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03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118731-E74B-4151-91C8-34EB039E4E7E}" type="doc">
      <dgm:prSet loTypeId="urn:microsoft.com/office/officeart/2005/8/layout/hierarchy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534FD581-84C7-444A-B8AE-8CE83FCE7609}">
      <dgm:prSet phldrT="[Text]" custT="1"/>
      <dgm:spPr/>
      <dgm:t>
        <a:bodyPr/>
        <a:lstStyle/>
        <a:p>
          <a:r>
            <a:rPr lang="en-IN" sz="1500" b="1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Nature</a:t>
          </a:r>
        </a:p>
      </dgm:t>
    </dgm:pt>
    <dgm:pt modelId="{3C3D2927-1B68-487A-9951-CF08C95014FA}" type="parTrans" cxnId="{24F2BC16-8B06-463A-A472-901764C71C48}">
      <dgm:prSet/>
      <dgm:spPr/>
      <dgm:t>
        <a:bodyPr/>
        <a:lstStyle/>
        <a:p>
          <a:endParaRPr lang="en-IN"/>
        </a:p>
      </dgm:t>
    </dgm:pt>
    <dgm:pt modelId="{8084B562-43DB-404A-AB07-27F71E78EC09}" type="sibTrans" cxnId="{24F2BC16-8B06-463A-A472-901764C71C48}">
      <dgm:prSet/>
      <dgm:spPr/>
      <dgm:t>
        <a:bodyPr/>
        <a:lstStyle/>
        <a:p>
          <a:endParaRPr lang="en-IN"/>
        </a:p>
      </dgm:t>
    </dgm:pt>
    <dgm:pt modelId="{33787E3A-2FA7-4F68-8124-6873B264F20A}">
      <dgm:prSet phldrT="[Text]" custT="1"/>
      <dgm:spPr/>
      <dgm:t>
        <a:bodyPr/>
        <a:lstStyle/>
        <a:p>
          <a:r>
            <a:rPr lang="en-IN" sz="1500" b="1" kern="120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Movement Along the Demand Curve</a:t>
          </a:r>
          <a:endParaRPr lang="en-IN" sz="1500" b="1" kern="1200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6846E3EF-A50E-4A48-B700-050EF2E7919A}" type="parTrans" cxnId="{64607865-DA35-4C61-8B2E-B808E5374889}">
      <dgm:prSet/>
      <dgm:spPr/>
      <dgm:t>
        <a:bodyPr/>
        <a:lstStyle/>
        <a:p>
          <a:endParaRPr lang="en-IN"/>
        </a:p>
      </dgm:t>
    </dgm:pt>
    <dgm:pt modelId="{A5B963AC-B817-444B-8A56-B64FFDF943F0}" type="sibTrans" cxnId="{64607865-DA35-4C61-8B2E-B808E5374889}">
      <dgm:prSet/>
      <dgm:spPr/>
      <dgm:t>
        <a:bodyPr/>
        <a:lstStyle/>
        <a:p>
          <a:endParaRPr lang="en-IN"/>
        </a:p>
      </dgm:t>
    </dgm:pt>
    <dgm:pt modelId="{FF7E1C4D-D35D-4D23-9610-532B01805AF0}">
      <dgm:prSet phldrT="[Text]" custT="1"/>
      <dgm:spPr/>
      <dgm:t>
        <a:bodyPr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N" sz="1500" b="1" kern="120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Extension in Demand</a:t>
          </a:r>
          <a:endParaRPr lang="en-IN" sz="1500" b="1" kern="1200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83751989-3CCD-4FA9-B43F-87C3477F00EB}" type="parTrans" cxnId="{7D54BC66-F79F-4CC7-AE4F-C052EC5670A5}">
      <dgm:prSet/>
      <dgm:spPr/>
      <dgm:t>
        <a:bodyPr/>
        <a:lstStyle/>
        <a:p>
          <a:endParaRPr lang="en-IN"/>
        </a:p>
      </dgm:t>
    </dgm:pt>
    <dgm:pt modelId="{5435D21A-637C-42C9-9878-CB81EF5542EB}" type="sibTrans" cxnId="{7D54BC66-F79F-4CC7-AE4F-C052EC5670A5}">
      <dgm:prSet/>
      <dgm:spPr/>
      <dgm:t>
        <a:bodyPr/>
        <a:lstStyle/>
        <a:p>
          <a:endParaRPr lang="en-IN"/>
        </a:p>
      </dgm:t>
    </dgm:pt>
    <dgm:pt modelId="{2762381A-3047-4C32-8D6F-8FC4A62EBECB}">
      <dgm:prSet phldrT="[Text]" custT="1"/>
      <dgm:spPr/>
      <dgm:t>
        <a:bodyPr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500" b="1" kern="120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Contraction in Demand</a:t>
          </a:r>
          <a:endParaRPr lang="en-IN" sz="1500" b="1" kern="1200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7BA5DD3B-AAE9-498E-829C-70D9EC8AD46C}" type="parTrans" cxnId="{105618FE-1149-402F-999C-82310305A285}">
      <dgm:prSet/>
      <dgm:spPr/>
      <dgm:t>
        <a:bodyPr/>
        <a:lstStyle/>
        <a:p>
          <a:endParaRPr lang="en-IN"/>
        </a:p>
      </dgm:t>
    </dgm:pt>
    <dgm:pt modelId="{F161892C-8B42-4D9A-B445-61D99FD482A2}" type="sibTrans" cxnId="{105618FE-1149-402F-999C-82310305A285}">
      <dgm:prSet/>
      <dgm:spPr/>
      <dgm:t>
        <a:bodyPr/>
        <a:lstStyle/>
        <a:p>
          <a:endParaRPr lang="en-IN"/>
        </a:p>
      </dgm:t>
    </dgm:pt>
    <dgm:pt modelId="{B745F099-2637-4F5C-9ED5-D4DD85F66A18}">
      <dgm:prSet phldrT="[Text]" custT="1"/>
      <dgm:spPr/>
      <dgm:t>
        <a:bodyPr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N" sz="1500" b="1" kern="120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Shifting of the Demand Curve </a:t>
          </a:r>
          <a:endParaRPr lang="en-IN" sz="1500" b="1" kern="1200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2FE4FE10-DAE5-478B-B48E-03A59FB08321}" type="parTrans" cxnId="{81EEE8C0-BB72-40BD-B496-D64E2FB3F5A4}">
      <dgm:prSet/>
      <dgm:spPr/>
      <dgm:t>
        <a:bodyPr/>
        <a:lstStyle/>
        <a:p>
          <a:endParaRPr lang="en-IN"/>
        </a:p>
      </dgm:t>
    </dgm:pt>
    <dgm:pt modelId="{68915164-B006-4DD9-A5DD-0C8426856C7E}" type="sibTrans" cxnId="{81EEE8C0-BB72-40BD-B496-D64E2FB3F5A4}">
      <dgm:prSet/>
      <dgm:spPr/>
      <dgm:t>
        <a:bodyPr/>
        <a:lstStyle/>
        <a:p>
          <a:endParaRPr lang="en-IN"/>
        </a:p>
      </dgm:t>
    </dgm:pt>
    <dgm:pt modelId="{EC868441-42E2-417A-8196-2A77A6EE1CF2}">
      <dgm:prSet phldrT="[Text]" custT="1"/>
      <dgm:spPr/>
      <dgm:t>
        <a:bodyPr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N" sz="1500" b="1" kern="120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Increase in Demand</a:t>
          </a:r>
          <a:endParaRPr lang="en-IN" sz="1500" b="1" kern="1200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6A3F0C65-81F2-4A85-B8D2-A4BD8C8B44DD}" type="parTrans" cxnId="{083121D2-F9D4-4A46-BEC8-8C89952F73ED}">
      <dgm:prSet/>
      <dgm:spPr/>
      <dgm:t>
        <a:bodyPr/>
        <a:lstStyle/>
        <a:p>
          <a:endParaRPr lang="en-IN"/>
        </a:p>
      </dgm:t>
    </dgm:pt>
    <dgm:pt modelId="{2938F3E3-9B8E-4FC8-A95D-D40504F17254}" type="sibTrans" cxnId="{083121D2-F9D4-4A46-BEC8-8C89952F73ED}">
      <dgm:prSet/>
      <dgm:spPr/>
      <dgm:t>
        <a:bodyPr/>
        <a:lstStyle/>
        <a:p>
          <a:endParaRPr lang="en-IN"/>
        </a:p>
      </dgm:t>
    </dgm:pt>
    <dgm:pt modelId="{101C256E-DFD0-4DA3-8CBF-ADF5E830A842}">
      <dgm:prSet phldrT="[Text]" custT="1"/>
      <dgm:spPr/>
      <dgm:t>
        <a:bodyPr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N" sz="1500" b="1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Decrease in Demand</a:t>
          </a:r>
        </a:p>
      </dgm:t>
    </dgm:pt>
    <dgm:pt modelId="{36C94A0D-ABD1-4CDE-B675-711FBE3FC6CC}" type="parTrans" cxnId="{15BA4DE1-B15C-473D-89C9-7A2055A10D69}">
      <dgm:prSet/>
      <dgm:spPr/>
      <dgm:t>
        <a:bodyPr/>
        <a:lstStyle/>
        <a:p>
          <a:endParaRPr lang="en-IN"/>
        </a:p>
      </dgm:t>
    </dgm:pt>
    <dgm:pt modelId="{A5D35852-38B6-4FC5-B06F-D9F7BEF21C73}" type="sibTrans" cxnId="{15BA4DE1-B15C-473D-89C9-7A2055A10D69}">
      <dgm:prSet/>
      <dgm:spPr/>
      <dgm:t>
        <a:bodyPr/>
        <a:lstStyle/>
        <a:p>
          <a:endParaRPr lang="en-IN"/>
        </a:p>
      </dgm:t>
    </dgm:pt>
    <dgm:pt modelId="{4FC80B00-5C33-4B40-872E-26DA20A13804}" type="pres">
      <dgm:prSet presAssocID="{46118731-E74B-4151-91C8-34EB039E4E7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D79C7B-17C4-4637-B752-F14C63577FC7}" type="pres">
      <dgm:prSet presAssocID="{534FD581-84C7-444A-B8AE-8CE83FCE7609}" presName="hierRoot1" presStyleCnt="0"/>
      <dgm:spPr/>
    </dgm:pt>
    <dgm:pt modelId="{626A382A-0735-43CE-AE21-FEA63FAFC488}" type="pres">
      <dgm:prSet presAssocID="{534FD581-84C7-444A-B8AE-8CE83FCE7609}" presName="composite" presStyleCnt="0"/>
      <dgm:spPr/>
    </dgm:pt>
    <dgm:pt modelId="{E2DB30E6-A9A7-47BE-A010-BFAB73E5111B}" type="pres">
      <dgm:prSet presAssocID="{534FD581-84C7-444A-B8AE-8CE83FCE7609}" presName="background" presStyleLbl="node0" presStyleIdx="0" presStyleCnt="1"/>
      <dgm:spPr/>
    </dgm:pt>
    <dgm:pt modelId="{2BF9E58E-98E7-4F9F-9BD5-F8D8A3E9C80E}" type="pres">
      <dgm:prSet presAssocID="{534FD581-84C7-444A-B8AE-8CE83FCE7609}" presName="text" presStyleLbl="fgAcc0" presStyleIdx="0" presStyleCnt="1" custScaleX="87724" custScaleY="64082" custLinFactNeighborX="852" custLinFactNeighborY="-5622">
        <dgm:presLayoutVars>
          <dgm:chPref val="3"/>
        </dgm:presLayoutVars>
      </dgm:prSet>
      <dgm:spPr/>
    </dgm:pt>
    <dgm:pt modelId="{281F26B6-2B9C-4863-B5FB-05650182D355}" type="pres">
      <dgm:prSet presAssocID="{534FD581-84C7-444A-B8AE-8CE83FCE7609}" presName="hierChild2" presStyleCnt="0"/>
      <dgm:spPr/>
    </dgm:pt>
    <dgm:pt modelId="{E2548AE5-1EF9-4D5F-B3E8-05B368EA27DA}" type="pres">
      <dgm:prSet presAssocID="{6846E3EF-A50E-4A48-B700-050EF2E7919A}" presName="Name10" presStyleLbl="parChTrans1D2" presStyleIdx="0" presStyleCnt="2"/>
      <dgm:spPr/>
    </dgm:pt>
    <dgm:pt modelId="{BB8B035D-3B42-4172-AE59-EA5BF65370CC}" type="pres">
      <dgm:prSet presAssocID="{33787E3A-2FA7-4F68-8124-6873B264F20A}" presName="hierRoot2" presStyleCnt="0"/>
      <dgm:spPr/>
    </dgm:pt>
    <dgm:pt modelId="{67850AF7-4A76-4137-988C-0AE7B64B038B}" type="pres">
      <dgm:prSet presAssocID="{33787E3A-2FA7-4F68-8124-6873B264F20A}" presName="composite2" presStyleCnt="0"/>
      <dgm:spPr/>
    </dgm:pt>
    <dgm:pt modelId="{C9D0C3D4-A1D7-4403-A8D7-CF3216B78F80}" type="pres">
      <dgm:prSet presAssocID="{33787E3A-2FA7-4F68-8124-6873B264F20A}" presName="background2" presStyleLbl="node2" presStyleIdx="0" presStyleCnt="2"/>
      <dgm:spPr/>
    </dgm:pt>
    <dgm:pt modelId="{BD33C774-A436-4DBB-B2A3-EA8A57DD5D89}" type="pres">
      <dgm:prSet presAssocID="{33787E3A-2FA7-4F68-8124-6873B264F20A}" presName="text2" presStyleLbl="fgAcc2" presStyleIdx="0" presStyleCnt="2">
        <dgm:presLayoutVars>
          <dgm:chPref val="3"/>
        </dgm:presLayoutVars>
      </dgm:prSet>
      <dgm:spPr/>
    </dgm:pt>
    <dgm:pt modelId="{6B3EEE33-3ED1-4639-85D0-C9EFD37B1B91}" type="pres">
      <dgm:prSet presAssocID="{33787E3A-2FA7-4F68-8124-6873B264F20A}" presName="hierChild3" presStyleCnt="0"/>
      <dgm:spPr/>
    </dgm:pt>
    <dgm:pt modelId="{9CEACEEF-8A2C-4D49-ABFE-E46B677D23A4}" type="pres">
      <dgm:prSet presAssocID="{83751989-3CCD-4FA9-B43F-87C3477F00EB}" presName="Name17" presStyleLbl="parChTrans1D3" presStyleIdx="0" presStyleCnt="4"/>
      <dgm:spPr/>
    </dgm:pt>
    <dgm:pt modelId="{08572D79-678B-46FA-9CE9-661A78908F47}" type="pres">
      <dgm:prSet presAssocID="{FF7E1C4D-D35D-4D23-9610-532B01805AF0}" presName="hierRoot3" presStyleCnt="0"/>
      <dgm:spPr/>
    </dgm:pt>
    <dgm:pt modelId="{CD54C46B-D426-4344-80A7-A91AC8C24F73}" type="pres">
      <dgm:prSet presAssocID="{FF7E1C4D-D35D-4D23-9610-532B01805AF0}" presName="composite3" presStyleCnt="0"/>
      <dgm:spPr/>
    </dgm:pt>
    <dgm:pt modelId="{9AC7286A-7C2A-45DC-92B6-36D56BFA56CD}" type="pres">
      <dgm:prSet presAssocID="{FF7E1C4D-D35D-4D23-9610-532B01805AF0}" presName="background3" presStyleLbl="node3" presStyleIdx="0" presStyleCnt="4"/>
      <dgm:spPr/>
    </dgm:pt>
    <dgm:pt modelId="{7EFDE901-4ED3-4CB1-BF85-91A4694E80A9}" type="pres">
      <dgm:prSet presAssocID="{FF7E1C4D-D35D-4D23-9610-532B01805AF0}" presName="text3" presStyleLbl="fgAcc3" presStyleIdx="0" presStyleCnt="4">
        <dgm:presLayoutVars>
          <dgm:chPref val="3"/>
        </dgm:presLayoutVars>
      </dgm:prSet>
      <dgm:spPr/>
    </dgm:pt>
    <dgm:pt modelId="{463A360E-75E8-4802-BC77-A548A026BCE6}" type="pres">
      <dgm:prSet presAssocID="{FF7E1C4D-D35D-4D23-9610-532B01805AF0}" presName="hierChild4" presStyleCnt="0"/>
      <dgm:spPr/>
    </dgm:pt>
    <dgm:pt modelId="{11D424AF-3C7F-4D1B-87E4-59960236654A}" type="pres">
      <dgm:prSet presAssocID="{7BA5DD3B-AAE9-498E-829C-70D9EC8AD46C}" presName="Name17" presStyleLbl="parChTrans1D3" presStyleIdx="1" presStyleCnt="4"/>
      <dgm:spPr/>
    </dgm:pt>
    <dgm:pt modelId="{F03256B9-9E06-4A8B-B45A-36D357FFAD8A}" type="pres">
      <dgm:prSet presAssocID="{2762381A-3047-4C32-8D6F-8FC4A62EBECB}" presName="hierRoot3" presStyleCnt="0"/>
      <dgm:spPr/>
    </dgm:pt>
    <dgm:pt modelId="{DB523793-F4EC-40C7-86AC-A7F36A5B6209}" type="pres">
      <dgm:prSet presAssocID="{2762381A-3047-4C32-8D6F-8FC4A62EBECB}" presName="composite3" presStyleCnt="0"/>
      <dgm:spPr/>
    </dgm:pt>
    <dgm:pt modelId="{8D80E15E-E759-4A19-921C-F14AE86382F5}" type="pres">
      <dgm:prSet presAssocID="{2762381A-3047-4C32-8D6F-8FC4A62EBECB}" presName="background3" presStyleLbl="node3" presStyleIdx="1" presStyleCnt="4"/>
      <dgm:spPr/>
    </dgm:pt>
    <dgm:pt modelId="{9B402E8D-DDFA-4782-B4C0-F5997409A650}" type="pres">
      <dgm:prSet presAssocID="{2762381A-3047-4C32-8D6F-8FC4A62EBECB}" presName="text3" presStyleLbl="fgAcc3" presStyleIdx="1" presStyleCnt="4">
        <dgm:presLayoutVars>
          <dgm:chPref val="3"/>
        </dgm:presLayoutVars>
      </dgm:prSet>
      <dgm:spPr/>
    </dgm:pt>
    <dgm:pt modelId="{608059F4-B8E0-4AB4-A1E2-462BE0B85D29}" type="pres">
      <dgm:prSet presAssocID="{2762381A-3047-4C32-8D6F-8FC4A62EBECB}" presName="hierChild4" presStyleCnt="0"/>
      <dgm:spPr/>
    </dgm:pt>
    <dgm:pt modelId="{EDA226E3-9486-4E4B-8D98-02A2AA85F343}" type="pres">
      <dgm:prSet presAssocID="{2FE4FE10-DAE5-478B-B48E-03A59FB08321}" presName="Name10" presStyleLbl="parChTrans1D2" presStyleIdx="1" presStyleCnt="2"/>
      <dgm:spPr/>
    </dgm:pt>
    <dgm:pt modelId="{FED05557-3717-4C00-A52C-7AAFE4498614}" type="pres">
      <dgm:prSet presAssocID="{B745F099-2637-4F5C-9ED5-D4DD85F66A18}" presName="hierRoot2" presStyleCnt="0"/>
      <dgm:spPr/>
    </dgm:pt>
    <dgm:pt modelId="{A5CD6A14-1B76-4CF8-B868-23CBD40626CA}" type="pres">
      <dgm:prSet presAssocID="{B745F099-2637-4F5C-9ED5-D4DD85F66A18}" presName="composite2" presStyleCnt="0"/>
      <dgm:spPr/>
    </dgm:pt>
    <dgm:pt modelId="{F99FA20D-C1FA-479A-8528-C1FC5CA0E2B4}" type="pres">
      <dgm:prSet presAssocID="{B745F099-2637-4F5C-9ED5-D4DD85F66A18}" presName="background2" presStyleLbl="node2" presStyleIdx="1" presStyleCnt="2"/>
      <dgm:spPr/>
    </dgm:pt>
    <dgm:pt modelId="{195A7D41-536D-43BF-A9A0-5AC359F8F96D}" type="pres">
      <dgm:prSet presAssocID="{B745F099-2637-4F5C-9ED5-D4DD85F66A18}" presName="text2" presStyleLbl="fgAcc2" presStyleIdx="1" presStyleCnt="2">
        <dgm:presLayoutVars>
          <dgm:chPref val="3"/>
        </dgm:presLayoutVars>
      </dgm:prSet>
      <dgm:spPr/>
    </dgm:pt>
    <dgm:pt modelId="{3178471D-F8D6-492D-891B-B566A8133276}" type="pres">
      <dgm:prSet presAssocID="{B745F099-2637-4F5C-9ED5-D4DD85F66A18}" presName="hierChild3" presStyleCnt="0"/>
      <dgm:spPr/>
    </dgm:pt>
    <dgm:pt modelId="{597E7663-5122-4B76-919C-4E961A1A4C73}" type="pres">
      <dgm:prSet presAssocID="{6A3F0C65-81F2-4A85-B8D2-A4BD8C8B44DD}" presName="Name17" presStyleLbl="parChTrans1D3" presStyleIdx="2" presStyleCnt="4"/>
      <dgm:spPr/>
    </dgm:pt>
    <dgm:pt modelId="{8E2D6908-524E-4C82-8F03-C0B5FAFAA032}" type="pres">
      <dgm:prSet presAssocID="{EC868441-42E2-417A-8196-2A77A6EE1CF2}" presName="hierRoot3" presStyleCnt="0"/>
      <dgm:spPr/>
    </dgm:pt>
    <dgm:pt modelId="{B89F67C7-A446-4DE0-8F0C-4D6ABCA5D51F}" type="pres">
      <dgm:prSet presAssocID="{EC868441-42E2-417A-8196-2A77A6EE1CF2}" presName="composite3" presStyleCnt="0"/>
      <dgm:spPr/>
    </dgm:pt>
    <dgm:pt modelId="{553E097A-B2CF-4E67-B1CA-2E762020E91B}" type="pres">
      <dgm:prSet presAssocID="{EC868441-42E2-417A-8196-2A77A6EE1CF2}" presName="background3" presStyleLbl="node3" presStyleIdx="2" presStyleCnt="4"/>
      <dgm:spPr/>
    </dgm:pt>
    <dgm:pt modelId="{67E3ED45-AB12-43A9-880B-B6B4F350EAF0}" type="pres">
      <dgm:prSet presAssocID="{EC868441-42E2-417A-8196-2A77A6EE1CF2}" presName="text3" presStyleLbl="fgAcc3" presStyleIdx="2" presStyleCnt="4">
        <dgm:presLayoutVars>
          <dgm:chPref val="3"/>
        </dgm:presLayoutVars>
      </dgm:prSet>
      <dgm:spPr/>
    </dgm:pt>
    <dgm:pt modelId="{2BEB7E9F-0633-4E4F-903E-D88E5A1831AD}" type="pres">
      <dgm:prSet presAssocID="{EC868441-42E2-417A-8196-2A77A6EE1CF2}" presName="hierChild4" presStyleCnt="0"/>
      <dgm:spPr/>
    </dgm:pt>
    <dgm:pt modelId="{5D37A2C6-737C-4670-8D7C-BFCA2AF9AECF}" type="pres">
      <dgm:prSet presAssocID="{36C94A0D-ABD1-4CDE-B675-711FBE3FC6CC}" presName="Name17" presStyleLbl="parChTrans1D3" presStyleIdx="3" presStyleCnt="4"/>
      <dgm:spPr/>
    </dgm:pt>
    <dgm:pt modelId="{3E105FDB-25F6-4DEB-92E6-4BDDBA14EEAC}" type="pres">
      <dgm:prSet presAssocID="{101C256E-DFD0-4DA3-8CBF-ADF5E830A842}" presName="hierRoot3" presStyleCnt="0"/>
      <dgm:spPr/>
    </dgm:pt>
    <dgm:pt modelId="{88B51ACE-D711-4A73-A4FF-270791FEE476}" type="pres">
      <dgm:prSet presAssocID="{101C256E-DFD0-4DA3-8CBF-ADF5E830A842}" presName="composite3" presStyleCnt="0"/>
      <dgm:spPr/>
    </dgm:pt>
    <dgm:pt modelId="{DEA869BF-96B2-47D7-932D-CB7067C83CE1}" type="pres">
      <dgm:prSet presAssocID="{101C256E-DFD0-4DA3-8CBF-ADF5E830A842}" presName="background3" presStyleLbl="node3" presStyleIdx="3" presStyleCnt="4"/>
      <dgm:spPr/>
    </dgm:pt>
    <dgm:pt modelId="{ED4A25CF-04CF-45A5-A48C-3822D46DF0CA}" type="pres">
      <dgm:prSet presAssocID="{101C256E-DFD0-4DA3-8CBF-ADF5E830A842}" presName="text3" presStyleLbl="fgAcc3" presStyleIdx="3" presStyleCnt="4" custLinFactNeighborX="609" custLinFactNeighborY="-2878">
        <dgm:presLayoutVars>
          <dgm:chPref val="3"/>
        </dgm:presLayoutVars>
      </dgm:prSet>
      <dgm:spPr/>
    </dgm:pt>
    <dgm:pt modelId="{AA7D11F7-0155-462C-BDA8-85998DF97732}" type="pres">
      <dgm:prSet presAssocID="{101C256E-DFD0-4DA3-8CBF-ADF5E830A842}" presName="hierChild4" presStyleCnt="0"/>
      <dgm:spPr/>
    </dgm:pt>
  </dgm:ptLst>
  <dgm:cxnLst>
    <dgm:cxn modelId="{380CA500-B8AC-4E75-B944-C2A7E85B059E}" type="presOf" srcId="{2FE4FE10-DAE5-478B-B48E-03A59FB08321}" destId="{EDA226E3-9486-4E4B-8D98-02A2AA85F343}" srcOrd="0" destOrd="0" presId="urn:microsoft.com/office/officeart/2005/8/layout/hierarchy1"/>
    <dgm:cxn modelId="{3A4D510D-DDEF-4843-856F-FCD7BD6EE84D}" type="presOf" srcId="{83751989-3CCD-4FA9-B43F-87C3477F00EB}" destId="{9CEACEEF-8A2C-4D49-ABFE-E46B677D23A4}" srcOrd="0" destOrd="0" presId="urn:microsoft.com/office/officeart/2005/8/layout/hierarchy1"/>
    <dgm:cxn modelId="{24F2BC16-8B06-463A-A472-901764C71C48}" srcId="{46118731-E74B-4151-91C8-34EB039E4E7E}" destId="{534FD581-84C7-444A-B8AE-8CE83FCE7609}" srcOrd="0" destOrd="0" parTransId="{3C3D2927-1B68-487A-9951-CF08C95014FA}" sibTransId="{8084B562-43DB-404A-AB07-27F71E78EC09}"/>
    <dgm:cxn modelId="{FBEB3D31-EF5A-45E4-8120-E93B87368533}" type="presOf" srcId="{534FD581-84C7-444A-B8AE-8CE83FCE7609}" destId="{2BF9E58E-98E7-4F9F-9BD5-F8D8A3E9C80E}" srcOrd="0" destOrd="0" presId="urn:microsoft.com/office/officeart/2005/8/layout/hierarchy1"/>
    <dgm:cxn modelId="{FC7EAF5D-089F-40D9-A75D-C489EA1E8EB0}" type="presOf" srcId="{6846E3EF-A50E-4A48-B700-050EF2E7919A}" destId="{E2548AE5-1EF9-4D5F-B3E8-05B368EA27DA}" srcOrd="0" destOrd="0" presId="urn:microsoft.com/office/officeart/2005/8/layout/hierarchy1"/>
    <dgm:cxn modelId="{82F83D5F-A795-4407-B9E1-40ED7102298E}" type="presOf" srcId="{33787E3A-2FA7-4F68-8124-6873B264F20A}" destId="{BD33C774-A436-4DBB-B2A3-EA8A57DD5D89}" srcOrd="0" destOrd="0" presId="urn:microsoft.com/office/officeart/2005/8/layout/hierarchy1"/>
    <dgm:cxn modelId="{64607865-DA35-4C61-8B2E-B808E5374889}" srcId="{534FD581-84C7-444A-B8AE-8CE83FCE7609}" destId="{33787E3A-2FA7-4F68-8124-6873B264F20A}" srcOrd="0" destOrd="0" parTransId="{6846E3EF-A50E-4A48-B700-050EF2E7919A}" sibTransId="{A5B963AC-B817-444B-8A56-B64FFDF943F0}"/>
    <dgm:cxn modelId="{88CE1B66-E8FB-4496-B44C-92D3DE63B570}" type="presOf" srcId="{FF7E1C4D-D35D-4D23-9610-532B01805AF0}" destId="{7EFDE901-4ED3-4CB1-BF85-91A4694E80A9}" srcOrd="0" destOrd="0" presId="urn:microsoft.com/office/officeart/2005/8/layout/hierarchy1"/>
    <dgm:cxn modelId="{7D54BC66-F79F-4CC7-AE4F-C052EC5670A5}" srcId="{33787E3A-2FA7-4F68-8124-6873B264F20A}" destId="{FF7E1C4D-D35D-4D23-9610-532B01805AF0}" srcOrd="0" destOrd="0" parTransId="{83751989-3CCD-4FA9-B43F-87C3477F00EB}" sibTransId="{5435D21A-637C-42C9-9878-CB81EF5542EB}"/>
    <dgm:cxn modelId="{1C9F0668-4E27-4EFC-921B-73F8125E4F0A}" type="presOf" srcId="{36C94A0D-ABD1-4CDE-B675-711FBE3FC6CC}" destId="{5D37A2C6-737C-4670-8D7C-BFCA2AF9AECF}" srcOrd="0" destOrd="0" presId="urn:microsoft.com/office/officeart/2005/8/layout/hierarchy1"/>
    <dgm:cxn modelId="{FB2DEE6D-A891-42D8-A729-A9D7109F9818}" type="presOf" srcId="{2762381A-3047-4C32-8D6F-8FC4A62EBECB}" destId="{9B402E8D-DDFA-4782-B4C0-F5997409A650}" srcOrd="0" destOrd="0" presId="urn:microsoft.com/office/officeart/2005/8/layout/hierarchy1"/>
    <dgm:cxn modelId="{997ECE54-719F-45B3-8FED-1F259BFCE3E5}" type="presOf" srcId="{6A3F0C65-81F2-4A85-B8D2-A4BD8C8B44DD}" destId="{597E7663-5122-4B76-919C-4E961A1A4C73}" srcOrd="0" destOrd="0" presId="urn:microsoft.com/office/officeart/2005/8/layout/hierarchy1"/>
    <dgm:cxn modelId="{D7355B7E-B54E-45BF-AB6D-43B284637421}" type="presOf" srcId="{7BA5DD3B-AAE9-498E-829C-70D9EC8AD46C}" destId="{11D424AF-3C7F-4D1B-87E4-59960236654A}" srcOrd="0" destOrd="0" presId="urn:microsoft.com/office/officeart/2005/8/layout/hierarchy1"/>
    <dgm:cxn modelId="{38D157BE-5583-47DC-8346-53C7CF2B8617}" type="presOf" srcId="{101C256E-DFD0-4DA3-8CBF-ADF5E830A842}" destId="{ED4A25CF-04CF-45A5-A48C-3822D46DF0CA}" srcOrd="0" destOrd="0" presId="urn:microsoft.com/office/officeart/2005/8/layout/hierarchy1"/>
    <dgm:cxn modelId="{81EEE8C0-BB72-40BD-B496-D64E2FB3F5A4}" srcId="{534FD581-84C7-444A-B8AE-8CE83FCE7609}" destId="{B745F099-2637-4F5C-9ED5-D4DD85F66A18}" srcOrd="1" destOrd="0" parTransId="{2FE4FE10-DAE5-478B-B48E-03A59FB08321}" sibTransId="{68915164-B006-4DD9-A5DD-0C8426856C7E}"/>
    <dgm:cxn modelId="{1625BBC4-BC4B-4576-8815-EC92CAF4A2F1}" type="presOf" srcId="{46118731-E74B-4151-91C8-34EB039E4E7E}" destId="{4FC80B00-5C33-4B40-872E-26DA20A13804}" srcOrd="0" destOrd="0" presId="urn:microsoft.com/office/officeart/2005/8/layout/hierarchy1"/>
    <dgm:cxn modelId="{A154C7CD-0A3A-4D8B-9F16-0AD5D97F40B6}" type="presOf" srcId="{EC868441-42E2-417A-8196-2A77A6EE1CF2}" destId="{67E3ED45-AB12-43A9-880B-B6B4F350EAF0}" srcOrd="0" destOrd="0" presId="urn:microsoft.com/office/officeart/2005/8/layout/hierarchy1"/>
    <dgm:cxn modelId="{083121D2-F9D4-4A46-BEC8-8C89952F73ED}" srcId="{B745F099-2637-4F5C-9ED5-D4DD85F66A18}" destId="{EC868441-42E2-417A-8196-2A77A6EE1CF2}" srcOrd="0" destOrd="0" parTransId="{6A3F0C65-81F2-4A85-B8D2-A4BD8C8B44DD}" sibTransId="{2938F3E3-9B8E-4FC8-A95D-D40504F17254}"/>
    <dgm:cxn modelId="{D59234DB-E7BB-4517-B25A-387D76DC913A}" type="presOf" srcId="{B745F099-2637-4F5C-9ED5-D4DD85F66A18}" destId="{195A7D41-536D-43BF-A9A0-5AC359F8F96D}" srcOrd="0" destOrd="0" presId="urn:microsoft.com/office/officeart/2005/8/layout/hierarchy1"/>
    <dgm:cxn modelId="{15BA4DE1-B15C-473D-89C9-7A2055A10D69}" srcId="{B745F099-2637-4F5C-9ED5-D4DD85F66A18}" destId="{101C256E-DFD0-4DA3-8CBF-ADF5E830A842}" srcOrd="1" destOrd="0" parTransId="{36C94A0D-ABD1-4CDE-B675-711FBE3FC6CC}" sibTransId="{A5D35852-38B6-4FC5-B06F-D9F7BEF21C73}"/>
    <dgm:cxn modelId="{105618FE-1149-402F-999C-82310305A285}" srcId="{33787E3A-2FA7-4F68-8124-6873B264F20A}" destId="{2762381A-3047-4C32-8D6F-8FC4A62EBECB}" srcOrd="1" destOrd="0" parTransId="{7BA5DD3B-AAE9-498E-829C-70D9EC8AD46C}" sibTransId="{F161892C-8B42-4D9A-B445-61D99FD482A2}"/>
    <dgm:cxn modelId="{DC6C85A8-2C84-4B98-A872-CF98E871AEC6}" type="presParOf" srcId="{4FC80B00-5C33-4B40-872E-26DA20A13804}" destId="{DCD79C7B-17C4-4637-B752-F14C63577FC7}" srcOrd="0" destOrd="0" presId="urn:microsoft.com/office/officeart/2005/8/layout/hierarchy1"/>
    <dgm:cxn modelId="{8044AB30-51B4-4B10-A12D-1A119A9666BD}" type="presParOf" srcId="{DCD79C7B-17C4-4637-B752-F14C63577FC7}" destId="{626A382A-0735-43CE-AE21-FEA63FAFC488}" srcOrd="0" destOrd="0" presId="urn:microsoft.com/office/officeart/2005/8/layout/hierarchy1"/>
    <dgm:cxn modelId="{74A3CDED-7780-45F3-ADE7-FA0F485E2BDF}" type="presParOf" srcId="{626A382A-0735-43CE-AE21-FEA63FAFC488}" destId="{E2DB30E6-A9A7-47BE-A010-BFAB73E5111B}" srcOrd="0" destOrd="0" presId="urn:microsoft.com/office/officeart/2005/8/layout/hierarchy1"/>
    <dgm:cxn modelId="{6C864BC2-AFB5-4018-8A28-381B56E38C89}" type="presParOf" srcId="{626A382A-0735-43CE-AE21-FEA63FAFC488}" destId="{2BF9E58E-98E7-4F9F-9BD5-F8D8A3E9C80E}" srcOrd="1" destOrd="0" presId="urn:microsoft.com/office/officeart/2005/8/layout/hierarchy1"/>
    <dgm:cxn modelId="{B9B3413C-8F3E-45CF-A8DF-74ED061E3E91}" type="presParOf" srcId="{DCD79C7B-17C4-4637-B752-F14C63577FC7}" destId="{281F26B6-2B9C-4863-B5FB-05650182D355}" srcOrd="1" destOrd="0" presId="urn:microsoft.com/office/officeart/2005/8/layout/hierarchy1"/>
    <dgm:cxn modelId="{F80930DE-D584-49A2-977A-E2F2890532D4}" type="presParOf" srcId="{281F26B6-2B9C-4863-B5FB-05650182D355}" destId="{E2548AE5-1EF9-4D5F-B3E8-05B368EA27DA}" srcOrd="0" destOrd="0" presId="urn:microsoft.com/office/officeart/2005/8/layout/hierarchy1"/>
    <dgm:cxn modelId="{8B831A7E-5017-442B-8445-63E789BDE7EA}" type="presParOf" srcId="{281F26B6-2B9C-4863-B5FB-05650182D355}" destId="{BB8B035D-3B42-4172-AE59-EA5BF65370CC}" srcOrd="1" destOrd="0" presId="urn:microsoft.com/office/officeart/2005/8/layout/hierarchy1"/>
    <dgm:cxn modelId="{F7067D9A-66F8-4622-A478-AD101A0AAD5F}" type="presParOf" srcId="{BB8B035D-3B42-4172-AE59-EA5BF65370CC}" destId="{67850AF7-4A76-4137-988C-0AE7B64B038B}" srcOrd="0" destOrd="0" presId="urn:microsoft.com/office/officeart/2005/8/layout/hierarchy1"/>
    <dgm:cxn modelId="{AB3DD387-42CC-488E-A3A3-D168915E0B9E}" type="presParOf" srcId="{67850AF7-4A76-4137-988C-0AE7B64B038B}" destId="{C9D0C3D4-A1D7-4403-A8D7-CF3216B78F80}" srcOrd="0" destOrd="0" presId="urn:microsoft.com/office/officeart/2005/8/layout/hierarchy1"/>
    <dgm:cxn modelId="{D2155FC6-D3F0-4F31-8106-F48B460BEA80}" type="presParOf" srcId="{67850AF7-4A76-4137-988C-0AE7B64B038B}" destId="{BD33C774-A436-4DBB-B2A3-EA8A57DD5D89}" srcOrd="1" destOrd="0" presId="urn:microsoft.com/office/officeart/2005/8/layout/hierarchy1"/>
    <dgm:cxn modelId="{91341964-F5A7-45B3-BE57-FB17B608979D}" type="presParOf" srcId="{BB8B035D-3B42-4172-AE59-EA5BF65370CC}" destId="{6B3EEE33-3ED1-4639-85D0-C9EFD37B1B91}" srcOrd="1" destOrd="0" presId="urn:microsoft.com/office/officeart/2005/8/layout/hierarchy1"/>
    <dgm:cxn modelId="{0E31AA67-EE54-46FC-8F04-0193468E183A}" type="presParOf" srcId="{6B3EEE33-3ED1-4639-85D0-C9EFD37B1B91}" destId="{9CEACEEF-8A2C-4D49-ABFE-E46B677D23A4}" srcOrd="0" destOrd="0" presId="urn:microsoft.com/office/officeart/2005/8/layout/hierarchy1"/>
    <dgm:cxn modelId="{867A4C8E-CFBC-4703-A8F9-D64264A7168A}" type="presParOf" srcId="{6B3EEE33-3ED1-4639-85D0-C9EFD37B1B91}" destId="{08572D79-678B-46FA-9CE9-661A78908F47}" srcOrd="1" destOrd="0" presId="urn:microsoft.com/office/officeart/2005/8/layout/hierarchy1"/>
    <dgm:cxn modelId="{F0907D02-F024-4BF5-B778-747D0CE62818}" type="presParOf" srcId="{08572D79-678B-46FA-9CE9-661A78908F47}" destId="{CD54C46B-D426-4344-80A7-A91AC8C24F73}" srcOrd="0" destOrd="0" presId="urn:microsoft.com/office/officeart/2005/8/layout/hierarchy1"/>
    <dgm:cxn modelId="{4FF95F40-F8E9-4187-A8CE-E5721555FE26}" type="presParOf" srcId="{CD54C46B-D426-4344-80A7-A91AC8C24F73}" destId="{9AC7286A-7C2A-45DC-92B6-36D56BFA56CD}" srcOrd="0" destOrd="0" presId="urn:microsoft.com/office/officeart/2005/8/layout/hierarchy1"/>
    <dgm:cxn modelId="{A782435D-DF36-4CAA-BF52-E07955254C84}" type="presParOf" srcId="{CD54C46B-D426-4344-80A7-A91AC8C24F73}" destId="{7EFDE901-4ED3-4CB1-BF85-91A4694E80A9}" srcOrd="1" destOrd="0" presId="urn:microsoft.com/office/officeart/2005/8/layout/hierarchy1"/>
    <dgm:cxn modelId="{4E6F7A53-AC32-4146-8E29-4100352217AC}" type="presParOf" srcId="{08572D79-678B-46FA-9CE9-661A78908F47}" destId="{463A360E-75E8-4802-BC77-A548A026BCE6}" srcOrd="1" destOrd="0" presId="urn:microsoft.com/office/officeart/2005/8/layout/hierarchy1"/>
    <dgm:cxn modelId="{206E15FA-2674-4B03-A46A-F29782E8D7A7}" type="presParOf" srcId="{6B3EEE33-3ED1-4639-85D0-C9EFD37B1B91}" destId="{11D424AF-3C7F-4D1B-87E4-59960236654A}" srcOrd="2" destOrd="0" presId="urn:microsoft.com/office/officeart/2005/8/layout/hierarchy1"/>
    <dgm:cxn modelId="{D0E0359F-001A-47AE-9C9D-D72E010BD96F}" type="presParOf" srcId="{6B3EEE33-3ED1-4639-85D0-C9EFD37B1B91}" destId="{F03256B9-9E06-4A8B-B45A-36D357FFAD8A}" srcOrd="3" destOrd="0" presId="urn:microsoft.com/office/officeart/2005/8/layout/hierarchy1"/>
    <dgm:cxn modelId="{0557401B-EF6B-4D8C-8A3B-EA809B7B9E03}" type="presParOf" srcId="{F03256B9-9E06-4A8B-B45A-36D357FFAD8A}" destId="{DB523793-F4EC-40C7-86AC-A7F36A5B6209}" srcOrd="0" destOrd="0" presId="urn:microsoft.com/office/officeart/2005/8/layout/hierarchy1"/>
    <dgm:cxn modelId="{43C0857E-8982-4A41-902A-C037BD052C96}" type="presParOf" srcId="{DB523793-F4EC-40C7-86AC-A7F36A5B6209}" destId="{8D80E15E-E759-4A19-921C-F14AE86382F5}" srcOrd="0" destOrd="0" presId="urn:microsoft.com/office/officeart/2005/8/layout/hierarchy1"/>
    <dgm:cxn modelId="{D9CBA679-EA3D-4893-BAE1-10F0427FB355}" type="presParOf" srcId="{DB523793-F4EC-40C7-86AC-A7F36A5B6209}" destId="{9B402E8D-DDFA-4782-B4C0-F5997409A650}" srcOrd="1" destOrd="0" presId="urn:microsoft.com/office/officeart/2005/8/layout/hierarchy1"/>
    <dgm:cxn modelId="{6E98796C-9495-4CAF-8BBD-BF5E80EFD8E8}" type="presParOf" srcId="{F03256B9-9E06-4A8B-B45A-36D357FFAD8A}" destId="{608059F4-B8E0-4AB4-A1E2-462BE0B85D29}" srcOrd="1" destOrd="0" presId="urn:microsoft.com/office/officeart/2005/8/layout/hierarchy1"/>
    <dgm:cxn modelId="{22E3DFC4-A83A-4072-A507-A595978B0479}" type="presParOf" srcId="{281F26B6-2B9C-4863-B5FB-05650182D355}" destId="{EDA226E3-9486-4E4B-8D98-02A2AA85F343}" srcOrd="2" destOrd="0" presId="urn:microsoft.com/office/officeart/2005/8/layout/hierarchy1"/>
    <dgm:cxn modelId="{89F4609D-8CD4-4042-980E-CF4BD8D3C512}" type="presParOf" srcId="{281F26B6-2B9C-4863-B5FB-05650182D355}" destId="{FED05557-3717-4C00-A52C-7AAFE4498614}" srcOrd="3" destOrd="0" presId="urn:microsoft.com/office/officeart/2005/8/layout/hierarchy1"/>
    <dgm:cxn modelId="{68914269-AE16-4F29-A3FA-9FA5E892F768}" type="presParOf" srcId="{FED05557-3717-4C00-A52C-7AAFE4498614}" destId="{A5CD6A14-1B76-4CF8-B868-23CBD40626CA}" srcOrd="0" destOrd="0" presId="urn:microsoft.com/office/officeart/2005/8/layout/hierarchy1"/>
    <dgm:cxn modelId="{C4DE6806-4BFB-45A0-A773-4C34E449FB02}" type="presParOf" srcId="{A5CD6A14-1B76-4CF8-B868-23CBD40626CA}" destId="{F99FA20D-C1FA-479A-8528-C1FC5CA0E2B4}" srcOrd="0" destOrd="0" presId="urn:microsoft.com/office/officeart/2005/8/layout/hierarchy1"/>
    <dgm:cxn modelId="{50B24C9A-225E-4664-AA2A-D85871E67D91}" type="presParOf" srcId="{A5CD6A14-1B76-4CF8-B868-23CBD40626CA}" destId="{195A7D41-536D-43BF-A9A0-5AC359F8F96D}" srcOrd="1" destOrd="0" presId="urn:microsoft.com/office/officeart/2005/8/layout/hierarchy1"/>
    <dgm:cxn modelId="{84FD495A-AE01-4136-9906-1A05F01E1EB4}" type="presParOf" srcId="{FED05557-3717-4C00-A52C-7AAFE4498614}" destId="{3178471D-F8D6-492D-891B-B566A8133276}" srcOrd="1" destOrd="0" presId="urn:microsoft.com/office/officeart/2005/8/layout/hierarchy1"/>
    <dgm:cxn modelId="{A7748168-1D9B-4948-AB27-C73E60A866A1}" type="presParOf" srcId="{3178471D-F8D6-492D-891B-B566A8133276}" destId="{597E7663-5122-4B76-919C-4E961A1A4C73}" srcOrd="0" destOrd="0" presId="urn:microsoft.com/office/officeart/2005/8/layout/hierarchy1"/>
    <dgm:cxn modelId="{6B3EE2BE-BA39-4BB9-BE71-34243B13BDB8}" type="presParOf" srcId="{3178471D-F8D6-492D-891B-B566A8133276}" destId="{8E2D6908-524E-4C82-8F03-C0B5FAFAA032}" srcOrd="1" destOrd="0" presId="urn:microsoft.com/office/officeart/2005/8/layout/hierarchy1"/>
    <dgm:cxn modelId="{21B24E0D-F5D3-4C14-AEF2-D8678C4D4351}" type="presParOf" srcId="{8E2D6908-524E-4C82-8F03-C0B5FAFAA032}" destId="{B89F67C7-A446-4DE0-8F0C-4D6ABCA5D51F}" srcOrd="0" destOrd="0" presId="urn:microsoft.com/office/officeart/2005/8/layout/hierarchy1"/>
    <dgm:cxn modelId="{73DC1D8D-337C-46FE-B833-59394B78DDFA}" type="presParOf" srcId="{B89F67C7-A446-4DE0-8F0C-4D6ABCA5D51F}" destId="{553E097A-B2CF-4E67-B1CA-2E762020E91B}" srcOrd="0" destOrd="0" presId="urn:microsoft.com/office/officeart/2005/8/layout/hierarchy1"/>
    <dgm:cxn modelId="{D188C09E-D77D-4B6B-B6B4-3E9BB65E1F53}" type="presParOf" srcId="{B89F67C7-A446-4DE0-8F0C-4D6ABCA5D51F}" destId="{67E3ED45-AB12-43A9-880B-B6B4F350EAF0}" srcOrd="1" destOrd="0" presId="urn:microsoft.com/office/officeart/2005/8/layout/hierarchy1"/>
    <dgm:cxn modelId="{1D65BC99-1587-4C7C-A9B5-6F77A09C9DF4}" type="presParOf" srcId="{8E2D6908-524E-4C82-8F03-C0B5FAFAA032}" destId="{2BEB7E9F-0633-4E4F-903E-D88E5A1831AD}" srcOrd="1" destOrd="0" presId="urn:microsoft.com/office/officeart/2005/8/layout/hierarchy1"/>
    <dgm:cxn modelId="{CD518265-F43F-473D-BBA0-C788BF1EEA81}" type="presParOf" srcId="{3178471D-F8D6-492D-891B-B566A8133276}" destId="{5D37A2C6-737C-4670-8D7C-BFCA2AF9AECF}" srcOrd="2" destOrd="0" presId="urn:microsoft.com/office/officeart/2005/8/layout/hierarchy1"/>
    <dgm:cxn modelId="{7FDD5DD1-C72B-4495-A863-EC8F93C991B7}" type="presParOf" srcId="{3178471D-F8D6-492D-891B-B566A8133276}" destId="{3E105FDB-25F6-4DEB-92E6-4BDDBA14EEAC}" srcOrd="3" destOrd="0" presId="urn:microsoft.com/office/officeart/2005/8/layout/hierarchy1"/>
    <dgm:cxn modelId="{ABACFDCF-1A1F-4CA8-ADE3-062A1392553B}" type="presParOf" srcId="{3E105FDB-25F6-4DEB-92E6-4BDDBA14EEAC}" destId="{88B51ACE-D711-4A73-A4FF-270791FEE476}" srcOrd="0" destOrd="0" presId="urn:microsoft.com/office/officeart/2005/8/layout/hierarchy1"/>
    <dgm:cxn modelId="{499D13DA-54F5-48E3-BD1E-1E1E22DC2ADA}" type="presParOf" srcId="{88B51ACE-D711-4A73-A4FF-270791FEE476}" destId="{DEA869BF-96B2-47D7-932D-CB7067C83CE1}" srcOrd="0" destOrd="0" presId="urn:microsoft.com/office/officeart/2005/8/layout/hierarchy1"/>
    <dgm:cxn modelId="{FB2F6EC1-BBA4-44AE-84A6-8559ABFB5591}" type="presParOf" srcId="{88B51ACE-D711-4A73-A4FF-270791FEE476}" destId="{ED4A25CF-04CF-45A5-A48C-3822D46DF0CA}" srcOrd="1" destOrd="0" presId="urn:microsoft.com/office/officeart/2005/8/layout/hierarchy1"/>
    <dgm:cxn modelId="{54D2ECBF-2976-441A-9D0C-53E38526B183}" type="presParOf" srcId="{3E105FDB-25F6-4DEB-92E6-4BDDBA14EEAC}" destId="{AA7D11F7-0155-462C-BDA8-85998DF9773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7A2C6-737C-4670-8D7C-BFCA2AF9AECF}">
      <dsp:nvSpPr>
        <dsp:cNvPr id="0" name=""/>
        <dsp:cNvSpPr/>
      </dsp:nvSpPr>
      <dsp:spPr>
        <a:xfrm>
          <a:off x="8727779" y="3136033"/>
          <a:ext cx="1451172" cy="640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028"/>
              </a:lnTo>
              <a:lnTo>
                <a:pt x="1451172" y="423028"/>
              </a:lnTo>
              <a:lnTo>
                <a:pt x="1451172" y="640842"/>
              </a:lnTo>
            </a:path>
          </a:pathLst>
        </a:custGeom>
        <a:noFill/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7E7663-5122-4B76-919C-4E961A1A4C73}">
      <dsp:nvSpPr>
        <dsp:cNvPr id="0" name=""/>
        <dsp:cNvSpPr/>
      </dsp:nvSpPr>
      <dsp:spPr>
        <a:xfrm>
          <a:off x="7290926" y="3136033"/>
          <a:ext cx="1436853" cy="683811"/>
        </a:xfrm>
        <a:custGeom>
          <a:avLst/>
          <a:gdLst/>
          <a:ahLst/>
          <a:cxnLst/>
          <a:rect l="0" t="0" r="0" b="0"/>
          <a:pathLst>
            <a:path>
              <a:moveTo>
                <a:pt x="1436853" y="0"/>
              </a:moveTo>
              <a:lnTo>
                <a:pt x="1436853" y="465997"/>
              </a:lnTo>
              <a:lnTo>
                <a:pt x="0" y="465997"/>
              </a:lnTo>
              <a:lnTo>
                <a:pt x="0" y="683811"/>
              </a:lnTo>
            </a:path>
          </a:pathLst>
        </a:custGeom>
        <a:noFill/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A226E3-9486-4E4B-8D98-02A2AA85F343}">
      <dsp:nvSpPr>
        <dsp:cNvPr id="0" name=""/>
        <dsp:cNvSpPr/>
      </dsp:nvSpPr>
      <dsp:spPr>
        <a:xfrm>
          <a:off x="5874105" y="875262"/>
          <a:ext cx="2853673" cy="767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9935"/>
              </a:lnTo>
              <a:lnTo>
                <a:pt x="2853673" y="549935"/>
              </a:lnTo>
              <a:lnTo>
                <a:pt x="2853673" y="767749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D424AF-3C7F-4D1B-87E4-59960236654A}">
      <dsp:nvSpPr>
        <dsp:cNvPr id="0" name=""/>
        <dsp:cNvSpPr/>
      </dsp:nvSpPr>
      <dsp:spPr>
        <a:xfrm>
          <a:off x="2980367" y="3136033"/>
          <a:ext cx="1436853" cy="683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5997"/>
              </a:lnTo>
              <a:lnTo>
                <a:pt x="1436853" y="465997"/>
              </a:lnTo>
              <a:lnTo>
                <a:pt x="1436853" y="683811"/>
              </a:lnTo>
            </a:path>
          </a:pathLst>
        </a:custGeom>
        <a:noFill/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ACEEF-8A2C-4D49-ABFE-E46B677D23A4}">
      <dsp:nvSpPr>
        <dsp:cNvPr id="0" name=""/>
        <dsp:cNvSpPr/>
      </dsp:nvSpPr>
      <dsp:spPr>
        <a:xfrm>
          <a:off x="1543514" y="3136033"/>
          <a:ext cx="1436853" cy="683811"/>
        </a:xfrm>
        <a:custGeom>
          <a:avLst/>
          <a:gdLst/>
          <a:ahLst/>
          <a:cxnLst/>
          <a:rect l="0" t="0" r="0" b="0"/>
          <a:pathLst>
            <a:path>
              <a:moveTo>
                <a:pt x="1436853" y="0"/>
              </a:moveTo>
              <a:lnTo>
                <a:pt x="1436853" y="465997"/>
              </a:lnTo>
              <a:lnTo>
                <a:pt x="0" y="465997"/>
              </a:lnTo>
              <a:lnTo>
                <a:pt x="0" y="683811"/>
              </a:lnTo>
            </a:path>
          </a:pathLst>
        </a:custGeom>
        <a:noFill/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48AE5-1EF9-4D5F-B3E8-05B368EA27DA}">
      <dsp:nvSpPr>
        <dsp:cNvPr id="0" name=""/>
        <dsp:cNvSpPr/>
      </dsp:nvSpPr>
      <dsp:spPr>
        <a:xfrm>
          <a:off x="2980367" y="875262"/>
          <a:ext cx="2893738" cy="767749"/>
        </a:xfrm>
        <a:custGeom>
          <a:avLst/>
          <a:gdLst/>
          <a:ahLst/>
          <a:cxnLst/>
          <a:rect l="0" t="0" r="0" b="0"/>
          <a:pathLst>
            <a:path>
              <a:moveTo>
                <a:pt x="2893738" y="0"/>
              </a:moveTo>
              <a:lnTo>
                <a:pt x="2893738" y="549935"/>
              </a:lnTo>
              <a:lnTo>
                <a:pt x="0" y="549935"/>
              </a:lnTo>
              <a:lnTo>
                <a:pt x="0" y="767749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B30E6-A9A7-47BE-A010-BFAB73E5111B}">
      <dsp:nvSpPr>
        <dsp:cNvPr id="0" name=""/>
        <dsp:cNvSpPr/>
      </dsp:nvSpPr>
      <dsp:spPr>
        <a:xfrm>
          <a:off x="4842816" y="-81494"/>
          <a:ext cx="2062579" cy="9567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F9E58E-98E7-4F9F-9BD5-F8D8A3E9C80E}">
      <dsp:nvSpPr>
        <dsp:cNvPr id="0" name=""/>
        <dsp:cNvSpPr/>
      </dsp:nvSpPr>
      <dsp:spPr>
        <a:xfrm>
          <a:off x="5104062" y="166688"/>
          <a:ext cx="2062579" cy="9567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500" b="1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Nature</a:t>
          </a:r>
        </a:p>
      </dsp:txBody>
      <dsp:txXfrm>
        <a:off x="5132084" y="194710"/>
        <a:ext cx="2006535" cy="900713"/>
      </dsp:txXfrm>
    </dsp:sp>
    <dsp:sp modelId="{C9D0C3D4-A1D7-4403-A8D7-CF3216B78F80}">
      <dsp:nvSpPr>
        <dsp:cNvPr id="0" name=""/>
        <dsp:cNvSpPr/>
      </dsp:nvSpPr>
      <dsp:spPr>
        <a:xfrm>
          <a:off x="1804760" y="1643011"/>
          <a:ext cx="2351214" cy="1493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D33C774-A436-4DBB-B2A3-EA8A57DD5D89}">
      <dsp:nvSpPr>
        <dsp:cNvPr id="0" name=""/>
        <dsp:cNvSpPr/>
      </dsp:nvSpPr>
      <dsp:spPr>
        <a:xfrm>
          <a:off x="2066006" y="1891195"/>
          <a:ext cx="2351214" cy="1493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500" b="1" kern="120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Movement Along the Demand Curve</a:t>
          </a:r>
          <a:endParaRPr lang="en-IN" sz="1500" b="1" kern="1200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2109735" y="1934924"/>
        <a:ext cx="2263756" cy="1405563"/>
      </dsp:txXfrm>
    </dsp:sp>
    <dsp:sp modelId="{9AC7286A-7C2A-45DC-92B6-36D56BFA56CD}">
      <dsp:nvSpPr>
        <dsp:cNvPr id="0" name=""/>
        <dsp:cNvSpPr/>
      </dsp:nvSpPr>
      <dsp:spPr>
        <a:xfrm>
          <a:off x="367906" y="3819844"/>
          <a:ext cx="2351214" cy="1493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EFDE901-4ED3-4CB1-BF85-91A4694E80A9}">
      <dsp:nvSpPr>
        <dsp:cNvPr id="0" name=""/>
        <dsp:cNvSpPr/>
      </dsp:nvSpPr>
      <dsp:spPr>
        <a:xfrm>
          <a:off x="629152" y="4068028"/>
          <a:ext cx="2351214" cy="1493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N" sz="1500" b="1" kern="120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Extension in Demand</a:t>
          </a:r>
          <a:endParaRPr lang="en-IN" sz="1500" b="1" kern="1200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672881" y="4111757"/>
        <a:ext cx="2263756" cy="1405563"/>
      </dsp:txXfrm>
    </dsp:sp>
    <dsp:sp modelId="{8D80E15E-E759-4A19-921C-F14AE86382F5}">
      <dsp:nvSpPr>
        <dsp:cNvPr id="0" name=""/>
        <dsp:cNvSpPr/>
      </dsp:nvSpPr>
      <dsp:spPr>
        <a:xfrm>
          <a:off x="3241613" y="3819844"/>
          <a:ext cx="2351214" cy="1493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B402E8D-DDFA-4782-B4C0-F5997409A650}">
      <dsp:nvSpPr>
        <dsp:cNvPr id="0" name=""/>
        <dsp:cNvSpPr/>
      </dsp:nvSpPr>
      <dsp:spPr>
        <a:xfrm>
          <a:off x="3502859" y="4068028"/>
          <a:ext cx="2351214" cy="1493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500" b="1" kern="120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Contraction in Demand</a:t>
          </a:r>
          <a:endParaRPr lang="en-IN" sz="1500" b="1" kern="1200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546588" y="4111757"/>
        <a:ext cx="2263756" cy="1405563"/>
      </dsp:txXfrm>
    </dsp:sp>
    <dsp:sp modelId="{F99FA20D-C1FA-479A-8528-C1FC5CA0E2B4}">
      <dsp:nvSpPr>
        <dsp:cNvPr id="0" name=""/>
        <dsp:cNvSpPr/>
      </dsp:nvSpPr>
      <dsp:spPr>
        <a:xfrm>
          <a:off x="7552172" y="1643011"/>
          <a:ext cx="2351214" cy="1493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95A7D41-536D-43BF-A9A0-5AC359F8F96D}">
      <dsp:nvSpPr>
        <dsp:cNvPr id="0" name=""/>
        <dsp:cNvSpPr/>
      </dsp:nvSpPr>
      <dsp:spPr>
        <a:xfrm>
          <a:off x="7813418" y="1891195"/>
          <a:ext cx="2351214" cy="1493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N" sz="1500" b="1" kern="120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Shifting of the Demand Curve </a:t>
          </a:r>
          <a:endParaRPr lang="en-IN" sz="1500" b="1" kern="1200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7857147" y="1934924"/>
        <a:ext cx="2263756" cy="1405563"/>
      </dsp:txXfrm>
    </dsp:sp>
    <dsp:sp modelId="{553E097A-B2CF-4E67-B1CA-2E762020E91B}">
      <dsp:nvSpPr>
        <dsp:cNvPr id="0" name=""/>
        <dsp:cNvSpPr/>
      </dsp:nvSpPr>
      <dsp:spPr>
        <a:xfrm>
          <a:off x="6115319" y="3819844"/>
          <a:ext cx="2351214" cy="1493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7E3ED45-AB12-43A9-880B-B6B4F350EAF0}">
      <dsp:nvSpPr>
        <dsp:cNvPr id="0" name=""/>
        <dsp:cNvSpPr/>
      </dsp:nvSpPr>
      <dsp:spPr>
        <a:xfrm>
          <a:off x="6376565" y="4068028"/>
          <a:ext cx="2351214" cy="1493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N" sz="1500" b="1" kern="120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Increase in Demand</a:t>
          </a:r>
          <a:endParaRPr lang="en-IN" sz="1500" b="1" kern="1200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6420294" y="4111757"/>
        <a:ext cx="2263756" cy="1405563"/>
      </dsp:txXfrm>
    </dsp:sp>
    <dsp:sp modelId="{DEA869BF-96B2-47D7-932D-CB7067C83CE1}">
      <dsp:nvSpPr>
        <dsp:cNvPr id="0" name=""/>
        <dsp:cNvSpPr/>
      </dsp:nvSpPr>
      <dsp:spPr>
        <a:xfrm>
          <a:off x="9003344" y="3776875"/>
          <a:ext cx="2351214" cy="1493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D4A25CF-04CF-45A5-A48C-3822D46DF0CA}">
      <dsp:nvSpPr>
        <dsp:cNvPr id="0" name=""/>
        <dsp:cNvSpPr/>
      </dsp:nvSpPr>
      <dsp:spPr>
        <a:xfrm>
          <a:off x="9264590" y="4025059"/>
          <a:ext cx="2351214" cy="1493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N" sz="1500" b="1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Decrease in Demand</a:t>
          </a:r>
        </a:p>
      </dsp:txBody>
      <dsp:txXfrm>
        <a:off x="9308319" y="4068788"/>
        <a:ext cx="2263756" cy="1405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071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313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0533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6476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4534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4590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6194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5708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1239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6240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337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20415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980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17718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4686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5017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59718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54575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31207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796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152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104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688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303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810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260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397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359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94FAA40-6795-438C-93C9-255D3B4B8CB4}" type="datetimeFigureOut">
              <a:rPr lang="en-IN" smtClean="0"/>
              <a:t>07-12-2021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4C32B-0F23-45A9-A735-185448DF824C}" type="slidenum">
              <a:rPr lang="en-IN" smtClean="0"/>
              <a:t>‹#›</a:t>
            </a:fld>
            <a:endParaRPr lang="en-IN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34504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illiam_D._Nordhaus" TargetMode="External"/><Relationship Id="rId2" Type="http://schemas.openxmlformats.org/officeDocument/2006/relationships/hyperlink" Target="https://en.wikipedia.org/wiki/Paul_Samuels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Economics_(textbook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E5B46-ADFC-4294-9F39-A9503EBF1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6716" y="1160441"/>
            <a:ext cx="5518066" cy="2268559"/>
          </a:xfrm>
        </p:spPr>
        <p:txBody>
          <a:bodyPr/>
          <a:lstStyle/>
          <a:p>
            <a:pPr algn="ctr"/>
            <a:r>
              <a:rPr lang="en-IN" sz="4000" b="1" u="sng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Nature of demand curve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C8BF20-3258-4DD1-83F0-64A34AE40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6341" y="3565133"/>
            <a:ext cx="6915706" cy="2465797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</a:t>
            </a:r>
            <a:b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Professor,</a:t>
            </a:r>
            <a:b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Department of Economics, </a:t>
            </a:r>
            <a:b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,Humanities And Social Science, </a:t>
            </a:r>
            <a:br>
              <a:rPr lang="en-IN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 b="1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2400" b="1" i="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2400" b="1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2400" dirty="0"/>
          </a:p>
        </p:txBody>
      </p:sp>
      <p:pic>
        <p:nvPicPr>
          <p:cNvPr id="4" name="Picture 2" descr="Economics | Kamaraj College">
            <a:extLst>
              <a:ext uri="{FF2B5EF4-FFF2-40B4-BE49-F238E27FC236}">
                <a16:creationId xmlns:a16="http://schemas.microsoft.com/office/drawing/2014/main" id="{EB66E934-6D61-4BA5-9C9E-34E2A8A73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570" y="0"/>
            <a:ext cx="32260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937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90789-5BC4-426A-A51C-1F5DA0588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591" y="281145"/>
            <a:ext cx="5566199" cy="611062"/>
          </a:xfrm>
        </p:spPr>
        <p:txBody>
          <a:bodyPr>
            <a:normAutofit fontScale="90000"/>
          </a:bodyPr>
          <a:lstStyle/>
          <a:p>
            <a:r>
              <a:rPr lang="en-IN" sz="32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Nature of demand curve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126D6D4-7F83-462B-89FE-20206A6C54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675291"/>
              </p:ext>
            </p:extLst>
          </p:nvPr>
        </p:nvGraphicFramePr>
        <p:xfrm>
          <a:off x="133564" y="892207"/>
          <a:ext cx="11969393" cy="5563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0EA17D6-8771-4F12-9CFD-65340DD65202}"/>
              </a:ext>
            </a:extLst>
          </p:cNvPr>
          <p:cNvSpPr txBox="1"/>
          <p:nvPr/>
        </p:nvSpPr>
        <p:spPr>
          <a:xfrm>
            <a:off x="1" y="-26633"/>
            <a:ext cx="1219200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Nature of demand curve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28F5B872-0CEF-4F3F-A1FA-EEF45290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87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017BE-2543-4F68-8BF1-469CDF0AB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509" y="712856"/>
            <a:ext cx="6259010" cy="571414"/>
          </a:xfrm>
        </p:spPr>
        <p:txBody>
          <a:bodyPr>
            <a:noAutofit/>
          </a:bodyPr>
          <a:lstStyle/>
          <a:p>
            <a:r>
              <a:rPr lang="en-IN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Movement Along the Demand Curve-</a:t>
            </a: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47817-3296-4360-89EF-1DC0792D2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463" y="1284271"/>
            <a:ext cx="10298796" cy="1746606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en-IN" sz="24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Extension in demand </a:t>
            </a:r>
            <a:r>
              <a:rPr lang="en-IN" sz="19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just">
              <a:lnSpc>
                <a:spcPct val="115000"/>
              </a:lnSpc>
            </a:pPr>
            <a:r>
              <a:rPr lang="en-IN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Other’s things being equal, when the price of the commodity falls, quantity demanded of the commodity will increase this is extension or expansion in demand.</a:t>
            </a:r>
            <a:endParaRPr lang="en-IN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80CAE0-5849-407A-BBE8-3512A136BB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167" y="3297082"/>
            <a:ext cx="5315130" cy="29496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BBE69AB-D948-4EFF-922D-0ED2237EB894}"/>
              </a:ext>
            </a:extLst>
          </p:cNvPr>
          <p:cNvSpPr txBox="1"/>
          <p:nvPr/>
        </p:nvSpPr>
        <p:spPr>
          <a:xfrm>
            <a:off x="1" y="-26633"/>
            <a:ext cx="1219200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Nature of demand curve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B2C6ABD8-3EA9-4F73-89B0-2D0DA7069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65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40A4-AFDE-4211-A4EB-C788854A7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66" y="1143759"/>
            <a:ext cx="11185133" cy="1917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Contraction in Demand –</a:t>
            </a:r>
          </a:p>
          <a:p>
            <a:r>
              <a:rPr lang="en-I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 thing equal, when the price of a commodity rises, the quantity demanded falls. This situation is known as contraction in demand.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7EC5B8-5344-4C41-B351-1BF0537BFF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070" y="2568539"/>
            <a:ext cx="5938463" cy="37089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35756F-BC37-4437-983A-DC59C81632BE}"/>
              </a:ext>
            </a:extLst>
          </p:cNvPr>
          <p:cNvSpPr txBox="1"/>
          <p:nvPr/>
        </p:nvSpPr>
        <p:spPr>
          <a:xfrm>
            <a:off x="1" y="-26633"/>
            <a:ext cx="1219200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Nature of demand curve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D4837CB3-6A10-4B66-B983-D2AEF5C46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46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E4AB4-AE8D-4E28-A124-44CFD4124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317" y="382116"/>
            <a:ext cx="5030499" cy="593890"/>
          </a:xfrm>
        </p:spPr>
        <p:txBody>
          <a:bodyPr>
            <a:normAutofit fontScale="90000"/>
          </a:bodyPr>
          <a:lstStyle/>
          <a:p>
            <a:r>
              <a:rPr lang="en-IN" sz="27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Shift of Demand Curve-</a:t>
            </a:r>
            <a:br>
              <a:rPr lang="en-IN" sz="1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18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DD5E1-0DFD-4FFF-8B7C-2B0055BF2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672" y="976006"/>
            <a:ext cx="9942940" cy="2089150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IN" sz="24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Increase in demand-</a:t>
            </a: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I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demand for a commodity increase because of favourable change in its determinants and no change in its price, it is called increase in demand. In this case, demand curve shifts to the right 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en-I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original curve.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04F16A-8BB3-484C-8994-596DD7219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249" y="2973400"/>
            <a:ext cx="7581401" cy="350248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1889B9-C3AB-4FCD-86E5-4BFD2A39BBC4}"/>
              </a:ext>
            </a:extLst>
          </p:cNvPr>
          <p:cNvSpPr txBox="1"/>
          <p:nvPr/>
        </p:nvSpPr>
        <p:spPr>
          <a:xfrm>
            <a:off x="1" y="-26633"/>
            <a:ext cx="1219200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Nature of demand curve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43CCE7F-1B74-4A3E-BBA3-F6184CA50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080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7FA09-78A0-4DD2-9F2E-A9AB3F707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0849" y="472612"/>
            <a:ext cx="10498393" cy="2208944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IN" sz="24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Decrease in demand- </a:t>
            </a: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I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demand for a commodity decreases because of change in determinants but no change in price it is called decrease in demand. In this curve demand  curve shift towards left from original curve.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2053C1-85C7-43F0-B35A-4486142D17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829" y="3009530"/>
            <a:ext cx="6883686" cy="325770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07288CA-C486-4489-9490-6483AA55846E}"/>
              </a:ext>
            </a:extLst>
          </p:cNvPr>
          <p:cNvSpPr txBox="1"/>
          <p:nvPr/>
        </p:nvSpPr>
        <p:spPr>
          <a:xfrm>
            <a:off x="1" y="-26633"/>
            <a:ext cx="1219200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Nature of demand curve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18DF822-2D7D-4E5C-8047-C90711D38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986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94A5D-0D29-4B25-87E1-F3A804D01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643" y="281144"/>
            <a:ext cx="11373492" cy="571611"/>
          </a:xfrm>
        </p:spPr>
        <p:txBody>
          <a:bodyPr>
            <a:normAutofit fontScale="90000"/>
          </a:bodyPr>
          <a:lstStyle/>
          <a:p>
            <a:r>
              <a:rPr kumimoji="0" lang="en-US" altLang="en-US" sz="2700" b="1" i="0" u="sng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 Between Movement Along Demand Curve and Shifting Demand Curve</a:t>
            </a:r>
            <a:br>
              <a:rPr kumimoji="0" lang="en-US" altLang="en-US" sz="1800" b="1" i="0" u="sng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18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49FC85-9975-4B8E-BE09-F10CA9F540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52185"/>
              </p:ext>
            </p:extLst>
          </p:nvPr>
        </p:nvGraphicFramePr>
        <p:xfrm>
          <a:off x="410966" y="708917"/>
          <a:ext cx="11781033" cy="593938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692463">
                  <a:extLst>
                    <a:ext uri="{9D8B030D-6E8A-4147-A177-3AD203B41FA5}">
                      <a16:colId xmlns:a16="http://schemas.microsoft.com/office/drawing/2014/main" val="709271636"/>
                    </a:ext>
                  </a:extLst>
                </a:gridCol>
                <a:gridCol w="5006514">
                  <a:extLst>
                    <a:ext uri="{9D8B030D-6E8A-4147-A177-3AD203B41FA5}">
                      <a16:colId xmlns:a16="http://schemas.microsoft.com/office/drawing/2014/main" val="3405062624"/>
                    </a:ext>
                  </a:extLst>
                </a:gridCol>
                <a:gridCol w="5082056">
                  <a:extLst>
                    <a:ext uri="{9D8B030D-6E8A-4147-A177-3AD203B41FA5}">
                      <a16:colId xmlns:a16="http://schemas.microsoft.com/office/drawing/2014/main" val="2805341869"/>
                    </a:ext>
                  </a:extLst>
                </a:gridCol>
              </a:tblGrid>
              <a:tr h="561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Basis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9" marR="617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Movement along demand curve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9" marR="617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Shifting demand curve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9" marR="61749" marT="0" marB="0"/>
                </a:tc>
                <a:extLst>
                  <a:ext uri="{0D108BD9-81ED-4DB2-BD59-A6C34878D82A}">
                    <a16:rowId xmlns:a16="http://schemas.microsoft.com/office/drawing/2014/main" val="781700170"/>
                  </a:ext>
                </a:extLst>
              </a:tr>
              <a:tr h="964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Meaning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9" marR="617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</a:rPr>
                        <a:t>It refers to association when demand curve moves along the same curve up and down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9" marR="617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It is association when a demand of a commodity changing resulting a shift in the demand curve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9" marR="61749" marT="0" marB="0"/>
                </a:tc>
                <a:extLst>
                  <a:ext uri="{0D108BD9-81ED-4DB2-BD59-A6C34878D82A}">
                    <a16:rowId xmlns:a16="http://schemas.microsoft.com/office/drawing/2014/main" val="1343413545"/>
                  </a:ext>
                </a:extLst>
              </a:tr>
              <a:tr h="964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Concepts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9" marR="617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</a:rPr>
                        <a:t>There are two concepts under this extension in demand and contraction in demand. 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9" marR="617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There are also two concepts under this increase in demand and decrease in demand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9" marR="61749" marT="0" marB="0"/>
                </a:tc>
                <a:extLst>
                  <a:ext uri="{0D108BD9-81ED-4DB2-BD59-A6C34878D82A}">
                    <a16:rowId xmlns:a16="http://schemas.microsoft.com/office/drawing/2014/main" val="764089530"/>
                  </a:ext>
                </a:extLst>
              </a:tr>
              <a:tr h="964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Cause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9" marR="617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</a:rPr>
                        <a:t>Change in price of the commodity is the cause for the movement along the demand curve. 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9" marR="617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Change in various factor of demand other than price of the commodity are the cause for shift in demand 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9" marR="61749" marT="0" marB="0"/>
                </a:tc>
                <a:extLst>
                  <a:ext uri="{0D108BD9-81ED-4DB2-BD59-A6C34878D82A}">
                    <a16:rowId xmlns:a16="http://schemas.microsoft.com/office/drawing/2014/main" val="3899584623"/>
                  </a:ext>
                </a:extLst>
              </a:tr>
              <a:tr h="964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Assumptions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9" marR="617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</a:rPr>
                        <a:t>All the factors influencing demand accept price of the commodity are assumed to remain constant 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9" marR="617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Price of the commodity is assumed remain constant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9" marR="61749" marT="0" marB="0"/>
                </a:tc>
                <a:extLst>
                  <a:ext uri="{0D108BD9-81ED-4DB2-BD59-A6C34878D82A}">
                    <a16:rowId xmlns:a16="http://schemas.microsoft.com/office/drawing/2014/main" val="1529990843"/>
                  </a:ext>
                </a:extLst>
              </a:tr>
              <a:tr h="556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Other names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9" marR="617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This is known as </a:t>
                      </a:r>
                      <a:r>
                        <a:rPr lang="en-IN" sz="1600" b="1" dirty="0">
                          <a:effectLst/>
                        </a:rPr>
                        <a:t>change in quantity demanded 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9" marR="617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This is also known as </a:t>
                      </a:r>
                      <a:r>
                        <a:rPr lang="en-IN" sz="1600" b="1" dirty="0">
                          <a:effectLst/>
                        </a:rPr>
                        <a:t>change in demand 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9" marR="61749" marT="0" marB="0"/>
                </a:tc>
                <a:extLst>
                  <a:ext uri="{0D108BD9-81ED-4DB2-BD59-A6C34878D82A}">
                    <a16:rowId xmlns:a16="http://schemas.microsoft.com/office/drawing/2014/main" val="985703122"/>
                  </a:ext>
                </a:extLst>
              </a:tr>
              <a:tr h="964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Demand curve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9" marR="617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</a:rPr>
                        <a:t>There will be same demand curve on which the demand keeps moving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9" marR="617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There will be different demand curve showing a shift upward and downward curve to the original curve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9" marR="61749" marT="0" marB="0"/>
                </a:tc>
                <a:extLst>
                  <a:ext uri="{0D108BD9-81ED-4DB2-BD59-A6C34878D82A}">
                    <a16:rowId xmlns:a16="http://schemas.microsoft.com/office/drawing/2014/main" val="401985857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39AB616-8E00-4C53-806A-00D938AD9D7C}"/>
              </a:ext>
            </a:extLst>
          </p:cNvPr>
          <p:cNvSpPr txBox="1"/>
          <p:nvPr/>
        </p:nvSpPr>
        <p:spPr>
          <a:xfrm>
            <a:off x="1" y="-26633"/>
            <a:ext cx="1219200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Nature of demand curve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6D034E76-7654-42FE-9E45-3A68A63BC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409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D24E7-C56A-4133-87F5-78B4B56ED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2334182" cy="663152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4334C-7D43-4890-8B3C-18AB94A3C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9479" y="1287262"/>
            <a:ext cx="10025133" cy="4623960"/>
          </a:xfrm>
        </p:spPr>
        <p:txBody>
          <a:bodyPr/>
          <a:lstStyle/>
          <a:p>
            <a:endParaRPr lang="en-IN" sz="2000" b="1" i="0" dirty="0">
              <a:solidFill>
                <a:srgbClr val="000000"/>
              </a:solidFill>
              <a:effectLst/>
              <a:latin typeface="Linux Libertine"/>
            </a:endParaRPr>
          </a:p>
          <a:p>
            <a:r>
              <a:rPr lang="en-IN" b="0" i="1" u="sng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Samuelson, Paul A</a:t>
            </a:r>
            <a:r>
              <a:rPr lang="en-IN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; </a:t>
            </a:r>
            <a:r>
              <a:rPr lang="en-IN" b="0" i="1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 tooltip="William D. Nordhau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Nordhaus, William D.</a:t>
            </a:r>
            <a:r>
              <a:rPr lang="en-IN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(2014). </a:t>
            </a:r>
            <a:r>
              <a:rPr lang="en-IN" b="0" i="1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 tooltip="Economics (textbook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Economics</a:t>
            </a:r>
            <a:r>
              <a:rPr lang="en-IN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Boston, Mass: Irwin McGraw-Hill</a:t>
            </a:r>
          </a:p>
          <a:p>
            <a:r>
              <a:rPr lang="en-US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Dwivedi D N, Managerial Economics, Vikas Publishing House Pvt. Ltd, 2006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B18568-9486-4B59-A89C-D0710696DEC2}"/>
              </a:ext>
            </a:extLst>
          </p:cNvPr>
          <p:cNvSpPr txBox="1"/>
          <p:nvPr/>
        </p:nvSpPr>
        <p:spPr>
          <a:xfrm>
            <a:off x="1" y="-26633"/>
            <a:ext cx="1219200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Nature of demand curve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7B1F988-234D-42E6-8364-C6840E0F3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6060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adison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56</TotalTime>
  <Words>666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Century Gothic</vt:lpstr>
      <vt:lpstr>Linux Libertine</vt:lpstr>
      <vt:lpstr>MS Shell Dlg 2</vt:lpstr>
      <vt:lpstr>Times New Roman</vt:lpstr>
      <vt:lpstr>Wingdings</vt:lpstr>
      <vt:lpstr>Wingdings 3</vt:lpstr>
      <vt:lpstr>Wisp</vt:lpstr>
      <vt:lpstr>Madison</vt:lpstr>
      <vt:lpstr>Nature of demand curve </vt:lpstr>
      <vt:lpstr>Nature of demand curve </vt:lpstr>
      <vt:lpstr>Movement Along the Demand Curve- </vt:lpstr>
      <vt:lpstr>PowerPoint Presentation</vt:lpstr>
      <vt:lpstr>Shift of Demand Curve- </vt:lpstr>
      <vt:lpstr>PowerPoint Presentation</vt:lpstr>
      <vt:lpstr>Difference Between Movement Along Demand Curve and Shifting Demand Curve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Pratap</dc:creator>
  <cp:lastModifiedBy>Ritishaa Singh</cp:lastModifiedBy>
  <cp:revision>22</cp:revision>
  <dcterms:created xsi:type="dcterms:W3CDTF">2021-12-02T19:02:33Z</dcterms:created>
  <dcterms:modified xsi:type="dcterms:W3CDTF">2021-12-07T12:15:09Z</dcterms:modified>
</cp:coreProperties>
</file>