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5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203-C580-4021-BBD7-CE5F4BFCE4D0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999-0F06-42EE-AE64-3D54DB7381B7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AA5-57D7-47AF-BBF4-EEFA2B24DCD8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4BC-26BE-444A-A43F-95DB70E8A8BE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A2BA-616E-4F04-B81F-A006B9DDEEFC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A94-82BA-476C-9FF3-3F1EAB7774DE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A3B8-BA1F-46A8-93FD-77163C4E13B0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338F-BD7C-4CC6-BDB7-B0C307831969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1DC1-39FA-42B7-A06C-A06A86BB09F2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8F6-30F1-43FA-9263-AD9C14C173E8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12C6-606F-436A-8352-6AECCB183CAC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AE7F-C496-4AF5-8892-1EF89624222E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239000" cy="1371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BP504 T. PHARMACOGNOSY AND PHYTOCHEMISTRY II (Theory)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772400" cy="46482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UNIT-II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biosources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therapeutic uses and commercial applications of following secondary metabolites:</a:t>
            </a:r>
          </a:p>
          <a:p>
            <a:pPr algn="l">
              <a:spcBef>
                <a:spcPts val="600"/>
              </a:spcBef>
            </a:pPr>
            <a:endParaRPr lang="en-US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Glycosides: 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Aloes, (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Glyosides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Glyosides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Bitter Almond  (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Cyanogenetic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cyanophoric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Glycosides)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12 yrs, plants are completely harvested by uprooting &amp; again the land is prepared 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replantation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 of leaves- cut is given to leaves near their bases, juice located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parenchymatous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pericycle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exudes out, due to pressure  exerted by mucilage cells.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incision is sufficient for drawing out all the juice from entire  system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pericyclic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Preparation of Aloe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Barbados or Curacao aloes: prepared in islands of Aruba &amp; Bonaire in West Indies. Transverse cuts near bases of fleshy leaves of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barbadensis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cut leaves placed along the sides of V-shaped wooden troughs.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of spines on leaves, put into kerosene tins immediately after cutting, then brought to wooden troughs,  kept in tilted positions, to drain out all the juice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juice collected is allowed to boil in large  copper pans.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boiling,  latex evaporates &amp; juice is further thickened.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thick juice then poured into gourds or metal containers where it hardens.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brought in market under the  name Barbados or Curacao aloe.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aloes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Prepared from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perryi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-island of Socotra &amp; mainland of East Africa. Juice of leaves collected in goat skin &amp; allowed to become semisolid. Exported in pasty condition under the name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aloe.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Cape aloes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From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ferox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its hybrids in South Africa.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Transversely cut leaves- arranged in circular manner in the basin shaped depression, dug in the ground  which is lined either with goat skin or canvas.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Leaves are placed in a way so as to overlap the cut ends.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Kept for 5 - 6 hours, till all juice exudes out &amp; is  collected in goat skin.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Collected juice- transferred to large iron kettle, boiled, stirred with a wooden paddle type instrument.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Boiling juice attains a desired  concentration, poured into wooden cases, becomes solid mass, brought into  commerce under name of Cape aloe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Zanzibar aloes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origin of this variety not correctly known &amp; sometimes, regarded as a variety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Juice is poured into skins of some small  carnivorous animals, where it solidifies &amp; as such packed in wooden boxes.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Zanzibar aloe is also  sometimes, called as monkey-skin aloe, although the skin is not that of monkeys.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Preparation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458200" cy="565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057400"/>
                <a:gridCol w="2057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Curacao Aloes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Cape Aloes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Socotrine</a:t>
                      </a:r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Aloes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Zanziber</a:t>
                      </a:r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Aloes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Cape Barbados, livery variety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Strong odor like </a:t>
                      </a:r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iodoform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Sour &amp; distinct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Unpleasant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Characteristic, not much disagreeable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Taste-Bitter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Nauseating &amp; bitter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Nauseating &amp; bitter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Bitter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Brownish black, opaque mass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Dark brown, greenish brown to olive brown mass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Brownish yellow</a:t>
                      </a:r>
                    </a:p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Opaque mass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Liver brown , dull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Waxy, resinous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Pasty or semisolid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waxy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Uneven fractured surface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glassy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fracture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Conchoidal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Smooth &amp; even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Livery Curacao &amp; </a:t>
                      </a:r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capey</a:t>
                      </a:r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barbados</a:t>
                      </a:r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 distinguished by their transparency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Aloe: Microscopic characters of powder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4582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667000"/>
                <a:gridCol w="1828800"/>
                <a:gridCol w="1600200"/>
              </a:tblGrid>
              <a:tr h="477078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Curacao Aloes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Cape Aloes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Socotrine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Zanziber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421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Shows Fragments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Crystalline- Insoluble in cresol, shining bright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color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Brown, angular or irregular fragments</a:t>
                      </a:r>
                    </a:p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Amorphous- dissolves fast- no color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Fragments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Irregular lumps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630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Large no. of very small needles or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slender prisms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Transparent </a:t>
                      </a:r>
                    </a:p>
                    <a:p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Large prisms, in group or dispersed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Modular masses are embedded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270" t="52656" r="50297" b="23958"/>
          <a:stretch>
            <a:fillRect/>
          </a:stretch>
        </p:blipFill>
        <p:spPr bwMode="auto">
          <a:xfrm>
            <a:off x="3352800" y="4724400"/>
            <a:ext cx="1371600" cy="19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706" t="53491" r="65389" b="23958"/>
          <a:stretch>
            <a:fillRect/>
          </a:stretch>
        </p:blipFill>
        <p:spPr bwMode="auto">
          <a:xfrm>
            <a:off x="762000" y="4800600"/>
            <a:ext cx="137160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6211" t="50150" r="22941" b="23958"/>
          <a:stretch>
            <a:fillRect/>
          </a:stretch>
        </p:blipFill>
        <p:spPr bwMode="auto">
          <a:xfrm>
            <a:off x="7315200" y="4800600"/>
            <a:ext cx="1241324" cy="16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4420" t="50150" r="37562" b="23958"/>
          <a:stretch>
            <a:fillRect/>
          </a:stretch>
        </p:blipFill>
        <p:spPr bwMode="auto">
          <a:xfrm>
            <a:off x="5867400" y="4800600"/>
            <a:ext cx="9611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CC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 aloe- source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glycosides.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Principal active constituent of aloe-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is a mixture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glucosides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the chief  constituent.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Chemically it is 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 - 10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water soluble.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C-glycoside, not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hydrolysed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by heating with dil. acids or alkalis.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Ferric  chloride decomposes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by oxidative hydrolysis into 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little 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&amp; glucose.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Aloes also contain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isobarbaloin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β−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&amp; resins.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CC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contains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aloetic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homonataloin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aloesone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chrysophanic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chrysamminic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acid,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galactouronic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salicylate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saponins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mucopolysaccharides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glucosamines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hexuronic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coniferyl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alcohol, etc.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 different commercial varieties  varies greatly.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Curacao  aloes- 22%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barbaloin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Indian variety- Aloe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vera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very less quantity (3.5 - 4 %)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Curacao aloes- 2 ½ times quantity of  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as compared to  Cape-aloe-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Resin of aloe-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Aloesin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type of C-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glucosyl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chromome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Aloesin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-also responsible- purgative action of aloes.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353" t="33333" r="58823" b="26042"/>
          <a:stretch>
            <a:fillRect/>
          </a:stretch>
        </p:blipFill>
        <p:spPr bwMode="auto">
          <a:xfrm>
            <a:off x="990600" y="1981199"/>
            <a:ext cx="3352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1176" t="47916" r="40000" b="26042"/>
          <a:stretch>
            <a:fillRect/>
          </a:stretch>
        </p:blipFill>
        <p:spPr bwMode="auto">
          <a:xfrm>
            <a:off x="4572000" y="2133600"/>
            <a:ext cx="39989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General Chemical Tests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g of aloe powder + boiled with 10 ml water, filtered with help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kieselguhr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Filtrate used for Br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Schoenteten's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Br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test: Freshly prepared Br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sol. + small qty of above  filtrate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pale yellow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tetrabromalin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Schoenteten's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reaction (Borax test):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Little qty of above filtrate+ borax+ shake till borax dissolves. When few drops of this solution are added to a test tube nearly  filled with water, a green fluorescence appears.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Glyosides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Families like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Euphorbiaceae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Ericaceae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Lythraceae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Polygonaceae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Rhamnaceae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Rubiaceae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Leguminosae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Verbenaceae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monocots also shows the presence of  C-glycosides.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fungi &amp; lichens also contain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glycosides.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But, it is observed that lower plants like Bryophytes,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Pteridophytes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Gymnosperms are devoid of such  glycosides.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distinguish different varieties of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(1)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Nitrous acid 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Crystals of NaNO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small qty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COOH + aq. sol of aloes.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observations are as follows: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Curacao aloes - sharp pink to carmine color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(ii) Cape aloes - faint pink color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Zanzibar aloes - very less change in color.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test is 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isobarbaloin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test: carried out either by directly applying HNO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drug or to its aq. Sol. Following observations : 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Curacao aloes - deep brownish-red color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ii) Cape aloes - brownish color changes green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aloes - pale brownish - yellow color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iv) Zanzibar aloes - yellowish brown color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Specific Test: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Cupraloin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test (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Klunge's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isobarbaloin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test):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Dil. Aq. Sol. of aloes + drop of sat. CuSO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sol.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drops + excess of 90% alcohol  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Obseervations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Curacao aloes - wine red color persists 4 hrs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ii) Cape aloes - faint color rapidly changes to yellow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aloes - no color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iv) Zanzibar aloes - no color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Specific Test: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Indicates presence of C-glycosides, viz. aloe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Aq. Sol. of aloes + FeCl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sol. + dil.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oxidative hydrolysis of aloe-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sets free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collected in organic solvent CCl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ether.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Organic layer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separated, shaken with dil. 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Ammoniacal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layer shows rose-pink to cherry red  color, indicates presence of C-glycosides, viz.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emodin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Uses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 purgative, acts on mainly on colon.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stronger purgative action in  the series of all crude drugs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glycosidal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counter effect the gripping  action, given with carminatives.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preferred now-a-days to aloes, both of which are official.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Besides purgative property, aloes many other uses.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Ingredient of compound tincture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benzoin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(Friar's balsam)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 GEL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in inner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 of leaf, slightly viscous  &amp; clear liquid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collection, should not get contaminated with aloe juice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gel - used in topical  therapeutic applications &amp; in cosmetic products, but therapeutic value if taken orally, is questionable.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Gel possesses good moisturizing properties, has formulation role  for oil in water (approved by U.S.F.D.A.) preparation.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anti-inflammatory properties due to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salicylates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peptidases (inactivating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bradykinen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&amp; magnesium  lactate (interfering with the conversion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histamine in the mast cells).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 GEL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polysaccharide &amp; sugar content have the role for hydrocolloid dressing &amp; also osmotic  bactericides.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also increases the removal of dead tissue due to 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Aloctine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A content which  stimulates macrophage production.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Believed that only fresh gel has role in treatment  of burns &amp; wounds.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used in treatment of pains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itchings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also to slow down ulceration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in skin cosmetics as protective due to 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antiwrinkle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properties.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 is  also used externally for painful inflammation.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176" t="23958" r="19412" b="22917"/>
          <a:stretch>
            <a:fillRect/>
          </a:stretch>
        </p:blipFill>
        <p:spPr bwMode="auto">
          <a:xfrm>
            <a:off x="2988" y="838200"/>
            <a:ext cx="90543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Other Preparations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Aloin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mixture of crystalline principles obtained from aloes. varies both in chemical  composition &amp; physicochemical properties, depending upon the source of aloes from which it is prepared. 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Generally, it is pale yellow to dark yellow &amp; microcrystalline powder. Odorless, intense taste, soluble in water &amp; 90% alcohol. Store in tight light resistant container. Effective dose-15-60 mg -purgation. 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2) Aloes powder: characters vary as/ source of aloes used for preparation. </a:t>
            </a:r>
          </a:p>
          <a:p>
            <a:pPr>
              <a:spcBef>
                <a:spcPts val="12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Source identified with help of microscopic observations.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Other Preparations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 3) Compound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benzoin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 tincture (Friar's balsam):  consists of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benzoin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, prepared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storax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, balsam  of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tolu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, aloes &amp; 90% alcohol. </a:t>
            </a:r>
          </a:p>
          <a:p>
            <a:pPr>
              <a:spcBef>
                <a:spcPts val="1200"/>
              </a:spcBef>
            </a:pPr>
            <a:r>
              <a:rPr lang="en-US" sz="2450" b="1" dirty="0" smtClean="0">
                <a:latin typeface="Times New Roman" pitchFamily="18" charset="0"/>
                <a:cs typeface="Times New Roman" pitchFamily="18" charset="0"/>
              </a:rPr>
              <a:t> Adulterants &amp; Substitutes  </a:t>
            </a:r>
          </a:p>
          <a:p>
            <a:pPr>
              <a:spcBef>
                <a:spcPts val="1200"/>
              </a:spcBef>
            </a:pP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1) Natal Aloes: resembles cape aloes in microscopic characters, hence used as substitute. Contains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natalion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homonatalion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, &amp; resin with </a:t>
            </a:r>
            <a:r>
              <a:rPr lang="en-US" sz="2450" dirty="0" err="1" smtClean="0">
                <a:latin typeface="Times New Roman" pitchFamily="18" charset="0"/>
                <a:cs typeface="Times New Roman" pitchFamily="18" charset="0"/>
              </a:rPr>
              <a:t>nataloresinotannol</a:t>
            </a: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. weak purgative.  </a:t>
            </a:r>
          </a:p>
          <a:p>
            <a:pPr>
              <a:spcBef>
                <a:spcPts val="1200"/>
              </a:spcBef>
            </a:pP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2) Mocha Aloes: brittle, black, &amp; glassy aloes with strong odor.  </a:t>
            </a:r>
          </a:p>
          <a:p>
            <a:pPr>
              <a:spcBef>
                <a:spcPts val="1200"/>
              </a:spcBef>
            </a:pP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3) Adulterated with black catechu, pieces of iron &amp; stones. </a:t>
            </a:r>
          </a:p>
          <a:p>
            <a:pPr>
              <a:spcBef>
                <a:spcPts val="1200"/>
              </a:spcBef>
            </a:pPr>
            <a:r>
              <a:rPr lang="en-US" sz="2450" dirty="0" smtClean="0">
                <a:latin typeface="Times New Roman" pitchFamily="18" charset="0"/>
                <a:cs typeface="Times New Roman" pitchFamily="18" charset="0"/>
              </a:rPr>
              <a:t>Alcoholic extract of aloe  under UV light gives deep brown color, while black catechu gives black color.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Glyosides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Postulated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these glycosides is formed by head-to-tail  condensation of acetate units.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group of glycosides comprises of different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aglycone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moieties like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different drugs like aloe,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rhubarb, cascara,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present in their derivate  forms.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parent molecule for all 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i.e.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present in different forms  along with methyl,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hydroxymethyl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carboxyl,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dihydroxy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phenol,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trihydroxy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phenol or free  carboxylic acid groups.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Pharmacognosy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C.K.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Kokate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A.P.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Purohit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S.B.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Gokhale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Ed. 2017,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Nirali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Publication, New Delhi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Glyosides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reduced form,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present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 are isomeric with each other.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pale yellow substance without any solubility in alkali,  while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brownish-yellow and soluble in alkali.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shows strong fluorescence in  alkali, but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non-fluorescent by nature.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plants contain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intermediate substance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some plants,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 orients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bimeric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dianthrone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is  therapeutically more important.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Glyosides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biologically more active.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fresh drug, 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aglycones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present in reduced form, but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hydrolysed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oxidized during their storage.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present  along with different sugars like glucose,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rhamnose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arabinose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primeverose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Borntrager's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Test: Powdered drug + extract with ether or any water immiscible organic solvent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ethereal extract made alkaline with caustic soda or ammonia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aqueous layer after shaking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pink, red or violet color.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Borntrager's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 - negative in case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anthranol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(reduced forms).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detected with their fluorescence tests.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Glyosides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06" t="19792" r="21765" b="26042"/>
          <a:stretch>
            <a:fillRect/>
          </a:stretch>
        </p:blipFill>
        <p:spPr bwMode="auto">
          <a:xfrm>
            <a:off x="381000" y="1295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Musabbar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Ghrit-Kumari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S: Dried juice of leaves of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barbadensis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known as Curacao aloes; or of 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perryi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Socotrine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aloes; or of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ferox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hybrids of this species with 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africana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spicata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known as Cape aloes,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Liliaceae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S: indigenous to eastern &amp; southern Africa &amp; grown in Cape colony, Zanzibar &amp; islands of Socotra. also cultivated in Caribbean islands, Europe &amp; many parts of India,  including North West Himalayan region.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History: word aloes-originated Arabic word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alloch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meaning shining bitter  substance.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 means true, 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ferox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 means wild, 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spicata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 refers to  flowers in spikes, &amp; 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barbadensis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‘ &amp; 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africana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 refer to habitat of plant.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Among folklore uses, in Congo region of Africa, natives used to rub mucilage of  leaves for reducing perspiration &amp; masking of human odor, thereby offering protection from wild  animals.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barbadensis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used along with burnt alum for healing sore  eyes.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Aloes: Cultivation &amp;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200 species, plants have rosettes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subdulate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succulent large leaves. Leaves-sessile, strong spine at apex, number of spines along  margins. lower portion rounded, upper concave.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Cultivation- root suckers for propagation.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Plants grow even in poor grades  of soils, dry climatic conditions.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 suckers- planted in rows about 50 cm apart.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logging near the plant must be prevented.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roots do not penetrate much in the soil.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Manure- mixture of  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K, P is used.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Leaves are cut for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instance in 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yr of cultivation &amp; drug is obtained from leaves for 12 yrs.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2341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BP504 T. PHARMACOGNOSY AND PHYTOCHEMISTRY II (Theory)</vt:lpstr>
      <vt:lpstr>Anthracene Glyosides</vt:lpstr>
      <vt:lpstr>Anthracene Glyosides</vt:lpstr>
      <vt:lpstr>Anthracene Glyosides</vt:lpstr>
      <vt:lpstr>Anthracene Glyosides</vt:lpstr>
      <vt:lpstr>Anthracene Glyosides</vt:lpstr>
      <vt:lpstr>Aloes</vt:lpstr>
      <vt:lpstr>Aloes</vt:lpstr>
      <vt:lpstr>Aloes: Cultivation &amp; Collection</vt:lpstr>
      <vt:lpstr>Aloes: Preparation</vt:lpstr>
      <vt:lpstr>Aloes: Preparation</vt:lpstr>
      <vt:lpstr>Aloes: Preparation</vt:lpstr>
      <vt:lpstr>Aloes: Preparation</vt:lpstr>
      <vt:lpstr>Aloes: Preparation</vt:lpstr>
      <vt:lpstr>Aloe: Microscopic characters of powder</vt:lpstr>
      <vt:lpstr>Aloes: CC</vt:lpstr>
      <vt:lpstr>Aloes: CC</vt:lpstr>
      <vt:lpstr>Structures</vt:lpstr>
      <vt:lpstr>General Chemical Tests </vt:lpstr>
      <vt:lpstr>Specific Test</vt:lpstr>
      <vt:lpstr>Specific Test</vt:lpstr>
      <vt:lpstr>Specific Test: Cupraloin test (Klunge's isobarbaloin test): </vt:lpstr>
      <vt:lpstr>Specific Test: Modified anthraquinone test</vt:lpstr>
      <vt:lpstr>Uses</vt:lpstr>
      <vt:lpstr>ALOE GEL</vt:lpstr>
      <vt:lpstr>ALOE GEL</vt:lpstr>
      <vt:lpstr>Slide 27</vt:lpstr>
      <vt:lpstr>Other Preparations</vt:lpstr>
      <vt:lpstr>Other Preparations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admin</cp:lastModifiedBy>
  <cp:revision>119</cp:revision>
  <dcterms:created xsi:type="dcterms:W3CDTF">2006-08-16T00:00:00Z</dcterms:created>
  <dcterms:modified xsi:type="dcterms:W3CDTF">2020-09-17T04:02:12Z</dcterms:modified>
</cp:coreProperties>
</file>