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08" r:id="rId13"/>
    <p:sldId id="309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499" autoAdjust="0"/>
  </p:normalViewPr>
  <p:slideViewPr>
    <p:cSldViewPr>
      <p:cViewPr>
        <p:scale>
          <a:sx n="75" d="100"/>
          <a:sy n="75" d="100"/>
        </p:scale>
        <p:origin x="-984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371600"/>
          </a:xfrm>
        </p:spPr>
        <p:txBody>
          <a:bodyPr>
            <a:normAutofit/>
          </a:bodyPr>
          <a:lstStyle/>
          <a:p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CIRCUIT TRAINING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IN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IN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I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pPr marL="0" indent="0" algn="ctr">
              <a:buNone/>
            </a:pPr>
            <a:r>
              <a:rPr lang="en-I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DR.ASHISH KUMAR DUBEY</a:t>
            </a:r>
            <a:endParaRPr lang="en-I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I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</a:p>
          <a:p>
            <a:pPr marL="0" indent="0" algn="ctr">
              <a:buNone/>
            </a:pP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Physical Education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CSJM University , Kanpur (UP)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127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PSYCHOLOGICAL EFFECT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Develops determination and will power .</a:t>
            </a:r>
          </a:p>
          <a:p>
            <a:r>
              <a:rPr lang="en-IN" dirty="0" smtClean="0"/>
              <a:t>Improves tolerance capacity in respect of pain and discomfort.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18762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dirty="0" smtClean="0"/>
              <a:t>ADVANTAGES OF FARTLEK TRAINING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Development of endurance and speed.</a:t>
            </a:r>
          </a:p>
          <a:p>
            <a:r>
              <a:rPr lang="en-IN" dirty="0" smtClean="0"/>
              <a:t>Fartlek training method is practised in off – season period.</a:t>
            </a:r>
          </a:p>
          <a:p>
            <a:r>
              <a:rPr lang="en-IN" dirty="0" smtClean="0"/>
              <a:t>Provides experience of nature .</a:t>
            </a:r>
          </a:p>
          <a:p>
            <a:r>
              <a:rPr lang="en-IN" dirty="0" smtClean="0"/>
              <a:t>Natural motivation is there with lot of enjoyment ,thus no boredom.</a:t>
            </a:r>
          </a:p>
          <a:p>
            <a:r>
              <a:rPr lang="en-IN" dirty="0" smtClean="0"/>
              <a:t>Develop the calibre  of tackling situation. Etc.</a:t>
            </a:r>
          </a:p>
          <a:p>
            <a:r>
              <a:rPr lang="en-IN" dirty="0" smtClean="0"/>
              <a:t> 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37923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38747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How Can Increase Load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 Increased Speed of work</a:t>
            </a:r>
          </a:p>
          <a:p>
            <a:r>
              <a:rPr lang="en-IN" dirty="0" smtClean="0"/>
              <a:t>Duration of work</a:t>
            </a:r>
          </a:p>
          <a:p>
            <a:r>
              <a:rPr lang="en-IN" dirty="0" smtClean="0"/>
              <a:t>Duration of recovery</a:t>
            </a:r>
          </a:p>
          <a:p>
            <a:r>
              <a:rPr lang="en-IN" dirty="0" smtClean="0"/>
              <a:t>Weekly training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2437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Safety Measures During Training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Proper warming up</a:t>
            </a:r>
          </a:p>
          <a:p>
            <a:r>
              <a:rPr lang="en-IN" dirty="0" smtClean="0"/>
              <a:t>Proper stretching exercises </a:t>
            </a:r>
          </a:p>
          <a:p>
            <a:r>
              <a:rPr lang="en-IN" dirty="0" smtClean="0"/>
              <a:t>Proper cooling down.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7656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IN" sz="9600" b="1" dirty="0" smtClean="0">
                <a:latin typeface="Algerian" panose="04020705040A02060702" pitchFamily="82" charset="0"/>
              </a:rPr>
              <a:t>Thank You</a:t>
            </a:r>
            <a:endParaRPr lang="en-IN" sz="96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477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dirty="0" smtClean="0"/>
              <a:t>FARTLEK TRAINING METHOD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/>
              <a:t> </a:t>
            </a:r>
            <a:r>
              <a:rPr lang="en-IN" dirty="0" smtClean="0"/>
              <a:t>                 INTRODUCTION</a:t>
            </a:r>
          </a:p>
          <a:p>
            <a:r>
              <a:rPr lang="en-IN" dirty="0" smtClean="0"/>
              <a:t>This training method developed by </a:t>
            </a:r>
            <a:r>
              <a:rPr lang="en-IN" dirty="0" err="1" smtClean="0"/>
              <a:t>Ghosta</a:t>
            </a:r>
            <a:r>
              <a:rPr lang="en-IN" dirty="0" smtClean="0"/>
              <a:t> </a:t>
            </a:r>
            <a:r>
              <a:rPr lang="en-IN" dirty="0" err="1" smtClean="0"/>
              <a:t>Holmer</a:t>
            </a:r>
            <a:r>
              <a:rPr lang="en-IN" dirty="0" smtClean="0"/>
              <a:t> in 1937.</a:t>
            </a:r>
          </a:p>
          <a:p>
            <a:r>
              <a:rPr lang="en-IN" dirty="0" smtClean="0"/>
              <a:t>The word ‘Fartlek’ is a Swedish word means ‘Speed play’.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5428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AIMS OF FARTLEK TRAINING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3600" dirty="0" smtClean="0"/>
              <a:t>The method is used for developing endurance.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2487746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Process of Fartlek Training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IN" dirty="0" smtClean="0"/>
              <a:t>This training method lays emphasis on both aerobic and anaerobic system.</a:t>
            </a:r>
          </a:p>
          <a:p>
            <a:r>
              <a:rPr lang="en-IN" dirty="0" smtClean="0"/>
              <a:t>In this methods pace or speed is not pre- planned and thus it is left to discretion of individual.</a:t>
            </a:r>
          </a:p>
          <a:p>
            <a:r>
              <a:rPr lang="en-IN" dirty="0" smtClean="0"/>
              <a:t>He/ she can change his/ her speed according to the surroundings (hills ,rivers , forest, muddy roads </a:t>
            </a:r>
            <a:r>
              <a:rPr lang="en-IN" dirty="0" err="1" smtClean="0"/>
              <a:t>gresy</a:t>
            </a:r>
            <a:r>
              <a:rPr lang="en-IN" dirty="0" smtClean="0"/>
              <a:t> grounds.</a:t>
            </a:r>
          </a:p>
          <a:p>
            <a:r>
              <a:rPr lang="en-IN" dirty="0" smtClean="0"/>
              <a:t>This training methods is usually linked with running but can comprises with any types of exercise.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44588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dirty="0" smtClean="0"/>
              <a:t>LOAD FACTORS FOR AN EFFECTIVE FARTLEK TRAINING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Rate of heart beats  -   140 to 180 beats/mint</a:t>
            </a:r>
          </a:p>
          <a:p>
            <a:r>
              <a:rPr lang="en-IN" dirty="0" smtClean="0"/>
              <a:t>Duration of training -    minimum of 45 mints.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23251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EXAMPLE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Warm- up jogging or slow running for 5-10 mints.</a:t>
            </a:r>
          </a:p>
          <a:p>
            <a:r>
              <a:rPr lang="en-IN" dirty="0" smtClean="0"/>
              <a:t>Steady, hard speed for 800m to 1200 </a:t>
            </a:r>
            <a:r>
              <a:rPr lang="en-IN" dirty="0" err="1" smtClean="0"/>
              <a:t>mtrs</a:t>
            </a:r>
            <a:r>
              <a:rPr lang="en-IN" dirty="0" smtClean="0"/>
              <a:t>.</a:t>
            </a:r>
          </a:p>
          <a:p>
            <a:r>
              <a:rPr lang="en-IN" dirty="0" smtClean="0"/>
              <a:t>Recovery, rapid walking for at least 5 mints.</a:t>
            </a:r>
          </a:p>
          <a:p>
            <a:r>
              <a:rPr lang="en-IN" dirty="0" smtClean="0"/>
              <a:t>Start of speed work: perform easy running, separated by 40 to 50 </a:t>
            </a:r>
            <a:r>
              <a:rPr lang="en-IN" dirty="0" err="1" smtClean="0"/>
              <a:t>metrs</a:t>
            </a:r>
            <a:r>
              <a:rPr lang="en-IN" dirty="0" smtClean="0"/>
              <a:t>, repeating until  symptoms of fatigue appear.</a:t>
            </a:r>
          </a:p>
          <a:p>
            <a:r>
              <a:rPr lang="en-IN" dirty="0" smtClean="0"/>
              <a:t>Slow jogging for about 3 to 5 minutes.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5514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Continue…….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n-IN" dirty="0" smtClean="0"/>
              <a:t>Run up the hills at full speed over a distance of 80 – 100 meters. Run down the hill at a jogging pace after each repetition.</a:t>
            </a:r>
          </a:p>
          <a:p>
            <a:r>
              <a:rPr lang="en-IN" dirty="0" smtClean="0"/>
              <a:t>Walk for 5 minutes.</a:t>
            </a:r>
          </a:p>
          <a:p>
            <a:r>
              <a:rPr lang="en-IN" dirty="0" smtClean="0"/>
              <a:t>Run at fast pace for about one mint.</a:t>
            </a:r>
          </a:p>
          <a:p>
            <a:r>
              <a:rPr lang="en-IN" dirty="0" smtClean="0"/>
              <a:t>The above mentioned routine is repeated </a:t>
            </a:r>
          </a:p>
          <a:p>
            <a:r>
              <a:rPr lang="en-IN" dirty="0" smtClean="0"/>
              <a:t>until the total time prescribed on the training schedule has elapsed. </a:t>
            </a:r>
          </a:p>
          <a:p>
            <a:r>
              <a:rPr lang="en-IN" dirty="0" smtClean="0"/>
              <a:t>Jogging about 1 to 1.5 km to limbering down.</a:t>
            </a:r>
          </a:p>
          <a:p>
            <a:r>
              <a:rPr lang="en-IN" dirty="0" smtClean="0"/>
              <a:t>End with free hand stretching exercises.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5564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EFFECT OF DURATION LOAD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                  PHYSIOLOGICAL EFFECT</a:t>
            </a:r>
          </a:p>
          <a:p>
            <a:r>
              <a:rPr lang="en-IN" dirty="0" smtClean="0"/>
              <a:t>Enhance efficiency of cardio respiratory system.</a:t>
            </a:r>
          </a:p>
          <a:p>
            <a:r>
              <a:rPr lang="en-IN" dirty="0" smtClean="0"/>
              <a:t>Improves aerobic and anaerobic capacity.</a:t>
            </a:r>
          </a:p>
          <a:p>
            <a:r>
              <a:rPr lang="en-IN" dirty="0" smtClean="0"/>
              <a:t>Increases VO2 max.</a:t>
            </a:r>
          </a:p>
          <a:p>
            <a:r>
              <a:rPr lang="en-IN" dirty="0" smtClean="0"/>
              <a:t>Improves muscle glycogen.</a:t>
            </a:r>
          </a:p>
          <a:p>
            <a:r>
              <a:rPr lang="en-IN" dirty="0" smtClean="0"/>
              <a:t>Develops compensation capacity. Etc.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42538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TRAINING EFFECT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Develops basic endurance.</a:t>
            </a:r>
          </a:p>
          <a:p>
            <a:r>
              <a:rPr lang="en-IN" dirty="0" smtClean="0"/>
              <a:t>Develop strength endurance.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77880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449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CIRCUIT TRAINING</vt:lpstr>
      <vt:lpstr>FARTLEK TRAINING METHOD</vt:lpstr>
      <vt:lpstr>AIMS OF FARTLEK TRAINING</vt:lpstr>
      <vt:lpstr>Process of Fartlek Training</vt:lpstr>
      <vt:lpstr>LOAD FACTORS FOR AN EFFECTIVE FARTLEK TRAINING</vt:lpstr>
      <vt:lpstr>EXAMPLE </vt:lpstr>
      <vt:lpstr>Continue…….</vt:lpstr>
      <vt:lpstr>EFFECT OF DURATION LOAD</vt:lpstr>
      <vt:lpstr>TRAINING EFFECT</vt:lpstr>
      <vt:lpstr>PSYCHOLOGICAL EFFECT</vt:lpstr>
      <vt:lpstr>ADVANTAGES OF FARTLEK TRAINING</vt:lpstr>
      <vt:lpstr>How Can Increase Load</vt:lpstr>
      <vt:lpstr>Safety Measures During Training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63</cp:revision>
  <dcterms:created xsi:type="dcterms:W3CDTF">2006-08-16T00:00:00Z</dcterms:created>
  <dcterms:modified xsi:type="dcterms:W3CDTF">2022-01-29T09:15:37Z</dcterms:modified>
</cp:coreProperties>
</file>