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74" r:id="rId3"/>
    <p:sldId id="262" r:id="rId4"/>
    <p:sldId id="267" r:id="rId5"/>
    <p:sldId id="263" r:id="rId6"/>
    <p:sldId id="273" r:id="rId7"/>
    <p:sldId id="271" r:id="rId8"/>
    <p:sldId id="264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C629F-1F02-40B7-82C5-AADC5CC4300A}" type="datetimeFigureOut">
              <a:rPr lang="en-US" smtClean="0"/>
              <a:pPr/>
              <a:t>8/13/2020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52EEB-243B-4E07-B2AE-177B1F4E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7CA1-1B0D-4534-AF9C-65B9025D4ADC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D372E-8DA0-4797-BA74-5282530E3E8C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61DB-1A8F-4A91-94C2-7D8A990129B5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4E604-B02C-4F21-85C9-9EF727D9B925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5C90-4C48-4082-A8AB-9A425052A906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7059-0FA0-4E4D-B5BA-4B3C4CE4A283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079A2-B260-46B4-82AD-7D9FB8C5A22C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9DAC-D535-40D8-9D2A-A4C296DD7EBB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52D0-4DEC-41F4-A975-95EE993884C3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F4B-8802-4CD2-8CE7-DB433A103DB2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C47E-4CBF-451A-B764-30020E20B8E5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C6CBC-C241-45DE-8815-B157E0B07579}" type="datetime1">
              <a:rPr lang="en-US" smtClean="0"/>
              <a:pPr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09600"/>
            <a:ext cx="7239000" cy="13716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BP504 T. PHARMACOGNOSY AND PHYTOCHEMISTRY II (Theory)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057400"/>
            <a:ext cx="7239000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UNIT-I Metabolic pathways in higher plants and their determination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 of utilization of radioactive isotopes in the investigation of Biogenetic studies.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STEPS IN TRACER TECHNIQUE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Tracer techniques investigation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Use of Isolated organs or Tissues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Grafting method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Use of mutant strains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Enzymatic studies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Steps in Radio tracer technique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229600" cy="5791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Selection of radioisotopes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Criteria for selection of trace element:</a:t>
            </a: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starting concentration of trace element must be sufficient enough to withstand dilution in the course of metabolism</a:t>
            </a: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proper labeling the physical and chemical nature of the compound must be known.</a:t>
            </a: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Half life of the tracer isotope should be sufficiently long.</a:t>
            </a:r>
          </a:p>
          <a:p>
            <a:pPr lv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labeled compound should not damage the Tissue system </a:t>
            </a:r>
          </a:p>
          <a:p>
            <a:pPr marL="514350" indent="-514350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Steps in Radio tracer technique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772400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Preparation of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Labelled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compounds: </a:t>
            </a:r>
          </a:p>
          <a:p>
            <a:pPr marL="514350" indent="-51435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Many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compunds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are prepared easily from natural sources</a:t>
            </a:r>
          </a:p>
          <a:p>
            <a:pPr marL="514350" indent="-51435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Ex. Growing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chlorello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(algae) in atmosphere of  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all C compounds of organism gets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labelled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514350" indent="-51435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ii. Nuclear reactor/accelerator: 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  + 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 → 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 + 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pPr marL="514350" indent="-51435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iii.  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 labeled compounds are available commercially.  Tritium gas – 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 labeling effected by catalytic exchange, (Pt cat) in aq.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by 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halogenation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of unsaturated compd. with tritium gas. Tritium is pure </a:t>
            </a:r>
            <a:r>
              <a:rPr lang="el-GR" sz="2600" dirty="0" smtClean="0">
                <a:latin typeface="Times New Roman"/>
                <a:cs typeface="Times New Roman"/>
              </a:rPr>
              <a:t>β</a:t>
            </a:r>
            <a:r>
              <a:rPr lang="en-US" sz="2600" dirty="0" smtClean="0">
                <a:latin typeface="Times New Roman"/>
                <a:cs typeface="Times New Roman"/>
              </a:rPr>
              <a:t> emitter of low intensity &amp; its radiation energy is lower than CO</a:t>
            </a:r>
            <a:r>
              <a:rPr lang="en-US" sz="2600" baseline="-25000" dirty="0" smtClean="0">
                <a:latin typeface="Times New Roman"/>
                <a:cs typeface="Times New Roman"/>
              </a:rPr>
              <a:t>2</a:t>
            </a:r>
            <a:endParaRPr lang="en-US" sz="26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iv. By Use of organic synthesis: </a:t>
            </a:r>
          </a:p>
          <a:p>
            <a:pPr marL="514350" indent="-51435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CH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MgBr +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→ CH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COOH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MgBr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+H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marL="514350" indent="-51435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(Grignard reagent)		</a:t>
            </a:r>
          </a:p>
          <a:p>
            <a:pPr marL="514350" indent="-51435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		    CH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COOH + Mg(OH)Br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5144294" y="5523706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Steps in Radio tracer technique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5638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Insertion of radio-labeled compound (metabolite) in biological system i.e. plant part</a:t>
            </a:r>
          </a:p>
          <a:p>
            <a:pPr marL="514350" indent="-514350">
              <a:buAutoNum type="alphaLcParenR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Specific site and 	b) correct time</a:t>
            </a:r>
          </a:p>
          <a:p>
            <a:pPr marL="514350" indent="-514350"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Methods: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Root feeding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Most common method. Selection of the plant part depends upon the site of biosynthesis of desired metabolites.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Root biosynthesis - Tobacco alkaloids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done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when root is biosynthetic site ex.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Datura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&amp; tobacco alkaloids,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plants are cultivated hydroponically to avoid microbial contamination.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Steps in Radio tracer technique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153400" cy="56388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Stem feeding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cut end of stem immersed in water, nutrient &amp;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labelled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compound. For latex plants not suitable</a:t>
            </a:r>
          </a:p>
          <a:p>
            <a:pPr marL="571500" indent="-57150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Direct injection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71500" indent="-57150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	where hollow stem is there: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umbelliferous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71500" indent="-57150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	capsular fruits- opium</a:t>
            </a:r>
          </a:p>
          <a:p>
            <a:pPr marL="571500" indent="-57150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Infiltration or wick feeding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To carry out feeding on plants rooted in soil/other support without disturbance to roots wick feeding is possible.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 this method cotton strands are passed through the plant stem. The terminal ends of these cotton strands are immersed in the reagent labeled with radioisotope.</a:t>
            </a:r>
          </a:p>
          <a:p>
            <a:pPr marL="514350" indent="-514350"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Steps in Radio tracer technique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077200" cy="56388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Floating method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when small amount of material is available leaf discs, chopped pieces added in substrate solution. This technique is also used in conjugation with vacuum infiltration to remove gases</a:t>
            </a:r>
          </a:p>
          <a:p>
            <a:pPr marL="571500" indent="-57150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Spray technique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4488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method is used for those reagents which are readily absorbed from the leaf surface. E.g. Steroids.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plant is exposed to the organic compound labeled with the radioisotope for a short period of time using one of the above techniques.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biosynthesis occurs sequentially and at each step radioactive products are formed. These products are isolated and identified.</a:t>
            </a:r>
          </a:p>
          <a:p>
            <a:pPr marL="571500" indent="-57150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Steps in Radio tracer technique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001000" cy="58674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Separation &amp; determination of labeled compound in various biochemical fraction 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Depending on the nature of drug and its source different method of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separation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is employed.</a:t>
            </a:r>
          </a:p>
          <a:p>
            <a:pPr lvl="0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Soft and fresh tissue: Infusion, maceration</a:t>
            </a:r>
          </a:p>
          <a:p>
            <a:pPr lvl="0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Hard tissue: Decoction and Hot percolation</a:t>
            </a:r>
          </a:p>
          <a:p>
            <a:pPr lvl="0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Unorganized drug: Maceration with adjustment</a:t>
            </a:r>
          </a:p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Choice of solvent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Fat and oil: non polar solvent</a:t>
            </a:r>
          </a:p>
          <a:p>
            <a:pPr lvl="0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Alkaloid, Glycoside,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Flavonoid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: slightly polar solvent</a:t>
            </a:r>
          </a:p>
          <a:p>
            <a:pPr lvl="0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Plant phenol: Polar solvent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Fractional crystallization, Partition, column chromatography also used as separation technique. </a:t>
            </a:r>
          </a:p>
          <a:p>
            <a:pPr marL="514350" indent="-514350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Steps in Radio tracer technique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58674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DETERMINATION OF NATURE OF METABOLITES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Depending on nature of isotopes various instrumentation techniques is used for determination of chemical nature of intermediate and final product.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For radioactive isotopes</a:t>
            </a:r>
          </a:p>
          <a:p>
            <a:pPr lvl="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GM-counter- all type of radiations- </a:t>
            </a:r>
            <a:r>
              <a:rPr lang="el-GR" sz="2200" dirty="0" smtClean="0">
                <a:latin typeface="Times New Roman"/>
                <a:cs typeface="Times New Roman"/>
              </a:rPr>
              <a:t>α</a:t>
            </a:r>
            <a:r>
              <a:rPr lang="en-US" sz="2200" dirty="0" smtClean="0">
                <a:latin typeface="Times New Roman"/>
                <a:cs typeface="Times New Roman"/>
              </a:rPr>
              <a:t>, </a:t>
            </a:r>
            <a:r>
              <a:rPr lang="el-GR" sz="2200" dirty="0" smtClean="0">
                <a:latin typeface="Times New Roman"/>
                <a:cs typeface="Times New Roman"/>
              </a:rPr>
              <a:t>β</a:t>
            </a:r>
            <a:r>
              <a:rPr lang="en-US" sz="2200" dirty="0" smtClean="0">
                <a:latin typeface="Times New Roman"/>
                <a:cs typeface="Times New Roman"/>
              </a:rPr>
              <a:t>, and 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γ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Scintillation or liquid scintillation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counter- </a:t>
            </a:r>
            <a:r>
              <a:rPr lang="el-GR" sz="2200" dirty="0" smtClean="0">
                <a:latin typeface="Times New Roman"/>
                <a:cs typeface="Times New Roman"/>
              </a:rPr>
              <a:t>β</a:t>
            </a:r>
            <a:r>
              <a:rPr lang="en-US" sz="2200" dirty="0" smtClean="0">
                <a:latin typeface="Times New Roman"/>
                <a:cs typeface="Times New Roman"/>
              </a:rPr>
              <a:t> emitting radioisotopes</a:t>
            </a:r>
          </a:p>
          <a:p>
            <a:pPr lvl="0"/>
            <a:r>
              <a:rPr lang="en-US" sz="2200" dirty="0" smtClean="0">
                <a:latin typeface="Times New Roman"/>
                <a:cs typeface="Times New Roman"/>
              </a:rPr>
              <a:t>Autoradiography:  to trace location of radioisotopes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Gas-Ionization chamber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All these instruments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characterize the nature of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radiation, depends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upon the conversion of kinetic energy of particle into fleeting pulse of light as a result of its penetration into a suitable luminescent medium.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For stable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isotopes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Mass spectroscopy- gives molecular peaks depending on mass/charge ratio.</a:t>
            </a:r>
          </a:p>
          <a:p>
            <a:pPr lvl="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NMR- gives nature of carbon and proton.</a:t>
            </a:r>
          </a:p>
          <a:p>
            <a:pPr marL="514350" indent="-514350"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467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BP504 T. PHARMACOGNOSY AND PHYTOCHEMISTRY II (Theory)</vt:lpstr>
      <vt:lpstr>Various Techniques</vt:lpstr>
      <vt:lpstr>Steps in Radio tracer technique</vt:lpstr>
      <vt:lpstr>Steps in Radio tracer technique</vt:lpstr>
      <vt:lpstr>Steps in Radio tracer technique</vt:lpstr>
      <vt:lpstr>Steps in Radio tracer technique</vt:lpstr>
      <vt:lpstr>Steps in Radio tracer technique</vt:lpstr>
      <vt:lpstr>Steps in Radio tracer technique</vt:lpstr>
      <vt:lpstr>Steps in Radio tracer technique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BP504 T. PHARMACOGNOSY AND PHYTOCHEMISTRY II (Theory)</dc:title>
  <dc:creator>admin</dc:creator>
  <cp:lastModifiedBy>admin</cp:lastModifiedBy>
  <cp:revision>106</cp:revision>
  <dcterms:created xsi:type="dcterms:W3CDTF">2006-08-16T00:00:00Z</dcterms:created>
  <dcterms:modified xsi:type="dcterms:W3CDTF">2020-08-13T06:24:05Z</dcterms:modified>
</cp:coreProperties>
</file>