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13E918-72B6-4D03-9896-0C6BE978BB9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7A8A6C-A29E-46BA-8A1E-0DF22E02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B72-D4C3-46A7-BD33-A9F3D093D183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81BC-5F26-41CE-B1BA-68B67EC66D5B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63DB-5871-4087-AE99-9388543C2B9E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6C7-D85A-4047-9AE6-BC05B4D11722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A836-B824-4F6D-908D-8FB196A505E2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2611-855E-4540-877A-618F7990930C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CA09-0D55-4BBA-9EFA-66D780436011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C9F-4107-47E4-BDCD-BEB7D8DB8498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E924-29A3-4A53-89D4-0E83CB4AE65B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C814-84D8-4FB9-AD24-19E673CB9D91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0B76-48FA-46D8-BA49-17939FEB353C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3E65-3EF0-40D6-8CD9-CE6B294F6755}" type="datetime1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371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B.PHARM. 5</a:t>
            </a:r>
            <a:r>
              <a:rPr lang="en-US" sz="3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SEMESTER 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BP504 T. PHARMACOGNOSY AND PHYTOCHEMISTRY II (Theory)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8153400" cy="5486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UNIT-III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Isolation, Identification and Analysis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Phytoconstituents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Menthol,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Artemisin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Nisha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Sharma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Associate Professor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Institute of Pharmacy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C.S.J.M. University, Kanpur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nishasharma@csjmu.ac.in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629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Analysis by TLC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preparation : 1mg of Menthol is dissolved 1ml of methanol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sample : Menthol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Stationary phase : Silica gel 60 F 254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phase  : Pure Chloroform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hexane:EtOAc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::8:2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Detecting agent :1% vanillin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reagent and heat the plate at 110°C for 10 minutes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Anisaldehyde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reagent, heat at 115°C – 10min.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RF Value : 0.34, 0.48-0.62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Utilization: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used as in various dosage forms for its cooling sensation, flavoring property,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carminative, antispasmodic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antipruritic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Storage condition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should be store in well closed and air-tight containers protected from light and in cool place.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Cymbopogon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flexuosus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citratus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(Lemon grass),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Lemon oil: Lemony, sweet smell, yellow in color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362108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39749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Biological source: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obtained from oils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Cymbopogon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flexuosus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C. martini belongs to family-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Graminae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contains not less than 75%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calculated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also present in Lemon oil (Citrus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limonus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Orange oil (Citrus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aurantium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Isolation: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isolated by following methods i.e.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1: Hydro-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distilation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2: Fractional crystallization Method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err="1" smtClean="0"/>
              <a:t>Citral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fresh plant material is hydro- distilled to obtain lemon grass oil.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purified by fractional crystallization. To the total oil, first Sodium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added,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get converted into 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salt.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salt crystallizes out of the solution.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crystals are filtered and washed with ether or chloroform.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product is then subjected to sodium carbonate treatment to recover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found in two form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 (Geranial)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Appearance : Clear pale yellow liquid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Odor  : Strong lemon like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Taste  : Lemon like taste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Solubility : Soluble in 3 parts of 70% alcohol, chloroform and fixed oil.   Insoluble in water.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Boiling point : 224-228O C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Identification by chemical test: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Alcoholic solution of Sudan red III is added to the sample. 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appeared  which indicate 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Tincture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added to the sample. 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appeared which indicate  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3246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Analysis by TLC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Sample preparation : 1mg of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is dissolved 1ml of methanol 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Standard sample 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Stationary phase : Silica gel –G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Mobile phase  : Pure Chloroform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Detecting agent : 2, 4,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hydrazine reagent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Color spots : Yellow to orange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RF Value  : 0.51 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Utilization: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It is used as 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agent and perfumery. Commercially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citral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is act as precursor  for the synthesis of ß-ionone. ß-ionone is used as starting material for the synthesis of Vitamin A  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Storage condition: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It should be store in well closed and air-tight containers protected from light and in cool place.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err="1" smtClean="0"/>
              <a:t>Artemisin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Artemisia </a:t>
            </a:r>
            <a:r>
              <a:rPr lang="en-US" dirty="0" err="1" smtClean="0"/>
              <a:t>cina</a:t>
            </a:r>
            <a:r>
              <a:rPr lang="en-US" dirty="0" smtClean="0"/>
              <a:t> (</a:t>
            </a:r>
            <a:r>
              <a:rPr lang="en-US" dirty="0" err="1" smtClean="0"/>
              <a:t>Santonica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800600" cy="45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53529" t="33333" r="26471" b="40625"/>
          <a:stretch>
            <a:fillRect/>
          </a:stretch>
        </p:blipFill>
        <p:spPr bwMode="auto">
          <a:xfrm>
            <a:off x="5334000" y="2743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Artemisin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Biological source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obtained from the unexpanded flower- heads  of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Berg,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brevifolia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Wall, Artemisia maritime Linn. and other species belongs to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contains 2-3% of essential oil and two crystalline substances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Isolation: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791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air dried powdered of herb is macerated in methanol for 1 hour with magnetic stirrer having speed of 700 rpm.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process is repeated until methanol layer become colorless.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extract is evaporated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-evaporator at a temperature of 40</a:t>
            </a:r>
            <a:r>
              <a:rPr lang="el-GR" sz="2200" dirty="0" smtClean="0">
                <a:latin typeface="Times New Roman"/>
                <a:cs typeface="Times New Roman"/>
              </a:rPr>
              <a:t>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 until volume is reduced to 100ml.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extract is partitioned using 50ml hexane (Hexane: Methanol, 1:2) until colorless hexane layer is obtained.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Hexane and methanol extract is separated by using separating funnel. 10ml of distilled water is added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extract and partitioned by 50ml of ethyl acetate until ethyl acetate layer become colorless.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Again ethyl acetate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extract is separated. Both extracts are concentrated by using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evaporater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at a temperature of 40°C. </a:t>
            </a: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fractionated by column chromatography using silica gel 60 as stationary phase and ethyl acetate: hexane as mobile phase </a:t>
            </a:r>
          </a:p>
          <a:p>
            <a:pPr>
              <a:spcBef>
                <a:spcPts val="1200"/>
              </a:spcBef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Identification by chemical test: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486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is boiled with 10ml of alcohol and filtered. Sodium hydroxide is added to  filtrate and heated. 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appeared in liquid . 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by TLC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preparation : 1mg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dissolved Chloroform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sample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Stationary phase : Silica gel –G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phase  : Petroleum ether - Ethyl acetate (1:2)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Detecting agent : p-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dimethyl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benzaldehyde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heat at 80° C to produce  color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RF Value  : Compare with standard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MENTHOL</a:t>
            </a:r>
            <a:endParaRPr lang="en-US" dirty="0"/>
          </a:p>
        </p:txBody>
      </p:sp>
      <p:pic>
        <p:nvPicPr>
          <p:cNvPr id="1026" name="Picture 2" descr="Peppermint - Herb Seeds - Nurseryl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4191000" cy="4191000"/>
          </a:xfrm>
          <a:prstGeom prst="rect">
            <a:avLst/>
          </a:prstGeom>
          <a:noFill/>
        </p:spPr>
      </p:pic>
      <p:pic>
        <p:nvPicPr>
          <p:cNvPr id="1028" name="Picture 4" descr="Aapkidukan 50 Grams - Pure Menthol Crystals - 100% P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4076700" cy="4076700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77000" y="-1"/>
          <a:ext cx="1447800" cy="1980925"/>
        </p:xfrm>
        <a:graphic>
          <a:graphicData uri="http://schemas.openxmlformats.org/presentationml/2006/ole">
            <p:oleObj spid="_x0000_s1026" name="CS ChemDraw Drawing" r:id="rId5" imgW="878760" imgH="1203840" progId="ChemDraw.Document.6.0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410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Analysis by UV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1mg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mixed with 10ml of methanol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analysed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λ200-400nm.            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Utilization: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used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antimalarial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acts both against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chloroquine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sensitive and resistant P.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falciperum and P. vivax malarial parasites.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Storage condition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should be store in well closed and air-tight containers protected from light and in cool place.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Lecture notes by Mr.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Ashutosh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Associate professor,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Barpali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Bargarh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Odisha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Menthol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Biological source: Menthol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alcohol obtained from oils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(Black peppermint)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(White peppermint), family-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Labiatate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species contains about 1-3% of volatile oils &amp; oil contains not less than 44%.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Menthol  is isolated by 2 methods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 1: Hydro-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distilation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2: Steam distillation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Required quantity of coarse powder leaves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peppermint oil is extracted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method by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clevenger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apparatus.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oil is separated from water and allow to cooling. After cooling crystals of (-) menthol will separate out.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crystals are collected by centrifugation and re- crystallized the menthol by acetone or any other low boiling point solvent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Hydro-distillation by Clevenger apparatus system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199"/>
            <a:ext cx="5562600" cy="483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2. Steam distillation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Required quantity of air dried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plant is charged into stainless steel still having perforated bottom.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steam under pressure is generated with the help boiler and steam is passed through the drug.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mixture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(water and volatile oil) are passed through the condenser where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cooled and back to liquid form.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oil is collected in separating can.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oil is floated on top of the water due to lighter than water.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oil is then decanted and filtered.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oil is allowed to cool; crystal of menthol will separate out.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Steam distillation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60328" cy="44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Method of Isolation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5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Pippermint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volatile oil- separated by steam &amp; water distillation.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make oil free of moisture- it is passed through a bed of Na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moisture free oil is frozen to -60°C for 7days by packing in tightly sealed plastic container.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Menthol in oil separates as flaky crystals, separated by filtration.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Mother liq. Containing some menthol along with 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terpenes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treated with boric acid &amp; further boiled for 3hr, followed by distillation for removal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menthone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Borate of menthol subjected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saponification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50ml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heating reflux for 1hr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Resultant sol. Is allowed to cool for separation of remaining menthol crystals and mixed, dried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dessicator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Properties: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91200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Appearance : White crystalline substances, which is solid at room temperature and  melts slightly above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m.p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41 to 43°C).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Odor  : Characteristic and pleasant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Taste  : Pungent followed by cooling sensation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Solubility : Soluble in 70% alcohol, ether and chloroform, insoluble in water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Identification by chemical test: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Few drops of sample is mixed with 5ml of nitric acid and heated on water bath. Blue color is developed within 5 minutes, after some time it becomes yellow which indicate the presence of menthol.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Small qty of menthol in TT + equal qty of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thymol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or camphor </a:t>
            </a:r>
            <a:r>
              <a:rPr lang="en-US" sz="2300" dirty="0" smtClean="0">
                <a:latin typeface="Times New Roman"/>
                <a:cs typeface="Times New Roman"/>
              </a:rPr>
              <a:t>→ </a:t>
            </a:r>
            <a:r>
              <a:rPr lang="en-US" sz="2300" dirty="0" err="1" smtClean="0">
                <a:latin typeface="Times New Roman"/>
                <a:cs typeface="Times New Roman"/>
              </a:rPr>
              <a:t>liquifaction</a:t>
            </a:r>
            <a:r>
              <a:rPr lang="en-US" sz="2300" dirty="0" smtClean="0">
                <a:latin typeface="Times New Roman"/>
                <a:cs typeface="Times New Roman"/>
              </a:rPr>
              <a:t> of contents in TT→ presence of Menthol</a:t>
            </a:r>
          </a:p>
          <a:p>
            <a:r>
              <a:rPr lang="en-US" sz="2300" dirty="0" smtClean="0">
                <a:latin typeface="Times New Roman"/>
                <a:cs typeface="Times New Roman"/>
              </a:rPr>
              <a:t>Crystals of Menthol in watch glass+ heat on water bath → material evaporates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1311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CS ChemDraw Drawing</vt:lpstr>
      <vt:lpstr>B.PHARM. 5th SEMESTER  BP504 T. PHARMACOGNOSY AND PHYTOCHEMISTRY II (Theory)</vt:lpstr>
      <vt:lpstr>MENTHOL</vt:lpstr>
      <vt:lpstr>Menthol </vt:lpstr>
      <vt:lpstr>Hydro-distilation </vt:lpstr>
      <vt:lpstr>Hydro-distillation by Clevenger apparatus system </vt:lpstr>
      <vt:lpstr>2. Steam distillation </vt:lpstr>
      <vt:lpstr>2. Steam distillation</vt:lpstr>
      <vt:lpstr>3. Method of Isolation</vt:lpstr>
      <vt:lpstr> Properties:  </vt:lpstr>
      <vt:lpstr>Slide 10</vt:lpstr>
      <vt:lpstr>Citral</vt:lpstr>
      <vt:lpstr>Citral </vt:lpstr>
      <vt:lpstr>Citral </vt:lpstr>
      <vt:lpstr>Properties:  </vt:lpstr>
      <vt:lpstr>Slide 15</vt:lpstr>
      <vt:lpstr>Artemisin</vt:lpstr>
      <vt:lpstr>Artemisin</vt:lpstr>
      <vt:lpstr> Isolation: </vt:lpstr>
      <vt:lpstr> Identification by chemical test:  </vt:lpstr>
      <vt:lpstr>Artemisnin 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Isolation, Identification and Analysis of Phytoconstituents</dc:title>
  <dc:creator>admin</dc:creator>
  <cp:lastModifiedBy>admin</cp:lastModifiedBy>
  <cp:revision>13</cp:revision>
  <dcterms:created xsi:type="dcterms:W3CDTF">2006-08-16T00:00:00Z</dcterms:created>
  <dcterms:modified xsi:type="dcterms:W3CDTF">2022-01-23T17:38:08Z</dcterms:modified>
</cp:coreProperties>
</file>