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10.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xml" ContentType="application/inkml+xml"/>
  <Override PartName="/ppt/ink/ink20.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xml" ContentType="application/inkml+xml"/>
  <Override PartName="/ppt/ink/ink30.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56" r:id="rId3"/>
    <p:sldId id="258" r:id="rId4"/>
    <p:sldId id="267" r:id="rId5"/>
    <p:sldId id="269" r:id="rId6"/>
    <p:sldId id="270" r:id="rId7"/>
    <p:sldId id="271" r:id="rId8"/>
    <p:sldId id="272" r:id="rId9"/>
    <p:sldId id="273" r:id="rId10"/>
    <p:sldId id="274" r:id="rId11"/>
    <p:sldId id="275" r:id="rId12"/>
    <p:sldId id="276" r:id="rId13"/>
    <p:sldId id="277" r:id="rId14"/>
    <p:sldId id="278" r:id="rId15"/>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09BB"/>
    <a:srgbClr val="CC3300"/>
    <a:srgbClr val="B2B2B2"/>
    <a:srgbClr val="202020"/>
    <a:srgbClr val="323232"/>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20"/>
        <p:guide pos="383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000000"/>
      <inkml:brushProperty name="ignorePressure" value="0"/>
    </inkml:brush>
  </inkml:definitions>
  <inkml:trace contextRef="#ctx0" brushRef="#br0">1336 944,'2'0,"-4"0,2-1,0 0,0 1,-1-1,1 1,0 0,-1 0,1 0,-1 0,1 0,0 0,-1 0,1 0,-1 1,1 0,-1 0,1 0,-1 0,0 3,1-2,0 0,-1 0,1 0,0-1,0 1,0 0,0-1,0 1,1-1,-1 0,0 0,1-1,-1 0,1 0,0 0,-1-1,1 0,0 0,0-1,0 1,0-1,0 1,0-1,0 0,0 0,-1 2,0-1,0 0,0 1,0 0,0 0,0-1,0 1,0 0,0 0,0 1,0 1,0 0,0 0,0 0,0 2,0-2,1-1,-1 0,0 0,1 0,-1-1,1 0,0 1,0-1,0-1,0 1,0-1,0 1,-1-1,1 0,0 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418 33,'2'0,"-4"-1,3 0,0 1,0 0,1-1,0 0,0 0,0 1,0-1,-1 0,1 0,-1 0,1 0,-1 0,0 0,-1 0,0 1,0-1,1 1,-2 0,1-1,0 1,-1 0,1 0,-1 0</inkml:trace>
</inkml:ink>
</file>

<file path=ppt/ink/ink1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184 445,'2'0,"-4"-1,4-1,0 1,0 0,0 0,0 1,0-1,1 1,-1 0,0 0,0 0,0 1,-1-1,1 1,0 0,-1 1,2 1,-2 0,1 0,-1 0,0 1,0 0,0 0,0 0,0-1,1 1,-1 0,0 0,0 0,0 0,-1 0,1 5,0-5,-1 1,0-1,1 1,-1 0,0-1,0 0,0 0,0 0,1 0,-1-1,0 0,0 1,0-1,0 4,0-4,0 1,0 0,0-1,0 1,0 1,1-1,-1 0,1 0,-1 0,1 0,-1 0,1 0,-1-1,1 5,-1-4,0-1,1 1,0 0,-1 0,1 0,0 0,0-1,0 1,-1-1,1 0,-1 0,1 1,-1-1,1 2,-1-2,1 0,-1-1,1 1,-1-1,0 0,1 0,-1 0,1 0,-1 1,0-1,1 0,-1 0,0 1,1 1,-1-3,0 1,0 0,0-1,0 1,0-1,0 0,0 0,0-1,0 0,0 0,0 0,-1 0,0 1,-5 0,1 0,0-1,-2 1</inkml:trace>
</inkml:ink>
</file>

<file path=ppt/ink/ink1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35 472,'2'0,"-4"0,2 0,0 0,-1-1,1 1,0 0,0 0,-1-1,1 1,-1 0,0-1,0 1,-2 0,2 0,0 0,0 1,-1 0,1-1,0 1,0 0,1 0,-1 0,1 1,-1 0,0 0,1 0,0 0,-1 3,2-3,-1 1,0-1,1 1,1 0,-1 0,0 0,0 0,0 0,1 3,-2-2,1 0,0 0,0 3,0-3,0 0,0-1,0 1,0 0,0-1,0 1,-1-1,1 1,0 3,-1-4,1 0,-1 1,0 3,1-4,-1 0,1 0,-1 0,1 0,-1 0,0 0,0 1,0-1,1 0,-1 0,0 0,0 0,0 0,1 3,-1-4,1 2,-1-1,1 1,-1-1,1 1,-1-1,0 1,1-1,-1 1,1-1,-1 0,1 0,-1 0,2 3,-2-3,1-1,-1 1,0 0,1 0,-1-1,0 1,0 0,0 0,1 0,-1-1,0 0,1 0,-1 0,0 2,0-1,0-1,0 0,0-1,0 1,0 0,0 0,0 0,0 0,0 1,0-1,-1 0,1 0,0 1,0-2,0 0,0 0,0 0,1 0,-1 0,0 0,0 0,1-1,-1 1,0 0,0-1,1 0,-1 1,0-1,1 0,0 0,1 0,0-1,2 1,0-1,1 0,0 0,-1-1,4 0,-4 2,-1-1,0 1,0-1,-2 1,-1 0,0 0,0 0,0 0,0 0,0 0,-1 1</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168 757,'2'0,"-4"0,2 0,0 0,0 0,0 0,1 0,0 0,1 0,-1 0,1-1,3 0,-2 1,1-1,1 0,0 0,0 0,-1 0,1 1,-1-1,0 0,0 1,-1-1,-1 1,1-1,0 0,0 1,0-1,0 1,0-1,-1 0,0 1,-1-1,0 1,0 0,0-1,-1 1,1 0,-1 0,1 0,-1-1,1 1,0 0,0-1,-1 1,0 0,1 0,-1 0,1 0,-1-1,1 1,0 0,0-1,0 1,-1 0,0 0,0 0,0 0,0 0,0 0,0 0,0 0,0 0,0 0,0 0,0 0,0 0,0 0,0 0,0 0,0 0,0 0,0 0,0 0,-1 0,1 0,-1 0,0 0,0 0</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745 624,'2'0,"-4"0,2 0,0 0,0 0,0-1,0 1,-1 0,1 0,0 0,0 0,0 0,0 0,0 0,0 0,0 0,0 0,0 0,0 0,0 0,0 0,2-1,0 0,1-1,2-1,1 0,0 0,1 0,-1 0,-1 1,0 0,-2 0,0 1,-2 1,-1-1,0 1,0 0,0 0,0 1,-1 0,-1-1,1 1,-1 0</inkml:trace>
</inkml:ink>
</file>

<file path=ppt/ink/ink1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625 274,'0'-1,"0"1,0 0,0 0,0 0,0 0,1 0,4 5,-1 1,-3-4,3 3,-3-4,0-1,-1 0,0-1,0-1,0 1</inkml:trace>
</inkml:ink>
</file>

<file path=ppt/ink/ink1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640 271,'2'0,"-4"-1,2 1,-1 0,1 0,0 0,0 1,-1 0,1 0,0 1,-1 0,1 0,-1 3,1-3,-1 0,1 0,-1 1,1-2,0 0,0-1,1 1,-1-1</inkml:trace>
</inkml:ink>
</file>

<file path=ppt/ink/ink1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653 289,'2'0,"-4"0,2 0,0 0,0 0,0 1,0 0,-1 1,1-1,0 2,0-1,0 0,0-1,0 0,0 0,0-1,0 0</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678 272,'2'0,"-4"0,2 0,0 0,1 0,-1 1,2 0,-1 1,1 0,0 0,1 0,-1-1,1 0,-1 0,0-1,-1 1,0-1,0 0,-1 0,0 0</inkml:trace>
</inkml:ink>
</file>

<file path=ppt/ink/ink1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696 269,'2'0,"-4"-1,1 0,1 1,0-1,0 1,0 1,0 0,0 2,0-1,0 1,0 0,0 0,-1-1,0 3,1-3,-1-1,1 0,0 0,0-1,0 0,1 0</inkml:trace>
</inkml:ink>
</file>

<file path=ppt/ink/ink1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710 280,'2'0,"-4"0,3 0,0 0,0-1,0 1,0 1,1 0,-1 0,-1 1,0-1,0 1,-3 2,2-3,-1 1,0 0,0-1,1-1,1 1,0-1,0 0,3 0,-1-1,1 0,1 0,-1 0,1-1,0 1,0 1,0-1,-1 1,-1-1,0 1,-1 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437 20,'2'0,"-4"0,2 0,0 0,0 1,0-1,1 2,0 0,-1-1,1 1,-1 0,1-1,-1-1,1 1,1-1,-1-1,0 1,-1-1,1 0,0 0,-1-1,0 0,1 0,-1 0,1-1,-1 3,0 0,0 0,0 1,0 1,0-1,1 1,-1 0,0-1,1 0,-1-1,0 1,0-1,1-1,-1 1,1-1,-1-1,2-1,-1 2,0 0,-1 0,1 1,-1 1,0-1,0 2,1-1,-1 1,2 0,0-2,1 1,-1-2,5 0</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646 330,'-1'-1,"1"1,0-1,-1 0,1 0,-1 1,1 0,0 1,-1 0,0 2,0 1,-1 5,1-5,1-1,0 0,0-2,1 0,1-1,0-1,0-1,1 1,0-4,-1 3,-1 0,-1-1,1 0,-2 1,1 1,-1 0,-1 1,0 0,0 2,0-1,0 1,0 0,1 0,1-1,0 1</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657 383,'2'0,"-4"0,2 0,-1 0,1 0,0 1,0 0,0 1,0 0,0 0,1 3,-1-3,1 1,-1-1,1 2,0-2,-1-1</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660 432,'2'0,"-4"0,1-1,1 1,0 0,0 0,0 1,0 1,-1 0,1 1,0 0,-1 3,1-4,1-1,-1 0,1 0,-1-1,1-1,0 1,0-1,1-1,-1 1,0-1,0 0,0 0,-1 0,-1 0,0 2,-1-1,0 1,0 1,0 0,0 0,1 0</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713 334,'2'0,"-4"-2,2 2,0-1,0 1,0-1,0 1,0 0,0 0,0 0,0-1,0 1,0 0,0 0,0-1,0 1,0-1,0 1,0 0,0-1,0 0,0 1,0-1,0 0,0 1,0 1,1 0,0 1,0 1,0 1,-1-1,1 0,-1-1,1 0,-1-1,1 0,-1 0,0-1,1 1,-1 0,0 1</inkml:trace>
</inkml:ink>
</file>

<file path=ppt/ink/ink1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722 395,'2'0,"-4"-1,2 0,0-1,2 1,-1-1,1 1,1 0,-1 0,2 1,-2 0,-1 2,-1 0,-1 1,0 1,-1 0,0 0,0-1,0 0,-1 1,3-3,0 0,1-1,2-1,0 0,0 0,1-1,0 0,0 0,1 1,-2 0,-1 1,0 0</inkml:trace>
</inkml:ink>
</file>

<file path=ppt/ink/ink1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743 437,'2'0,"-3"-1,2 0,0 0,0 1,0-1,1 1,-1 1,-1-1,1 1,-1-1,0 1,0 0,0 0,0 0,0 0,2 0,-1 0,1-1,-1 0,0 1,0-1,-1 1,0-1,0 1,-2 0,0 0,-2 1,0 0,-2 1,-1-1,-8 3,7-3</inkml:trace>
</inkml:ink>
</file>

<file path=ppt/ink/ink1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715 254,'2'0,"-5"0,3 0,0-1,0 1,0-1,0 1,0-1,0 1,0 0,-1 0,1-1,0 1,0 0,-1-1,0 1,0 0,-2-1,1 1,-1 0,1 0,-1 0,1-1,-1 1,1 0,0 0,0 0,0 0,-1 1,0-1,0 0,0 0,0 1,0-1,0 0,0 1,1-1,-3 1,3-1,1 0,-1 0,1 0,0 1,0-1,-1 0,1 1,-1-1,0 0,-1 1,2-1,0 0,0 1,0-1,1 0,-1 0,0 1,0-1,-1 1,1 0,0 0,-1-1,-1 2,2-1,0 0,0 0,-1 2,1-2,0 0,0 0,0 1,1 0,-1-1,1 1,-1-1,1 0,0 1,0-1,-1 1,1-1,0 3,0-3,0 1,1-1,-1 0,1 0,0 1,0-2,-1 1,1 0,1 1,-1-2,0 1,0 0,0-1,2 1,-2 0,0-1,1 0,-1 1,1-1,-1 0,1 1,-1-1,1 0,-1 0,0 0,1 1,0-1,3 0,-3 0,0 1,1-1,-1 0,2 0,-2 0,0 0,0 0,2 0,-2 0,1 0,-1 0,1 0,-1 0,0 0,0 0,-1 0,1 0,0 0,-1 0,1-1,0 1,1-1,-2 1,1 0,-1-1,0 1,0-1,1 1,-1 0,0 0,0-1,1 1,-2-1,1 1,0 0,0-1,2 0,-2 0,0 0,-1 1,2-2,-1 1,0 1,-1-1,1 1,-1-1,1 0,-1 0,1 0,-1 0,1-1,-1 1,1 1,-1-1,0 0,0 0,0 0,0 0,0 0,1 0,-1 0,0 0,0 0,0 0,0 0,0 0,0 0,0 0,-1 0,0-1,0 1,0 0,0 0,0 1,-1-2,0 2,0 0,-1-1,-1 1,-9 2,3 0</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1672 289,'2'0,"-4"0,2-1,0 1,0 0,0 0,1 0,-1 1,1 0,3 3,-2-1,0 0,0 0,2 3,-3-3,1 0,0-1,-1-1,0 0,-1-1,0 0,1 0,-1 0,1-1,-1-1,0 1</inkml:trace>
</inkml:ink>
</file>

<file path=ppt/ink/ink1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1694 295,'2'0,"-4"0,2 0,0 0,-1 0,1 0,-1 1,-1 1,0 0,-1 0,1 0,-1 1,0-1,1 0,1-1,-1 3,2-3,-1 0,1-1,0 1,0-1,1 0,0 0,1 0</inkml:trace>
</inkml:ink>
</file>

<file path=ppt/ink/ink1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1711 295,'2'0,"-4"0,2-1,0 1,0 0,0 0,0 0,2 3,-1-1,0 0,0 0,1 3,0-3,-1 0,0 0,-1-1,1-1,0 1,-1-1,0 0,1 0,-1-1,0 0</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1689 1,'2'0,"-4"0,2 0,-1 2,1 0,0 1,1 1,0 0,-1 2,1-4,-1-1,0-1,0 0,0 0,0 0,-1-1,1-1,-1-2,1 1,1 0,-1 0,1 1,0 0,-1 2,1-1,0 1,-1 0,2 2,-1 0,0 0,1 0,-1 1,1-1,0 0,-1-1,0 0,0 0,-1-1,0 0,0-1,0 0,0-1,0-3,0 3,0-1,0 1,0-2,1 3,-1 1,0 0,0 0,1 0,0 1</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1726 294,'2'0,"-4"0,2 0,0-1,0 1,-1 0,0 2,0-1,-1 1,1 0,-1 1,0-1,1 1,-1 0,0-1,0 0,1 0,0-1,1-1,0 0,0 0,1 0,0 0,0-1,0 0</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1737 280,'2'0,"-4"0,2 0,0 0,0 0,0 0,0 0,0 0,1 0,0 0,0 0,1 1,0-1,0 0,0 0,0 0,0 0,-1 0,0 0,0 0,-1 0,0-1,0 1</inkml:trace>
</inkml:ink>
</file>

<file path=ppt/ink/ink1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1758 273,'0'-1,"0"1,1 0,-1-1,0 1,0 0,0 0,-1 1,0 0,1 1,-1 0,1 1,-1 0,1 0,-1-1,1 1,0-1,0 2,0-3,-1 0</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1676 356,'2'0,"-4"0,2-1,0 1,0 0,0 0,0 0,0 0,0 0,0 0,0 1,2 4,0-2,-1 0,0 0,2 2,-2-3,1 0,-2-1,1-1,-1 0,0 0,0 0,0 0,0 0,0-1</inkml:trace>
</inkml:ink>
</file>

<file path=ppt/ink/ink1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1688 360,'2'0,"-4"0,2-1,-1 1,1 0,0 0,0 0,0 0,0 0,-1 1,0 1,0 0,-1 0,-1 1,0-1,1 0,-2 2,3-3,0 0,1-1,-1 1,1-1,0 0,1 0,0 0,1-1</inkml:trace>
</inkml:ink>
</file>

<file path=ppt/ink/ink1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1701 317,'2'0,"-4"0,2 0,0 0,-1 0,1 1,0 1,0 0,-1 0,1 0,0 0,0 0,0 0,0-1,1 1,-1-1,0 0,1-1,0 1</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1732 324,'0'-1,"0"1,0 0,1 0,-1 0,0-1,0 1,0 0,0 1,0 0,0 1,0 0,-1 2,1-2,0 0,0-1,-1 1,0-1,1 1,-1-1</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1672 375,'1'0,"-1"-1,1 0,0 0,0 0,1 1,-2 0,1 0,0 2,-1-1,0 1,0-1,0 1,-1-1,0 0,-1 0,1-1,1 0,-1-1,2-1,1 0,0 0,0 0,0-1,0 1,0 1,0 0,-1 1,0 0,0 1,0 1,0-1,-1 1,-2 2,1-3,-1 0,-1 0,1 0,-1-1,1 0,0 0,0-1,2 0,-1 0,2-1,-1 0,2 1,0-1,-1 1,1 1,0-1,-1 2,0-1,1 1,-2 0,1-1,-1 1,0 0,0 0</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1701 346,'2'0,"-4"0,2 0,0 0,1 0,-1 0,1 0,-1 0,0-1,0 1,0 0,0 0,0-1,0 0,0 0,1-2,-1 1,0 0,1 1,-1-1,0 1,0 0,0 1,0 0,0 0,0 0,0 1,-1 0,0 0,-2 0,2 0,1-1,-1 0,0 0,1 0,-1-1,1 0,0 0,0 0,0 0,1 0,0 0,1 0,-1 1,0 0,1 0,-1 1,0 1,1-1,-1 1,0-1,-1 1,0-1,0 0,-1 0,0 0,1 0,-1-1,1 0,0 0,0-1,0 1,1-1,0-1,0 1,1 0,-1-1,1 2,-1-1,0 2,0-1,1 2,-1-1,0 0,0 1,0 0,0 0,-1-1,0-1,0 1,0-1,1 0,-1-1,1 1,0-2,0 1,-2 1,0-1</inkml:trace>
</inkml:ink>
</file>

<file path=ppt/ink/ink1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575 286,'2'0,"-4"0,2 0,0 0,0 0,0 0,0 0,1 0,0 0,1 0,0 0,0-1,1 1,-1 0,1 0,-2 0,0 0,-1 1</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1729 6,'2'0,"-5"1,3 1,-1 0,0 0,1 0,0 0,-1 0,1 1,0-2,0 0,0-1,0 0,0 0,0-1,1 0,-1-3,0 2,0-1,1 0,0 1,-1 0,1 1,0 0,-1 0,1 2,-1-1,1 1,0 1,0 0,-1 0,1 0,0 0,0 0,0-1,0 1,-1-2,0-1,0 0,0 0,1-3,-1 2,1-1,0 1,0 0,-1 0,1 1,-1 0,1 1,-1 0,0 0,-1 0,2 1,-1 0,1 1</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581 295,'2'0,"-5"0,2 1,1-1,-1 0,1 0,0 0,0 0,1 0,-1 0,2-1,1-1,-1 0,-1 0,0 0</inkml:trace>
</inkml:ink>
</file>

<file path=ppt/ink/ink1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588 282,'0'-1,"-1"1,1-1,-1 1,1-1,0 1,0 0,3 2,-1 0,-1-1,1 1,-1 0,-1 0,-1 0,-2 0,0 0,-1 0,-1-1</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539 291,'2'0,"-4"0,2-1,0 1,0 0,0 0,1 1,1 0,0 0,1 0,0 0,2 1,-3-2,0 1,-1-1,1 0,-2 0,0-1,0 0,0 0,-1-1,1 1,-1-1,0 0,0 1,0 0,0 0,1 1,0 1,-1 2,1 0,-1 1,1-1,-1 1,0-1,0 0,1 0,0-2,0 1,1-2,0 0,0 0</inkml:trace>
</inkml:ink>
</file>

<file path=ppt/ink/ink1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1755 316,'2'0,"-4"0,2-1,0 1,0 0,0 0,1 0,1 0,1 0,0 0,1 0,0 0,-1 0,1 0,-2 0,1 0,-1 0,-1 0,-1 0,0 0,0 0,0 1,-1-1,-1 0</inkml:trace>
</inkml:ink>
</file>

<file path=ppt/ink/ink1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1759 323,'2'0,"-4"0,2 0,0 0,0 0,0 0,1 0,0 0,1 0,0 0,0 0,0 0,1 0,0-1,2 1,-3 0,-1 0,0 0,-1 0,0 0,1 0</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1782 308,'2'0,"-5"0,3 0,-1 0,0 0,1 0,-1 0,0 0,1 0,0 0,-1 1,1-1,0 1,2 1,0-1,-1 0,2 0,2 0,-3 0,0 0,-1-1,1 1,-1-1,-1 0,0 0,0 0,0 0,0 1,0-1,0 0,0 1,-1 0,1 0,-1 0,0 0,0 1,-1 1,1-1,-1 1,1-1,0 0,0 0,0 0,0-1,1 0,-1 0,1-1,0 1,0-1,0 0,0-1,0 1,0-1</inkml:trace>
</inkml:ink>
</file>

<file path=ppt/ink/ink1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1722 236,'-1'0,"0"0,-1 0,-4 0,3 1,0-1,0 1,-1 0,1 0,-1 0,0 0,0 0,0 0,-3 2,4-2,0 1,0-1,-2 4,2-3,1 1,-1 1,0-1,-1 1,1-1,0 1,0-1,1 0,-2 4,2-3,0 0,1 0,-1 3,1-3,1 0,0 1,1-1,1 4,0-5,0 0,0 0,0-1,0 0,0 1,0-1,1 0,4 3,-4-3,0 0,0-1,0 0,0 0,1-1,0 1,0-1,0 0,3 0,-4 0,0 1,0-1,3 0,-3 0,1 0,0-1,0 1,0-1,0 0,0 0,0 0,0 0,0-1,-1 1,0 0,1-1,-1 1,0-1,0 0,0 1,-1-1,1 0,-1 0,1 0,2-2,-3 1,0 1,1-3,-1 2,-1 1,0-1,1 1,-1-1,0 1,1-1,-1 1,1-1,-1 1,0 0,-1 0,1-1,-1 1,0-2,0 2,0-1,-1 1,1 0,-1 0,1 0,-1 1,0-1,1 0,-3-1,2 2,0-1,-1 1,-1-3,2 3,0 0,-1-1,0 1,0-1,0 1,0 0,0 0,0 0,0 0,1 0,-1 0,0 1,0-1,-2-1,2 1,-1 0,1 1,-1-1,0 1,0-1,1 1,-1 0,1 0,-3 0,2 0,1 0,-1 0,0 0,0 1,1-1,-1 1,1-1,1 0,0 1,0-1,0 0,1 1,-1-1,1 0,0 0,0 0,0 0,0 0,0 0,0 0,0 0,0 0,0 0,0 0,0 0,0 0,0 0</inkml:trace>
</inkml:ink>
</file>

<file path=ppt/ink/ink1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1708 369,'2'0,"-4"-1,2 0,0 0,0 0,0 1,0 0,0 0,0 0,0 0,0 0,0 3,0 1,-1-2,1 1,-2 5,2-4,-1 1,1 0,-1 5,0-6,1 0,0-1,-1 2,1-4,0 0,0 0,0-1,0 0,0 0,0 0,0-1,1 0,-2-1,1 1</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1689 420,'2'0,"-4"0,2-1,0 1,0 0,0 0,0 1,1 1,-1-1,1 1,0 0,0-1,1 1,-1-1,0 0,1 0,-1 0,1 0,-1-1,0 0,0 0,3-1,-2 0,0-1,1 1,0-1,0 0,-1 1,1-1,-1 0,0 1,-1 0,0 1,0-1,-1 1,0 1,-2 1</inkml:trace>
</inkml:ink>
</file>

<file path=ppt/ink/ink1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1687 474,'2'0,"-4"0,1-1,1 1,0 0,0 1,1 1,0-1,0 0,1 0,1 0,-1-2,0 1,0-1,-1 1,0-1,0 0,-1 0,0-1,0 1,-1 0,-1-1,1 1,-1 1,0-1,0 1,0 0,0 0,0 1,0-1,0 1,1 0,0 1,0 0,1 1,-1-1,2 4,-1-4,1 0,0-1,1 0,-1 0,1 0,0-1,0 0,1 0,-1-1,0 1,1-1,-1 0,-1 0,3-2,-3 1,0 0,-1 1,1 0,-1 0,0 1,0 1,0 0,0 0,0 1,0 1,0-1,-1 2,1-2,0-2,0 1,0-1,0-1,0 0,1 0</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1840 3,'2'0,"-4"0,2-1,0 1,0 0,0 1,0-1,0 1,0 1</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1717 463,'2'0,"-4"-1,2 1,-1-1,1 1,0 1,0-1,1 2,-1-1,3 3</inkml:trace>
</inkml:ink>
</file>

<file path=ppt/ink/ink1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1734 476,'2'0,"-4"0,2 0,0-1,-1 1,-2 0,1 1,0 0,0 0,0 1,2-1,0 0,1 0,0-1,0 0,0 1,1-1,-1-1,-1 1,1 0,-1 0,0 0,0 1,0 0,-1 1,1 0,-1 1,1-1,-1 1,1-1,-1 2,1-1,-1 2,0-2,-1 0,1 0,-2 0,2-2,0 0,-1-1,1-1,0-1,0 0,0 0,1 0,1-2,-1 1,2 1,0 0,0 0,0 0,1 0,0 1,0-1,-1 1,1 0,-1-1,0 0,0 1,0-1,1-2,-2 2,-1 0,0 1,0 0,0 0,-1 1,0 0,-1 0,1 1,0 0,-1 1,1 1,1-1,-1 0,1 0,0-1,1 0,0 0,0-1,0 0,1 0,-1 0,1-1,0 1,-1-1,1 0,-1 0,0 1,0-1,0 1,-1 0,1 1,-1 0,0 0,0 1,0-1,0 0,0 0,-1 0,1-1,0 0,1 0,-1-1,2 0,-2-1,1 1,0-1,1 0,0 1,0 0,-2 1,1 1,-1 1,0 0,0 0,1-1,-1 2,1-2,-1 0,0-1,0 0</inkml:trace>
</inkml:ink>
</file>

<file path=ppt/ink/ink1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1769 486,'0'-1,"0"1,0 0,0 0,1 0,0 2,0 0,0-1,0 1,-1-1,1 0,-1 0,1-1,-1 1,0-2,1 1,0 0,0-1,0-1,1 1,-1 0,0-1,0 1,0 0,-1 0,1 1,-1 1,1-1,-1 1,2 0,-1 0,0-1,1 0,-1 1,0-1,0 0,0 0,-1-1,1 1,-2-1,1 1,-1-1,1 1,-2 0,1 0,-1 1,2 0,-1 0,0 0,1 2,0-2,1 0,-1-1,1 1,0-1,0-1,0 1,0-1,0 0,0 0,0-1,-1 1,1 0,-1 0,0 1,0 0,0 1,0 0,-1 0,1 0,0 1,1-2,-1 1,1-1,2 0,-2 0,1-1,-1 0,2-2,-1 1,-1-1,1 0,-1-1,0 0,1 0,-2 1,1 1,-1 1,0 0,-1 1,0 1,0 1,-1 3,0-1,2-1,-1 1,0-1,1 0,0 0,0-2,0 1,0-2,1 1,0-1,1 0,-1 0,1-1,0 0,-1 0,1 0,-1-1,0 1,-1 0,1 1,-1 0,0 0,-1 1,0 2,1-2,-1 0,1 1,0-2,0 1,1-1,-1 0,0 1,1-1,0-1,0 1,0-1,0 0,1-1,1 0,-2 1,0 1,-1 0,0 1,-1 0,1 0,0 0,0-1,-1 1,1 0,1 0,-1 0,2 0,-1-1,0 0,-1 0,1 0,0 0,0-1,0 0,0 0,0-1,-1 1,1 0,-1-1,0 2,0-1,0 0,0 1,-1 0,1 0,-1 0,1 1,-1 0,0 0,1 0,0 0,-1 1,1-1,0 0,0 0,1 1,0-2,0 1,1-1,1 0,-2 0,1-1,0 0,0 0,0 0,0 0,-1-1,0 1,-1 0,-1-1,0 1,0 0,-1 0,0 1,1 0,0 1,1 1,0 0,1-1,0 1,0 1,1-2,-1 1,1 1,-2-1,0-2,-2 1,-1 0,-2 0</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1664 566,'0'-1,"0"0,0 0,0-1,1 1,0-1,1 1,-1 0,1 0,-1 0,1 1,1 0,-2 0,0 1,0 1,0 4,-2-2,1 0,-1-1,0 1,-1 2,2-4,-1 0,1-2,0 1,0-1,0-1,0 0,0-3,1 2,0 0,1-1,-1 1,1-1,0 0,0 1,0 1,-1 0,0 0,0 1,0 0,0-1,0 2,-1-1,1 0,-1 1,1 0,-1 0,0 0,0 1,0-1,0 1,0 0,0 0,-1 0,1 1,-1 0,0 1,0 0,-2 5,1-4,1-1,0 1,0-1,0 0,0-1,0 1,1-2,0 1,0 2,1-4,-1 1,1-1,0 0,0-1,0 0,1 0,0 0,0-1,0 0,0 1,-1-1,0 0,0 0,0 1,-1-1</inkml:trace>
</inkml:ink>
</file>

<file path=ppt/ink/ink1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1763 556,'2'0,"-4"0,2 0,0-1,0 1,0 0,0 0,0 0,0 0,0 0,0 0,0 0,0 0,-2 1,0 0,-5 3,3-2,0 0,1 0,0 0,1-1,0 1,1-1,0 0,0 0,1 0,-1-1,1 1,0-1,1 1,0 0,0 0,1-1,0 1,0 1,1-1,0 0,-1 1,1-1,-1 0,-1 0,1 1,-1-1,-1 0,1 0,-1 0,-1 0,0-1,0 1</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1723 602,'2'0,"-4"0,2 0,0 0,0 0,1 0,0 1,0 0,1 0,1 0,-1 1,1 0,0-1,0 1,0-1,0 0,1 0,-2 0,-1-1,1 0,0 0,-1-1,1 1</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1812 549,'0'-1,"0"1,0 0,0 0,0 0,-1 1,0 2,0-1,1 0,-1 1,0 3,0-3,1 0,-1 0,1-1,-1-1,1 1,0-1,0-1,0 1,0-1</inkml:trace>
</inkml:ink>
</file>

<file path=ppt/ink/ink1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1774 590,'2'0,"-4"0,2 0,0 0,0 0,0 0,2 0,0 0,1 1,1-1,0 1,7-1,-6 1,0-1,0 1,-1-1,0 0,-1 1,-1-1,1 0,1 0,-3 0,0 0,-1 0</inkml:trace>
</inkml:ink>
</file>

<file path=ppt/ink/ink1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1790 616,'2'0,"-4"1,2 0,-1 0,0 0,0-1,0 1,0-1,0-1,1 1,-1-1,1 0,0-1,0 1,0-1,2-1,0 1,0 1,-1 1,1-1,-1 2,0-1,1 1,-1 1,0 0,1 4,-1-3,0 1,0-1,0 1,0 0,-1-1,1 0,0-1,-1 0,0-1,0 0,0 0,0-1,0 0,-2-1,1 0,0-1,0 1,1-1,-1 0,0 0,1 1,-1 0,0 0,0 0,1 1,-1 0,0 1,-3 2,2-1,0 0,0 1,0-1,0 0,1 0,0-1,1 0,-1 0,1-1,0 0,1 0,0 0,1 0</inkml:trace>
</inkml:ink>
</file>

<file path=ppt/ink/ink1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1816 644,'2'0,"-4"0,3-1,0 2,-1-1,1 2,-1 0,0 0,0 0,-1 1,1-2,-1 0,1-1,-1 0,1-1,0 0,0 0,1-1,-1 0,1 0,0 1,0-1,0 1,0 1,0 0,-1-1,1 2,-1 1,0 0,0-1,0 1,0 0,0 0,0-1,0 0,0-1,0-1,0 0,0 0,2-2,-1 1,1 1,0-1,0 2,0-1,-1 1,-1 1,0 0,1 0,-1 1,0 0,0-1,0 1,1-1,-1 0,1 0,-1 0,1-1,0 0,0 0,0 0,1-1,-1 1,1-2,-1 1,0 0,0-1,0 1,-1 0,0 0,-1 0,0 1,0 0,-1 1,0 0,-1 3,2-2,0 0,1-1,0 1,0-2,0 0,1 0,1-2,-1 1,0 0,0 0,0-1,0 1,0 0,-1 0,0 1,1 0,-1 1,0 1,0-1,0 1,1-1,0 1,-1-1,1 0,-1 0,1 0,1-1,-1 0,0-1,0 0,0-1,0 0,0 0,0 0,-1 1,1 0,-1 0,0 1,0 0,0 1,0 0,0 0,0 1,0 0,1 0,-1-1,1 0,0 0,0-1,0 0,-1 0,1-1,0 1,-1-2,0 2,0-1,0 0,-1 1,0 0,-1 0,-1 2,0 0,0 0,-1 1,1-1,1 1,0-2,0 1,2-2</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0070c0"/>
      <inkml:brushProperty name="ignorePressure" value="0"/>
    </inkml:brush>
  </inkml:definitions>
  <inkml:trace contextRef="#ctx0" brushRef="#br0">416 26,'2'0,"-4"0,2 0,0 0,0 0,0-1,0 1,0 0,0 0,0-1,1 1,-1 0,1-1,-1 0,1 1,0-1,1 0,-1 1,1-1,-1 1,0-1,2 0,-3 0,1 1,0-1,-1 1,1 0,0-1,0 1,0-1,0 1,0 0,0-1,0 1,-1 0,1 0,-1 0,0 0,0 0,1 0,-1 0,0 0,0 1,0 0,-1 0</inkml:trace>
</inkml:ink>
</file>

<file path=ppt/ink/ink1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1844 543,'-1'-1,"1"0,-1 0,-2-3,2 3,-2 0,1 0,-1 0,0 0,-1 0,1 0,-2 0,0 0,0 0,-1-1,-1 0,1 1,-2-1,-5 1,6 1,1 0,0 0,1 0,-4 0,5 0,1 0,-1 1,-2 0,1 0,1 0,-1 0,-5 3,5-3,1 1,0-1,-1 0,1 1,1-1,-1 0,0 1,0-1,-5 3,4-2,2 0,-1 1,1-1,1 1,0-1,0 1,0 0,0 1,-1-1,1 0,0 0,0 1,1-1,-1 4,1-3,1 0,1 0,0 5,-1-5,1 0,0-1,0 0,1 0,1-1,-1 1,2-1,-1 1,3 2,-2-2,0 0,0 0,0 0,1-1,0 0,1 0,0 0,0 0,0 0,1 0,-1 0,1 1,-1-1,0 0,0 0,-1 0,1-1,-1 1,1-1,0 1,0-1,0 1,-1-1,0 0,5 2,-6-2,0 0,1-1,3 1,-4 0,1-1,0 0,4 0,-5 0,-1 0,1 0,-1 0,0 0,0 0,0-1,-1 0,1 1,2-2,-2 0,-1 1,0 0,0-1,0 0,-1 0,0 0,0 0,0 1,-1-1,1 0,0 0,0 0,-1 0,2-2,-1 1,0 1,0 0,0-1,0 1,-1-1,1 0,0 1,0-1,0 0,0 0,0 0,-1 0,1 0,0-4,-1 4,0-1,0 1,0-1,0 0,-1 0,0 1,0-1,0 1,-1-3,1 3,0 1,0 0,0 0,0 0,-1 0,1 0,-1 0,1 0,-1 1,1-1,0 1,0 0,-1-1,0 1,1-1,-1 1,0-1,0 0,-3-1,2 1,0 0,1 1,0-1,-1 1,2 0,-1 1,0-1,1 1,0-1,0 1,0 0,1 0,-1-1,1 1,-1 0,1 0,0 0,-1 0,-1 0,1 0,0 0,-1-1,1 1,-2-1,2 1,-1-1,1 1,-1 0,2 0,0 0,0 0,0 0,0 0,0 0</inkml:trace>
</inkml:ink>
</file>

<file path=ppt/ink/ink1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1608 264,'2'0,"-4"0,2 0,3 1,-2 0,7 4,5-1,-1 0,-8-2,-8-2</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1604 284,'2'0,"-5"-1,2 1,1 0,0 0,0 0,0 0,0 0,1 0,0 0,0 1,1-1,1 1,-1-1,2 0,-1 1,1-1,3 1,-3 0,-1-1,0 1,1 0,-2 0,0-1,-2 0,1 0,-1 1,0-1,0 0,0 0,0 0,-1-1,0 0</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1640 270,'0'-1,"-1"1,1-1,0 1,-1-1,1 1,0 0,0 0,0 0,0 0,0 0,0 0,0 1,0 0,1 0,2 2,-1-1,0 0,0 0,0-1,-1 0,1 0,-1 0,0 0,0-1,0 1,-1-1,0 0,0 1,0-1,0 1,-1-1,1 1,-1 0,0 1,-1-1,0 1,-1 0,0 1,-1-1,1 0,0 0,0 0,2-1,0 0,0-1,1 0,0 0,1 0,-1 0,1-1</inkml:trace>
</inkml:ink>
</file>

<file path=ppt/ink/ink1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1360 267,'2'0,"-4"0,2 0,0 0,0-1,0 1,0 0,0 0,0-1,0 1,-1 0,1 0,0 0,0 0,0 0,0 0,0 0,0 0,0 0,0 0,0 0,0 0,0 0,0 1,0 1,0 0,0 0,0 1,0-1,1 1,-1 0,0-1,1 1,-1-1,0 0,1 0,-1-1,0-1,0 0,0 1,1-1,-1-1</inkml:trace>
</inkml:ink>
</file>

<file path=ppt/ink/ink1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1384 276,'2'0,"-4"0,1 0,1 0,-1 1,0 0,0 2,0-2,1 1,0-1,0 0,0 1,1-2,0 1,0-1,1 1,0-1,-1-1,1 1,0-1,-1 0,1-1,-1 1,-1 0,1-1,-1 1,-1 1,0-1,0 0,0 0,0 1,-3-1,2 1,1 0,-1 0,0 0,1 0,1 0,0 1,0-1,0 1,0 0,1-1</inkml:trace>
</inkml:ink>
</file>

<file path=ppt/ink/ink1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1411 276,'2'0,"-4"-1,2 1,-1 0,1 0,-1 0,1 1,-1 1,0-1,1 1,-1-1,1 2,1-2,-1 0,1-1,1 1,1-1,-1 0,0 0,-1-1,2-1,-1 1,-2 0,1 0,-1 0,0 0,0 0,-1 0,0 0,-1 0,0 1,0-1,-1 1,1 0,0 0,0 0,1 0,1 0,0 0,0 1,1-1</inkml:trace>
</inkml:ink>
</file>

<file path=ppt/ink/ink1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1436 276,'2'0,"-4"0,1 0,0 0,0 0,0 1,1-1,-1 1,0 0,0 2,0-2,1 0,1 0,-1 0,1 0,0-1,1 0,-1 1,1-1,-1 0,1-1,-1 1,1-1,-1 0,0 0,0 0,-1 0,0 0,0 0,-1 0,1 0,-1 0,0 0,-1 1,0-1,1 0,-1 1,1 0,-2 1,2-1,0 1,0-1,1 1,0 0,1-1</inkml:trace>
</inkml:ink>
</file>

<file path=ppt/ink/ink1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1466 275,'2'0,"-5"0,3 0,-1-1,0 1,0 0,0 0,-1 1,1 0,0 0,1 0,-1 0,1 2,0-2,0 0,1 0,1 0,-1 0,0 0,0-1,1 0,1 0,-2-1,0 1,0-1,1 0,-2 0,1 0,-1 0,0 0,0 0,-1 1,1-1,-1 0,0 0,0 1,-2-1,1 1,0 0,1 0,0 1,0-1,0 1,1 0,0-1,1 1,0 0</inkml:trace>
</inkml:ink>
</file>

<file path=ppt/ink/ink1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1494 277,'-1'0,"1"0,0-1,0 1,0 0,0 0,0-1,0 1,0 1,0 0,0 1,0-1,0 0,1 1,-1-1,1 0,-1-1,2 1,-1-1,0 0,0 0,3-2,-4 1,1 1,0-1,-1 0,0 0,0 0,0 0,0 0,-2 0,0 0,0 1,-1-1,0 1,-2 0,0-1,-1 1</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0070c0"/>
      <inkml:brushProperty name="ignorePressure" value="0"/>
    </inkml:brush>
  </inkml:definitions>
  <inkml:trace contextRef="#ctx0" brushRef="#br0">1242 11,'0'-1,"0"1,0 0,0-1,0 1,0 0,0 0,0 0,0 0,0 0,0 1,1 1,-1 0,1 0,-1-1,1 1,-1-1,0-1,0 0,0 0,1 0,-1 0,1-1,3-1,-2 0,0-1,0 1,0-1,0 0,0 1,0 1,0 0,-2 1,1 0,-1 0,0 0,0 0,0 0,0 0,0 0,0 0,0 0,0 0,0 1</inkml:trace>
</inkml:ink>
</file>

<file path=ppt/ink/ink1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1388 328,'-1'0,"1"-1,-1 1,1 0,0 2,0 0,0 0,0 2,0-1,0 0,1 1,-1-2,0 1,0-1,1 0,-1-1,0 0,0-1,0 0,1 0,0-1</inkml:trace>
</inkml:ink>
</file>

<file path=ppt/ink/ink1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1406 332,'2'0,"-4"0,2 0,0 0,-1 0,1 1,0 0,0 1,0 0,0 0,1 0,0 0,1-1,-1 0,1-1,-1 1,1-1,0 0,0 0,0-1,-1 0,1 0,-1 0,0-1,0 1,0-1,-2-2,0 3,0-1,-1 2,0-1,0 1,-1 0,1 0,-1 0,2 1,-2 0,2-1,1 1,1 0,0-1</inkml:trace>
</inkml:ink>
</file>

<file path=ppt/ink/ink1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1448 329,'2'0,"-4"-1,1 1,0 1,0 0,-1 0,1 1,0 0,1 0,-1-1,1 1,1 1,-1-1,1-2,1 1,-1 0,0-1,1 0,-1 0,0 0,1-1,-1 0,0 0,0 0,0 0,-1-1,1 0,-1 0,0 0,0 0,-1 1,1 0,-2 0,0 1,0 0,0 0,0 1,0-1,0 1,1-1,0 1,1-1,0 1</inkml:trace>
</inkml:ink>
</file>

<file path=ppt/ink/ink1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1476 329,'2'0,"-4"0,2-1,-1 1,0 0,1 0,0 0,-1 1,1 1,-1 0,1 0,0 2,1-2,0-1,0 0,0-1,2 1,-2-1,1-1,0 0,-1 0,0 0,0 0,-1-1,0 0,0-2,-1 3,0-1,-1 1,-1 1,0 0,-2 1,-1 1</inkml:trace>
</inkml:ink>
</file>

<file path=ppt/ink/ink1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1327 264,'2'0,"-4"-1,1 1,1 0,-1 0,1 0,0-1,0 1,0 0,0 0,0 0,0 0,1 0,0 0,1 0,1-1,1 1,0-1,1 0,0 0,0 1,6-1,-6 0,1 1,0-1,8 0,-7 1,0-1,0 1,0-1,0 1,6-1,-6 0,-1 1,0 0,0-1,-1 1,1-1,-1 1,4-1,-5 0,0 1,0-1,0 1,-2 0,1-1,-1 1,-1 0,0 0,0 0,-1 0,1 0,-1 0,1-1,0 1,0 0,-1 0,0 0,0 1,0-1,1 1,-1 0,0 1,1-1,-1 1,0 0,0 1,1 0,-1 1,0 5,0-5,1 1,-1 0,1 0,0-1,-1 1,1-1,0 0,0 1,0 3,-1-4,0 0,0 0,1 0,-1-1,0 0,0 0,1 0,-1 0,0-1,0 0,0 0,0 0,0-1,0 2,0-2,0 0,0 0,0 0,0-1,0 1,0 0,0-1,0 1,1-1,-1 1,0-1,0 0,0 1,0-1,0 0,0 0,0 0,-1 0,0 0,-1 0,-1 0,-1 0,0 0,-1 0,0 0,0 0,0 0,-1 0,0 0,0 0,0 0,-14 0,14 0,-1 0,2 0,0 0,0 0,1 0,0 0,1 0,-1 0,0 0,0 1,1-1,-1 0,-1 0,4 0,0 0,0 0,1-1,0 1,0 0,-1-1,0 0,1-1,-2-2,0 1</inkml:trace>
</inkml:ink>
</file>

<file path=ppt/ink/ink1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1325 266,'2'0,"-4"0,3-1,-1 1,0 0,0 0,0 0,0 0,1 0,-1 0,0 0,2 2,-2 0,1 0,0 1,0 4,0-3,-1 1,0-1,0 0,0 0,0 0,1 0,-1-1,0 1,1 3,-1-3,1-1,-1 1,1-1,-1 0,1-1,-1 0,0 0,1 0,-1 0,0 0,1 0,-1 0,0-1,-1 3,1-3,0 1,-1-1,1 0,0 0,0-1,1 1,-1 0,0 0,0 0,0 0,0-1,1 1,-1-1,0 1,0-1,0 1,0-1,1 1,-1-1,0 1,1-1,-1 0,1 1,0-1,-1 0,1 0,1 0,-1 0,1 0,1 0,-1-1,3 1,-2 0,0-1,0 1,4 0,-3 0,0-1,0 1,-1 0,3 0,-4 0,1-1,-1 1,1 0,-3 0,1-1,-1 1,0 0,0 0,0 0,0 0,0 0,0 0,0 0,0 0,0 0,-1 0,1-1</inkml:trace>
</inkml:ink>
</file>

<file path=ppt/ink/ink1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1460 363,'2'0,"-4"0,2 0,0 0,0-1,0 1,0 0,0 0,0 0,0 0,0 0,0 0,0 1,0 0,0 1,0 0,0 0,1 1,-1 0,1 4,-1-3,1 0,-1-1,1 0,-1-1,0 0,0 0,0-2,1 1,-1-1,0 0,0-1,0 0,1-1,-1 2,0-1,0 1,0 0</inkml:trace>
</inkml:ink>
</file>

<file path=ppt/ink/ink1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1455 400,'2'0,"-4"0,2-1,0 1,0 0,0 0,0 0,0 0,1 1,0 0,0 1,0 0,0 0,-1 0,0 0,1-1,-1 0,1 0,0-1,-1 0,1 0,0 0,1-1,-1 0,1-1,0 1,2-3,-2 1,0 1,0-1,0 1,0 0,-1 1,-1 0,0 1,0 0,0 0,0 0,0-1,0 1,-1 0,-2 0</inkml:trace>
</inkml:ink>
</file>

<file path=ppt/ink/ink1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1855 456,'-1'-1,"1"1,-1-1,0 1,-2-2,2 1,-1 1,0-1,-1-2,0 2,1 0,-1 0,1 0,-1 0,0 0,0 0,0 1,0-1,0 0,-1 1,0-1,0 1,0-1,-5 0,4 0,0 0,-1 1,-6-1,7 1,1 1,1-1,1 0,-1 1,0-1,1 1,-1 0,0 0,-3 1,3-2,0 1,-1 0,0 0,1 0,0 0,1 0,-1 0,1 0,-3 2,2-2,0 0,1 0,-2 1,3 0,-1-1,1 0,0 1,0 0,0 0,0 0,0 0,0 0,0-1,0 1,-1 0,1 0,0 0,0 2,0-3,0 1,0 0,0 0,0 0,0 0,0 0,1 0,-1 0,3 2,-1-2,1 0,0 0,2 2,-2-3,1 1,0 0,-1 0,1-1,1 1,-1-1,1 0,0 0,0 0,0-1,1 1,-1 0,0 0,3 0,-4 0,0 0,1 0,5 0,-5 0,0 0,1-1,0 1,0 0,1 0,-1-1,-1 1,0-1,0 0,-1 0,-1 0,1 0,0 0,1-1,0 1,1 0,-1-1,0 1,0-1,1 0,-3 0,0 0,0 1,1-2,-1 1,0-1,1 1,-1-1,1 1,0-1,0 1,0-1,-1 1,0 0,0-1,-1 1,0 0,-1 0,2-1,-1 0,-1 1,1-1,0 0,0 1,0-1,0 1,0 0,0-1,0 0,-1 1,0 0,0 0,1-1,-1 0,0 0,1 0,-1 0,1 0,-1 1,0-1,0 1,0 0,0 0,0 1,-1-1,0 0,0 0,-2-2,2 2,-1-1,-1 0,0 1,-1-1,-2 1,-1 0,-2 0,-1 1,0 0</inkml:trace>
</inkml:ink>
</file>

<file path=ppt/ink/ink1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216 738,'2'0,"-4"0,2 0,0 0,2-3,6-5,3-1,-11 8,0 2,-1-1,0 1,-1 1,0-1,0 2,-1-1</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0070c0"/>
      <inkml:brushProperty name="ignorePressure" value="0"/>
    </inkml:brush>
  </inkml:definitions>
  <inkml:trace contextRef="#ctx0" brushRef="#br0">371 336,'2'0,"-5"0,3-1,0 1,0 0,0 0,0 0,0 0,0 0,0 0,0 0,0 0,0 0,0 0,0 0,0 0,0 0,0 1,0-1,0 1,0 0,0 0,0-1,0 1,0 0,0-1,0 0,0 1,0-1,0 0,0 0,0 0,0 0,0-1,0 1,0 0,0 0,0-1,0 1</inkml:trace>
</inkml:ink>
</file>

<file path=ppt/ink/ink1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209 741,'-1'0,"0"1,0-1,0 1,1 0,0-1,0 0,0 0,0-1,1 1,0-2,3 0,-2 0,0 1,0-1,1 1,-1-1,0 1,0 0,0-1,-1 1,2 0,-2 0,-1 1,1-1,-1 1,0 0,0 0,0 0,-1 1,-1 0,0 1,0 0,0-1,0 1,0 0,0-1,1 1,-1-1,1 0,-1 0,1 0,0 0,1-1,-1 0,1 0,0 1,0-2,1 1,0-1,0-1,1 1,0-1,0 0,0 0,0 0,2-1,-2 2,-1 0,0 0,-1 1,1 0,-1 0,0 0,-1 0,0 1,0 0,-1 1,-1 1,0-1,0 0,-1 0,3-1,0-1,1 0,0 0,0 0,1 0,0-1,0 0,0 0,0 0,1 0,0 0,-1-1,2 0,-1 0,-1 1,1 0,-1 0,0 0,0 1,0-1,0 0</inkml:trace>
</inkml:ink>
</file>

<file path=ppt/ink/ink1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1403 43,'2'0,"-4"0,0-1,2 1,-1 0,1-1,-1 1,1-1,0 1,1-1,4-3,-1 3,-2 0,-1 1,2 1,-3 0,1 0,0 0,-1 1,0 0,-1 0,0-1,0 1,-1 0,-2 2,1-3,2 0,-1 0,0 0,2-1,0 0,0 0,0 0,0 0,0 0,0 0,0 0,3 0,-1 0,0 0,1 0,2 0,-3 0,0 0,1 0,-1 0,-1 0,1 0,-1 0,0 0,-1 0,1 0,-1 0,0 0,1-1</inkml:trace>
</inkml:ink>
</file>

<file path=ppt/ink/ink1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1443 41,'0'-1,"-1"1,1 0,-1-1,0 1,0 0,0 1,0 0,0 1,0 0,0 0,0 0,1 0,0 0,1-1,0 0,0 0,0 0,0-1,1 0,-1 0,1 0,0-1,-1 0,1-1,-1 1,0-1,-1 1,1-1,-1 1,-1-1,1 1,-2-1,1 1,-1 0,-3 0,3 1,-1 0,1 0</inkml:trace>
</inkml:ink>
</file>

<file path=ppt/ink/ink1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1381 25,'2'0,"-4"0,2 0,0 0,1 0,1 1,1-1,1 0,0 0,2 0,-1-1,2 1,0 0,1-1,-1 1,-1 0,0 0,4-1,-6 1,0 0,-1 0,0 0,1 0,-2 0,-2 0,1 1,-1 0,0-1,0 1,0 1,-1 2,1-1,0 1,0 0,0 0,1 1,-1-1,1 0,-1 0,1 0,-1 2,0-3,1 0,-1-1,0 1,1-2,-1 0,0-1,0 0,-1 0,0 0,0 0,-1-1,-2 1,0 0,-1-1,-1 1,0-1,-1 0,-7 0,6 1,1 0,0-1,1 1,1 0,0 0,1 0,0 0,1 0,-1-1,3 0,0 0,1 0</inkml:trace>
</inkml:ink>
</file>

<file path=ppt/ink/ink1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1375 38,'2'0,"-4"0,2 0,0 0,0 0,0 1,1 0,-1 1,1 0,0 3,0-2,-1 1,1-1,-1 1,1-1,-1 0,1 0,-1 0,0-1,0 3,1-3,-1-1,0 0,0-1,0 1,0-1,0 0,0 0,0 0,0 0,0 0,0 0,0 0,0 0,0 0,0 0,1 0,-1 0,2-1</inkml:trace>
</inkml:ink>
</file>

<file path=ppt/ink/ink1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733 519,'2'0,"-4"0,2 0,-1 1,1 0,0 0,0 2,1 1,-1-1,0 1,0-2,1 1,-1-1,0-1,1 0,0-1,1 0,2-2,0 0,0-1,0-1,2 0,0 0,0-1,0 1,0 0,0 1,-2 1,-1 1,-1 0,0 0,-1 1,0 1</inkml:trace>
</inkml:ink>
</file>

<file path=ppt/ink/ink1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933 480,'2'0,"-4"0,1-1,1 1,0 0,0 0,0 1,0 1,0 0,-1 0,1 1,0-1,-1 1,1-2,0 1,0-1,1 0,0-1,1 0,0-1,0-1,2 0,-1 0,0 0,1-1,1-1,0 1,0 0,-1 0,-1 1,0 1,-1 0,-1 0,0 1,-1 0,0 0,-1 0</inkml:trace>
</inkml:ink>
</file>

<file path=ppt/ink/ink1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1283 759,'2'0,"-4"0,2-1,0 1,1 0,0-1,1 1,-1 0,1-1,-1 2,1-1,0 1,-1-1,1 1,-1 1,0-1,0 1,-1 0,1 0,0 0,-1 1,1 3,0-3,-1 0,1 0,-1 0,1 0,-1-1,0 1,1 0,-1-1,0 3,0-2,0-1,0 0,0 3,0-3,-1 0,1 1,-1 1,1-1,0-1,-1 1,1 0,-1 3,1-3,-1 0,1 0,-1 4,1-4,0 1,0-1,0 0,-1-1,1 1,0 0,0 0,0 0,0 0,0-1,0 1,1 0,-1 0,0 0,1 0,-1 0,0-1,0 1,0-1,1 0,-1 0,0 0,1-1,-1 1,1 1,-1-2,1 0,-1 0,1 1,0-1,0-1,-1 0,0 1,1-1,-1 0,1 0,0-1,0 1,0 0,0-1,0 1,0-1,0 1,1-2,-1 2,0-1,0 0,0 0,0-1,-1 1,1-1,-1 1,0 0,1-1,-1 1,0 0,0-1,1 1,0-2,-1 2,1-1,0 1,0-1,0 0,0 0,-1 0,1 0,0 1,-1 0,1 0,-1 0,0 1,1-1,0 0,0 1,0-1,0 0,1 1,-1-1,0 1,0-1,0 1,0 0,-1 0,1 0,-1 1,1 0,0 0,-1 0,1 0,0 0,0 1,0 0,0 0,-1-1,1 1,0 0,-1-1,1 1,-1-1,1 1,0 0,0-1,0 1,1 1,-1-2,0 1,0-1,0 1,0-1,0 0,0 0,0 0,0 0,0 0,0 0,0 0,1 0,-2-1,2 2,-1-1,1 0,-1-1,0 0,1 1,0-1,-1 0,1 0,-1 0,1 0,-1 0,-1 0,1-1,-1 1,1-1,-1 1,1 0,-1-1,1 0,0 0,1 0,-1 0,0 0,0-1,0 1,0 0,0 0,-1 0,1-1,-1 0,1 1,-1-1,0 1,1-1,0 0,-1 0,1 0,-1 0,1 0,-1 0,0 0,0-1,0 1,0 0,0 0,0 0,0 0,1 0,-1 0,1 0,0 0,-1 0,1 1,-1-1,1 0,-1 0,1 1,-1-1,1 0,-1 0,2-1,-1 1,-1 0,1 1,0-1,0 0,1 0,-1 0,0 0,1 0,-1 0,1 0,-1 0,0 1,1-2,-1 3,-1-1,1 1,0 0,-1 0,1 0,1 1,-1-1,1 1,3 1,-3-1,0 0,0 0,2 2,-2-2,-1 1,0 0,1 0,-1 0,0 0,0 1,0-1,0 1,0-1,0 1,0-1,0 1,0 0,1 0,-1-1,0 1,0 0,0 0,0 0,-1 0,1 0,-1 0,1 0,-1 0,1 3,0-4,-1 1,1-1,0 3,0-3,-1 1,1-1,-1 0,1 0,0 0,0 0,1 0,-1 1,0-1,1 1,-1-1,0 1,1-1,1 4,-1-4,0 1,0-1,0 0,0 0,0 0,0 0,0 0,0-1,0 1,0 0,-1-1,1 1,-1 0,2 0,-1-1,0 0,0-1,0 1,0 0,-1-1,1 1,-1-1,0 1,0-1,-1 0,1 0,-1 0,1 0,0 1,0-1,0 0,0-1,1 1,-1 0,0 0,1 0,-1 0,0 0,0 0,1 0,-1-1,1 1,-1 0,1-1,-1 1,0 0,-1 0,1-1,-1 1,1 0,-1 0,0 0,1 0,0 0,-1 0,1-1,1 1,-1-1,1 1,2 0,-2 0,-1 0,0 0,0 0,-1 0,0 0,1 0,-1 0,0 0,0 0,0 0,0 1,1-1,-1 1,1-1,-1 1,1 0,-1-1,1 1,-1-1,1 1,0-1,-1 1,1-1,-1 0,0 0,1 0,-1 0,0 0,0 0,1 0,0-1,0 1,0-1,0 0,1-1,-1 1,0 0,0-1,2-2,-2 2,1 0,-1-1,2-2,-1 3,-2-1,1 0,-1 0,1 0,-1 1,1-1,-1 1,1-1,0-1,0 2,0 0,-1 0,1-1,0 1,-1 0,1 1,-1-1,1 1,-1 0,1-1,-1 1,0 0,1-1,0 1,-1 0,1 0,0-2,0 2,0 0,-1 0,1-1,0 1,-1-1,1 1,0-1,0 0,0 1,-1-1,1 0,0 0,0 0,0 0,0 0,1-1,-1 1,1 0,-1 0,0-1,1 1,-1 0,0 0,0 1,-1-1,2 0,-1 0,0 0,0 0,0 0,0 0,0 0,0 0,0 1,-1-1,1 0,0 1,0 0,0-1,-1 1,2-3,-1 2,0 0,0 1,0-3,0 3,-1-1,1 1,-1-1,1 1,-1 0,1 0,-1 0,0-1,1-1,-1 2,1-1,-1 1,1-1,-1 1,0 0,0-1,1 1,-1-1,0 1,0-1,1 1,-1-1,0 1,0-2,0 1,0 1,1 0,-1-1,1 1,-1 0,0 0,1-1,-1 1,0 0,0 0,0 1,0-1,0 0,0 1,0-1,1 1,-1-1,0 1,0-1,0 1,0 0,0 0,0-1,0 1,0 0,1-1,-1 1,0 0,0 0,0 0,0 0,0 0,1-1,-1 1,1 0,0 1,0-1,0 0,0 0,0 0,0 0,0 0,0 0,-1 0,2 0,-1 0,0 0,0 0,0 0,-1 0,1 0,-1 0,1 0,-1 0,1 0,0 0,0-1,0 1,1 0,0 0,-1 0,0 0,0-1,0 1,0 0,-1 0,0 0,1 0,-1 0,1 0,0-1,0 1,0 0,-1 0,1 0,-1 0,0-1,0 1,1 0,-1 0,0 0,0 0,0 0,1 0,0 0,0 0,0 1</inkml:trace>
</inkml:ink>
</file>

<file path=ppt/ink/ink1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1205 745,'2'0,"-4"0,2 0,0 1,0 0,-1 0,1 1,0 0,0 1,0 0,0 0,0 1,1 0,0 6,-1-5,1 0,0 0,-1 1,1 0,-1-1,0 0,1 1,0-1,-1 0,1 1,-1-1,1 0,-1-1,0 5,0-4,0-1,1 0,-1 0,0 1,0-1,0 1,0-1,0 1,0 4,0-5,1 0,-1 0,0 4,0-5,0 1,0 0,1 0,-1 0,0 1,0-1,1 0,-1 1,0 0,0-1,0 0,0 0,0 0,0 4,0-5,0 1,0-1,1 0,-1 1,1-1,-1 0,0 1,0-1,0 1,0 0,0 1,0-1,0 0,0 4,0-4,0 0,0-1,0 0,0 0,-1-1,1 1,0-2,0 0,0-1,0 0,1 0,-1 0,0 0,0 0,0 0,0 0,-1 0,0 0,0 0</inkml:trace>
</inkml:ink>
</file>

<file path=ppt/ink/ink1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1125 1022,'2'0,"-4"0,4 0,0 0,0 0,1 0,3 1,-2-1,0 0,-1 0,6 0,-3 0,-1 1,1-1,1 0,-1 0,1 0,-1 0,1 0,0 0,8 1,-7-1,0 0,0 0,1 0,-1 0,1 0,-1 0,0 0,-1 0,1 0,-1 0,0 0,1 0,-1 0,1 0,0 0,0 0,0 0,-1 0,1 0,0 0,-1 0,0 0,1 0,-1 0,1 0,-1 0,1 0,0 0,-1 0,9 0,-8 0,0-1,0 1,7 0,-7 0,0-1,0 1,0 0,1-1,-1 1,1 0,0 0,-1-1,9 0,-9 1,0 0,1-1,0 1,-1 0,1-1,-1 1,0 0,1 0,7-1,-7 1,-1-1,0 1,0 0,0 0,0-1,-1 1,1-1,0 1,0 0,0 0,-1-1,1 1,-1 0,0 0,0 0,-1-1,1 1,0 0,-1 0,1 0,-1 0,1 0,-1 0,0 0,-1 0,0-1,0 1,-1 0,-1 0,0 0,0-1,-1 1,-1 0,0 0,-1 0,0 0</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0070c0"/>
      <inkml:brushProperty name="ignorePressure" value="0"/>
    </inkml:brush>
  </inkml:definitions>
  <inkml:trace contextRef="#ctx0" brushRef="#br0">762 993,'2'0,"-4"0,2 0,0 0,0 0,0 0,-1 0,1 0,0 0,-1-1,1 0,0 1,-1-1</inkml:trace>
</inkml:ink>
</file>

<file path=ppt/ink/ink1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1295 760,'2'0,"-4"0,2 0,0 0,0 0,0 0,0 0,0 0,0 1,0-1,0 1,0-1,0 0,1 1,0-1,-1 0,1-1,0 0,0 1,-1-1,1 0,-1 0,0 0,-1 0,1 1,0 0,-1 0,1 0,-1 0,1 1,-1 0,1 0,-1 0,1 0,0 0,0-1,1 1,-1-1,1 0,0 0,1 0,-2-1,1 0,0 0,-1 0,0 0,0-1,-2 2,2 0,-1 0,0 0,1 1,-1 0,1 0,0-1,0 1,0 0,0 0,0-1,1 1,-1-1,1 0,-1 0,1 0,-1-1,1 1,0-1,-1-1,1 1,-1 0,0 0,-1 0,0 0,0 1,0 1,0-1,0 1,0 1,1-1,-1-1,1 1,1 0,-1 0,1-1,-1 1,1-1,0 0,0 0,-1 0,1-1,0 0,-1 0,1-1,-1 0,0 2,0-1,-2 1,1 0,0 1,0-1,0 1,0 0,1-1,0 1,0 0,0-1,0 1,1 0</inkml:trace>
</inkml:ink>
</file>

<file path=ppt/ink/ink1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1201 755,'2'0,"-4"0,2-1,0 1,0 0,0-1,0 1,0 0,0 0,0 0,0 0,0 0,0 0,0 0,0 1,-2 2,0-1,1 1,-1-1,-1 2,1-2,1-1,1 0,-1 0,1 0,0-1,0 0,0 0,0-1,0 0,1-1,0 1,1-1,-1 0,1 0,-1 0,1 0,-1 0,1 0,-1 1,-1 0,1 1,-1 0,0-1,0 1,1 0,-1 0,0-1,0 1,0 0,0 0,1 1,-1-1,1 1,0 0,0 1,2 1,-2-2,1 1,0-1,-1 1,0-1,1 0,-2 0,1 0,0-1,-1 1,0-1,0 0,0 0,0 0,0 0,-1-1,0 1</inkml:trace>
</inkml:ink>
</file>

<file path=ppt/ink/ink1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1123 747,'2'0,"-4"-1,1 1,0-1,0 1,0 0,-1 1,0 1,1 1,-1 0,1 0,1 0,0 0,1-1,0 0,1-1,2 0,-2 0,0-1,1-1,0 0,-1 0,0 0,1-1,-2 0,0-1,-1-2,0 2,0 1,0 1,0 0,-1 1,1 1,-1 1,1 0,-1 0,1 1,0-1,1 0,0-1,0 1,0-1,0-1,1 1,-1-1,0 0,1-1,-1 0,1-1,-1-1,-1 1,-1 0,1 0,-1 1,-1 0,1 1,-1 0,0 0,1 0,-1 2,1-1,1-1,-1 1,1 0,1-1,0 1,0-1,1 1</inkml:trace>
</inkml:ink>
</file>

<file path=ppt/ink/ink1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1155 749,'2'0,"-4"-1,1 1,1 0,-1 0,0 0,0 0,1 1,-1 0,2 0,1 0,-1 0,2 0,-1 1,3 0,-2 0,-1-1,-1 0,0 0,-2 0,0-1,-1 1,0 0,-2-1,-2 0,4 0,0 0,1-1,1-1,1 0,0 0,1 0,0-1</inkml:trace>
</inkml:ink>
</file>

<file path=ppt/ink/ink1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1169 739,'0'-1,"0"1,0-1,1 0,-1 1,0 0,0 0,0 1,0 0,0 1,1 1,-1 0,1-1,0 1,0-1,0 0,0-1,1 0,-1 0,-1-1,2 0,-2 0</inkml:trace>
</inkml:ink>
</file>

<file path=ppt/ink/ink1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1163 748,'-1'0,"0"0,0 0,-1 0,2 0,0 0,1 0,0 0,2 0,1 0,0-1,1 1,-1-1,0-1,0 1,0 0,-1 1,-1-1,0 0,-2 1,0-1</inkml:trace>
</inkml:ink>
</file>

<file path=ppt/ink/ink1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1310 941,'2'0,"-4"0,2 0,0 0,0 0,0 0,0 0,0 0,0 0,0 0,0 0,0 1,0-1,0 0,0 0,0 1,0-1,0 0,0 0,0 0,0 1,0 0,0-1,0 0,0 0,0 0,0 0,0 0,1 0,-1 0,1 0,-1 0,0 0,1-1,-1 1,1 0,-1-1,1 1,-1-1,0 1,0 0,0 0,0 0,0 0,0 0,0 0,0 0,0 0,0 0,0 1,0-1,0 0,0 0,1-1,-1 0,1 0,-1 1,0 0,0-1,0 1,0 1,0-1,0 1,0 0,0-1,0 1,0-1,0 0,0 0,0 0,0 0,0-1,0 1,0-2,0 1,1-1,-1 1,0 1,0 0,0 0,0 0,0 1,0 0,0 0,0 0,-1 0,1 0</inkml:trace>
</inkml:ink>
</file>

<file path=ppt/ink/ink1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1399 940,'2'0,"-4"0,2 0,0 0,-1-1,1 1,0 0,0 0,0 0,0 0,0 0,0 0,0 1,-1 0,1 0,0 0,0 0,0 0,0-1,-1 0,1 0,0 0,0 0,0 0,1 0,-1-1,0 0,0 0,1 0,-1 0,0 1,0 0,0 0,0 0,0 0,0 0,0 0,0 1,0-1,1 1,-1-1,0 1,1-1,0 1</inkml:trace>
</inkml:ink>
</file>

<file path=ppt/ink/ink1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1574 1000,'2'0,"-4"0,2 0,0-1,0 1,0 0,0 0,0 0,0 0,-1 0,1 0,0 0,0 0,0 0,0 0,0 0,0 0,0 1,0 0,0 0,0-1,0 1,0-1,0 0,0 0,0 0,0 0,0 0,0 0,0-1,0 1,0-1,0 1,0-1,0 1,0 0,-1-1,1 1,0 0,0 0,0 0,0 1,0-1,0 0,0 1,1-1,-1 1,0-1,0 1,1-1</inkml:trace>
</inkml:ink>
</file>

<file path=ppt/ink/ink1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1615 1002,'2'0,"-4"0,2 0,0-1,0 1,0 0,0 0,0 0,0 0,0 0,0 0,0 0,0 0,0 0,0 0,0 0,0 0,0 0,0 0,0 0,0 0,0 0,0 0,0 0,0 0,0 0,0 0,0 0,0 0,0 0,0 0,0 0,0-1,0 1,-1 0,1 0,0 0,0-1,0 1,0 0,0 0,0 0,0 0,0 1,0 0,0-1,0 1,0-1,0 1,0-1,0 0,0 0,0 0,0 0,0 0,0 0,0 0,0 0,0-1,0 0,0 1,0-1,0 1,0 0,0 0,0 1,0 0,-1 1</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0070c0"/>
      <inkml:brushProperty name="ignorePressure" value="0"/>
    </inkml:brush>
  </inkml:definitions>
  <inkml:trace contextRef="#ctx0" brushRef="#br0">763 992,'2'0,"-4"0,2 0,0 0,0 0,0 0,0 0,0 0,0 0,0 0,0 0,0 0,0 0,0 0,0 0,0 0,0 0,0 0,0 0,0 1,0 0,0 0,0-1,-1 1,1-1,0 0,0 1,0-1,0 0,0 0,0 0,0 0,0 0,0-1,0 0,0 1,0-1,0 0,0 0,0 1,1 0,-1 1,0-1,0 1,0 0,0 0,0-1,0 1,0-1,0 1,0-1,0 0,0 0,0 0,0 0,0-1,1 0,-1 1,0 0,0 0,0 0,0 0,0 0</inkml:trace>
</inkml:ink>
</file>

<file path=ppt/ink/ink1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1300 761,'2'0,"-4"0,2 0,0-1,1 1,-1 0,0 0,1-1,0 1,-1 0,1 0,0-1,-1 1,2 0,-1 0,0 0,-1-1,2 1,-1 0,1 0,-1 0,0 0,0 0,1 1,-1 0,0-1,0 1,0 0,0 0,0 0,-1 0,1 0,1 1,-1-1,-1 0,1 0,-1 0,1 0,0 0,-1 1,1-1,-1 0,0 0,1 0,-1 0,0 0,1 1,-1-1,0 0,1 0,-1 1,0-1,1 1,-1 0,1 0,-1 0,1 0,-1-1,1 2,0-2,-1 1,0-1,1 1,-1-1,0-1,0 1,0 0,0 1,0-1,0 0,0 0,0 0,0-1,0 1,0-1,0 1,0-1,0 1,0 0,-1 0,1 0,0 1,-1-1,0 1,1-1,-1 1,1-1,-1 0,1 1,-1-2,1 1,0 0,0-1,-1 1,1 0,-1 0,0 0,0 1,0 0,0-1,0 0,1 0,-1 0,1-1,-1 0,1 0,0 1,0-1,0 0,-1 1,1-1,0 1,-1-1,0 1,0 0,0 0,0 0,1-1,0 1,0-1,-1 0,1 0,0 0,0 1,-1-1,1 0,0 0,0 1,-1 0,0-1,-1 2,1-1,0-1,1 1,-1 0,0-1,1 1,-1-1,1 1,0-1,-1 0,1 0,0 1,-1-1,1 0,0 0,0 0,0 1,-1-1,1 1,-1-1,0 1,1 0,-1-1,1 1,-1-1,1 1,0-1,-1 0,1 0,0 0,0 0,0 0,0 0,0 0,0 0,0 0,0 0,0 0,0 0,0 0,1 0,0 0,0-1,0 1,0-1,0 1,0-1,1 0,0 1,-1 0,0-1,0 1,0 0,0 0,1-1,-1 1,0 0,0 0,1 0,-1 0,0 0,0 0,1 0,-1 0,0 0,0 0,0 0,-1 0,1 0,-1 0,1 0,-1 0,1 1,-1-1,0 0,1 0,-1 0,1 0,-1 0,1 1,-1-1,1 0,-1 0,0 1,1-1,0 1,-1-1,1 1,-1-1,1 1,-1-1,1 1,-1-1,0 0,0 0,0 1,1-1,-1 1,0-1,0 1,1 0,-1-1,1 2,-1-2,1 1,-1 0,0 0,1-1,-1 1,0 0,1 0,-1-1,0 1,0-1,0 1,0-1,0 0,0 0,0 1,0-1,0 0,0 0,0 1,0-1,0 1,0 0,0 0,0-1,0 1,0-1,0 0,0 0,0 1,0-1,0 0,0 0,0 0,0 0,0 0,0 0,0 0,0 0,0 0,0 0,0 0,0 0,0 0,0 0,0 0,0 0,0 0,0 0,0 0,0 0,0 0,1-1,-1 1,1-1,0 0,0 1,-1-1,1 0,0 1,0-1,1 0,-1 0,0 1,0-1,1 1,0-1,-1 1,1-1,-1 1,-1 0,1 0,0 0,0-1,-1 1,1 0,0 0,-1 0,1 0,-1 0,1 0,1-1,-1 1,0 0,1 0,1 0,-1 0,-1 0,1 0,1 0,-2 0,0 0,1 0,-1 0,0 0,-1 0,1 0,-1 0,1 0,-1 0,0 0,0 0,1 0,-1 0,1 1,0-1,1 0,-1 0,0 1,1-1,-1 0,0 1,0-1,0 0,0 1,0-1,-1 0,0 0,0 0,0 0,0 0,1 0,-1 0,0 1,1-1,-1 0,0 0,0 1,0-1,0 0,0 0,1 0,-1 0,0 0,0 0,0 0,0 0,0 0,0 0,0 0,0 0,0 0,0 0,-1 0,1 0,0-1,0 1,0 0,0-1,0 1,-1-1,1 0,0 1,0-1,-1 0,1 0,0 0,0 0,0 0,0 0,0-1,0 1,1-1,-1 1,1-1,0-1,-1 2,1 0,-1-1,1 1,-1-1,1 0,0 0,0 0,0 1,1-3,-1 3,-1 0,1-1,1-1,-1 2,-1 0,1 0,0 0,0 0,0 0,0 0,0 0,0 0,0 0,-1 1,1 0,-1 0,2-1,-1 1,0 0,0-1,0 1,0 0,0 0,-1-1,1 1,-1 0,1 0,1 0,-1 0,1 0,2 0,-3 0,1-1,-1 1,1 0,0 0,-1 0,0 0,-1 0,0 0,1 1,-1-1,0 1,0 0,1 0,-1 0,0-1,0 1,0-1,1 1,-1 0,0-1,0 1,0 1,0-1,0 0,0-1,-1 1,1 0,0-1,0 1,0-1,-1 1,1-1,0 1,-1-1,1 1,-1 0,1-1,0 1,0-1,0 0,-1 1,1-1,0 0,0 1,0-1,-1 0,1 1,0-1,-1 1,1-1,0 0,0 1,0-1,0 0,0 0,0 0,0 0,0 0,0 0,0 0,0 0,0 0,0 0,1 0,-1 0,1-1,-1 1,1 0,-1-1,1 1,-1-1,1 1,0 0,0-1,0 1,0 0,1 0,-1-1,1 1,-1 0,0 0,1-1,-1 1,-1 0,2 0,-1 1,0-1,-1 0,0 0,1 0,-1 0,0 0,0 0,1 0,0 1,-1-1,1 1,0-1,1 1,-1-1,0 1,1 0,1 0,-2 0,0-1,0 1,0-1,0 2,-1-2,0 0,0 1,0-1,0 0,0 1,0 0,0 0,-1-1,1 1,0 0,-1 0,1 0,0 0,0 0,0 0,0-1,0 2,0-1,0 0,0 0,-1-1,1 1,0 0,0 0,0 0,-1 0,1 0,0 0,0 0,-1 0,1 0,0-1,0 2,0-1,-1 0,1 0,-1 1,1-1,-1-1,0 1,1 0,-1 0,1 0,0-1,-1 1,1 0,-1 0,1 0,-1-1,0 2,0 0,0-1,1 0,-1-1,1 1,0-1,-1 1,1-1,0 0,0 0,0 0,0 0,0 0,0 0,0 0,0 0,1 0,-1 0,1 0,0 0,2 0,-2 0,0 0,1 0,-1 0,0 0,0 0,0 0,0 0,-1 0,1 0,0 0,-1 0,1 0,0 0,0 0,0 0,-1 1,1-1,0 1,0-1,0 0,0 1,0 0,0-1,1 1,-1-1,0 1,0 0,0-1,-1 1,1-1,-1 1,1-1,-1 1,1-1,-1 1,1 0,-1 0,1-1,-1 1,0-1,0 1,0 0,1 0,-1 1,0-1,1 0,-1 0,0 0,1 1,-1-1,0 0,0 0,0 0,0 0,0 0,0 0,1 0,-2 0,1-1,0 1,0-1,0 1,0-1,0 1,0 0,0 0,0 0,0-1,0 1,0-1,-1 1,1-1,0 2,0-2,0 1,0-1,-1 0,1 1,0 0,0 0,0 0,-1-1,1 1,0 0,-1 0,1 0,0 0,0 0,0 0,-1-1,1 1,0-1,0 1,0-1,0 1,0-1,-1 1,1 0,-1-1,1 1,0-1,-1 2,1-2,0 1,-1-1,1 1,0-1,0 0,0 0,0 1,0-1,-1 0,1 1,0 0,-1-1,1 1,0-1,0 0,0 0,0 0,0 0,0 0,0 0,0 0,0 0,0 0,1 0,-1 0,1-1,1 1,-1-1,0 1,0-1,0 1,-1 0,1-1,0 1,-1 0,1-1,0 1,0-1,2 0,-1 1,-1-1,1 1,-1 0,1-1,-1 1,0 0,1-1,-1 1,1 0,-1-1,1 1,0-1,-1 1,2-1,-1 0,-1 1,1 0,-1 0,0 0,0 0,0 0,0-1,0 1,3 0,-3 0,-1 0,1 0,-1 0,1 0,0 1,0-1,0 0,0 1,1-1,-1 0,1 1,-1-1,0 0,-1 1,0-1,1 0,-1 0,0 1,1-1,-1 0,1 1,0-1,-1 1,0-1,1 1,0 0,0-1,-1 1,1-1,0 1,-1 0,1-1,-1 0,0 1,0-1,0 0,0 0,1 1,-1-1,0 1,1-1,-1 1,0-1,0 1,1-1,-1 0,0 1,1-1,-1 1,0-1,0 0,1 1,-1-1,0 0,0 1,0-1,0 0,0 0,0 0,0 1,0-1,1 0,-1 1,0 0,1-1,-1 1,0 0,1-1,-1 0,0 1,0-1,0 0,0 1,0-1,0 0,0 0,0 1,0-1,1 1,-1-1,0 1,0-1,0 0,0 1,0-1,0 0,0 0,0 1,0-1,0 0,0 0,0 0,0 0,0 1,0-1,0 0,0 0,0 0,0 0,0 0,0 0,0 0,0 0,0 0,0-1,-1 0,0 1,0-1,-1 0,1 0</inkml:trace>
</inkml:ink>
</file>

<file path=ppt/ink/ink1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1308 938,'2'0,"-4"0,1 0,1-1,0 1,0-1,0 1,0 0,0 0,0 0,0 0,0 0,0 0,0 0,0 0,0 0,0 1,0-1,1 1,-1 0,0 0,1 0,-1 0,1 1,-1-2,1 2,0-2,-1 0,0 0,0 1,1-2,-1 1,1-1,0 0,-1-1,1 1,-1-1,0 0,1 0,-1 0,0 1,-1 1,1 0,0 0,0 1,0 1,-1 1,1 0,-1 3,1-3,0-1,-1 0,1-1,0-1,1 1,-1-1,1 0,0-1,-1 1,1-2,0 1,-1-1,1-1,-1-2,0 2,0 1,0 1,0 0,0 1,-1 0,1 1,-1 1,-2 4,2-3,0 0,1-1,0 0,0-1,0 0,0-1,0 0,0 0,1-1,-1 0,1-1,0-1,-1 0,0 0,0 0,1-1,-1 2,-1-1,1 3,0 0,0 0,-1 3,0-1,1 2,-1-1,1 0,-1 3,1-4,0-1,0-1,0 1,0-2,1 1,-1-2,2-2,-2 1,1 0,-1-1,0 1,0-2,0 4,-1 2,0 1,0 1,0 1,0 0,0 3,0-4,2-1,-1 0</inkml:trace>
</inkml:ink>
</file>

<file path=ppt/ink/ink1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1407 930,'2'0,"-4"-1,1 1,1 0,0 0,0 0,-1 1,1 0,-1 2,0-1,1 1,-1 1,0-1,1 0,-1-1,1 1,-1-1,1-1,-1 0,1-1,0-1,0 0,1-1,-1 0,0-1,0 0,0 0,0-1,0 1,0 1,1-1,-1 2,0 1,0 1,0 1,0 1,0 0,0 0,0 1,-1-1,1-1,0 0,0-1,0 0,0-1,0-1,0 0,0 0,0-1,1-1,-1 0,0 0,-1 0,1-3,-1 4,1 1,0 3,0 0,0 1,-1 1,1-1,-1 3,1-4,0 0,0-2,0 1,0-1,0-1,0 0,1-2,0 0,0 0,-1 0,1 1,0 0,-1 2,1 0,-1 1,1 1,0 1,0 0,1 0</inkml:trace>
</inkml:ink>
</file>

<file path=ppt/ink/ink1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1569 987,'2'0,"-4"0,2 1,0 1,0 0,-1 1,1 1,-2 3,2-3,-1-1,0 0,0-1,0 1,0-2,1 0,0-1,0 0,0-1,0 0,1-1,-1 0,2-4,-1 3,1-1,-1 1,-1 0,1 1,-1 1,1 0,-1 1,-1 2,1 0,0 0,-1 1,1 1,-1-2,1-1,0-1,0 1,0-2,1 1,-1-1,1-1,-1 0,1 0,0-3,-1 3,1 2,-1 0,-1 1,0 3,1-2,-1 1,0 0,1 1,-1-2,1-1,0 0,0-1,0 1,0-1,1-1,-1 1</inkml:trace>
</inkml:ink>
</file>

<file path=ppt/ink/ink1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1628 989,'2'0,"-4"0,2 0,0 0,0 0,-1-1,1 1,0 0,0 0,0 0,0 0,0 0,0 0,-1 1,1 1,-2 2,0-1,1 1,-1-1,-2 4,2-4,1-1,0 0,0 0,0-1,0 0,1-1,0 0,0-1,-1 0,1-1,1-3,-1 2,0 0,1 1,-1 0,1 0,-1 0,0 1,0 0,0 0,0 0,0 1,0 0,0 0,0 0,0 0,0 0,0 0,0 0,1 1,1 2,-1-1,0 0,0 0,0 0,0 0,0 0,0-1,0 0,0 1,0-2,-1 0,0 0,1 0,-1 0,0 0,-1-2,0 1,1 0</inkml:trace>
</inkml:ink>
</file>

<file path=ppt/ink/ink1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1624 997,'2'0,"-4"0,2-1,0 1,0 0,0 0,0 0,0 0,0 0,-1 1,0 1,-1 0,0 0,0 0,-1 1,1-1,-1 0,1-1,1 0,-1 0,0 0,2 0,0-1,0 0,-1-1,2 1,-1-1,0 0</inkml:trace>
</inkml:ink>
</file>

<file path=ppt/ink/ink1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1604 998,'2'0,"-4"0,3 1,1-1,-1 1,1 0,-1 0,2 1,-1-1,0 1,0-1,1 1,-2-1,0 0,0-1,-1 0,1 0,-1 0,1 0,-1 0,1 0,-1 0,0 0,0 0,0 0,0-1</inkml:trace>
</inkml:ink>
</file>

<file path=ppt/ink/ink1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727 902,'-1'0,"1"-1,-1 1,0 0,1 0,-1 0,1 0,-1 0,1 0,-1 2,0 0,1 1,-1 0,1 0,0 0,0 0,1 0,0-1,0 0,1-1,-1 0,0 0,1-1,-1-1,1 0,1-1,-2 0,0 0,-1 0,0-1,0 0,-1 1,0 0,-1 0,0 0,1 0,-1 1,0 0,1 1,-1 0,0 0,0 1,0 0,1 0,-1 3,1-3,1 0,1 0,0 0,0-1,0 1</inkml:trace>
</inkml:ink>
</file>

<file path=ppt/ink/ink1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747 906,'2'0,"-4"0,3 0,-1 0,1 1,0 1,1 0,-1 1,2 2,-2-3,0-1,0 1,0-1,0 0,-1-1,1 0,-1 0,0 0,0-1,1 0,-1 0,0 0,1-3,-1 2,1-1,-1 0,1 0,-1 0,0 1,1 0,-1 1,0 0,1 1,-1 0,0 0,0 0,0 0,1 2</inkml:trace>
</inkml:ink>
</file>

<file path=ppt/ink/ink1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777 910,'2'0,"-4"1,3 0,0 0,0 0,-1-1,1 0,1 0,0 0,-1-1,1 0,0 0,-1 0,-1 0,0 0,0-1,0 0,0 0,-1 1,1 0,-1 1,0-1,0 1,0 0,0 1,0 0,-1 0,2 0,-1 0,0 0,1 3,0-3,0 1,0 0,1 1,-1-1,1-1,-1 0,1 0,0 0,-1 0,1-1,0 0,1 1,-1-1,0-1,0 1,0 0,0-1,1 0,-1 0,-1 0,1 0,-1-1,1 0,-1 0,0 0,0-1,0 1,0 0,0 0,-1 0,1 2,0-1,0 1,0 0,0 0,0 0,0 1,1-1,0 1,1-1,-1 1,1-1,1 1,-2 0,0 0,0 0,-1 1,0-1,0 0,-1 0,1 0,-1 1,0-1,0 0,1 0,0 0,0 1,0-2,0 1,1-1,-1 0,1 0,0 0,1 0,0 0,1 0,-1-1,1 1,-1-1,0 1,-1-1,-1-1,0 1,0 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000000"/>
      <inkml:brushProperty name="ignorePressure" value="0"/>
    </inkml:brush>
  </inkml:definitions>
  <inkml:trace contextRef="#ctx0" brushRef="#br0">675 971,'2'0,"-4"0,2 0,0 0,0 0,-1 1,1-1,0 0,0 0,0 0,0 0,0 0,0 0,0 0,0 0,-1 0,1 0,0 0,0 0,0 0,0 0,3 0,-1-1,2 0,0 0,1 0</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1551 361,'2'0,"-3"-1,1 0,1 0,2-2,0 0,-2 2,1 0,-1 0,3 0,-3 1,1 0,-1 0,2 4,-3-2,0 1,-2 6,1-6,0-1,-1 0,-1 1,2-3,0 0,0-1,0 0,1-1,1 0,1-3,0 2,0 1,0-1,0 1,0 1,0 0,-1 0,0 0,1 1,-1 0,0 0,0 0,1 0,-1 1,2 1,-2-1,0 1,-1-1,1 1,0 1,-1-1,1 0,-1 1,1 0,0-1,-1 1,1 0,-1 0,0 0,1 3,-1-3,1 1,-1-1,0 0,1 0,-1 0,0-1,0 1,0 0,0 2,0-3,0 0,1-1,-1 0,1 0,-1-1,0 0,1 0,0 0,0-1,0 0,1 0,-1 1,1-1,-1 0,0 0,-1 0,1 0,0 0,-1 0,0 1,0-1,0 1,-1 0</inkml:trace>
</inkml:ink>
</file>

<file path=ppt/ink/ink2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838 912,'2'0,"-4"0,1 0,1 0,0 0,0 0,1 0,0-1,1 0,0 0,0 0,0-1,2-2,-3 2,0-1,0 1,-1-1,-1 0,0 1,0 0,0 0,0 1,0 0,0 1,1 0,-1 2,1 1,-1 0,1 2,-1-1,1 1,0 0,0 0,0 0,0 0,0 0,1 0,0-1,-1 0,1-1,-1-1,1-1,-1-1,0 0,1 0,-1-1,0-1,0-1,0 0,0-1,0-1,0 1,0 0,-2-1,1 3,0 1,0 0,0 1,1 0,0 1,1 0,-1 0,2 1,-1 0,1-1,0 0,0-1,0 0,0 0,1 0,-1-1,-1 0,2-3,-2 2,0 0,-1 0,1 0,-1 1,0 0,0 0,-1 1,1 0,0 1,-1 1,1 0,0 1,0 0,1 2,-1-3,0-1,0 0,0 0,0-1,0 0,0-1,0 1,0-3,0 1</inkml:trace>
</inkml:ink>
</file>

<file path=ppt/ink/ink2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869 893,'2'0,"-4"-1,1 0,1 0,0 1,0 0,-1 0,1 1,0 1,0 0,0-1,0 1,0-1,0 1,0-2,1 0,-1 0,0-1,0 0,0-1,0 1,1-1,-2 0,1 0,-1 2,1-1,0 1,0 0,0 1,0 0,0 1,0-1,0 0</inkml:trace>
</inkml:ink>
</file>

<file path=ppt/ink/ink2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882 891,'2'0,"-4"0,2 0,0 0,0 1,0 1,1 0,-1 2,1 0,-1 0,1 3,-1-4,1 0,-1-1,0 0,0-1,0 0,0 0,0-1,0 0,0 0,0-1,0 0,0 0</inkml:trace>
</inkml:ink>
</file>

<file path=ppt/ink/ink2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893 892,'2'0,"-4"0,2-1,0 1,0 0,1 0,-1 0,0 1,0 1,0 1,0 0,0 1,0 0,0-1,0 0,1-1,-1 0,0-1,0 0,0-1,0 0,0 0</inkml:trace>
</inkml:ink>
</file>

<file path=ppt/ink/ink2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877 911,'2'0,"-4"0,2 0,1 0,-1 0,1 0,0-1,0 1,1 0,0 0,0 0,1-1,0 1,-1 0,3-1,-2 1,-1-1,0 1,0 0,-1-1,0 1,0 0,-1 0,0 0,0 0,0 0,0 0,0 0,0 2,0 0,-1 0,1 0,-1 0,1 0,0 0,0 0,0-1,0-1,0 1,0-1,-1 0,1 0,0 0,0-1,0 0</inkml:trace>
</inkml:ink>
</file>

<file path=ppt/ink/ink2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910 890,'2'0,"-4"-1,2 1,0 0,1 0,0 1,0 0,-1 0,1 1,-1 0</inkml:trace>
</inkml:ink>
</file>

<file path=ppt/ink/ink2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921 906,'2'0,"-4"1,3 1,-1 0,0 0,0 0,1-1,-1 1,0-1,0-1,0 1,-1-1,1 0,-1-1,1 1,-1-2,1 1,0-1,1 0,0 0,0 0,0 0,0 1,0 0,-1 0,1 1,0 0,-1 0,1 1,0 1,-1 0,0 0,1 0,-1-1,0 1,0 0,1 0,0-1,-1 0,2 1,-1-2,1 0,0 0,2 0,-2-1,-1-1,1 1,0-2,-1 1,0 0,0-1,-1 1,0 0,-1 0,0 1,0 1,-1 1,0 1,1-1,0 1,1-1,0 0,1 0,-1-1,0 1,1-1,0 0,-1 1,1-1,0 0,-1 1,1-1,0 2,0-1,0 1,0 0,0 1,1-1,-1 1,0-1,0 0,0 0,1 2,-2-3,0 1,0-1,-2 1,1-1,-1-1,1 1,-1-1,0 0,1-1,1 1,-1 0,1-1,-1 1,1-1,0 0,1 0,0-1,1-1,0 0,0 1,0-1,0 1,0-1,1 1,-1 0,0 0,0 0,0 0,0 1,0 0,-1-1,1 2,0-1,-1 0,-1 1,0 0,0 0,0 0,0 0,0 1,-1-1</inkml:trace>
</inkml:ink>
</file>

<file path=ppt/ink/ink2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648 924,'2'0,"-4"0,1-1,1 1,0 0,-1 0,1 0,0 0,0 0,1 0,0 0,1 0,0 0,1 0,2-1,-3 0,1 0,-1 1,1-1,-1 1,-1-1,0 1,-1 0,0 0,-1 0,0 1,0-1,-1 1</inkml:trace>
</inkml:ink>
</file>

<file path=ppt/ink/ink2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645 931,'2'0,"-4"0,2-1,1 1,1 0,0-1,0 1,1-1,-1 1,0 0,0-1,0 1,0-1,0 1,0-1,0 1,0-1,-1 1,-1-1,1 1,-2-1,1 0</inkml:trace>
</inkml:ink>
</file>

<file path=ppt/ink/ink2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667 912,'2'0,"-5"0,2 0,0 0,0 0,0 0,0 0,0 0,1 0,0 0,0 0,0 1,1 0,0 0,1 0,0 0,0 0,0-1,1 1,-1-1,1 0,0 0,0 0,-2 1,0-1,-1 0,0 1,-1 1,1-1,-2 1,1 1,-3 2,1-3,1 0,1 0,0-1,0 0,1 0,0-1,0 0,0 0,0 0,0 0</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1142 722,'2'0,"-4"0,2 0,0-1,2 1,-1 0,1 0,1 0,0 0,2 0,-1 0,9-1,-6 1,0 0,1-1,7 0,-8 1,0 0,-1-1,0 1,-1-1,0 1,-1-1,-1 1,-1 0,0-1,-2 1,1 0,-1 0,-1 0,-2 0</inkml:trace>
</inkml:ink>
</file>

<file path=ppt/ink/ink2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1320 797,'2'0,"-5"0,3 0,-1 1,0 0,1-1,0 0,0 0,1-1,1 1,11-5,-9 4,1 0,-1 0,0-1,0 1,-1 0,0 0,-1 0,0 1,0-1,-1 0,0 1,-1 0,0 0,-1 0,0 0,-1 1,0 0</inkml:trace>
</inkml:ink>
</file>

<file path=ppt/ink/ink2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1313 805,'2'0,"-4"0,2 0,1 0,-1 0,2 0,-1 0,0 0,0-1,1 1,0-1,1 0,1 0,0 0,1-1,0 1,0 0,-1-1,0 1,-1 0,0 1,-1-1,-1 1,0 0,0-1,-1 1,0 0,0 0,0 0,-1 0,1-1</inkml:trace>
</inkml:ink>
</file>

<file path=ppt/ink/ink2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1411 754,'-1'0,"1"0,0 0,0-1,0 1,0 0,0 0,0 1,0 0,1 0,-1 1,1 0,-1 0,0-1,0 3,0-3,1 0,-1 0,1 1,-1-2,1 1,0-1,0 0,0 0,0 0,0 0,1 0,-1-1,1 1,0-1,0 1,0-1,0 0,0 1,-1-1,1 1,-1 0,-1 0,1 0,-1 0,0 0,0 0,0-1,-1 0</inkml:trace>
</inkml:ink>
</file>

<file path=ppt/ink/ink2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1437 755,'2'0,"-4"0,2-1,0 1,1 0,-1 0,1 0,-1 0,1 0,0 1,0 0,0 1,0 0,1-1,-1 1,-1-1,1 0,-1 0,1 0,-1-1,0 1,0-1,0 0,0 0,0-1,-1 1,1-1,-1 0,0 0,1 0,-1 0,1-1,0 1,0 0,1 0,0-1,0 1,1 0,-1 0,1 0,0 0,0 1,-1-1,1 0,-1 1,1 0,-2-1,1 1,-1 0,-1 1,1-1,-1 1</inkml:trace>
</inkml:ink>
</file>

<file path=ppt/ink/ink2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1457 733,'-1'-1,"-1"1,1-1,-1 1,0 0,0-1,1 1,-1 0,1 0,0 0,-1 0,-1 1,0 0,2-1,-1 0,0 1,1-1,-1 0,1 1,-1-1,0 0,1 0,-1 1,0-1,0 1,1-1,0 0,0 1,0-1,1 1,-2 0,1 0,-1 1,1-1,-1 0,-1 3,2-3,0 1,-1 0,1-1,0 1,1-1,-1 1,1 0,-1 1,1-2,0 1,0-1,0 1,1-1,0 1,0-1,0 1,0-1,0 1,1-1,-1 1,1-1,-1 0,3 0,-1 0,-1-1,0 0,1 0,-1 0,0 0,0 0,0 0,1 0,-1 0,0-1,1 1,-1-1,0 1,3-1,-3 0,1 0,-1 0,1 0,0 0,0 1,-1-1,1 0,-1 0,2-1,-1 1,-1 0,0 0,1-1,-2 1,0 0,0 0,-1 0,0 0,1 0,-1-1,0 1,1 0,-1-1,0 0,0 1,0 0,0 0,0 0,-1 0,1-1,0 1,0 0,-1 0,1 0,0 0,0 0,-1 0,0-1,0 1,0 0,1 0,-1 1,0-1,1 0,-1 1,0-1,1 1,-1-1,0 1,0-1,0 1,0 0,-1-1,0 0,1 1,0 0,1 0,-1 0,0 0,0 0,0 0,-1 0,0 0,-1 1,-1-1</inkml:trace>
</inkml:ink>
</file>

<file path=ppt/ink/ink2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1423 79,'2'0,"-4"0,3 0,2 0,-1 0,0 0,0-1,6 1,-4-1,0 1,12 0,-9 0,-1 0,26 0,-23 0,11-1,-9 1,0-1,-1 1,0 0,-1 0,1 0,-2 0,1 0,0 1,8-1,-9 0,0 0,0 0,-1 0,0 0,-2 0,0 0,-1 0,-2 0,-1 0,-2 0,0 0</inkml:trace>
</inkml:ink>
</file>

<file path=ppt/ink/ink2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1491 40,'2'0,"-4"0,2 0,0 1,-1-1,1 1,0 0,0 1,0 3,0-3,0 1,0 1,0 3,0-2,1-1,-1 2,1-1,0 1,0 0,0-1,-1 2,0-1,0 1,-1 0,0 0,0 1,1 0,-2 6,2-7,-1 0,1-1,0 1,-1 1,1-1,0 0,0 1,0-1,0 0,0 0,0-1,0 1,0 0,0 7,0-8,0 0,0-1,0 0,-1 0,0 0,1-1,-1 0,1 0,-1 0,1 0,0 0,-1 0,1-2,1 3,0-3,-1 0,0-1,1-1,-1 0,1-1</inkml:trace>
</inkml:ink>
</file>

<file path=ppt/ink/ink2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1533 19,'2'0,"-4"0,2 1,1 0,0 1,0 0,0 1,0 1,0-1,2 3,-2-4,1 0,-1-1,0 0,0 0,-1 0,1-1,-1 0,0 0,0-1</inkml:trace>
</inkml:ink>
</file>

<file path=ppt/ink/ink2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1549 26,'2'0,"-4"0,2 0,-1 0,1 0,-1 1,0 1,0 0,-1 1,1 1,-3 3,3-4,-1 0,1-1,0 0,1 0,1-2,0 1,1-1</inkml:trace>
</inkml:ink>
</file>

<file path=ppt/ink/ink2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1567 39,'2'0,"-4"0,2 2,-1-1,1 1,0 0,-1 0,1 1,0-2,0 0,0 0,0 0</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1144 725,'2'0,"-3"1,2-1,1 0,-1 0,1 0,0-1,1 1,1-1,1 1,0 0,8-1,-7 0,1 1,-1-1,0 1,1 0,0-1,-1 1,1-1,-1 1,4 0,-5-1,-1 1,-1 0,1-1,-3 1,-1 0,0 0,0 0,-1-1,-1 1</inkml:trace>
</inkml:ink>
</file>

<file path=ppt/ink/ink2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1598 30,'2'0,"-4"0,1-1,1 1,0 0,1 0,-1 1,1 1,1 0,-1 1,2 2,-1-3,-1 0,0 0,0-1,0-1,0 0,-1 0,1-1</inkml:trace>
</inkml:ink>
</file>

<file path=ppt/ink/ink2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1613 36,'0'-1,"0"-1,-1-1,0 1,1 2,-1 0,1 0,-1 2,-1-1,1 1,0 1,0 0,-1 2,2-2,-1-1,1 0,1 1,0-2</inkml:trace>
</inkml:ink>
</file>

<file path=ppt/ink/ink2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1624 40,'2'0,"-4"0,3 0,-1 0,0 1,1-1,-1 2,0-1,-1 1,0 0,0 0,-1 1,0-1,0-1,1 0,1 0,0-1,1 0,5-1,-1 0,2 0,-1 0,0 0,-2 0,-2 1,-1 0,-1 0,-2 0</inkml:trace>
</inkml:ink>
</file>

<file path=ppt/ink/ink2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1435 94,'2'0,"-4"0,3-1,0 1,0-1,0 1,0 0,0 1,1 4,-2-2,0 1,-1-1,0 1,0-3,0 0,1-1,0 0,-1-1,1 1,0-1,0-1,0 0,1-1,1 1,0 0,0 0,0 1,1 1,-1 0,0 1</inkml:trace>
</inkml:ink>
</file>

<file path=ppt/ink/ink2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1464 101,'2'0,"-4"0,2 1,1 1,-1 0,0 1,0-1,0 1,0-1,-1 0,1 1,-1-1</inkml:trace>
</inkml:ink>
</file>

<file path=ppt/ink/ink2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1423 165,'0'-1,"1"0,-1 0,1-1,0 0,0 0,0 1,0 0,0 0,0 1,2 2,-1 0,0 0,-1 0,0 0,-1-1,0 0,0 0,0-1,-1 0,1 0,-1 0,0-1,1-1,0 0,1-3,0 2,0 1,1-1,0 2,-1 0,1 1,0 0,-1 0,1 1,0 0,0 1</inkml:trace>
</inkml:ink>
</file>

<file path=ppt/ink/ink2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1458 159,'2'0,"-4"0,2 0,-1 0,1 0,0 0,-1 2,1-1,-1 1,-1 0,2-1,0 0,0-1,0 0,1 0,0 0,0 0,1 0,0-1,3 0,-2 0,0 0,-1 0,0 1</inkml:trace>
</inkml:ink>
</file>

<file path=ppt/ink/ink2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1430 209,'0'-1,"0"1,0-1,1-1,-1 2,1-1,0 2,1 0,0 1,-1 0,0 1,0 0,-1-1,0 0,1-1,-1-1,0 1,0-2,0 0,0-1,0 0,0-1,1 0,0 0,0-1,1 1,0 1,-1 0,0 1,-1 1,1 1,0 0,-1 0,2 3</inkml:trace>
</inkml:ink>
</file>

<file path=ppt/ink/ink2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1463 215,'2'0,"-4"0,1-2,1 1,0 0,0 0,0 1,1-1,0 2,-1-1,1 1,0 1,-1 1,0-1,-1 0,0-1,-1 1,2-2,0 0,1 0,0 0,0 1,0-1,0 0,0 1,0 0,0 0,-1 0,-1 0,0 1,-1-1,1 1,0-1,-1 1,0 0</inkml:trace>
</inkml:ink>
</file>

<file path=ppt/ink/ink2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1430 275,'2'0,"-4"-1,2 0,0 0,0 0,1 0,0 1,0 0,1 1,0 1,1 2,-2-2,0 0,0 0,-1 0,0-2,0 0,-1 0,1-1,-1 0,1 0,0-1,0-1,0 0,2-3,-1 3,1 1,-1 1,1 1,-1 0,1 1,-2 1,1 0,0 0</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1137 728,'1'0,"-1"0,2 0,0 0,5 0,-3 0,0 0,1-1,7 0,-5 1,0-1,-1 1,1-1,1 1,-1 0,0-1,0 1,0 0,0-1,-1 1,-1 0,-1 0,-1 0,1-1,-2 1,-2 0,1 0,-1 0,0-1,0 1,0 0,0 0,0 0,0 0,0 0,0 0</inkml:trace>
</inkml:ink>
</file>

<file path=ppt/ink/ink2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1457 282,'-1'0,"1"-1,0 1,0-1,0 0,-1 0,2 1,-1-1,1 1,1 1,0 0,-1 0,0 1,-1 1,0-2,-1 0,1 0,-1 0,1 0,0-1,0 1,1-1,-1 1,2-1,-1 1,0 0,0 0,0-1,0 1,-1 0,-1-1,-1 1,-1 0,0 1,-1-1,1 1,0-1,0 0</inkml:trace>
</inkml:ink>
</file>

<file path=ppt/ink/ink2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1405 340,'2'0,"-4"-1,3 2,1-1,2 0,1 0,1 0,3 1,3-1,3-1,4 1,28-1,-21 1,2-1,-1 0,-1 1,-1-1,-2 1,-2 0,-2 0,-3 0,-1 0,-2 0,-2 1,-3-1,-2 1,-3 0</inkml:trace>
</inkml:ink>
</file>

<file path=ppt/ink/ink2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1417 49,'2'0,"-5"0,2-1,-1 1,1 0,-1 0,0 0,0 0,1 1,-1 0,1 0,0 1,-1 2,2-2,-1 0,1 0,0 0,0 0,0 0,1 0,-1 1,1 0,0 0,0-1,0 1,0-1,0 0,1 3,-2-3,1 0,0 0,-1 1,1-1,-1 0,0 0,0 0,-1 0,0 0,0-1,-1 1,1 0,-1 0,-2 1,2-2,-1-1,1 1,0-1,0 0,0 0,0-1,0 1,2-1,-1 0,1 0,0 0,1 0,-1 0,2 0,0 0,-1 1,1 0,-1 0,0 0,0 0,1 1,-1 0,0 0,1 2,-1-1,1 0,-1 1,1 3,-1-2,1-1,-1 0,-1 1,1 3,0-2,-1-1,0 0,1 6,-1-6,0 1,0 1,0 4,0-4,0-1,0 0,-1 0,1 0,-1 0,1-1,-1 1,0 0,0-1,1 1,-1 0,0 0,0 0,0 4,0-4,0-1,0 1,0-1,0 0,1 1,-1-1,0 0,1 0,-1 0,1 1,0-1,-1 0,1-1,0 4,0-3,0-1,0 0,0 0,1-1,1 2,-1-3,0 1,3-1,-2-1,0 0,0 0,2-1,-2 1,0-1,0 1,0-1,-1 1,0-1,0 1,0 0,0-1,-1 1,0-1,0 1,-1-1,0-2</inkml:trace>
</inkml:ink>
</file>

<file path=ppt/ink/ink2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1372 115,'2'0,"-4"-1,2 1,0-1,-1 1,1 0,0 0,0-1,0 2,0-1,0 2,-1 0,1 2,0-1,-1 1,1-1,0 1,0-2,0 1,0-1,0-1,0-1,1 1,-1-1,0 0,0-1</inkml:trace>
</inkml:ink>
</file>

<file path=ppt/ink/ink2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1367 105,'2'0,"-4"0,2 0,-1 0,1 0,-1 0,0 0,0 0,-1 1,1-1,-2 3,1-1,0 0,1 1,-2 4,2-4,0 1,1-1,-1 1,1-1,1 1,-1-2,2 1,-1-1,0 0,1-1,0 0,0 0,0 0,3-1,-2-1,-1 1,1-1,-1 0,2-1,-2 1,0-1,0 1,1-2,-2 1,0 0,0 0,0-3,-1 3,1-1,-1 1,0 0,0 0,0-1,0 1,0 0,-1 0,0-1,0 1,0 1,0-1,-1-1,1 2,0 0,-1 0,0 0,0 0,0 0,-1 0,0 1,0 0,-1 0,-1 1,-2 0</inkml:trace>
</inkml:ink>
</file>

<file path=ppt/ink/ink2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1449 128,'2'0,"-4"0,2 0,0 0,0 0,0 0,0 0,0 0,0 0,0 0,2 0,0 0,1-1,1 1,0 0,0-1,0 1,1-1,-1 1,0 0,1-1,-3 1,-1 0,-1 0,2 1,-2-1,1 1</inkml:trace>
</inkml:ink>
</file>

<file path=ppt/ink/ink2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1461 183,'2'0,"-4"0,2 0,0 0,0 0,0 0,0 0,0 0,3-1,-1 1,0-1,2 1,-1-1,1 0,0 1,0-1,-1 1,2 0,-3 0,-1 1,-1-1</inkml:trace>
</inkml:ink>
</file>

<file path=ppt/ink/ink2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1453 237,'2'0,"-4"0,2 0,0 0,0 0,0 0,0 0,0 0,0 0,1 0,1-1,0 1,1-1,0 1,-1-1,2 0,0 1,3-1,-4 1,-1 0,-1 1,0-1,-2 1,1 0</inkml:trace>
</inkml:ink>
</file>

<file path=ppt/ink/ink2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1449 320,'2'0,"-4"0,2 0,0 0,1 0,1-1,0 1,0-1,1 0,4-1,-3 1,0 0,0 0,-1 1,0-1,-1 1,-1-1,0 1,-1 0,0 0</inkml:trace>
</inkml:ink>
</file>

<file path=ppt/ink/ink2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1692 72,'2'0,"-4"0,2 0,0 0,0 0,0 0,0 0,0 0,1 0,0 0,1 0,0 0,1 0,0 0,0 0,0 0,0 0,4 1,-4-1,0 0,0 0,4 1,-3-1,-1 0,1 0,-1 0,0 0,1 0,-1 0,0 0,0 0,0 0,-1 0,0 0,0 0,0 0,1 0,-2 0,0 1,0-1,-1 0,0 1,0-1,0 1,1 1,-1-1,0 1,1 0,-1-1,1 1,-1 1,1 1,-1-1,1 0,-1 0,0 0,1 0,-1-1,0 1,1 0,-1 0,0 3,0-3,0 0,-1 0,0 4,1-3,-1-1,1 0,-1 0,0 0,1 0,-1 0,1 0,-1 0,1 0,0-1,-1 1,1 0,-1 0,0 2,1-3,0 1,0-1,-1 1,1-1,0 1,0 0,0-1,0 0,0 1,0-1,-1 0,1 0,0 1,0 1,0-2,0 0,0 0,-1 0,1 0,0 2,0-3,0 1,0-1,0 1,0 0,0-1,0 1,0 1,0-2,0 1,0 0,0-1,0 1,0-1,0 0,1 1,-1-1,0 1,0-1,0 1,0-1,0 1,0 1,0-1,0 0,0-1,0 0,0 1,0-1,-1 0,1 1,0-1,0 1,-1-1,1 1,0-1,0 0,-1 2,1-1,0-1,0 0,-1 0,1 0,0 0,0 0,0 0,0 0,0-1,0 1,0-1,0 1,0-1,0 1,0 0,0 0,-1-1,1 1,0 0,0-1,0 1,0 0,0-1,0 1,-1-1,1 1,0-1,0 1,0 1,-1-1,1 0,0 0,0 0,0-1,0 1,0-1,0 0,0 0,0 0,0 1,0-1,0 0,-1 0,1 1,0-1,0 0,0 0,0 0,0 0,0 0,0 0,-1 0,0 0,-2 1,0-1,0 0,-1 0,-1-1</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416 421,'2'0,"-4"0,2 0,0 0,0 0,0 0,0 0,-1 1,1 0,-1 1,-1 1,1 0,0-1,-1 1,-1 2,2-4,1 1,-1-2,1 0,0 0,0 0,0-1,1-1,0 0,0 0,0-1,0 0,0 1,1-1,-1 1,0 0,-1 1,1 1,-1-1,0 2,1-1,0 1,1 1,0 0,0-1,-1 1,1-1,0 0,1 1,-3-2,1 0,-1 0,0 0</inkml:trace>
</inkml:ink>
</file>

<file path=ppt/ink/ink2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1741 30,'2'0,"-4"0,2 0,0 0,0 0,0 0,0 0,1 0,-1 1,1 0,0 1,0 0,0 1,0 0,0-1,0 0,0 0,0 1,0-2,-1 0,0-1,0 0,1 0,-1 0,0-1,1 0,-1 0,1 0,-1-1,1 0,0 0,1-2,-1 2,-1 1,0 0,0 1,1 0,-1 0,0 0,0 0,0 0,1 2,0-1,0 1,0 0,-1-1,1 1,0 0,-1-1,1 0,-1 0,1 0,0-1,-1 1,1-1,-1 0,0 0,1 0,-1-1,1 1,1-2,-1 0,-1 1,1-1,-1 0,1 0,-1 0,0 1,0-1,0 1,0 0,0 0,0 0,0 0,-1 1,1 0,-1-1,1 1,0 0,0 0,0-1,1 1,0 0,1 0</inkml:trace>
</inkml:ink>
</file>

<file path=ppt/ink/ink2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1820 28,'2'0,"-4"0,2 0,0 1,0 0,-1 0,1 1,0 0,0 1,0-1,0 0,0 1,-1-1,1 0,0-1,-1 0,1-1,0 0,0 0,1-1,-1 0,1 0,0-1,0 1,1 0,-1 0,0 0,0 0,1 1,-2-1,1 1,0 0,-1 1,1-1,0 0,-1 1,1 0,0 0,-1 0,1 0,-1 0,0 0,0 0,-1 0,1 0,-1 0,0-1,-1 1,1-1,0 0,0 0,0 1,0-1,1 0,-1 0,1 0,-1 0,0 0,1-1,-1 1,1 0,0 0</inkml:trace>
</inkml:ink>
</file>

<file path=ppt/ink/ink2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1476 114,'2'0,"-5"0,3 0,0 0,1-1,4 1,-2-1,0 1,9 0,-8 0,-1 0,6 0,-7 1</inkml:trace>
</inkml:ink>
</file>

<file path=ppt/ink/ink2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1492 179,'2'0,"-4"0,2-1,1 1,0-1,1 1,-1-1,1 1,0 0,1 0,-1 0,1 0,0 0,0 1,-1-1,-1 1</inkml:trace>
</inkml:ink>
</file>

<file path=ppt/ink/ink2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1458 285,'2'0,"-4"-1,2 0,0 1,0-1,1 1,-1-1,0 1,0-1,1 1,-1 0,0 0,0 0,0 0,0-1,0 1,0 0,0 0,0 0,0 1,0-1,-1 2,1-1,-1 1,-1 4,1-4,0 0,-1 1,2-2,-1-1,1 1,0-1,0 0,0 0,0 0,0 0,1 0,0 0,2 0,-2 0,1 0,0 0,-1 0,2 1,-2-1,-1 0,0 0,1 0,-1 0,0 0,0 0,1-1,-1 1,1-1,-1 0,0 0,0 0,0 0,0 1,0-1,0 0,0 1,0 0,-1-1,1 1,0 0,0 0,0 0,0 0,0 0,0 1,-1 2,0 0,0-1,0 1,0 2,1-3,-1 0,1 0,0-1,0 0,0-1,0 0,0 0,0 0,0 0,0 0,0 0,0 0</inkml:trace>
</inkml:ink>
</file>

<file path=ppt/ink/ink2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1848 14,'2'0,"-4"-1,2 1,0 0,0 0,0-1,0 1,-1 0,0 0,0 0,0 0,-1-1,0 1,1 0,-1 0,1 0,-1 0,-1 0,2 0,-1 0,1-1,-1 1,1-1,-1 1,0 0,-1-1,1 1,0 0,0-1,0 1,0 0,0-1,0 1,-2-1,2 1,0 0,-1 0,1 0,-1 0,0 0,1 0,0-1,0 1,1 0,1 0,-1 0,0 0,-1 0,1 0,-1 0,0 0,0 1,0-1,0 0,0 1,0-1,0 0,0 0,0 0,1 1,-1-1,0 0,-2 1,3-1,-1 0,1 1,0-1,0 0,0 1,0 0,0-1,1 1,-1 0,1-1,0 1,-1 0,1 0,-1 0,1 0,-1 0,1 0,-2 2,1-2,0 1,0-1,0 2,0-2,1 1,-1-1,1 1,-1 0,1-1,-1 1,1 0,0-1,0 1,-1-1,1 0,0 0,0 0,0 1,0-1,1 0,-1 0,0 0,0 2,0-2,1 0,0 0,0-1,0 1,0 0,1-1,2 1,-2 0,1 0,-1-1,4 1,-3 0,-1-1,1 0,0 1,0-1,0 1,0-1,1 0,-1 1,0-1,0 1,0-1,0 0,0 1,7-1,-8 1,1-1,-1 0,1 0,-1 1,1-1,0 0,-1 0,1 1,-1-1,0 0,0 0,1 0,2 1,-3-1,1 0,0 1,0-1,2 0,-2 0,-1 0,0 0,0 0,-1 0,-1-1,1 1,0 0,0-1,-1 1,1-1,-1 0,1 1,-1-1,0 0,1 0,-1-1,1-1,-1 1,0 1,0-1,1 1,-1-2,0 2,0-1,0 0,1 1,-1-1,0 0,0 1,0 0,0-1,0 1,-1 0,1 0,-1 0,0-1,0 1,0 0,1 0,-1 0,1 0,-1 0,1 1,-1-1,1 1,0-1,-1 0,1 1,0-1,-1 0,1 1,0-1,-1 1,1 0,0-1,0 0,0 1,-1-1,1 1,-1-1,1 1,0-1,-1 1,1 0,0 0,0-1,-1 1,1 0,0 0,-1-1,1 1,-1 0,0 0,1 0,0 0,-1 0,1 0,0 0,0-1,0 1,0 0,0 0,0 0,0 0,0 0,0 0,0 0,0 0,0 0,0 0,0 0,-1 0,-2-1</inkml:trace>
</inkml:ink>
</file>

<file path=ppt/ink/ink2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1483 111,'2'0,"-4"0,2 0,0 0,0 0,0 0,0 0,0 0,0-1,1 1,0 0,1 0,0 0,0 0,3 0,-3 0,1 0,0 0,0 0,0 0,-1 1,1-1,0 0,0 0,1 0,-1 0,1 0,0 0,-1 0,5 0,-4 0,0 0,0 0,0 0,-1 0,1 0,0 0,-1 0,1 0,0 0,-1 0,0 0,0 0,0 0,3 0,-3 0,0 0,-1 0,1 0,-1 0,1 0,0 0,-1 0,2 0,-1 0,0 0,1-1,-1 1,1 0,3 0,-4-1,0 1,-1 0,0 0,1 0,-1 0,1 0,-1 0,1 0,0 0,-1 0,1-1,-1 1,1 0,2 0,-3 0,0-1,0 1,0 0,-1 0,1 0,-1-1,1 1,1 0,-1 0,1 0,0-1,-1 1,1 0,1 0,-2 0,0 0,0-1,1 1,-1 0,1 0,1 0,-1-1,0 1,-1 0,1 0,-1 0,0 0,0 0,2 0,-2 0,-1 0,1 0,0 0,1 0,-1 0,1 0,-1 0,1 1,-1-1,1 0,-1 0,0 0,-1 0,2 0,-2 0,0 0,0 0,1 0,-1 0,0 0,0 0,0 0,0 0,0 0,1 0,-1 0,0 0,0 0,0 0,0 0,0 0,-1 0,1-1,-1 1,1 0,-1 0,1 0,0 0,-1 0,1 0,-1 0,0 0,0 0,0 0,0 0,0 0,0 0,0 0</inkml:trace>
</inkml:ink>
</file>

<file path=ppt/ink/ink2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1828 95,'2'0,"-4"0,5 1,-2-1,0 0,0 0,0 1,0-1,0 0,1 0,0-1,0 1,0-1,1 0,-1 0,2 0,-1 0,3-2,-4 2,0-1,0 0,-1 0,1 0,-1-1,-1 0,1 0,-1 0,0 1,0 1,0-1,0 0,-1 1,0-2,0 2,0 0,0 1,1-1,-1 0,0 1,0 0,0-1,0 1,0-1,0 1,0 0,0-1,-2 1,2 0,0 0,1 0,-1-1,1 1,0 0,0 0,0 0,0 0,0 0,0 0,0 0,0 0,0 0,0 0,0 0,0 0,0 0,0-1,0 1,0 0,0 0,0 0,0 0,0 0,0 0,-1 0,0 1,-1 0,0 1,0-1,0 0,0 1,2-1,-1-1,1 1,0-1,0 0,0 0,0 0,0-1,1 0,0 0,0 0,0 0,1-1,1 0,-2 1,0 0,-1 1,1 0,-1 0,1 0,-1 0,1 1,0-1,0 1,1 0,0 0,-1 0,3 0,-2-1,-1 0,0 0,1-1,-1 0,0 0,0 0,-1 1,0 0,1-1,-1 1,0 0,-1 0</inkml:trace>
</inkml:ink>
</file>

<file path=ppt/ink/ink2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1474 160,'2'0,"-4"0,2 0,0 0,0 0,0 0,0 1,1-1,0 0,1 0,0 0,2 0,-1 0,-1-1,1 1,2 0,-2 0,-1 0,0 0,1 0,-1 1,0-1,0 0,1 0,-1 0,1 0,-1 0,1 0,-1 0,1 0,0 0,0 0,0 0,0 0,0 0,0 0,3 0,-3 0,0 0,0 0,-1 0,1 0,-1 0,1 0,0 0,0 0,0 0,0 0,0 1,0-1,0 0,0 0,0 0,0 0,0 0,2 0,-2 0,0 0,0 0,1 0,-1 0,1-1,0 1,-1 0,1 0,0 0,0 0,0 0,-1 1,0-1,0 0,1 0,-1 0,0 0,1 0,-1 0,0 0,1 0,0 0,0 0,0 0,-1 0,1 0,0 0,-1 0,1 0,-1 0,1 0,0 0,0 1,-1-1,1 0,0 0,0 0,0 0,-1 0,0 0,0 0,0 0,0 0,0 0,0 0,4 0,-4 0,1 0,-1-1,0 1,0 0,-1 0,0 0,1-1,-1 1,2-1,-2 1,0-1,0 1,0-1,0 0,1 1,-1-1,0 0,0 1,0-1,0 0,0 1,0-1,-1 1,0-1,0 1,0-1,1 0,0-1,0 1,0 0,0 0,0 0,-1 0,1 0,-1 0,0 0,1-1,-1 1,0 0,0 0,0-1,1 1,-1-1,1 1,1-1,-2 1,-1-1,1 1,0 0,0-1,0 0,-1 1,1-1,0 1,0 0,0-1,-1 1,1 0,0 0,1-1,-1 0,0 1,-1 0,0-1,1 1,-1 0,0 0,1 0,-1-1,0 1,0 0,0 0,0 0,-1 0,1 0,-1 0,0 0,1 0,-1 0,0-1,0 1,0-1,0 0,1 1,-1-1,0 1,0 0,0 0,1 0,-1 1,1-1,-1 1,1 0,-1-1,0 1,0-1,0 1,0-1,0 1,0-1,0 0,0 1,0 0,1-1,0 1,0 0,-1 0,1 1,0-1,-1 1,0 0,-1 0,2 0,-1 0,1-1,0 1,0-1,0 0,0 0,0 0,0 0,0 0,-1-1,1 1,0-1,0 0,1 1,-1-1,0 0,1 1,-1 0,1 0,0 0,0 0,1 0,0 0,-1 1,1-1,-1 1,0 0,0-1,0 1,0 0,1-1,-1 0,1 1,-1-1,2 0,-2 0,0 0,0 0,0 0,-1 0,-1 0</inkml:trace>
</inkml:ink>
</file>

<file path=ppt/ink/ink2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1473 221,'2'0,"-4"0,2 0,1 0,0 0,0 0,0 0,1 0,5 0,-4 0,1 0,0 0,0 0,1 0,0 0,0 0,1 0,6 0,-6 0,0-1,0 1,6-1,-6 1,-1 0,0 0,0-1,0 1,0 0,0-1,0 1,0 0,5 0,-6-1,1 1,-1 0,5-1,-4 1,-1 0,0 0,1 0,-1-1,0 1,0 0,0 0,-1 0,1 0,0-1,-1 1,1 0,0 0,3 0,-4 0,1-1,-1 1,0 0,3 0,-3 0,0-1,1 1,0 0,-1 0,1 0,0 0,-1 0,3-1,-3 1,0 0,0 0,-1-1,1 1,0-1,0 1,0-1,0 1,3-1,-3 1,-1-1,1 1,-1-1,0 1,0-1,0 0,1 1,-1-1,4 0,-4 1,1-1,-1 1,2-2,-2 2,-1-1,1 0,1-1,-2 1,0 0,0 1,0-2,1 2,-1-1,1 0,-1 0,1 0,-1 0,0 0,1 0,-1 0,0 0,2-2,-2 2,0 0,0 0,0 0,1 0,-1-1,1 1,-1-1,0 1,1-1,-1 1,0-1,0 0,0 0,0-2,0 3,0-1,0 0,0 0,0-2,0 2,-1 0,1-1,-1-1,0 2,0 0,0 1,0-2,0 1,0 1,0-1,-1 1,1-1,-1 1,1-1,-1 0,0 0,0-2,1 3,-1 0,1-1,-1 1,1-1,-1 1,0-1,0 0,1 1,-2-1,1 0,0 1,1-1,-1 1,0-1,0 1,0-1,0 1,1-1,-2 1,2 0,0 1,0 0,0 0,-1 0,1-1,0 1,0-1,0 1,-1 0,1 0,0 0,0 0,0 0,0 0,0 0,0 0,0 0,0 0,0 0,0 0,0 0,0 0,0 0,-1 1,-1 2,1-1,1-1,-1 1,0-1,1 0,-1-1,1 1,0-1,0 0,0 0,0-1,0 0,0 0,1-3,-1 3,1-1,-1 1,1 1,-1-1,0 1,1 0,-1 1,1-1,0 2,1 0,-1 0,2 0,-1 1,2 1</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328 381,'2'0,"-4"0,1 0,1 0,0 1,0 0,0 1,1 1,-1 1,1 0,1 0,-1-1,2 3,-2-5,0-1,1 0,2-2,-2 0,0-1,0 0</inkml:trace>
</inkml:ink>
</file>

<file path=ppt/ink/ink2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920 673,'2'0,"-4"0,2 0,0 0,0 0,0 0,0-1,0 1,0 0,0-1,0 1,0 0,0 0,0 0,0 1,0-1,0 2,-1-1,1 1,0 0,0 0,-1 0,1-1,-1 3,1-2,-1-1,1 1,0-1,0 1,0-1,0 0,0 0,0 0,0 0,0 0,0 0,0-1,0 1,0 0,0-1,0 0,0 0,1 1,-1-1,0 0,0 0,1 0,-1 0,1 0,0 1,0-1,1 0,-1 0,1-1,0 1,0 0,0 0,0 0,1-1,-2 1,1 0,0 0,0 0,0 0,0 0,3 0,-2 0,-1-1,1 1,0 0,0 0,0 0,-1 0,1 0,0 0,0 0,0-1,0 1,0 0,-1 0,3-1,-2 1,-1 0,0 0,1-1,-1 1,0 0,0 0,0 0,-1 0,1 0,0 0,0-1,0 1,0 0,2 0,-1 0,-1 0,1 0,-1 0,0 0,1-1,0 1,-1 0,1 0,3-1,-4 1,1 0,0 0,2 0,-3 0,1 0,-1 0,0 0,1 0,-1 0,0 0,-1 0,1 0,0 0,0 0,0 0,0 0,0 0,2 0,-2 0,0 0,0 0,0 0,0-1,0 1,2 0,-1 0,1 0,-2 0,0 0,1 0,1 0,-1 0,-1 1,0-1,1 1,0-1,-1 0,1 0,0 1,-1-1,1 0,0 0,-1 0,1 0,0 0,3 1,-4-1,1 0,0 0,-1 0,1-1,0 1,0 0,0 0,-1 0,1 0,0 0,0 0,0 0,-1 0,4 0,-4 0,0 0,1 0,-1 0,1 0,-1 0,1 0,0 0,0 0,3 0,-3 0,0 0,0 0,3-1,-3 1,0 0,0-1,0 1,0 0,0 0,-1 0,1 0,0 0,-1 0,0 0,0 0,0 0,0 0,2 0,-2 0,-1 0,1 0,0 0,0 0,0 0,0 0,0 0,0 0,3 0,-3-1,1 1,0 0,2 0,-2 0,0 0,0 0,0 0,0 0,-1 0,1 0,0 0,-1 0,0 0,0 1,1-1,-1 0,0 0,1 0,-1 0,0 0,0 0,0 0,-1 0,1 0,0 0,-1 0,1 0,-1 0,0 0,1 0,-1 0,1 0,1 0,-2 0,1 0,0 0,0 0,-1 0,2 0,-1 0,0 0,1 0,2 0,-3 0,0 0,1 0,1 0,-2 0,1 0,-1 0,1 0,0 0,0 0,-1 0,1 0,-1 0,1 0,-1 0,1 0,-1 0,1 0,2 0,-2 0,-1 0,0 0,1 0,-1 0,0 0,1 0,-1 0,1 1,0-1,-1 0,1 0,-1 0,1 0,2 0,-3 0,0 1,0-1,0 0,0 0,0 0,0 0,0 0,0 0,0 0,0 0,0 0,-1 0,1 0,2 1,-3-1,1 0,-1 0,0 0,1 0,-1 0,0 0,0 0,0 0,-1 0,1 0,0 0,-1 0,1 0,-1 0,1 0,-1 0,1 0,0 0,-1 0,1 0,0 0,-1 0,1 0,1 0,-1 0,0 0,-1 0,2 0,-1 0,0 0,0 0,-1 0,1 0,-1 0,0 0,1 0,-1 0,0 0,1 0,-1 0,0 0,0 0,0 0,0 0,1 0,-1 0,0 0,0 0,0 0,0-1,0 1,0 0,0 0,0-1,0 1,0 0,0-1,0 0,0 1,-1-1,1 0,0 0,0 0,-1 0,1 1,0-2,0 0,0 1,0 0,0 0,0-1,0 0,0 1,0-1,0 0,0 1,0 0,0 1,0-1,0 0,0 0,0 0,0 1,0-1,0 0,0 1,0 0,0 0,0-1,0 1,0 0,0 0,0 0,0 0,0 0,0 0,0-1,0 1,0-1,0 1,0-1,0 1,0 0,0-1,0 1,0-1,0 1,0 0,0 0,0 0,0-1,0 1,0 0,0 0,0 0,0 0,0 0,0 0,-1 1,1 0,-2-1</inkml:trace>
</inkml:ink>
</file>

<file path=ppt/ink/ink2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63 615,'2'0,"-4"0,2 0,-1 0,1 0,0 1,-1 0,1 1,-1-1,1 1,-1 0,1-2,0 1,0-1,-1 1,1-1,0 0,0-1,0 1,-1-1,1-1,-1 1,1-1,0 0,0 1,0 1,0 0,0 0,1 1,0-1,1 1,0 1,0-1,0 0,-1 0,1 0,-2 0,1-1,-1 1,0-1,-1 0,0 0,-2-1,1 0,-1 0,1 1,1-1,-1 0,1 1,1 0,0-1,0 1,0 0,0 0,0 0,1 0,0 0,4-1,-2 1,0-1,0 1,0 0,1 0,-1-1</inkml:trace>
</inkml:ink>
</file>

<file path=ppt/ink/ink2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151 603,'2'0,"-5"-2,2 2,1 0,-1 2,1 0,0 2,0 0,-1 0,1-1,0 0,0 0,-1-2,1 0,0-1,0-1,0 0,0-1,0-1,0 0,0-1,1 0,-1 1,1 0,0 0,0 2,-1 0,1 0,0 1,1 1,-1 1,1 0,-1 0,0 1,0-1,0 1,0-1,0 0,-1 0,0-1,0 0,0-2,0 0,0-1,0 0,0-1,0 1,1-1,0 0,-1 1,1 1,-1 0,1 1,-1 1,0 0,1 1,1 2,-2-1,1-1,-1 1,1-1,0 1,0-2,0 0,0-1,2 0,-2-1,1 0,0 0,0-1,-1 0,1 0,-1 0,1 0,-1 0,-1 0,1 2,-1-1,0 1,0 0,0 1,-1 0,1 1,1 3,-1-3,0 0,1 0,-1-1,1 0,-1 0,0-1,0 1,0-1,1-1,-1 1,0-1</inkml:trace>
</inkml:ink>
</file>

<file path=ppt/ink/ink2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191 597,'2'0,"-4"0,1-1,1 1,0-1,0 1,0 0,1 1,-1 1,1-1</inkml:trace>
</inkml:ink>
</file>

<file path=ppt/ink/ink2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205 609,'0'1,"1"0,-1 1,0 0,0-1,0 1,0 1,0-2,0-1,0 1,0-1,0-1,0 1,0-1,0-1,1 0,0 0,0 0,0-1,1 1,0 0,-1 2,0-1,0 2,0 0,-1 0,1 1,-1 1,0-1,0-1,1 2,-1-2,1 0,0-1,0 0,0 0,1 0,-1-1,1 1,-1-2,0 1,0 0,-1 0,0-1,0 0,0-1,0 3,0-1,0 2,0-1,0 2,0 0,0 0,0 0,0 0,0-1,1 0,-1 0,0-1,0 0,0 0</inkml:trace>
</inkml:ink>
</file>

<file path=ppt/ink/ink2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228 590,'2'0,"-4"-1,1 0,1 1,0-1,0 1,0 0,0 0,0 0,0 0,2 2</inkml:trace>
</inkml:ink>
</file>

<file path=ppt/ink/ink2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255 606,'2'0,"-4"0,2 0,0 0,0 0,1 0,0 0,1 0,-1-1,1 1,1 0,-1 0,1-1,1 1,-2 0</inkml:trace>
</inkml:ink>
</file>

<file path=ppt/ink/ink2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319 591,'2'0,"-4"0,1 0,1 0,0 1,-1 0,1 0,0 2,0-1,0 1,0 0,0 0,0 0,0-1,0-1,0 0,0-1,0 0,0 0,0-2,0 1,0-1,-1 0,1-1,0 0,-1 0,1 0,0 0,2-3,-1 4,1 0,-1 0,0 1,1 1,-2 1,1 0,0 2,-1-1,0 1,0-1,0 1,-1-2,1 1,-2 0,2-1,0-1,0 0,0 0,0 0,1 0,0 0,1 1,0-1,-1 0,1 1,0 0,-1 0,0 0,1 2,-1-1,-1-1,-1 1,1-1,-2 0,0 0,0 0,0-1,-1 1,-2-1,2 0,1 0,1 0,0-1,1 1,0-1,0 0,1 1,0 0,2-1</inkml:trace>
</inkml:ink>
</file>

<file path=ppt/ink/ink2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366 606,'-1'-1,"1"1,-1-1,0 0,-1 0,0 0,0 1,0 0,0 1,0 0,0 0,1 3,0-2,2 0,-1-1,1 1,0-1,0-1,1 0,-1 0,0 0,1 0,-1-1,0 0,1-1,-2 0,2-2,-2 2,1 0,-1 1,0 1,0 1,0 0,1 0,-1 2,1 0,-1-1,1 1,0-1,0-1,0 1,0-2,1 0,-1 0,0 0,0-2,1 1,-2-1,1-1,0 0,-1 0,1-1,1-6,0 5,-1 1,-1 1,1 0,-1 3,-1 1,1 1,-1 1,1 0,0 1,0-1,0 1,1 0,0 2,-1-3,1-1,-1 0,-1-1,1 0,-1-1</inkml:trace>
</inkml:ink>
</file>

<file path=ppt/ink/ink2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375 608,'2'0,"-4"0,1-1,2 1,-1 0,3 0,-2-1,2 1,0 0,4 0,-4 0,1 0,0 0,-1-1,2 0,-4 0,0 1,-1-1,-1 0,0 1,0 0,0 0,0 2,0-1,1 2,-1-1,1 0,1 0,-1 0,1-1,1 0,-1 0,1-1,2 0,-2-1,-1 0,1-1,-1-2,-1 1,1 0,-1 0,1 0,0 0,-1 1,0 1,1 1,-1 2,0 0,0 0,0 2,0-1,1 2,-1-3,1-1,-1 0,0-1,0 0,1 0,-1-1,2-1,-1 1,1 0,-1-1,1 1,-1 1,0 1,-1 0,1 1,2 2,-2-3,0 1,0-1,2 0,-2 0,-1-1,1 0</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355 382,'-1'-1,"1"0,0-1,-1 2,1 0,0 0,0 3,0-1,0 1,0 1,1-1,1 0,-1 0,1-1,0-1,0 0,0-1,-1-1,1 0,-1 0,0-1,-1-2,0 1,0 1,-1-1,0 1,-1-1,0 1,0 1,0 1,-1 0,-2 1,3 1,0 0,1-1,0 2,2-2,0-1,1 1,0-2</inkml:trace>
</inkml:ink>
</file>

<file path=ppt/ink/ink2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473 604,'2'0,"-4"0,1 0,1 0,0 0,1 0,0 0,0 0,1 1,1-1,1 0,6 0,-4 0,0-1,0 1,0 0,-1 0,0 0,0 0,-1-1,0 1,-1 0,-1 0,-1 0,-1 0,0 0,0 0,-1 0</inkml:trace>
</inkml:ink>
</file>

<file path=ppt/ink/ink2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527 590,'2'0,"-4"0,2 0,0 0,0 0,0 0,1 0,0 1,1 0,1 0,-1 0,1 0,-1 0,1 1,-1 1,0 0,0-1,-2 1,0 3,-2-4,0 1,-1 1,-2-1,-1 0,0 1</inkml:trace>
</inkml:ink>
</file>

<file path=ppt/ink/ink2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760 542,'-1'0,"1"-1,0 1,-1-1,1 1,0 0,0 0,0 0,0 0,0 2,0 4,1 0,-1 1,0 0,0 7,0-7,1-1,0 5,-1-3,1-6,-1 0,0 0,1-2,-1 0,-1-1,1 0,-1-1</inkml:trace>
</inkml:ink>
</file>

<file path=ppt/ink/ink2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700 566,'2'0,"-3"0,3 0,1-1,2 1,2 0,1 0,14 0,-10 0,2 0,1 0,16 0,-17-1,0 1,-1 0,-2 0,-1 0,-2 1,-1-1,3 1,-11 0,-2-1,-1 1,-3 0</inkml:trace>
</inkml:ink>
</file>

<file path=ppt/ink/ink2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696 597,'-1'0,"0"0,0 0,0 1,2-1,1 0,1 0,3 0,1-1,3 1,2-1,2 1,1 0,1-1,0 1,-1-1,15 0,-16 1,-1-1,-1 1,-1 0,-1 0,-2 1,-2-1,-1 1,-2-1,-2 1,-2-1,-2 1,-1-1,-2 1</inkml:trace>
</inkml:ink>
</file>

<file path=ppt/ink/ink2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707 617,'-1'0,"0"1,-1-1,0 1,2-1,0 1,2-1,0 0,2 0,16-1,-10 1,1 0,16-1,-13 1,1 0,-1 0,-1 0,0 1,-2-1,0 0,-1 1,-2-1,-1 1,-1 0,-2-1,-2 1,-1-1,-5 2,0-2</inkml:trace>
</inkml:ink>
</file>

<file path=ppt/ink/ink2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690 648,'-1'0,"-1"1,0 0,0-1,1 1,1 0,1-1,1 0,1 0,2 0,2-1,2 0,14-1,-9 1,1 0,2 0,-1 0,0 1,0-1,-1 1,-1-1,-1 0,-2 1,0 0,-3 0,0-1,-1 1,-1 0,-2 1,-1-1,-2 0,-2 0,-1 0</inkml:trace>
</inkml:ink>
</file>

<file path=ppt/ink/ink2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660 575,'2'0,"-4"0,2-1,-1 1,1 0,0-1,0 1,0 0,-1 0,1 0,0 0,0 0,-1 1,0 1,-1 0,1 0,1 0,0-1,2 0,-1-1,1 0,-1-1,1 1,0-1,-1 1,0 0,0 0,-1 0,1 1,-1-1,1 1,-1-1,0 2,0-2,-1 1,1-1,-1 1,0-1,1 1,-1-1,0 0,0 1,0-1,0-1,1 1,-1 0,1-1,-1 0,0 0,0 0,1 0</inkml:trace>
</inkml:ink>
</file>

<file path=ppt/ink/ink2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658 572,'2'0,"-4"0,2 0,0 0,1 0,-1-1,1 1,1-1,0 1,-1-1,1 1,1 0,-2-1,1 1,0 1,-1-1</inkml:trace>
</inkml:ink>
</file>

<file path=ppt/ink/ink2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682 576,'0'1,"0"-1,0 1,0 1,-1-1,1 0,0 0,1 0,0 0,0-1,1 0,-1 0,0-1,0 0,0 0,-1 0,1-2,-1 2,-1 0,1 0,-1 0,-1 0,1 1,-1 0,0 0,0 1,0 0</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372 374,'0'-1,"0"1,0-2,-1 1,0 0,1 1,-1 0,0 1,0-1,1 1,0 1,0-1,4 2,-2-2,1 0,-1 1,4 1,-4-2,0 0,-2-1,0 1,-1 0,0 0,-1 0,-1 0,1 0,-1 0,2-1,0 0,1-1,-1-2,1 0,1 0</inkml:trace>
</inkml:ink>
</file>

<file path=ppt/ink/ink2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666 616,'2'0,"-4"0,2 0,0 0,0 0,1 0,0 1,0 0,0 0,1 0,0-1,-1 1,0 0,-1 0,0-1,-2 1,0-1,0 0,0 0,1 0,0-2,0 1,0 0,1-1,1 0,-1 0,1 1,0 0,0 0,0 0,3 1,-2 0,0 0,1 0,-1 0,1 0,-2 0,1 0,-1 0,0 1,-1 0,0-1,1 1,-1-1,0 1,1 0,-1-1,2 0,0 0,-1-1,0 1,0-2,-1 1,1 0,-1 0,-1 0,1 0,-1 0,-2 0,1 1,0 1,0 0,-1 0</inkml:trace>
</inkml:ink>
</file>

<file path=ppt/ink/ink2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667 644,'2'0,"-4"0,2 0,0 0,1 1,0 0,0 0,1 0,0 0,-1 0,0 0,0 0,-1 0,-1 0,-1 0,1-1,-1 0,1 0,0 0,-1-3,2 2,1-2,0 1,-1 0,1 0,1 1,-1 0,0 0,0 1,1-1,-1 1,1 0,-1 1,0-1,2 3,-2-2,1 0,-1 0,0 0,-1-1,0 0,0-1,0 1,1-1,-1 0,1-1,-1 1,1-1,-1-1,-1 3,-1 0,-1 1,-1 0</inkml:trace>
</inkml:ink>
</file>

<file path=ppt/ink/ink2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625 563,'2'0,"-4"-1,2 1,0-1,0 1,0 0,-1 1,0 0,0 1,0-1,0 1,1 0,0 0,1-1,0 0,1 1,0 0,0 1,0 0,-1-1,1 4,-1-3,-2-1,1 0,-1 0,-1 0,1 0,-1-1,1 0,0-1,-1 1,1-1,1 0,-1 0,1 0,-1-1,1 1,0 0,2 0,-1 0,0 0,1 1,-1 0,1 0,1 1,-1 0,0 0,0 0,0 1,1 6,-2-5,-2-1,1 1,0-1,-1 0,1 0,0 0,0 0,0 0,0-1,-1 0,1 0,0-1,0 0,1 0,-1-1,1 0,2 0,-1 0,0 0,1-1,-1 1,0 0,-1 0,0 1</inkml:trace>
</inkml:ink>
</file>

<file path=ppt/ink/ink2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721 565,'2'0,"-4"0,2 0,0 0,-1-1,1 1,0 0,0 0,0-1,0 1,0 0,0 0,0 0,0 0,-1-1,1 1,0 0,0 0,0 0,-1 0,1 0,-1 0,0 0,0 0,-1 0,1 0,0 0,0 0,-1 0,1 0,0 0,-1 0,1 0,-1 0,-1 0,2 0,0 0,0 0,-1 0,1 0,0 0,1 1,-1-1,0 0,0 0,0 1,0-1,1 0,0 0,0 1,-1-1,1 0,-1 1,1 0,0 0,0 0,0 0,-1 0,1 0,1 0,-1 0,0 0,1 1,-1-1,0 0,1 1,-1-1,0 0,0 1,1-1,-1 0,0 0,0-1,0 1,0 0,0-1,0 1,1 0,-1-1,0 1,1-1,-1 0,1 1,0-1,1 0,-1 0,0 0,1 0,-1 0,1 0,0 0,-1 0,1 0,0 1,0-1,0 0,0 0,0 0,0 0,0 1,0-1,0 0,0 0,0 0,0 1,0-1,0 0,0 0,1 0,0 0,-1 0,1 0,-1 0,0 0,3 0,-3 0,0 0,0 0,1 0,-1 0,1 0,-1 0,1-1,-1 1,3 0,-3 0,1 0,0 0,2 0,-2 0,0 0,0 0,-1 0,1 0,-1 0,1 0,0 0,0 0,3-1,-4 1,1 0,0 0,2 0,-3 0,1-1,0 1,-1 0,1 0,-1 0,0 0,0 0,0-1,0 1,-1 0,1 0,0 0,0 0,2-1,-3 1,1 0,0 0,-1 0,1 0,0-1,0 1,0 0,0 0,2 0,-2-1,0 1,-1 0,0 0,0 0,-1 0,1 0,-1-1,1 1,-1 0,0 0,1 0,-1 0,1 0,0 0,0-1,1 1,-1 0,4 0,-3 0,0 0,0 0,-1 0,0 0,-1 0,0 0,0 0,0 0,1-1,-1 1,0-1,1 0,0 0,-1 1,0-1,0-1,0 1,0 0,-1 0,1 0,-1 0,1 0,0 0,-1 1,0-1,1 0,-2-1,0 1,1 0,0 0,0 0,0 1,0-1,1 1,-1-1,1 1,-1 0,1 0,0-1,0 1,-1 0,0 0,1 0,-2 0,1 0,0 0,0 0,-1 0,0 0,0 0,0 1,0-1,0 0,2 0,0 1</inkml:trace>
</inkml:ink>
</file>

<file path=ppt/ink/ink2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927 576,'2'0,"-4"0,2 0,0 0,-1 0,1 0,0 0,2-1,0 1,1 0,1 0,1 0,1 0,0 0,7 1,-6-1,-1 0,0 0,6 0,-7 0,0 0,-1 0,0 0,-1 0,-1 0,0-1,-1 1,-1 0,0 0,0 0,0 0,0 0,-1 0,1 0</inkml:trace>
</inkml:ink>
</file>

<file path=ppt/ink/ink2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1009 566,'2'0,"-5"0,3-1,0 1,0 0,-1 0,1 0,1 0,0 0,1 1,0 0,2 1,-2-1,0 0,0 0,0 2,-2-2,0 1,0-1,-2 1,0-1,0 1,0-1,1 0,-1-1,1 1,1 0,0-1,0 0,1-1</inkml:trace>
</inkml:ink>
</file>

<file path=ppt/ink/ink2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1045 571,'2'0,"-4"0,2 0,0 1,0-1,0 2,0 1,1-2,-1 1,0-2,2 1,-1-1,0 1,0-2,1 0,-1 0,0 0,0-1,-1 1,1-1,-1 2,0 0,0 1,0 1,0-1,1 1,0 0,1-1,-1 0,0-1,1 1,-1-1,1 0,0-1,-1 0,0 0,0 0,0-1,-1 0,0 0,-1 1,-1-2,1 2,-1 0,1 1,0-1,0 1,0 0,0 0,1 1,-1-1,1 1,0-1</inkml:trace>
</inkml:ink>
</file>

<file path=ppt/ink/ink2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1105 563,'2'0,"-5"-1,3 0,0 1,0 0,0 0,0 1,0 1,1 1,-1 0,1 0,-1 0,0 0,0-1,0 0,1-2,-1 1,0-1,0 0,0-1,0 0,0 0,0-1,0 1,1-1,1-1,-1 2,0 0,0 0,0 1,0 0,-1 1,1-1,0 1,1-1,-1 2,0-1,-1 0,1 0,-1 2,0-2,0-1,-1 1,-1-1,-1 1,0-1,1 0,-1 0,-4-1,4 0</inkml:trace>
</inkml:ink>
</file>

<file path=ppt/ink/ink2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914 599,'-1'0,"1"0,0-1,-1 0,1 1,0-1,0 1,0 0,1-1,-1 1,0 0,1 0,1 0,-2 0,1 0,0 1,0-1,0 1,0 0,-1 0,1 0,0 1,-1-1,1 1,0-1,-1 1,1 0,-1 1,1-2,-1 1,0-1,0 1,1-2,-1 1,0-1,0 1,-1 0,1-1,-1 1,1-1,-2 1,1-1,0 0,0 1,0-1,0 0,0 0,0 0,-1 0,0 0,-2 0,1 0,1 0,0 0,0 0,1 0,1 0,-1 0,1 0,0 0,1 0,0 0,0 0</inkml:trace>
</inkml:ink>
</file>

<file path=ppt/ink/ink2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937 615,'2'0,"-4"0,2 0,1 0,0 0,0 0,2 0,-1 0,0 0,0 0,6 0,-4 0,1 0,0 0,1 0,-1 0,1 0,0 1,0-1,0 0,5 0,-6 0,0 0,0 0,-1-1,-1 1,0 0,-1 0,-1 0,0 0,-1 0,0 0,0 0,-1 0,0 0,0 0</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378 351,'2'0,"-4"-1,2 0,0 0,0 1,0 0,0 0,1 1,-1 1,2 1,-1 0,1 1,0 0,0-1,-1 0,1 0,1 0,-2-2,-1-1,1 1,-1-2</inkml:trace>
</inkml:ink>
</file>

<file path=ppt/ink/ink2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1031 605,'2'0,"-4"0,2 0,0 0,0 0,0 0,0 0,1 0,0 1,1 0,0-1,-1 1,2 2,-2-2,0 1,0-1,0 2,0-1,-1-1,-1 0,0 0,0 0,-1 0,0 0,1-1,0 1,0-1,1 1</inkml:trace>
</inkml:ink>
</file>

<file path=ppt/ink/ink2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1080 608,'2'0,"-4"0,2-1,0 1,0 1,0-1,0 1,0 1,0 0,0 0,0-1,1 2,-1-2,1-1,0 1,0-1,1-1,-1 1,-1-1,1 0,0 0,0 0,-1 0,1 0,-1 0,0 1,0 0,0 0,0 1,0-1,0 2,0-1,1 0,0 1,0-2,1 2,-1-2,0 0,0 0,1-1,-1 0,0 0,-1-1,0 0,0 1,0-1,-1 0,0 0,-1 1,1 0,1 0,-1 1,1 0,0 0,-1 2,1-2</inkml:trace>
</inkml:ink>
</file>

<file path=ppt/ink/ink2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1126 602,'2'0,"-4"0,2 0,0 2,0 0,1 1,-1-1,0 1,1-1,-1 0,0-1,0 0,0 0,0-1,0 0,0 0,0-1,0 0,0-1,1 1,-1 0,3-2,-2 2,1 1,-1 0,0 0,1 1,-1 0,0 1,-1-1,0 0,1 1,-1-1,-1 0,1 0,-2 0,0 0,-1-1,-1 1</inkml:trace>
</inkml:ink>
</file>

<file path=ppt/ink/ink2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913 622,'2'0,"-4"0,2 0,0 0,1 0,-1 0,3 0,-2 0,1 1,-1 1,1 1,-1 0,0-1,-1 0,0 2,0-3,0 1,-1 0,0-1,-2 2,2-2,0 0,-1-1,2 1,-1-1,1 0,0 0,0 0,0 0</inkml:trace>
</inkml:ink>
</file>

<file path=ppt/ink/ink2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924 642,'2'0,"-4"0,2 0,0 0,1 0,1 0,-1 0,2 0,1 0,-1 0,0 0,0 1,1-1,0 1,1-1,0 0,0 0,0 1,6-1,-6 0,1 0,-1 0,7 0,-7 0,1 0,-1 0,0 0,-1 0,1 0,-1 1,0-1,0 0,1 0,-1 0,0 0,0 0,0 0,4 0,-4 1,-1-1,0 0,0 0,0 0,1 0,-1 0,1 0,-1 0,1 1,-1-1,0 0,0 0,-1 0,0 0,1 0,-2 0,0 0,0 0,0 0,0 0,-1 0,1 0,-1 0,0 0,0 0,0 0,0 0,0 0,1 0,-1 0,0-1,0 1,0 0,1 0,-1 0,0-1,-1 1,0-1,-1 0,0 1,0-1,0 0,-1 0,2 0,1 1,-1 0,1-1,0 1,0 0,0 0,0 0,0 0,2 0,-1 1,1-1,2 2,-2-2,0 1,0 0,-1 0,0 0,0 2,-2-2,0 0,-1 0,0-1,0 1,0 0,-1-1,2 1,0-1,0 0</inkml:trace>
</inkml:ink>
</file>

<file path=ppt/ink/ink2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1163 638,'2'0,"-4"0,2 0,0-1,0 1,0 1,-1 0,1 0,0 1,0 0,0 2,0-3,1-1,0 1,0-1,0 0,0 0,1 0,-1 0,0-1,0 0,0-1,0 1,0-1,0 1,0-1,-1 2,0 0,0 1,0 0,-1 0,1 1,1 0,-1 0,0-1,1 0,0 0,0-1,0 0,1 0,-1 0,0-1,0 0,0-1,1-2,-2 2,0 0,-1 0,0 0,-1 1,1-1,-1 1,0 0,1 1,0 0,1 0,0 0,-1 0,2 1,-1-1</inkml:trace>
</inkml:ink>
</file>

<file path=ppt/ink/ink2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1201 626,'2'0,"-4"0,2 1,0-1,-1 1,1 1,0 0,-1 0,1 3,0-3,0 1,0-2,0 2,0-2,0-1,0 0,0 0,0-1,0 0,1 0,-1 0,1-1,0 1,1-1,0 1,0 0,1-1,-2 2,0 0,0 0,-1 1,0 0,0 0,0 0,0 1,-1-1,0 0,0 0,-1-1,0 1,0-1,-4 0,3-1,0 0,-1 0</inkml:trace>
</inkml:ink>
</file>

<file path=ppt/ink/ink2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1128 620,'2'0,"-4"0,2 0,0 0,0 0,0 0,0 0,0 0,-1-1,1 1,0 0,0 0,0 0,0 0,1 1,0-1,0 1,0 0,1-1,0 1,0-1,0 1,0-1,-1 0,0 0,0 1</inkml:trace>
</inkml:ink>
</file>

<file path=ppt/ink/ink2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585 552,'-1'0,"1"-1,-1 1,1 0,0 0,0 0,0 0,1 0,0 0,0 1,6 0,-4-1,1 0,0 1,1-1,-1 0,1 0,0 0,0 0,7 0,-6 0,-1 0,1 0,0 0,0 0,0 0,0 0,0 1,0-1,0 0,0 0,0 0,0 1,0-1,-1 1,1-1,-1 1,1-1,0 1,6-1,-6 0,1 1,-1-1,0 0,1 0,-1 0,0 1,0-1,1 0,0 0,-1 0,1 0,-1 0,1 0,6 0,-7 0,0 1,0-1,7 0,-7 0,0 0,0 0,0-1,1 1,-1 0,0 0,0 0,1 0,5-1,-7 1,1 0,-1 0,1 0,0-1,-1 1,1 0,0 0,-1 0,1 0,0-1,0 1,-1 0,0 0,6-1,-6 1,0 0,0 0,1 0,4-1,-4 1,-1 0,0 0,5 0,-6-1,1 1,-1 0,1 0,0 0,0 0,0-1,0 1,0 0,0 0,0 0,0 0,1 0,-1 0,5-1,-5 1,0 0,0 0,5 0,-5 0,1-1,-1 1,0 0,0 0,0 1,-1-1,0 0,-1 1,0-1,0 1,0-1,-1 1,0 0,1 1,-2-1,0 1,-1-1,1 1,0 1,-1-1,1 1,-1-1,0 1,1 3,-1-3,0 1,1-1,-1 3,0-3,0 0,1-1,-1 1,0 0,0 0,0-1,0 0,0 1,0-1,0 0,0 0,0 0,0 0,-1 2,1-3,0 1,0-1,0 1,0-1,0 0,0 0,0 0,0 0,0 2,0-2,0 0,0 0,0 0,0 0,0-1,0 1,0-1,0 1,0-1,0 0,0 0,0 1,0-1,0 0,0 0,0 0,-1 1,0-1,0 0,0 0,0 0,0 0,-1 0,0 0,0 0,0 0,0 0,-1 0,0 0,1 0,-1 0,0 0,-3 0,3 0,0 0,0 0,1 0,-1 0,1 0,-1 0,0 0,0 0,0 0,1 0,-1 0,0 0,0 0,-2 0,2 0,-1 0,1 0,0 0,0 1,0-1,0 0,0 0,-1 0,1 0,0 0,0 1,0-1,-1 0,-2 0,3 0,-1 1,1-1,0 0,0 0,0 0,-1 0,1 0,0 0,0 0,0 1,0-1,-1 0,1 0,-4 1,3-1,0 0,1 0,-4 0,3 0,1 0,-1 0,1 0,-3 1,2-1,1 0,0 0,-4 0,4 0,0 0,0 0,-1 0,1 0,0 0,0 0,1 0,-1 0,0 0,0 0,1 0,-1 0,0 0,-2-1,2 1,0 0,1 0,-3 0,2 0,1 0,-1 0,1 0,0 0,-1 0,0 0,1 0,-1-1,-2 1,2 0,1 0,-1 0,0-1,1 1,-1 0,0 0,0 0,0 0,0 0,1 0,-1 0,-1-1,2 1,-5 0,4 0,0 0,0 0,0 0,0 0,-1 0,1 0,0 0,0 1,0-1,0 0,0 0,1 0,-1 0,0 0,1 0,-1 0,0 0,1 0,-1 0,1 0,-1 0,1 0,0 0,0 0,0 0,0 0,0 0,1 0,-1 0,-1 0,1 0,1 0,-1 0,0 0,0 0,1 0,-1 0,0 0,1 0,-1 0,0 0,1 0,-1 0,1 0,-3 0,2 0,0 0,0 0,0 0,0 0,0 0,0 0,0 0,0 0,-3 0,2 0,-1 0,1-1,-4 1,5 0,-1 0,1 0,0 0,0-1,0 1,1 0,-1 0,1-1,-1 1,1 0,-1 0,0-1,0 1,-1 0,2 0,0 0,0 0,0 0,0 0,-1 0,1 0,-1 0,0 0,0 1,0-1,0 0,0 0,0 0,1 0,-1 0,0 0,1 0,-1 0,0 0,0 1,0-1,0 0,-1 0,1 0,-2 1,2-1,1 0,-1 0,-1 0,1 0,-1 0,1 0,0 0,-1 0,1 1,-1-1,1 0,0 0,0 0,0 0,1 0,-1 0,0 0,-1 0,1 0,0 1,-1-1,0 0,1 0,1 0,0 0,-1 0,0 0,1 0,0 0,-1 0,0 0,1 0,0 0,0 0,0 0,1 0,0 0,-1 0,1 0,0 0,0 0,-1 0,1 0,-1 0,1 0,0 0,-1 0,1 0,-1 0,1 0,-1 0,1 0,-1 0,0 0,1-1,-1 1,1 0,0 0,0 0,-1-1,1 1,0-1,0 0,0 1,-1-1,1 0,0 0,-1-1,1 1,-1-1,1 1,-1-1,1 0,-1 1,1-3,0 2,-1 0,1 1,0-1,0 1,0-1,0 1,0 0,0 0,0-1,-1 2,1-2,0 1,0 0,0-3,1 3,-1 0,0-1,0 0,0 2,1-1,-1 0,0-1,0 1,0 0,0-1,1 1,-1-1,0-1,1 2,0 0,-1 0,1 0,-1 0,1 0,-1 1,0-1,0 0,0 0,-1 0,1 0,0 0,0-1,-1 1,1 0,0 1,0-1,-1 1,1-1,0 0,0 1,0-1,0 0,-1 0,1 0,0 1,0-1,0 0,0 1,0-1,0 0,-1 1,1-1,0 1,0-1,0 1,0-1,-1 0,1 0,0 1,0-1,0 1,0 0,0 0,0 0,0-1,0 1,0 0,0-1,0 1,0-1,0 1,0-1,0 1,0-1,0 1,0 0,0 0,0 0,0 0,0 0,0 0,0 0,0 0,0 0,0-1,0 1,0-1,0 0,0 1,0 0,0 0,0-1,0 1,0 0,0 0,0 0,0 0,0 0,0 0,0 0,0 0,0 0,0 0,0-1,0 1,0 0,0 0,0 0,0 0,0 0,0-1,0 1,0-1,0 0,0 0,0 1,0 0,0 0,0 0,0 0,0 0,0 0,0 0,0 0,0 0,0 1,0-1,0 1,0 0</inkml:trace>
</inkml:ink>
</file>

<file path=ppt/ink/ink2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1261 615,'2'0,"-4"0,1 0,2 0,0 0,1-1,2 1,1 0,1-1,1 1,0-1,1 0,0 0,1 1,-1-1,0 0,0 1,-2-1,4 0,-7 0,-1 1,0 0,-2 0,0 0,-1 1,-1 0,-2 0,0 0</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382 366,'-1'0,"0"0,0 0,0 0,1-1,0 1,1 0,0-1,1 0,1-1,1 0,4-3,-4 3,-1 1,0-1,-1 1,-1 1,-1 0,-1 0,0 1,-1 0</inkml:trace>
</inkml:ink>
</file>

<file path=ppt/ink/ink2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1234 639,'2'0,"-4"0,5 0,0 0,0 0,1 0,1-1,1 1,0-1,0 0,1 0,1 0,0 0,-1 0,1-1,0 1,-2 0,7-1,-7 1,-1 1,0-1,-1 0,0 1,-1 0,-2-1,0 1,0 0,-1 0,0 0,0-1,-1 0</inkml:trace>
</inkml:ink>
</file>

<file path=ppt/ink/ink2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1328 584,'-1'0,"1"0,-1 0,0 0,1 0,-1 1,1-1,0 0,0 1,1-1,5 3,0-2,-1 0,2 1,-1-1,0 0,0 0,-2 1,0-1,-1 0,1 1,-3-1,-1 0,0 0,-2 3,0-1,-1-1,0 1,0 1,-1-1,1 1,-1-1,1 1,-1-1,1 1,1-1,0 1,0-2,1 0,0 0,1-1,0-1,0 0,0 0,1 0,-1 0,1 0,-1 0</inkml:trace>
</inkml:ink>
</file>

<file path=ppt/ink/ink2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815 856,'2'0,"-4"0,2 0,0 0,0 1,0-1,1 1,-1 0,1 0,-1 0,1 0,-1 0,1 1,0 0,-1-1,1-1,0 1,-1-1,0 0,0 0,1 0,-1 0,1-1,0-1,0 1,1-1,0-1,1 1,0-1,-1 0,1 0,0 0,0 1,-1 0,-1 1,0 1,0-1,-1 1,1 0,0 0,-1 0,2-1,-2 1,0 0,0 0,0 0,0 0,0 0,0 0,0 0,0-1,0 0</inkml:trace>
</inkml:ink>
</file>

<file path=ppt/ink/ink2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228 171,'2'0,"-4"0,2 0,0 0,0 0,0 0,0 0,-1 0,1 0,0 0,0 0,0 0,1 0,-1 0,1 1,0-1,0 1,0 0,0 0,0 0,-1 0,2 0,-2 0,0-1,0 0,0-1,1 1,0-1,0-1,1-1,0 0,3-4,-2 3,0 0,-1 0,3-4,-3 5,0 0,-1 1,0 1,0-1,-1 1,1 0,-1 1,0 0,0 0,0 0,0 0,0 0,1-1,-1 1,1 1,-1-1,0 1</inkml:trace>
</inkml:ink>
</file>

<file path=ppt/ink/ink2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827 166,'2'0,"-4"0,2 0,0 0,0 0,1 0,-1 1,1 0,-1 1,0-1,0 1,1 0,-1 0,0 0,0 1,0-1,0 0,1 0,-1 2,0-2,0 0,0-1,1 0,-1 0,0 0,0 0,0 0,1 0,-1 1,0-2,0 1,1-1,-1 1,0 0,1-1,-1 0,1 0,0 0,0 1,0-1,1 0,-1 0,1 0,0 0,0 0,1 0,-1 0,2 1,-1-1,-1 0,1 0,0 0,-1 0,1 0,0 0,-1-1,2 1,-1 0,0-1,0 1,0 0,0-1,2 1,-2-1,0 1,0 0,0 0,0-1,0 1,0 0,-1-1,1 1,3 0,-4 0,1-1,0 1,3 0,-3 0,0 0,3 0,-3 0,0-1,0 1,0 0,0 0,0 0,0 0,0-1,1 1,-1 0,3 0,-3 0,0 0,0 0,0 0,0 0,0 0,-1 0,1 0,0 0,-1 0,1 0,0 0,0 1,0-1,1 0,-1 1,-1-1,0 0,1 0,-1 0,0 0,1 0,-1 0,0 0,0 1,0-1,0 0,0 0,0 1,2-1,-2 0,0 1,0-1,0 0,1 0,-1 0,0 0,0 0,1 0,0 0,-1 0,1 0,0 0,0 0,2 0,-3 0,1 0,-1 0,1-1,0 1,-1 0,1 0,-1 0,1 0,0 0,-1 0,1 0,-1 0,0 0,3 1,-3-1,0 0,3 0,-3 0,1 0,-1 0,1 0,-1 0,0 0,-1 0,1 0,-1 0,0 0,2 0,-1 0,-1-1,1 1,0 0,0 0,0 0,-1 0,1 0,0 0,0 0,0 0,0 0,0 0,0 0,2 0,-2 1,1-1,-1 0,0 0,0 0,0 0,0 0,0 0,-1 0,1 1,0-1,0 0,0 0,0 0,3 0,-3 0,0 0,-1 0,1 0,0 0,-1 0,1 0,-1 0,1 0,-1 0,1-1,0 1,0 0,0 0,1 0,-1 0,-1 0,1 0,0 0,-1 0,1 0,0 0,0 0,0 0,1-1,-1 1,1 0,-1 0,0 0,2 0,-2 0,0 0,0 0,0 0,2 0,-2 0,0 0,1 0,-1 0,0-1,1 1,-1 0,-1 0,3 0,-3 0,0 0,1 0,-1 0,0-1,0 1,0 0,0 0,-1 0,1 0,-1 0,0 0,1 0,0 0,-1 0,1 0,0 0,-1 0,0 0,0 0,0 0,0 0,0 0,0 0,0-1,0 0,0 0,0 0,0-1,0 1,0-1,0 1,0 0,0-1,0 1,0 0,-1 0,1-1,0 1,0-1,1 0,-1 0,0 1,0 0,0 0,-1 0,1 1,0-1,0 1,0 0,0 0,0 0,0-1,0 1,0 0,0 0,0-1,0 1,0 0,0 0,0 0,0 0,0-1,0 1,0 0,0 0,0 0,0 0,0 0,0 0,0 0,0 0,0 0,0 0,0 0,0 0,0 0,0 0,0 0,0 0,0 0,0 0,0 0,0 0,0 0,0 0,0 0,0 0,0 0,0 0,0 0,0 0,0 0,0 0,0 0,0 0,0 0,0 0,0 0,0 0,0 0,0 0,0 0,0 0,0 0,0 0,0 0,0 0,0 0,0 0,0 0,0 0,0 0,0 0,0 0,0 0,0 0,0 0,0 0,0 0,0 0,0 0,0 0,0 0</inkml:trace>
</inkml:ink>
</file>

<file path=ppt/ink/ink2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105 63,'2'0,"-5"0,3 0,0 0,0 0,0 0,0 0,0 0,-1 0,1 1,-1 1,0 0,-1 1,0 0,0 0,0 1,1 0,0 0,1-1,0-1,0 0,3 1,-1-2,1-1,0-1,1 1,0-2,0 1,-1-1,0 1,0 0,-2 0</inkml:trace>
</inkml:ink>
</file>

<file path=ppt/ink/ink2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144 54,'0'-1,"0"1,-1 0,1 0,0 0,0 2,0 0,1 1,0 1,0 1,0-1,-1 0,0 0,0-2,1 0,-1 0,0-2,0 0,-1-1,1 0,-2-6,0 3,1 0,0 0,0 1,0 0,1 1,0 1,0 1,1 0,2 0,-1 0,1 1,0 0,3 2,-4-1,1 0,0 0,-1-1,0 0,-1 0,0-1,-1 0,-2-7,0 4,1-1,0 0,-1 1,2 0,-1 0,1 2,-1 0,1 1,0 0,0 0,0 0,2 2,0 0,-1 0</inkml:trace>
</inkml:ink>
</file>

<file path=ppt/ink/ink2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189 44,'2'0,"-4"-1,2 1,0-1,-1 1,1 0,0 0,0 3,1 0,1 1,-1-1,0 3,0-4,-1 0,0 0,1-1,-1-1,0-1,0 0,-1 0,-1-4,1 2,-1 0,1-4,0 4,1 1,0 0,0 1,1-1,0 2,0-1,1 1,0 0,3 3,-1-1,0 0,-1 1,1-1,-1 0,-1 0,1-1,-2 0,0-1,0 0,-1 0,0 0,0-1,0-1,-2-3,1 1,0 0,0 0,0 0,0 1,1 1,0 1,0 0,-1 0,1 1,0 0,0 1,0 1,-1 1</inkml:trace>
</inkml:ink>
</file>

<file path=ppt/ink/ink2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103 120,'2'0,"-4"1,2-1,1 0,0 0,4-1,-1-1,2-1,2 1,11-6,-7 4,1-1,0 0,1 0,0 0,-1 0,-1 1,-1 0,0 1,6-3,-10 4,-1 0,-1 1,0 0,-4 1,-2 0</inkml:trace>
</inkml:ink>
</file>

<file path=ppt/ink/ink2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229 95,'2'0,"-4"0,2 0,1 0,0 1,0 0,1 0,0 1,0 1,1 2,-2-2,0 0,-1-1,2 1,-1-2,0-1,1 0,0-1,3-1,-2 1,1-1,0 0,5-2,-4 2,0 1,-1-1,3-1,-4 2,0 0,-1 0,1 0,-1 1,0 0,-1-1,-1 1</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000000"/>
      <inkml:brushProperty name="ignorePressure" value="0"/>
    </inkml:brush>
  </inkml:definitions>
  <inkml:trace contextRef="#ctx0" brushRef="#br0">765 975,'2'0,"-4"0,2 0,0 0,0 0,0 0,0 0,0 0,0 0,0 0,2 0,0-1,0 1,1-1</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337 383,'2'0,"-4"-1,1 1,1 0,-1-1,0 1,0 0,0 0,0 0,0 0,0 1,1 0,-1 0,0 0,-1 0,1 1,1 0,-1 0,1 1,-1 2,2-2,-1 0,2-1,1 2,-1-3,0 1,0-1,0-1,1 0,-1 0,0 0,0 0,0-1,1 0,-2 0,0 0,0 0,0 0,-1 1,0-1,0 0,0 1,-1-1</inkml:trace>
</inkml:ink>
</file>

<file path=ppt/ink/ink3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281 85,'2'0,"-4"0,2 0,0 0,0 0,1 0,0 1,1 0,4 2,-2-1,-1-1,0 1,-1-1,-1 1,0-1,0 0,0 0,-1 0,0 1,-1-1,0-1,0 1,-3 0,2-1,-1 0,1-1,1 1,-1 0,1-1,-1 1,2 0,-1-1,1 1,0 0,0 0,0 0,2 1,-1-1</inkml:trace>
</inkml:ink>
</file>

<file path=ppt/ink/ink3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330 62,'2'0,"-4"0,2 0,0 1,2 1,0 0,0 1,1 1,-1 0,1 0,-1 0,0-1,0 0,-1-1,1 0,-2-1,0-1,0-1,-1-3,1 1,-1-1,0 0,0 0,1-1,0 1,0 1,1 0,-1 1,0 1,0 1,1 0,1 2,0 0,0-1</inkml:trace>
</inkml:ink>
</file>

<file path=ppt/ink/ink3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380 66,'2'0,"-5"-1,3 0,-2 0,1 1,0-1,1 1,-1 0,0 2,0 0,1 1,-1 1,1-1,0 0,0-1,1 1,0-2,0-1,0 0,0-1,1-2,-1 0,-1 0,0 1,1 0,-1 0,0 0,0 2,-1 0,2 1,-1 0,1 1,0 0,0 0,0 0,0 0,0 0,-1-1,0 0,0 0</inkml:trace>
</inkml:ink>
</file>

<file path=ppt/ink/ink3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392 65,'2'0,"-4"0,2-1,0 1,1 1,0 1,0 0,0 0,0-1,0 2,-1-2,1-1,-1 0,0 0,1-2,-1 1,1-1,0 0,1-2,-1 2,1 1,-2 1,1 0,0 1,0 0,0 0,-1 1,3 1,-2-2,0 0,0 0,0 0,-1-1,0 0,0-1,0-1,0 1,0-1,0 0,-1 1,1-1,0 2,0 0,0 0,1 1,-1 0,1 1,-1-1,2 3,-2-3,1 0,0 1,-1-2,0 1,0-1,0 0,0 0,0-1</inkml:trace>
</inkml:ink>
</file>

<file path=ppt/ink/ink3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399 45,'2'0,"-4"0,2-1,0 1,0 0,0 0,0 0,0 0,0-1,1 2,4 0,-3-1,0 1</inkml:trace>
</inkml:ink>
</file>

<file path=ppt/ink/ink3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427 42,'2'0,"-4"0,2 0,0 0,0 0,0 1,0 1,1 1,1 1,-1-1,0 1,1-1,-2-1,1 1,0-1,-1-1,1 0,-1 0,1-1,-1-1</inkml:trace>
</inkml:ink>
</file>

<file path=ppt/ink/ink3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436 36,'2'0,"-4"0,2 0,0 0,0 0,0 0,0 1,0 0,1 2,1 0,-1 0,1 1,-1-1,1 1,-1-1,0 0,0-1,0 0,1 0,0-1,2-1,-2-1</inkml:trace>
</inkml:ink>
</file>

<file path=ppt/ink/ink3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469 51,'2'0,"-4"-2,2 1,-1-1,0 1,-1 1,1 1,-1 0,-1 3,2-1,0-1,0 0,2 1,0-2,0-1,0 0,0 0,2-1,-1 0,-1-1,0 0,2-2,-3 3,1 1,-1 1,0 0,1 1,-1 0,1 0,0 1,0 1,0-2,-1-1,-1 1</inkml:trace>
</inkml:ink>
</file>

<file path=ppt/ink/ink3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350 111,'1'0,"0"-1,1 1,1-1,3-1,0 0,3 0,1-1,2 0,1 0,0 0,25-8,-27 8,-2 1,-1-1,0 2,-2-1,0 1,-2 1,0-1,1 1,-5 0</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426 314,'2'0,"-4"-1,2 1,0 0,0 1,0 0,1 1,1 2,0 1,0 1,0 1,0-1,1 6,-2-8,-1 0,0-1,0-1,0-1,0 0,-1-1,0-1</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427 350,'0'-1,"0"1,1-1,1 1,-1-1,1 0,0 1,2-2,-2 1,0 0,-1 0,1-2,-1 1,0 1,-1 0,0 1,0 0,1 0,-1 2,1 0,0 0,0 1,0-2,0 1,0-1,0-1,0 0,0 0,1 0,0-2,-1 1,0 0,-1-1,1 0,-1 0,1 0,-1 1,0 0,0 1,0 1,1 0,-1 1,1 1,0-2,-1 0,1-1,-1 0,0 0,1-1,0 0,0 0,0-1,0 1,0 0,0 1,-1 0,2 1,-1 0,0 1,0-1,1 0,0 1</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679 746,'2'0,"-4"0,1 0,1 0,0-1,-1 1,1 0,0 0,0-1,0 1,1-2,0 1,0 0,0 1,1-1,-1 0,0 1,0 1,0 0,0 1,0 0,0 0,-1 0,0 0,0 0,0-1,0 0,0 0,-1 0,0-1,0 0,1 0,-1-1,1 0,0 0,0 0,0-1,0 0,1 1,1-2,-1 3,1-1,-1 1,2 1,-2 0,0 0,0 1,0 0,0 0,-1-1,1 1,-1-1,1-1,0 1,-1-1,0 0,1-1,0 0,0-1,0 1,-1-1,0 0,1 0,-1 1,0 1,0 0,0 0,0 0,-1 2,1-1,1 3,0-3,0 0,0 0,-1-1,1 0,0 0,0 0,0-1,0 0,0-2,-1 2,-1-1,0 1,-3-1,3 2,-1 0,0 0,1 1,0 0,1-1,-1 1,2 0,-1-1</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727 741,'2'0,"-4"0,2 0,0 0,-1 0,1 0,0 0,0 0,0 1</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741 736,'2'0,"-4"0,2 0,-2 2,2-1,-1 0,1 0,-1 0,1-1,0 0,0 1,0-1,0-1,1 0,-1 0,0-1,1 1,-1-2,1 1,0 0,0 1,0-1,0 2,0 0,-1 0,2 2,0 2,-1-1,-1 1,1-1,0 0,0-1,-1 0,1 0,0 0,-1-2,0 0,1 0,-1-1,-1 0,1-1,-1 1,-1 0,0 0,0 1,0-1,-1 2,-2 0,4 0,0 0,0 0,2 0,0-1</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770 734,'2'0,"-4"0,1 0,1 0,0 1,0 0,0 1,0 0,0 0,0 0,0-1,1 0,-1 0,0-1,0 0</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765 724,'2'0,"-4"0,2 0,0 0,1 1,-1-1</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783 720,'2'0,"-4"0,2 0,0 1,0 0,0 1,0 0,0 1,1 0,0-1,-1 1,1-1,-1 0,0 0,0-1,0 0</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777 735,'2'0,"-4"0,1 0,1 0,0 0,1 0,-1 1,1-1,1 0,0 1,0-1,0-1,0 1,0 0,-1-1,1 0,-1 0,-1 0,0-1,0 1,0 1,-1 0,0 1,0 0,0 1,1-1,0 1,1 0,0-1,0 0,0-1,-1 0,2-2,0 2,-1-1,0 0,1 0,0 0,-1 1,0 0,-1 1,1 0,-1 1,0-1,0 0,-1 0,1-1,0 0,0 0,-1 0,1 0,0-1,0 0,0 0,0-1,1 1,0-1,0 0,0 1,1 1,-1 0,3 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000000"/>
      <inkml:brushProperty name="ignorePressure" value="0"/>
    </inkml:brush>
  </inkml:definitions>
  <inkml:trace contextRef="#ctx0" brushRef="#br0">867 970,'2'0,"-4"0,1 0,1 0,0 0,0 0,0 0,0 0,0-1,1 1,-1 0,1-1,2-1,-1 2,0-1</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825 730,'2'0,"-5"-1,2 1,0 0,-1 1,0 1,1-1,0 1,1-1,1 0,-1 0,1-1,0 1,0-1,0 0,0 0,-1 0,1-1,-1 1,1-2,0 0,-1 1,0 0,0 0,0 0,0 2,1 0,-1 1,1 1,-1-2,1 0,0-1,1 0,-1 0</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836 726,'0'-1,"-1"0,1-2,-1 0,1 1,-1 0,1 1,0 1,0 0,0 1,0 1,1 0,0 1,-1 0,1 0,-1-1,1 1,-1 0,-1-3,1 1,-1-1,1 0,-1-1,1 1,0-2,0 1,0-1,0 0,1 1,1-1,0 1,0 0,1 1,-1 1,-1 0,-1 0,1 1,-1 0,0-1,0 0,0 1,-1-2,1 1,-1-1,0 0,1 0,-1-1,0 0,0 0,1 0</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853 728,'2'0,"-4"1,3 0,0 0,-1 0,1 0,0-1,-1 0,1 0,-1-1,1 0,-1 0,0-1,0 1,0 0,0 0,-1 1,0-1,1 1,-1-1,-1 1,2 1,-1-1,1 0,0 1,0-1,1 0,0 0,0-1,0 1,0-1,0 0,1 0,-1 1,0 0,0 0,0 1,0 0,1 0,0 1,0 0,3 0,-4-1,-1 0</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435 446,'2'0,"-4"0,2 0,0 0,0 0,-1 0,1 0,0 0,0 0,0 0,0 0,0 0,0 0,0 0,1 0,-1 0,2 0,-1-1,1 1,-1 0,0 0,0 0,0 0,-1 0,0 0,0-1,0 1,0 0,0 0,-1 1,-1-1,1 0,-1 1,0 0,0-1,1 0,0 1,0-1,1 0,0 0,0 0,0 0,0 0,0 0,0 0,0 0,1 0,1-1,-1 1,1 0,0-1,1 0,-2 1,0 0,-1 0,0 0,0 0,0 0,0 0,0 0</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863 283,'2'0,"-4"0,1 0,1 0,0 0,0 0,0 0,0 0,0 0,0 1,0 0,0 1,0 0,0 1,0 0,-1 0,1-1,0 1,-1-1,1 0,0-1,0 0,0-1,0 0,0 0,0 0,0 0,0 0,0 0,0-1,0 1,0-1,0 0,0-1</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883 289,'-1'0,"1"0,-1 0,1 0,-1-1,1 1,-1 1,1-1,-1 2,0 0,1 1,-1 0,1 3,0-4,1-1,0 0,3 0,-2-1,1-1,-1 0,1 0,-1-1,1 0</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901 295,'0'-1,"1"-1,-1 0,0 1,-1 0,0 1,0 1,0 0,0 1,1 0,0 1,-1-1,2 0,-1 0,1-1,1 0,0 0,0-1,0-1,1 0,-1 0,-1 0,0-1,0 1,0-1,-1 1,0-1,0 0,-1 0,-1 0,0 1,0 0,0 1,-2 0,3 1,-1 0,1 0,1 0,-1 0,1 1,0-2,0 1,1 0,3-1,-3 0,2 0</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919 288,'1'-1,"-1"1,1-1,1 0,-2 0,1 0,-1 1,0 0,-1 1,1-1,-1 3,1-2,1 0,0 0,0 0,1 1,0-1,0 0,0-1,0 1,-1 0,-1-1,0 1,-1 0,-1 0,-2 0,2 0,1 0,-1-1,1 0,0 0,1 0,-1 0,1 0,0-1,2-3</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938 269,'2'0,"-4"0,2 0,0 0,0 1,0 0,0 1,1 3,0-2,0 0,-1-1,1 1,-1-1,1-1,-1 1,1-1,-1-1,0 0,0 0,0 0</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935 286,'2'0,"-4"0,1 0,1 0,0 0,0 0,1 0,0-1,2-1,0 1,-1 0,0 0,0 0,0 0,-1 1,0-1,-1 1</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000000"/>
      <inkml:brushProperty name="ignorePressure" value="0"/>
    </inkml:brush>
  </inkml:definitions>
  <inkml:trace contextRef="#ctx0" brushRef="#br0">1224 316,'2'0,"-4"0,2 0,0 0,0 1,0-1,0 0,0 0,0 1,1-1,1 0,0-1,2 0,1 0,1 0,0 0,1 0,0 0,1-1,4 1,-8 0,0 1,-1-1,-2 1,1 0,-2 0,1 0,-1 0,0 0,0 0</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868 282,'2'0,"-4"0,2-1,0 1,0 0,0 0,0 1,-1 1,1 0,-2 3,0-4,2 0,-1 0,1-1,0 1,-1-1,1-1,-1 1,1-1,-1-2,1 1,0 0,0 0,0 1,0 1,0 0,1 1,-1 0,1 2,0-1,-1 1,0-1,0 1,0 0,0-2,0 0,0-1,-2 0,1 0,-1-1,0 0,1 0,-1 0,1-1,1 2,-2 0</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878 439,'2'0,"-4"0,2 0,0 0,0 0,0 0,0 0,0 0,0 0,0 0,0 0,1 0,2 0,-1-1,1 0,0 1,0-1,-1 1,1-1,-1 1,0 0,0-1,-1 1,0 0,0 0,0 0,-1-1,1 1,-1 0,1 0,-1 0,0 0,1-1,-1 1,0 0,0 0,0 0,0 0,-1 1</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878 440,'2'0,"-4"0,2 0,0 0,0 0,1 0,0-1,0 1,3 0,-2-1,0 1,1-1,0 1,0-1,0 1,-1-1,0 1,0 0,0-1,0 1,-1 0,-1-1,0 1,0 0,0 0,0 0,1 0,-1 0,0 0,0 0,0 0,0 0,0 0,0 0,0 0,0 0,0 0,0 0,0 0,0 0,0 0,0 0,0 0,0 0,0 0,0 0,0 0,0 0,0 0,0 0,0 0,0 0,0 0,0 0,0 0,0 0,0 0,0 0,0 0,0 0,0 0,0 0,0 0,0 0,0 0,0 0</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1319 587,'2'0,"-4"0,1 0,1 0,0-1,0 1,0 0,0 0,0 0,1-1,1 0,0-1,0 0,5-3,-3 3,1-1,-1 0,4-1,-4 2,-2 1,0 0,-1 1,-1-1,1 1,-1 0,0 0,0 0,-1 0,0 0</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1330 563,'2'0,"-4"0</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1393 536,'2'0,"-5"-1,3 1,0-1,0 1,0-1,0 1,0 0,-1 0,1 0,-2 2,1 0,0 1,0-1,0 1,1 0,1-1,0 0,1 0,0-1,-1-1,1 0,0 0,0-1,0 0,1-2,-2 1,-1 0,1 0,-2-2,0 2,0 1,-1 1,1-1,-1 1,1 0,-1 0,1 0,0 0,0 0,0 1,1-1,0 1,0-1,1 2,0-2</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1419 540,'2'0,"-4"0,2 0,0 0,-2 0,2 1,-1-1,0 0,1 1,0-1,-1 0,1 0,0-1,0 0,0 0,0 0,0 0,0 1,0-1,0 1,0 0,0 0,1 0,0 1,-1-1,1 1</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1433 531,'2'0,"-4"0,1-1,1 0,0 0,0 0,1 0,0 0,1 0,0 0,0 1,1 0,-2 0,1 2,-1-1,-1 4,0-3,-1 0,0 0,-1 0,1-2,1 1,0-1,-1 0,2-1,0 1,0 0,0 0,1-1,1 2,-2 0,0 0,1 2,-2-1,0-1,0 0,-1 0,0-1,-1 1,0-1,0 0,-1 0,-2 0,2-1,1 0,0 0,1 0</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1305 635,'2'0,"-4"0,2 0,0 0,0 0,-1 0,2 1,-1-1,0 1,0 0,0-1,0 1,1 0,-1-1,0 0,0 1,1-1,-1-1,1 1,0 0,2-2,0 0,-1 1,1-1,0 1,1-1,0 0,1 1,-1-1,0 1,1-1,-4 1,1 1,-1-1,1 1,-1-1,0 1,-1-1</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1401 609,'2'0,"-4"0,2 0,0 0,0 0,0 0,0 0,0 0,0 0,0 0,0 0,0 0,0 0,1 0,-1-1,0 1,0-1,0 0,2 0,-2 1,0 0,0 0,1 0,-1 1,0-1,0 1,0 0,-1-1,1 1,-1 0,-1-1,1 1,0-1,1 0,0 0,-1 0,1 0,0-1,0 0,0 1,1 0,0-1,0 1,1 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292 39,'2'0,"-4"1,2-1,0 1,1 0,-1 0,0 0,1 0,-1 0,0-1,0 0,1 0,-1 0,0-2,1 1,-1-1,0 0,1 0,0 0,-1 0,1 0,-1 2,1 0,-1 0,1 1,0 0,0 0,1 1,0-2,-1 1,1-1,-1 0,1 0,-1 0,-1-1,1 1,-1 0,-1-1,1 0,-1 1,1-1,-1 0,0 1,0 0,1 0,0 1,-1 0,1 0,-1 1,1-1,0 0,1 0,-1 0,0 0,1-1,0 0,-1-1,2 0,-1 0,-1-1,1 1,-1-1,0 1,0 0,0 0,0 1,0 0,0 1,1 0,-1 0,1 1,0 0,0-1,0-1,1 1,-1-1,1-1,-1 1,1-2,-1 1,0 0,-1-1,1 0,-1 0,0-2,-1 1,0-4,0 5,0 1,1 0,-1 1,1 0,0 1,0 1,0 1,1 0,0 0,0 0,0 0,0-1,3 5,-4-6,1-1,-1 0,-1 0,1 0,-1 0,0-1,1 0,-1 0,1 0,1 0,-1-1,3 0,-2 1,1 0,-1 1,1-1,1 1,-2 1,1-1,-1 1,1 2,-2-2,0 1,0-1,-1 0,0-1,0 1,0-1,0 0</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1435 595,'2'0,"-4"0,3-1,-1 1,1-1,1 1,-1 0,0 0,1 1,-1 0,0 1,-1 0,0 0,-1 1,-4 2,3-3,0-1,0 1,1-1,1 0,0-1,1 0,1 0,1-1,0 1,1-1,0-1,0 2,3-2,-6 2,-1 0</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1305 670,'2'0,"-4"0,2 0,0 0,0 0,1 0,1 0,0 0,2 0,0 0,0-1,2 1,0-1,8 0,-7 0,0 0,-1 0,0 1,-2-1,0 1,-1 0,-2 0,-1-1,0 1,0 0,0 0,-1 0,1 0</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1409 662,'-1'0,"1"0,-1 0,1 0,-1 0,1 0,0 0,-1 0,1 0,0 0,0-1,0 0,0 1,1-1,0 0,0 1,0 0,-1 0,1 0,0 0,-1 1,1-1,-1 1,0-1,-2 1,0-1,1 0,0 0,0 0,1-1,-1 1,1-1,0 1,0-1,0 0,1 1,0 0,0 0</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1438 657,'2'0,"-4"-1,1 0,2 0,-1 0,1 0,0-2,0 2,-1 0,0 0,1 1,-1 0,0 0,0 1,0 2,0-2,0 1,0 0,0 1,0-1,1 1,-1 0,0-1,0 2,0-3,1 0,-1 0,0 0,1-1,-1 0,0 0,0 0,-1 0,0 0,0 0,-1-1,1 1,-1 0,2-1,0 1,-1 0,1 0,1 0,0 0,1 0,0-1,0 1,5-1,-4 0,0 0</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1017 314,'2'0,"-5"1,2-1,1 0,0 0,0 0,0 0,0 0,0 0,1 0,1 0,1 0,7-2,-4 1,1 0,0 0,7-1,-7 1,-1 0,-1 1,-1-1,2 1,-5 0,0 0,0-1,-1 1,-1 0,1 0,-2-1,1 1,-1-1,1 0,1 0</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1087 293,'2'0,"-4"0,2 0,0 0,0 0,0 0,2 1,0 1,-1 0,1 0,-1 1,0-1,-1 1,-1-1,0 0,0-1,1 1,-1-2,1 1,0-1,0 0</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1127 307,'2'0,"-5"0,3 0,-1 1,0-1,1 0,-1 0,0 0,1 0,-1-1,1 1,-1-2,1 1,0 0,1 0,-1 1,0 0,0 0,1 0,-1 1,1 0,0 0,0-1,0 1</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1155 291,'2'0,"-5"-1,2 1,1-1,-1 2,1-1,-1 2,0 0,0 0,1 2,-1-1,2 3,-1-3,1-1,0 0,2 0,-1-2,-1 0,0 0,0-1,0 1,0-2,0 1,0 0,-1 1,0-1,0 0,-2 1,0 0,-1 0,1 0,0 0,0 0,0 1,-1 0,2-1,1 1,-1-1,1 1</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1216 295,'2'0,"-4"0,2 0,-1 0,-1 2,0 0,-3 5,4-5,-1 1,-6 5,6-6,0 1,2-3,0 1,0-1,0-1,0 1</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1194 291,'2'0,"-4"0,2 0,0 0,0 0,1 1,0 0,0-1,0 1,0 0,1 1,-1-1,0 1,1 0,-1 0,1 1,-1-1,1 0,-1 0,2 2,-2-3,0 1,0-1,0 0,0 0,0-1,-1 1,0-1,1 1,-1-1,0 0,0 0,1 0,-1-1</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346 17,'2'0,"-4"0,2 0,0 0,0 0,0 0,0 0,1 1,0 0,0-1</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1452 626,'2'0,"-4"0,2-1,0 1,0 0,0 0,0 0,0 0,0 0,1 0,0 0,2-1,-1 1,2-1,0 1,2 0,0-1,0 1,1 0,0 0,0 0,-1 0,0 0,-1 0,0 0,0 0,-2 0,3 0,-4-1,0 1,-1 0,0 0,-1 0,-1-1,0 1,-1 0</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1421 577,'-1'-1,"1"1,0 0,0-1,0 1,-1-1,1 1,0-1,1 1,0-1,0 1,1-1,0 1,2-1,1 1,1-1,0 1,1 0,0 0,0-1,0 1,0 0,0-1,-1 1,0-1,6 0,-7 1,0-1,-1 0,0 1,-1 0,0-1,-2 1,0 0,0 0,-1-1,0 1,1 0,-1 0,1 0,-1 0,0 0,1 0,-1 0,0-1,0 1,0 0,0 0,0 0,0 1,-1-1</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1443 571,'2'0,"-4"0,2 0,1 0,1-1,0 1,2 0,0 0,1-1,0 1,1 0,0-1,1 1,0-1,0 0,0 1,-1-1,-1 1,1-1,-2 1,1 0,-1 0,-2-1,0 1,0 0,-2-1,1 1,-1 0,-1 0,1 0,-2 0,0 0,0 0</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1444 574,'0'-1,"1"1,1 0,0 0,2 0,0-1,0 1,2-1,0 1,0-1,1 1,0-1,-1 1,5-1,-6 1,-2 0,0-1,-1 1,-1 0,0 0,0 0,-1 0,0 0,-2 0,1 1</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1495 668,'2'0,"-5"0,3-1,0 0,0 0,0 0,-1 0,1 1,0-1,-1 0,0-1,1 2,0-1,-1 1,0-1,1 0,-1 0,0 1,0-1,0 0,0 0,0 0,0 0,0 0,-1-1,0 1,1 0,1 0,-1 0,0 1,1-1,-1 1,0 0,1-1,-1 1,1 0,-1-1,1 1,0 0,-1 0,1 0,-1-1,1 1,-1 0,1 0,-1 0,0-1,0 1,0 0,-1 0,-2-1,2 0,0 1,0-1,-2 1,3-1,0 1,0 0,1 0,0-1,-1 1,1 0,-1 0,0 0,-1 0,1 1,0-1,1 0,-2 0,1 0,1 0,-1 0,0 0,0 0,0 1,-1-1,1 0,-1 0,-1 0,1 0,0 1,-1-1,1 0,-1 0,2 0,1 0,-1 0,0 0,0 1,0-1,0 1,0-1,0 0,-2 2,2-2,-1 1,1 0,-2 1,1-1,0 0,1-1,-1 1,1 0,0 0,-1 1,1-1,0 0,1 0,0 0,-1 1,1-1,0 0,-1 0,1 1,0 0,-1-1,1 1,-1 0,1-1,0 0,0 0,0 1,0-1,0 0,1 1,0-1,-1 0,2 3,0-3,-1 0,1 1,0-1,0 0,0 0,0 1,0-1,1 0,1 1,-2-1,0 0,0-1,1 1,-1 0,0-1,-1 0,1 1,0-1,0 0,0 0,0 0,1 0,0 0,2 0,-3 0,0 0,2 0,-2 0,0 0,0 0,0 0,0 0,0-1,0 1,0-1,0 1,0 0,1-1,-2 0,0 1,0-1,1 0,-1 0,1 0,-1 0,0 0,1 0,-1 0,3-2,-3 1,0 1,0 0,0 0,0 0,-1-1,1 1,-1 0,1 0,-1-1,0 1,0-1,1 0,-1 0,0 0,1 1,-2-3,1 3,0-1,-1 1,-3-2,2 1,0 1,-1 0,1 1,1-1,0 1,0 1,0 0,1 1,0 2</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1493 672,'2'0,"-5"0,2 0,0 0,1 0,0 0,0 0,-1 0,1 0,0 0,1 0,0 0,2 0,1 0,1 0,1-1,1 1,1-1,0 1,0 0,0 0,0 0,-1 0,0-1,-2 1,0 0,-2 0,-1 0,-1 0,-1 0,-1 0,0 1,-2 0,0-1,-1 1</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1509 679,'2'0,"-5"0,1 0,1 0,0 0,0 0,1 0,0 0,0 0,2 1,0-1,1 0,1 0,2 0,0 1,9-1,-7 0,-1 0,0 0,5 0,-8 0,0 0,-2 0,0 0,-1 0,0 0,0 0,-1-1,0 1,0 0,0 0,0 0,0 0,-1-1</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1575 652,'2'0,"-5"0,2-1,1 1,-1-1,1 1,0 0,-1 1,1-1,0 2,2 1,0-1,1 0,1-1,3 3,-4-3,0 1,1-1,-1 0,-1 0,0-1,-1 1,-1-1,0 0,-1 2,0-1,-1 1,-2 0,-6 4,4-3,0 1,0-1,1-1,1 1,2-1,-1 0,2 0,0-1,1-1,0 1,1-1,-1 0,2-1,0 0</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66 381,'2'0,"-4"0,2 0,0 0,0 0,0 0,0 0,0-1,0 1,0-2,-1 1,1 0,1 0,-1-1,1 1,-1-1,1 1,0 0,0-1,1 1,-1 1,0 0,-1 0,1-1,-1 2,1-1,0 1,0 0,1 3,-2-2,1 0,-1 0,0 0,0 3,1-3,-1-1,0 1,0 0,0-2,0 0,0 0,0 0,-1 0,1-1,-1 0,1 0,0-1,-1 0,1 0,0 0,1-2,-1 2,1 0,0 1,0-1,0 1,0 0,-1 0,1 0,0 1,0-1,0 1,0 0,0 0,-1 0,1 1,0-1,-1 2,1-1,-1 1,1 2,-1-2,1 0,-1 0,0 0,0 1,1-1,-1 0,0 0,1 0,0 3,-1-2,0 0,1-1,-1 1,1-1,0 1,-1 0,0-1,1 0,0 1,-1-2,1-1,-1 1,1-1,0 1,0-1,0-1,0 1,2-2,-2 2,0-1,0 0,0 1,0-1,-1 1,0-1,1 0,-1 0,-1 1,1 0,-1-1,-1 1</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117 381,'2'0,"-4"0,2 0,0 0,0 0,0 0,0 0,0 0,0 0,0 0,0 0,1 0,0 0,1-1,1 0,2 0,-2 0,-1 1,0-1,0 1,0 0,-2-1,1 1,-1 0,0 0,0 0,0 0,0 0,0 1,-1 0,0 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368 28,'-1'1,"1"-1,0 2,-1-1,1 0,0 0,1-1,0 1,0-2,0 1,0 0,0-1,-1 0,0 1,0-2,0 1,-1 0,0 0,0 1,0 0,0-1,-1 1,1 0,1 0,0 0,0 0,0-1,1 0,0 0,0 0,0 0,2 0,-1 1,-1 0,0 1,1 1,-2 0,1-1,-1 1,0-1,0-1,0 0,0 1,0-1,-1-1,1 1,-1-1,1-1,0 1,2-3,-1 2,0 1,0 0,0 1,0 0,-1 1,1 0,0 1,0-1,-1 1,1 0,-1-1,1 0,-1 1,2 0,0-2</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124 392,'2'0,"-4"0,2 0,0 0,0 0,0 0,0 0,0 0,0 0,1 0,0 0,1 0,-1-1,1 0,0 1,0-1,2 0,-2 1,-1-1,0 1,1 0,-2 0,0 0,0 0,1 0,-1 0</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61 482,'2'0,"-4"0,2-1,0 1,-1 0,1-1,-1 1,0-1,0 1,1 0,-1 1,-1 0,1 1,0 0,0 1,1-1,-1 0,1 1,0-1,1 0,0-1,0 1,0-1,0 0,1-1,-1 1,3-1,-3-1,1 0,0 0,0 0,-1 0,0 0,0-1,-1 1,0 0,0-1,0 1,0 0,-1-1,0 1,0 0,0-1,0 1,0 1,-1-1,1 1,-2-1,2 2,0-1,0 2,1-1,-1 1</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88 489,'2'0,"-4"1,2-1,0 1,0-1,0 0,0 1,0-1,0 0,0 0,0 0,-1 0,1-1,0 1,-1-1,1 0,0 0,0 1,0-1,0 1,0 0,0 0,0 0,1 0,-1 0</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105 481,'2'0,"-4"0,2 0,0 0,0 0,0-1,0 0,0 0,0 0,1-1,-1 1,0 0,0 0,0 0,1 1,-1-1,0 1,0 0,0 0,0 1,0 0,1 1,-1 1,1-1,-1 0,0 1,0-1,0 0,1 0,-1 0,0-1,1 1,-1-1,0 0,1-1,-1 0,0 0,0 0,0 0,0 0,-1 0,0 0,0 0,-1 1,0-1,1 0,0 1,1-1,0 0,0 0,0 0,0 0,0 0,1 0,0-1,0 1,2 0,-1-1,-1 1,1-1,0 1,-1-1,1 1,-1 0,0 0,0-1,1 2,-1 0</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68 530,'2'0,"-4"0,2 0,0 0,0-1,-1 1,1 0,0 0,0 0,0 0,0 0,0 0,0 0,0 0,-1 0,1-1,0 1,-1 0,1 0,0 0,0 0,-1 1,1 1,-1 0,0 1,0 0,1 0,0 0,0-1,1 1,0-1,0 0,0 0,0-1,1 0,-1-2,0 1,1-1,0-1,-1 0,0 0,0 0,0 0,-1 0,0 0,-1 0,0 0,0 1,0 0,-6-2,6 3,0 1,0 0,1 0,0 0,1 0</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95 536,'2'0,"-4"0,2 0,0 0,0 1,0 0,0-1,0 1,-1-1,1 0,0 0,0 0,0 0,0 0,0-1,-1 0,1 0,0 0,0 0,0 0,0 1,0 0,0 0,0 0,1 0,-1 1,1-1</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118 523,'2'0,"-4"-1,2 1,-1 0,1 0,0 0,0 0,0 1,0 1,1 0,-1 1,1-1,-1 1,0 0,1-1,0 2,-1-2,0-1,0 0,0 0,0 0,0-1,0 0,0 0,0-1</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137 522,'2'0,"-4"0,2-1,-1 1,1 0,0 1,0 0,0 1,0-1,0 0,1 0,-1 0,2 0,-1-1,0 1,0-1,1 1,-1-1,0 1,0 0,0-1,1 2,-1-2,-1 1,0 0,0 0,-1 0,0 0,0 0,0-1,-1 1,1 0,0-1,0 0,-1 1,1-1,-1-1,1 0,1 0,-1-1</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141 514,'2'0,"-4"-1,2 0,1 1,0-1,1-1,0 1,1 1,-1-1,1 0,2 0,-4 1,1 0,-2 0,1 0,-1 0</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71 601,'2'0,"-5"0,3 0,-1 0,1 0,0 0,-1 4,0-1,1-1,1 1,0 0,0-1,0 0,0-1,0 0,0-1,0 1,1-1,-1-1,1 1,-1-1,0-1,0 1,-1-1,1 0,-2-1,0-1,0 2,0 1,0 0,0 0,-1 0,1 1,0 0,0 0,1 1,-1 0,1 0,0 0</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422 6,'2'0,"-4"0,2 0,0 0,0-1,0 1,0 1,0 0,0 0,0 1,1 1,1 4,-1-2,1-1,-1-1,0 0,1 0,-1-1,0 0,-1-1,1 0,-1 0,0-1,-1 0,0-1,-3-1</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101 602,'2'0,"-4"1,2-1,-1 1,0 0,0-1,1 0,0 0,0 0,0-1,-1 0,1 0,0 0,0 0,0-1,0 1,0 1,1 0,0 0</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123 594,'2'0,"-4"-1,2 0,0 0,1 0,-1-1,1 1,2-1,-1 2,0-1,-1 1,1 1,1 1,-2 0,-1 0,1 1,-2-1,0 1,0-1,-2 1,1-1,-3 2,3-3,1 0,0 0,1-1,0 0,0 0,0 0,0 0,0 0,1 0,1 0,0-1,1 0,0 1,6-2,-6 1,-1 0,0 1,0-1,0 1,-1 0,0 0,-1 0,0 0,0 0,0 0</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67 663,'-1'-1,"1"1,0 0,0 0,-1 0,1 1,0 0,0 1,1 1,0-1,0 1,0-1,0 1,0-1,0-1,1 0,-1 0,1-1,0-1,4-2,-5 1,0 0,0 0,0 0,-1-1,-1 1,1 1,-1-1,0 1,0 0,-1 0,1 1,-1 0,-2 1,3-1,-1 1,1 0,0 2,1-2,1 0</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106 664,'2'0,"-4"1,2-1,0 1,0-1,-1 1,1-1,0 0,0 0,0 0,0 0,0 0,0 0,0-1,0 0,0 0,0 0,0 0,0 1,0-1,0 1,0 0,0 0,0 1,1 0</inkml:trace>
</inkml:ink>
</file>

<file path=ppt/ink/ink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131 657,'0'-1,"0"0,0 0,0 0,0 0,0 0,0 0,0 1,1-1,0 1,1 0,0 0,2 2,-2 0,-1 1,-1 0,0 0,-1 0,-1 0,0 0,-1 0,1-2,-1 2,2-3,0 0,1 0,0 0,0 0,1 0,0 0,1-1,0 0,0 1,0-1,1 0,-1 1,0 0,0-1,0 1,-1 0,0 0,-1 0,0 0,0-1,1 1</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167 648,'2'0,"-4"0,2 0,-1 0,0 0,0 0,1 1,0-1,0 1,0 0,0 0,3 1,-1-1,0 0,1 1,-1-1,2 2,-1-1,-1 0,-1-1,0 0,0 0,-1 0,0-1,-1 0,1 1,-2-1,0 0,-1 0,1 0,-3-1,3 0,1-1</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183 636,'2'0,"-3"-1,2 0,0 0,3-2,-1 2,-1 0,1 0,0 0,0 1,-1 0,0 0,0 1,-2 0,-2 0</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87 719,'2'0,"-5"-1,3 1,0 1,0 0,0 1,0 0,0 1,0 0,0-1,0 1,1-1,0-1,0 0,0 0,2-1,-2-1,1 0,0 0,0 0,-1-1,1 1,-2-1,1 0,-1 0,-1-1,-1 2,1 0,-1 0,-3 1,3 1,1-1,0 1,0 0,1 0,0 0,0 0,2-1</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135 725,'2'0,"-4"0,2 0,0 0,0 0,-1 1,0-1,0-1,0 1,1-1,-1 1,1-1,-1-1,1 1,0 0,0-1,1 0,0 1,-1 1,1 0,1 1</inkml:trace>
</inkml:ink>
</file>

<file path=ppt/ink/ink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1-25T12:12:48"/>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162 715,'-1'-1,"1"1,0-1,-1 0,1 0,1 0,-1 0,1 0,0 0,3 0,-2 0,0 2,0-1,0 3,-2-1,-1 1,0-1,-1 1,0-1,1 0,0-1,1-1,0 0,0 0,1 0,0-1,1 1,3-1,-3 1,-1-1,1 2,-1-1,0 1,0 0,0 0,-1 0,1 1,-1-1,-1 0,0 1,0-1,-1 0,-3 2,1-2,1 0,0-1,0 1,1-1,0-1,1 1,0-1,1-1,-1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atin typeface="Droid Sans Fallback" panose="020B0502000000000001" charset="-122"/>
                <a:ea typeface="Droid Sans Fallback" panose="020B0502000000000001" charset="-122"/>
                <a:cs typeface="DejaVu Sans" panose="020B0606030804020204" charset="0"/>
              </a:defRPr>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atin typeface="Droid Sans Fallback" panose="020B0502000000000001" charset="-122"/>
                <a:ea typeface="Droid Sans Fallback" panose="020B0502000000000001" charset="-122"/>
                <a:cs typeface="DejaVu Sans" panose="020B0606030804020204" charset="0"/>
              </a:defRPr>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atin typeface="Droid Sans Fallback" panose="020B0502000000000001" charset="-122"/>
                <a:ea typeface="Droid Sans Fallback" panose="020B0502000000000001" charset="-122"/>
                <a:cs typeface="DejaVu Sans" panose="020B0606030804020204" charset="0"/>
              </a:defRPr>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atin typeface="Droid Sans Fallback" panose="020B0502000000000001" charset="-122"/>
                <a:ea typeface="Droid Sans Fallback" panose="020B0502000000000001" charset="-122"/>
                <a:cs typeface="DejaVu Sans" panose="020B0606030804020204" charset="0"/>
              </a:defRPr>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Droid Sans Fallback" panose="020B0502000000000001" charset="-122"/>
        <a:ea typeface="Droid Sans Fallback" panose="020B0502000000000001" charset="-122"/>
        <a:cs typeface="DejaVu Sans" panose="020B0606030804020204" charset="0"/>
      </a:defRPr>
    </a:lvl1pPr>
    <a:lvl2pPr marL="457200" algn="l" defTabSz="914400" rtl="0" eaLnBrk="1" latinLnBrk="0" hangingPunct="1">
      <a:defRPr sz="1200" kern="1200">
        <a:solidFill>
          <a:schemeClr val="tx1"/>
        </a:solidFill>
        <a:latin typeface="Droid Sans Fallback" panose="020B0502000000000001" charset="-122"/>
        <a:ea typeface="Droid Sans Fallback" panose="020B0502000000000001" charset="-122"/>
        <a:cs typeface="DejaVu Sans" panose="020B0606030804020204" charset="0"/>
      </a:defRPr>
    </a:lvl2pPr>
    <a:lvl3pPr marL="914400" algn="l" defTabSz="914400" rtl="0" eaLnBrk="1" latinLnBrk="0" hangingPunct="1">
      <a:defRPr sz="1200" kern="1200">
        <a:solidFill>
          <a:schemeClr val="tx1"/>
        </a:solidFill>
        <a:latin typeface="Droid Sans Fallback" panose="020B0502000000000001" charset="-122"/>
        <a:ea typeface="Droid Sans Fallback" panose="020B0502000000000001" charset="-122"/>
        <a:cs typeface="DejaVu Sans" panose="020B0606030804020204" charset="0"/>
      </a:defRPr>
    </a:lvl3pPr>
    <a:lvl4pPr marL="1371600" algn="l" defTabSz="914400" rtl="0" eaLnBrk="1" latinLnBrk="0" hangingPunct="1">
      <a:defRPr sz="1200" kern="1200">
        <a:solidFill>
          <a:schemeClr val="tx1"/>
        </a:solidFill>
        <a:latin typeface="Droid Sans Fallback" panose="020B0502000000000001" charset="-122"/>
        <a:ea typeface="Droid Sans Fallback" panose="020B0502000000000001" charset="-122"/>
        <a:cs typeface="DejaVu Sans" panose="020B0606030804020204" charset="0"/>
      </a:defRPr>
    </a:lvl4pPr>
    <a:lvl5pPr marL="1828800" algn="l" defTabSz="914400" rtl="0" eaLnBrk="1" latinLnBrk="0" hangingPunct="1">
      <a:defRPr sz="1200" kern="1200">
        <a:solidFill>
          <a:schemeClr val="tx1"/>
        </a:solidFill>
        <a:latin typeface="Droid Sans Fallback" panose="020B0502000000000001" charset="-122"/>
        <a:ea typeface="Droid Sans Fallback" panose="020B0502000000000001" charset="-122"/>
        <a:cs typeface="DejaVu Sans" panose="020B06060308040202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sym typeface="+mn-ea"/>
              </a:rPr>
              <a:t>Click to edit Master title style</a:t>
            </a:r>
            <a:endParaRPr lang="zh-CN" altLang="en-US" dirty="0">
              <a:sym typeface="+mn-ea"/>
            </a:endParaRPr>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Droid Sans Fallback" panose="020B0502000000000001"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Click to edit Master subtitle style</a:t>
            </a:r>
            <a:endParaRPr lang="zh-CN" alt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0945"/>
            <a:ext cx="9848088" cy="811530"/>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sym typeface="+mn-ea"/>
              </a:rPr>
              <a:t>Click to edit Master text styles</a:t>
            </a:r>
            <a:endParaRPr lang="zh-CN" altLang="en-US" dirty="0">
              <a:sym typeface="+mn-ea"/>
            </a:endParaRPr>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Click to edit Master title style</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sym typeface="+mn-ea"/>
              </a:rPr>
              <a:t>Click to edit Master text styles</a:t>
            </a:r>
            <a:endParaRPr lang="zh-CN" altLang="en-US" dirty="0">
              <a:sym typeface="+mn-ea"/>
            </a:endParaRPr>
          </a:p>
        </p:txBody>
      </p:sp>
      <p:sp>
        <p:nvSpPr>
          <p:cNvPr id="4" name="内容占位符 3"/>
          <p:cNvSpPr>
            <a:spLocks noGrp="1"/>
          </p:cNvSpPr>
          <p:nvPr>
            <p:ph sz="half" idx="2"/>
          </p:nvPr>
        </p:nvSpPr>
        <p:spPr>
          <a:xfrm>
            <a:off x="839788" y="2615609"/>
            <a:ext cx="5157787" cy="3574054"/>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sym typeface="+mn-ea"/>
              </a:rPr>
              <a:t>Click to edit Master text styles</a:t>
            </a:r>
            <a:endParaRPr lang="zh-CN" altLang="en-US" dirty="0">
              <a:sym typeface="+mn-ea"/>
            </a:endParaRP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标题 1"/>
          <p:cNvSpPr>
            <a:spLocks noGrp="1"/>
          </p:cNvSpPr>
          <p:nvPr>
            <p:ph type="title"/>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sym typeface="+mn-ea"/>
              </a:rPr>
              <a:t>Click to edit Master title style</a:t>
            </a:r>
            <a:endParaRPr lang="zh-CN" altLang="en-US" dirty="0">
              <a:sym typeface="+mn-ea"/>
            </a:endParaRP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Click to edit Master text styles</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Click to edit Master title style</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Click to edit Master title style</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latin typeface="DejaVu Sans" panose="020B0606030804020204" charset="0"/>
                <a:ea typeface="Droid Sans Fallback" panose="020B0502000000000001" charset="-122"/>
                <a:cs typeface="DejaVu Sans" panose="020B060603080402020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DejaVu Sans" panose="020B0606030804020204" charset="0"/>
                <a:ea typeface="Droid Sans Fallback" panose="020B0502000000000001" charset="-122"/>
                <a:cs typeface="DejaVu Sans" panose="020B0606030804020204"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latin typeface="DejaVu Sans" panose="020B0606030804020204" charset="0"/>
                <a:ea typeface="Droid Sans Fallback" panose="020B0502000000000001" charset="-122"/>
                <a:cs typeface="DejaVu Sans" panose="020B0606030804020204" charset="0"/>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000" kern="1200">
          <a:solidFill>
            <a:schemeClr val="tx1"/>
          </a:solidFill>
          <a:latin typeface="DejaVu Sans" panose="020B0606030804020204" charset="0"/>
          <a:ea typeface="Droid Sans Fallback" panose="020B0502000000000001" charset="-122"/>
          <a:cs typeface="DejaVu Sans" panose="020B0606030804020204" charset="0"/>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400" kern="1200">
          <a:solidFill>
            <a:schemeClr val="tx1"/>
          </a:solidFill>
          <a:latin typeface="DejaVu Sans" panose="020B0606030804020204" charset="0"/>
          <a:ea typeface="Droid Sans Fallback" panose="020B0502000000000001" charset="-122"/>
          <a:cs typeface="DejaVu Sans" panose="020B0606030804020204" charset="0"/>
        </a:defRPr>
      </a:lvl1pPr>
      <a:lvl2pPr marL="6858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DejaVu Sans" panose="020B0606030804020204" charset="0"/>
          <a:ea typeface="Droid Sans Fallback" panose="020B0502000000000001" charset="-122"/>
          <a:cs typeface="DejaVu Sans" panose="020B0606030804020204" charset="0"/>
        </a:defRPr>
      </a:lvl2pPr>
      <a:lvl3pPr marL="1143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DejaVu Sans" panose="020B0606030804020204" charset="0"/>
          <a:ea typeface="Droid Sans Fallback" panose="020B0502000000000001" charset="-122"/>
          <a:cs typeface="DejaVu Sans" panose="020B0606030804020204" charset="0"/>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DejaVu Sans" panose="020B0606030804020204" charset="0"/>
          <a:ea typeface="Droid Sans Fallback" panose="020B0502000000000001" charset="-122"/>
          <a:cs typeface="DejaVu Sans" panose="020B0606030804020204" charset="0"/>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DejaVu Sans" panose="020B0606030804020204" charset="0"/>
          <a:ea typeface="Droid Sans Fallback" panose="020B0502000000000001" charset="-122"/>
          <a:cs typeface="DejaVu Sans" panose="020B0606030804020204" charset="0"/>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customXml" Target="../ink/ink16.xml"/><Relationship Id="rId4" Type="http://schemas.openxmlformats.org/officeDocument/2006/relationships/image" Target="../media/image28.png"/><Relationship Id="rId3" Type="http://schemas.openxmlformats.org/officeDocument/2006/relationships/customXml" Target="../ink/ink15.xml"/><Relationship Id="rId2" Type="http://schemas.openxmlformats.org/officeDocument/2006/relationships/image" Target="../media/image27.png"/><Relationship Id="rId1"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3.png"/><Relationship Id="rId6" Type="http://schemas.openxmlformats.org/officeDocument/2006/relationships/customXml" Target="../ink/ink19.xml"/><Relationship Id="rId5" Type="http://schemas.openxmlformats.org/officeDocument/2006/relationships/image" Target="../media/image32.png"/><Relationship Id="rId4" Type="http://schemas.openxmlformats.org/officeDocument/2006/relationships/customXml" Target="../ink/ink18.xml"/><Relationship Id="rId3" Type="http://schemas.openxmlformats.org/officeDocument/2006/relationships/image" Target="../media/image31.png"/><Relationship Id="rId2" Type="http://schemas.openxmlformats.org/officeDocument/2006/relationships/customXml" Target="../ink/ink17.xml"/><Relationship Id="rId1" Type="http://schemas.openxmlformats.org/officeDocument/2006/relationships/image" Target="../media/image30.png"/></Relationships>
</file>

<file path=ppt/slides/_rels/slide12.xml.rels><?xml version="1.0" encoding="UTF-8" standalone="yes"?>
<Relationships xmlns="http://schemas.openxmlformats.org/package/2006/relationships"><Relationship Id="rId99" Type="http://schemas.openxmlformats.org/officeDocument/2006/relationships/image" Target="../media/image83.png"/><Relationship Id="rId98" Type="http://schemas.openxmlformats.org/officeDocument/2006/relationships/customXml" Target="../ink/ink68.xml"/><Relationship Id="rId97" Type="http://schemas.openxmlformats.org/officeDocument/2006/relationships/image" Target="../media/image82.png"/><Relationship Id="rId96" Type="http://schemas.openxmlformats.org/officeDocument/2006/relationships/customXml" Target="../ink/ink67.xml"/><Relationship Id="rId95" Type="http://schemas.openxmlformats.org/officeDocument/2006/relationships/image" Target="../media/image81.png"/><Relationship Id="rId94" Type="http://schemas.openxmlformats.org/officeDocument/2006/relationships/customXml" Target="../ink/ink66.xml"/><Relationship Id="rId93" Type="http://schemas.openxmlformats.org/officeDocument/2006/relationships/image" Target="../media/image80.png"/><Relationship Id="rId92" Type="http://schemas.openxmlformats.org/officeDocument/2006/relationships/customXml" Target="../ink/ink65.xml"/><Relationship Id="rId91" Type="http://schemas.openxmlformats.org/officeDocument/2006/relationships/image" Target="../media/image79.png"/><Relationship Id="rId90" Type="http://schemas.openxmlformats.org/officeDocument/2006/relationships/customXml" Target="../ink/ink64.xml"/><Relationship Id="rId9" Type="http://schemas.openxmlformats.org/officeDocument/2006/relationships/image" Target="../media/image38.png"/><Relationship Id="rId89" Type="http://schemas.openxmlformats.org/officeDocument/2006/relationships/image" Target="../media/image78.png"/><Relationship Id="rId88" Type="http://schemas.openxmlformats.org/officeDocument/2006/relationships/customXml" Target="../ink/ink63.xml"/><Relationship Id="rId87" Type="http://schemas.openxmlformats.org/officeDocument/2006/relationships/image" Target="../media/image77.png"/><Relationship Id="rId86" Type="http://schemas.openxmlformats.org/officeDocument/2006/relationships/customXml" Target="../ink/ink62.xml"/><Relationship Id="rId85" Type="http://schemas.openxmlformats.org/officeDocument/2006/relationships/image" Target="../media/image76.png"/><Relationship Id="rId84" Type="http://schemas.openxmlformats.org/officeDocument/2006/relationships/customXml" Target="../ink/ink61.xml"/><Relationship Id="rId83" Type="http://schemas.openxmlformats.org/officeDocument/2006/relationships/image" Target="../media/image75.png"/><Relationship Id="rId82" Type="http://schemas.openxmlformats.org/officeDocument/2006/relationships/customXml" Target="../ink/ink60.xml"/><Relationship Id="rId81" Type="http://schemas.openxmlformats.org/officeDocument/2006/relationships/image" Target="../media/image74.png"/><Relationship Id="rId80" Type="http://schemas.openxmlformats.org/officeDocument/2006/relationships/customXml" Target="../ink/ink59.xml"/><Relationship Id="rId8" Type="http://schemas.openxmlformats.org/officeDocument/2006/relationships/customXml" Target="../ink/ink23.xml"/><Relationship Id="rId79" Type="http://schemas.openxmlformats.org/officeDocument/2006/relationships/image" Target="../media/image73.png"/><Relationship Id="rId78" Type="http://schemas.openxmlformats.org/officeDocument/2006/relationships/customXml" Target="../ink/ink58.xml"/><Relationship Id="rId77" Type="http://schemas.openxmlformats.org/officeDocument/2006/relationships/image" Target="../media/image72.png"/><Relationship Id="rId76" Type="http://schemas.openxmlformats.org/officeDocument/2006/relationships/customXml" Target="../ink/ink57.xml"/><Relationship Id="rId75" Type="http://schemas.openxmlformats.org/officeDocument/2006/relationships/image" Target="../media/image71.png"/><Relationship Id="rId74" Type="http://schemas.openxmlformats.org/officeDocument/2006/relationships/customXml" Target="../ink/ink56.xml"/><Relationship Id="rId73" Type="http://schemas.openxmlformats.org/officeDocument/2006/relationships/image" Target="../media/image70.png"/><Relationship Id="rId72" Type="http://schemas.openxmlformats.org/officeDocument/2006/relationships/customXml" Target="../ink/ink55.xml"/><Relationship Id="rId71" Type="http://schemas.openxmlformats.org/officeDocument/2006/relationships/image" Target="../media/image69.png"/><Relationship Id="rId70" Type="http://schemas.openxmlformats.org/officeDocument/2006/relationships/customXml" Target="../ink/ink54.xml"/><Relationship Id="rId7" Type="http://schemas.openxmlformats.org/officeDocument/2006/relationships/image" Target="../media/image37.png"/><Relationship Id="rId69" Type="http://schemas.openxmlformats.org/officeDocument/2006/relationships/image" Target="../media/image68.png"/><Relationship Id="rId68" Type="http://schemas.openxmlformats.org/officeDocument/2006/relationships/customXml" Target="../ink/ink53.xml"/><Relationship Id="rId67" Type="http://schemas.openxmlformats.org/officeDocument/2006/relationships/image" Target="../media/image67.png"/><Relationship Id="rId66" Type="http://schemas.openxmlformats.org/officeDocument/2006/relationships/customXml" Target="../ink/ink52.xml"/><Relationship Id="rId65" Type="http://schemas.openxmlformats.org/officeDocument/2006/relationships/image" Target="../media/image66.png"/><Relationship Id="rId64" Type="http://schemas.openxmlformats.org/officeDocument/2006/relationships/customXml" Target="../ink/ink51.xml"/><Relationship Id="rId63" Type="http://schemas.openxmlformats.org/officeDocument/2006/relationships/image" Target="../media/image65.png"/><Relationship Id="rId62" Type="http://schemas.openxmlformats.org/officeDocument/2006/relationships/customXml" Target="../ink/ink50.xml"/><Relationship Id="rId61" Type="http://schemas.openxmlformats.org/officeDocument/2006/relationships/image" Target="../media/image64.png"/><Relationship Id="rId60" Type="http://schemas.openxmlformats.org/officeDocument/2006/relationships/customXml" Target="../ink/ink49.xml"/><Relationship Id="rId6" Type="http://schemas.openxmlformats.org/officeDocument/2006/relationships/customXml" Target="../ink/ink22.xml"/><Relationship Id="rId59" Type="http://schemas.openxmlformats.org/officeDocument/2006/relationships/image" Target="../media/image63.png"/><Relationship Id="rId58" Type="http://schemas.openxmlformats.org/officeDocument/2006/relationships/customXml" Target="../ink/ink48.xml"/><Relationship Id="rId57" Type="http://schemas.openxmlformats.org/officeDocument/2006/relationships/image" Target="../media/image62.png"/><Relationship Id="rId56" Type="http://schemas.openxmlformats.org/officeDocument/2006/relationships/customXml" Target="../ink/ink47.xml"/><Relationship Id="rId55" Type="http://schemas.openxmlformats.org/officeDocument/2006/relationships/image" Target="../media/image61.png"/><Relationship Id="rId54" Type="http://schemas.openxmlformats.org/officeDocument/2006/relationships/customXml" Target="../ink/ink46.xml"/><Relationship Id="rId53" Type="http://schemas.openxmlformats.org/officeDocument/2006/relationships/image" Target="../media/image60.png"/><Relationship Id="rId52" Type="http://schemas.openxmlformats.org/officeDocument/2006/relationships/customXml" Target="../ink/ink45.xml"/><Relationship Id="rId51" Type="http://schemas.openxmlformats.org/officeDocument/2006/relationships/image" Target="../media/image59.png"/><Relationship Id="rId50" Type="http://schemas.openxmlformats.org/officeDocument/2006/relationships/customXml" Target="../ink/ink44.xml"/><Relationship Id="rId5" Type="http://schemas.openxmlformats.org/officeDocument/2006/relationships/image" Target="../media/image36.png"/><Relationship Id="rId49" Type="http://schemas.openxmlformats.org/officeDocument/2006/relationships/image" Target="../media/image58.png"/><Relationship Id="rId48" Type="http://schemas.openxmlformats.org/officeDocument/2006/relationships/customXml" Target="../ink/ink43.xml"/><Relationship Id="rId47" Type="http://schemas.openxmlformats.org/officeDocument/2006/relationships/image" Target="../media/image57.png"/><Relationship Id="rId46" Type="http://schemas.openxmlformats.org/officeDocument/2006/relationships/customXml" Target="../ink/ink42.xml"/><Relationship Id="rId45" Type="http://schemas.openxmlformats.org/officeDocument/2006/relationships/image" Target="../media/image56.png"/><Relationship Id="rId44" Type="http://schemas.openxmlformats.org/officeDocument/2006/relationships/customXml" Target="../ink/ink41.xml"/><Relationship Id="rId43" Type="http://schemas.openxmlformats.org/officeDocument/2006/relationships/image" Target="../media/image55.png"/><Relationship Id="rId42" Type="http://schemas.openxmlformats.org/officeDocument/2006/relationships/customXml" Target="../ink/ink40.xml"/><Relationship Id="rId41" Type="http://schemas.openxmlformats.org/officeDocument/2006/relationships/image" Target="../media/image54.png"/><Relationship Id="rId40" Type="http://schemas.openxmlformats.org/officeDocument/2006/relationships/customXml" Target="../ink/ink39.xml"/><Relationship Id="rId4" Type="http://schemas.openxmlformats.org/officeDocument/2006/relationships/customXml" Target="../ink/ink21.xml"/><Relationship Id="rId392" Type="http://schemas.openxmlformats.org/officeDocument/2006/relationships/slideLayout" Target="../slideLayouts/slideLayout2.xml"/><Relationship Id="rId391" Type="http://schemas.openxmlformats.org/officeDocument/2006/relationships/image" Target="../media/image229.png"/><Relationship Id="rId390" Type="http://schemas.openxmlformats.org/officeDocument/2006/relationships/customXml" Target="../ink/ink214.xml"/><Relationship Id="rId39" Type="http://schemas.openxmlformats.org/officeDocument/2006/relationships/image" Target="../media/image53.png"/><Relationship Id="rId389" Type="http://schemas.openxmlformats.org/officeDocument/2006/relationships/image" Target="../media/image228.png"/><Relationship Id="rId388" Type="http://schemas.openxmlformats.org/officeDocument/2006/relationships/customXml" Target="../ink/ink213.xml"/><Relationship Id="rId387" Type="http://schemas.openxmlformats.org/officeDocument/2006/relationships/image" Target="../media/image227.png"/><Relationship Id="rId386" Type="http://schemas.openxmlformats.org/officeDocument/2006/relationships/customXml" Target="../ink/ink212.xml"/><Relationship Id="rId385" Type="http://schemas.openxmlformats.org/officeDocument/2006/relationships/image" Target="../media/image226.png"/><Relationship Id="rId384" Type="http://schemas.openxmlformats.org/officeDocument/2006/relationships/customXml" Target="../ink/ink211.xml"/><Relationship Id="rId383" Type="http://schemas.openxmlformats.org/officeDocument/2006/relationships/image" Target="../media/image225.png"/><Relationship Id="rId382" Type="http://schemas.openxmlformats.org/officeDocument/2006/relationships/customXml" Target="../ink/ink210.xml"/><Relationship Id="rId381" Type="http://schemas.openxmlformats.org/officeDocument/2006/relationships/image" Target="../media/image224.png"/><Relationship Id="rId380" Type="http://schemas.openxmlformats.org/officeDocument/2006/relationships/customXml" Target="../ink/ink209.xml"/><Relationship Id="rId38" Type="http://schemas.openxmlformats.org/officeDocument/2006/relationships/customXml" Target="../ink/ink38.xml"/><Relationship Id="rId379" Type="http://schemas.openxmlformats.org/officeDocument/2006/relationships/image" Target="../media/image223.png"/><Relationship Id="rId378" Type="http://schemas.openxmlformats.org/officeDocument/2006/relationships/customXml" Target="../ink/ink208.xml"/><Relationship Id="rId377" Type="http://schemas.openxmlformats.org/officeDocument/2006/relationships/image" Target="../media/image222.png"/><Relationship Id="rId376" Type="http://schemas.openxmlformats.org/officeDocument/2006/relationships/customXml" Target="../ink/ink207.xml"/><Relationship Id="rId375" Type="http://schemas.openxmlformats.org/officeDocument/2006/relationships/image" Target="../media/image221.png"/><Relationship Id="rId374" Type="http://schemas.openxmlformats.org/officeDocument/2006/relationships/customXml" Target="../ink/ink206.xml"/><Relationship Id="rId373" Type="http://schemas.openxmlformats.org/officeDocument/2006/relationships/image" Target="../media/image220.png"/><Relationship Id="rId372" Type="http://schemas.openxmlformats.org/officeDocument/2006/relationships/customXml" Target="../ink/ink205.xml"/><Relationship Id="rId371" Type="http://schemas.openxmlformats.org/officeDocument/2006/relationships/image" Target="../media/image219.png"/><Relationship Id="rId370" Type="http://schemas.openxmlformats.org/officeDocument/2006/relationships/customXml" Target="../ink/ink204.xml"/><Relationship Id="rId37" Type="http://schemas.openxmlformats.org/officeDocument/2006/relationships/image" Target="../media/image52.png"/><Relationship Id="rId369" Type="http://schemas.openxmlformats.org/officeDocument/2006/relationships/image" Target="../media/image218.png"/><Relationship Id="rId368" Type="http://schemas.openxmlformats.org/officeDocument/2006/relationships/customXml" Target="../ink/ink203.xml"/><Relationship Id="rId367" Type="http://schemas.openxmlformats.org/officeDocument/2006/relationships/image" Target="../media/image217.png"/><Relationship Id="rId366" Type="http://schemas.openxmlformats.org/officeDocument/2006/relationships/customXml" Target="../ink/ink202.xml"/><Relationship Id="rId365" Type="http://schemas.openxmlformats.org/officeDocument/2006/relationships/image" Target="../media/image216.png"/><Relationship Id="rId364" Type="http://schemas.openxmlformats.org/officeDocument/2006/relationships/customXml" Target="../ink/ink201.xml"/><Relationship Id="rId363" Type="http://schemas.openxmlformats.org/officeDocument/2006/relationships/image" Target="../media/image215.png"/><Relationship Id="rId362" Type="http://schemas.openxmlformats.org/officeDocument/2006/relationships/customXml" Target="../ink/ink200.xml"/><Relationship Id="rId361" Type="http://schemas.openxmlformats.org/officeDocument/2006/relationships/image" Target="../media/image214.png"/><Relationship Id="rId360" Type="http://schemas.openxmlformats.org/officeDocument/2006/relationships/customXml" Target="../ink/ink199.xml"/><Relationship Id="rId36" Type="http://schemas.openxmlformats.org/officeDocument/2006/relationships/customXml" Target="../ink/ink37.xml"/><Relationship Id="rId359" Type="http://schemas.openxmlformats.org/officeDocument/2006/relationships/image" Target="../media/image213.png"/><Relationship Id="rId358" Type="http://schemas.openxmlformats.org/officeDocument/2006/relationships/customXml" Target="../ink/ink198.xml"/><Relationship Id="rId357" Type="http://schemas.openxmlformats.org/officeDocument/2006/relationships/image" Target="../media/image212.png"/><Relationship Id="rId356" Type="http://schemas.openxmlformats.org/officeDocument/2006/relationships/customXml" Target="../ink/ink197.xml"/><Relationship Id="rId355" Type="http://schemas.openxmlformats.org/officeDocument/2006/relationships/image" Target="../media/image211.png"/><Relationship Id="rId354" Type="http://schemas.openxmlformats.org/officeDocument/2006/relationships/customXml" Target="../ink/ink196.xml"/><Relationship Id="rId353" Type="http://schemas.openxmlformats.org/officeDocument/2006/relationships/image" Target="../media/image210.png"/><Relationship Id="rId352" Type="http://schemas.openxmlformats.org/officeDocument/2006/relationships/customXml" Target="../ink/ink195.xml"/><Relationship Id="rId351" Type="http://schemas.openxmlformats.org/officeDocument/2006/relationships/image" Target="../media/image209.png"/><Relationship Id="rId350" Type="http://schemas.openxmlformats.org/officeDocument/2006/relationships/customXml" Target="../ink/ink194.xml"/><Relationship Id="rId35" Type="http://schemas.openxmlformats.org/officeDocument/2006/relationships/image" Target="../media/image51.png"/><Relationship Id="rId349" Type="http://schemas.openxmlformats.org/officeDocument/2006/relationships/image" Target="../media/image208.png"/><Relationship Id="rId348" Type="http://schemas.openxmlformats.org/officeDocument/2006/relationships/customXml" Target="../ink/ink193.xml"/><Relationship Id="rId347" Type="http://schemas.openxmlformats.org/officeDocument/2006/relationships/image" Target="../media/image207.png"/><Relationship Id="rId346" Type="http://schemas.openxmlformats.org/officeDocument/2006/relationships/customXml" Target="../ink/ink192.xml"/><Relationship Id="rId345" Type="http://schemas.openxmlformats.org/officeDocument/2006/relationships/image" Target="../media/image206.png"/><Relationship Id="rId344" Type="http://schemas.openxmlformats.org/officeDocument/2006/relationships/customXml" Target="../ink/ink191.xml"/><Relationship Id="rId343" Type="http://schemas.openxmlformats.org/officeDocument/2006/relationships/image" Target="../media/image205.png"/><Relationship Id="rId342" Type="http://schemas.openxmlformats.org/officeDocument/2006/relationships/customXml" Target="../ink/ink190.xml"/><Relationship Id="rId341" Type="http://schemas.openxmlformats.org/officeDocument/2006/relationships/image" Target="../media/image204.png"/><Relationship Id="rId340" Type="http://schemas.openxmlformats.org/officeDocument/2006/relationships/customXml" Target="../ink/ink189.xml"/><Relationship Id="rId34" Type="http://schemas.openxmlformats.org/officeDocument/2006/relationships/customXml" Target="../ink/ink36.xml"/><Relationship Id="rId339" Type="http://schemas.openxmlformats.org/officeDocument/2006/relationships/image" Target="../media/image203.png"/><Relationship Id="rId338" Type="http://schemas.openxmlformats.org/officeDocument/2006/relationships/customXml" Target="../ink/ink188.xml"/><Relationship Id="rId337" Type="http://schemas.openxmlformats.org/officeDocument/2006/relationships/image" Target="../media/image202.png"/><Relationship Id="rId336" Type="http://schemas.openxmlformats.org/officeDocument/2006/relationships/customXml" Target="../ink/ink187.xml"/><Relationship Id="rId335" Type="http://schemas.openxmlformats.org/officeDocument/2006/relationships/image" Target="../media/image201.png"/><Relationship Id="rId334" Type="http://schemas.openxmlformats.org/officeDocument/2006/relationships/customXml" Target="../ink/ink186.xml"/><Relationship Id="rId333" Type="http://schemas.openxmlformats.org/officeDocument/2006/relationships/image" Target="../media/image200.png"/><Relationship Id="rId332" Type="http://schemas.openxmlformats.org/officeDocument/2006/relationships/customXml" Target="../ink/ink185.xml"/><Relationship Id="rId331" Type="http://schemas.openxmlformats.org/officeDocument/2006/relationships/image" Target="../media/image199.png"/><Relationship Id="rId330" Type="http://schemas.openxmlformats.org/officeDocument/2006/relationships/customXml" Target="../ink/ink184.xml"/><Relationship Id="rId33" Type="http://schemas.openxmlformats.org/officeDocument/2006/relationships/image" Target="../media/image50.png"/><Relationship Id="rId329" Type="http://schemas.openxmlformats.org/officeDocument/2006/relationships/image" Target="../media/image198.png"/><Relationship Id="rId328" Type="http://schemas.openxmlformats.org/officeDocument/2006/relationships/customXml" Target="../ink/ink183.xml"/><Relationship Id="rId327" Type="http://schemas.openxmlformats.org/officeDocument/2006/relationships/image" Target="../media/image197.png"/><Relationship Id="rId326" Type="http://schemas.openxmlformats.org/officeDocument/2006/relationships/customXml" Target="../ink/ink182.xml"/><Relationship Id="rId325" Type="http://schemas.openxmlformats.org/officeDocument/2006/relationships/image" Target="../media/image196.png"/><Relationship Id="rId324" Type="http://schemas.openxmlformats.org/officeDocument/2006/relationships/customXml" Target="../ink/ink181.xml"/><Relationship Id="rId323" Type="http://schemas.openxmlformats.org/officeDocument/2006/relationships/image" Target="../media/image195.png"/><Relationship Id="rId322" Type="http://schemas.openxmlformats.org/officeDocument/2006/relationships/customXml" Target="../ink/ink180.xml"/><Relationship Id="rId321" Type="http://schemas.openxmlformats.org/officeDocument/2006/relationships/image" Target="../media/image194.png"/><Relationship Id="rId320" Type="http://schemas.openxmlformats.org/officeDocument/2006/relationships/customXml" Target="../ink/ink179.xml"/><Relationship Id="rId32" Type="http://schemas.openxmlformats.org/officeDocument/2006/relationships/customXml" Target="../ink/ink35.xml"/><Relationship Id="rId319" Type="http://schemas.openxmlformats.org/officeDocument/2006/relationships/image" Target="../media/image193.png"/><Relationship Id="rId318" Type="http://schemas.openxmlformats.org/officeDocument/2006/relationships/customXml" Target="../ink/ink178.xml"/><Relationship Id="rId317" Type="http://schemas.openxmlformats.org/officeDocument/2006/relationships/image" Target="../media/image192.png"/><Relationship Id="rId316" Type="http://schemas.openxmlformats.org/officeDocument/2006/relationships/customXml" Target="../ink/ink177.xml"/><Relationship Id="rId315" Type="http://schemas.openxmlformats.org/officeDocument/2006/relationships/image" Target="../media/image191.png"/><Relationship Id="rId314" Type="http://schemas.openxmlformats.org/officeDocument/2006/relationships/customXml" Target="../ink/ink176.xml"/><Relationship Id="rId313" Type="http://schemas.openxmlformats.org/officeDocument/2006/relationships/image" Target="../media/image190.png"/><Relationship Id="rId312" Type="http://schemas.openxmlformats.org/officeDocument/2006/relationships/customXml" Target="../ink/ink175.xml"/><Relationship Id="rId311" Type="http://schemas.openxmlformats.org/officeDocument/2006/relationships/image" Target="../media/image189.png"/><Relationship Id="rId310" Type="http://schemas.openxmlformats.org/officeDocument/2006/relationships/customXml" Target="../ink/ink174.xml"/><Relationship Id="rId31" Type="http://schemas.openxmlformats.org/officeDocument/2006/relationships/image" Target="../media/image49.png"/><Relationship Id="rId309" Type="http://schemas.openxmlformats.org/officeDocument/2006/relationships/image" Target="../media/image188.png"/><Relationship Id="rId308" Type="http://schemas.openxmlformats.org/officeDocument/2006/relationships/customXml" Target="../ink/ink173.xml"/><Relationship Id="rId307" Type="http://schemas.openxmlformats.org/officeDocument/2006/relationships/image" Target="../media/image187.png"/><Relationship Id="rId306" Type="http://schemas.openxmlformats.org/officeDocument/2006/relationships/customXml" Target="../ink/ink172.xml"/><Relationship Id="rId305" Type="http://schemas.openxmlformats.org/officeDocument/2006/relationships/image" Target="../media/image186.png"/><Relationship Id="rId304" Type="http://schemas.openxmlformats.org/officeDocument/2006/relationships/customXml" Target="../ink/ink171.xml"/><Relationship Id="rId303" Type="http://schemas.openxmlformats.org/officeDocument/2006/relationships/image" Target="../media/image185.png"/><Relationship Id="rId302" Type="http://schemas.openxmlformats.org/officeDocument/2006/relationships/customXml" Target="../ink/ink170.xml"/><Relationship Id="rId301" Type="http://schemas.openxmlformats.org/officeDocument/2006/relationships/image" Target="../media/image184.png"/><Relationship Id="rId300" Type="http://schemas.openxmlformats.org/officeDocument/2006/relationships/customXml" Target="../ink/ink169.xml"/><Relationship Id="rId30" Type="http://schemas.openxmlformats.org/officeDocument/2006/relationships/customXml" Target="../ink/ink34.xml"/><Relationship Id="rId3" Type="http://schemas.openxmlformats.org/officeDocument/2006/relationships/image" Target="../media/image35.png"/><Relationship Id="rId299" Type="http://schemas.openxmlformats.org/officeDocument/2006/relationships/image" Target="../media/image183.png"/><Relationship Id="rId298" Type="http://schemas.openxmlformats.org/officeDocument/2006/relationships/customXml" Target="../ink/ink168.xml"/><Relationship Id="rId297" Type="http://schemas.openxmlformats.org/officeDocument/2006/relationships/image" Target="../media/image182.png"/><Relationship Id="rId296" Type="http://schemas.openxmlformats.org/officeDocument/2006/relationships/customXml" Target="../ink/ink167.xml"/><Relationship Id="rId295" Type="http://schemas.openxmlformats.org/officeDocument/2006/relationships/image" Target="../media/image181.png"/><Relationship Id="rId294" Type="http://schemas.openxmlformats.org/officeDocument/2006/relationships/customXml" Target="../ink/ink166.xml"/><Relationship Id="rId293" Type="http://schemas.openxmlformats.org/officeDocument/2006/relationships/image" Target="../media/image180.png"/><Relationship Id="rId292" Type="http://schemas.openxmlformats.org/officeDocument/2006/relationships/customXml" Target="../ink/ink165.xml"/><Relationship Id="rId291" Type="http://schemas.openxmlformats.org/officeDocument/2006/relationships/image" Target="../media/image179.png"/><Relationship Id="rId290" Type="http://schemas.openxmlformats.org/officeDocument/2006/relationships/customXml" Target="../ink/ink164.xml"/><Relationship Id="rId29" Type="http://schemas.openxmlformats.org/officeDocument/2006/relationships/image" Target="../media/image48.png"/><Relationship Id="rId289" Type="http://schemas.openxmlformats.org/officeDocument/2006/relationships/image" Target="../media/image178.png"/><Relationship Id="rId288" Type="http://schemas.openxmlformats.org/officeDocument/2006/relationships/customXml" Target="../ink/ink163.xml"/><Relationship Id="rId287" Type="http://schemas.openxmlformats.org/officeDocument/2006/relationships/image" Target="../media/image177.png"/><Relationship Id="rId286" Type="http://schemas.openxmlformats.org/officeDocument/2006/relationships/customXml" Target="../ink/ink162.xml"/><Relationship Id="rId285" Type="http://schemas.openxmlformats.org/officeDocument/2006/relationships/image" Target="../media/image176.png"/><Relationship Id="rId284" Type="http://schemas.openxmlformats.org/officeDocument/2006/relationships/customXml" Target="../ink/ink161.xml"/><Relationship Id="rId283" Type="http://schemas.openxmlformats.org/officeDocument/2006/relationships/image" Target="../media/image175.png"/><Relationship Id="rId282" Type="http://schemas.openxmlformats.org/officeDocument/2006/relationships/customXml" Target="../ink/ink160.xml"/><Relationship Id="rId281" Type="http://schemas.openxmlformats.org/officeDocument/2006/relationships/image" Target="../media/image174.png"/><Relationship Id="rId280" Type="http://schemas.openxmlformats.org/officeDocument/2006/relationships/customXml" Target="../ink/ink159.xml"/><Relationship Id="rId28" Type="http://schemas.openxmlformats.org/officeDocument/2006/relationships/customXml" Target="../ink/ink33.xml"/><Relationship Id="rId279" Type="http://schemas.openxmlformats.org/officeDocument/2006/relationships/image" Target="../media/image173.png"/><Relationship Id="rId278" Type="http://schemas.openxmlformats.org/officeDocument/2006/relationships/customXml" Target="../ink/ink158.xml"/><Relationship Id="rId277" Type="http://schemas.openxmlformats.org/officeDocument/2006/relationships/image" Target="../media/image172.png"/><Relationship Id="rId276" Type="http://schemas.openxmlformats.org/officeDocument/2006/relationships/customXml" Target="../ink/ink157.xml"/><Relationship Id="rId275" Type="http://schemas.openxmlformats.org/officeDocument/2006/relationships/image" Target="../media/image171.png"/><Relationship Id="rId274" Type="http://schemas.openxmlformats.org/officeDocument/2006/relationships/customXml" Target="../ink/ink156.xml"/><Relationship Id="rId273" Type="http://schemas.openxmlformats.org/officeDocument/2006/relationships/image" Target="../media/image170.png"/><Relationship Id="rId272" Type="http://schemas.openxmlformats.org/officeDocument/2006/relationships/customXml" Target="../ink/ink155.xml"/><Relationship Id="rId271" Type="http://schemas.openxmlformats.org/officeDocument/2006/relationships/image" Target="../media/image169.png"/><Relationship Id="rId270" Type="http://schemas.openxmlformats.org/officeDocument/2006/relationships/customXml" Target="../ink/ink154.xml"/><Relationship Id="rId27" Type="http://schemas.openxmlformats.org/officeDocument/2006/relationships/image" Target="../media/image47.png"/><Relationship Id="rId269" Type="http://schemas.openxmlformats.org/officeDocument/2006/relationships/image" Target="../media/image168.png"/><Relationship Id="rId268" Type="http://schemas.openxmlformats.org/officeDocument/2006/relationships/customXml" Target="../ink/ink153.xml"/><Relationship Id="rId267" Type="http://schemas.openxmlformats.org/officeDocument/2006/relationships/image" Target="../media/image167.png"/><Relationship Id="rId266" Type="http://schemas.openxmlformats.org/officeDocument/2006/relationships/customXml" Target="../ink/ink152.xml"/><Relationship Id="rId265" Type="http://schemas.openxmlformats.org/officeDocument/2006/relationships/image" Target="../media/image166.png"/><Relationship Id="rId264" Type="http://schemas.openxmlformats.org/officeDocument/2006/relationships/customXml" Target="../ink/ink151.xml"/><Relationship Id="rId263" Type="http://schemas.openxmlformats.org/officeDocument/2006/relationships/image" Target="../media/image165.png"/><Relationship Id="rId262" Type="http://schemas.openxmlformats.org/officeDocument/2006/relationships/customXml" Target="../ink/ink150.xml"/><Relationship Id="rId261" Type="http://schemas.openxmlformats.org/officeDocument/2006/relationships/image" Target="../media/image164.png"/><Relationship Id="rId260" Type="http://schemas.openxmlformats.org/officeDocument/2006/relationships/customXml" Target="../ink/ink149.xml"/><Relationship Id="rId26" Type="http://schemas.openxmlformats.org/officeDocument/2006/relationships/customXml" Target="../ink/ink32.xml"/><Relationship Id="rId259" Type="http://schemas.openxmlformats.org/officeDocument/2006/relationships/image" Target="../media/image163.png"/><Relationship Id="rId258" Type="http://schemas.openxmlformats.org/officeDocument/2006/relationships/customXml" Target="../ink/ink148.xml"/><Relationship Id="rId257" Type="http://schemas.openxmlformats.org/officeDocument/2006/relationships/image" Target="../media/image162.png"/><Relationship Id="rId256" Type="http://schemas.openxmlformats.org/officeDocument/2006/relationships/customXml" Target="../ink/ink147.xml"/><Relationship Id="rId255" Type="http://schemas.openxmlformats.org/officeDocument/2006/relationships/image" Target="../media/image161.png"/><Relationship Id="rId254" Type="http://schemas.openxmlformats.org/officeDocument/2006/relationships/customXml" Target="../ink/ink146.xml"/><Relationship Id="rId253" Type="http://schemas.openxmlformats.org/officeDocument/2006/relationships/image" Target="../media/image160.png"/><Relationship Id="rId252" Type="http://schemas.openxmlformats.org/officeDocument/2006/relationships/customXml" Target="../ink/ink145.xml"/><Relationship Id="rId251" Type="http://schemas.openxmlformats.org/officeDocument/2006/relationships/image" Target="../media/image159.png"/><Relationship Id="rId250" Type="http://schemas.openxmlformats.org/officeDocument/2006/relationships/customXml" Target="../ink/ink144.xml"/><Relationship Id="rId25" Type="http://schemas.openxmlformats.org/officeDocument/2006/relationships/image" Target="../media/image46.png"/><Relationship Id="rId249" Type="http://schemas.openxmlformats.org/officeDocument/2006/relationships/image" Target="../media/image158.png"/><Relationship Id="rId248" Type="http://schemas.openxmlformats.org/officeDocument/2006/relationships/customXml" Target="../ink/ink143.xml"/><Relationship Id="rId247" Type="http://schemas.openxmlformats.org/officeDocument/2006/relationships/image" Target="../media/image157.png"/><Relationship Id="rId246" Type="http://schemas.openxmlformats.org/officeDocument/2006/relationships/customXml" Target="../ink/ink142.xml"/><Relationship Id="rId245" Type="http://schemas.openxmlformats.org/officeDocument/2006/relationships/image" Target="../media/image156.png"/><Relationship Id="rId244" Type="http://schemas.openxmlformats.org/officeDocument/2006/relationships/customXml" Target="../ink/ink141.xml"/><Relationship Id="rId243" Type="http://schemas.openxmlformats.org/officeDocument/2006/relationships/image" Target="../media/image155.png"/><Relationship Id="rId242" Type="http://schemas.openxmlformats.org/officeDocument/2006/relationships/customXml" Target="../ink/ink140.xml"/><Relationship Id="rId241" Type="http://schemas.openxmlformats.org/officeDocument/2006/relationships/image" Target="../media/image154.png"/><Relationship Id="rId240" Type="http://schemas.openxmlformats.org/officeDocument/2006/relationships/customXml" Target="../ink/ink139.xml"/><Relationship Id="rId24" Type="http://schemas.openxmlformats.org/officeDocument/2006/relationships/customXml" Target="../ink/ink31.xml"/><Relationship Id="rId239" Type="http://schemas.openxmlformats.org/officeDocument/2006/relationships/image" Target="../media/image153.png"/><Relationship Id="rId238" Type="http://schemas.openxmlformats.org/officeDocument/2006/relationships/customXml" Target="../ink/ink138.xml"/><Relationship Id="rId237" Type="http://schemas.openxmlformats.org/officeDocument/2006/relationships/image" Target="../media/image152.png"/><Relationship Id="rId236" Type="http://schemas.openxmlformats.org/officeDocument/2006/relationships/customXml" Target="../ink/ink137.xml"/><Relationship Id="rId235" Type="http://schemas.openxmlformats.org/officeDocument/2006/relationships/image" Target="../media/image151.png"/><Relationship Id="rId234" Type="http://schemas.openxmlformats.org/officeDocument/2006/relationships/customXml" Target="../ink/ink136.xml"/><Relationship Id="rId233" Type="http://schemas.openxmlformats.org/officeDocument/2006/relationships/image" Target="../media/image150.png"/><Relationship Id="rId232" Type="http://schemas.openxmlformats.org/officeDocument/2006/relationships/customXml" Target="../ink/ink135.xml"/><Relationship Id="rId231" Type="http://schemas.openxmlformats.org/officeDocument/2006/relationships/image" Target="../media/image149.png"/><Relationship Id="rId230" Type="http://schemas.openxmlformats.org/officeDocument/2006/relationships/customXml" Target="../ink/ink134.xml"/><Relationship Id="rId23" Type="http://schemas.openxmlformats.org/officeDocument/2006/relationships/image" Target="../media/image45.png"/><Relationship Id="rId229" Type="http://schemas.openxmlformats.org/officeDocument/2006/relationships/image" Target="../media/image148.png"/><Relationship Id="rId228" Type="http://schemas.openxmlformats.org/officeDocument/2006/relationships/customXml" Target="../ink/ink133.xml"/><Relationship Id="rId227" Type="http://schemas.openxmlformats.org/officeDocument/2006/relationships/image" Target="../media/image147.png"/><Relationship Id="rId226" Type="http://schemas.openxmlformats.org/officeDocument/2006/relationships/customXml" Target="../ink/ink132.xml"/><Relationship Id="rId225" Type="http://schemas.openxmlformats.org/officeDocument/2006/relationships/image" Target="../media/image146.png"/><Relationship Id="rId224" Type="http://schemas.openxmlformats.org/officeDocument/2006/relationships/customXml" Target="../ink/ink131.xml"/><Relationship Id="rId223" Type="http://schemas.openxmlformats.org/officeDocument/2006/relationships/image" Target="../media/image145.png"/><Relationship Id="rId222" Type="http://schemas.openxmlformats.org/officeDocument/2006/relationships/customXml" Target="../ink/ink130.xml"/><Relationship Id="rId221" Type="http://schemas.openxmlformats.org/officeDocument/2006/relationships/image" Target="../media/image144.png"/><Relationship Id="rId220" Type="http://schemas.openxmlformats.org/officeDocument/2006/relationships/customXml" Target="../ink/ink129.xml"/><Relationship Id="rId22" Type="http://schemas.openxmlformats.org/officeDocument/2006/relationships/customXml" Target="../ink/ink30.xml"/><Relationship Id="rId219" Type="http://schemas.openxmlformats.org/officeDocument/2006/relationships/image" Target="../media/image143.png"/><Relationship Id="rId218" Type="http://schemas.openxmlformats.org/officeDocument/2006/relationships/customXml" Target="../ink/ink128.xml"/><Relationship Id="rId217" Type="http://schemas.openxmlformats.org/officeDocument/2006/relationships/image" Target="../media/image142.png"/><Relationship Id="rId216" Type="http://schemas.openxmlformats.org/officeDocument/2006/relationships/customXml" Target="../ink/ink127.xml"/><Relationship Id="rId215" Type="http://schemas.openxmlformats.org/officeDocument/2006/relationships/image" Target="../media/image141.png"/><Relationship Id="rId214" Type="http://schemas.openxmlformats.org/officeDocument/2006/relationships/customXml" Target="../ink/ink126.xml"/><Relationship Id="rId213" Type="http://schemas.openxmlformats.org/officeDocument/2006/relationships/image" Target="../media/image140.png"/><Relationship Id="rId212" Type="http://schemas.openxmlformats.org/officeDocument/2006/relationships/customXml" Target="../ink/ink125.xml"/><Relationship Id="rId211" Type="http://schemas.openxmlformats.org/officeDocument/2006/relationships/image" Target="../media/image139.png"/><Relationship Id="rId210" Type="http://schemas.openxmlformats.org/officeDocument/2006/relationships/customXml" Target="../ink/ink124.xml"/><Relationship Id="rId21" Type="http://schemas.openxmlformats.org/officeDocument/2006/relationships/image" Target="../media/image44.png"/><Relationship Id="rId209" Type="http://schemas.openxmlformats.org/officeDocument/2006/relationships/image" Target="../media/image138.png"/><Relationship Id="rId208" Type="http://schemas.openxmlformats.org/officeDocument/2006/relationships/customXml" Target="../ink/ink123.xml"/><Relationship Id="rId207" Type="http://schemas.openxmlformats.org/officeDocument/2006/relationships/image" Target="../media/image137.png"/><Relationship Id="rId206" Type="http://schemas.openxmlformats.org/officeDocument/2006/relationships/customXml" Target="../ink/ink122.xml"/><Relationship Id="rId205" Type="http://schemas.openxmlformats.org/officeDocument/2006/relationships/image" Target="../media/image136.png"/><Relationship Id="rId204" Type="http://schemas.openxmlformats.org/officeDocument/2006/relationships/customXml" Target="../ink/ink121.xml"/><Relationship Id="rId203" Type="http://schemas.openxmlformats.org/officeDocument/2006/relationships/image" Target="../media/image135.png"/><Relationship Id="rId202" Type="http://schemas.openxmlformats.org/officeDocument/2006/relationships/customXml" Target="../ink/ink120.xml"/><Relationship Id="rId201" Type="http://schemas.openxmlformats.org/officeDocument/2006/relationships/image" Target="../media/image134.png"/><Relationship Id="rId200" Type="http://schemas.openxmlformats.org/officeDocument/2006/relationships/customXml" Target="../ink/ink119.xml"/><Relationship Id="rId20" Type="http://schemas.openxmlformats.org/officeDocument/2006/relationships/customXml" Target="../ink/ink29.xml"/><Relationship Id="rId2" Type="http://schemas.openxmlformats.org/officeDocument/2006/relationships/customXml" Target="../ink/ink20.xml"/><Relationship Id="rId199" Type="http://schemas.openxmlformats.org/officeDocument/2006/relationships/image" Target="../media/image133.png"/><Relationship Id="rId198" Type="http://schemas.openxmlformats.org/officeDocument/2006/relationships/customXml" Target="../ink/ink118.xml"/><Relationship Id="rId197" Type="http://schemas.openxmlformats.org/officeDocument/2006/relationships/image" Target="../media/image132.png"/><Relationship Id="rId196" Type="http://schemas.openxmlformats.org/officeDocument/2006/relationships/customXml" Target="../ink/ink117.xml"/><Relationship Id="rId195" Type="http://schemas.openxmlformats.org/officeDocument/2006/relationships/image" Target="../media/image131.png"/><Relationship Id="rId194" Type="http://schemas.openxmlformats.org/officeDocument/2006/relationships/customXml" Target="../ink/ink116.xml"/><Relationship Id="rId193" Type="http://schemas.openxmlformats.org/officeDocument/2006/relationships/image" Target="../media/image130.png"/><Relationship Id="rId192" Type="http://schemas.openxmlformats.org/officeDocument/2006/relationships/customXml" Target="../ink/ink115.xml"/><Relationship Id="rId191" Type="http://schemas.openxmlformats.org/officeDocument/2006/relationships/image" Target="../media/image129.png"/><Relationship Id="rId190" Type="http://schemas.openxmlformats.org/officeDocument/2006/relationships/customXml" Target="../ink/ink114.xml"/><Relationship Id="rId19" Type="http://schemas.openxmlformats.org/officeDocument/2006/relationships/image" Target="../media/image43.png"/><Relationship Id="rId189" Type="http://schemas.openxmlformats.org/officeDocument/2006/relationships/image" Target="../media/image128.png"/><Relationship Id="rId188" Type="http://schemas.openxmlformats.org/officeDocument/2006/relationships/customXml" Target="../ink/ink113.xml"/><Relationship Id="rId187" Type="http://schemas.openxmlformats.org/officeDocument/2006/relationships/image" Target="../media/image127.png"/><Relationship Id="rId186" Type="http://schemas.openxmlformats.org/officeDocument/2006/relationships/customXml" Target="../ink/ink112.xml"/><Relationship Id="rId185" Type="http://schemas.openxmlformats.org/officeDocument/2006/relationships/image" Target="../media/image126.png"/><Relationship Id="rId184" Type="http://schemas.openxmlformats.org/officeDocument/2006/relationships/customXml" Target="../ink/ink111.xml"/><Relationship Id="rId183" Type="http://schemas.openxmlformats.org/officeDocument/2006/relationships/image" Target="../media/image125.png"/><Relationship Id="rId182" Type="http://schemas.openxmlformats.org/officeDocument/2006/relationships/customXml" Target="../ink/ink110.xml"/><Relationship Id="rId181" Type="http://schemas.openxmlformats.org/officeDocument/2006/relationships/image" Target="../media/image124.png"/><Relationship Id="rId180" Type="http://schemas.openxmlformats.org/officeDocument/2006/relationships/customXml" Target="../ink/ink109.xml"/><Relationship Id="rId18" Type="http://schemas.openxmlformats.org/officeDocument/2006/relationships/customXml" Target="../ink/ink28.xml"/><Relationship Id="rId179" Type="http://schemas.openxmlformats.org/officeDocument/2006/relationships/image" Target="../media/image123.png"/><Relationship Id="rId178" Type="http://schemas.openxmlformats.org/officeDocument/2006/relationships/customXml" Target="../ink/ink108.xml"/><Relationship Id="rId177" Type="http://schemas.openxmlformats.org/officeDocument/2006/relationships/image" Target="../media/image122.png"/><Relationship Id="rId176" Type="http://schemas.openxmlformats.org/officeDocument/2006/relationships/customXml" Target="../ink/ink107.xml"/><Relationship Id="rId175" Type="http://schemas.openxmlformats.org/officeDocument/2006/relationships/image" Target="../media/image121.png"/><Relationship Id="rId174" Type="http://schemas.openxmlformats.org/officeDocument/2006/relationships/customXml" Target="../ink/ink106.xml"/><Relationship Id="rId173" Type="http://schemas.openxmlformats.org/officeDocument/2006/relationships/image" Target="../media/image120.png"/><Relationship Id="rId172" Type="http://schemas.openxmlformats.org/officeDocument/2006/relationships/customXml" Target="../ink/ink105.xml"/><Relationship Id="rId171" Type="http://schemas.openxmlformats.org/officeDocument/2006/relationships/image" Target="../media/image119.png"/><Relationship Id="rId170" Type="http://schemas.openxmlformats.org/officeDocument/2006/relationships/customXml" Target="../ink/ink104.xml"/><Relationship Id="rId17" Type="http://schemas.openxmlformats.org/officeDocument/2006/relationships/image" Target="../media/image42.png"/><Relationship Id="rId169" Type="http://schemas.openxmlformats.org/officeDocument/2006/relationships/image" Target="../media/image118.png"/><Relationship Id="rId168" Type="http://schemas.openxmlformats.org/officeDocument/2006/relationships/customXml" Target="../ink/ink103.xml"/><Relationship Id="rId167" Type="http://schemas.openxmlformats.org/officeDocument/2006/relationships/image" Target="../media/image117.png"/><Relationship Id="rId166" Type="http://schemas.openxmlformats.org/officeDocument/2006/relationships/customXml" Target="../ink/ink102.xml"/><Relationship Id="rId165" Type="http://schemas.openxmlformats.org/officeDocument/2006/relationships/image" Target="../media/image116.png"/><Relationship Id="rId164" Type="http://schemas.openxmlformats.org/officeDocument/2006/relationships/customXml" Target="../ink/ink101.xml"/><Relationship Id="rId163" Type="http://schemas.openxmlformats.org/officeDocument/2006/relationships/image" Target="../media/image115.png"/><Relationship Id="rId162" Type="http://schemas.openxmlformats.org/officeDocument/2006/relationships/customXml" Target="../ink/ink100.xml"/><Relationship Id="rId161" Type="http://schemas.openxmlformats.org/officeDocument/2006/relationships/image" Target="../media/image114.png"/><Relationship Id="rId160" Type="http://schemas.openxmlformats.org/officeDocument/2006/relationships/customXml" Target="../ink/ink99.xml"/><Relationship Id="rId16" Type="http://schemas.openxmlformats.org/officeDocument/2006/relationships/customXml" Target="../ink/ink27.xml"/><Relationship Id="rId159" Type="http://schemas.openxmlformats.org/officeDocument/2006/relationships/image" Target="../media/image113.png"/><Relationship Id="rId158" Type="http://schemas.openxmlformats.org/officeDocument/2006/relationships/customXml" Target="../ink/ink98.xml"/><Relationship Id="rId157" Type="http://schemas.openxmlformats.org/officeDocument/2006/relationships/image" Target="../media/image112.png"/><Relationship Id="rId156" Type="http://schemas.openxmlformats.org/officeDocument/2006/relationships/customXml" Target="../ink/ink97.xml"/><Relationship Id="rId155" Type="http://schemas.openxmlformats.org/officeDocument/2006/relationships/image" Target="../media/image111.png"/><Relationship Id="rId154" Type="http://schemas.openxmlformats.org/officeDocument/2006/relationships/customXml" Target="../ink/ink96.xml"/><Relationship Id="rId153" Type="http://schemas.openxmlformats.org/officeDocument/2006/relationships/image" Target="../media/image110.png"/><Relationship Id="rId152" Type="http://schemas.openxmlformats.org/officeDocument/2006/relationships/customXml" Target="../ink/ink95.xml"/><Relationship Id="rId151" Type="http://schemas.openxmlformats.org/officeDocument/2006/relationships/image" Target="../media/image109.png"/><Relationship Id="rId150" Type="http://schemas.openxmlformats.org/officeDocument/2006/relationships/customXml" Target="../ink/ink94.xml"/><Relationship Id="rId15" Type="http://schemas.openxmlformats.org/officeDocument/2006/relationships/image" Target="../media/image41.png"/><Relationship Id="rId149" Type="http://schemas.openxmlformats.org/officeDocument/2006/relationships/image" Target="../media/image108.png"/><Relationship Id="rId148" Type="http://schemas.openxmlformats.org/officeDocument/2006/relationships/customXml" Target="../ink/ink93.xml"/><Relationship Id="rId147" Type="http://schemas.openxmlformats.org/officeDocument/2006/relationships/image" Target="../media/image107.png"/><Relationship Id="rId146" Type="http://schemas.openxmlformats.org/officeDocument/2006/relationships/customXml" Target="../ink/ink92.xml"/><Relationship Id="rId145" Type="http://schemas.openxmlformats.org/officeDocument/2006/relationships/image" Target="../media/image106.png"/><Relationship Id="rId144" Type="http://schemas.openxmlformats.org/officeDocument/2006/relationships/customXml" Target="../ink/ink91.xml"/><Relationship Id="rId143" Type="http://schemas.openxmlformats.org/officeDocument/2006/relationships/image" Target="../media/image105.png"/><Relationship Id="rId142" Type="http://schemas.openxmlformats.org/officeDocument/2006/relationships/customXml" Target="../ink/ink90.xml"/><Relationship Id="rId141" Type="http://schemas.openxmlformats.org/officeDocument/2006/relationships/image" Target="../media/image104.png"/><Relationship Id="rId140" Type="http://schemas.openxmlformats.org/officeDocument/2006/relationships/customXml" Target="../ink/ink89.xml"/><Relationship Id="rId14" Type="http://schemas.openxmlformats.org/officeDocument/2006/relationships/customXml" Target="../ink/ink26.xml"/><Relationship Id="rId139" Type="http://schemas.openxmlformats.org/officeDocument/2006/relationships/image" Target="../media/image103.png"/><Relationship Id="rId138" Type="http://schemas.openxmlformats.org/officeDocument/2006/relationships/customXml" Target="../ink/ink88.xml"/><Relationship Id="rId137" Type="http://schemas.openxmlformats.org/officeDocument/2006/relationships/image" Target="../media/image102.png"/><Relationship Id="rId136" Type="http://schemas.openxmlformats.org/officeDocument/2006/relationships/customXml" Target="../ink/ink87.xml"/><Relationship Id="rId135" Type="http://schemas.openxmlformats.org/officeDocument/2006/relationships/image" Target="../media/image101.png"/><Relationship Id="rId134" Type="http://schemas.openxmlformats.org/officeDocument/2006/relationships/customXml" Target="../ink/ink86.xml"/><Relationship Id="rId133" Type="http://schemas.openxmlformats.org/officeDocument/2006/relationships/image" Target="../media/image100.png"/><Relationship Id="rId132" Type="http://schemas.openxmlformats.org/officeDocument/2006/relationships/customXml" Target="../ink/ink85.xml"/><Relationship Id="rId131" Type="http://schemas.openxmlformats.org/officeDocument/2006/relationships/image" Target="../media/image99.png"/><Relationship Id="rId130" Type="http://schemas.openxmlformats.org/officeDocument/2006/relationships/customXml" Target="../ink/ink84.xml"/><Relationship Id="rId13" Type="http://schemas.openxmlformats.org/officeDocument/2006/relationships/image" Target="../media/image40.png"/><Relationship Id="rId129" Type="http://schemas.openxmlformats.org/officeDocument/2006/relationships/image" Target="../media/image98.png"/><Relationship Id="rId128" Type="http://schemas.openxmlformats.org/officeDocument/2006/relationships/customXml" Target="../ink/ink83.xml"/><Relationship Id="rId127" Type="http://schemas.openxmlformats.org/officeDocument/2006/relationships/image" Target="../media/image97.png"/><Relationship Id="rId126" Type="http://schemas.openxmlformats.org/officeDocument/2006/relationships/customXml" Target="../ink/ink82.xml"/><Relationship Id="rId125" Type="http://schemas.openxmlformats.org/officeDocument/2006/relationships/image" Target="../media/image96.png"/><Relationship Id="rId124" Type="http://schemas.openxmlformats.org/officeDocument/2006/relationships/customXml" Target="../ink/ink81.xml"/><Relationship Id="rId123" Type="http://schemas.openxmlformats.org/officeDocument/2006/relationships/image" Target="../media/image95.png"/><Relationship Id="rId122" Type="http://schemas.openxmlformats.org/officeDocument/2006/relationships/customXml" Target="../ink/ink80.xml"/><Relationship Id="rId121" Type="http://schemas.openxmlformats.org/officeDocument/2006/relationships/image" Target="../media/image94.png"/><Relationship Id="rId120" Type="http://schemas.openxmlformats.org/officeDocument/2006/relationships/customXml" Target="../ink/ink79.xml"/><Relationship Id="rId12" Type="http://schemas.openxmlformats.org/officeDocument/2006/relationships/customXml" Target="../ink/ink25.xml"/><Relationship Id="rId119" Type="http://schemas.openxmlformats.org/officeDocument/2006/relationships/image" Target="../media/image93.png"/><Relationship Id="rId118" Type="http://schemas.openxmlformats.org/officeDocument/2006/relationships/customXml" Target="../ink/ink78.xml"/><Relationship Id="rId117" Type="http://schemas.openxmlformats.org/officeDocument/2006/relationships/image" Target="../media/image92.png"/><Relationship Id="rId116" Type="http://schemas.openxmlformats.org/officeDocument/2006/relationships/customXml" Target="../ink/ink77.xml"/><Relationship Id="rId115" Type="http://schemas.openxmlformats.org/officeDocument/2006/relationships/image" Target="../media/image91.png"/><Relationship Id="rId114" Type="http://schemas.openxmlformats.org/officeDocument/2006/relationships/customXml" Target="../ink/ink76.xml"/><Relationship Id="rId113" Type="http://schemas.openxmlformats.org/officeDocument/2006/relationships/image" Target="../media/image90.png"/><Relationship Id="rId112" Type="http://schemas.openxmlformats.org/officeDocument/2006/relationships/customXml" Target="../ink/ink75.xml"/><Relationship Id="rId111" Type="http://schemas.openxmlformats.org/officeDocument/2006/relationships/image" Target="../media/image89.png"/><Relationship Id="rId110" Type="http://schemas.openxmlformats.org/officeDocument/2006/relationships/customXml" Target="../ink/ink74.xml"/><Relationship Id="rId11" Type="http://schemas.openxmlformats.org/officeDocument/2006/relationships/image" Target="../media/image39.png"/><Relationship Id="rId109" Type="http://schemas.openxmlformats.org/officeDocument/2006/relationships/image" Target="../media/image88.png"/><Relationship Id="rId108" Type="http://schemas.openxmlformats.org/officeDocument/2006/relationships/customXml" Target="../ink/ink73.xml"/><Relationship Id="rId107" Type="http://schemas.openxmlformats.org/officeDocument/2006/relationships/image" Target="../media/image87.png"/><Relationship Id="rId106" Type="http://schemas.openxmlformats.org/officeDocument/2006/relationships/customXml" Target="../ink/ink72.xml"/><Relationship Id="rId105" Type="http://schemas.openxmlformats.org/officeDocument/2006/relationships/image" Target="../media/image86.png"/><Relationship Id="rId104" Type="http://schemas.openxmlformats.org/officeDocument/2006/relationships/customXml" Target="../ink/ink71.xml"/><Relationship Id="rId103" Type="http://schemas.openxmlformats.org/officeDocument/2006/relationships/image" Target="../media/image85.png"/><Relationship Id="rId102" Type="http://schemas.openxmlformats.org/officeDocument/2006/relationships/customXml" Target="../ink/ink70.xml"/><Relationship Id="rId101" Type="http://schemas.openxmlformats.org/officeDocument/2006/relationships/image" Target="../media/image84.png"/><Relationship Id="rId100" Type="http://schemas.openxmlformats.org/officeDocument/2006/relationships/customXml" Target="../ink/ink69.xml"/><Relationship Id="rId10" Type="http://schemas.openxmlformats.org/officeDocument/2006/relationships/customXml" Target="../ink/ink24.xml"/><Relationship Id="rId1" Type="http://schemas.openxmlformats.org/officeDocument/2006/relationships/image" Target="../media/image34.png"/></Relationships>
</file>

<file path=ppt/slides/_rels/slide13.xml.rels><?xml version="1.0" encoding="UTF-8" standalone="yes"?>
<Relationships xmlns="http://schemas.openxmlformats.org/package/2006/relationships"><Relationship Id="rId99" Type="http://schemas.openxmlformats.org/officeDocument/2006/relationships/customXml" Target="../ink/ink264.xml"/><Relationship Id="rId98" Type="http://schemas.openxmlformats.org/officeDocument/2006/relationships/image" Target="../media/image278.png"/><Relationship Id="rId97" Type="http://schemas.openxmlformats.org/officeDocument/2006/relationships/customXml" Target="../ink/ink263.xml"/><Relationship Id="rId96" Type="http://schemas.openxmlformats.org/officeDocument/2006/relationships/image" Target="../media/image277.png"/><Relationship Id="rId95" Type="http://schemas.openxmlformats.org/officeDocument/2006/relationships/customXml" Target="../ink/ink262.xml"/><Relationship Id="rId94" Type="http://schemas.openxmlformats.org/officeDocument/2006/relationships/image" Target="../media/image276.png"/><Relationship Id="rId93" Type="http://schemas.openxmlformats.org/officeDocument/2006/relationships/customXml" Target="../ink/ink261.xml"/><Relationship Id="rId92" Type="http://schemas.openxmlformats.org/officeDocument/2006/relationships/image" Target="../media/image275.png"/><Relationship Id="rId91" Type="http://schemas.openxmlformats.org/officeDocument/2006/relationships/customXml" Target="../ink/ink260.xml"/><Relationship Id="rId90" Type="http://schemas.openxmlformats.org/officeDocument/2006/relationships/image" Target="../media/image274.png"/><Relationship Id="rId9" Type="http://schemas.openxmlformats.org/officeDocument/2006/relationships/customXml" Target="../ink/ink219.xml"/><Relationship Id="rId89" Type="http://schemas.openxmlformats.org/officeDocument/2006/relationships/customXml" Target="../ink/ink259.xml"/><Relationship Id="rId88" Type="http://schemas.openxmlformats.org/officeDocument/2006/relationships/image" Target="../media/image273.png"/><Relationship Id="rId87" Type="http://schemas.openxmlformats.org/officeDocument/2006/relationships/customXml" Target="../ink/ink258.xml"/><Relationship Id="rId86" Type="http://schemas.openxmlformats.org/officeDocument/2006/relationships/image" Target="../media/image272.png"/><Relationship Id="rId85" Type="http://schemas.openxmlformats.org/officeDocument/2006/relationships/customXml" Target="../ink/ink257.xml"/><Relationship Id="rId84" Type="http://schemas.openxmlformats.org/officeDocument/2006/relationships/image" Target="../media/image271.png"/><Relationship Id="rId83" Type="http://schemas.openxmlformats.org/officeDocument/2006/relationships/customXml" Target="../ink/ink256.xml"/><Relationship Id="rId82" Type="http://schemas.openxmlformats.org/officeDocument/2006/relationships/image" Target="../media/image270.png"/><Relationship Id="rId81" Type="http://schemas.openxmlformats.org/officeDocument/2006/relationships/customXml" Target="../ink/ink255.xml"/><Relationship Id="rId80" Type="http://schemas.openxmlformats.org/officeDocument/2006/relationships/image" Target="../media/image269.png"/><Relationship Id="rId8" Type="http://schemas.openxmlformats.org/officeDocument/2006/relationships/image" Target="../media/image233.png"/><Relationship Id="rId79" Type="http://schemas.openxmlformats.org/officeDocument/2006/relationships/customXml" Target="../ink/ink254.xml"/><Relationship Id="rId78" Type="http://schemas.openxmlformats.org/officeDocument/2006/relationships/image" Target="../media/image268.png"/><Relationship Id="rId77" Type="http://schemas.openxmlformats.org/officeDocument/2006/relationships/customXml" Target="../ink/ink253.xml"/><Relationship Id="rId76" Type="http://schemas.openxmlformats.org/officeDocument/2006/relationships/image" Target="../media/image267.png"/><Relationship Id="rId75" Type="http://schemas.openxmlformats.org/officeDocument/2006/relationships/customXml" Target="../ink/ink252.xml"/><Relationship Id="rId74" Type="http://schemas.openxmlformats.org/officeDocument/2006/relationships/image" Target="../media/image266.png"/><Relationship Id="rId73" Type="http://schemas.openxmlformats.org/officeDocument/2006/relationships/customXml" Target="../ink/ink251.xml"/><Relationship Id="rId72" Type="http://schemas.openxmlformats.org/officeDocument/2006/relationships/image" Target="../media/image265.png"/><Relationship Id="rId71" Type="http://schemas.openxmlformats.org/officeDocument/2006/relationships/customXml" Target="../ink/ink250.xml"/><Relationship Id="rId70" Type="http://schemas.openxmlformats.org/officeDocument/2006/relationships/image" Target="../media/image264.png"/><Relationship Id="rId7" Type="http://schemas.openxmlformats.org/officeDocument/2006/relationships/customXml" Target="../ink/ink218.xml"/><Relationship Id="rId69" Type="http://schemas.openxmlformats.org/officeDocument/2006/relationships/customXml" Target="../ink/ink249.xml"/><Relationship Id="rId68" Type="http://schemas.openxmlformats.org/officeDocument/2006/relationships/image" Target="../media/image263.png"/><Relationship Id="rId67" Type="http://schemas.openxmlformats.org/officeDocument/2006/relationships/customXml" Target="../ink/ink248.xml"/><Relationship Id="rId66" Type="http://schemas.openxmlformats.org/officeDocument/2006/relationships/image" Target="../media/image262.png"/><Relationship Id="rId65" Type="http://schemas.openxmlformats.org/officeDocument/2006/relationships/customXml" Target="../ink/ink247.xml"/><Relationship Id="rId64" Type="http://schemas.openxmlformats.org/officeDocument/2006/relationships/image" Target="../media/image261.png"/><Relationship Id="rId63" Type="http://schemas.openxmlformats.org/officeDocument/2006/relationships/customXml" Target="../ink/ink246.xml"/><Relationship Id="rId62" Type="http://schemas.openxmlformats.org/officeDocument/2006/relationships/image" Target="../media/image260.png"/><Relationship Id="rId61" Type="http://schemas.openxmlformats.org/officeDocument/2006/relationships/customXml" Target="../ink/ink245.xml"/><Relationship Id="rId60" Type="http://schemas.openxmlformats.org/officeDocument/2006/relationships/image" Target="../media/image259.png"/><Relationship Id="rId6" Type="http://schemas.openxmlformats.org/officeDocument/2006/relationships/image" Target="../media/image232.png"/><Relationship Id="rId59" Type="http://schemas.openxmlformats.org/officeDocument/2006/relationships/customXml" Target="../ink/ink244.xml"/><Relationship Id="rId58" Type="http://schemas.openxmlformats.org/officeDocument/2006/relationships/image" Target="../media/image258.png"/><Relationship Id="rId57" Type="http://schemas.openxmlformats.org/officeDocument/2006/relationships/customXml" Target="../ink/ink243.xml"/><Relationship Id="rId56" Type="http://schemas.openxmlformats.org/officeDocument/2006/relationships/image" Target="../media/image257.png"/><Relationship Id="rId55" Type="http://schemas.openxmlformats.org/officeDocument/2006/relationships/customXml" Target="../ink/ink242.xml"/><Relationship Id="rId54" Type="http://schemas.openxmlformats.org/officeDocument/2006/relationships/image" Target="../media/image256.png"/><Relationship Id="rId53" Type="http://schemas.openxmlformats.org/officeDocument/2006/relationships/customXml" Target="../ink/ink241.xml"/><Relationship Id="rId52" Type="http://schemas.openxmlformats.org/officeDocument/2006/relationships/image" Target="../media/image255.png"/><Relationship Id="rId51" Type="http://schemas.openxmlformats.org/officeDocument/2006/relationships/customXml" Target="../ink/ink240.xml"/><Relationship Id="rId50" Type="http://schemas.openxmlformats.org/officeDocument/2006/relationships/image" Target="../media/image254.png"/><Relationship Id="rId5" Type="http://schemas.openxmlformats.org/officeDocument/2006/relationships/customXml" Target="../ink/ink217.xml"/><Relationship Id="rId49" Type="http://schemas.openxmlformats.org/officeDocument/2006/relationships/customXml" Target="../ink/ink239.xml"/><Relationship Id="rId48" Type="http://schemas.openxmlformats.org/officeDocument/2006/relationships/image" Target="../media/image253.png"/><Relationship Id="rId47" Type="http://schemas.openxmlformats.org/officeDocument/2006/relationships/customXml" Target="../ink/ink238.xml"/><Relationship Id="rId46" Type="http://schemas.openxmlformats.org/officeDocument/2006/relationships/image" Target="../media/image252.png"/><Relationship Id="rId45" Type="http://schemas.openxmlformats.org/officeDocument/2006/relationships/customXml" Target="../ink/ink237.xml"/><Relationship Id="rId44" Type="http://schemas.openxmlformats.org/officeDocument/2006/relationships/image" Target="../media/image251.png"/><Relationship Id="rId43" Type="http://schemas.openxmlformats.org/officeDocument/2006/relationships/customXml" Target="../ink/ink236.xml"/><Relationship Id="rId42" Type="http://schemas.openxmlformats.org/officeDocument/2006/relationships/image" Target="../media/image250.png"/><Relationship Id="rId41" Type="http://schemas.openxmlformats.org/officeDocument/2006/relationships/customXml" Target="../ink/ink235.xml"/><Relationship Id="rId40" Type="http://schemas.openxmlformats.org/officeDocument/2006/relationships/image" Target="../media/image249.png"/><Relationship Id="rId4" Type="http://schemas.openxmlformats.org/officeDocument/2006/relationships/image" Target="../media/image231.png"/><Relationship Id="rId39" Type="http://schemas.openxmlformats.org/officeDocument/2006/relationships/customXml" Target="../ink/ink234.xml"/><Relationship Id="rId38" Type="http://schemas.openxmlformats.org/officeDocument/2006/relationships/image" Target="../media/image248.png"/><Relationship Id="rId37" Type="http://schemas.openxmlformats.org/officeDocument/2006/relationships/customXml" Target="../ink/ink233.xml"/><Relationship Id="rId36" Type="http://schemas.openxmlformats.org/officeDocument/2006/relationships/image" Target="../media/image247.png"/><Relationship Id="rId35" Type="http://schemas.openxmlformats.org/officeDocument/2006/relationships/customXml" Target="../ink/ink232.xml"/><Relationship Id="rId34" Type="http://schemas.openxmlformats.org/officeDocument/2006/relationships/image" Target="../media/image246.png"/><Relationship Id="rId33" Type="http://schemas.openxmlformats.org/officeDocument/2006/relationships/customXml" Target="../ink/ink231.xml"/><Relationship Id="rId32" Type="http://schemas.openxmlformats.org/officeDocument/2006/relationships/image" Target="../media/image245.png"/><Relationship Id="rId31" Type="http://schemas.openxmlformats.org/officeDocument/2006/relationships/customXml" Target="../ink/ink230.xml"/><Relationship Id="rId30" Type="http://schemas.openxmlformats.org/officeDocument/2006/relationships/image" Target="../media/image244.png"/><Relationship Id="rId3" Type="http://schemas.openxmlformats.org/officeDocument/2006/relationships/customXml" Target="../ink/ink216.xml"/><Relationship Id="rId29" Type="http://schemas.openxmlformats.org/officeDocument/2006/relationships/customXml" Target="../ink/ink229.xml"/><Relationship Id="rId28" Type="http://schemas.openxmlformats.org/officeDocument/2006/relationships/image" Target="../media/image243.png"/><Relationship Id="rId27" Type="http://schemas.openxmlformats.org/officeDocument/2006/relationships/customXml" Target="../ink/ink228.xml"/><Relationship Id="rId26" Type="http://schemas.openxmlformats.org/officeDocument/2006/relationships/image" Target="../media/image242.png"/><Relationship Id="rId25" Type="http://schemas.openxmlformats.org/officeDocument/2006/relationships/customXml" Target="../ink/ink227.xml"/><Relationship Id="rId24" Type="http://schemas.openxmlformats.org/officeDocument/2006/relationships/image" Target="../media/image241.png"/><Relationship Id="rId23" Type="http://schemas.openxmlformats.org/officeDocument/2006/relationships/customXml" Target="../ink/ink226.xml"/><Relationship Id="rId22" Type="http://schemas.openxmlformats.org/officeDocument/2006/relationships/image" Target="../media/image240.png"/><Relationship Id="rId21" Type="http://schemas.openxmlformats.org/officeDocument/2006/relationships/customXml" Target="../ink/ink225.xml"/><Relationship Id="rId20" Type="http://schemas.openxmlformats.org/officeDocument/2006/relationships/image" Target="../media/image239.png"/><Relationship Id="rId2" Type="http://schemas.openxmlformats.org/officeDocument/2006/relationships/image" Target="../media/image230.png"/><Relationship Id="rId19" Type="http://schemas.openxmlformats.org/officeDocument/2006/relationships/customXml" Target="../ink/ink224.xml"/><Relationship Id="rId189" Type="http://schemas.openxmlformats.org/officeDocument/2006/relationships/slideLayout" Target="../slideLayouts/slideLayout2.xml"/><Relationship Id="rId188" Type="http://schemas.openxmlformats.org/officeDocument/2006/relationships/image" Target="../media/image323.png"/><Relationship Id="rId187" Type="http://schemas.openxmlformats.org/officeDocument/2006/relationships/customXml" Target="../ink/ink308.xml"/><Relationship Id="rId186" Type="http://schemas.openxmlformats.org/officeDocument/2006/relationships/image" Target="../media/image322.png"/><Relationship Id="rId185" Type="http://schemas.openxmlformats.org/officeDocument/2006/relationships/customXml" Target="../ink/ink307.xml"/><Relationship Id="rId184" Type="http://schemas.openxmlformats.org/officeDocument/2006/relationships/image" Target="../media/image321.png"/><Relationship Id="rId183" Type="http://schemas.openxmlformats.org/officeDocument/2006/relationships/customXml" Target="../ink/ink306.xml"/><Relationship Id="rId182" Type="http://schemas.openxmlformats.org/officeDocument/2006/relationships/image" Target="../media/image320.png"/><Relationship Id="rId181" Type="http://schemas.openxmlformats.org/officeDocument/2006/relationships/customXml" Target="../ink/ink305.xml"/><Relationship Id="rId180" Type="http://schemas.openxmlformats.org/officeDocument/2006/relationships/image" Target="../media/image319.png"/><Relationship Id="rId18" Type="http://schemas.openxmlformats.org/officeDocument/2006/relationships/image" Target="../media/image238.png"/><Relationship Id="rId179" Type="http://schemas.openxmlformats.org/officeDocument/2006/relationships/customXml" Target="../ink/ink304.xml"/><Relationship Id="rId178" Type="http://schemas.openxmlformats.org/officeDocument/2006/relationships/image" Target="../media/image318.png"/><Relationship Id="rId177" Type="http://schemas.openxmlformats.org/officeDocument/2006/relationships/customXml" Target="../ink/ink303.xml"/><Relationship Id="rId176" Type="http://schemas.openxmlformats.org/officeDocument/2006/relationships/image" Target="../media/image317.png"/><Relationship Id="rId175" Type="http://schemas.openxmlformats.org/officeDocument/2006/relationships/customXml" Target="../ink/ink302.xml"/><Relationship Id="rId174" Type="http://schemas.openxmlformats.org/officeDocument/2006/relationships/image" Target="../media/image316.png"/><Relationship Id="rId173" Type="http://schemas.openxmlformats.org/officeDocument/2006/relationships/customXml" Target="../ink/ink301.xml"/><Relationship Id="rId172" Type="http://schemas.openxmlformats.org/officeDocument/2006/relationships/image" Target="../media/image315.png"/><Relationship Id="rId171" Type="http://schemas.openxmlformats.org/officeDocument/2006/relationships/customXml" Target="../ink/ink300.xml"/><Relationship Id="rId170" Type="http://schemas.openxmlformats.org/officeDocument/2006/relationships/image" Target="../media/image314.png"/><Relationship Id="rId17" Type="http://schemas.openxmlformats.org/officeDocument/2006/relationships/customXml" Target="../ink/ink223.xml"/><Relationship Id="rId169" Type="http://schemas.openxmlformats.org/officeDocument/2006/relationships/customXml" Target="../ink/ink299.xml"/><Relationship Id="rId168" Type="http://schemas.openxmlformats.org/officeDocument/2006/relationships/image" Target="../media/image313.png"/><Relationship Id="rId167" Type="http://schemas.openxmlformats.org/officeDocument/2006/relationships/customXml" Target="../ink/ink298.xml"/><Relationship Id="rId166" Type="http://schemas.openxmlformats.org/officeDocument/2006/relationships/image" Target="../media/image312.png"/><Relationship Id="rId165" Type="http://schemas.openxmlformats.org/officeDocument/2006/relationships/customXml" Target="../ink/ink297.xml"/><Relationship Id="rId164" Type="http://schemas.openxmlformats.org/officeDocument/2006/relationships/image" Target="../media/image311.png"/><Relationship Id="rId163" Type="http://schemas.openxmlformats.org/officeDocument/2006/relationships/customXml" Target="../ink/ink296.xml"/><Relationship Id="rId162" Type="http://schemas.openxmlformats.org/officeDocument/2006/relationships/image" Target="../media/image310.png"/><Relationship Id="rId161" Type="http://schemas.openxmlformats.org/officeDocument/2006/relationships/customXml" Target="../ink/ink295.xml"/><Relationship Id="rId160" Type="http://schemas.openxmlformats.org/officeDocument/2006/relationships/image" Target="../media/image309.png"/><Relationship Id="rId16" Type="http://schemas.openxmlformats.org/officeDocument/2006/relationships/image" Target="../media/image237.png"/><Relationship Id="rId159" Type="http://schemas.openxmlformats.org/officeDocument/2006/relationships/customXml" Target="../ink/ink294.xml"/><Relationship Id="rId158" Type="http://schemas.openxmlformats.org/officeDocument/2006/relationships/image" Target="../media/image308.png"/><Relationship Id="rId157" Type="http://schemas.openxmlformats.org/officeDocument/2006/relationships/customXml" Target="../ink/ink293.xml"/><Relationship Id="rId156" Type="http://schemas.openxmlformats.org/officeDocument/2006/relationships/image" Target="../media/image307.png"/><Relationship Id="rId155" Type="http://schemas.openxmlformats.org/officeDocument/2006/relationships/customXml" Target="../ink/ink292.xml"/><Relationship Id="rId154" Type="http://schemas.openxmlformats.org/officeDocument/2006/relationships/image" Target="../media/image306.png"/><Relationship Id="rId153" Type="http://schemas.openxmlformats.org/officeDocument/2006/relationships/customXml" Target="../ink/ink291.xml"/><Relationship Id="rId152" Type="http://schemas.openxmlformats.org/officeDocument/2006/relationships/image" Target="../media/image305.png"/><Relationship Id="rId151" Type="http://schemas.openxmlformats.org/officeDocument/2006/relationships/customXml" Target="../ink/ink290.xml"/><Relationship Id="rId150" Type="http://schemas.openxmlformats.org/officeDocument/2006/relationships/image" Target="../media/image304.png"/><Relationship Id="rId15" Type="http://schemas.openxmlformats.org/officeDocument/2006/relationships/customXml" Target="../ink/ink222.xml"/><Relationship Id="rId149" Type="http://schemas.openxmlformats.org/officeDocument/2006/relationships/customXml" Target="../ink/ink289.xml"/><Relationship Id="rId148" Type="http://schemas.openxmlformats.org/officeDocument/2006/relationships/image" Target="../media/image303.png"/><Relationship Id="rId147" Type="http://schemas.openxmlformats.org/officeDocument/2006/relationships/customXml" Target="../ink/ink288.xml"/><Relationship Id="rId146" Type="http://schemas.openxmlformats.org/officeDocument/2006/relationships/image" Target="../media/image302.png"/><Relationship Id="rId145" Type="http://schemas.openxmlformats.org/officeDocument/2006/relationships/customXml" Target="../ink/ink287.xml"/><Relationship Id="rId144" Type="http://schemas.openxmlformats.org/officeDocument/2006/relationships/image" Target="../media/image301.png"/><Relationship Id="rId143" Type="http://schemas.openxmlformats.org/officeDocument/2006/relationships/customXml" Target="../ink/ink286.xml"/><Relationship Id="rId142" Type="http://schemas.openxmlformats.org/officeDocument/2006/relationships/image" Target="../media/image300.png"/><Relationship Id="rId141" Type="http://schemas.openxmlformats.org/officeDocument/2006/relationships/customXml" Target="../ink/ink285.xml"/><Relationship Id="rId140" Type="http://schemas.openxmlformats.org/officeDocument/2006/relationships/image" Target="../media/image299.png"/><Relationship Id="rId14" Type="http://schemas.openxmlformats.org/officeDocument/2006/relationships/image" Target="../media/image236.png"/><Relationship Id="rId139" Type="http://schemas.openxmlformats.org/officeDocument/2006/relationships/customXml" Target="../ink/ink284.xml"/><Relationship Id="rId138" Type="http://schemas.openxmlformats.org/officeDocument/2006/relationships/image" Target="../media/image298.png"/><Relationship Id="rId137" Type="http://schemas.openxmlformats.org/officeDocument/2006/relationships/customXml" Target="../ink/ink283.xml"/><Relationship Id="rId136" Type="http://schemas.openxmlformats.org/officeDocument/2006/relationships/image" Target="../media/image297.png"/><Relationship Id="rId135" Type="http://schemas.openxmlformats.org/officeDocument/2006/relationships/customXml" Target="../ink/ink282.xml"/><Relationship Id="rId134" Type="http://schemas.openxmlformats.org/officeDocument/2006/relationships/image" Target="../media/image296.png"/><Relationship Id="rId133" Type="http://schemas.openxmlformats.org/officeDocument/2006/relationships/customXml" Target="../ink/ink281.xml"/><Relationship Id="rId132" Type="http://schemas.openxmlformats.org/officeDocument/2006/relationships/image" Target="../media/image295.png"/><Relationship Id="rId131" Type="http://schemas.openxmlformats.org/officeDocument/2006/relationships/customXml" Target="../ink/ink280.xml"/><Relationship Id="rId130" Type="http://schemas.openxmlformats.org/officeDocument/2006/relationships/image" Target="../media/image294.png"/><Relationship Id="rId13" Type="http://schemas.openxmlformats.org/officeDocument/2006/relationships/customXml" Target="../ink/ink221.xml"/><Relationship Id="rId129" Type="http://schemas.openxmlformats.org/officeDocument/2006/relationships/customXml" Target="../ink/ink279.xml"/><Relationship Id="rId128" Type="http://schemas.openxmlformats.org/officeDocument/2006/relationships/image" Target="../media/image293.png"/><Relationship Id="rId127" Type="http://schemas.openxmlformats.org/officeDocument/2006/relationships/customXml" Target="../ink/ink278.xml"/><Relationship Id="rId126" Type="http://schemas.openxmlformats.org/officeDocument/2006/relationships/image" Target="../media/image292.png"/><Relationship Id="rId125" Type="http://schemas.openxmlformats.org/officeDocument/2006/relationships/customXml" Target="../ink/ink277.xml"/><Relationship Id="rId124" Type="http://schemas.openxmlformats.org/officeDocument/2006/relationships/image" Target="../media/image291.png"/><Relationship Id="rId123" Type="http://schemas.openxmlformats.org/officeDocument/2006/relationships/customXml" Target="../ink/ink276.xml"/><Relationship Id="rId122" Type="http://schemas.openxmlformats.org/officeDocument/2006/relationships/image" Target="../media/image290.png"/><Relationship Id="rId121" Type="http://schemas.openxmlformats.org/officeDocument/2006/relationships/customXml" Target="../ink/ink275.xml"/><Relationship Id="rId120" Type="http://schemas.openxmlformats.org/officeDocument/2006/relationships/image" Target="../media/image289.png"/><Relationship Id="rId12" Type="http://schemas.openxmlformats.org/officeDocument/2006/relationships/image" Target="../media/image235.png"/><Relationship Id="rId119" Type="http://schemas.openxmlformats.org/officeDocument/2006/relationships/customXml" Target="../ink/ink274.xml"/><Relationship Id="rId118" Type="http://schemas.openxmlformats.org/officeDocument/2006/relationships/image" Target="../media/image288.png"/><Relationship Id="rId117" Type="http://schemas.openxmlformats.org/officeDocument/2006/relationships/customXml" Target="../ink/ink273.xml"/><Relationship Id="rId116" Type="http://schemas.openxmlformats.org/officeDocument/2006/relationships/image" Target="../media/image287.png"/><Relationship Id="rId115" Type="http://schemas.openxmlformats.org/officeDocument/2006/relationships/customXml" Target="../ink/ink272.xml"/><Relationship Id="rId114" Type="http://schemas.openxmlformats.org/officeDocument/2006/relationships/image" Target="../media/image286.png"/><Relationship Id="rId113" Type="http://schemas.openxmlformats.org/officeDocument/2006/relationships/customXml" Target="../ink/ink271.xml"/><Relationship Id="rId112" Type="http://schemas.openxmlformats.org/officeDocument/2006/relationships/image" Target="../media/image285.png"/><Relationship Id="rId111" Type="http://schemas.openxmlformats.org/officeDocument/2006/relationships/customXml" Target="../ink/ink270.xml"/><Relationship Id="rId110" Type="http://schemas.openxmlformats.org/officeDocument/2006/relationships/image" Target="../media/image284.png"/><Relationship Id="rId11" Type="http://schemas.openxmlformats.org/officeDocument/2006/relationships/customXml" Target="../ink/ink220.xml"/><Relationship Id="rId109" Type="http://schemas.openxmlformats.org/officeDocument/2006/relationships/customXml" Target="../ink/ink269.xml"/><Relationship Id="rId108" Type="http://schemas.openxmlformats.org/officeDocument/2006/relationships/image" Target="../media/image283.png"/><Relationship Id="rId107" Type="http://schemas.openxmlformats.org/officeDocument/2006/relationships/customXml" Target="../ink/ink268.xml"/><Relationship Id="rId106" Type="http://schemas.openxmlformats.org/officeDocument/2006/relationships/image" Target="../media/image282.png"/><Relationship Id="rId105" Type="http://schemas.openxmlformats.org/officeDocument/2006/relationships/customXml" Target="../ink/ink267.xml"/><Relationship Id="rId104" Type="http://schemas.openxmlformats.org/officeDocument/2006/relationships/image" Target="../media/image281.png"/><Relationship Id="rId103" Type="http://schemas.openxmlformats.org/officeDocument/2006/relationships/customXml" Target="../ink/ink266.xml"/><Relationship Id="rId102" Type="http://schemas.openxmlformats.org/officeDocument/2006/relationships/image" Target="../media/image280.png"/><Relationship Id="rId101" Type="http://schemas.openxmlformats.org/officeDocument/2006/relationships/customXml" Target="../ink/ink265.xml"/><Relationship Id="rId100" Type="http://schemas.openxmlformats.org/officeDocument/2006/relationships/image" Target="../media/image279.png"/><Relationship Id="rId10" Type="http://schemas.openxmlformats.org/officeDocument/2006/relationships/image" Target="../media/image234.png"/><Relationship Id="rId1" Type="http://schemas.openxmlformats.org/officeDocument/2006/relationships/customXml" Target="../ink/ink215.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customXml" Target="../ink/ink4.xml"/><Relationship Id="rId7" Type="http://schemas.openxmlformats.org/officeDocument/2006/relationships/image" Target="../media/image9.png"/><Relationship Id="rId6" Type="http://schemas.openxmlformats.org/officeDocument/2006/relationships/customXml" Target="../ink/ink3.xml"/><Relationship Id="rId5" Type="http://schemas.openxmlformats.org/officeDocument/2006/relationships/image" Target="../media/image8.png"/><Relationship Id="rId4" Type="http://schemas.openxmlformats.org/officeDocument/2006/relationships/customXml" Target="../ink/ink2.xml"/><Relationship Id="rId3" Type="http://schemas.openxmlformats.org/officeDocument/2006/relationships/image" Target="../media/image7.png"/><Relationship Id="rId2" Type="http://schemas.openxmlformats.org/officeDocument/2006/relationships/image" Target="../media/image6.png"/><Relationship Id="rId12" Type="http://schemas.openxmlformats.org/officeDocument/2006/relationships/slideLayout" Target="../slideLayouts/slideLayout2.xml"/><Relationship Id="rId11" Type="http://schemas.openxmlformats.org/officeDocument/2006/relationships/image" Target="../media/image11.png"/><Relationship Id="rId10" Type="http://schemas.openxmlformats.org/officeDocument/2006/relationships/customXml" Target="../ink/ink5.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9" Type="http://schemas.openxmlformats.org/officeDocument/2006/relationships/customXml" Target="../ink/ink9.xml"/><Relationship Id="rId8" Type="http://schemas.openxmlformats.org/officeDocument/2006/relationships/image" Target="../media/image17.png"/><Relationship Id="rId7" Type="http://schemas.openxmlformats.org/officeDocument/2006/relationships/customXml" Target="../ink/ink8.xml"/><Relationship Id="rId6" Type="http://schemas.openxmlformats.org/officeDocument/2006/relationships/image" Target="../media/image16.png"/><Relationship Id="rId5" Type="http://schemas.openxmlformats.org/officeDocument/2006/relationships/customXml" Target="../ink/ink7.xml"/><Relationship Id="rId4" Type="http://schemas.openxmlformats.org/officeDocument/2006/relationships/image" Target="../media/image15.png"/><Relationship Id="rId3" Type="http://schemas.openxmlformats.org/officeDocument/2006/relationships/customXml" Target="../ink/ink6.xml"/><Relationship Id="rId2" Type="http://schemas.openxmlformats.org/officeDocument/2006/relationships/image" Target="../media/image14.png"/><Relationship Id="rId15" Type="http://schemas.openxmlformats.org/officeDocument/2006/relationships/slideLayout" Target="../slideLayouts/slideLayout7.xml"/><Relationship Id="rId14" Type="http://schemas.openxmlformats.org/officeDocument/2006/relationships/image" Target="../media/image20.png"/><Relationship Id="rId13" Type="http://schemas.openxmlformats.org/officeDocument/2006/relationships/customXml" Target="../ink/ink11.xml"/><Relationship Id="rId12" Type="http://schemas.openxmlformats.org/officeDocument/2006/relationships/image" Target="../media/image19.png"/><Relationship Id="rId11" Type="http://schemas.openxmlformats.org/officeDocument/2006/relationships/customXml" Target="../ink/ink10.xml"/><Relationship Id="rId10" Type="http://schemas.openxmlformats.org/officeDocument/2006/relationships/image" Target="../media/image18.pn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customXml" Target="../ink/ink14.xml"/><Relationship Id="rId4" Type="http://schemas.openxmlformats.org/officeDocument/2006/relationships/image" Target="../media/image24.png"/><Relationship Id="rId3" Type="http://schemas.openxmlformats.org/officeDocument/2006/relationships/customXml" Target="../ink/ink13.xml"/><Relationship Id="rId2" Type="http://schemas.openxmlformats.org/officeDocument/2006/relationships/image" Target="../media/image23.png"/><Relationship Id="rId1" Type="http://schemas.openxmlformats.org/officeDocument/2006/relationships/customXml" Target="../ink/ink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456055" y="1322705"/>
            <a:ext cx="9434195" cy="2186940"/>
          </a:xfrm>
        </p:spPr>
        <p:txBody>
          <a:bodyPr/>
          <a:p>
            <a:r>
              <a:rPr lang="en-US" altLang="en-US" sz="4800">
                <a:solidFill>
                  <a:srgbClr val="2609BB"/>
                </a:solidFill>
                <a:effectLst>
                  <a:outerShdw blurRad="38100" dist="19050" dir="2700000" algn="tl" rotWithShape="0">
                    <a:schemeClr val="dk1">
                      <a:alpha val="40000"/>
                    </a:schemeClr>
                  </a:outerShdw>
                </a:effectLst>
                <a:latin typeface="TeX Gyre DejaVu Math" panose="02000503000000000000" charset="0"/>
                <a:ea typeface="Gubbi" panose="00000400000000000000" charset="0"/>
                <a:cs typeface="TeX Gyre DejaVu Math" panose="02000503000000000000" charset="0"/>
              </a:rPr>
              <a:t>Linear Filters</a:t>
            </a:r>
            <a:endParaRPr lang="en-US" altLang="en-US" sz="4800">
              <a:solidFill>
                <a:srgbClr val="2609BB"/>
              </a:solidFill>
              <a:effectLst>
                <a:outerShdw blurRad="38100" dist="19050" dir="2700000" algn="tl" rotWithShape="0">
                  <a:schemeClr val="dk1">
                    <a:alpha val="40000"/>
                  </a:schemeClr>
                </a:outerShdw>
              </a:effectLst>
              <a:latin typeface="TeX Gyre DejaVu Math" panose="02000503000000000000" charset="0"/>
              <a:ea typeface="Gubbi" panose="00000400000000000000" charset="0"/>
              <a:cs typeface="TeX Gyre DejaVu Math" panose="0200050300000000000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96215" y="78105"/>
            <a:ext cx="11770360" cy="708660"/>
          </a:xfrm>
        </p:spPr>
        <p:txBody>
          <a:bodyPr/>
          <a:p>
            <a:pPr algn="ctr"/>
            <a:r>
              <a:rPr lang="en-US" altLang="en-US" sz="3200">
                <a:latin typeface="AR PL Mingti2L Big5" panose="020B0609010101010101" charset="-120"/>
                <a:ea typeface="AR PL Mingti2L Big5" panose="020B0609010101010101" charset="-120"/>
                <a:cs typeface="TeX Gyre DejaVu Math" panose="02000503000000000000" charset="0"/>
                <a:sym typeface="+mn-ea"/>
              </a:rPr>
              <a:t>  Gradient Descent</a:t>
            </a:r>
            <a:r>
              <a:rPr lang="en-US" altLang="en-US" sz="2800" b="0">
                <a:effectLst/>
                <a:latin typeface="TeX Gyre DejaVu Math" panose="02000503000000000000" charset="0"/>
                <a:cs typeface="TeX Gyre DejaVu Math" panose="02000503000000000000" charset="0"/>
              </a:rPr>
              <a:t>	</a:t>
            </a:r>
            <a:endParaRPr lang="en-US" altLang="en-US" sz="2800" b="0">
              <a:effectLst/>
              <a:latin typeface="TeX Gyre DejaVu Math" panose="02000503000000000000" charset="0"/>
              <a:cs typeface="TeX Gyre DejaVu Math" panose="02000503000000000000" charset="0"/>
            </a:endParaRPr>
          </a:p>
        </p:txBody>
      </p:sp>
      <p:sp>
        <p:nvSpPr>
          <p:cNvPr id="3" name="Content Placeholder 2"/>
          <p:cNvSpPr>
            <a:spLocks noGrp="1"/>
          </p:cNvSpPr>
          <p:nvPr>
            <p:ph idx="1"/>
          </p:nvPr>
        </p:nvSpPr>
        <p:spPr>
          <a:xfrm>
            <a:off x="195580" y="1012825"/>
            <a:ext cx="11770995" cy="5454650"/>
          </a:xfrm>
        </p:spPr>
        <p:txBody>
          <a:bodyPr/>
          <a:p>
            <a:pPr algn="just"/>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The equation below describes what gradient descent does: b is the next position of our climber, while a represents his current position. The minus sign refers to the minimization part of gradient descent. The gamma in the middle is a waiting factor and the gradient term ( Δf(a) ) is simply the direction of the steepest descent.</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W</a:t>
            </a:r>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ant to train your algorithm with gradient</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marL="0" indent="0" algn="just">
              <a:buNone/>
            </a:pPr>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descent to minimize your cost-function J(w,b)</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marL="0" indent="0" algn="just">
              <a:buNone/>
            </a:pPr>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and reach its local minimum by tweaking its </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marL="0" indent="0" algn="just">
              <a:buNone/>
            </a:pPr>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parameters (w and b).Gradient descent is a</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marL="0" indent="0" algn="just">
              <a:buNone/>
            </a:pPr>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convex function.</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p:txBody>
      </p:sp>
      <p:cxnSp>
        <p:nvCxnSpPr>
          <p:cNvPr id="4" name="Straight Connector 3"/>
          <p:cNvCxnSpPr/>
          <p:nvPr/>
        </p:nvCxnSpPr>
        <p:spPr>
          <a:xfrm flipV="1">
            <a:off x="-19685" y="890905"/>
            <a:ext cx="12200890" cy="19685"/>
          </a:xfrm>
          <a:prstGeom prst="line">
            <a:avLst/>
          </a:prstGeom>
        </p:spPr>
        <p:style>
          <a:lnRef idx="3">
            <a:schemeClr val="accent5"/>
          </a:lnRef>
          <a:fillRef idx="0">
            <a:schemeClr val="accent5"/>
          </a:fillRef>
          <a:effectRef idx="2">
            <a:schemeClr val="accent5"/>
          </a:effectRef>
          <a:fontRef idx="minor">
            <a:schemeClr val="tx1"/>
          </a:fontRef>
        </p:style>
      </p:cxnSp>
      <p:pic>
        <p:nvPicPr>
          <p:cNvPr id="5" name="Picture 4" descr="gd"/>
          <p:cNvPicPr>
            <a:picLocks noChangeAspect="1"/>
          </p:cNvPicPr>
          <p:nvPr/>
        </p:nvPicPr>
        <p:blipFill>
          <a:blip r:embed="rId1"/>
          <a:stretch>
            <a:fillRect/>
          </a:stretch>
        </p:blipFill>
        <p:spPr>
          <a:xfrm>
            <a:off x="2835910" y="2234565"/>
            <a:ext cx="3131820" cy="527050"/>
          </a:xfrm>
          <a:prstGeom prst="rect">
            <a:avLst/>
          </a:prstGeom>
        </p:spPr>
      </p:pic>
      <p:pic>
        <p:nvPicPr>
          <p:cNvPr id="6" name="Picture 5" descr="gd1"/>
          <p:cNvPicPr>
            <a:picLocks noChangeAspect="1"/>
          </p:cNvPicPr>
          <p:nvPr/>
        </p:nvPicPr>
        <p:blipFill>
          <a:blip r:embed="rId2"/>
          <a:stretch>
            <a:fillRect/>
          </a:stretch>
        </p:blipFill>
        <p:spPr>
          <a:xfrm>
            <a:off x="5967730" y="2456180"/>
            <a:ext cx="6129020" cy="4011295"/>
          </a:xfrm>
          <a:prstGeom prst="rect">
            <a:avLst/>
          </a:prstGeom>
        </p:spPr>
      </p:pic>
      <mc:AlternateContent xmlns:mc="http://schemas.openxmlformats.org/markup-compatibility/2006" xmlns:p14="http://schemas.microsoft.com/office/powerpoint/2010/main">
        <mc:Choice Requires="p14">
          <p:contentPart r:id="rId3" p14:bwMode="auto">
            <p14:nvContentPartPr>
              <p14:cNvPr id="15" name="Ink 14"/>
              <p14:cNvContentPartPr/>
              <p14:nvPr/>
            </p14:nvContentPartPr>
            <p14:xfrm>
              <a:off x="2641600" y="76200"/>
              <a:ext cx="165100" cy="88900"/>
            </p14:xfrm>
          </p:contentPart>
        </mc:Choice>
        <mc:Fallback xmlns="">
          <p:pic>
            <p:nvPicPr>
              <p:cNvPr id="15" name="Ink 14"/>
            </p:nvPicPr>
            <p:blipFill>
              <a:blip r:embed="rId4"/>
            </p:blipFill>
            <p:spPr>
              <a:xfrm>
                <a:off x="2641600" y="76200"/>
                <a:ext cx="165100" cy="8890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2" name="Ink 71"/>
              <p14:cNvContentPartPr/>
              <p14:nvPr/>
            </p14:nvContentPartPr>
            <p14:xfrm>
              <a:off x="7886700" y="0"/>
              <a:ext cx="165100" cy="127000"/>
            </p14:xfrm>
          </p:contentPart>
        </mc:Choice>
        <mc:Fallback xmlns="">
          <p:pic>
            <p:nvPicPr>
              <p:cNvPr id="72" name="Ink 71"/>
            </p:nvPicPr>
            <p:blipFill>
              <a:blip r:embed="rId6"/>
            </p:blipFill>
            <p:spPr>
              <a:xfrm>
                <a:off x="7886700" y="0"/>
                <a:ext cx="165100" cy="127000"/>
              </a:xfrm>
              <a:prstGeom prst="rect"/>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96215" y="78105"/>
            <a:ext cx="11770360" cy="708660"/>
          </a:xfrm>
        </p:spPr>
        <p:txBody>
          <a:bodyPr/>
          <a:p>
            <a:pPr algn="ctr"/>
            <a:r>
              <a:rPr lang="en-US" altLang="en-US" sz="3200">
                <a:latin typeface="AR PL Mingti2L Big5" panose="020B0609010101010101" charset="-120"/>
                <a:ea typeface="AR PL Mingti2L Big5" panose="020B0609010101010101" charset="-120"/>
                <a:cs typeface="TeX Gyre DejaVu Math" panose="02000503000000000000" charset="0"/>
                <a:sym typeface="+mn-ea"/>
              </a:rPr>
              <a:t>  </a:t>
            </a:r>
            <a:r>
              <a:rPr lang="en-US" altLang="en-US" sz="3200">
                <a:latin typeface="AR PL Mingti2L Big5" panose="020B0609010101010101" charset="-120"/>
                <a:ea typeface="AR PL Mingti2L Big5" panose="020B0609010101010101" charset="-120"/>
                <a:cs typeface="TeX Gyre DejaVu Math" panose="02000503000000000000" charset="0"/>
                <a:sym typeface="+mn-ea"/>
              </a:rPr>
              <a:t>Learning Rate</a:t>
            </a:r>
            <a:r>
              <a:rPr lang="en-US" altLang="en-US" sz="2800" b="0">
                <a:effectLst/>
                <a:latin typeface="TeX Gyre DejaVu Math" panose="02000503000000000000" charset="0"/>
                <a:cs typeface="TeX Gyre DejaVu Math" panose="02000503000000000000" charset="0"/>
              </a:rPr>
              <a:t>	</a:t>
            </a:r>
            <a:endParaRPr lang="en-US" altLang="en-US" sz="2800" b="0">
              <a:effectLst/>
              <a:latin typeface="TeX Gyre DejaVu Math" panose="02000503000000000000" charset="0"/>
              <a:cs typeface="TeX Gyre DejaVu Math" panose="02000503000000000000" charset="0"/>
            </a:endParaRPr>
          </a:p>
        </p:txBody>
      </p:sp>
      <p:sp>
        <p:nvSpPr>
          <p:cNvPr id="3" name="Content Placeholder 2"/>
          <p:cNvSpPr>
            <a:spLocks noGrp="1"/>
          </p:cNvSpPr>
          <p:nvPr>
            <p:ph idx="1"/>
          </p:nvPr>
        </p:nvSpPr>
        <p:spPr>
          <a:xfrm>
            <a:off x="195580" y="1012825"/>
            <a:ext cx="11770995" cy="5454650"/>
          </a:xfrm>
        </p:spPr>
        <p:txBody>
          <a:bodyPr/>
          <a:p>
            <a:pPr algn="just"/>
            <a:r>
              <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rPr>
              <a:t>How big the steps are gradient descent takes into the direction of the local minimum are determined by the learning rate, which figures out how fast or slow we will move towards the optimal weights.</a:t>
            </a:r>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r>
              <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rPr>
              <a:t>For gradient descent to reach the local minimum we must set the learning rate to an appropriate value, which is neither too low nor too high. This is important because if the steps it takes are too big, it may not reach the local minimum because it bounces back and forth between the convex function of gradient descent (see left image below). If we set the learning rate to a very small value, gradient descent will eventually reach the local minimum but that may take a while (see the right image). </a:t>
            </a:r>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p:txBody>
      </p:sp>
      <p:cxnSp>
        <p:nvCxnSpPr>
          <p:cNvPr id="4" name="Straight Connector 3"/>
          <p:cNvCxnSpPr/>
          <p:nvPr/>
        </p:nvCxnSpPr>
        <p:spPr>
          <a:xfrm flipV="1">
            <a:off x="-19685" y="890905"/>
            <a:ext cx="12200890" cy="19685"/>
          </a:xfrm>
          <a:prstGeom prst="line">
            <a:avLst/>
          </a:prstGeom>
        </p:spPr>
        <p:style>
          <a:lnRef idx="3">
            <a:schemeClr val="accent5"/>
          </a:lnRef>
          <a:fillRef idx="0">
            <a:schemeClr val="accent5"/>
          </a:fillRef>
          <a:effectRef idx="2">
            <a:schemeClr val="accent5"/>
          </a:effectRef>
          <a:fontRef idx="minor">
            <a:schemeClr val="tx1"/>
          </a:fontRef>
        </p:style>
      </p:cxnSp>
      <p:pic>
        <p:nvPicPr>
          <p:cNvPr id="7" name="Picture 6" descr="lr"/>
          <p:cNvPicPr>
            <a:picLocks noChangeAspect="1"/>
          </p:cNvPicPr>
          <p:nvPr/>
        </p:nvPicPr>
        <p:blipFill>
          <a:blip r:embed="rId1"/>
          <a:stretch>
            <a:fillRect/>
          </a:stretch>
        </p:blipFill>
        <p:spPr>
          <a:xfrm>
            <a:off x="2522855" y="3225165"/>
            <a:ext cx="8284845" cy="3362325"/>
          </a:xfrm>
          <a:prstGeom prst="rect">
            <a:avLst/>
          </a:prstGeom>
        </p:spPr>
      </p:pic>
      <mc:AlternateContent xmlns:mc="http://schemas.openxmlformats.org/markup-compatibility/2006" xmlns:p14="http://schemas.microsoft.com/office/powerpoint/2010/main">
        <mc:Choice Requires="p14">
          <p:contentPart r:id="rId2" p14:bwMode="auto">
            <p14:nvContentPartPr>
              <p14:cNvPr id="8" name="Ink 7"/>
              <p14:cNvContentPartPr/>
              <p14:nvPr/>
            </p14:nvContentPartPr>
            <p14:xfrm>
              <a:off x="2349500" y="2127250"/>
              <a:ext cx="19050" cy="44450"/>
            </p14:xfrm>
          </p:contentPart>
        </mc:Choice>
        <mc:Fallback xmlns="">
          <p:pic>
            <p:nvPicPr>
              <p:cNvPr id="8" name="Ink 7"/>
            </p:nvPicPr>
            <p:blipFill>
              <a:blip r:embed="rId3"/>
            </p:blipFill>
            <p:spPr>
              <a:xfrm>
                <a:off x="2349500" y="2127250"/>
                <a:ext cx="19050" cy="4445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26" name="Ink 25"/>
              <p14:cNvContentPartPr/>
              <p14:nvPr/>
            </p14:nvContentPartPr>
            <p14:xfrm>
              <a:off x="4819650" y="6286500"/>
              <a:ext cx="31750" cy="19050"/>
            </p14:xfrm>
          </p:contentPart>
        </mc:Choice>
        <mc:Fallback xmlns="">
          <p:pic>
            <p:nvPicPr>
              <p:cNvPr id="26" name="Ink 25"/>
            </p:nvPicPr>
            <p:blipFill>
              <a:blip r:embed="rId5"/>
            </p:blipFill>
            <p:spPr>
              <a:xfrm>
                <a:off x="4819650" y="6286500"/>
                <a:ext cx="31750" cy="1905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27" name="Ink 26"/>
              <p14:cNvContentPartPr/>
              <p14:nvPr/>
            </p14:nvContentPartPr>
            <p14:xfrm>
              <a:off x="4838700" y="6299200"/>
              <a:ext cx="19050" cy="38100"/>
            </p14:xfrm>
          </p:contentPart>
        </mc:Choice>
        <mc:Fallback xmlns="">
          <p:pic>
            <p:nvPicPr>
              <p:cNvPr id="27" name="Ink 26"/>
            </p:nvPicPr>
            <p:blipFill>
              <a:blip r:embed="rId7"/>
            </p:blipFill>
            <p:spPr>
              <a:xfrm>
                <a:off x="4838700" y="6299200"/>
                <a:ext cx="19050" cy="38100"/>
              </a:xfrm>
              <a:prstGeom prst="rect"/>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96215" y="78105"/>
            <a:ext cx="11770360" cy="708660"/>
          </a:xfrm>
        </p:spPr>
        <p:txBody>
          <a:bodyPr/>
          <a:p>
            <a:pPr algn="ctr"/>
            <a:r>
              <a:rPr lang="en-US" altLang="en-US" sz="3200">
                <a:latin typeface="AR PL Mingti2L Big5" panose="020B0609010101010101" charset="-120"/>
                <a:ea typeface="AR PL Mingti2L Big5" panose="020B0609010101010101" charset="-120"/>
                <a:cs typeface="TeX Gyre DejaVu Math" panose="02000503000000000000" charset="0"/>
                <a:sym typeface="+mn-ea"/>
              </a:rPr>
              <a:t>  </a:t>
            </a:r>
            <a:r>
              <a:rPr lang="en-US" altLang="en-US" sz="3200">
                <a:latin typeface="AR PL Mingti2L Big5" panose="020B0609010101010101" charset="-120"/>
                <a:ea typeface="AR PL Mingti2L Big5" panose="020B0609010101010101" charset="-120"/>
                <a:cs typeface="TeX Gyre DejaVu Math" panose="02000503000000000000" charset="0"/>
                <a:sym typeface="+mn-ea"/>
              </a:rPr>
              <a:t>Learning Rate</a:t>
            </a:r>
            <a:r>
              <a:rPr lang="en-US" altLang="en-US" sz="2800" b="0">
                <a:effectLst/>
                <a:latin typeface="TeX Gyre DejaVu Math" panose="02000503000000000000" charset="0"/>
                <a:cs typeface="TeX Gyre DejaVu Math" panose="02000503000000000000" charset="0"/>
              </a:rPr>
              <a:t>	</a:t>
            </a:r>
            <a:endParaRPr lang="en-US" altLang="en-US" sz="2800" b="0">
              <a:effectLst/>
              <a:latin typeface="TeX Gyre DejaVu Math" panose="02000503000000000000" charset="0"/>
              <a:cs typeface="TeX Gyre DejaVu Math" panose="02000503000000000000" charset="0"/>
            </a:endParaRPr>
          </a:p>
        </p:txBody>
      </p:sp>
      <p:sp>
        <p:nvSpPr>
          <p:cNvPr id="3" name="Content Placeholder 2"/>
          <p:cNvSpPr>
            <a:spLocks noGrp="1"/>
          </p:cNvSpPr>
          <p:nvPr>
            <p:ph idx="1"/>
          </p:nvPr>
        </p:nvSpPr>
        <p:spPr>
          <a:xfrm>
            <a:off x="195580" y="1012825"/>
            <a:ext cx="11770995" cy="5454650"/>
          </a:xfrm>
        </p:spPr>
        <p:txBody>
          <a:bodyPr/>
          <a:p>
            <a:pPr algn="just"/>
            <a:r>
              <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rPr>
              <a:t>A good way to make sure gradient descent runs properly is by plotting the cost function as the optimization runs. Put the number of iterations on the x-axis and the value of the cost-function on the y-a</a:t>
            </a:r>
            <a:r>
              <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rPr>
              <a:t>xis.</a:t>
            </a:r>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r>
              <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rPr>
              <a:t>If gradient descent is working properly, the cost function should decrease after every iteration.</a:t>
            </a:r>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r>
              <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rPr>
              <a:t>When gradient descent can’t decrease the cost-function anymore and remains more or less on the same level, it has converged. </a:t>
            </a:r>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p:txBody>
      </p:sp>
      <p:cxnSp>
        <p:nvCxnSpPr>
          <p:cNvPr id="4" name="Straight Connector 3"/>
          <p:cNvCxnSpPr/>
          <p:nvPr/>
        </p:nvCxnSpPr>
        <p:spPr>
          <a:xfrm flipV="1">
            <a:off x="-19685" y="890905"/>
            <a:ext cx="12200890" cy="19685"/>
          </a:xfrm>
          <a:prstGeom prst="line">
            <a:avLst/>
          </a:prstGeom>
        </p:spPr>
        <p:style>
          <a:lnRef idx="3">
            <a:schemeClr val="accent5"/>
          </a:lnRef>
          <a:fillRef idx="0">
            <a:schemeClr val="accent5"/>
          </a:fillRef>
          <a:effectRef idx="2">
            <a:schemeClr val="accent5"/>
          </a:effectRef>
          <a:fontRef idx="minor">
            <a:schemeClr val="tx1"/>
          </a:fontRef>
        </p:style>
      </p:cxnSp>
      <p:pic>
        <p:nvPicPr>
          <p:cNvPr id="5" name="Picture 4" descr="lr1"/>
          <p:cNvPicPr>
            <a:picLocks noChangeAspect="1"/>
          </p:cNvPicPr>
          <p:nvPr/>
        </p:nvPicPr>
        <p:blipFill>
          <a:blip r:embed="rId1"/>
          <a:stretch>
            <a:fillRect/>
          </a:stretch>
        </p:blipFill>
        <p:spPr>
          <a:xfrm>
            <a:off x="2243455" y="1962150"/>
            <a:ext cx="6686550" cy="2615565"/>
          </a:xfrm>
          <a:prstGeom prst="rect">
            <a:avLst/>
          </a:prstGeom>
        </p:spPr>
      </p:pic>
      <mc:AlternateContent xmlns:mc="http://schemas.openxmlformats.org/markup-compatibility/2006" xmlns:p14="http://schemas.microsoft.com/office/powerpoint/2010/main">
        <mc:Choice Requires="p14">
          <p:contentPart r:id="rId2" p14:bwMode="auto">
            <p14:nvContentPartPr>
              <p14:cNvPr id="6" name="Ink 5"/>
              <p14:cNvContentPartPr/>
              <p14:nvPr/>
            </p14:nvContentPartPr>
            <p14:xfrm>
              <a:off x="9848850" y="2209800"/>
              <a:ext cx="406400" cy="533400"/>
            </p14:xfrm>
          </p:contentPart>
        </mc:Choice>
        <mc:Fallback xmlns="">
          <p:pic>
            <p:nvPicPr>
              <p:cNvPr id="6" name="Ink 5"/>
            </p:nvPicPr>
            <p:blipFill>
              <a:blip r:embed="rId3"/>
            </p:blipFill>
            <p:spPr>
              <a:xfrm>
                <a:off x="9848850" y="2209800"/>
                <a:ext cx="406400" cy="53340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7251700" y="4533900"/>
              <a:ext cx="749300" cy="50800"/>
            </p14:xfrm>
          </p:contentPart>
        </mc:Choice>
        <mc:Fallback xmlns="">
          <p:pic>
            <p:nvPicPr>
              <p:cNvPr id="8" name="Ink 7"/>
            </p:nvPicPr>
            <p:blipFill>
              <a:blip r:embed="rId5"/>
            </p:blipFill>
            <p:spPr>
              <a:xfrm>
                <a:off x="7251700" y="4533900"/>
                <a:ext cx="749300" cy="5080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7264400" y="4546600"/>
              <a:ext cx="787400" cy="63500"/>
            </p14:xfrm>
          </p:contentPart>
        </mc:Choice>
        <mc:Fallback xmlns="">
          <p:pic>
            <p:nvPicPr>
              <p:cNvPr id="9" name="Ink 8"/>
            </p:nvPicPr>
            <p:blipFill>
              <a:blip r:embed="rId7"/>
            </p:blipFill>
            <p:spPr>
              <a:xfrm>
                <a:off x="7264400" y="4546600"/>
                <a:ext cx="787400" cy="6350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Ink 9"/>
              <p14:cNvContentPartPr/>
              <p14:nvPr/>
            </p14:nvContentPartPr>
            <p14:xfrm>
              <a:off x="7219950" y="4572000"/>
              <a:ext cx="838200" cy="50800"/>
            </p14:xfrm>
          </p:contentPart>
        </mc:Choice>
        <mc:Fallback xmlns="">
          <p:pic>
            <p:nvPicPr>
              <p:cNvPr id="10" name="Ink 9"/>
            </p:nvPicPr>
            <p:blipFill>
              <a:blip r:embed="rId9"/>
            </p:blipFill>
            <p:spPr>
              <a:xfrm>
                <a:off x="7219950" y="4572000"/>
                <a:ext cx="838200" cy="5080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Ink 10"/>
              <p14:cNvContentPartPr/>
              <p14:nvPr/>
            </p14:nvContentPartPr>
            <p14:xfrm>
              <a:off x="2559050" y="2667000"/>
              <a:ext cx="177800" cy="152400"/>
            </p14:xfrm>
          </p:contentPart>
        </mc:Choice>
        <mc:Fallback xmlns="">
          <p:pic>
            <p:nvPicPr>
              <p:cNvPr id="11" name="Ink 10"/>
            </p:nvPicPr>
            <p:blipFill>
              <a:blip r:embed="rId11"/>
            </p:blipFill>
            <p:spPr>
              <a:xfrm>
                <a:off x="2559050" y="2667000"/>
                <a:ext cx="177800" cy="15240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2" name="Ink 11"/>
              <p14:cNvContentPartPr/>
              <p14:nvPr/>
            </p14:nvContentPartPr>
            <p14:xfrm>
              <a:off x="2076450" y="2419350"/>
              <a:ext cx="139700" cy="184150"/>
            </p14:xfrm>
          </p:contentPart>
        </mc:Choice>
        <mc:Fallback xmlns="">
          <p:pic>
            <p:nvPicPr>
              <p:cNvPr id="12" name="Ink 11"/>
            </p:nvPicPr>
            <p:blipFill>
              <a:blip r:embed="rId13"/>
            </p:blipFill>
            <p:spPr>
              <a:xfrm>
                <a:off x="2076450" y="2419350"/>
                <a:ext cx="139700" cy="18415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3" name="Ink 12"/>
              <p14:cNvContentPartPr/>
              <p14:nvPr/>
            </p14:nvContentPartPr>
            <p14:xfrm>
              <a:off x="2197100" y="2400300"/>
              <a:ext cx="152400" cy="158750"/>
            </p14:xfrm>
          </p:contentPart>
        </mc:Choice>
        <mc:Fallback xmlns="">
          <p:pic>
            <p:nvPicPr>
              <p:cNvPr id="13" name="Ink 12"/>
            </p:nvPicPr>
            <p:blipFill>
              <a:blip r:embed="rId15"/>
            </p:blipFill>
            <p:spPr>
              <a:xfrm>
                <a:off x="2197100" y="2400300"/>
                <a:ext cx="152400" cy="15875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4" name="Ink 13"/>
              <p14:cNvContentPartPr/>
              <p14:nvPr/>
            </p14:nvContentPartPr>
            <p14:xfrm>
              <a:off x="2330450" y="2343150"/>
              <a:ext cx="133350" cy="152400"/>
            </p14:xfrm>
          </p:contentPart>
        </mc:Choice>
        <mc:Fallback xmlns="">
          <p:pic>
            <p:nvPicPr>
              <p:cNvPr id="14" name="Ink 13"/>
            </p:nvPicPr>
            <p:blipFill>
              <a:blip r:embed="rId17"/>
            </p:blipFill>
            <p:spPr>
              <a:xfrm>
                <a:off x="2330450" y="2343150"/>
                <a:ext cx="133350" cy="15240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5" name="Ink 14"/>
              <p14:cNvContentPartPr/>
              <p14:nvPr/>
            </p14:nvContentPartPr>
            <p14:xfrm>
              <a:off x="2400300" y="2209800"/>
              <a:ext cx="114300" cy="196850"/>
            </p14:xfrm>
          </p:contentPart>
        </mc:Choice>
        <mc:Fallback xmlns="">
          <p:pic>
            <p:nvPicPr>
              <p:cNvPr id="15" name="Ink 14"/>
            </p:nvPicPr>
            <p:blipFill>
              <a:blip r:embed="rId19"/>
            </p:blipFill>
            <p:spPr>
              <a:xfrm>
                <a:off x="2400300" y="2209800"/>
                <a:ext cx="114300" cy="19685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6" name="Ink 15"/>
              <p14:cNvContentPartPr/>
              <p14:nvPr/>
            </p14:nvContentPartPr>
            <p14:xfrm>
              <a:off x="2400300" y="2209800"/>
              <a:ext cx="203200" cy="114300"/>
            </p14:xfrm>
          </p:contentPart>
        </mc:Choice>
        <mc:Fallback xmlns="">
          <p:pic>
            <p:nvPicPr>
              <p:cNvPr id="16" name="Ink 15"/>
            </p:nvPicPr>
            <p:blipFill>
              <a:blip r:embed="rId21"/>
            </p:blipFill>
            <p:spPr>
              <a:xfrm>
                <a:off x="2400300" y="2209800"/>
                <a:ext cx="203200" cy="11430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7" name="Ink 16"/>
              <p14:cNvContentPartPr/>
              <p14:nvPr/>
            </p14:nvContentPartPr>
            <p14:xfrm>
              <a:off x="2044700" y="2419350"/>
              <a:ext cx="203200" cy="222250"/>
            </p14:xfrm>
          </p:contentPart>
        </mc:Choice>
        <mc:Fallback xmlns="">
          <p:pic>
            <p:nvPicPr>
              <p:cNvPr id="17" name="Ink 16"/>
            </p:nvPicPr>
            <p:blipFill>
              <a:blip r:embed="rId23"/>
            </p:blipFill>
            <p:spPr>
              <a:xfrm>
                <a:off x="2044700" y="2419350"/>
                <a:ext cx="203200" cy="22225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8" name="Ink 17"/>
              <p14:cNvContentPartPr/>
              <p14:nvPr/>
            </p14:nvContentPartPr>
            <p14:xfrm>
              <a:off x="2705100" y="1987550"/>
              <a:ext cx="95250" cy="374650"/>
            </p14:xfrm>
          </p:contentPart>
        </mc:Choice>
        <mc:Fallback xmlns="">
          <p:pic>
            <p:nvPicPr>
              <p:cNvPr id="18" name="Ink 17"/>
            </p:nvPicPr>
            <p:blipFill>
              <a:blip r:embed="rId25"/>
            </p:blipFill>
            <p:spPr>
              <a:xfrm>
                <a:off x="2705100" y="1987550"/>
                <a:ext cx="95250" cy="37465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9" name="Ink 18"/>
              <p14:cNvContentPartPr/>
              <p14:nvPr/>
            </p14:nvContentPartPr>
            <p14:xfrm>
              <a:off x="2711450" y="2114550"/>
              <a:ext cx="374650" cy="107950"/>
            </p14:xfrm>
          </p:contentPart>
        </mc:Choice>
        <mc:Fallback xmlns="">
          <p:pic>
            <p:nvPicPr>
              <p:cNvPr id="19" name="Ink 18"/>
            </p:nvPicPr>
            <p:blipFill>
              <a:blip r:embed="rId27"/>
            </p:blipFill>
            <p:spPr>
              <a:xfrm>
                <a:off x="2711450" y="2114550"/>
                <a:ext cx="374650" cy="10795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0" name="Ink 19"/>
              <p14:cNvContentPartPr/>
              <p14:nvPr/>
            </p14:nvContentPartPr>
            <p14:xfrm>
              <a:off x="4298950" y="4686300"/>
              <a:ext cx="260350" cy="120650"/>
            </p14:xfrm>
          </p:contentPart>
        </mc:Choice>
        <mc:Fallback xmlns="">
          <p:pic>
            <p:nvPicPr>
              <p:cNvPr id="20" name="Ink 19"/>
            </p:nvPicPr>
            <p:blipFill>
              <a:blip r:embed="rId29"/>
            </p:blipFill>
            <p:spPr>
              <a:xfrm>
                <a:off x="4298950" y="4686300"/>
                <a:ext cx="260350" cy="12065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21" name="Ink 20"/>
              <p14:cNvContentPartPr/>
              <p14:nvPr/>
            </p14:nvContentPartPr>
            <p14:xfrm>
              <a:off x="4610100" y="4705350"/>
              <a:ext cx="19050" cy="6350"/>
            </p14:xfrm>
          </p:contentPart>
        </mc:Choice>
        <mc:Fallback xmlns="">
          <p:pic>
            <p:nvPicPr>
              <p:cNvPr id="21" name="Ink 20"/>
            </p:nvPicPr>
            <p:blipFill>
              <a:blip r:embed="rId31"/>
            </p:blipFill>
            <p:spPr>
              <a:xfrm>
                <a:off x="4610100" y="4705350"/>
                <a:ext cx="19050" cy="635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2" name="Ink 21"/>
              <p14:cNvContentPartPr/>
              <p14:nvPr/>
            </p14:nvContentPartPr>
            <p14:xfrm>
              <a:off x="4667250" y="4616450"/>
              <a:ext cx="133350" cy="171450"/>
            </p14:xfrm>
          </p:contentPart>
        </mc:Choice>
        <mc:Fallback xmlns="">
          <p:pic>
            <p:nvPicPr>
              <p:cNvPr id="22" name="Ink 21"/>
            </p:nvPicPr>
            <p:blipFill>
              <a:blip r:embed="rId33"/>
            </p:blipFill>
            <p:spPr>
              <a:xfrm>
                <a:off x="4667250" y="4616450"/>
                <a:ext cx="133350" cy="17145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3" name="Ink 22"/>
              <p14:cNvContentPartPr/>
              <p14:nvPr/>
            </p14:nvContentPartPr>
            <p14:xfrm>
              <a:off x="4883150" y="4660900"/>
              <a:ext cx="19050" cy="82550"/>
            </p14:xfrm>
          </p:contentPart>
        </mc:Choice>
        <mc:Fallback xmlns="">
          <p:pic>
            <p:nvPicPr>
              <p:cNvPr id="23" name="Ink 22"/>
            </p:nvPicPr>
            <p:blipFill>
              <a:blip r:embed="rId35"/>
            </p:blipFill>
            <p:spPr>
              <a:xfrm>
                <a:off x="4883150" y="4660900"/>
                <a:ext cx="19050" cy="8255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4" name="Ink 23"/>
              <p14:cNvContentPartPr/>
              <p14:nvPr/>
            </p14:nvContentPartPr>
            <p14:xfrm>
              <a:off x="4857750" y="4597400"/>
              <a:ext cx="12700" cy="6350"/>
            </p14:xfrm>
          </p:contentPart>
        </mc:Choice>
        <mc:Fallback xmlns="">
          <p:pic>
            <p:nvPicPr>
              <p:cNvPr id="24" name="Ink 23"/>
            </p:nvPicPr>
            <p:blipFill>
              <a:blip r:embed="rId37"/>
            </p:blipFill>
            <p:spPr>
              <a:xfrm>
                <a:off x="4857750" y="4597400"/>
                <a:ext cx="12700" cy="635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5" name="Ink 24"/>
              <p14:cNvContentPartPr/>
              <p14:nvPr/>
            </p14:nvContentPartPr>
            <p14:xfrm>
              <a:off x="4972050" y="4572000"/>
              <a:ext cx="19050" cy="158750"/>
            </p14:xfrm>
          </p:contentPart>
        </mc:Choice>
        <mc:Fallback xmlns="">
          <p:pic>
            <p:nvPicPr>
              <p:cNvPr id="25" name="Ink 24"/>
            </p:nvPicPr>
            <p:blipFill>
              <a:blip r:embed="rId39"/>
            </p:blipFill>
            <p:spPr>
              <a:xfrm>
                <a:off x="4972050" y="4572000"/>
                <a:ext cx="19050" cy="15875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6" name="Ink 25"/>
              <p14:cNvContentPartPr/>
              <p14:nvPr/>
            </p14:nvContentPartPr>
            <p14:xfrm>
              <a:off x="4927600" y="4629150"/>
              <a:ext cx="254000" cy="76200"/>
            </p14:xfrm>
          </p:contentPart>
        </mc:Choice>
        <mc:Fallback xmlns="">
          <p:pic>
            <p:nvPicPr>
              <p:cNvPr id="26" name="Ink 25"/>
            </p:nvPicPr>
            <p:blipFill>
              <a:blip r:embed="rId41"/>
            </p:blipFill>
            <p:spPr>
              <a:xfrm>
                <a:off x="4927600" y="4629150"/>
                <a:ext cx="254000" cy="7620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7" name="Ink 26"/>
              <p14:cNvContentPartPr/>
              <p14:nvPr/>
            </p14:nvContentPartPr>
            <p14:xfrm>
              <a:off x="5181600" y="4629150"/>
              <a:ext cx="101600" cy="63500"/>
            </p14:xfrm>
          </p:contentPart>
        </mc:Choice>
        <mc:Fallback xmlns="">
          <p:pic>
            <p:nvPicPr>
              <p:cNvPr id="27" name="Ink 26"/>
            </p:nvPicPr>
            <p:blipFill>
              <a:blip r:embed="rId43"/>
            </p:blipFill>
            <p:spPr>
              <a:xfrm>
                <a:off x="5181600" y="4629150"/>
                <a:ext cx="101600" cy="63500"/>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8" name="Ink 27"/>
              <p14:cNvContentPartPr/>
              <p14:nvPr/>
            </p14:nvContentPartPr>
            <p14:xfrm>
              <a:off x="5289550" y="4527550"/>
              <a:ext cx="95250" cy="146050"/>
            </p14:xfrm>
          </p:contentPart>
        </mc:Choice>
        <mc:Fallback xmlns="">
          <p:pic>
            <p:nvPicPr>
              <p:cNvPr id="28" name="Ink 27"/>
            </p:nvPicPr>
            <p:blipFill>
              <a:blip r:embed="rId45"/>
            </p:blipFill>
            <p:spPr>
              <a:xfrm>
                <a:off x="5289550" y="4527550"/>
                <a:ext cx="95250" cy="14605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9" name="Ink 28"/>
              <p14:cNvContentPartPr/>
              <p14:nvPr/>
            </p14:nvContentPartPr>
            <p14:xfrm>
              <a:off x="5416550" y="4578350"/>
              <a:ext cx="158750" cy="76200"/>
            </p14:xfrm>
          </p:contentPart>
        </mc:Choice>
        <mc:Fallback xmlns="">
          <p:pic>
            <p:nvPicPr>
              <p:cNvPr id="29" name="Ink 28"/>
            </p:nvPicPr>
            <p:blipFill>
              <a:blip r:embed="rId47"/>
            </p:blipFill>
            <p:spPr>
              <a:xfrm>
                <a:off x="5416550" y="4578350"/>
                <a:ext cx="158750" cy="76200"/>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30" name="Ink 29"/>
              <p14:cNvContentPartPr/>
              <p14:nvPr/>
            </p14:nvContentPartPr>
            <p14:xfrm>
              <a:off x="2736850" y="2819400"/>
              <a:ext cx="82550" cy="25400"/>
            </p14:xfrm>
          </p:contentPart>
        </mc:Choice>
        <mc:Fallback xmlns="">
          <p:pic>
            <p:nvPicPr>
              <p:cNvPr id="30" name="Ink 29"/>
            </p:nvPicPr>
            <p:blipFill>
              <a:blip r:embed="rId49"/>
            </p:blipFill>
            <p:spPr>
              <a:xfrm>
                <a:off x="2736850" y="2819400"/>
                <a:ext cx="82550" cy="2540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31" name="Ink 30"/>
              <p14:cNvContentPartPr/>
              <p14:nvPr/>
            </p14:nvContentPartPr>
            <p14:xfrm>
              <a:off x="5461000" y="1797050"/>
              <a:ext cx="31750" cy="165100"/>
            </p14:xfrm>
          </p:contentPart>
        </mc:Choice>
        <mc:Fallback xmlns="">
          <p:pic>
            <p:nvPicPr>
              <p:cNvPr id="31" name="Ink 30"/>
            </p:nvPicPr>
            <p:blipFill>
              <a:blip r:embed="rId51"/>
            </p:blipFill>
            <p:spPr>
              <a:xfrm>
                <a:off x="5461000" y="1797050"/>
                <a:ext cx="31750" cy="16510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2" name="Ink 31"/>
              <p14:cNvContentPartPr/>
              <p14:nvPr/>
            </p14:nvContentPartPr>
            <p14:xfrm>
              <a:off x="5562600" y="1828800"/>
              <a:ext cx="133350" cy="139700"/>
            </p14:xfrm>
          </p:contentPart>
        </mc:Choice>
        <mc:Fallback xmlns="">
          <p:pic>
            <p:nvPicPr>
              <p:cNvPr id="32" name="Ink 31"/>
            </p:nvPicPr>
            <p:blipFill>
              <a:blip r:embed="rId53"/>
            </p:blipFill>
            <p:spPr>
              <a:xfrm>
                <a:off x="5562600" y="1828800"/>
                <a:ext cx="133350" cy="139700"/>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3" name="Ink 32"/>
              <p14:cNvContentPartPr/>
              <p14:nvPr/>
            </p14:nvContentPartPr>
            <p14:xfrm>
              <a:off x="5689600" y="1816100"/>
              <a:ext cx="120650" cy="127000"/>
            </p14:xfrm>
          </p:contentPart>
        </mc:Choice>
        <mc:Fallback xmlns="">
          <p:pic>
            <p:nvPicPr>
              <p:cNvPr id="33" name="Ink 32"/>
            </p:nvPicPr>
            <p:blipFill>
              <a:blip r:embed="rId55"/>
            </p:blipFill>
            <p:spPr>
              <a:xfrm>
                <a:off x="5689600" y="1816100"/>
                <a:ext cx="120650" cy="12700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4" name="Ink 33"/>
              <p14:cNvContentPartPr/>
              <p14:nvPr/>
            </p14:nvContentPartPr>
            <p14:xfrm>
              <a:off x="5835650" y="1797050"/>
              <a:ext cx="107950" cy="127000"/>
            </p14:xfrm>
          </p:contentPart>
        </mc:Choice>
        <mc:Fallback xmlns="">
          <p:pic>
            <p:nvPicPr>
              <p:cNvPr id="34" name="Ink 33"/>
            </p:nvPicPr>
            <p:blipFill>
              <a:blip r:embed="rId57"/>
            </p:blipFill>
            <p:spPr>
              <a:xfrm>
                <a:off x="5835650" y="1797050"/>
                <a:ext cx="107950" cy="127000"/>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5" name="Ink 34"/>
              <p14:cNvContentPartPr/>
              <p14:nvPr/>
            </p14:nvContentPartPr>
            <p14:xfrm>
              <a:off x="5956300" y="1708150"/>
              <a:ext cx="38100" cy="165100"/>
            </p14:xfrm>
          </p:contentPart>
        </mc:Choice>
        <mc:Fallback xmlns="">
          <p:pic>
            <p:nvPicPr>
              <p:cNvPr id="35" name="Ink 34"/>
            </p:nvPicPr>
            <p:blipFill>
              <a:blip r:embed="rId59"/>
            </p:blipFill>
            <p:spPr>
              <a:xfrm>
                <a:off x="5956300" y="1708150"/>
                <a:ext cx="38100" cy="16510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6" name="Ink 35"/>
              <p14:cNvContentPartPr/>
              <p14:nvPr/>
            </p14:nvContentPartPr>
            <p14:xfrm>
              <a:off x="5930900" y="1758950"/>
              <a:ext cx="114300" cy="57150"/>
            </p14:xfrm>
          </p:contentPart>
        </mc:Choice>
        <mc:Fallback xmlns="">
          <p:pic>
            <p:nvPicPr>
              <p:cNvPr id="36" name="Ink 35"/>
            </p:nvPicPr>
            <p:blipFill>
              <a:blip r:embed="rId61"/>
            </p:blipFill>
            <p:spPr>
              <a:xfrm>
                <a:off x="5930900" y="1758950"/>
                <a:ext cx="114300" cy="57150"/>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7" name="Ink 36"/>
              <p14:cNvContentPartPr/>
              <p14:nvPr/>
            </p14:nvContentPartPr>
            <p14:xfrm>
              <a:off x="5391150" y="1784350"/>
              <a:ext cx="133350" cy="139700"/>
            </p14:xfrm>
          </p:contentPart>
        </mc:Choice>
        <mc:Fallback xmlns="">
          <p:pic>
            <p:nvPicPr>
              <p:cNvPr id="37" name="Ink 36"/>
            </p:nvPicPr>
            <p:blipFill>
              <a:blip r:embed="rId63"/>
            </p:blipFill>
            <p:spPr>
              <a:xfrm>
                <a:off x="5391150" y="1784350"/>
                <a:ext cx="133350" cy="139700"/>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8" name="Ink 37"/>
              <p14:cNvContentPartPr/>
              <p14:nvPr/>
            </p14:nvContentPartPr>
            <p14:xfrm>
              <a:off x="5575300" y="2743200"/>
              <a:ext cx="209550" cy="44450"/>
            </p14:xfrm>
          </p:contentPart>
        </mc:Choice>
        <mc:Fallback xmlns="">
          <p:pic>
            <p:nvPicPr>
              <p:cNvPr id="38" name="Ink 37"/>
            </p:nvPicPr>
            <p:blipFill>
              <a:blip r:embed="rId65"/>
            </p:blipFill>
            <p:spPr>
              <a:xfrm>
                <a:off x="5575300" y="2743200"/>
                <a:ext cx="209550" cy="44450"/>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9" name="Ink 38"/>
              <p14:cNvContentPartPr/>
              <p14:nvPr/>
            </p14:nvContentPartPr>
            <p14:xfrm>
              <a:off x="5575300" y="2749550"/>
              <a:ext cx="222250" cy="44450"/>
            </p14:xfrm>
          </p:contentPart>
        </mc:Choice>
        <mc:Fallback xmlns="">
          <p:pic>
            <p:nvPicPr>
              <p:cNvPr id="39" name="Ink 38"/>
            </p:nvPicPr>
            <p:blipFill>
              <a:blip r:embed="rId67"/>
            </p:blipFill>
            <p:spPr>
              <a:xfrm>
                <a:off x="5575300" y="2749550"/>
                <a:ext cx="222250" cy="44450"/>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40" name="Ink 39"/>
              <p14:cNvContentPartPr/>
              <p14:nvPr/>
            </p14:nvContentPartPr>
            <p14:xfrm>
              <a:off x="8369300" y="3543300"/>
              <a:ext cx="285750" cy="184150"/>
            </p14:xfrm>
          </p:contentPart>
        </mc:Choice>
        <mc:Fallback xmlns="">
          <p:pic>
            <p:nvPicPr>
              <p:cNvPr id="40" name="Ink 39"/>
            </p:nvPicPr>
            <p:blipFill>
              <a:blip r:embed="rId69"/>
            </p:blipFill>
            <p:spPr>
              <a:xfrm>
                <a:off x="8369300" y="3543300"/>
                <a:ext cx="285750" cy="184150"/>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41" name="Ink 40"/>
              <p14:cNvContentPartPr/>
              <p14:nvPr/>
            </p14:nvContentPartPr>
            <p14:xfrm>
              <a:off x="8445500" y="3575050"/>
              <a:ext cx="12700" cy="360"/>
            </p14:xfrm>
          </p:contentPart>
        </mc:Choice>
        <mc:Fallback xmlns="">
          <p:pic>
            <p:nvPicPr>
              <p:cNvPr id="41" name="Ink 40"/>
            </p:nvPicPr>
            <p:blipFill>
              <a:blip r:embed="rId71"/>
            </p:blipFill>
            <p:spPr>
              <a:xfrm>
                <a:off x="8445500" y="3575050"/>
                <a:ext cx="12700" cy="360"/>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2" name="Ink 41"/>
              <p14:cNvContentPartPr/>
              <p14:nvPr/>
            </p14:nvContentPartPr>
            <p14:xfrm>
              <a:off x="8794750" y="3384550"/>
              <a:ext cx="127000" cy="139700"/>
            </p14:xfrm>
          </p:contentPart>
        </mc:Choice>
        <mc:Fallback xmlns="">
          <p:pic>
            <p:nvPicPr>
              <p:cNvPr id="42" name="Ink 41"/>
            </p:nvPicPr>
            <p:blipFill>
              <a:blip r:embed="rId73"/>
            </p:blipFill>
            <p:spPr>
              <a:xfrm>
                <a:off x="8794750" y="3384550"/>
                <a:ext cx="127000" cy="139700"/>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3" name="Ink 42"/>
              <p14:cNvContentPartPr/>
              <p14:nvPr/>
            </p14:nvContentPartPr>
            <p14:xfrm>
              <a:off x="8978900" y="3403600"/>
              <a:ext cx="44450" cy="38100"/>
            </p14:xfrm>
          </p:contentPart>
        </mc:Choice>
        <mc:Fallback xmlns="">
          <p:pic>
            <p:nvPicPr>
              <p:cNvPr id="43" name="Ink 42"/>
            </p:nvPicPr>
            <p:blipFill>
              <a:blip r:embed="rId75"/>
            </p:blipFill>
            <p:spPr>
              <a:xfrm>
                <a:off x="8978900" y="3403600"/>
                <a:ext cx="44450" cy="3810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4" name="Ink 43"/>
              <p14:cNvContentPartPr/>
              <p14:nvPr/>
            </p14:nvContentPartPr>
            <p14:xfrm>
              <a:off x="9080500" y="3321050"/>
              <a:ext cx="152400" cy="171450"/>
            </p14:xfrm>
          </p:contentPart>
        </mc:Choice>
        <mc:Fallback xmlns="">
          <p:pic>
            <p:nvPicPr>
              <p:cNvPr id="44" name="Ink 43"/>
            </p:nvPicPr>
            <p:blipFill>
              <a:blip r:embed="rId77"/>
            </p:blipFill>
            <p:spPr>
              <a:xfrm>
                <a:off x="9080500" y="3321050"/>
                <a:ext cx="152400" cy="171450"/>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5" name="Ink 44"/>
              <p14:cNvContentPartPr/>
              <p14:nvPr/>
            </p14:nvContentPartPr>
            <p14:xfrm>
              <a:off x="8280400" y="3924300"/>
              <a:ext cx="336550" cy="146050"/>
            </p14:xfrm>
          </p:contentPart>
        </mc:Choice>
        <mc:Fallback xmlns="">
          <p:pic>
            <p:nvPicPr>
              <p:cNvPr id="45" name="Ink 44"/>
            </p:nvPicPr>
            <p:blipFill>
              <a:blip r:embed="rId79"/>
            </p:blipFill>
            <p:spPr>
              <a:xfrm>
                <a:off x="8280400" y="3924300"/>
                <a:ext cx="336550" cy="146050"/>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6" name="Ink 45"/>
              <p14:cNvContentPartPr/>
              <p14:nvPr/>
            </p14:nvContentPartPr>
            <p14:xfrm>
              <a:off x="8877300" y="3841750"/>
              <a:ext cx="44450" cy="38100"/>
            </p14:xfrm>
          </p:contentPart>
        </mc:Choice>
        <mc:Fallback xmlns="">
          <p:pic>
            <p:nvPicPr>
              <p:cNvPr id="46" name="Ink 45"/>
            </p:nvPicPr>
            <p:blipFill>
              <a:blip r:embed="rId81"/>
            </p:blipFill>
            <p:spPr>
              <a:xfrm>
                <a:off x="8877300" y="3841750"/>
                <a:ext cx="44450" cy="38100"/>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7" name="Ink 46"/>
              <p14:cNvContentPartPr/>
              <p14:nvPr/>
            </p14:nvContentPartPr>
            <p14:xfrm>
              <a:off x="9093200" y="3765550"/>
              <a:ext cx="184150" cy="146050"/>
            </p14:xfrm>
          </p:contentPart>
        </mc:Choice>
        <mc:Fallback xmlns="">
          <p:pic>
            <p:nvPicPr>
              <p:cNvPr id="47" name="Ink 46"/>
            </p:nvPicPr>
            <p:blipFill>
              <a:blip r:embed="rId83"/>
            </p:blipFill>
            <p:spPr>
              <a:xfrm>
                <a:off x="9093200" y="3765550"/>
                <a:ext cx="184150" cy="146050"/>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8" name="Ink 47"/>
              <p14:cNvContentPartPr/>
              <p14:nvPr/>
            </p14:nvContentPartPr>
            <p14:xfrm>
              <a:off x="8286750" y="4203700"/>
              <a:ext cx="514350" cy="50800"/>
            </p14:xfrm>
          </p:contentPart>
        </mc:Choice>
        <mc:Fallback xmlns="">
          <p:pic>
            <p:nvPicPr>
              <p:cNvPr id="48" name="Ink 47"/>
            </p:nvPicPr>
            <p:blipFill>
              <a:blip r:embed="rId85"/>
            </p:blipFill>
            <p:spPr>
              <a:xfrm>
                <a:off x="8286750" y="4203700"/>
                <a:ext cx="514350" cy="50800"/>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9" name="Ink 48"/>
              <p14:cNvContentPartPr/>
              <p14:nvPr/>
            </p14:nvContentPartPr>
            <p14:xfrm>
              <a:off x="8915400" y="4171950"/>
              <a:ext cx="50800" cy="31750"/>
            </p14:xfrm>
          </p:contentPart>
        </mc:Choice>
        <mc:Fallback xmlns="">
          <p:pic>
            <p:nvPicPr>
              <p:cNvPr id="49" name="Ink 48"/>
            </p:nvPicPr>
            <p:blipFill>
              <a:blip r:embed="rId87"/>
            </p:blipFill>
            <p:spPr>
              <a:xfrm>
                <a:off x="8915400" y="4171950"/>
                <a:ext cx="50800" cy="31750"/>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50" name="Ink 49"/>
              <p14:cNvContentPartPr/>
              <p14:nvPr/>
            </p14:nvContentPartPr>
            <p14:xfrm>
              <a:off x="9118600" y="4102100"/>
              <a:ext cx="133350" cy="190500"/>
            </p14:xfrm>
          </p:contentPart>
        </mc:Choice>
        <mc:Fallback xmlns="">
          <p:pic>
            <p:nvPicPr>
              <p:cNvPr id="50" name="Ink 49"/>
            </p:nvPicPr>
            <p:blipFill>
              <a:blip r:embed="rId89"/>
            </p:blipFill>
            <p:spPr>
              <a:xfrm>
                <a:off x="9118600" y="4102100"/>
                <a:ext cx="133350" cy="190500"/>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51" name="Ink 50"/>
              <p14:cNvContentPartPr/>
              <p14:nvPr/>
            </p14:nvContentPartPr>
            <p14:xfrm>
              <a:off x="6445250" y="1905000"/>
              <a:ext cx="514350" cy="95250"/>
            </p14:xfrm>
          </p:contentPart>
        </mc:Choice>
        <mc:Fallback xmlns="">
          <p:pic>
            <p:nvPicPr>
              <p:cNvPr id="51" name="Ink 50"/>
            </p:nvPicPr>
            <p:blipFill>
              <a:blip r:embed="rId91"/>
            </p:blipFill>
            <p:spPr>
              <a:xfrm>
                <a:off x="6445250" y="1905000"/>
                <a:ext cx="514350" cy="9525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2" name="Ink 51"/>
              <p14:cNvContentPartPr/>
              <p14:nvPr/>
            </p14:nvContentPartPr>
            <p14:xfrm>
              <a:off x="6902450" y="1860550"/>
              <a:ext cx="57150" cy="146050"/>
            </p14:xfrm>
          </p:contentPart>
        </mc:Choice>
        <mc:Fallback xmlns="">
          <p:pic>
            <p:nvPicPr>
              <p:cNvPr id="52" name="Ink 51"/>
            </p:nvPicPr>
            <p:blipFill>
              <a:blip r:embed="rId93"/>
            </p:blipFill>
            <p:spPr>
              <a:xfrm>
                <a:off x="6902450" y="1860550"/>
                <a:ext cx="57150" cy="146050"/>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3" name="Ink 52"/>
              <p14:cNvContentPartPr/>
              <p14:nvPr/>
            </p14:nvContentPartPr>
            <p14:xfrm>
              <a:off x="7112000" y="1917700"/>
              <a:ext cx="57150" cy="38100"/>
            </p14:xfrm>
          </p:contentPart>
        </mc:Choice>
        <mc:Fallback xmlns="">
          <p:pic>
            <p:nvPicPr>
              <p:cNvPr id="53" name="Ink 52"/>
            </p:nvPicPr>
            <p:blipFill>
              <a:blip r:embed="rId95"/>
            </p:blipFill>
            <p:spPr>
              <a:xfrm>
                <a:off x="7112000" y="1917700"/>
                <a:ext cx="57150" cy="38100"/>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4" name="Ink 53"/>
              <p14:cNvContentPartPr/>
              <p14:nvPr/>
            </p14:nvContentPartPr>
            <p14:xfrm>
              <a:off x="7258050" y="1835150"/>
              <a:ext cx="127000" cy="184150"/>
            </p14:xfrm>
          </p:contentPart>
        </mc:Choice>
        <mc:Fallback xmlns="">
          <p:pic>
            <p:nvPicPr>
              <p:cNvPr id="54" name="Ink 53"/>
            </p:nvPicPr>
            <p:blipFill>
              <a:blip r:embed="rId97"/>
            </p:blipFill>
            <p:spPr>
              <a:xfrm>
                <a:off x="7258050" y="1835150"/>
                <a:ext cx="127000" cy="184150"/>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5" name="Ink 54"/>
              <p14:cNvContentPartPr/>
              <p14:nvPr/>
            </p14:nvContentPartPr>
            <p14:xfrm>
              <a:off x="7562850" y="1873250"/>
              <a:ext cx="171450" cy="190500"/>
            </p14:xfrm>
          </p:contentPart>
        </mc:Choice>
        <mc:Fallback xmlns="">
          <p:pic>
            <p:nvPicPr>
              <p:cNvPr id="55" name="Ink 54"/>
            </p:nvPicPr>
            <p:blipFill>
              <a:blip r:embed="rId99"/>
            </p:blipFill>
            <p:spPr>
              <a:xfrm>
                <a:off x="7562850" y="1873250"/>
                <a:ext cx="171450" cy="190500"/>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6" name="Ink 55"/>
              <p14:cNvContentPartPr/>
              <p14:nvPr/>
            </p14:nvContentPartPr>
            <p14:xfrm>
              <a:off x="7581900" y="1847850"/>
              <a:ext cx="184150" cy="215900"/>
            </p14:xfrm>
          </p:contentPart>
        </mc:Choice>
        <mc:Fallback xmlns="">
          <p:pic>
            <p:nvPicPr>
              <p:cNvPr id="56" name="Ink 55"/>
            </p:nvPicPr>
            <p:blipFill>
              <a:blip r:embed="rId101"/>
            </p:blipFill>
            <p:spPr>
              <a:xfrm>
                <a:off x="7581900" y="1847850"/>
                <a:ext cx="184150" cy="215900"/>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7" name="Ink 56"/>
              <p14:cNvContentPartPr/>
              <p14:nvPr/>
            </p14:nvContentPartPr>
            <p14:xfrm>
              <a:off x="9220200" y="3937000"/>
              <a:ext cx="609600" cy="38100"/>
            </p14:xfrm>
          </p:contentPart>
        </mc:Choice>
        <mc:Fallback xmlns="">
          <p:pic>
            <p:nvPicPr>
              <p:cNvPr id="57" name="Ink 56"/>
            </p:nvPicPr>
            <p:blipFill>
              <a:blip r:embed="rId103"/>
            </p:blipFill>
            <p:spPr>
              <a:xfrm>
                <a:off x="9220200" y="3937000"/>
                <a:ext cx="609600" cy="38100"/>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8" name="Ink 57"/>
              <p14:cNvContentPartPr/>
              <p14:nvPr/>
            </p14:nvContentPartPr>
            <p14:xfrm>
              <a:off x="9010650" y="3556000"/>
              <a:ext cx="787400" cy="107950"/>
            </p14:xfrm>
          </p:contentPart>
        </mc:Choice>
        <mc:Fallback xmlns="">
          <p:pic>
            <p:nvPicPr>
              <p:cNvPr id="58" name="Ink 57"/>
            </p:nvPicPr>
            <p:blipFill>
              <a:blip r:embed="rId105"/>
            </p:blipFill>
            <p:spPr>
              <a:xfrm>
                <a:off x="9010650" y="3556000"/>
                <a:ext cx="787400" cy="107950"/>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9" name="Ink 58"/>
              <p14:cNvContentPartPr/>
              <p14:nvPr/>
            </p14:nvContentPartPr>
            <p14:xfrm>
              <a:off x="9163050" y="3568700"/>
              <a:ext cx="635000" cy="57150"/>
            </p14:xfrm>
          </p:contentPart>
        </mc:Choice>
        <mc:Fallback xmlns="">
          <p:pic>
            <p:nvPicPr>
              <p:cNvPr id="59" name="Ink 58"/>
            </p:nvPicPr>
            <p:blipFill>
              <a:blip r:embed="rId107"/>
            </p:blipFill>
            <p:spPr>
              <a:xfrm>
                <a:off x="9163050" y="3568700"/>
                <a:ext cx="635000" cy="57150"/>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60" name="Ink 59"/>
              <p14:cNvContentPartPr/>
              <p14:nvPr/>
            </p14:nvContentPartPr>
            <p14:xfrm>
              <a:off x="9169400" y="3600450"/>
              <a:ext cx="520700" cy="44450"/>
            </p14:xfrm>
          </p:contentPart>
        </mc:Choice>
        <mc:Fallback xmlns="">
          <p:pic>
            <p:nvPicPr>
              <p:cNvPr id="60" name="Ink 59"/>
            </p:nvPicPr>
            <p:blipFill>
              <a:blip r:embed="rId109"/>
            </p:blipFill>
            <p:spPr>
              <a:xfrm>
                <a:off x="9169400" y="3600450"/>
                <a:ext cx="520700" cy="44450"/>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61" name="Ink 60"/>
              <p14:cNvContentPartPr/>
              <p14:nvPr/>
            </p14:nvContentPartPr>
            <p14:xfrm>
              <a:off x="8731250" y="4019550"/>
              <a:ext cx="774700" cy="438150"/>
            </p14:xfrm>
          </p:contentPart>
        </mc:Choice>
        <mc:Fallback xmlns="">
          <p:pic>
            <p:nvPicPr>
              <p:cNvPr id="61" name="Ink 60"/>
            </p:nvPicPr>
            <p:blipFill>
              <a:blip r:embed="rId111"/>
            </p:blipFill>
            <p:spPr>
              <a:xfrm>
                <a:off x="8731250" y="4019550"/>
                <a:ext cx="774700" cy="438150"/>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2" name="Ink 61"/>
              <p14:cNvContentPartPr/>
              <p14:nvPr/>
            </p14:nvContentPartPr>
            <p14:xfrm>
              <a:off x="9455150" y="4248150"/>
              <a:ext cx="615950" cy="19050"/>
            </p14:xfrm>
          </p:contentPart>
        </mc:Choice>
        <mc:Fallback xmlns="">
          <p:pic>
            <p:nvPicPr>
              <p:cNvPr id="62" name="Ink 61"/>
            </p:nvPicPr>
            <p:blipFill>
              <a:blip r:embed="rId113"/>
            </p:blipFill>
            <p:spPr>
              <a:xfrm>
                <a:off x="9455150" y="4248150"/>
                <a:ext cx="615950" cy="19050"/>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3" name="Ink 62"/>
              <p14:cNvContentPartPr/>
              <p14:nvPr/>
            </p14:nvContentPartPr>
            <p14:xfrm>
              <a:off x="9544050" y="4311650"/>
              <a:ext cx="552450" cy="12700"/>
            </p14:xfrm>
          </p:contentPart>
        </mc:Choice>
        <mc:Fallback xmlns="">
          <p:pic>
            <p:nvPicPr>
              <p:cNvPr id="63" name="Ink 62"/>
            </p:nvPicPr>
            <p:blipFill>
              <a:blip r:embed="rId115"/>
            </p:blipFill>
            <p:spPr>
              <a:xfrm>
                <a:off x="9544050" y="4311650"/>
                <a:ext cx="552450" cy="12700"/>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4" name="Ink 63"/>
              <p14:cNvContentPartPr/>
              <p14:nvPr/>
            </p14:nvContentPartPr>
            <p14:xfrm>
              <a:off x="9874250" y="4127500"/>
              <a:ext cx="330200" cy="368300"/>
            </p14:xfrm>
          </p:contentPart>
        </mc:Choice>
        <mc:Fallback xmlns="">
          <p:pic>
            <p:nvPicPr>
              <p:cNvPr id="64" name="Ink 63"/>
            </p:nvPicPr>
            <p:blipFill>
              <a:blip r:embed="rId117"/>
            </p:blipFill>
            <p:spPr>
              <a:xfrm>
                <a:off x="9874250" y="4127500"/>
                <a:ext cx="330200" cy="368300"/>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5" name="Ink 64"/>
              <p14:cNvContentPartPr/>
              <p14:nvPr/>
            </p14:nvContentPartPr>
            <p14:xfrm>
              <a:off x="412750" y="2311400"/>
              <a:ext cx="342900" cy="400050"/>
            </p14:xfrm>
          </p:contentPart>
        </mc:Choice>
        <mc:Fallback xmlns="">
          <p:pic>
            <p:nvPicPr>
              <p:cNvPr id="65" name="Ink 64"/>
            </p:nvPicPr>
            <p:blipFill>
              <a:blip r:embed="rId119"/>
            </p:blipFill>
            <p:spPr>
              <a:xfrm>
                <a:off x="412750" y="2311400"/>
                <a:ext cx="342900" cy="400050"/>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6" name="Ink 65"/>
              <p14:cNvContentPartPr/>
              <p14:nvPr/>
            </p14:nvContentPartPr>
            <p14:xfrm>
              <a:off x="742950" y="2381250"/>
              <a:ext cx="152400" cy="38100"/>
            </p14:xfrm>
          </p:contentPart>
        </mc:Choice>
        <mc:Fallback xmlns="">
          <p:pic>
            <p:nvPicPr>
              <p:cNvPr id="66" name="Ink 65"/>
            </p:nvPicPr>
            <p:blipFill>
              <a:blip r:embed="rId121"/>
            </p:blipFill>
            <p:spPr>
              <a:xfrm>
                <a:off x="742950" y="2381250"/>
                <a:ext cx="152400" cy="38100"/>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7" name="Ink 66"/>
              <p14:cNvContentPartPr/>
              <p14:nvPr/>
            </p14:nvContentPartPr>
            <p14:xfrm>
              <a:off x="787400" y="2457450"/>
              <a:ext cx="139700" cy="31750"/>
            </p14:xfrm>
          </p:contentPart>
        </mc:Choice>
        <mc:Fallback xmlns="">
          <p:pic>
            <p:nvPicPr>
              <p:cNvPr id="67" name="Ink 66"/>
            </p:nvPicPr>
            <p:blipFill>
              <a:blip r:embed="rId123"/>
            </p:blipFill>
            <p:spPr>
              <a:xfrm>
                <a:off x="787400" y="2457450"/>
                <a:ext cx="139700" cy="31750"/>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8" name="Ink 67"/>
              <p14:cNvContentPartPr/>
              <p14:nvPr/>
            </p14:nvContentPartPr>
            <p14:xfrm>
              <a:off x="317500" y="3041650"/>
              <a:ext cx="139700" cy="165100"/>
            </p14:xfrm>
          </p:contentPart>
        </mc:Choice>
        <mc:Fallback xmlns="">
          <p:pic>
            <p:nvPicPr>
              <p:cNvPr id="68" name="Ink 67"/>
            </p:nvPicPr>
            <p:blipFill>
              <a:blip r:embed="rId125"/>
            </p:blipFill>
            <p:spPr>
              <a:xfrm>
                <a:off x="317500" y="3041650"/>
                <a:ext cx="139700" cy="165100"/>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9" name="Ink 68"/>
              <p14:cNvContentPartPr/>
              <p14:nvPr/>
            </p14:nvContentPartPr>
            <p14:xfrm>
              <a:off x="546100" y="3092450"/>
              <a:ext cx="25400" cy="31750"/>
            </p14:xfrm>
          </p:contentPart>
        </mc:Choice>
        <mc:Fallback xmlns="">
          <p:pic>
            <p:nvPicPr>
              <p:cNvPr id="69" name="Ink 68"/>
            </p:nvPicPr>
            <p:blipFill>
              <a:blip r:embed="rId127"/>
            </p:blipFill>
            <p:spPr>
              <a:xfrm>
                <a:off x="546100" y="3092450"/>
                <a:ext cx="25400" cy="31750"/>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70" name="Ink 69"/>
              <p14:cNvContentPartPr/>
              <p14:nvPr/>
            </p14:nvContentPartPr>
            <p14:xfrm>
              <a:off x="654050" y="2984500"/>
              <a:ext cx="139700" cy="184150"/>
            </p14:xfrm>
          </p:contentPart>
        </mc:Choice>
        <mc:Fallback xmlns="">
          <p:pic>
            <p:nvPicPr>
              <p:cNvPr id="70" name="Ink 69"/>
            </p:nvPicPr>
            <p:blipFill>
              <a:blip r:embed="rId129"/>
            </p:blipFill>
            <p:spPr>
              <a:xfrm>
                <a:off x="654050" y="2984500"/>
                <a:ext cx="139700" cy="184150"/>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71" name="Ink 70"/>
              <p14:cNvContentPartPr/>
              <p14:nvPr/>
            </p14:nvContentPartPr>
            <p14:xfrm>
              <a:off x="387350" y="3352800"/>
              <a:ext cx="107950" cy="190500"/>
            </p14:xfrm>
          </p:contentPart>
        </mc:Choice>
        <mc:Fallback xmlns="">
          <p:pic>
            <p:nvPicPr>
              <p:cNvPr id="71" name="Ink 70"/>
            </p:nvPicPr>
            <p:blipFill>
              <a:blip r:embed="rId131"/>
            </p:blipFill>
            <p:spPr>
              <a:xfrm>
                <a:off x="387350" y="3352800"/>
                <a:ext cx="107950" cy="190500"/>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2" name="Ink 71"/>
              <p14:cNvContentPartPr/>
              <p14:nvPr/>
            </p14:nvContentPartPr>
            <p14:xfrm>
              <a:off x="590550" y="3384550"/>
              <a:ext cx="25400" cy="38100"/>
            </p14:xfrm>
          </p:contentPart>
        </mc:Choice>
        <mc:Fallback xmlns="">
          <p:pic>
            <p:nvPicPr>
              <p:cNvPr id="72" name="Ink 71"/>
            </p:nvPicPr>
            <p:blipFill>
              <a:blip r:embed="rId133"/>
            </p:blipFill>
            <p:spPr>
              <a:xfrm>
                <a:off x="590550" y="3384550"/>
                <a:ext cx="25400" cy="38100"/>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3" name="Ink 72"/>
              <p14:cNvContentPartPr/>
              <p14:nvPr/>
            </p14:nvContentPartPr>
            <p14:xfrm>
              <a:off x="742950" y="3314700"/>
              <a:ext cx="25400" cy="177800"/>
            </p14:xfrm>
          </p:contentPart>
        </mc:Choice>
        <mc:Fallback xmlns="">
          <p:pic>
            <p:nvPicPr>
              <p:cNvPr id="73" name="Ink 72"/>
            </p:nvPicPr>
            <p:blipFill>
              <a:blip r:embed="rId135"/>
            </p:blipFill>
            <p:spPr>
              <a:xfrm>
                <a:off x="742950" y="3314700"/>
                <a:ext cx="25400" cy="177800"/>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4" name="Ink 73"/>
              <p14:cNvContentPartPr/>
              <p14:nvPr/>
            </p14:nvContentPartPr>
            <p14:xfrm>
              <a:off x="857250" y="3308350"/>
              <a:ext cx="101600" cy="152400"/>
            </p14:xfrm>
          </p:contentPart>
        </mc:Choice>
        <mc:Fallback xmlns="">
          <p:pic>
            <p:nvPicPr>
              <p:cNvPr id="74" name="Ink 73"/>
            </p:nvPicPr>
            <p:blipFill>
              <a:blip r:embed="rId137"/>
            </p:blipFill>
            <p:spPr>
              <a:xfrm>
                <a:off x="857250" y="3308350"/>
                <a:ext cx="101600" cy="152400"/>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5" name="Ink 74"/>
              <p14:cNvContentPartPr/>
              <p14:nvPr/>
            </p14:nvContentPartPr>
            <p14:xfrm>
              <a:off x="895350" y="3206750"/>
              <a:ext cx="146050" cy="57150"/>
            </p14:xfrm>
          </p:contentPart>
        </mc:Choice>
        <mc:Fallback xmlns="">
          <p:pic>
            <p:nvPicPr>
              <p:cNvPr id="75" name="Ink 74"/>
            </p:nvPicPr>
            <p:blipFill>
              <a:blip r:embed="rId139"/>
            </p:blipFill>
            <p:spPr>
              <a:xfrm>
                <a:off x="895350" y="3206750"/>
                <a:ext cx="146050" cy="57150"/>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6" name="Ink 75"/>
              <p14:cNvContentPartPr/>
              <p14:nvPr/>
            </p14:nvContentPartPr>
            <p14:xfrm>
              <a:off x="425450" y="3816350"/>
              <a:ext cx="107950" cy="139700"/>
            </p14:xfrm>
          </p:contentPart>
        </mc:Choice>
        <mc:Fallback xmlns="">
          <p:pic>
            <p:nvPicPr>
              <p:cNvPr id="76" name="Ink 75"/>
            </p:nvPicPr>
            <p:blipFill>
              <a:blip r:embed="rId141"/>
            </p:blipFill>
            <p:spPr>
              <a:xfrm>
                <a:off x="425450" y="3816350"/>
                <a:ext cx="107950" cy="139700"/>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7" name="Ink 76"/>
              <p14:cNvContentPartPr/>
              <p14:nvPr/>
            </p14:nvContentPartPr>
            <p14:xfrm>
              <a:off x="615950" y="3790950"/>
              <a:ext cx="38100" cy="50800"/>
            </p14:xfrm>
          </p:contentPart>
        </mc:Choice>
        <mc:Fallback xmlns="">
          <p:pic>
            <p:nvPicPr>
              <p:cNvPr id="77" name="Ink 76"/>
            </p:nvPicPr>
            <p:blipFill>
              <a:blip r:embed="rId143"/>
            </p:blipFill>
            <p:spPr>
              <a:xfrm>
                <a:off x="615950" y="3790950"/>
                <a:ext cx="38100" cy="50800"/>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8" name="Ink 77"/>
              <p14:cNvContentPartPr/>
              <p14:nvPr/>
            </p14:nvContentPartPr>
            <p14:xfrm>
              <a:off x="781050" y="3708400"/>
              <a:ext cx="209550" cy="184150"/>
            </p14:xfrm>
          </p:contentPart>
        </mc:Choice>
        <mc:Fallback xmlns="">
          <p:pic>
            <p:nvPicPr>
              <p:cNvPr id="78" name="Ink 77"/>
            </p:nvPicPr>
            <p:blipFill>
              <a:blip r:embed="rId145"/>
            </p:blipFill>
            <p:spPr>
              <a:xfrm>
                <a:off x="781050" y="3708400"/>
                <a:ext cx="209550" cy="184150"/>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9" name="Ink 78"/>
              <p14:cNvContentPartPr/>
              <p14:nvPr/>
            </p14:nvContentPartPr>
            <p14:xfrm>
              <a:off x="412750" y="4197350"/>
              <a:ext cx="152400" cy="146050"/>
            </p14:xfrm>
          </p:contentPart>
        </mc:Choice>
        <mc:Fallback xmlns="">
          <p:pic>
            <p:nvPicPr>
              <p:cNvPr id="79" name="Ink 78"/>
            </p:nvPicPr>
            <p:blipFill>
              <a:blip r:embed="rId147"/>
            </p:blipFill>
            <p:spPr>
              <a:xfrm>
                <a:off x="412750" y="4197350"/>
                <a:ext cx="152400" cy="146050"/>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80" name="Ink 79"/>
              <p14:cNvContentPartPr/>
              <p14:nvPr/>
            </p14:nvContentPartPr>
            <p14:xfrm>
              <a:off x="666750" y="4197350"/>
              <a:ext cx="19050" cy="38100"/>
            </p14:xfrm>
          </p:contentPart>
        </mc:Choice>
        <mc:Fallback xmlns="">
          <p:pic>
            <p:nvPicPr>
              <p:cNvPr id="80" name="Ink 79"/>
            </p:nvPicPr>
            <p:blipFill>
              <a:blip r:embed="rId149"/>
            </p:blipFill>
            <p:spPr>
              <a:xfrm>
                <a:off x="666750" y="4197350"/>
                <a:ext cx="19050" cy="38100"/>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81" name="Ink 80"/>
              <p14:cNvContentPartPr/>
              <p14:nvPr/>
            </p14:nvContentPartPr>
            <p14:xfrm>
              <a:off x="819150" y="4121150"/>
              <a:ext cx="152400" cy="184150"/>
            </p14:xfrm>
          </p:contentPart>
        </mc:Choice>
        <mc:Fallback xmlns="">
          <p:pic>
            <p:nvPicPr>
              <p:cNvPr id="81" name="Ink 80"/>
            </p:nvPicPr>
            <p:blipFill>
              <a:blip r:embed="rId151"/>
            </p:blipFill>
            <p:spPr>
              <a:xfrm>
                <a:off x="819150" y="4121150"/>
                <a:ext cx="152400" cy="184150"/>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2" name="Ink 81"/>
              <p14:cNvContentPartPr/>
              <p14:nvPr/>
            </p14:nvContentPartPr>
            <p14:xfrm>
              <a:off x="1041400" y="4114800"/>
              <a:ext cx="152400" cy="146050"/>
            </p14:xfrm>
          </p:contentPart>
        </mc:Choice>
        <mc:Fallback xmlns="">
          <p:pic>
            <p:nvPicPr>
              <p:cNvPr id="82" name="Ink 81"/>
            </p:nvPicPr>
            <p:blipFill>
              <a:blip r:embed="rId153"/>
            </p:blipFill>
            <p:spPr>
              <a:xfrm>
                <a:off x="1041400" y="4114800"/>
                <a:ext cx="152400" cy="146050"/>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3" name="Ink 82"/>
              <p14:cNvContentPartPr/>
              <p14:nvPr/>
            </p14:nvContentPartPr>
            <p14:xfrm>
              <a:off x="1162050" y="3975100"/>
              <a:ext cx="171450" cy="63500"/>
            </p14:xfrm>
          </p:contentPart>
        </mc:Choice>
        <mc:Fallback xmlns="">
          <p:pic>
            <p:nvPicPr>
              <p:cNvPr id="83" name="Ink 82"/>
            </p:nvPicPr>
            <p:blipFill>
              <a:blip r:embed="rId155"/>
            </p:blipFill>
            <p:spPr>
              <a:xfrm>
                <a:off x="1162050" y="3975100"/>
                <a:ext cx="171450" cy="63500"/>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4" name="Ink 83"/>
              <p14:cNvContentPartPr/>
              <p14:nvPr/>
            </p14:nvContentPartPr>
            <p14:xfrm>
              <a:off x="546100" y="4559300"/>
              <a:ext cx="114300" cy="139700"/>
            </p14:xfrm>
          </p:contentPart>
        </mc:Choice>
        <mc:Fallback xmlns="">
          <p:pic>
            <p:nvPicPr>
              <p:cNvPr id="84" name="Ink 83"/>
            </p:nvPicPr>
            <p:blipFill>
              <a:blip r:embed="rId157"/>
            </p:blipFill>
            <p:spPr>
              <a:xfrm>
                <a:off x="546100" y="4559300"/>
                <a:ext cx="114300" cy="139700"/>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5" name="Ink 84"/>
              <p14:cNvContentPartPr/>
              <p14:nvPr/>
            </p14:nvContentPartPr>
            <p14:xfrm>
              <a:off x="819150" y="4533900"/>
              <a:ext cx="50800" cy="76200"/>
            </p14:xfrm>
          </p:contentPart>
        </mc:Choice>
        <mc:Fallback xmlns="">
          <p:pic>
            <p:nvPicPr>
              <p:cNvPr id="85" name="Ink 84"/>
            </p:nvPicPr>
            <p:blipFill>
              <a:blip r:embed="rId159"/>
            </p:blipFill>
            <p:spPr>
              <a:xfrm>
                <a:off x="819150" y="4533900"/>
                <a:ext cx="50800" cy="76200"/>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6" name="Ink 85"/>
              <p14:cNvContentPartPr/>
              <p14:nvPr/>
            </p14:nvContentPartPr>
            <p14:xfrm>
              <a:off x="990600" y="4476750"/>
              <a:ext cx="190500" cy="222250"/>
            </p14:xfrm>
          </p:contentPart>
        </mc:Choice>
        <mc:Fallback xmlns="">
          <p:pic>
            <p:nvPicPr>
              <p:cNvPr id="86" name="Ink 85"/>
            </p:nvPicPr>
            <p:blipFill>
              <a:blip r:embed="rId161"/>
            </p:blipFill>
            <p:spPr>
              <a:xfrm>
                <a:off x="990600" y="4476750"/>
                <a:ext cx="190500" cy="222250"/>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7" name="Ink 86"/>
              <p14:cNvContentPartPr/>
              <p14:nvPr/>
            </p14:nvContentPartPr>
            <p14:xfrm>
              <a:off x="1168400" y="2781300"/>
              <a:ext cx="450850" cy="1911350"/>
            </p14:xfrm>
          </p:contentPart>
        </mc:Choice>
        <mc:Fallback xmlns="">
          <p:pic>
            <p:nvPicPr>
              <p:cNvPr id="87" name="Ink 86"/>
            </p:nvPicPr>
            <p:blipFill>
              <a:blip r:embed="rId163"/>
            </p:blipFill>
            <p:spPr>
              <a:xfrm>
                <a:off x="1168400" y="2781300"/>
                <a:ext cx="450850" cy="1911350"/>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8" name="Ink 87"/>
              <p14:cNvContentPartPr/>
              <p14:nvPr/>
            </p14:nvContentPartPr>
            <p14:xfrm>
              <a:off x="95250" y="2978150"/>
              <a:ext cx="584200" cy="1968500"/>
            </p14:xfrm>
          </p:contentPart>
        </mc:Choice>
        <mc:Fallback xmlns="">
          <p:pic>
            <p:nvPicPr>
              <p:cNvPr id="88" name="Ink 87"/>
            </p:nvPicPr>
            <p:blipFill>
              <a:blip r:embed="rId165"/>
            </p:blipFill>
            <p:spPr>
              <a:xfrm>
                <a:off x="95250" y="2978150"/>
                <a:ext cx="584200" cy="1968500"/>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9" name="Ink 88"/>
              <p14:cNvContentPartPr/>
              <p14:nvPr/>
            </p14:nvContentPartPr>
            <p14:xfrm>
              <a:off x="1066800" y="4673600"/>
              <a:ext cx="615950" cy="133350"/>
            </p14:xfrm>
          </p:contentPart>
        </mc:Choice>
        <mc:Fallback xmlns="">
          <p:pic>
            <p:nvPicPr>
              <p:cNvPr id="89" name="Ink 88"/>
            </p:nvPicPr>
            <p:blipFill>
              <a:blip r:embed="rId167"/>
            </p:blipFill>
            <p:spPr>
              <a:xfrm>
                <a:off x="1066800" y="4673600"/>
                <a:ext cx="615950" cy="133350"/>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90" name="Ink 89"/>
              <p14:cNvContentPartPr/>
              <p14:nvPr/>
            </p14:nvContentPartPr>
            <p14:xfrm>
              <a:off x="4724400" y="3784600"/>
              <a:ext cx="342900" cy="177800"/>
            </p14:xfrm>
          </p:contentPart>
        </mc:Choice>
        <mc:Fallback xmlns="">
          <p:pic>
            <p:nvPicPr>
              <p:cNvPr id="90" name="Ink 89"/>
            </p:nvPicPr>
            <p:blipFill>
              <a:blip r:embed="rId169"/>
            </p:blipFill>
            <p:spPr>
              <a:xfrm>
                <a:off x="4724400" y="3784600"/>
                <a:ext cx="342900" cy="177800"/>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91" name="Ink 90"/>
              <p14:cNvContentPartPr/>
              <p14:nvPr/>
            </p14:nvContentPartPr>
            <p14:xfrm>
              <a:off x="3968750" y="1733550"/>
              <a:ext cx="107950" cy="120650"/>
            </p14:xfrm>
          </p:contentPart>
        </mc:Choice>
        <mc:Fallback xmlns="">
          <p:pic>
            <p:nvPicPr>
              <p:cNvPr id="91" name="Ink 90"/>
            </p:nvPicPr>
            <p:blipFill>
              <a:blip r:embed="rId171"/>
            </p:blipFill>
            <p:spPr>
              <a:xfrm>
                <a:off x="3968750" y="1733550"/>
                <a:ext cx="107950" cy="120650"/>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92" name="Ink 91"/>
              <p14:cNvContentPartPr/>
              <p14:nvPr/>
            </p14:nvContentPartPr>
            <p14:xfrm>
              <a:off x="4025900" y="1714500"/>
              <a:ext cx="50800" cy="165100"/>
            </p14:xfrm>
          </p:contentPart>
        </mc:Choice>
        <mc:Fallback xmlns="">
          <p:pic>
            <p:nvPicPr>
              <p:cNvPr id="92" name="Ink 91"/>
            </p:nvPicPr>
            <p:blipFill>
              <a:blip r:embed="rId173"/>
            </p:blipFill>
            <p:spPr>
              <a:xfrm>
                <a:off x="4025900" y="1714500"/>
                <a:ext cx="50800" cy="165100"/>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3" name="Ink 92"/>
              <p14:cNvContentPartPr/>
              <p14:nvPr/>
            </p14:nvContentPartPr>
            <p14:xfrm>
              <a:off x="4140200" y="1835150"/>
              <a:ext cx="19050" cy="95250"/>
            </p14:xfrm>
          </p:contentPart>
        </mc:Choice>
        <mc:Fallback xmlns="">
          <p:pic>
            <p:nvPicPr>
              <p:cNvPr id="93" name="Ink 92"/>
            </p:nvPicPr>
            <p:blipFill>
              <a:blip r:embed="rId175"/>
            </p:blipFill>
            <p:spPr>
              <a:xfrm>
                <a:off x="4140200" y="1835150"/>
                <a:ext cx="19050" cy="95250"/>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4" name="Ink 93"/>
              <p14:cNvContentPartPr/>
              <p14:nvPr/>
            </p14:nvContentPartPr>
            <p14:xfrm>
              <a:off x="4305300" y="1727200"/>
              <a:ext cx="146050" cy="88900"/>
            </p14:xfrm>
          </p:contentPart>
        </mc:Choice>
        <mc:Fallback xmlns="">
          <p:pic>
            <p:nvPicPr>
              <p:cNvPr id="94" name="Ink 93"/>
            </p:nvPicPr>
            <p:blipFill>
              <a:blip r:embed="rId177"/>
            </p:blipFill>
            <p:spPr>
              <a:xfrm>
                <a:off x="4305300" y="1727200"/>
                <a:ext cx="146050" cy="88900"/>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5" name="Ink 94"/>
              <p14:cNvContentPartPr/>
              <p14:nvPr/>
            </p14:nvContentPartPr>
            <p14:xfrm>
              <a:off x="4394200" y="1689100"/>
              <a:ext cx="38100" cy="177800"/>
            </p14:xfrm>
          </p:contentPart>
        </mc:Choice>
        <mc:Fallback xmlns="">
          <p:pic>
            <p:nvPicPr>
              <p:cNvPr id="95" name="Ink 94"/>
            </p:nvPicPr>
            <p:blipFill>
              <a:blip r:embed="rId179"/>
            </p:blipFill>
            <p:spPr>
              <a:xfrm>
                <a:off x="4394200" y="1689100"/>
                <a:ext cx="38100" cy="177800"/>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6" name="Ink 95"/>
              <p14:cNvContentPartPr/>
              <p14:nvPr/>
            </p14:nvContentPartPr>
            <p14:xfrm>
              <a:off x="4489450" y="1771650"/>
              <a:ext cx="247650" cy="120650"/>
            </p14:xfrm>
          </p:contentPart>
        </mc:Choice>
        <mc:Fallback xmlns="">
          <p:pic>
            <p:nvPicPr>
              <p:cNvPr id="96" name="Ink 95"/>
            </p:nvPicPr>
            <p:blipFill>
              <a:blip r:embed="rId181"/>
            </p:blipFill>
            <p:spPr>
              <a:xfrm>
                <a:off x="4489450" y="1771650"/>
                <a:ext cx="247650" cy="120650"/>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7" name="Ink 96"/>
              <p14:cNvContentPartPr/>
              <p14:nvPr/>
            </p14:nvContentPartPr>
            <p14:xfrm>
              <a:off x="4044950" y="2070100"/>
              <a:ext cx="107950" cy="190500"/>
            </p14:xfrm>
          </p:contentPart>
        </mc:Choice>
        <mc:Fallback xmlns="">
          <p:pic>
            <p:nvPicPr>
              <p:cNvPr id="97" name="Ink 96"/>
            </p:nvPicPr>
            <p:blipFill>
              <a:blip r:embed="rId183"/>
            </p:blipFill>
            <p:spPr>
              <a:xfrm>
                <a:off x="4044950" y="2070100"/>
                <a:ext cx="107950" cy="190500"/>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8" name="Ink 97"/>
              <p14:cNvContentPartPr/>
              <p14:nvPr/>
            </p14:nvContentPartPr>
            <p14:xfrm>
              <a:off x="4165600" y="2432050"/>
              <a:ext cx="25400" cy="171450"/>
            </p14:xfrm>
          </p:contentPart>
        </mc:Choice>
        <mc:Fallback xmlns="">
          <p:pic>
            <p:nvPicPr>
              <p:cNvPr id="98" name="Ink 97"/>
            </p:nvPicPr>
            <p:blipFill>
              <a:blip r:embed="rId185"/>
            </p:blipFill>
            <p:spPr>
              <a:xfrm>
                <a:off x="4165600" y="2432050"/>
                <a:ext cx="25400" cy="171450"/>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9" name="Ink 98"/>
              <p14:cNvContentPartPr/>
              <p14:nvPr/>
            </p14:nvContentPartPr>
            <p14:xfrm>
              <a:off x="4159250" y="2736850"/>
              <a:ext cx="82550" cy="139700"/>
            </p14:xfrm>
          </p:contentPart>
        </mc:Choice>
        <mc:Fallback xmlns="">
          <p:pic>
            <p:nvPicPr>
              <p:cNvPr id="99" name="Ink 98"/>
            </p:nvPicPr>
            <p:blipFill>
              <a:blip r:embed="rId187"/>
            </p:blipFill>
            <p:spPr>
              <a:xfrm>
                <a:off x="4159250" y="2736850"/>
                <a:ext cx="82550" cy="139700"/>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100" name="Ink 99"/>
              <p14:cNvContentPartPr/>
              <p14:nvPr/>
            </p14:nvContentPartPr>
            <p14:xfrm>
              <a:off x="4527550" y="2051050"/>
              <a:ext cx="50800" cy="177800"/>
            </p14:xfrm>
          </p:contentPart>
        </mc:Choice>
        <mc:Fallback xmlns="">
          <p:pic>
            <p:nvPicPr>
              <p:cNvPr id="100" name="Ink 99"/>
            </p:nvPicPr>
            <p:blipFill>
              <a:blip r:embed="rId189"/>
            </p:blipFill>
            <p:spPr>
              <a:xfrm>
                <a:off x="4527550" y="2051050"/>
                <a:ext cx="50800" cy="177800"/>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01" name="Ink 100"/>
              <p14:cNvContentPartPr/>
              <p14:nvPr/>
            </p14:nvContentPartPr>
            <p14:xfrm>
              <a:off x="4584700" y="2444750"/>
              <a:ext cx="241300" cy="196850"/>
            </p14:xfrm>
          </p:contentPart>
        </mc:Choice>
        <mc:Fallback xmlns="">
          <p:pic>
            <p:nvPicPr>
              <p:cNvPr id="101" name="Ink 100"/>
            </p:nvPicPr>
            <p:blipFill>
              <a:blip r:embed="rId191"/>
            </p:blipFill>
            <p:spPr>
              <a:xfrm>
                <a:off x="4584700" y="2444750"/>
                <a:ext cx="241300" cy="196850"/>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02" name="Ink 101"/>
              <p14:cNvContentPartPr/>
              <p14:nvPr/>
            </p14:nvContentPartPr>
            <p14:xfrm>
              <a:off x="4521200" y="2749550"/>
              <a:ext cx="304800" cy="190500"/>
            </p14:xfrm>
          </p:contentPart>
        </mc:Choice>
        <mc:Fallback xmlns="">
          <p:pic>
            <p:nvPicPr>
              <p:cNvPr id="102" name="Ink 101"/>
            </p:nvPicPr>
            <p:blipFill>
              <a:blip r:embed="rId193"/>
            </p:blipFill>
            <p:spPr>
              <a:xfrm>
                <a:off x="4521200" y="2749550"/>
                <a:ext cx="304800" cy="190500"/>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3" name="Ink 102"/>
              <p14:cNvContentPartPr/>
              <p14:nvPr/>
            </p14:nvContentPartPr>
            <p14:xfrm>
              <a:off x="3854450" y="1568450"/>
              <a:ext cx="768350" cy="393700"/>
            </p14:xfrm>
          </p:contentPart>
        </mc:Choice>
        <mc:Fallback xmlns="">
          <p:pic>
            <p:nvPicPr>
              <p:cNvPr id="103" name="Ink 102"/>
            </p:nvPicPr>
            <p:blipFill>
              <a:blip r:embed="rId195"/>
            </p:blipFill>
            <p:spPr>
              <a:xfrm>
                <a:off x="3854450" y="1568450"/>
                <a:ext cx="768350" cy="393700"/>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4" name="Ink 103"/>
              <p14:cNvContentPartPr/>
              <p14:nvPr/>
            </p14:nvContentPartPr>
            <p14:xfrm>
              <a:off x="10617200" y="1828800"/>
              <a:ext cx="158750" cy="196850"/>
            </p14:xfrm>
          </p:contentPart>
        </mc:Choice>
        <mc:Fallback xmlns="">
          <p:pic>
            <p:nvPicPr>
              <p:cNvPr id="104" name="Ink 103"/>
            </p:nvPicPr>
            <p:blipFill>
              <a:blip r:embed="rId197"/>
            </p:blipFill>
            <p:spPr>
              <a:xfrm>
                <a:off x="10617200" y="1828800"/>
                <a:ext cx="158750" cy="196850"/>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5" name="Ink 104"/>
              <p14:cNvContentPartPr/>
              <p14:nvPr/>
            </p14:nvContentPartPr>
            <p14:xfrm>
              <a:off x="10610850" y="1873250"/>
              <a:ext cx="158750" cy="152400"/>
            </p14:xfrm>
          </p:contentPart>
        </mc:Choice>
        <mc:Fallback xmlns="">
          <p:pic>
            <p:nvPicPr>
              <p:cNvPr id="105" name="Ink 104"/>
            </p:nvPicPr>
            <p:blipFill>
              <a:blip r:embed="rId199"/>
            </p:blipFill>
            <p:spPr>
              <a:xfrm>
                <a:off x="10610850" y="1873250"/>
                <a:ext cx="158750" cy="152400"/>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6" name="Ink 105"/>
              <p14:cNvContentPartPr/>
              <p14:nvPr/>
            </p14:nvContentPartPr>
            <p14:xfrm>
              <a:off x="10864850" y="1866900"/>
              <a:ext cx="88900" cy="139700"/>
            </p14:xfrm>
          </p:contentPart>
        </mc:Choice>
        <mc:Fallback xmlns="">
          <p:pic>
            <p:nvPicPr>
              <p:cNvPr id="106" name="Ink 105"/>
            </p:nvPicPr>
            <p:blipFill>
              <a:blip r:embed="rId201"/>
            </p:blipFill>
            <p:spPr>
              <a:xfrm>
                <a:off x="10864850" y="1866900"/>
                <a:ext cx="88900" cy="139700"/>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7" name="Ink 106"/>
              <p14:cNvContentPartPr/>
              <p14:nvPr/>
            </p14:nvContentPartPr>
            <p14:xfrm>
              <a:off x="10839450" y="1860550"/>
              <a:ext cx="133350" cy="158750"/>
            </p14:xfrm>
          </p:contentPart>
        </mc:Choice>
        <mc:Fallback xmlns="">
          <p:pic>
            <p:nvPicPr>
              <p:cNvPr id="107" name="Ink 106"/>
            </p:nvPicPr>
            <p:blipFill>
              <a:blip r:embed="rId203"/>
            </p:blipFill>
            <p:spPr>
              <a:xfrm>
                <a:off x="10839450" y="1860550"/>
                <a:ext cx="133350" cy="158750"/>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8" name="Ink 107"/>
              <p14:cNvContentPartPr/>
              <p14:nvPr/>
            </p14:nvContentPartPr>
            <p14:xfrm>
              <a:off x="11029950" y="1778000"/>
              <a:ext cx="114300" cy="6350"/>
            </p14:xfrm>
          </p:contentPart>
        </mc:Choice>
        <mc:Fallback xmlns="">
          <p:pic>
            <p:nvPicPr>
              <p:cNvPr id="108" name="Ink 107"/>
            </p:nvPicPr>
            <p:blipFill>
              <a:blip r:embed="rId205"/>
            </p:blipFill>
            <p:spPr>
              <a:xfrm>
                <a:off x="11029950" y="1778000"/>
                <a:ext cx="114300" cy="6350"/>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9" name="Ink 108"/>
              <p14:cNvContentPartPr/>
              <p14:nvPr/>
            </p14:nvContentPartPr>
            <p14:xfrm>
              <a:off x="11131550" y="1720850"/>
              <a:ext cx="38100" cy="177800"/>
            </p14:xfrm>
          </p:contentPart>
        </mc:Choice>
        <mc:Fallback xmlns="">
          <p:pic>
            <p:nvPicPr>
              <p:cNvPr id="109" name="Ink 108"/>
            </p:nvPicPr>
            <p:blipFill>
              <a:blip r:embed="rId207"/>
            </p:blipFill>
            <p:spPr>
              <a:xfrm>
                <a:off x="11131550" y="1720850"/>
                <a:ext cx="38100" cy="177800"/>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10" name="Ink 109"/>
              <p14:cNvContentPartPr/>
              <p14:nvPr/>
            </p14:nvContentPartPr>
            <p14:xfrm>
              <a:off x="10642600" y="2254250"/>
              <a:ext cx="82550" cy="158750"/>
            </p14:xfrm>
          </p:contentPart>
        </mc:Choice>
        <mc:Fallback xmlns="">
          <p:pic>
            <p:nvPicPr>
              <p:cNvPr id="110" name="Ink 109"/>
            </p:nvPicPr>
            <p:blipFill>
              <a:blip r:embed="rId209"/>
            </p:blipFill>
            <p:spPr>
              <a:xfrm>
                <a:off x="10642600" y="2254250"/>
                <a:ext cx="82550" cy="158750"/>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11" name="Ink 110"/>
              <p14:cNvContentPartPr/>
              <p14:nvPr/>
            </p14:nvContentPartPr>
            <p14:xfrm>
              <a:off x="10585450" y="2279650"/>
              <a:ext cx="146050" cy="133350"/>
            </p14:xfrm>
          </p:contentPart>
        </mc:Choice>
        <mc:Fallback xmlns="">
          <p:pic>
            <p:nvPicPr>
              <p:cNvPr id="111" name="Ink 110"/>
            </p:nvPicPr>
            <p:blipFill>
              <a:blip r:embed="rId211"/>
            </p:blipFill>
            <p:spPr>
              <a:xfrm>
                <a:off x="10585450" y="2279650"/>
                <a:ext cx="146050" cy="133350"/>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12" name="Ink 111"/>
              <p14:cNvContentPartPr/>
              <p14:nvPr/>
            </p14:nvContentPartPr>
            <p14:xfrm>
              <a:off x="10788650" y="2012950"/>
              <a:ext cx="25400" cy="133350"/>
            </p14:xfrm>
          </p:contentPart>
        </mc:Choice>
        <mc:Fallback xmlns="">
          <p:pic>
            <p:nvPicPr>
              <p:cNvPr id="112" name="Ink 111"/>
            </p:nvPicPr>
            <p:blipFill>
              <a:blip r:embed="rId213"/>
            </p:blipFill>
            <p:spPr>
              <a:xfrm>
                <a:off x="10788650" y="2012950"/>
                <a:ext cx="25400" cy="133350"/>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3" name="Ink 112"/>
              <p14:cNvContentPartPr/>
              <p14:nvPr/>
            </p14:nvContentPartPr>
            <p14:xfrm>
              <a:off x="10979150" y="2044700"/>
              <a:ext cx="25400" cy="133350"/>
            </p14:xfrm>
          </p:contentPart>
        </mc:Choice>
        <mc:Fallback xmlns="">
          <p:pic>
            <p:nvPicPr>
              <p:cNvPr id="113" name="Ink 112"/>
            </p:nvPicPr>
            <p:blipFill>
              <a:blip r:embed="rId215"/>
            </p:blipFill>
            <p:spPr>
              <a:xfrm>
                <a:off x="10979150" y="2044700"/>
                <a:ext cx="25400" cy="133350"/>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4" name="Ink 113"/>
              <p14:cNvContentPartPr/>
              <p14:nvPr/>
            </p14:nvContentPartPr>
            <p14:xfrm>
              <a:off x="10617200" y="2324100"/>
              <a:ext cx="139700" cy="101600"/>
            </p14:xfrm>
          </p:contentPart>
        </mc:Choice>
        <mc:Fallback xmlns="">
          <p:pic>
            <p:nvPicPr>
              <p:cNvPr id="114" name="Ink 113"/>
            </p:nvPicPr>
            <p:blipFill>
              <a:blip r:embed="rId217"/>
            </p:blipFill>
            <p:spPr>
              <a:xfrm>
                <a:off x="10617200" y="2324100"/>
                <a:ext cx="139700" cy="101600"/>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5" name="Ink 114"/>
              <p14:cNvContentPartPr/>
              <p14:nvPr/>
            </p14:nvContentPartPr>
            <p14:xfrm>
              <a:off x="10769600" y="2076450"/>
              <a:ext cx="209550" cy="120650"/>
            </p14:xfrm>
          </p:contentPart>
        </mc:Choice>
        <mc:Fallback xmlns="">
          <p:pic>
            <p:nvPicPr>
              <p:cNvPr id="115" name="Ink 114"/>
            </p:nvPicPr>
            <p:blipFill>
              <a:blip r:embed="rId219"/>
            </p:blipFill>
            <p:spPr>
              <a:xfrm>
                <a:off x="10769600" y="2076450"/>
                <a:ext cx="209550" cy="120650"/>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6" name="Ink 115"/>
              <p14:cNvContentPartPr/>
              <p14:nvPr/>
            </p14:nvContentPartPr>
            <p14:xfrm>
              <a:off x="3651250" y="1809750"/>
              <a:ext cx="114300" cy="6350"/>
            </p14:xfrm>
          </p:contentPart>
        </mc:Choice>
        <mc:Fallback xmlns="">
          <p:pic>
            <p:nvPicPr>
              <p:cNvPr id="116" name="Ink 115"/>
            </p:nvPicPr>
            <p:blipFill>
              <a:blip r:embed="rId221"/>
            </p:blipFill>
            <p:spPr>
              <a:xfrm>
                <a:off x="3651250" y="1809750"/>
                <a:ext cx="114300" cy="6350"/>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7" name="Ink 116"/>
              <p14:cNvContentPartPr/>
              <p14:nvPr/>
            </p14:nvContentPartPr>
            <p14:xfrm>
              <a:off x="3670300" y="1822450"/>
              <a:ext cx="63500" cy="57150"/>
            </p14:xfrm>
          </p:contentPart>
        </mc:Choice>
        <mc:Fallback xmlns="">
          <p:pic>
            <p:nvPicPr>
              <p:cNvPr id="117" name="Ink 116"/>
            </p:nvPicPr>
            <p:blipFill>
              <a:blip r:embed="rId223"/>
            </p:blipFill>
            <p:spPr>
              <a:xfrm>
                <a:off x="3670300" y="1822450"/>
                <a:ext cx="63500" cy="57150"/>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8" name="Ink 117"/>
              <p14:cNvContentPartPr/>
              <p14:nvPr/>
            </p14:nvContentPartPr>
            <p14:xfrm>
              <a:off x="3676650" y="1771650"/>
              <a:ext cx="101600" cy="127000"/>
            </p14:xfrm>
          </p:contentPart>
        </mc:Choice>
        <mc:Fallback xmlns="">
          <p:pic>
            <p:nvPicPr>
              <p:cNvPr id="118" name="Ink 117"/>
            </p:nvPicPr>
            <p:blipFill>
              <a:blip r:embed="rId225"/>
            </p:blipFill>
            <p:spPr>
              <a:xfrm>
                <a:off x="3676650" y="1771650"/>
                <a:ext cx="101600" cy="127000"/>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9" name="Ink 118"/>
              <p14:cNvContentPartPr/>
              <p14:nvPr/>
            </p14:nvContentPartPr>
            <p14:xfrm>
              <a:off x="3422650" y="1809750"/>
              <a:ext cx="146050" cy="190500"/>
            </p14:xfrm>
          </p:contentPart>
        </mc:Choice>
        <mc:Fallback xmlns="">
          <p:pic>
            <p:nvPicPr>
              <p:cNvPr id="119" name="Ink 118"/>
            </p:nvPicPr>
            <p:blipFill>
              <a:blip r:embed="rId227"/>
            </p:blipFill>
            <p:spPr>
              <a:xfrm>
                <a:off x="3422650" y="1809750"/>
                <a:ext cx="146050" cy="190500"/>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20" name="Ink 119"/>
              <p14:cNvContentPartPr/>
              <p14:nvPr/>
            </p14:nvContentPartPr>
            <p14:xfrm>
              <a:off x="11144250" y="2000250"/>
              <a:ext cx="203200" cy="6350"/>
            </p14:xfrm>
          </p:contentPart>
        </mc:Choice>
        <mc:Fallback xmlns="">
          <p:pic>
            <p:nvPicPr>
              <p:cNvPr id="120" name="Ink 119"/>
            </p:nvPicPr>
            <p:blipFill>
              <a:blip r:embed="rId229"/>
            </p:blipFill>
            <p:spPr>
              <a:xfrm>
                <a:off x="11144250" y="2000250"/>
                <a:ext cx="203200" cy="6350"/>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21" name="Ink 120"/>
              <p14:cNvContentPartPr/>
              <p14:nvPr/>
            </p14:nvContentPartPr>
            <p14:xfrm>
              <a:off x="11169650" y="2044700"/>
              <a:ext cx="165100" cy="6350"/>
            </p14:xfrm>
          </p:contentPart>
        </mc:Choice>
        <mc:Fallback xmlns="">
          <p:pic>
            <p:nvPicPr>
              <p:cNvPr id="121" name="Ink 120"/>
            </p:nvPicPr>
            <p:blipFill>
              <a:blip r:embed="rId231"/>
            </p:blipFill>
            <p:spPr>
              <a:xfrm>
                <a:off x="11169650" y="2044700"/>
                <a:ext cx="165100" cy="6350"/>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22" name="Ink 121"/>
              <p14:cNvContentPartPr/>
              <p14:nvPr/>
            </p14:nvContentPartPr>
            <p14:xfrm>
              <a:off x="11277600" y="1955800"/>
              <a:ext cx="133350" cy="247650"/>
            </p14:xfrm>
          </p:contentPart>
        </mc:Choice>
        <mc:Fallback xmlns="">
          <p:pic>
            <p:nvPicPr>
              <p:cNvPr id="122" name="Ink 121"/>
            </p:nvPicPr>
            <p:blipFill>
              <a:blip r:embed="rId233"/>
            </p:blipFill>
            <p:spPr>
              <a:xfrm>
                <a:off x="11277600" y="1955800"/>
                <a:ext cx="133350" cy="247650"/>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3" name="Ink 122"/>
              <p14:cNvContentPartPr/>
              <p14:nvPr/>
            </p14:nvContentPartPr>
            <p14:xfrm>
              <a:off x="10293350" y="1498600"/>
              <a:ext cx="1136650" cy="850900"/>
            </p14:xfrm>
          </p:contentPart>
        </mc:Choice>
        <mc:Fallback xmlns="">
          <p:pic>
            <p:nvPicPr>
              <p:cNvPr id="123" name="Ink 122"/>
            </p:nvPicPr>
            <p:blipFill>
              <a:blip r:embed="rId235"/>
            </p:blipFill>
            <p:spPr>
              <a:xfrm>
                <a:off x="10293350" y="1498600"/>
                <a:ext cx="1136650" cy="850900"/>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4" name="Ink 123"/>
              <p14:cNvContentPartPr/>
              <p14:nvPr/>
            </p14:nvContentPartPr>
            <p14:xfrm>
              <a:off x="10801350" y="2317750"/>
              <a:ext cx="57150" cy="400050"/>
            </p14:xfrm>
          </p:contentPart>
        </mc:Choice>
        <mc:Fallback xmlns="">
          <p:pic>
            <p:nvPicPr>
              <p:cNvPr id="124" name="Ink 123"/>
            </p:nvPicPr>
            <p:blipFill>
              <a:blip r:embed="rId237"/>
            </p:blipFill>
            <p:spPr>
              <a:xfrm>
                <a:off x="10801350" y="2317750"/>
                <a:ext cx="57150" cy="400050"/>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5" name="Ink 124"/>
              <p14:cNvContentPartPr/>
              <p14:nvPr/>
            </p14:nvContentPartPr>
            <p14:xfrm>
              <a:off x="10725150" y="2654300"/>
              <a:ext cx="285750" cy="107950"/>
            </p14:xfrm>
          </p:contentPart>
        </mc:Choice>
        <mc:Fallback xmlns="">
          <p:pic>
            <p:nvPicPr>
              <p:cNvPr id="125" name="Ink 124"/>
            </p:nvPicPr>
            <p:blipFill>
              <a:blip r:embed="rId239"/>
            </p:blipFill>
            <p:spPr>
              <a:xfrm>
                <a:off x="10725150" y="2654300"/>
                <a:ext cx="285750" cy="107950"/>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6" name="Ink 125"/>
              <p14:cNvContentPartPr/>
              <p14:nvPr/>
            </p14:nvContentPartPr>
            <p14:xfrm>
              <a:off x="10661650" y="2965450"/>
              <a:ext cx="203200" cy="184150"/>
            </p14:xfrm>
          </p:contentPart>
        </mc:Choice>
        <mc:Fallback xmlns="">
          <p:pic>
            <p:nvPicPr>
              <p:cNvPr id="126" name="Ink 125"/>
            </p:nvPicPr>
            <p:blipFill>
              <a:blip r:embed="rId241"/>
            </p:blipFill>
            <p:spPr>
              <a:xfrm>
                <a:off x="10661650" y="2965450"/>
                <a:ext cx="203200" cy="184150"/>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7" name="Ink 126"/>
              <p14:cNvContentPartPr/>
              <p14:nvPr/>
            </p14:nvContentPartPr>
            <p14:xfrm>
              <a:off x="10896600" y="2927350"/>
              <a:ext cx="25400" cy="50800"/>
            </p14:xfrm>
          </p:contentPart>
        </mc:Choice>
        <mc:Fallback xmlns="">
          <p:pic>
            <p:nvPicPr>
              <p:cNvPr id="127" name="Ink 126"/>
            </p:nvPicPr>
            <p:blipFill>
              <a:blip r:embed="rId243"/>
            </p:blipFill>
            <p:spPr>
              <a:xfrm>
                <a:off x="10896600" y="2927350"/>
                <a:ext cx="25400" cy="50800"/>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8" name="Ink 127"/>
              <p14:cNvContentPartPr/>
              <p14:nvPr/>
            </p14:nvContentPartPr>
            <p14:xfrm>
              <a:off x="10858500" y="3016250"/>
              <a:ext cx="361950" cy="317500"/>
            </p14:xfrm>
          </p:contentPart>
        </mc:Choice>
        <mc:Fallback xmlns="">
          <p:pic>
            <p:nvPicPr>
              <p:cNvPr id="128" name="Ink 127"/>
            </p:nvPicPr>
            <p:blipFill>
              <a:blip r:embed="rId245"/>
            </p:blipFill>
            <p:spPr>
              <a:xfrm>
                <a:off x="10858500" y="3016250"/>
                <a:ext cx="361950" cy="317500"/>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9" name="Ink 128"/>
              <p14:cNvContentPartPr/>
              <p14:nvPr/>
            </p14:nvContentPartPr>
            <p14:xfrm>
              <a:off x="11233150" y="2940050"/>
              <a:ext cx="596900" cy="285750"/>
            </p14:xfrm>
          </p:contentPart>
        </mc:Choice>
        <mc:Fallback xmlns="">
          <p:pic>
            <p:nvPicPr>
              <p:cNvPr id="129" name="Ink 128"/>
            </p:nvPicPr>
            <p:blipFill>
              <a:blip r:embed="rId247"/>
            </p:blipFill>
            <p:spPr>
              <a:xfrm>
                <a:off x="11233150" y="2940050"/>
                <a:ext cx="596900" cy="285750"/>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30" name="Ink 129"/>
              <p14:cNvContentPartPr/>
              <p14:nvPr/>
            </p14:nvContentPartPr>
            <p14:xfrm>
              <a:off x="10566400" y="3517900"/>
              <a:ext cx="228600" cy="577850"/>
            </p14:xfrm>
          </p:contentPart>
        </mc:Choice>
        <mc:Fallback xmlns="">
          <p:pic>
            <p:nvPicPr>
              <p:cNvPr id="130" name="Ink 129"/>
            </p:nvPicPr>
            <p:blipFill>
              <a:blip r:embed="rId249"/>
            </p:blipFill>
            <p:spPr>
              <a:xfrm>
                <a:off x="10566400" y="3517900"/>
                <a:ext cx="228600" cy="577850"/>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31" name="Ink 130"/>
              <p14:cNvContentPartPr/>
              <p14:nvPr/>
            </p14:nvContentPartPr>
            <p14:xfrm>
              <a:off x="10985500" y="3524250"/>
              <a:ext cx="222250" cy="273050"/>
            </p14:xfrm>
          </p:contentPart>
        </mc:Choice>
        <mc:Fallback xmlns="">
          <p:pic>
            <p:nvPicPr>
              <p:cNvPr id="131" name="Ink 130"/>
            </p:nvPicPr>
            <p:blipFill>
              <a:blip r:embed="rId251"/>
            </p:blipFill>
            <p:spPr>
              <a:xfrm>
                <a:off x="10985500" y="3524250"/>
                <a:ext cx="222250" cy="273050"/>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32" name="Ink 131"/>
              <p14:cNvContentPartPr/>
              <p14:nvPr/>
            </p14:nvContentPartPr>
            <p14:xfrm>
              <a:off x="10941050" y="3822700"/>
              <a:ext cx="247650" cy="95250"/>
            </p14:xfrm>
          </p:contentPart>
        </mc:Choice>
        <mc:Fallback xmlns="">
          <p:pic>
            <p:nvPicPr>
              <p:cNvPr id="132" name="Ink 131"/>
            </p:nvPicPr>
            <p:blipFill>
              <a:blip r:embed="rId253"/>
            </p:blipFill>
            <p:spPr>
              <a:xfrm>
                <a:off x="10941050" y="3822700"/>
                <a:ext cx="247650" cy="95250"/>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3" name="Ink 132"/>
              <p14:cNvContentPartPr/>
              <p14:nvPr/>
            </p14:nvContentPartPr>
            <p14:xfrm>
              <a:off x="11455400" y="3479800"/>
              <a:ext cx="50800" cy="209550"/>
            </p14:xfrm>
          </p:contentPart>
        </mc:Choice>
        <mc:Fallback xmlns="">
          <p:pic>
            <p:nvPicPr>
              <p:cNvPr id="133" name="Ink 132"/>
            </p:nvPicPr>
            <p:blipFill>
              <a:blip r:embed="rId255"/>
            </p:blipFill>
            <p:spPr>
              <a:xfrm>
                <a:off x="11455400" y="3479800"/>
                <a:ext cx="50800" cy="209550"/>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4" name="Ink 133"/>
              <p14:cNvContentPartPr/>
              <p14:nvPr/>
            </p14:nvContentPartPr>
            <p14:xfrm>
              <a:off x="11264900" y="3746500"/>
              <a:ext cx="400050" cy="31750"/>
            </p14:xfrm>
          </p:contentPart>
        </mc:Choice>
        <mc:Fallback xmlns="">
          <p:pic>
            <p:nvPicPr>
              <p:cNvPr id="134" name="Ink 133"/>
            </p:nvPicPr>
            <p:blipFill>
              <a:blip r:embed="rId257"/>
            </p:blipFill>
            <p:spPr>
              <a:xfrm>
                <a:off x="11264900" y="3746500"/>
                <a:ext cx="400050" cy="31750"/>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5" name="Ink 134"/>
              <p14:cNvContentPartPr/>
              <p14:nvPr/>
            </p14:nvContentPartPr>
            <p14:xfrm>
              <a:off x="11290300" y="3848100"/>
              <a:ext cx="184150" cy="304800"/>
            </p14:xfrm>
          </p:contentPart>
        </mc:Choice>
        <mc:Fallback xmlns="">
          <p:pic>
            <p:nvPicPr>
              <p:cNvPr id="135" name="Ink 134"/>
            </p:nvPicPr>
            <p:blipFill>
              <a:blip r:embed="rId259"/>
            </p:blipFill>
            <p:spPr>
              <a:xfrm>
                <a:off x="11290300" y="3848100"/>
                <a:ext cx="184150" cy="304800"/>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6" name="Ink 135"/>
              <p14:cNvContentPartPr/>
              <p14:nvPr/>
            </p14:nvContentPartPr>
            <p14:xfrm>
              <a:off x="11531600" y="4083050"/>
              <a:ext cx="349250" cy="203200"/>
            </p14:xfrm>
          </p:contentPart>
        </mc:Choice>
        <mc:Fallback xmlns="">
          <p:pic>
            <p:nvPicPr>
              <p:cNvPr id="136" name="Ink 135"/>
            </p:nvPicPr>
            <p:blipFill>
              <a:blip r:embed="rId261"/>
            </p:blipFill>
            <p:spPr>
              <a:xfrm>
                <a:off x="11531600" y="4083050"/>
                <a:ext cx="349250" cy="203200"/>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7" name="Ink 136"/>
              <p14:cNvContentPartPr/>
              <p14:nvPr/>
            </p14:nvContentPartPr>
            <p14:xfrm>
              <a:off x="10204450" y="3289300"/>
              <a:ext cx="1797050" cy="1155700"/>
            </p14:xfrm>
          </p:contentPart>
        </mc:Choice>
        <mc:Fallback xmlns="">
          <p:pic>
            <p:nvPicPr>
              <p:cNvPr id="137" name="Ink 136"/>
            </p:nvPicPr>
            <p:blipFill>
              <a:blip r:embed="rId263"/>
            </p:blipFill>
            <p:spPr>
              <a:xfrm>
                <a:off x="10204450" y="3289300"/>
                <a:ext cx="1797050" cy="1155700"/>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8" name="Ink 137"/>
              <p14:cNvContentPartPr/>
              <p14:nvPr/>
            </p14:nvContentPartPr>
            <p14:xfrm>
              <a:off x="10210800" y="1676400"/>
              <a:ext cx="260350" cy="107950"/>
            </p14:xfrm>
          </p:contentPart>
        </mc:Choice>
        <mc:Fallback xmlns="">
          <p:pic>
            <p:nvPicPr>
              <p:cNvPr id="138" name="Ink 137"/>
            </p:nvPicPr>
            <p:blipFill>
              <a:blip r:embed="rId265"/>
            </p:blipFill>
            <p:spPr>
              <a:xfrm>
                <a:off x="10210800" y="1676400"/>
                <a:ext cx="260350" cy="107950"/>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39" name="Ink 138"/>
              <p14:cNvContentPartPr/>
              <p14:nvPr/>
            </p14:nvContentPartPr>
            <p14:xfrm>
              <a:off x="10172700" y="1797050"/>
              <a:ext cx="298450" cy="57150"/>
            </p14:xfrm>
          </p:contentPart>
        </mc:Choice>
        <mc:Fallback xmlns="">
          <p:pic>
            <p:nvPicPr>
              <p:cNvPr id="139" name="Ink 138"/>
            </p:nvPicPr>
            <p:blipFill>
              <a:blip r:embed="rId267"/>
            </p:blipFill>
            <p:spPr>
              <a:xfrm>
                <a:off x="10172700" y="1797050"/>
                <a:ext cx="298450" cy="57150"/>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40" name="Ink 139"/>
              <p14:cNvContentPartPr/>
              <p14:nvPr/>
            </p14:nvContentPartPr>
            <p14:xfrm>
              <a:off x="10337800" y="1695450"/>
              <a:ext cx="184150" cy="266700"/>
            </p14:xfrm>
          </p:contentPart>
        </mc:Choice>
        <mc:Fallback xmlns="">
          <p:pic>
            <p:nvPicPr>
              <p:cNvPr id="140" name="Ink 139"/>
            </p:nvPicPr>
            <p:blipFill>
              <a:blip r:embed="rId269"/>
            </p:blipFill>
            <p:spPr>
              <a:xfrm>
                <a:off x="10337800" y="1695450"/>
                <a:ext cx="184150" cy="266700"/>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41" name="Ink 140"/>
              <p14:cNvContentPartPr/>
              <p14:nvPr/>
            </p14:nvContentPartPr>
            <p14:xfrm>
              <a:off x="8629650" y="1682750"/>
              <a:ext cx="25400" cy="196850"/>
            </p14:xfrm>
          </p:contentPart>
        </mc:Choice>
        <mc:Fallback xmlns="">
          <p:pic>
            <p:nvPicPr>
              <p:cNvPr id="141" name="Ink 140"/>
            </p:nvPicPr>
            <p:blipFill>
              <a:blip r:embed="rId271"/>
            </p:blipFill>
            <p:spPr>
              <a:xfrm>
                <a:off x="8629650" y="1682750"/>
                <a:ext cx="25400" cy="196850"/>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42" name="Ink 141"/>
              <p14:cNvContentPartPr/>
              <p14:nvPr/>
            </p14:nvContentPartPr>
            <p14:xfrm>
              <a:off x="8756650" y="1752600"/>
              <a:ext cx="107950" cy="88900"/>
            </p14:xfrm>
          </p:contentPart>
        </mc:Choice>
        <mc:Fallback xmlns="">
          <p:pic>
            <p:nvPicPr>
              <p:cNvPr id="142" name="Ink 141"/>
            </p:nvPicPr>
            <p:blipFill>
              <a:blip r:embed="rId273"/>
            </p:blipFill>
            <p:spPr>
              <a:xfrm>
                <a:off x="8756650" y="1752600"/>
                <a:ext cx="107950" cy="88900"/>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43" name="Ink 142"/>
              <p14:cNvContentPartPr/>
              <p14:nvPr/>
            </p14:nvContentPartPr>
            <p14:xfrm>
              <a:off x="8928100" y="1746250"/>
              <a:ext cx="114300" cy="82550"/>
            </p14:xfrm>
          </p:contentPart>
        </mc:Choice>
        <mc:Fallback xmlns="">
          <p:pic>
            <p:nvPicPr>
              <p:cNvPr id="143" name="Ink 142"/>
            </p:nvPicPr>
            <p:blipFill>
              <a:blip r:embed="rId275"/>
            </p:blipFill>
            <p:spPr>
              <a:xfrm>
                <a:off x="8928100" y="1746250"/>
                <a:ext cx="114300" cy="82550"/>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4" name="Ink 143"/>
              <p14:cNvContentPartPr/>
              <p14:nvPr/>
            </p14:nvContentPartPr>
            <p14:xfrm>
              <a:off x="9067800" y="1739900"/>
              <a:ext cx="107950" cy="88900"/>
            </p14:xfrm>
          </p:contentPart>
        </mc:Choice>
        <mc:Fallback xmlns="">
          <p:pic>
            <p:nvPicPr>
              <p:cNvPr id="144" name="Ink 143"/>
            </p:nvPicPr>
            <p:blipFill>
              <a:blip r:embed="rId277"/>
            </p:blipFill>
            <p:spPr>
              <a:xfrm>
                <a:off x="9067800" y="1739900"/>
                <a:ext cx="107950" cy="88900"/>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5" name="Ink 144"/>
              <p14:cNvContentPartPr/>
              <p14:nvPr/>
            </p14:nvContentPartPr>
            <p14:xfrm>
              <a:off x="9245600" y="1739900"/>
              <a:ext cx="107950" cy="88900"/>
            </p14:xfrm>
          </p:contentPart>
        </mc:Choice>
        <mc:Fallback xmlns="">
          <p:pic>
            <p:nvPicPr>
              <p:cNvPr id="145" name="Ink 144"/>
            </p:nvPicPr>
            <p:blipFill>
              <a:blip r:embed="rId279"/>
            </p:blipFill>
            <p:spPr>
              <a:xfrm>
                <a:off x="9245600" y="1739900"/>
                <a:ext cx="107950" cy="88900"/>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46" name="Ink 145"/>
              <p14:cNvContentPartPr/>
              <p14:nvPr/>
            </p14:nvContentPartPr>
            <p14:xfrm>
              <a:off x="9385300" y="1733550"/>
              <a:ext cx="177800" cy="82550"/>
            </p14:xfrm>
          </p:contentPart>
        </mc:Choice>
        <mc:Fallback xmlns="">
          <p:pic>
            <p:nvPicPr>
              <p:cNvPr id="146" name="Ink 145"/>
            </p:nvPicPr>
            <p:blipFill>
              <a:blip r:embed="rId281"/>
            </p:blipFill>
            <p:spPr>
              <a:xfrm>
                <a:off x="9385300" y="1733550"/>
                <a:ext cx="177800" cy="82550"/>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47" name="Ink 146"/>
              <p14:cNvContentPartPr/>
              <p14:nvPr/>
            </p14:nvContentPartPr>
            <p14:xfrm>
              <a:off x="8801100" y="2076450"/>
              <a:ext cx="25400" cy="196850"/>
            </p14:xfrm>
          </p:contentPart>
        </mc:Choice>
        <mc:Fallback xmlns="">
          <p:pic>
            <p:nvPicPr>
              <p:cNvPr id="147" name="Ink 146"/>
            </p:nvPicPr>
            <p:blipFill>
              <a:blip r:embed="rId283"/>
            </p:blipFill>
            <p:spPr>
              <a:xfrm>
                <a:off x="8801100" y="2076450"/>
                <a:ext cx="25400" cy="196850"/>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48" name="Ink 147"/>
              <p14:cNvContentPartPr/>
              <p14:nvPr/>
            </p14:nvContentPartPr>
            <p14:xfrm>
              <a:off x="8921750" y="2095500"/>
              <a:ext cx="146050" cy="107950"/>
            </p14:xfrm>
          </p:contentPart>
        </mc:Choice>
        <mc:Fallback xmlns="">
          <p:pic>
            <p:nvPicPr>
              <p:cNvPr id="148" name="Ink 147"/>
            </p:nvPicPr>
            <p:blipFill>
              <a:blip r:embed="rId285"/>
            </p:blipFill>
            <p:spPr>
              <a:xfrm>
                <a:off x="8921750" y="2095500"/>
                <a:ext cx="146050" cy="107950"/>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49" name="Ink 148"/>
              <p14:cNvContentPartPr/>
              <p14:nvPr/>
            </p14:nvContentPartPr>
            <p14:xfrm>
              <a:off x="9144000" y="2082800"/>
              <a:ext cx="107950" cy="120650"/>
            </p14:xfrm>
          </p:contentPart>
        </mc:Choice>
        <mc:Fallback xmlns="">
          <p:pic>
            <p:nvPicPr>
              <p:cNvPr id="149" name="Ink 148"/>
            </p:nvPicPr>
            <p:blipFill>
              <a:blip r:embed="rId287"/>
            </p:blipFill>
            <p:spPr>
              <a:xfrm>
                <a:off x="9144000" y="2082800"/>
                <a:ext cx="107950" cy="120650"/>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50" name="Ink 149"/>
              <p14:cNvContentPartPr/>
              <p14:nvPr/>
            </p14:nvContentPartPr>
            <p14:xfrm>
              <a:off x="9309100" y="2076450"/>
              <a:ext cx="133350" cy="107950"/>
            </p14:xfrm>
          </p:contentPart>
        </mc:Choice>
        <mc:Fallback xmlns="">
          <p:pic>
            <p:nvPicPr>
              <p:cNvPr id="150" name="Ink 149"/>
            </p:nvPicPr>
            <p:blipFill>
              <a:blip r:embed="rId289"/>
            </p:blipFill>
            <p:spPr>
              <a:xfrm>
                <a:off x="9309100" y="2076450"/>
                <a:ext cx="133350" cy="107950"/>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51" name="Ink 150"/>
              <p14:cNvContentPartPr/>
              <p14:nvPr/>
            </p14:nvContentPartPr>
            <p14:xfrm>
              <a:off x="8413750" y="1543050"/>
              <a:ext cx="1352550" cy="831850"/>
            </p14:xfrm>
          </p:contentPart>
        </mc:Choice>
        <mc:Fallback xmlns="">
          <p:pic>
            <p:nvPicPr>
              <p:cNvPr id="151" name="Ink 150"/>
            </p:nvPicPr>
            <p:blipFill>
              <a:blip r:embed="rId291"/>
            </p:blipFill>
            <p:spPr>
              <a:xfrm>
                <a:off x="8413750" y="1543050"/>
                <a:ext cx="1352550" cy="831850"/>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52" name="Ink 151"/>
              <p14:cNvContentPartPr/>
              <p14:nvPr/>
            </p14:nvContentPartPr>
            <p14:xfrm>
              <a:off x="8413750" y="1682750"/>
              <a:ext cx="527050" cy="723900"/>
            </p14:xfrm>
          </p:contentPart>
        </mc:Choice>
        <mc:Fallback xmlns="">
          <p:pic>
            <p:nvPicPr>
              <p:cNvPr id="152" name="Ink 151"/>
            </p:nvPicPr>
            <p:blipFill>
              <a:blip r:embed="rId293"/>
            </p:blipFill>
            <p:spPr>
              <a:xfrm>
                <a:off x="8413750" y="1682750"/>
                <a:ext cx="527050" cy="723900"/>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53" name="Ink 152"/>
              <p14:cNvContentPartPr/>
              <p14:nvPr/>
            </p14:nvContentPartPr>
            <p14:xfrm>
              <a:off x="9271000" y="2298700"/>
              <a:ext cx="38100" cy="266700"/>
            </p14:xfrm>
          </p:contentPart>
        </mc:Choice>
        <mc:Fallback xmlns="">
          <p:pic>
            <p:nvPicPr>
              <p:cNvPr id="153" name="Ink 152"/>
            </p:nvPicPr>
            <p:blipFill>
              <a:blip r:embed="rId295"/>
            </p:blipFill>
            <p:spPr>
              <a:xfrm>
                <a:off x="9271000" y="2298700"/>
                <a:ext cx="38100" cy="266700"/>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54" name="Ink 153"/>
              <p14:cNvContentPartPr/>
              <p14:nvPr/>
            </p14:nvContentPartPr>
            <p14:xfrm>
              <a:off x="9239250" y="2476500"/>
              <a:ext cx="203200" cy="152400"/>
            </p14:xfrm>
          </p:contentPart>
        </mc:Choice>
        <mc:Fallback xmlns="">
          <p:pic>
            <p:nvPicPr>
              <p:cNvPr id="154" name="Ink 153"/>
            </p:nvPicPr>
            <p:blipFill>
              <a:blip r:embed="rId297"/>
            </p:blipFill>
            <p:spPr>
              <a:xfrm>
                <a:off x="9239250" y="2476500"/>
                <a:ext cx="203200" cy="152400"/>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55" name="Ink 154"/>
              <p14:cNvContentPartPr/>
              <p14:nvPr/>
            </p14:nvContentPartPr>
            <p14:xfrm>
              <a:off x="10521950" y="2743200"/>
              <a:ext cx="1428750" cy="704850"/>
            </p14:xfrm>
          </p:contentPart>
        </mc:Choice>
        <mc:Fallback xmlns="">
          <p:pic>
            <p:nvPicPr>
              <p:cNvPr id="155" name="Ink 154"/>
            </p:nvPicPr>
            <p:blipFill>
              <a:blip r:embed="rId299"/>
            </p:blipFill>
            <p:spPr>
              <a:xfrm>
                <a:off x="10521950" y="2743200"/>
                <a:ext cx="1428750" cy="704850"/>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56" name="Ink 155"/>
              <p14:cNvContentPartPr/>
              <p14:nvPr/>
            </p14:nvContentPartPr>
            <p14:xfrm>
              <a:off x="1371600" y="4552950"/>
              <a:ext cx="133350" cy="133350"/>
            </p14:xfrm>
          </p:contentPart>
        </mc:Choice>
        <mc:Fallback xmlns="">
          <p:pic>
            <p:nvPicPr>
              <p:cNvPr id="156" name="Ink 155"/>
            </p:nvPicPr>
            <p:blipFill>
              <a:blip r:embed="rId301"/>
            </p:blipFill>
            <p:spPr>
              <a:xfrm>
                <a:off x="1371600" y="4552950"/>
                <a:ext cx="133350" cy="133350"/>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57" name="Ink 156"/>
              <p14:cNvContentPartPr/>
              <p14:nvPr/>
            </p14:nvContentPartPr>
            <p14:xfrm>
              <a:off x="1301750" y="4572000"/>
              <a:ext cx="190500" cy="152400"/>
            </p14:xfrm>
          </p:contentPart>
        </mc:Choice>
        <mc:Fallback xmlns="">
          <p:pic>
            <p:nvPicPr>
              <p:cNvPr id="157" name="Ink 156"/>
            </p:nvPicPr>
            <p:blipFill>
              <a:blip r:embed="rId303"/>
            </p:blipFill>
            <p:spPr>
              <a:xfrm>
                <a:off x="1301750" y="4572000"/>
                <a:ext cx="190500" cy="152400"/>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58" name="Ink 157"/>
              <p14:cNvContentPartPr/>
              <p14:nvPr/>
            </p14:nvContentPartPr>
            <p14:xfrm>
              <a:off x="8883650" y="209550"/>
              <a:ext cx="203200" cy="146050"/>
            </p14:xfrm>
          </p:contentPart>
        </mc:Choice>
        <mc:Fallback xmlns="">
          <p:pic>
            <p:nvPicPr>
              <p:cNvPr id="158" name="Ink 157"/>
            </p:nvPicPr>
            <p:blipFill>
              <a:blip r:embed="rId305"/>
            </p:blipFill>
            <p:spPr>
              <a:xfrm>
                <a:off x="8883650" y="209550"/>
                <a:ext cx="203200" cy="146050"/>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59" name="Ink 158"/>
              <p14:cNvContentPartPr/>
              <p14:nvPr/>
            </p14:nvContentPartPr>
            <p14:xfrm>
              <a:off x="9099550" y="241300"/>
              <a:ext cx="114300" cy="120650"/>
            </p14:xfrm>
          </p:contentPart>
        </mc:Choice>
        <mc:Fallback xmlns="">
          <p:pic>
            <p:nvPicPr>
              <p:cNvPr id="159" name="Ink 158"/>
            </p:nvPicPr>
            <p:blipFill>
              <a:blip r:embed="rId307"/>
            </p:blipFill>
            <p:spPr>
              <a:xfrm>
                <a:off x="9099550" y="241300"/>
                <a:ext cx="114300" cy="120650"/>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60" name="Ink 159"/>
              <p14:cNvContentPartPr/>
              <p14:nvPr/>
            </p14:nvContentPartPr>
            <p14:xfrm>
              <a:off x="8737600" y="146050"/>
              <a:ext cx="673100" cy="406400"/>
            </p14:xfrm>
          </p:contentPart>
        </mc:Choice>
        <mc:Fallback xmlns="">
          <p:pic>
            <p:nvPicPr>
              <p:cNvPr id="160" name="Ink 159"/>
            </p:nvPicPr>
            <p:blipFill>
              <a:blip r:embed="rId309"/>
            </p:blipFill>
            <p:spPr>
              <a:xfrm>
                <a:off x="8737600" y="146050"/>
                <a:ext cx="673100" cy="406400"/>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61" name="Ink 160"/>
              <p14:cNvContentPartPr/>
              <p14:nvPr/>
            </p14:nvContentPartPr>
            <p14:xfrm>
              <a:off x="8731250" y="241300"/>
              <a:ext cx="69850" cy="311150"/>
            </p14:xfrm>
          </p:contentPart>
        </mc:Choice>
        <mc:Fallback xmlns="">
          <p:pic>
            <p:nvPicPr>
              <p:cNvPr id="161" name="Ink 160"/>
            </p:nvPicPr>
            <p:blipFill>
              <a:blip r:embed="rId311"/>
            </p:blipFill>
            <p:spPr>
              <a:xfrm>
                <a:off x="8731250" y="241300"/>
                <a:ext cx="69850" cy="311150"/>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62" name="Ink 161"/>
              <p14:cNvContentPartPr/>
              <p14:nvPr/>
            </p14:nvContentPartPr>
            <p14:xfrm>
              <a:off x="4648200" y="3206750"/>
              <a:ext cx="450850" cy="254000"/>
            </p14:xfrm>
          </p:contentPart>
        </mc:Choice>
        <mc:Fallback xmlns="">
          <p:pic>
            <p:nvPicPr>
              <p:cNvPr id="162" name="Ink 161"/>
            </p:nvPicPr>
            <p:blipFill>
              <a:blip r:embed="rId313"/>
            </p:blipFill>
            <p:spPr>
              <a:xfrm>
                <a:off x="4648200" y="3206750"/>
                <a:ext cx="450850" cy="254000"/>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63" name="Ink 162"/>
              <p14:cNvContentPartPr/>
              <p14:nvPr/>
            </p14:nvContentPartPr>
            <p14:xfrm>
              <a:off x="5905500" y="2978150"/>
              <a:ext cx="323850" cy="190500"/>
            </p14:xfrm>
          </p:contentPart>
        </mc:Choice>
        <mc:Fallback xmlns="">
          <p:pic>
            <p:nvPicPr>
              <p:cNvPr id="163" name="Ink 162"/>
            </p:nvPicPr>
            <p:blipFill>
              <a:blip r:embed="rId315"/>
            </p:blipFill>
            <p:spPr>
              <a:xfrm>
                <a:off x="5905500" y="2978150"/>
                <a:ext cx="323850" cy="190500"/>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64" name="Ink 163"/>
              <p14:cNvContentPartPr/>
              <p14:nvPr/>
            </p14:nvContentPartPr>
            <p14:xfrm>
              <a:off x="8147050" y="4800600"/>
              <a:ext cx="2978150" cy="1574800"/>
            </p14:xfrm>
          </p:contentPart>
        </mc:Choice>
        <mc:Fallback xmlns="">
          <p:pic>
            <p:nvPicPr>
              <p:cNvPr id="164" name="Ink 163"/>
            </p:nvPicPr>
            <p:blipFill>
              <a:blip r:embed="rId317"/>
            </p:blipFill>
            <p:spPr>
              <a:xfrm>
                <a:off x="8147050" y="4800600"/>
                <a:ext cx="2978150" cy="1574800"/>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65" name="Ink 164"/>
              <p14:cNvContentPartPr/>
              <p14:nvPr/>
            </p14:nvContentPartPr>
            <p14:xfrm>
              <a:off x="7645400" y="4730750"/>
              <a:ext cx="95250" cy="2120900"/>
            </p14:xfrm>
          </p:contentPart>
        </mc:Choice>
        <mc:Fallback xmlns="">
          <p:pic>
            <p:nvPicPr>
              <p:cNvPr id="165" name="Ink 164"/>
            </p:nvPicPr>
            <p:blipFill>
              <a:blip r:embed="rId319"/>
            </p:blipFill>
            <p:spPr>
              <a:xfrm>
                <a:off x="7645400" y="4730750"/>
                <a:ext cx="95250" cy="2120900"/>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66" name="Ink 165"/>
              <p14:cNvContentPartPr/>
              <p14:nvPr/>
            </p14:nvContentPartPr>
            <p14:xfrm>
              <a:off x="7143750" y="6413500"/>
              <a:ext cx="5029200" cy="95250"/>
            </p14:xfrm>
          </p:contentPart>
        </mc:Choice>
        <mc:Fallback xmlns="">
          <p:pic>
            <p:nvPicPr>
              <p:cNvPr id="166" name="Ink 165"/>
            </p:nvPicPr>
            <p:blipFill>
              <a:blip r:embed="rId321"/>
            </p:blipFill>
            <p:spPr>
              <a:xfrm>
                <a:off x="7143750" y="6413500"/>
                <a:ext cx="5029200" cy="95250"/>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67" name="Ink 166"/>
              <p14:cNvContentPartPr/>
              <p14:nvPr/>
            </p14:nvContentPartPr>
            <p14:xfrm>
              <a:off x="8223250" y="4787900"/>
              <a:ext cx="57150" cy="57150"/>
            </p14:xfrm>
          </p:contentPart>
        </mc:Choice>
        <mc:Fallback xmlns="">
          <p:pic>
            <p:nvPicPr>
              <p:cNvPr id="167" name="Ink 166"/>
            </p:nvPicPr>
            <p:blipFill>
              <a:blip r:embed="rId323"/>
            </p:blipFill>
            <p:spPr>
              <a:xfrm>
                <a:off x="8223250" y="4787900"/>
                <a:ext cx="57150" cy="57150"/>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68" name="Ink 167"/>
              <p14:cNvContentPartPr/>
              <p14:nvPr/>
            </p14:nvContentPartPr>
            <p14:xfrm>
              <a:off x="7537450" y="4768850"/>
              <a:ext cx="215900" cy="146050"/>
            </p14:xfrm>
          </p:contentPart>
        </mc:Choice>
        <mc:Fallback xmlns="">
          <p:pic>
            <p:nvPicPr>
              <p:cNvPr id="168" name="Ink 167"/>
            </p:nvPicPr>
            <p:blipFill>
              <a:blip r:embed="rId325"/>
            </p:blipFill>
            <p:spPr>
              <a:xfrm>
                <a:off x="7537450" y="4768850"/>
                <a:ext cx="215900" cy="146050"/>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69" name="Ink 168"/>
              <p14:cNvContentPartPr/>
              <p14:nvPr/>
            </p14:nvContentPartPr>
            <p14:xfrm>
              <a:off x="7054850" y="4730750"/>
              <a:ext cx="247650" cy="158750"/>
            </p14:xfrm>
          </p:contentPart>
        </mc:Choice>
        <mc:Fallback xmlns="">
          <p:pic>
            <p:nvPicPr>
              <p:cNvPr id="169" name="Ink 168"/>
            </p:nvPicPr>
            <p:blipFill>
              <a:blip r:embed="rId327"/>
            </p:blipFill>
            <p:spPr>
              <a:xfrm>
                <a:off x="7054850" y="4730750"/>
                <a:ext cx="247650" cy="158750"/>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70" name="Ink 169"/>
              <p14:cNvContentPartPr/>
              <p14:nvPr/>
            </p14:nvContentPartPr>
            <p14:xfrm>
              <a:off x="7302500" y="4749800"/>
              <a:ext cx="133350" cy="114300"/>
            </p14:xfrm>
          </p:contentPart>
        </mc:Choice>
        <mc:Fallback xmlns="">
          <p:pic>
            <p:nvPicPr>
              <p:cNvPr id="170" name="Ink 169"/>
            </p:nvPicPr>
            <p:blipFill>
              <a:blip r:embed="rId329"/>
            </p:blipFill>
            <p:spPr>
              <a:xfrm>
                <a:off x="7302500" y="4749800"/>
                <a:ext cx="133350" cy="114300"/>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71" name="Ink 170"/>
              <p14:cNvContentPartPr/>
              <p14:nvPr/>
            </p14:nvContentPartPr>
            <p14:xfrm>
              <a:off x="7423150" y="4673600"/>
              <a:ext cx="76200" cy="139700"/>
            </p14:xfrm>
          </p:contentPart>
        </mc:Choice>
        <mc:Fallback xmlns="">
          <p:pic>
            <p:nvPicPr>
              <p:cNvPr id="171" name="Ink 170"/>
            </p:nvPicPr>
            <p:blipFill>
              <a:blip r:embed="rId331"/>
            </p:blipFill>
            <p:spPr>
              <a:xfrm>
                <a:off x="7423150" y="4673600"/>
                <a:ext cx="76200" cy="139700"/>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72" name="Ink 171"/>
              <p14:cNvContentPartPr/>
              <p14:nvPr/>
            </p14:nvContentPartPr>
            <p14:xfrm>
              <a:off x="7353300" y="4692650"/>
              <a:ext cx="260350" cy="57150"/>
            </p14:xfrm>
          </p:contentPart>
        </mc:Choice>
        <mc:Fallback xmlns="">
          <p:pic>
            <p:nvPicPr>
              <p:cNvPr id="172" name="Ink 171"/>
            </p:nvPicPr>
            <p:blipFill>
              <a:blip r:embed="rId333"/>
            </p:blipFill>
            <p:spPr>
              <a:xfrm>
                <a:off x="7353300" y="4692650"/>
                <a:ext cx="260350" cy="57150"/>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73" name="Ink 172"/>
              <p14:cNvContentPartPr/>
              <p14:nvPr/>
            </p14:nvContentPartPr>
            <p14:xfrm>
              <a:off x="8318500" y="5943600"/>
              <a:ext cx="50800" cy="57150"/>
            </p14:xfrm>
          </p:contentPart>
        </mc:Choice>
        <mc:Fallback xmlns="">
          <p:pic>
            <p:nvPicPr>
              <p:cNvPr id="173" name="Ink 172"/>
            </p:nvPicPr>
            <p:blipFill>
              <a:blip r:embed="rId335"/>
            </p:blipFill>
            <p:spPr>
              <a:xfrm>
                <a:off x="8318500" y="5943600"/>
                <a:ext cx="50800" cy="57150"/>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74" name="Ink 173"/>
              <p14:cNvContentPartPr/>
              <p14:nvPr/>
            </p14:nvContentPartPr>
            <p14:xfrm>
              <a:off x="8864600" y="5962650"/>
              <a:ext cx="31750" cy="38100"/>
            </p14:xfrm>
          </p:contentPart>
        </mc:Choice>
        <mc:Fallback xmlns="">
          <p:pic>
            <p:nvPicPr>
              <p:cNvPr id="174" name="Ink 173"/>
            </p:nvPicPr>
            <p:blipFill>
              <a:blip r:embed="rId337"/>
            </p:blipFill>
            <p:spPr>
              <a:xfrm>
                <a:off x="8864600" y="5962650"/>
                <a:ext cx="31750" cy="38100"/>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75" name="Ink 174"/>
              <p14:cNvContentPartPr/>
              <p14:nvPr/>
            </p14:nvContentPartPr>
            <p14:xfrm>
              <a:off x="9982200" y="6343650"/>
              <a:ext cx="25400" cy="25400"/>
            </p14:xfrm>
          </p:contentPart>
        </mc:Choice>
        <mc:Fallback xmlns="">
          <p:pic>
            <p:nvPicPr>
              <p:cNvPr id="175" name="Ink 174"/>
            </p:nvPicPr>
            <p:blipFill>
              <a:blip r:embed="rId339"/>
            </p:blipFill>
            <p:spPr>
              <a:xfrm>
                <a:off x="9982200" y="6343650"/>
                <a:ext cx="25400" cy="25400"/>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76" name="Ink 175"/>
              <p14:cNvContentPartPr/>
              <p14:nvPr/>
            </p14:nvContentPartPr>
            <p14:xfrm>
              <a:off x="10242550" y="6343650"/>
              <a:ext cx="25400" cy="31750"/>
            </p14:xfrm>
          </p:contentPart>
        </mc:Choice>
        <mc:Fallback xmlns="">
          <p:pic>
            <p:nvPicPr>
              <p:cNvPr id="176" name="Ink 175"/>
            </p:nvPicPr>
            <p:blipFill>
              <a:blip r:embed="rId341"/>
            </p:blipFill>
            <p:spPr>
              <a:xfrm>
                <a:off x="10242550" y="6343650"/>
                <a:ext cx="25400" cy="31750"/>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77" name="Ink 176"/>
              <p14:cNvContentPartPr/>
              <p14:nvPr/>
            </p14:nvContentPartPr>
            <p14:xfrm>
              <a:off x="8255000" y="4806950"/>
              <a:ext cx="1981200" cy="1536700"/>
            </p14:xfrm>
          </p:contentPart>
        </mc:Choice>
        <mc:Fallback xmlns="">
          <p:pic>
            <p:nvPicPr>
              <p:cNvPr id="177" name="Ink 176"/>
            </p:nvPicPr>
            <p:blipFill>
              <a:blip r:embed="rId343"/>
            </p:blipFill>
            <p:spPr>
              <a:xfrm>
                <a:off x="8255000" y="4806950"/>
                <a:ext cx="1981200" cy="1536700"/>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78" name="Ink 177"/>
              <p14:cNvContentPartPr/>
              <p14:nvPr/>
            </p14:nvContentPartPr>
            <p14:xfrm>
              <a:off x="8299450" y="5905500"/>
              <a:ext cx="76200" cy="177800"/>
            </p14:xfrm>
          </p:contentPart>
        </mc:Choice>
        <mc:Fallback xmlns="">
          <p:pic>
            <p:nvPicPr>
              <p:cNvPr id="178" name="Ink 177"/>
            </p:nvPicPr>
            <p:blipFill>
              <a:blip r:embed="rId345"/>
            </p:blipFill>
            <p:spPr>
              <a:xfrm>
                <a:off x="8299450" y="5905500"/>
                <a:ext cx="76200" cy="177800"/>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79" name="Ink 178"/>
              <p14:cNvContentPartPr/>
              <p14:nvPr/>
            </p14:nvContentPartPr>
            <p14:xfrm>
              <a:off x="8864600" y="5899150"/>
              <a:ext cx="82550" cy="184150"/>
            </p14:xfrm>
          </p:contentPart>
        </mc:Choice>
        <mc:Fallback xmlns="">
          <p:pic>
            <p:nvPicPr>
              <p:cNvPr id="179" name="Ink 178"/>
            </p:nvPicPr>
            <p:blipFill>
              <a:blip r:embed="rId347"/>
            </p:blipFill>
            <p:spPr>
              <a:xfrm>
                <a:off x="8864600" y="5899150"/>
                <a:ext cx="82550" cy="184150"/>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80" name="Ink 179"/>
              <p14:cNvContentPartPr/>
              <p14:nvPr/>
            </p14:nvContentPartPr>
            <p14:xfrm>
              <a:off x="9912350" y="6267450"/>
              <a:ext cx="69850" cy="228600"/>
            </p14:xfrm>
          </p:contentPart>
        </mc:Choice>
        <mc:Fallback xmlns="">
          <p:pic>
            <p:nvPicPr>
              <p:cNvPr id="180" name="Ink 179"/>
            </p:nvPicPr>
            <p:blipFill>
              <a:blip r:embed="rId349"/>
            </p:blipFill>
            <p:spPr>
              <a:xfrm>
                <a:off x="9912350" y="6267450"/>
                <a:ext cx="69850" cy="228600"/>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81" name="Ink 180"/>
              <p14:cNvContentPartPr/>
              <p14:nvPr/>
            </p14:nvContentPartPr>
            <p14:xfrm>
              <a:off x="10204450" y="6273800"/>
              <a:ext cx="146050" cy="222250"/>
            </p14:xfrm>
          </p:contentPart>
        </mc:Choice>
        <mc:Fallback xmlns="">
          <p:pic>
            <p:nvPicPr>
              <p:cNvPr id="181" name="Ink 180"/>
            </p:nvPicPr>
            <p:blipFill>
              <a:blip r:embed="rId351"/>
            </p:blipFill>
            <p:spPr>
              <a:xfrm>
                <a:off x="10204450" y="6273800"/>
                <a:ext cx="146050" cy="222250"/>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82" name="Ink 181"/>
              <p14:cNvContentPartPr/>
              <p14:nvPr/>
            </p14:nvContentPartPr>
            <p14:xfrm>
              <a:off x="10160000" y="6324600"/>
              <a:ext cx="165100" cy="133350"/>
            </p14:xfrm>
          </p:contentPart>
        </mc:Choice>
        <mc:Fallback xmlns="">
          <p:pic>
            <p:nvPicPr>
              <p:cNvPr id="182" name="Ink 181"/>
            </p:nvPicPr>
            <p:blipFill>
              <a:blip r:embed="rId353"/>
            </p:blipFill>
            <p:spPr>
              <a:xfrm>
                <a:off x="10160000" y="6324600"/>
                <a:ext cx="165100" cy="133350"/>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83" name="Ink 182"/>
              <p14:cNvContentPartPr/>
              <p14:nvPr/>
            </p14:nvContentPartPr>
            <p14:xfrm>
              <a:off x="10185400" y="6337300"/>
              <a:ext cx="158750" cy="88900"/>
            </p14:xfrm>
          </p:contentPart>
        </mc:Choice>
        <mc:Fallback xmlns="">
          <p:pic>
            <p:nvPicPr>
              <p:cNvPr id="183" name="Ink 182"/>
            </p:nvPicPr>
            <p:blipFill>
              <a:blip r:embed="rId355"/>
            </p:blipFill>
            <p:spPr>
              <a:xfrm>
                <a:off x="10185400" y="6337300"/>
                <a:ext cx="158750" cy="88900"/>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184" name="Ink 183"/>
              <p14:cNvContentPartPr/>
              <p14:nvPr/>
            </p14:nvContentPartPr>
            <p14:xfrm>
              <a:off x="4521200" y="5721350"/>
              <a:ext cx="152400" cy="184150"/>
            </p14:xfrm>
          </p:contentPart>
        </mc:Choice>
        <mc:Fallback xmlns="">
          <p:pic>
            <p:nvPicPr>
              <p:cNvPr id="184" name="Ink 183"/>
            </p:nvPicPr>
            <p:blipFill>
              <a:blip r:embed="rId357"/>
            </p:blipFill>
            <p:spPr>
              <a:xfrm>
                <a:off x="4521200" y="5721350"/>
                <a:ext cx="152400" cy="184150"/>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185" name="Ink 184"/>
              <p14:cNvContentPartPr/>
              <p14:nvPr/>
            </p14:nvContentPartPr>
            <p14:xfrm>
              <a:off x="4743450" y="5702300"/>
              <a:ext cx="139700" cy="177800"/>
            </p14:xfrm>
          </p:contentPart>
        </mc:Choice>
        <mc:Fallback xmlns="">
          <p:pic>
            <p:nvPicPr>
              <p:cNvPr id="185" name="Ink 184"/>
            </p:nvPicPr>
            <p:blipFill>
              <a:blip r:embed="rId359"/>
            </p:blipFill>
            <p:spPr>
              <a:xfrm>
                <a:off x="4743450" y="5702300"/>
                <a:ext cx="139700" cy="177800"/>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186" name="Ink 185"/>
              <p14:cNvContentPartPr/>
              <p14:nvPr/>
            </p14:nvContentPartPr>
            <p14:xfrm>
              <a:off x="4933950" y="5708650"/>
              <a:ext cx="311150" cy="165100"/>
            </p14:xfrm>
          </p:contentPart>
        </mc:Choice>
        <mc:Fallback xmlns="">
          <p:pic>
            <p:nvPicPr>
              <p:cNvPr id="186" name="Ink 185"/>
            </p:nvPicPr>
            <p:blipFill>
              <a:blip r:embed="rId361"/>
            </p:blipFill>
            <p:spPr>
              <a:xfrm>
                <a:off x="4933950" y="5708650"/>
                <a:ext cx="311150" cy="165100"/>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187" name="Ink 186"/>
              <p14:cNvContentPartPr/>
              <p14:nvPr/>
            </p14:nvContentPartPr>
            <p14:xfrm>
              <a:off x="5314950" y="5594350"/>
              <a:ext cx="203200" cy="419100"/>
            </p14:xfrm>
          </p:contentPart>
        </mc:Choice>
        <mc:Fallback xmlns="">
          <p:pic>
            <p:nvPicPr>
              <p:cNvPr id="187" name="Ink 186"/>
            </p:nvPicPr>
            <p:blipFill>
              <a:blip r:embed="rId363"/>
            </p:blipFill>
            <p:spPr>
              <a:xfrm>
                <a:off x="5314950" y="5594350"/>
                <a:ext cx="203200" cy="419100"/>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188" name="Ink 187"/>
              <p14:cNvContentPartPr/>
              <p14:nvPr/>
            </p14:nvContentPartPr>
            <p14:xfrm>
              <a:off x="5505450" y="5645150"/>
              <a:ext cx="25400" cy="76200"/>
            </p14:xfrm>
          </p:contentPart>
        </mc:Choice>
        <mc:Fallback xmlns="">
          <p:pic>
            <p:nvPicPr>
              <p:cNvPr id="188" name="Ink 187"/>
            </p:nvPicPr>
            <p:blipFill>
              <a:blip r:embed="rId365"/>
            </p:blipFill>
            <p:spPr>
              <a:xfrm>
                <a:off x="5505450" y="5645150"/>
                <a:ext cx="25400" cy="76200"/>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189" name="Ink 188"/>
              <p14:cNvContentPartPr/>
              <p14:nvPr/>
            </p14:nvContentPartPr>
            <p14:xfrm>
              <a:off x="5600700" y="5657850"/>
              <a:ext cx="25400" cy="234950"/>
            </p14:xfrm>
          </p:contentPart>
        </mc:Choice>
        <mc:Fallback xmlns="">
          <p:pic>
            <p:nvPicPr>
              <p:cNvPr id="189" name="Ink 188"/>
            </p:nvPicPr>
            <p:blipFill>
              <a:blip r:embed="rId367"/>
            </p:blipFill>
            <p:spPr>
              <a:xfrm>
                <a:off x="5600700" y="5657850"/>
                <a:ext cx="25400" cy="234950"/>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190" name="Ink 189"/>
              <p14:cNvContentPartPr/>
              <p14:nvPr/>
            </p14:nvContentPartPr>
            <p14:xfrm>
              <a:off x="5670550" y="5657850"/>
              <a:ext cx="12700" cy="184150"/>
            </p14:xfrm>
          </p:contentPart>
        </mc:Choice>
        <mc:Fallback xmlns="">
          <p:pic>
            <p:nvPicPr>
              <p:cNvPr id="190" name="Ink 189"/>
            </p:nvPicPr>
            <p:blipFill>
              <a:blip r:embed="rId369"/>
            </p:blipFill>
            <p:spPr>
              <a:xfrm>
                <a:off x="5670550" y="5657850"/>
                <a:ext cx="12700" cy="184150"/>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191" name="Ink 190"/>
              <p14:cNvContentPartPr/>
              <p14:nvPr/>
            </p14:nvContentPartPr>
            <p14:xfrm>
              <a:off x="5568950" y="5753100"/>
              <a:ext cx="222250" cy="114300"/>
            </p14:xfrm>
          </p:contentPart>
        </mc:Choice>
        <mc:Fallback xmlns="">
          <p:pic>
            <p:nvPicPr>
              <p:cNvPr id="191" name="Ink 190"/>
            </p:nvPicPr>
            <p:blipFill>
              <a:blip r:embed="rId371"/>
            </p:blipFill>
            <p:spPr>
              <a:xfrm>
                <a:off x="5568950" y="5753100"/>
                <a:ext cx="222250" cy="114300"/>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192" name="Ink 191"/>
              <p14:cNvContentPartPr/>
              <p14:nvPr/>
            </p14:nvContentPartPr>
            <p14:xfrm>
              <a:off x="5778500" y="5645150"/>
              <a:ext cx="25400" cy="44450"/>
            </p14:xfrm>
          </p:contentPart>
        </mc:Choice>
        <mc:Fallback xmlns="">
          <p:pic>
            <p:nvPicPr>
              <p:cNvPr id="192" name="Ink 191"/>
            </p:nvPicPr>
            <p:blipFill>
              <a:blip r:embed="rId373"/>
            </p:blipFill>
            <p:spPr>
              <a:xfrm>
                <a:off x="5778500" y="5645150"/>
                <a:ext cx="25400" cy="44450"/>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193" name="Ink 192"/>
              <p14:cNvContentPartPr/>
              <p14:nvPr/>
            </p14:nvContentPartPr>
            <p14:xfrm>
              <a:off x="5842000" y="5727700"/>
              <a:ext cx="419100" cy="285750"/>
            </p14:xfrm>
          </p:contentPart>
        </mc:Choice>
        <mc:Fallback xmlns="">
          <p:pic>
            <p:nvPicPr>
              <p:cNvPr id="193" name="Ink 192"/>
            </p:nvPicPr>
            <p:blipFill>
              <a:blip r:embed="rId375"/>
            </p:blipFill>
            <p:spPr>
              <a:xfrm>
                <a:off x="5842000" y="5727700"/>
                <a:ext cx="419100" cy="285750"/>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194" name="Ink 193"/>
              <p14:cNvContentPartPr/>
              <p14:nvPr/>
            </p14:nvContentPartPr>
            <p14:xfrm>
              <a:off x="4102100" y="5829300"/>
              <a:ext cx="177800" cy="38100"/>
            </p14:xfrm>
          </p:contentPart>
        </mc:Choice>
        <mc:Fallback xmlns="">
          <p:pic>
            <p:nvPicPr>
              <p:cNvPr id="194" name="Ink 193"/>
            </p:nvPicPr>
            <p:blipFill>
              <a:blip r:embed="rId377"/>
            </p:blipFill>
            <p:spPr>
              <a:xfrm>
                <a:off x="4102100" y="5829300"/>
                <a:ext cx="177800" cy="38100"/>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195" name="Ink 194"/>
              <p14:cNvContentPartPr/>
              <p14:nvPr/>
            </p14:nvContentPartPr>
            <p14:xfrm>
              <a:off x="4095750" y="5848350"/>
              <a:ext cx="190500" cy="63500"/>
            </p14:xfrm>
          </p:contentPart>
        </mc:Choice>
        <mc:Fallback xmlns="">
          <p:pic>
            <p:nvPicPr>
              <p:cNvPr id="195" name="Ink 194"/>
            </p:nvPicPr>
            <p:blipFill>
              <a:blip r:embed="rId379"/>
            </p:blipFill>
            <p:spPr>
              <a:xfrm>
                <a:off x="4095750" y="5848350"/>
                <a:ext cx="190500" cy="63500"/>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196" name="Ink 195"/>
              <p14:cNvContentPartPr/>
              <p14:nvPr/>
            </p14:nvContentPartPr>
            <p14:xfrm>
              <a:off x="4191000" y="5791200"/>
              <a:ext cx="165100" cy="196850"/>
            </p14:xfrm>
          </p:contentPart>
        </mc:Choice>
        <mc:Fallback xmlns="">
          <p:pic>
            <p:nvPicPr>
              <p:cNvPr id="196" name="Ink 195"/>
            </p:nvPicPr>
            <p:blipFill>
              <a:blip r:embed="rId381"/>
            </p:blipFill>
            <p:spPr>
              <a:xfrm>
                <a:off x="4191000" y="5791200"/>
                <a:ext cx="165100" cy="196850"/>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197" name="Ink 196"/>
              <p14:cNvContentPartPr/>
              <p14:nvPr/>
            </p14:nvContentPartPr>
            <p14:xfrm>
              <a:off x="8362950" y="4965700"/>
              <a:ext cx="323850" cy="107950"/>
            </p14:xfrm>
          </p:contentPart>
        </mc:Choice>
        <mc:Fallback xmlns="">
          <p:pic>
            <p:nvPicPr>
              <p:cNvPr id="197" name="Ink 196"/>
            </p:nvPicPr>
            <p:blipFill>
              <a:blip r:embed="rId383"/>
            </p:blipFill>
            <p:spPr>
              <a:xfrm>
                <a:off x="8362950" y="4965700"/>
                <a:ext cx="323850" cy="107950"/>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198" name="Ink 197"/>
              <p14:cNvContentPartPr/>
              <p14:nvPr/>
            </p14:nvContentPartPr>
            <p14:xfrm>
              <a:off x="8337550" y="5010150"/>
              <a:ext cx="349250" cy="101600"/>
            </p14:xfrm>
          </p:contentPart>
        </mc:Choice>
        <mc:Fallback xmlns="">
          <p:pic>
            <p:nvPicPr>
              <p:cNvPr id="198" name="Ink 197"/>
            </p:nvPicPr>
            <p:blipFill>
              <a:blip r:embed="rId385"/>
            </p:blipFill>
            <p:spPr>
              <a:xfrm>
                <a:off x="8337550" y="5010150"/>
                <a:ext cx="349250" cy="101600"/>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199" name="Ink 198"/>
              <p14:cNvContentPartPr/>
              <p14:nvPr/>
            </p14:nvContentPartPr>
            <p14:xfrm>
              <a:off x="8953500" y="4781550"/>
              <a:ext cx="190500" cy="127000"/>
            </p14:xfrm>
          </p:contentPart>
        </mc:Choice>
        <mc:Fallback xmlns="">
          <p:pic>
            <p:nvPicPr>
              <p:cNvPr id="199" name="Ink 198"/>
            </p:nvPicPr>
            <p:blipFill>
              <a:blip r:embed="rId387"/>
            </p:blipFill>
            <p:spPr>
              <a:xfrm>
                <a:off x="8953500" y="4781550"/>
                <a:ext cx="190500" cy="127000"/>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200" name="Ink 199"/>
              <p14:cNvContentPartPr/>
              <p14:nvPr/>
            </p14:nvContentPartPr>
            <p14:xfrm>
              <a:off x="9124950" y="4743450"/>
              <a:ext cx="171450" cy="133350"/>
            </p14:xfrm>
          </p:contentPart>
        </mc:Choice>
        <mc:Fallback xmlns="">
          <p:pic>
            <p:nvPicPr>
              <p:cNvPr id="200" name="Ink 199"/>
            </p:nvPicPr>
            <p:blipFill>
              <a:blip r:embed="rId389"/>
            </p:blipFill>
            <p:spPr>
              <a:xfrm>
                <a:off x="9124950" y="4743450"/>
                <a:ext cx="171450" cy="133350"/>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201" name="Ink 200"/>
              <p14:cNvContentPartPr/>
              <p14:nvPr/>
            </p14:nvContentPartPr>
            <p14:xfrm>
              <a:off x="8832850" y="4622800"/>
              <a:ext cx="603250" cy="368300"/>
            </p14:xfrm>
          </p:contentPart>
        </mc:Choice>
        <mc:Fallback xmlns="">
          <p:pic>
            <p:nvPicPr>
              <p:cNvPr id="201" name="Ink 200"/>
            </p:nvPicPr>
            <p:blipFill>
              <a:blip r:embed="rId391"/>
            </p:blipFill>
            <p:spPr>
              <a:xfrm>
                <a:off x="8832850" y="4622800"/>
                <a:ext cx="603250" cy="368300"/>
              </a:xfrm>
              <a:prstGeom prst="rect"/>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96215" y="78105"/>
            <a:ext cx="11770360" cy="708660"/>
          </a:xfrm>
        </p:spPr>
        <p:txBody>
          <a:bodyPr/>
          <a:p>
            <a:pPr algn="ctr"/>
            <a:r>
              <a:rPr lang="en-US" altLang="en-US" sz="3200">
                <a:latin typeface="AR PL Mingti2L Big5" panose="020B0609010101010101" charset="-120"/>
                <a:ea typeface="AR PL Mingti2L Big5" panose="020B0609010101010101" charset="-120"/>
                <a:cs typeface="TeX Gyre DejaVu Math" panose="02000503000000000000" charset="0"/>
                <a:sym typeface="+mn-ea"/>
              </a:rPr>
              <a:t>  </a:t>
            </a:r>
            <a:r>
              <a:rPr lang="en-US" altLang="en-US" sz="3200">
                <a:latin typeface="AR PL Mingti2L Big5" panose="020B0609010101010101" charset="-120"/>
                <a:ea typeface="AR PL Mingti2L Big5" panose="020B0609010101010101" charset="-120"/>
                <a:cs typeface="TeX Gyre DejaVu Math" panose="02000503000000000000" charset="0"/>
                <a:sym typeface="+mn-ea"/>
              </a:rPr>
              <a:t>Types of Geadient Descent</a:t>
            </a:r>
            <a:r>
              <a:rPr lang="en-US" altLang="en-US" sz="2800" b="0">
                <a:effectLst/>
                <a:latin typeface="TeX Gyre DejaVu Math" panose="02000503000000000000" charset="0"/>
                <a:cs typeface="TeX Gyre DejaVu Math" panose="02000503000000000000" charset="0"/>
              </a:rPr>
              <a:t>	</a:t>
            </a:r>
            <a:endParaRPr lang="en-US" altLang="en-US" sz="2800" b="0">
              <a:effectLst/>
              <a:latin typeface="TeX Gyre DejaVu Math" panose="02000503000000000000" charset="0"/>
              <a:cs typeface="TeX Gyre DejaVu Math" panose="02000503000000000000" charset="0"/>
            </a:endParaRPr>
          </a:p>
        </p:txBody>
      </p:sp>
      <p:sp>
        <p:nvSpPr>
          <p:cNvPr id="3" name="Content Placeholder 2"/>
          <p:cNvSpPr>
            <a:spLocks noGrp="1"/>
          </p:cNvSpPr>
          <p:nvPr>
            <p:ph idx="1"/>
          </p:nvPr>
        </p:nvSpPr>
        <p:spPr>
          <a:xfrm>
            <a:off x="195580" y="1012825"/>
            <a:ext cx="11770995" cy="5454650"/>
          </a:xfrm>
        </p:spPr>
        <p:txBody>
          <a:bodyPr>
            <a:noAutofit/>
          </a:bodyPr>
          <a:p>
            <a:pPr algn="just"/>
            <a:r>
              <a:rPr lang="en-US" altLang="en-US" b="1" u="sng">
                <a:solidFill>
                  <a:schemeClr val="tx1"/>
                </a:solidFill>
                <a:effectLst>
                  <a:outerShdw blurRad="38100" dist="38100" dir="2700000" algn="tl">
                    <a:srgbClr val="000000">
                      <a:alpha val="43137"/>
                    </a:srgbClr>
                  </a:outerShdw>
                </a:effectLst>
                <a:latin typeface="AR PL Mingti2L Big5" panose="020B0609010101010101" charset="-120"/>
                <a:ea typeface="AR PL Mingti2L Big5" panose="020B0609010101010101" charset="-120"/>
                <a:cs typeface="TeX Gyre DejaVu Math" panose="02000503000000000000" charset="0"/>
              </a:rPr>
              <a:t>Batch gradient descent</a:t>
            </a:r>
            <a:r>
              <a:rPr lang="en-US" altLang="en-US" b="1" u="sng">
                <a:solidFill>
                  <a:schemeClr val="tx1"/>
                </a:solidFill>
                <a:effectLst>
                  <a:outerShdw blurRad="38100" dist="38100" dir="2700000" algn="tl">
                    <a:srgbClr val="000000">
                      <a:alpha val="43137"/>
                    </a:srgbClr>
                  </a:outerShdw>
                </a:effectLst>
                <a:latin typeface="AR PL Mingti2L Big5" panose="020B0609010101010101" charset="-120"/>
                <a:ea typeface="AR PL Mingti2L Big5" panose="020B0609010101010101" charset="-120"/>
                <a:cs typeface="TeX Gyre DejaVu Math" panose="02000503000000000000" charset="0"/>
              </a:rPr>
              <a:t>:</a:t>
            </a:r>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 also called vanilla gradient descent, calculates the error for each example within the training dataset, but only after all training examples have been evaluated does the model get updated. This whole process is like a cycle and it's called a training epoch</a:t>
            </a:r>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Some advantages of batch gradient descent are its computational efficient, it produces a stable error gradient and a stable convergence. Some disadvantages are the stable error gradient can sometimes result in a state of convergence that isn’t the best the model can achieve. It also requires the entire training dataset be in memory and available to the algorithm.</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r>
              <a:rPr lang="en-US" altLang="en-US" b="1" u="sng">
                <a:solidFill>
                  <a:schemeClr val="tx1"/>
                </a:solidFill>
                <a:effectLst>
                  <a:outerShdw blurRad="38100" dist="38100" dir="2700000" algn="tl">
                    <a:srgbClr val="000000">
                      <a:alpha val="43137"/>
                    </a:srgbClr>
                  </a:outerShdw>
                </a:effectLst>
                <a:latin typeface="AR PL Mingti2L Big5" panose="020B0609010101010101" charset="-120"/>
                <a:ea typeface="AR PL Mingti2L Big5" panose="020B0609010101010101" charset="-120"/>
                <a:cs typeface="TeX Gyre DejaVu Math" panose="02000503000000000000" charset="0"/>
                <a:sym typeface="+mn-ea"/>
              </a:rPr>
              <a:t>Stochastic</a:t>
            </a:r>
            <a:r>
              <a:rPr lang="en-US" altLang="en-US" b="1" u="sng">
                <a:solidFill>
                  <a:schemeClr val="tx1"/>
                </a:solidFill>
                <a:effectLst>
                  <a:outerShdw blurRad="38100" dist="38100" dir="2700000" algn="tl">
                    <a:srgbClr val="000000">
                      <a:alpha val="43137"/>
                    </a:srgbClr>
                  </a:outerShdw>
                </a:effectLst>
                <a:latin typeface="AR PL Mingti2L Big5" panose="020B0609010101010101" charset="-120"/>
                <a:ea typeface="AR PL Mingti2L Big5" panose="020B0609010101010101" charset="-120"/>
                <a:cs typeface="TeX Gyre DejaVu Math" panose="02000503000000000000" charset="0"/>
                <a:sym typeface="+mn-ea"/>
              </a:rPr>
              <a:t> gradient descent:</a:t>
            </a:r>
            <a:r>
              <a:rPr lang="en-US" altLang="en-US" b="1" u="sng">
                <a:solidFill>
                  <a:schemeClr val="tx1"/>
                </a:solidFill>
                <a:effectLst>
                  <a:outerShdw blurRad="38100" dist="38100" dir="2700000" algn="tl">
                    <a:srgbClr val="000000">
                      <a:alpha val="43137"/>
                    </a:srgbClr>
                  </a:outerShdw>
                </a:effectLst>
                <a:latin typeface="AR PL Mingti2L Big5" panose="020B0609010101010101" charset="-120"/>
                <a:ea typeface="AR PL Mingti2L Big5" panose="020B0609010101010101" charset="-120"/>
                <a:cs typeface="TeX Gyre DejaVu Math" panose="02000503000000000000" charset="0"/>
                <a:sym typeface="+mn-ea"/>
              </a:rPr>
              <a:t> </a:t>
            </a:r>
            <a:r>
              <a:rPr lang="en-US" altLang="en-US">
                <a:solidFill>
                  <a:schemeClr val="tx1"/>
                </a:solidFill>
                <a:effectLst/>
                <a:latin typeface="AR PL Mingti2L Big5" panose="020B0609010101010101" charset="-120"/>
                <a:ea typeface="AR PL Mingti2L Big5" panose="020B0609010101010101" charset="-120"/>
                <a:cs typeface="TeX Gyre DejaVu Math" panose="02000503000000000000" charset="0"/>
                <a:sym typeface="+mn-ea"/>
              </a:rPr>
              <a:t>By contrast, stochastic gradient descent (SGD) does this for each training example within the dataset, meaning it updates the parameters for each training example one by one. Depending on the problem, this can make SGD faster than batch gradient descent. One advantage is the frequent updates allow us to have a pretty detailed rate of improvement.</a:t>
            </a:r>
            <a:endParaRPr lang="en-US" altLang="en-US">
              <a:solidFill>
                <a:schemeClr val="tx1"/>
              </a:solidFill>
              <a:effectLst/>
              <a:latin typeface="AR PL Mingti2L Big5" panose="020B0609010101010101" charset="-120"/>
              <a:ea typeface="AR PL Mingti2L Big5" panose="020B0609010101010101" charset="-120"/>
              <a:cs typeface="TeX Gyre DejaVu Math" panose="02000503000000000000" charset="0"/>
              <a:sym typeface="+mn-ea"/>
            </a:endParaRPr>
          </a:p>
          <a:p>
            <a:pPr algn="just"/>
            <a:r>
              <a:rPr lang="en-US" altLang="en-US">
                <a:solidFill>
                  <a:schemeClr val="tx1"/>
                </a:solidFill>
                <a:effectLst/>
                <a:latin typeface="AR PL Mingti2L Big5" panose="020B0609010101010101" charset="-120"/>
                <a:ea typeface="AR PL Mingti2L Big5" panose="020B0609010101010101" charset="-120"/>
                <a:cs typeface="TeX Gyre DejaVu Math" panose="02000503000000000000" charset="0"/>
              </a:rPr>
              <a:t>The frequent updates, however, are more computationally expensive than the batch gradient descent approach. Additionally, the frequency of those updates can result in noisy gradients, which may cause the error rate to jump around instead of slowly decreasing.</a:t>
            </a:r>
            <a:endParaRPr lang="en-US" altLang="en-US">
              <a:solidFill>
                <a:schemeClr val="tx1"/>
              </a:solidFill>
              <a:effectLst/>
              <a:latin typeface="AR PL Mingti2L Big5" panose="020B0609010101010101" charset="-120"/>
              <a:ea typeface="AR PL Mingti2L Big5" panose="020B0609010101010101" charset="-120"/>
              <a:cs typeface="TeX Gyre DejaVu Math" panose="02000503000000000000" charset="0"/>
            </a:endParaRPr>
          </a:p>
          <a:p>
            <a:pPr algn="just"/>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marL="0" indent="0" algn="just">
              <a:buNone/>
            </a:pP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p:txBody>
      </p:sp>
      <p:cxnSp>
        <p:nvCxnSpPr>
          <p:cNvPr id="4" name="Straight Connector 3"/>
          <p:cNvCxnSpPr/>
          <p:nvPr/>
        </p:nvCxnSpPr>
        <p:spPr>
          <a:xfrm flipV="1">
            <a:off x="-19685" y="890905"/>
            <a:ext cx="12200890" cy="19685"/>
          </a:xfrm>
          <a:prstGeom prst="line">
            <a:avLst/>
          </a:prstGeom>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p14="http://schemas.microsoft.com/office/powerpoint/2010/main">
        <mc:Choice Requires="p14">
          <p:contentPart r:id="rId1" p14:bwMode="auto">
            <p14:nvContentPartPr>
              <p14:cNvPr id="6" name="Ink 5"/>
              <p14:cNvContentPartPr/>
              <p14:nvPr/>
            </p14:nvContentPartPr>
            <p14:xfrm>
              <a:off x="9036050" y="476250"/>
              <a:ext cx="1746250" cy="25400"/>
            </p14:xfrm>
          </p:contentPart>
        </mc:Choice>
        <mc:Fallback xmlns="">
          <p:pic>
            <p:nvPicPr>
              <p:cNvPr id="6" name="Ink 5"/>
            </p:nvPicPr>
            <p:blipFill>
              <a:blip r:embed="rId2"/>
            </p:blipFill>
            <p:spPr>
              <a:xfrm>
                <a:off x="9036050" y="476250"/>
                <a:ext cx="1746250" cy="2540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Ink 6"/>
              <p14:cNvContentPartPr/>
              <p14:nvPr/>
            </p14:nvContentPartPr>
            <p14:xfrm>
              <a:off x="9417050" y="254000"/>
              <a:ext cx="76200" cy="1974850"/>
            </p14:xfrm>
          </p:contentPart>
        </mc:Choice>
        <mc:Fallback xmlns="">
          <p:pic>
            <p:nvPicPr>
              <p:cNvPr id="7" name="Ink 6"/>
            </p:nvPicPr>
            <p:blipFill>
              <a:blip r:embed="rId4"/>
            </p:blipFill>
            <p:spPr>
              <a:xfrm>
                <a:off x="9417050" y="254000"/>
                <a:ext cx="76200" cy="197485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9734550" y="120650"/>
              <a:ext cx="101600" cy="190500"/>
            </p14:xfrm>
          </p:contentPart>
        </mc:Choice>
        <mc:Fallback xmlns="">
          <p:pic>
            <p:nvPicPr>
              <p:cNvPr id="8" name="Ink 7"/>
            </p:nvPicPr>
            <p:blipFill>
              <a:blip r:embed="rId6"/>
            </p:blipFill>
            <p:spPr>
              <a:xfrm>
                <a:off x="9734550" y="120650"/>
                <a:ext cx="101600" cy="19050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Ink 8"/>
              <p14:cNvContentPartPr/>
              <p14:nvPr/>
            </p14:nvContentPartPr>
            <p14:xfrm>
              <a:off x="9734550" y="165100"/>
              <a:ext cx="114300" cy="203200"/>
            </p14:xfrm>
          </p:contentPart>
        </mc:Choice>
        <mc:Fallback xmlns="">
          <p:pic>
            <p:nvPicPr>
              <p:cNvPr id="9" name="Ink 8"/>
            </p:nvPicPr>
            <p:blipFill>
              <a:blip r:embed="rId8"/>
            </p:blipFill>
            <p:spPr>
              <a:xfrm>
                <a:off x="9734550" y="165100"/>
                <a:ext cx="114300" cy="20320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Ink 9"/>
              <p14:cNvContentPartPr/>
              <p14:nvPr/>
            </p14:nvContentPartPr>
            <p14:xfrm>
              <a:off x="9937750" y="247650"/>
              <a:ext cx="25400" cy="101600"/>
            </p14:xfrm>
          </p:contentPart>
        </mc:Choice>
        <mc:Fallback xmlns="">
          <p:pic>
            <p:nvPicPr>
              <p:cNvPr id="10" name="Ink 9"/>
            </p:nvPicPr>
            <p:blipFill>
              <a:blip r:embed="rId10"/>
            </p:blipFill>
            <p:spPr>
              <a:xfrm>
                <a:off x="9937750" y="247650"/>
                <a:ext cx="25400" cy="10160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1" name="Ink 10"/>
              <p14:cNvContentPartPr/>
              <p14:nvPr/>
            </p14:nvContentPartPr>
            <p14:xfrm>
              <a:off x="10140950" y="184150"/>
              <a:ext cx="101600" cy="127000"/>
            </p14:xfrm>
          </p:contentPart>
        </mc:Choice>
        <mc:Fallback xmlns="">
          <p:pic>
            <p:nvPicPr>
              <p:cNvPr id="11" name="Ink 10"/>
            </p:nvPicPr>
            <p:blipFill>
              <a:blip r:embed="rId12"/>
            </p:blipFill>
            <p:spPr>
              <a:xfrm>
                <a:off x="10140950" y="184150"/>
                <a:ext cx="101600" cy="12700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2" name="Ink 11"/>
              <p14:cNvContentPartPr/>
              <p14:nvPr/>
            </p14:nvContentPartPr>
            <p14:xfrm>
              <a:off x="10166350" y="177800"/>
              <a:ext cx="76200" cy="171450"/>
            </p14:xfrm>
          </p:contentPart>
        </mc:Choice>
        <mc:Fallback xmlns="">
          <p:pic>
            <p:nvPicPr>
              <p:cNvPr id="12" name="Ink 11"/>
            </p:nvPicPr>
            <p:blipFill>
              <a:blip r:embed="rId14"/>
            </p:blipFill>
            <p:spPr>
              <a:xfrm>
                <a:off x="10166350" y="177800"/>
                <a:ext cx="76200" cy="17145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3" name="Ink 12"/>
              <p14:cNvContentPartPr/>
              <p14:nvPr/>
            </p14:nvContentPartPr>
            <p14:xfrm>
              <a:off x="10261600" y="254000"/>
              <a:ext cx="241300" cy="114300"/>
            </p14:xfrm>
          </p:contentPart>
        </mc:Choice>
        <mc:Fallback xmlns="">
          <p:pic>
            <p:nvPicPr>
              <p:cNvPr id="13" name="Ink 12"/>
            </p:nvPicPr>
            <p:blipFill>
              <a:blip r:embed="rId16"/>
            </p:blipFill>
            <p:spPr>
              <a:xfrm>
                <a:off x="10261600" y="254000"/>
                <a:ext cx="241300" cy="11430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4" name="Ink 13"/>
              <p14:cNvContentPartPr/>
              <p14:nvPr/>
            </p14:nvContentPartPr>
            <p14:xfrm>
              <a:off x="9112250" y="584200"/>
              <a:ext cx="120650" cy="139700"/>
            </p14:xfrm>
          </p:contentPart>
        </mc:Choice>
        <mc:Fallback xmlns="">
          <p:pic>
            <p:nvPicPr>
              <p:cNvPr id="14" name="Ink 13"/>
            </p:nvPicPr>
            <p:blipFill>
              <a:blip r:embed="rId18"/>
            </p:blipFill>
            <p:spPr>
              <a:xfrm>
                <a:off x="9112250" y="584200"/>
                <a:ext cx="120650" cy="13970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5" name="Ink 14"/>
              <p14:cNvContentPartPr/>
              <p14:nvPr/>
            </p14:nvContentPartPr>
            <p14:xfrm>
              <a:off x="9290050" y="641350"/>
              <a:ext cx="19050" cy="139700"/>
            </p14:xfrm>
          </p:contentPart>
        </mc:Choice>
        <mc:Fallback xmlns="">
          <p:pic>
            <p:nvPicPr>
              <p:cNvPr id="15" name="Ink 14"/>
            </p:nvPicPr>
            <p:blipFill>
              <a:blip r:embed="rId20"/>
            </p:blipFill>
            <p:spPr>
              <a:xfrm>
                <a:off x="9290050" y="641350"/>
                <a:ext cx="19050" cy="13970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6" name="Ink 15"/>
              <p14:cNvContentPartPr/>
              <p14:nvPr/>
            </p14:nvContentPartPr>
            <p14:xfrm>
              <a:off x="9036050" y="927100"/>
              <a:ext cx="209550" cy="127000"/>
            </p14:xfrm>
          </p:contentPart>
        </mc:Choice>
        <mc:Fallback xmlns="">
          <p:pic>
            <p:nvPicPr>
              <p:cNvPr id="16" name="Ink 15"/>
            </p:nvPicPr>
            <p:blipFill>
              <a:blip r:embed="rId22"/>
            </p:blipFill>
            <p:spPr>
              <a:xfrm>
                <a:off x="9036050" y="927100"/>
                <a:ext cx="209550" cy="12700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7" name="Ink 16"/>
              <p14:cNvContentPartPr/>
              <p14:nvPr/>
            </p14:nvContentPartPr>
            <p14:xfrm>
              <a:off x="9226550" y="1009650"/>
              <a:ext cx="139700" cy="57150"/>
            </p14:xfrm>
          </p:contentPart>
        </mc:Choice>
        <mc:Fallback xmlns="">
          <p:pic>
            <p:nvPicPr>
              <p:cNvPr id="17" name="Ink 16"/>
            </p:nvPicPr>
            <p:blipFill>
              <a:blip r:embed="rId24"/>
            </p:blipFill>
            <p:spPr>
              <a:xfrm>
                <a:off x="9226550" y="1009650"/>
                <a:ext cx="139700" cy="5715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8" name="Ink 17"/>
              <p14:cNvContentPartPr/>
              <p14:nvPr/>
            </p14:nvContentPartPr>
            <p14:xfrm>
              <a:off x="9080500" y="1238250"/>
              <a:ext cx="152400" cy="171450"/>
            </p14:xfrm>
          </p:contentPart>
        </mc:Choice>
        <mc:Fallback xmlns="">
          <p:pic>
            <p:nvPicPr>
              <p:cNvPr id="18" name="Ink 17"/>
            </p:nvPicPr>
            <p:blipFill>
              <a:blip r:embed="rId26"/>
            </p:blipFill>
            <p:spPr>
              <a:xfrm>
                <a:off x="9080500" y="1238250"/>
                <a:ext cx="152400" cy="17145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9" name="Ink 18"/>
              <p14:cNvContentPartPr/>
              <p14:nvPr/>
            </p14:nvContentPartPr>
            <p14:xfrm>
              <a:off x="9271000" y="1327150"/>
              <a:ext cx="63500" cy="190500"/>
            </p14:xfrm>
          </p:contentPart>
        </mc:Choice>
        <mc:Fallback xmlns="">
          <p:pic>
            <p:nvPicPr>
              <p:cNvPr id="19" name="Ink 18"/>
            </p:nvPicPr>
            <p:blipFill>
              <a:blip r:embed="rId28"/>
            </p:blipFill>
            <p:spPr>
              <a:xfrm>
                <a:off x="9271000" y="1327150"/>
                <a:ext cx="63500" cy="19050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20" name="Ink 19"/>
              <p14:cNvContentPartPr/>
              <p14:nvPr/>
            </p14:nvContentPartPr>
            <p14:xfrm>
              <a:off x="9080500" y="1663700"/>
              <a:ext cx="152400" cy="146050"/>
            </p14:xfrm>
          </p:contentPart>
        </mc:Choice>
        <mc:Fallback xmlns="">
          <p:pic>
            <p:nvPicPr>
              <p:cNvPr id="20" name="Ink 19"/>
            </p:nvPicPr>
            <p:blipFill>
              <a:blip r:embed="rId30"/>
            </p:blipFill>
            <p:spPr>
              <a:xfrm>
                <a:off x="9080500" y="1663700"/>
                <a:ext cx="152400" cy="14605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1" name="Ink 20"/>
              <p14:cNvContentPartPr/>
              <p14:nvPr/>
            </p14:nvContentPartPr>
            <p14:xfrm>
              <a:off x="9188450" y="1758950"/>
              <a:ext cx="139700" cy="184150"/>
            </p14:xfrm>
          </p:contentPart>
        </mc:Choice>
        <mc:Fallback xmlns="">
          <p:pic>
            <p:nvPicPr>
              <p:cNvPr id="21" name="Ink 20"/>
            </p:nvPicPr>
            <p:blipFill>
              <a:blip r:embed="rId32"/>
            </p:blipFill>
            <p:spPr>
              <a:xfrm>
                <a:off x="9188450" y="1758950"/>
                <a:ext cx="139700" cy="18415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2" name="Ink 21"/>
              <p14:cNvContentPartPr/>
              <p14:nvPr/>
            </p14:nvContentPartPr>
            <p14:xfrm>
              <a:off x="8921750" y="2133600"/>
              <a:ext cx="2457450" cy="31750"/>
            </p14:xfrm>
          </p:contentPart>
        </mc:Choice>
        <mc:Fallback xmlns="">
          <p:pic>
            <p:nvPicPr>
              <p:cNvPr id="22" name="Ink 21"/>
            </p:nvPicPr>
            <p:blipFill>
              <a:blip r:embed="rId34"/>
            </p:blipFill>
            <p:spPr>
              <a:xfrm>
                <a:off x="8921750" y="2133600"/>
                <a:ext cx="2457450" cy="3175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3" name="Ink 22"/>
              <p14:cNvContentPartPr/>
              <p14:nvPr/>
            </p14:nvContentPartPr>
            <p14:xfrm>
              <a:off x="8763000" y="304800"/>
              <a:ext cx="279400" cy="2063750"/>
            </p14:xfrm>
          </p:contentPart>
        </mc:Choice>
        <mc:Fallback xmlns="">
          <p:pic>
            <p:nvPicPr>
              <p:cNvPr id="23" name="Ink 22"/>
            </p:nvPicPr>
            <p:blipFill>
              <a:blip r:embed="rId36"/>
            </p:blipFill>
            <p:spPr>
              <a:xfrm>
                <a:off x="8763000" y="304800"/>
                <a:ext cx="279400" cy="206375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4" name="Ink 23"/>
              <p14:cNvContentPartPr/>
              <p14:nvPr/>
            </p14:nvContentPartPr>
            <p14:xfrm>
              <a:off x="8693150" y="711200"/>
              <a:ext cx="31750" cy="203200"/>
            </p14:xfrm>
          </p:contentPart>
        </mc:Choice>
        <mc:Fallback xmlns="">
          <p:pic>
            <p:nvPicPr>
              <p:cNvPr id="24" name="Ink 23"/>
            </p:nvPicPr>
            <p:blipFill>
              <a:blip r:embed="rId38"/>
            </p:blipFill>
            <p:spPr>
              <a:xfrm>
                <a:off x="8693150" y="711200"/>
                <a:ext cx="31750" cy="20320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5" name="Ink 24"/>
              <p14:cNvContentPartPr/>
              <p14:nvPr/>
            </p14:nvContentPartPr>
            <p14:xfrm>
              <a:off x="8547100" y="609600"/>
              <a:ext cx="292100" cy="387350"/>
            </p14:xfrm>
          </p:contentPart>
        </mc:Choice>
        <mc:Fallback xmlns="">
          <p:pic>
            <p:nvPicPr>
              <p:cNvPr id="25" name="Ink 24"/>
            </p:nvPicPr>
            <p:blipFill>
              <a:blip r:embed="rId40"/>
            </p:blipFill>
            <p:spPr>
              <a:xfrm>
                <a:off x="8547100" y="609600"/>
                <a:ext cx="292100" cy="38735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6" name="Ink 25"/>
              <p14:cNvContentPartPr/>
              <p14:nvPr/>
            </p14:nvContentPartPr>
            <p14:xfrm>
              <a:off x="9201150" y="787400"/>
              <a:ext cx="298450" cy="25400"/>
            </p14:xfrm>
          </p:contentPart>
        </mc:Choice>
        <mc:Fallback xmlns="">
          <p:pic>
            <p:nvPicPr>
              <p:cNvPr id="26" name="Ink 25"/>
            </p:nvPicPr>
            <p:blipFill>
              <a:blip r:embed="rId42"/>
            </p:blipFill>
            <p:spPr>
              <a:xfrm>
                <a:off x="9201150" y="787400"/>
                <a:ext cx="298450" cy="2540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7" name="Ink 26"/>
              <p14:cNvContentPartPr/>
              <p14:nvPr/>
            </p14:nvContentPartPr>
            <p14:xfrm>
              <a:off x="9277350" y="1130300"/>
              <a:ext cx="234950" cy="31750"/>
            </p14:xfrm>
          </p:contentPart>
        </mc:Choice>
        <mc:Fallback xmlns="">
          <p:pic>
            <p:nvPicPr>
              <p:cNvPr id="27" name="Ink 26"/>
            </p:nvPicPr>
            <p:blipFill>
              <a:blip r:embed="rId44"/>
            </p:blipFill>
            <p:spPr>
              <a:xfrm>
                <a:off x="9277350" y="1130300"/>
                <a:ext cx="234950" cy="3175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8" name="Ink 27"/>
              <p14:cNvContentPartPr/>
              <p14:nvPr/>
            </p14:nvContentPartPr>
            <p14:xfrm>
              <a:off x="9226550" y="1473200"/>
              <a:ext cx="222250" cy="31750"/>
            </p14:xfrm>
          </p:contentPart>
        </mc:Choice>
        <mc:Fallback xmlns="">
          <p:pic>
            <p:nvPicPr>
              <p:cNvPr id="28" name="Ink 27"/>
            </p:nvPicPr>
            <p:blipFill>
              <a:blip r:embed="rId46"/>
            </p:blipFill>
            <p:spPr>
              <a:xfrm>
                <a:off x="9226550" y="1473200"/>
                <a:ext cx="222250" cy="3175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9" name="Ink 28"/>
              <p14:cNvContentPartPr/>
              <p14:nvPr/>
            </p14:nvContentPartPr>
            <p14:xfrm>
              <a:off x="9201150" y="1968500"/>
              <a:ext cx="247650" cy="63500"/>
            </p14:xfrm>
          </p:contentPart>
        </mc:Choice>
        <mc:Fallback xmlns="">
          <p:pic>
            <p:nvPicPr>
              <p:cNvPr id="29" name="Ink 28"/>
            </p:nvPicPr>
            <p:blipFill>
              <a:blip r:embed="rId48"/>
            </p:blipFill>
            <p:spPr>
              <a:xfrm>
                <a:off x="9201150" y="1968500"/>
                <a:ext cx="247650" cy="6350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30" name="Ink 29"/>
              <p14:cNvContentPartPr/>
              <p14:nvPr/>
            </p14:nvContentPartPr>
            <p14:xfrm>
              <a:off x="10744200" y="457200"/>
              <a:ext cx="622300" cy="1663700"/>
            </p14:xfrm>
          </p:contentPart>
        </mc:Choice>
        <mc:Fallback xmlns="">
          <p:pic>
            <p:nvPicPr>
              <p:cNvPr id="30" name="Ink 29"/>
            </p:nvPicPr>
            <p:blipFill>
              <a:blip r:embed="rId50"/>
            </p:blipFill>
            <p:spPr>
              <a:xfrm>
                <a:off x="10744200" y="457200"/>
                <a:ext cx="622300" cy="166370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1" name="Ink 30"/>
              <p14:cNvContentPartPr/>
              <p14:nvPr/>
            </p14:nvContentPartPr>
            <p14:xfrm>
              <a:off x="11055350" y="177800"/>
              <a:ext cx="247650" cy="158750"/>
            </p14:xfrm>
          </p:contentPart>
        </mc:Choice>
        <mc:Fallback xmlns="">
          <p:pic>
            <p:nvPicPr>
              <p:cNvPr id="31" name="Ink 30"/>
            </p:nvPicPr>
            <p:blipFill>
              <a:blip r:embed="rId52"/>
            </p:blipFill>
            <p:spPr>
              <a:xfrm>
                <a:off x="11055350" y="177800"/>
                <a:ext cx="247650" cy="15875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2" name="Ink 31"/>
              <p14:cNvContentPartPr/>
              <p14:nvPr/>
            </p14:nvContentPartPr>
            <p14:xfrm>
              <a:off x="11537950" y="177800"/>
              <a:ext cx="114300" cy="165100"/>
            </p14:xfrm>
          </p:contentPart>
        </mc:Choice>
        <mc:Fallback xmlns="">
          <p:pic>
            <p:nvPicPr>
              <p:cNvPr id="32" name="Ink 31"/>
            </p:nvPicPr>
            <p:blipFill>
              <a:blip r:embed="rId54"/>
            </p:blipFill>
            <p:spPr>
              <a:xfrm>
                <a:off x="11537950" y="177800"/>
                <a:ext cx="114300" cy="16510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3" name="Ink 32"/>
              <p14:cNvContentPartPr/>
              <p14:nvPr/>
            </p14:nvContentPartPr>
            <p14:xfrm>
              <a:off x="9366250" y="711200"/>
              <a:ext cx="266700" cy="12700"/>
            </p14:xfrm>
          </p:contentPart>
        </mc:Choice>
        <mc:Fallback xmlns="">
          <p:pic>
            <p:nvPicPr>
              <p:cNvPr id="33" name="Ink 32"/>
            </p:nvPicPr>
            <p:blipFill>
              <a:blip r:embed="rId56"/>
            </p:blipFill>
            <p:spPr>
              <a:xfrm>
                <a:off x="9366250" y="711200"/>
                <a:ext cx="266700" cy="1270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4" name="Ink 33"/>
              <p14:cNvContentPartPr/>
              <p14:nvPr/>
            </p14:nvContentPartPr>
            <p14:xfrm>
              <a:off x="9474200" y="1117600"/>
              <a:ext cx="165100" cy="19050"/>
            </p14:xfrm>
          </p:contentPart>
        </mc:Choice>
        <mc:Fallback xmlns="">
          <p:pic>
            <p:nvPicPr>
              <p:cNvPr id="34" name="Ink 33"/>
            </p:nvPicPr>
            <p:blipFill>
              <a:blip r:embed="rId58"/>
            </p:blipFill>
            <p:spPr>
              <a:xfrm>
                <a:off x="9474200" y="1117600"/>
                <a:ext cx="165100" cy="1905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5" name="Ink 34"/>
              <p14:cNvContentPartPr/>
              <p14:nvPr/>
            </p14:nvContentPartPr>
            <p14:xfrm>
              <a:off x="9213850" y="1771650"/>
              <a:ext cx="114300" cy="241300"/>
            </p14:xfrm>
          </p:contentPart>
        </mc:Choice>
        <mc:Fallback xmlns="">
          <p:pic>
            <p:nvPicPr>
              <p:cNvPr id="35" name="Ink 34"/>
            </p:nvPicPr>
            <p:blipFill>
              <a:blip r:embed="rId60"/>
            </p:blipFill>
            <p:spPr>
              <a:xfrm>
                <a:off x="9213850" y="1771650"/>
                <a:ext cx="114300" cy="24130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6" name="Ink 35"/>
              <p14:cNvContentPartPr/>
              <p14:nvPr/>
            </p14:nvContentPartPr>
            <p14:xfrm>
              <a:off x="10915650" y="25400"/>
              <a:ext cx="946150" cy="476250"/>
            </p14:xfrm>
          </p:contentPart>
        </mc:Choice>
        <mc:Fallback xmlns="">
          <p:pic>
            <p:nvPicPr>
              <p:cNvPr id="36" name="Ink 35"/>
            </p:nvPicPr>
            <p:blipFill>
              <a:blip r:embed="rId62"/>
            </p:blipFill>
            <p:spPr>
              <a:xfrm>
                <a:off x="10915650" y="25400"/>
                <a:ext cx="946150" cy="476250"/>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7" name="Ink 36"/>
              <p14:cNvContentPartPr/>
              <p14:nvPr/>
            </p14:nvContentPartPr>
            <p14:xfrm>
              <a:off x="9417050" y="654050"/>
              <a:ext cx="2159000" cy="50800"/>
            </p14:xfrm>
          </p:contentPart>
        </mc:Choice>
        <mc:Fallback xmlns="">
          <p:pic>
            <p:nvPicPr>
              <p:cNvPr id="37" name="Ink 36"/>
            </p:nvPicPr>
            <p:blipFill>
              <a:blip r:embed="rId64"/>
            </p:blipFill>
            <p:spPr>
              <a:xfrm>
                <a:off x="9417050" y="654050"/>
                <a:ext cx="2159000" cy="5080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8" name="Ink 37"/>
              <p14:cNvContentPartPr/>
              <p14:nvPr/>
            </p14:nvContentPartPr>
            <p14:xfrm>
              <a:off x="11607800" y="292100"/>
              <a:ext cx="304800" cy="323850"/>
            </p14:xfrm>
          </p:contentPart>
        </mc:Choice>
        <mc:Fallback xmlns="">
          <p:pic>
            <p:nvPicPr>
              <p:cNvPr id="38" name="Ink 37"/>
            </p:nvPicPr>
            <p:blipFill>
              <a:blip r:embed="rId66"/>
            </p:blipFill>
            <p:spPr>
              <a:xfrm>
                <a:off x="11607800" y="292100"/>
                <a:ext cx="304800" cy="32385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9" name="Ink 38"/>
              <p14:cNvContentPartPr/>
              <p14:nvPr/>
            </p14:nvContentPartPr>
            <p14:xfrm>
              <a:off x="9359900" y="393700"/>
              <a:ext cx="2628900" cy="641350"/>
            </p14:xfrm>
          </p:contentPart>
        </mc:Choice>
        <mc:Fallback xmlns="">
          <p:pic>
            <p:nvPicPr>
              <p:cNvPr id="39" name="Ink 38"/>
            </p:nvPicPr>
            <p:blipFill>
              <a:blip r:embed="rId68"/>
            </p:blipFill>
            <p:spPr>
              <a:xfrm>
                <a:off x="9359900" y="393700"/>
                <a:ext cx="2628900" cy="641350"/>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40" name="Ink 39"/>
              <p14:cNvContentPartPr/>
              <p14:nvPr/>
            </p14:nvContentPartPr>
            <p14:xfrm>
              <a:off x="9353550" y="450850"/>
              <a:ext cx="2597150" cy="952500"/>
            </p14:xfrm>
          </p:contentPart>
        </mc:Choice>
        <mc:Fallback xmlns="">
          <p:pic>
            <p:nvPicPr>
              <p:cNvPr id="40" name="Ink 39"/>
            </p:nvPicPr>
            <p:blipFill>
              <a:blip r:embed="rId70"/>
            </p:blipFill>
            <p:spPr>
              <a:xfrm>
                <a:off x="9353550" y="450850"/>
                <a:ext cx="2597150" cy="95250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1" name="Ink 40"/>
              <p14:cNvContentPartPr/>
              <p14:nvPr/>
            </p14:nvContentPartPr>
            <p14:xfrm>
              <a:off x="5816600" y="4197350"/>
              <a:ext cx="4273550" cy="292100"/>
            </p14:xfrm>
          </p:contentPart>
        </mc:Choice>
        <mc:Fallback xmlns="">
          <p:pic>
            <p:nvPicPr>
              <p:cNvPr id="41" name="Ink 40"/>
            </p:nvPicPr>
            <p:blipFill>
              <a:blip r:embed="rId72"/>
            </p:blipFill>
            <p:spPr>
              <a:xfrm>
                <a:off x="5816600" y="4197350"/>
                <a:ext cx="4273550" cy="29210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2" name="Ink 41"/>
              <p14:cNvContentPartPr/>
              <p14:nvPr/>
            </p14:nvContentPartPr>
            <p14:xfrm>
              <a:off x="342900" y="3905250"/>
              <a:ext cx="165100" cy="69850"/>
            </p14:xfrm>
          </p:contentPart>
        </mc:Choice>
        <mc:Fallback xmlns="">
          <p:pic>
            <p:nvPicPr>
              <p:cNvPr id="42" name="Ink 41"/>
            </p:nvPicPr>
            <p:blipFill>
              <a:blip r:embed="rId74"/>
            </p:blipFill>
            <p:spPr>
              <a:xfrm>
                <a:off x="342900" y="3905250"/>
                <a:ext cx="165100" cy="69850"/>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3" name="Ink 42"/>
              <p14:cNvContentPartPr/>
              <p14:nvPr/>
            </p14:nvContentPartPr>
            <p14:xfrm>
              <a:off x="927100" y="3797300"/>
              <a:ext cx="323850" cy="190500"/>
            </p14:xfrm>
          </p:contentPart>
        </mc:Choice>
        <mc:Fallback xmlns="">
          <p:pic>
            <p:nvPicPr>
              <p:cNvPr id="43" name="Ink 42"/>
            </p:nvPicPr>
            <p:blipFill>
              <a:blip r:embed="rId76"/>
            </p:blipFill>
            <p:spPr>
              <a:xfrm>
                <a:off x="927100" y="3797300"/>
                <a:ext cx="323850" cy="19050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4" name="Ink 43"/>
              <p14:cNvContentPartPr/>
              <p14:nvPr/>
            </p14:nvContentPartPr>
            <p14:xfrm>
              <a:off x="1206500" y="3778250"/>
              <a:ext cx="19050" cy="25400"/>
            </p14:xfrm>
          </p:contentPart>
        </mc:Choice>
        <mc:Fallback xmlns="">
          <p:pic>
            <p:nvPicPr>
              <p:cNvPr id="44" name="Ink 43"/>
            </p:nvPicPr>
            <p:blipFill>
              <a:blip r:embed="rId78"/>
            </p:blipFill>
            <p:spPr>
              <a:xfrm>
                <a:off x="1206500" y="3778250"/>
                <a:ext cx="19050" cy="2540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5" name="Ink 44"/>
              <p14:cNvContentPartPr/>
              <p14:nvPr/>
            </p14:nvContentPartPr>
            <p14:xfrm>
              <a:off x="1301750" y="3841750"/>
              <a:ext cx="177800" cy="114300"/>
            </p14:xfrm>
          </p:contentPart>
        </mc:Choice>
        <mc:Fallback xmlns="">
          <p:pic>
            <p:nvPicPr>
              <p:cNvPr id="45" name="Ink 44"/>
            </p:nvPicPr>
            <p:blipFill>
              <a:blip r:embed="rId80"/>
            </p:blipFill>
            <p:spPr>
              <a:xfrm>
                <a:off x="1301750" y="3841750"/>
                <a:ext cx="177800" cy="11430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6" name="Ink 45"/>
              <p14:cNvContentPartPr/>
              <p14:nvPr/>
            </p14:nvContentPartPr>
            <p14:xfrm>
              <a:off x="1441450" y="3727450"/>
              <a:ext cx="19050" cy="19050"/>
            </p14:xfrm>
          </p:contentPart>
        </mc:Choice>
        <mc:Fallback xmlns="">
          <p:pic>
            <p:nvPicPr>
              <p:cNvPr id="46" name="Ink 45"/>
            </p:nvPicPr>
            <p:blipFill>
              <a:blip r:embed="rId82"/>
            </p:blipFill>
            <p:spPr>
              <a:xfrm>
                <a:off x="1441450" y="3727450"/>
                <a:ext cx="19050" cy="1905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7" name="Ink 46"/>
              <p14:cNvContentPartPr/>
              <p14:nvPr/>
            </p14:nvContentPartPr>
            <p14:xfrm>
              <a:off x="1619250" y="3835400"/>
              <a:ext cx="133350" cy="12700"/>
            </p14:xfrm>
          </p:contentPart>
        </mc:Choice>
        <mc:Fallback xmlns="">
          <p:pic>
            <p:nvPicPr>
              <p:cNvPr id="47" name="Ink 46"/>
            </p:nvPicPr>
            <p:blipFill>
              <a:blip r:embed="rId84"/>
            </p:blipFill>
            <p:spPr>
              <a:xfrm>
                <a:off x="1619250" y="3835400"/>
                <a:ext cx="133350" cy="1270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8" name="Ink 47"/>
              <p14:cNvContentPartPr/>
              <p14:nvPr/>
            </p14:nvContentPartPr>
            <p14:xfrm>
              <a:off x="2000250" y="3683000"/>
              <a:ext cx="152400" cy="247650"/>
            </p14:xfrm>
          </p:contentPart>
        </mc:Choice>
        <mc:Fallback xmlns="">
          <p:pic>
            <p:nvPicPr>
              <p:cNvPr id="48" name="Ink 47"/>
            </p:nvPicPr>
            <p:blipFill>
              <a:blip r:embed="rId86"/>
            </p:blipFill>
            <p:spPr>
              <a:xfrm>
                <a:off x="2000250" y="3683000"/>
                <a:ext cx="152400" cy="247650"/>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9" name="Ink 48"/>
              <p14:cNvContentPartPr/>
              <p14:nvPr/>
            </p14:nvContentPartPr>
            <p14:xfrm>
              <a:off x="2203450" y="3663950"/>
              <a:ext cx="260350" cy="273050"/>
            </p14:xfrm>
          </p:contentPart>
        </mc:Choice>
        <mc:Fallback xmlns="">
          <p:pic>
            <p:nvPicPr>
              <p:cNvPr id="49" name="Ink 48"/>
            </p:nvPicPr>
            <p:blipFill>
              <a:blip r:embed="rId88"/>
            </p:blipFill>
            <p:spPr>
              <a:xfrm>
                <a:off x="2203450" y="3663950"/>
                <a:ext cx="260350" cy="27305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50" name="Ink 49"/>
              <p14:cNvContentPartPr/>
              <p14:nvPr/>
            </p14:nvContentPartPr>
            <p14:xfrm>
              <a:off x="2374900" y="3759200"/>
              <a:ext cx="495300" cy="177800"/>
            </p14:xfrm>
          </p:contentPart>
        </mc:Choice>
        <mc:Fallback xmlns="">
          <p:pic>
            <p:nvPicPr>
              <p:cNvPr id="50" name="Ink 49"/>
            </p:nvPicPr>
            <p:blipFill>
              <a:blip r:embed="rId90"/>
            </p:blipFill>
            <p:spPr>
              <a:xfrm>
                <a:off x="2374900" y="3759200"/>
                <a:ext cx="495300" cy="17780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1" name="Ink 50"/>
              <p14:cNvContentPartPr/>
              <p14:nvPr/>
            </p14:nvContentPartPr>
            <p14:xfrm>
              <a:off x="2997200" y="3829050"/>
              <a:ext cx="476250" cy="12700"/>
            </p14:xfrm>
          </p:contentPart>
        </mc:Choice>
        <mc:Fallback xmlns="">
          <p:pic>
            <p:nvPicPr>
              <p:cNvPr id="51" name="Ink 50"/>
            </p:nvPicPr>
            <p:blipFill>
              <a:blip r:embed="rId92"/>
            </p:blipFill>
            <p:spPr>
              <a:xfrm>
                <a:off x="2997200" y="3829050"/>
                <a:ext cx="476250" cy="12700"/>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2" name="Ink 51"/>
              <p14:cNvContentPartPr/>
              <p14:nvPr/>
            </p14:nvContentPartPr>
            <p14:xfrm>
              <a:off x="3340100" y="3746500"/>
              <a:ext cx="152400" cy="279400"/>
            </p14:xfrm>
          </p:contentPart>
        </mc:Choice>
        <mc:Fallback xmlns="">
          <p:pic>
            <p:nvPicPr>
              <p:cNvPr id="52" name="Ink 51"/>
            </p:nvPicPr>
            <p:blipFill>
              <a:blip r:embed="rId94"/>
            </p:blipFill>
            <p:spPr>
              <a:xfrm>
                <a:off x="3340100" y="3746500"/>
                <a:ext cx="152400" cy="279400"/>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3" name="Ink 52"/>
              <p14:cNvContentPartPr/>
              <p14:nvPr/>
            </p14:nvContentPartPr>
            <p14:xfrm>
              <a:off x="4813300" y="3429000"/>
              <a:ext cx="31750" cy="508000"/>
            </p14:xfrm>
          </p:contentPart>
        </mc:Choice>
        <mc:Fallback xmlns="">
          <p:pic>
            <p:nvPicPr>
              <p:cNvPr id="53" name="Ink 52"/>
            </p:nvPicPr>
            <p:blipFill>
              <a:blip r:embed="rId96"/>
            </p:blipFill>
            <p:spPr>
              <a:xfrm>
                <a:off x="4813300" y="3429000"/>
                <a:ext cx="31750" cy="508000"/>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4" name="Ink 53"/>
              <p14:cNvContentPartPr/>
              <p14:nvPr/>
            </p14:nvContentPartPr>
            <p14:xfrm>
              <a:off x="4445000" y="3581400"/>
              <a:ext cx="1314450" cy="31750"/>
            </p14:xfrm>
          </p:contentPart>
        </mc:Choice>
        <mc:Fallback xmlns="">
          <p:pic>
            <p:nvPicPr>
              <p:cNvPr id="54" name="Ink 53"/>
            </p:nvPicPr>
            <p:blipFill>
              <a:blip r:embed="rId98"/>
            </p:blipFill>
            <p:spPr>
              <a:xfrm>
                <a:off x="4445000" y="3581400"/>
                <a:ext cx="1314450" cy="3175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5" name="Ink 54"/>
              <p14:cNvContentPartPr/>
              <p14:nvPr/>
            </p14:nvContentPartPr>
            <p14:xfrm>
              <a:off x="4394200" y="3759200"/>
              <a:ext cx="1460500" cy="38100"/>
            </p14:xfrm>
          </p:contentPart>
        </mc:Choice>
        <mc:Fallback xmlns="">
          <p:pic>
            <p:nvPicPr>
              <p:cNvPr id="55" name="Ink 54"/>
            </p:nvPicPr>
            <p:blipFill>
              <a:blip r:embed="rId100"/>
            </p:blipFill>
            <p:spPr>
              <a:xfrm>
                <a:off x="4394200" y="3759200"/>
                <a:ext cx="1460500" cy="38100"/>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6" name="Ink 55"/>
              <p14:cNvContentPartPr/>
              <p14:nvPr/>
            </p14:nvContentPartPr>
            <p14:xfrm>
              <a:off x="4451350" y="3917950"/>
              <a:ext cx="1301750" cy="50800"/>
            </p14:xfrm>
          </p:contentPart>
        </mc:Choice>
        <mc:Fallback xmlns="">
          <p:pic>
            <p:nvPicPr>
              <p:cNvPr id="56" name="Ink 55"/>
            </p:nvPicPr>
            <p:blipFill>
              <a:blip r:embed="rId102"/>
            </p:blipFill>
            <p:spPr>
              <a:xfrm>
                <a:off x="4451350" y="3917950"/>
                <a:ext cx="1301750" cy="50800"/>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7" name="Ink 56"/>
              <p14:cNvContentPartPr/>
              <p14:nvPr/>
            </p14:nvContentPartPr>
            <p14:xfrm>
              <a:off x="4330700" y="4064000"/>
              <a:ext cx="1555750" cy="76200"/>
            </p14:xfrm>
          </p:contentPart>
        </mc:Choice>
        <mc:Fallback xmlns="">
          <p:pic>
            <p:nvPicPr>
              <p:cNvPr id="57" name="Ink 56"/>
            </p:nvPicPr>
            <p:blipFill>
              <a:blip r:embed="rId104"/>
            </p:blipFill>
            <p:spPr>
              <a:xfrm>
                <a:off x="4330700" y="4064000"/>
                <a:ext cx="1555750" cy="7620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8" name="Ink 57"/>
              <p14:cNvContentPartPr/>
              <p14:nvPr/>
            </p14:nvContentPartPr>
            <p14:xfrm>
              <a:off x="4146550" y="3638550"/>
              <a:ext cx="95250" cy="107950"/>
            </p14:xfrm>
          </p:contentPart>
        </mc:Choice>
        <mc:Fallback xmlns="">
          <p:pic>
            <p:nvPicPr>
              <p:cNvPr id="58" name="Ink 57"/>
            </p:nvPicPr>
            <p:blipFill>
              <a:blip r:embed="rId106"/>
            </p:blipFill>
            <p:spPr>
              <a:xfrm>
                <a:off x="4146550" y="3638550"/>
                <a:ext cx="95250" cy="107950"/>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9" name="Ink 58"/>
              <p14:cNvContentPartPr/>
              <p14:nvPr/>
            </p14:nvContentPartPr>
            <p14:xfrm>
              <a:off x="4178300" y="3606800"/>
              <a:ext cx="114300" cy="25400"/>
            </p14:xfrm>
          </p:contentPart>
        </mc:Choice>
        <mc:Fallback xmlns="">
          <p:pic>
            <p:nvPicPr>
              <p:cNvPr id="59" name="Ink 58"/>
            </p:nvPicPr>
            <p:blipFill>
              <a:blip r:embed="rId108"/>
            </p:blipFill>
            <p:spPr>
              <a:xfrm>
                <a:off x="4178300" y="3606800"/>
                <a:ext cx="114300" cy="25400"/>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60" name="Ink 59"/>
              <p14:cNvContentPartPr/>
              <p14:nvPr/>
            </p14:nvContentPartPr>
            <p14:xfrm>
              <a:off x="4305300" y="3638550"/>
              <a:ext cx="82550" cy="76200"/>
            </p14:xfrm>
          </p:contentPart>
        </mc:Choice>
        <mc:Fallback xmlns="">
          <p:pic>
            <p:nvPicPr>
              <p:cNvPr id="60" name="Ink 59"/>
            </p:nvPicPr>
            <p:blipFill>
              <a:blip r:embed="rId110"/>
            </p:blipFill>
            <p:spPr>
              <a:xfrm>
                <a:off x="4305300" y="3638550"/>
                <a:ext cx="82550" cy="7620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1" name="Ink 60"/>
              <p14:cNvContentPartPr/>
              <p14:nvPr/>
            </p14:nvContentPartPr>
            <p14:xfrm>
              <a:off x="4216400" y="3841750"/>
              <a:ext cx="228600" cy="120650"/>
            </p14:xfrm>
          </p:contentPart>
        </mc:Choice>
        <mc:Fallback xmlns="">
          <p:pic>
            <p:nvPicPr>
              <p:cNvPr id="61" name="Ink 60"/>
            </p:nvPicPr>
            <p:blipFill>
              <a:blip r:embed="rId112"/>
            </p:blipFill>
            <p:spPr>
              <a:xfrm>
                <a:off x="4216400" y="3841750"/>
                <a:ext cx="228600" cy="12065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2" name="Ink 61"/>
              <p14:cNvContentPartPr/>
              <p14:nvPr/>
            </p14:nvContentPartPr>
            <p14:xfrm>
              <a:off x="4235450" y="4032250"/>
              <a:ext cx="165100" cy="127000"/>
            </p14:xfrm>
          </p:contentPart>
        </mc:Choice>
        <mc:Fallback xmlns="">
          <p:pic>
            <p:nvPicPr>
              <p:cNvPr id="62" name="Ink 61"/>
            </p:nvPicPr>
            <p:blipFill>
              <a:blip r:embed="rId114"/>
            </p:blipFill>
            <p:spPr>
              <a:xfrm>
                <a:off x="4235450" y="4032250"/>
                <a:ext cx="165100" cy="12700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3" name="Ink 62"/>
              <p14:cNvContentPartPr/>
              <p14:nvPr/>
            </p14:nvContentPartPr>
            <p14:xfrm>
              <a:off x="3937000" y="3562350"/>
              <a:ext cx="247650" cy="679450"/>
            </p14:xfrm>
          </p:contentPart>
        </mc:Choice>
        <mc:Fallback xmlns="">
          <p:pic>
            <p:nvPicPr>
              <p:cNvPr id="63" name="Ink 62"/>
            </p:nvPicPr>
            <p:blipFill>
              <a:blip r:embed="rId116"/>
            </p:blipFill>
            <p:spPr>
              <a:xfrm>
                <a:off x="3937000" y="3562350"/>
                <a:ext cx="247650" cy="679450"/>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4" name="Ink 63"/>
              <p14:cNvContentPartPr/>
              <p14:nvPr/>
            </p14:nvContentPartPr>
            <p14:xfrm>
              <a:off x="4337050" y="3568700"/>
              <a:ext cx="1530350" cy="222250"/>
            </p14:xfrm>
          </p:contentPart>
        </mc:Choice>
        <mc:Fallback xmlns="">
          <p:pic>
            <p:nvPicPr>
              <p:cNvPr id="64" name="Ink 63"/>
            </p:nvPicPr>
            <p:blipFill>
              <a:blip r:embed="rId118"/>
            </p:blipFill>
            <p:spPr>
              <a:xfrm>
                <a:off x="4337050" y="3568700"/>
                <a:ext cx="1530350" cy="22225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5" name="Ink 64"/>
              <p14:cNvContentPartPr/>
              <p14:nvPr/>
            </p14:nvContentPartPr>
            <p14:xfrm>
              <a:off x="5880100" y="3651250"/>
              <a:ext cx="622300" cy="6350"/>
            </p14:xfrm>
          </p:contentPart>
        </mc:Choice>
        <mc:Fallback xmlns="">
          <p:pic>
            <p:nvPicPr>
              <p:cNvPr id="65" name="Ink 64"/>
            </p:nvPicPr>
            <p:blipFill>
              <a:blip r:embed="rId120"/>
            </p:blipFill>
            <p:spPr>
              <a:xfrm>
                <a:off x="5880100" y="3651250"/>
                <a:ext cx="622300" cy="635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6" name="Ink 65"/>
              <p14:cNvContentPartPr/>
              <p14:nvPr/>
            </p14:nvContentPartPr>
            <p14:xfrm>
              <a:off x="6394450" y="3587750"/>
              <a:ext cx="114300" cy="146050"/>
            </p14:xfrm>
          </p:contentPart>
        </mc:Choice>
        <mc:Fallback xmlns="">
          <p:pic>
            <p:nvPicPr>
              <p:cNvPr id="66" name="Ink 65"/>
            </p:nvPicPr>
            <p:blipFill>
              <a:blip r:embed="rId122"/>
            </p:blipFill>
            <p:spPr>
              <a:xfrm>
                <a:off x="6394450" y="3587750"/>
                <a:ext cx="114300" cy="14605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7" name="Ink 66"/>
              <p14:cNvContentPartPr/>
              <p14:nvPr/>
            </p14:nvContentPartPr>
            <p14:xfrm>
              <a:off x="6635750" y="3600450"/>
              <a:ext cx="184150" cy="107950"/>
            </p14:xfrm>
          </p:contentPart>
        </mc:Choice>
        <mc:Fallback xmlns="">
          <p:pic>
            <p:nvPicPr>
              <p:cNvPr id="67" name="Ink 66"/>
            </p:nvPicPr>
            <p:blipFill>
              <a:blip r:embed="rId124"/>
            </p:blipFill>
            <p:spPr>
              <a:xfrm>
                <a:off x="6635750" y="3600450"/>
                <a:ext cx="184150" cy="107950"/>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8" name="Ink 67"/>
              <p14:cNvContentPartPr/>
              <p14:nvPr/>
            </p14:nvContentPartPr>
            <p14:xfrm>
              <a:off x="6972300" y="3562350"/>
              <a:ext cx="152400" cy="146050"/>
            </p14:xfrm>
          </p:contentPart>
        </mc:Choice>
        <mc:Fallback xmlns="">
          <p:pic>
            <p:nvPicPr>
              <p:cNvPr id="68" name="Ink 67"/>
            </p:nvPicPr>
            <p:blipFill>
              <a:blip r:embed="rId126"/>
            </p:blipFill>
            <p:spPr>
              <a:xfrm>
                <a:off x="6972300" y="3562350"/>
                <a:ext cx="152400" cy="146050"/>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9" name="Ink 68"/>
              <p14:cNvContentPartPr/>
              <p14:nvPr/>
            </p14:nvContentPartPr>
            <p14:xfrm>
              <a:off x="5702300" y="3778250"/>
              <a:ext cx="190500" cy="190500"/>
            </p14:xfrm>
          </p:contentPart>
        </mc:Choice>
        <mc:Fallback xmlns="">
          <p:pic>
            <p:nvPicPr>
              <p:cNvPr id="69" name="Ink 68"/>
            </p:nvPicPr>
            <p:blipFill>
              <a:blip r:embed="rId128"/>
            </p:blipFill>
            <p:spPr>
              <a:xfrm>
                <a:off x="5702300" y="3778250"/>
                <a:ext cx="190500" cy="190500"/>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70" name="Ink 69"/>
              <p14:cNvContentPartPr/>
              <p14:nvPr/>
            </p14:nvContentPartPr>
            <p14:xfrm>
              <a:off x="5949950" y="3905250"/>
              <a:ext cx="692150" cy="6350"/>
            </p14:xfrm>
          </p:contentPart>
        </mc:Choice>
        <mc:Fallback xmlns="">
          <p:pic>
            <p:nvPicPr>
              <p:cNvPr id="70" name="Ink 69"/>
            </p:nvPicPr>
            <p:blipFill>
              <a:blip r:embed="rId130"/>
            </p:blipFill>
            <p:spPr>
              <a:xfrm>
                <a:off x="5949950" y="3905250"/>
                <a:ext cx="692150" cy="635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1" name="Ink 70"/>
              <p14:cNvContentPartPr/>
              <p14:nvPr/>
            </p14:nvContentPartPr>
            <p14:xfrm>
              <a:off x="6546850" y="3841750"/>
              <a:ext cx="95250" cy="146050"/>
            </p14:xfrm>
          </p:contentPart>
        </mc:Choice>
        <mc:Fallback xmlns="">
          <p:pic>
            <p:nvPicPr>
              <p:cNvPr id="71" name="Ink 70"/>
            </p:nvPicPr>
            <p:blipFill>
              <a:blip r:embed="rId132"/>
            </p:blipFill>
            <p:spPr>
              <a:xfrm>
                <a:off x="6546850" y="3841750"/>
                <a:ext cx="95250" cy="146050"/>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2" name="Ink 71"/>
              <p14:cNvContentPartPr/>
              <p14:nvPr/>
            </p14:nvContentPartPr>
            <p14:xfrm>
              <a:off x="6858000" y="3841750"/>
              <a:ext cx="146050" cy="107950"/>
            </p14:xfrm>
          </p:contentPart>
        </mc:Choice>
        <mc:Fallback xmlns="">
          <p:pic>
            <p:nvPicPr>
              <p:cNvPr id="72" name="Ink 71"/>
            </p:nvPicPr>
            <p:blipFill>
              <a:blip r:embed="rId134"/>
            </p:blipFill>
            <p:spPr>
              <a:xfrm>
                <a:off x="6858000" y="3841750"/>
                <a:ext cx="146050" cy="10795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3" name="Ink 72"/>
              <p14:cNvContentPartPr/>
              <p14:nvPr/>
            </p14:nvContentPartPr>
            <p14:xfrm>
              <a:off x="7150100" y="3822700"/>
              <a:ext cx="101600" cy="146050"/>
            </p14:xfrm>
          </p:contentPart>
        </mc:Choice>
        <mc:Fallback xmlns="">
          <p:pic>
            <p:nvPicPr>
              <p:cNvPr id="73" name="Ink 72"/>
            </p:nvPicPr>
            <p:blipFill>
              <a:blip r:embed="rId136"/>
            </p:blipFill>
            <p:spPr>
              <a:xfrm>
                <a:off x="7150100" y="3822700"/>
                <a:ext cx="101600" cy="146050"/>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4" name="Ink 73"/>
              <p14:cNvContentPartPr/>
              <p14:nvPr/>
            </p14:nvContentPartPr>
            <p14:xfrm>
              <a:off x="5797550" y="3949700"/>
              <a:ext cx="76200" cy="184150"/>
            </p14:xfrm>
          </p:contentPart>
        </mc:Choice>
        <mc:Fallback xmlns="">
          <p:pic>
            <p:nvPicPr>
              <p:cNvPr id="74" name="Ink 73"/>
            </p:nvPicPr>
            <p:blipFill>
              <a:blip r:embed="rId138"/>
            </p:blipFill>
            <p:spPr>
              <a:xfrm>
                <a:off x="5797550" y="3949700"/>
                <a:ext cx="76200" cy="184150"/>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5" name="Ink 74"/>
              <p14:cNvContentPartPr/>
              <p14:nvPr/>
            </p14:nvContentPartPr>
            <p14:xfrm>
              <a:off x="5867400" y="4057650"/>
              <a:ext cx="1390650" cy="101600"/>
            </p14:xfrm>
          </p:contentPart>
        </mc:Choice>
        <mc:Fallback xmlns="">
          <p:pic>
            <p:nvPicPr>
              <p:cNvPr id="75" name="Ink 74"/>
            </p:nvPicPr>
            <p:blipFill>
              <a:blip r:embed="rId140"/>
            </p:blipFill>
            <p:spPr>
              <a:xfrm>
                <a:off x="5867400" y="4057650"/>
                <a:ext cx="1390650" cy="101600"/>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6" name="Ink 75"/>
              <p14:cNvContentPartPr/>
              <p14:nvPr/>
            </p14:nvContentPartPr>
            <p14:xfrm>
              <a:off x="7378700" y="4006850"/>
              <a:ext cx="171450" cy="133350"/>
            </p14:xfrm>
          </p:contentPart>
        </mc:Choice>
        <mc:Fallback xmlns="">
          <p:pic>
            <p:nvPicPr>
              <p:cNvPr id="76" name="Ink 75"/>
            </p:nvPicPr>
            <p:blipFill>
              <a:blip r:embed="rId142"/>
            </p:blipFill>
            <p:spPr>
              <a:xfrm>
                <a:off x="7378700" y="4006850"/>
                <a:ext cx="171450" cy="133350"/>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7" name="Ink 76"/>
              <p14:cNvContentPartPr/>
              <p14:nvPr/>
            </p14:nvContentPartPr>
            <p14:xfrm>
              <a:off x="7550150" y="3975100"/>
              <a:ext cx="158750" cy="146050"/>
            </p14:xfrm>
          </p:contentPart>
        </mc:Choice>
        <mc:Fallback xmlns="">
          <p:pic>
            <p:nvPicPr>
              <p:cNvPr id="77" name="Ink 76"/>
            </p:nvPicPr>
            <p:blipFill>
              <a:blip r:embed="rId144"/>
            </p:blipFill>
            <p:spPr>
              <a:xfrm>
                <a:off x="7550150" y="3975100"/>
                <a:ext cx="158750" cy="146050"/>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8" name="Ink 77"/>
              <p14:cNvContentPartPr/>
              <p14:nvPr/>
            </p14:nvContentPartPr>
            <p14:xfrm>
              <a:off x="7156450" y="3930650"/>
              <a:ext cx="107950" cy="38100"/>
            </p14:xfrm>
          </p:contentPart>
        </mc:Choice>
        <mc:Fallback xmlns="">
          <p:pic>
            <p:nvPicPr>
              <p:cNvPr id="78" name="Ink 77"/>
            </p:nvPicPr>
            <p:blipFill>
              <a:blip r:embed="rId146"/>
            </p:blipFill>
            <p:spPr>
              <a:xfrm>
                <a:off x="7156450" y="3930650"/>
                <a:ext cx="107950" cy="3810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9" name="Ink 78"/>
              <p14:cNvContentPartPr/>
              <p14:nvPr/>
            </p14:nvContentPartPr>
            <p14:xfrm>
              <a:off x="3702050" y="3498850"/>
              <a:ext cx="4432300" cy="736600"/>
            </p14:xfrm>
          </p:contentPart>
        </mc:Choice>
        <mc:Fallback xmlns="">
          <p:pic>
            <p:nvPicPr>
              <p:cNvPr id="79" name="Ink 78"/>
            </p:nvPicPr>
            <p:blipFill>
              <a:blip r:embed="rId148"/>
            </p:blipFill>
            <p:spPr>
              <a:xfrm>
                <a:off x="3702050" y="3498850"/>
                <a:ext cx="4432300" cy="736600"/>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80" name="Ink 79"/>
              <p14:cNvContentPartPr/>
              <p14:nvPr/>
            </p14:nvContentPartPr>
            <p14:xfrm>
              <a:off x="8001000" y="3841750"/>
              <a:ext cx="666750" cy="63500"/>
            </p14:xfrm>
          </p:contentPart>
        </mc:Choice>
        <mc:Fallback xmlns="">
          <p:pic>
            <p:nvPicPr>
              <p:cNvPr id="80" name="Ink 79"/>
            </p:nvPicPr>
            <p:blipFill>
              <a:blip r:embed="rId150"/>
            </p:blipFill>
            <p:spPr>
              <a:xfrm>
                <a:off x="8001000" y="3841750"/>
                <a:ext cx="666750" cy="63500"/>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81" name="Ink 80"/>
              <p14:cNvContentPartPr/>
              <p14:nvPr/>
            </p14:nvContentPartPr>
            <p14:xfrm>
              <a:off x="7835900" y="3937000"/>
              <a:ext cx="831850" cy="120650"/>
            </p14:xfrm>
          </p:contentPart>
        </mc:Choice>
        <mc:Fallback xmlns="">
          <p:pic>
            <p:nvPicPr>
              <p:cNvPr id="81" name="Ink 80"/>
            </p:nvPicPr>
            <p:blipFill>
              <a:blip r:embed="rId152"/>
            </p:blipFill>
            <p:spPr>
              <a:xfrm>
                <a:off x="7835900" y="3937000"/>
                <a:ext cx="831850" cy="120650"/>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2" name="Ink 81"/>
              <p14:cNvContentPartPr/>
              <p14:nvPr/>
            </p14:nvContentPartPr>
            <p14:xfrm>
              <a:off x="8407400" y="3708400"/>
              <a:ext cx="374650" cy="457200"/>
            </p14:xfrm>
          </p:contentPart>
        </mc:Choice>
        <mc:Fallback xmlns="">
          <p:pic>
            <p:nvPicPr>
              <p:cNvPr id="82" name="Ink 81"/>
            </p:nvPicPr>
            <p:blipFill>
              <a:blip r:embed="rId154"/>
            </p:blipFill>
            <p:spPr>
              <a:xfrm>
                <a:off x="8407400" y="3708400"/>
                <a:ext cx="374650" cy="457200"/>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3" name="Ink 82"/>
              <p14:cNvContentPartPr/>
              <p14:nvPr/>
            </p14:nvContentPartPr>
            <p14:xfrm>
              <a:off x="5175250" y="5314950"/>
              <a:ext cx="260350" cy="203200"/>
            </p14:xfrm>
          </p:contentPart>
        </mc:Choice>
        <mc:Fallback xmlns="">
          <p:pic>
            <p:nvPicPr>
              <p:cNvPr id="83" name="Ink 82"/>
            </p:nvPicPr>
            <p:blipFill>
              <a:blip r:embed="rId156"/>
            </p:blipFill>
            <p:spPr>
              <a:xfrm>
                <a:off x="5175250" y="5314950"/>
                <a:ext cx="260350" cy="203200"/>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4" name="Ink 83"/>
              <p14:cNvContentPartPr/>
              <p14:nvPr/>
            </p14:nvContentPartPr>
            <p14:xfrm>
              <a:off x="1441450" y="812800"/>
              <a:ext cx="279400" cy="323850"/>
            </p14:xfrm>
          </p:contentPart>
        </mc:Choice>
        <mc:Fallback xmlns="">
          <p:pic>
            <p:nvPicPr>
              <p:cNvPr id="84" name="Ink 83"/>
            </p:nvPicPr>
            <p:blipFill>
              <a:blip r:embed="rId158"/>
            </p:blipFill>
            <p:spPr>
              <a:xfrm>
                <a:off x="1441450" y="812800"/>
                <a:ext cx="279400" cy="323850"/>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5" name="Ink 84"/>
              <p14:cNvContentPartPr/>
              <p14:nvPr/>
            </p14:nvContentPartPr>
            <p14:xfrm>
              <a:off x="5251450" y="1054100"/>
              <a:ext cx="3352800" cy="279400"/>
            </p14:xfrm>
          </p:contentPart>
        </mc:Choice>
        <mc:Fallback xmlns="">
          <p:pic>
            <p:nvPicPr>
              <p:cNvPr id="85" name="Ink 84"/>
            </p:nvPicPr>
            <p:blipFill>
              <a:blip r:embed="rId160"/>
            </p:blipFill>
            <p:spPr>
              <a:xfrm>
                <a:off x="5251450" y="1054100"/>
                <a:ext cx="3352800" cy="279400"/>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6" name="Ink 85"/>
              <p14:cNvContentPartPr/>
              <p14:nvPr/>
            </p14:nvContentPartPr>
            <p14:xfrm>
              <a:off x="577850" y="400050"/>
              <a:ext cx="209550" cy="234950"/>
            </p14:xfrm>
          </p:contentPart>
        </mc:Choice>
        <mc:Fallback xmlns="">
          <p:pic>
            <p:nvPicPr>
              <p:cNvPr id="86" name="Ink 85"/>
            </p:nvPicPr>
            <p:blipFill>
              <a:blip r:embed="rId162"/>
            </p:blipFill>
            <p:spPr>
              <a:xfrm>
                <a:off x="577850" y="400050"/>
                <a:ext cx="209550" cy="234950"/>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7" name="Ink 86"/>
              <p14:cNvContentPartPr/>
              <p14:nvPr/>
            </p14:nvContentPartPr>
            <p14:xfrm>
              <a:off x="882650" y="266700"/>
              <a:ext cx="203200" cy="285750"/>
            </p14:xfrm>
          </p:contentPart>
        </mc:Choice>
        <mc:Fallback xmlns="">
          <p:pic>
            <p:nvPicPr>
              <p:cNvPr id="87" name="Ink 86"/>
            </p:nvPicPr>
            <p:blipFill>
              <a:blip r:embed="rId164"/>
            </p:blipFill>
            <p:spPr>
              <a:xfrm>
                <a:off x="882650" y="266700"/>
                <a:ext cx="203200" cy="285750"/>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8" name="Ink 87"/>
              <p14:cNvContentPartPr/>
              <p14:nvPr/>
            </p14:nvContentPartPr>
            <p14:xfrm>
              <a:off x="1187450" y="139700"/>
              <a:ext cx="241300" cy="292100"/>
            </p14:xfrm>
          </p:contentPart>
        </mc:Choice>
        <mc:Fallback xmlns="">
          <p:pic>
            <p:nvPicPr>
              <p:cNvPr id="88" name="Ink 87"/>
            </p:nvPicPr>
            <p:blipFill>
              <a:blip r:embed="rId166"/>
            </p:blipFill>
            <p:spPr>
              <a:xfrm>
                <a:off x="1187450" y="139700"/>
                <a:ext cx="241300" cy="292100"/>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9" name="Ink 88"/>
              <p14:cNvContentPartPr/>
              <p14:nvPr/>
            </p14:nvContentPartPr>
            <p14:xfrm>
              <a:off x="654050" y="336550"/>
              <a:ext cx="1257300" cy="431800"/>
            </p14:xfrm>
          </p:contentPart>
        </mc:Choice>
        <mc:Fallback xmlns="">
          <p:pic>
            <p:nvPicPr>
              <p:cNvPr id="89" name="Ink 88"/>
            </p:nvPicPr>
            <p:blipFill>
              <a:blip r:embed="rId168"/>
            </p:blipFill>
            <p:spPr>
              <a:xfrm>
                <a:off x="654050" y="336550"/>
                <a:ext cx="1257300" cy="431800"/>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90" name="Ink 89"/>
              <p14:cNvContentPartPr/>
              <p14:nvPr/>
            </p14:nvContentPartPr>
            <p14:xfrm>
              <a:off x="1454150" y="603250"/>
              <a:ext cx="533400" cy="158750"/>
            </p14:xfrm>
          </p:contentPart>
        </mc:Choice>
        <mc:Fallback xmlns="">
          <p:pic>
            <p:nvPicPr>
              <p:cNvPr id="90" name="Ink 89"/>
            </p:nvPicPr>
            <p:blipFill>
              <a:blip r:embed="rId170"/>
            </p:blipFill>
            <p:spPr>
              <a:xfrm>
                <a:off x="1454150" y="603250"/>
                <a:ext cx="533400" cy="158750"/>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1" name="Ink 90"/>
              <p14:cNvContentPartPr/>
              <p14:nvPr/>
            </p14:nvContentPartPr>
            <p14:xfrm>
              <a:off x="1784350" y="539750"/>
              <a:ext cx="165100" cy="139700"/>
            </p14:xfrm>
          </p:contentPart>
        </mc:Choice>
        <mc:Fallback xmlns="">
          <p:pic>
            <p:nvPicPr>
              <p:cNvPr id="91" name="Ink 90"/>
            </p:nvPicPr>
            <p:blipFill>
              <a:blip r:embed="rId172"/>
            </p:blipFill>
            <p:spPr>
              <a:xfrm>
                <a:off x="1784350" y="539750"/>
                <a:ext cx="165100" cy="139700"/>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2" name="Ink 91"/>
              <p14:cNvContentPartPr/>
              <p14:nvPr/>
            </p14:nvContentPartPr>
            <p14:xfrm>
              <a:off x="2095500" y="374650"/>
              <a:ext cx="171450" cy="241300"/>
            </p14:xfrm>
          </p:contentPart>
        </mc:Choice>
        <mc:Fallback xmlns="">
          <p:pic>
            <p:nvPicPr>
              <p:cNvPr id="92" name="Ink 91"/>
            </p:nvPicPr>
            <p:blipFill>
              <a:blip r:embed="rId174"/>
            </p:blipFill>
            <p:spPr>
              <a:xfrm>
                <a:off x="2095500" y="374650"/>
                <a:ext cx="171450" cy="241300"/>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3" name="Ink 92"/>
              <p14:cNvContentPartPr/>
              <p14:nvPr/>
            </p14:nvContentPartPr>
            <p14:xfrm>
              <a:off x="2355850" y="393700"/>
              <a:ext cx="95250" cy="146050"/>
            </p14:xfrm>
          </p:contentPart>
        </mc:Choice>
        <mc:Fallback xmlns="">
          <p:pic>
            <p:nvPicPr>
              <p:cNvPr id="93" name="Ink 92"/>
            </p:nvPicPr>
            <p:blipFill>
              <a:blip r:embed="rId176"/>
            </p:blipFill>
            <p:spPr>
              <a:xfrm>
                <a:off x="2355850" y="393700"/>
                <a:ext cx="95250" cy="146050"/>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4" name="Ink 93"/>
              <p14:cNvContentPartPr/>
              <p14:nvPr/>
            </p14:nvContentPartPr>
            <p14:xfrm>
              <a:off x="2489200" y="393700"/>
              <a:ext cx="196850" cy="95250"/>
            </p14:xfrm>
          </p:contentPart>
        </mc:Choice>
        <mc:Fallback xmlns="">
          <p:pic>
            <p:nvPicPr>
              <p:cNvPr id="94" name="Ink 93"/>
            </p:nvPicPr>
            <p:blipFill>
              <a:blip r:embed="rId178"/>
            </p:blipFill>
            <p:spPr>
              <a:xfrm>
                <a:off x="2489200" y="393700"/>
                <a:ext cx="196850" cy="95250"/>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5" name="Ink 94"/>
              <p14:cNvContentPartPr/>
              <p14:nvPr/>
            </p14:nvContentPartPr>
            <p14:xfrm>
              <a:off x="2533650" y="273050"/>
              <a:ext cx="63500" cy="19050"/>
            </p14:xfrm>
          </p:contentPart>
        </mc:Choice>
        <mc:Fallback xmlns="">
          <p:pic>
            <p:nvPicPr>
              <p:cNvPr id="95" name="Ink 94"/>
            </p:nvPicPr>
            <p:blipFill>
              <a:blip r:embed="rId180"/>
            </p:blipFill>
            <p:spPr>
              <a:xfrm>
                <a:off x="2533650" y="273050"/>
                <a:ext cx="63500" cy="19050"/>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6" name="Ink 95"/>
              <p14:cNvContentPartPr/>
              <p14:nvPr/>
            </p14:nvContentPartPr>
            <p14:xfrm>
              <a:off x="2711450" y="266700"/>
              <a:ext cx="69850" cy="190500"/>
            </p14:xfrm>
          </p:contentPart>
        </mc:Choice>
        <mc:Fallback xmlns="">
          <p:pic>
            <p:nvPicPr>
              <p:cNvPr id="96" name="Ink 95"/>
            </p:nvPicPr>
            <p:blipFill>
              <a:blip r:embed="rId182"/>
            </p:blipFill>
            <p:spPr>
              <a:xfrm>
                <a:off x="2711450" y="266700"/>
                <a:ext cx="69850" cy="190500"/>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7" name="Ink 96"/>
              <p14:cNvContentPartPr/>
              <p14:nvPr/>
            </p14:nvContentPartPr>
            <p14:xfrm>
              <a:off x="2768600" y="228600"/>
              <a:ext cx="146050" cy="222250"/>
            </p14:xfrm>
          </p:contentPart>
        </mc:Choice>
        <mc:Fallback xmlns="">
          <p:pic>
            <p:nvPicPr>
              <p:cNvPr id="97" name="Ink 96"/>
            </p:nvPicPr>
            <p:blipFill>
              <a:blip r:embed="rId184"/>
            </p:blipFill>
            <p:spPr>
              <a:xfrm>
                <a:off x="2768600" y="228600"/>
                <a:ext cx="146050" cy="222250"/>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8" name="Ink 97"/>
              <p14:cNvContentPartPr/>
              <p14:nvPr/>
            </p14:nvContentPartPr>
            <p14:xfrm>
              <a:off x="2895600" y="285750"/>
              <a:ext cx="133350" cy="165100"/>
            </p14:xfrm>
          </p:contentPart>
        </mc:Choice>
        <mc:Fallback xmlns="">
          <p:pic>
            <p:nvPicPr>
              <p:cNvPr id="98" name="Ink 97"/>
            </p:nvPicPr>
            <p:blipFill>
              <a:blip r:embed="rId186"/>
            </p:blipFill>
            <p:spPr>
              <a:xfrm>
                <a:off x="2895600" y="285750"/>
                <a:ext cx="133350" cy="165100"/>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9" name="Ink 98"/>
              <p14:cNvContentPartPr/>
              <p14:nvPr/>
            </p14:nvContentPartPr>
            <p14:xfrm>
              <a:off x="2222500" y="425450"/>
              <a:ext cx="1111250" cy="279400"/>
            </p14:xfrm>
          </p:contentPart>
        </mc:Choice>
        <mc:Fallback xmlns="">
          <p:pic>
            <p:nvPicPr>
              <p:cNvPr id="99" name="Ink 98"/>
            </p:nvPicPr>
            <p:blipFill>
              <a:blip r:embed="rId188"/>
            </p:blipFill>
            <p:spPr>
              <a:xfrm>
                <a:off x="2222500" y="425450"/>
                <a:ext cx="1111250" cy="279400"/>
              </a:xfrm>
              <a:prstGeom prst="rect"/>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96215" y="78105"/>
            <a:ext cx="11770360" cy="708660"/>
          </a:xfrm>
        </p:spPr>
        <p:txBody>
          <a:bodyPr/>
          <a:p>
            <a:pPr algn="ctr"/>
            <a:r>
              <a:rPr lang="en-US" altLang="en-US" sz="3200">
                <a:latin typeface="AR PL Mingti2L Big5" panose="020B0609010101010101" charset="-120"/>
                <a:ea typeface="AR PL Mingti2L Big5" panose="020B0609010101010101" charset="-120"/>
                <a:cs typeface="TeX Gyre DejaVu Math" panose="02000503000000000000" charset="0"/>
                <a:sym typeface="+mn-ea"/>
              </a:rPr>
              <a:t>Linera Filters</a:t>
            </a:r>
            <a:r>
              <a:rPr lang="en-US" altLang="en-US" sz="2800" b="0">
                <a:effectLst/>
                <a:latin typeface="TeX Gyre DejaVu Math" panose="02000503000000000000" charset="0"/>
                <a:cs typeface="TeX Gyre DejaVu Math" panose="02000503000000000000" charset="0"/>
              </a:rPr>
              <a:t>	</a:t>
            </a:r>
            <a:endParaRPr lang="en-US" altLang="en-US" sz="2800" b="0">
              <a:effectLst/>
              <a:latin typeface="TeX Gyre DejaVu Math" panose="02000503000000000000" charset="0"/>
              <a:cs typeface="TeX Gyre DejaVu Math" panose="02000503000000000000" charset="0"/>
            </a:endParaRPr>
          </a:p>
        </p:txBody>
      </p:sp>
      <p:sp>
        <p:nvSpPr>
          <p:cNvPr id="3" name="Content Placeholder 2"/>
          <p:cNvSpPr>
            <a:spLocks noGrp="1"/>
          </p:cNvSpPr>
          <p:nvPr>
            <p:ph idx="1"/>
          </p:nvPr>
        </p:nvSpPr>
        <p:spPr>
          <a:xfrm>
            <a:off x="195580" y="1012825"/>
            <a:ext cx="11770995" cy="5454650"/>
          </a:xfrm>
        </p:spPr>
        <p:txBody>
          <a:bodyPr>
            <a:normAutofit lnSpcReduction="20000"/>
          </a:bodyPr>
          <a:p>
            <a:pPr algn="just"/>
            <a:r>
              <a:rPr lang="en-US" altLang="en-US" sz="2400">
                <a:solidFill>
                  <a:schemeClr val="tx1"/>
                </a:solidFill>
                <a:latin typeface="AR PL Mingti2L Big5" panose="020B0609010101010101" charset="-120"/>
                <a:ea typeface="AR PL Mingti2L Big5" panose="020B0609010101010101" charset="-120"/>
                <a:cs typeface="TeX Gyre DejaVu Math" panose="02000503000000000000" charset="0"/>
              </a:rPr>
              <a:t>The linear networks are similar to the perceptron, but their transfer function is linear rather than hard-limiting. This allows their outputs to take on any value, whereas the perceptron output is limited to either 0 or 1. Linear networks, like the perceptron, can only solve linearly separable problems</a:t>
            </a:r>
            <a:r>
              <a:rPr lang="en-US" altLang="en-US" sz="2800">
                <a:solidFill>
                  <a:schemeClr val="tx1"/>
                </a:solidFill>
                <a:latin typeface="AR PL Mingti2L Big5" panose="020B0609010101010101" charset="-120"/>
                <a:ea typeface="AR PL Mingti2L Big5" panose="020B0609010101010101" charset="-120"/>
                <a:cs typeface="TeX Gyre DejaVu Math" panose="02000503000000000000" charset="0"/>
              </a:rPr>
              <a:t>.</a:t>
            </a:r>
            <a:endParaRPr lang="en-US" altLang="en-US" sz="2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2800">
              <a:solidFill>
                <a:schemeClr val="tx1"/>
              </a:solidFill>
              <a:latin typeface="AR PL Mingti2L Big5" panose="020B0609010101010101" charset="-120"/>
              <a:ea typeface="AR PL Mingti2L Big5" panose="020B0609010101010101" charset="-120"/>
              <a:cs typeface="TeX Gyre DejaVu Math" panose="02000503000000000000" charset="0"/>
            </a:endParaRPr>
          </a:p>
          <a:p>
            <a:pPr marL="0" indent="0" algn="just">
              <a:buNone/>
            </a:pPr>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p:txBody>
      </p:sp>
      <p:cxnSp>
        <p:nvCxnSpPr>
          <p:cNvPr id="4" name="Straight Connector 3"/>
          <p:cNvCxnSpPr/>
          <p:nvPr/>
        </p:nvCxnSpPr>
        <p:spPr>
          <a:xfrm flipV="1">
            <a:off x="-19685" y="890905"/>
            <a:ext cx="12200890" cy="19685"/>
          </a:xfrm>
          <a:prstGeom prst="line">
            <a:avLst/>
          </a:prstGeom>
        </p:spPr>
        <p:style>
          <a:lnRef idx="3">
            <a:schemeClr val="accent5"/>
          </a:lnRef>
          <a:fillRef idx="0">
            <a:schemeClr val="accent5"/>
          </a:fillRef>
          <a:effectRef idx="2">
            <a:schemeClr val="accent5"/>
          </a:effectRef>
          <a:fontRef idx="minor">
            <a:schemeClr val="tx1"/>
          </a:fontRef>
        </p:style>
      </p:cxnSp>
      <p:pic>
        <p:nvPicPr>
          <p:cNvPr id="5" name="Picture 4" descr="l1"/>
          <p:cNvPicPr>
            <a:picLocks noChangeAspect="1"/>
          </p:cNvPicPr>
          <p:nvPr/>
        </p:nvPicPr>
        <p:blipFill>
          <a:blip r:embed="rId1"/>
          <a:stretch>
            <a:fillRect/>
          </a:stretch>
        </p:blipFill>
        <p:spPr>
          <a:xfrm>
            <a:off x="930275" y="2814955"/>
            <a:ext cx="6083935" cy="3652520"/>
          </a:xfrm>
          <a:prstGeom prst="rect">
            <a:avLst/>
          </a:prstGeom>
        </p:spPr>
      </p:pic>
      <p:pic>
        <p:nvPicPr>
          <p:cNvPr id="6" name="Picture 5" descr="l2"/>
          <p:cNvPicPr>
            <a:picLocks noChangeAspect="1"/>
          </p:cNvPicPr>
          <p:nvPr/>
        </p:nvPicPr>
        <p:blipFill>
          <a:blip r:embed="rId2"/>
          <a:stretch>
            <a:fillRect/>
          </a:stretch>
        </p:blipFill>
        <p:spPr>
          <a:xfrm>
            <a:off x="7869555" y="3193415"/>
            <a:ext cx="4014470" cy="2719705"/>
          </a:xfrm>
          <a:prstGeom prst="rect">
            <a:avLst/>
          </a:prstGeom>
        </p:spPr>
      </p:pic>
      <mc:AlternateContent xmlns:mc="http://schemas.openxmlformats.org/markup-compatibility/2006" xmlns:p14="http://schemas.microsoft.com/office/powerpoint/2010/main">
        <mc:Choice Requires="p14">
          <p:contentPart r:id="rId3" p14:bwMode="auto">
            <p14:nvContentPartPr>
              <p14:cNvPr id="79" name="Ink 78"/>
              <p14:cNvContentPartPr/>
              <p14:nvPr/>
            </p14:nvContentPartPr>
            <p14:xfrm>
              <a:off x="8426450" y="5975350"/>
              <a:ext cx="152400" cy="190500"/>
            </p14:xfrm>
          </p:contentPart>
        </mc:Choice>
        <mc:Fallback xmlns="">
          <p:pic>
            <p:nvPicPr>
              <p:cNvPr id="79" name="Ink 78"/>
            </p:nvPicPr>
            <p:blipFill>
              <a:blip r:embed="rId4"/>
            </p:blipFill>
            <p:spPr>
              <a:xfrm>
                <a:off x="8426450" y="5975350"/>
                <a:ext cx="152400" cy="190500"/>
              </a:xfrm>
              <a:prstGeom prst="rect"/>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96215" y="78105"/>
            <a:ext cx="11770360" cy="708660"/>
          </a:xfrm>
        </p:spPr>
        <p:txBody>
          <a:bodyPr/>
          <a:p>
            <a:pPr algn="ctr"/>
            <a:r>
              <a:rPr lang="en-US" altLang="en-US" sz="2800" b="0">
                <a:effectLst/>
                <a:latin typeface="TeX Gyre DejaVu Math" panose="02000503000000000000" charset="0"/>
                <a:cs typeface="TeX Gyre DejaVu Math" panose="02000503000000000000" charset="0"/>
              </a:rPr>
              <a:t>	</a:t>
            </a:r>
            <a:endParaRPr lang="en-US" altLang="en-US" sz="2800" b="0">
              <a:effectLst/>
              <a:latin typeface="TeX Gyre DejaVu Math" panose="02000503000000000000" charset="0"/>
              <a:cs typeface="TeX Gyre DejaVu Math" panose="02000503000000000000" charset="0"/>
            </a:endParaRPr>
          </a:p>
        </p:txBody>
      </p:sp>
      <p:cxnSp>
        <p:nvCxnSpPr>
          <p:cNvPr id="4" name="Straight Connector 3"/>
          <p:cNvCxnSpPr/>
          <p:nvPr/>
        </p:nvCxnSpPr>
        <p:spPr>
          <a:xfrm flipV="1">
            <a:off x="-19685" y="890905"/>
            <a:ext cx="12200890" cy="19685"/>
          </a:xfrm>
          <a:prstGeom prst="line">
            <a:avLst/>
          </a:prstGeom>
        </p:spPr>
        <p:style>
          <a:lnRef idx="3">
            <a:schemeClr val="accent5"/>
          </a:lnRef>
          <a:fillRef idx="0">
            <a:schemeClr val="accent5"/>
          </a:fillRef>
          <a:effectRef idx="2">
            <a:schemeClr val="accent5"/>
          </a:effectRef>
          <a:fontRef idx="minor">
            <a:schemeClr val="tx1"/>
          </a:fontRef>
        </p:style>
      </p:cxnSp>
      <p:pic>
        <p:nvPicPr>
          <p:cNvPr id="5" name="Content Placeholder 4" descr="l3"/>
          <p:cNvPicPr>
            <a:picLocks noChangeAspect="1"/>
          </p:cNvPicPr>
          <p:nvPr>
            <p:ph idx="1"/>
          </p:nvPr>
        </p:nvPicPr>
        <p:blipFill>
          <a:blip r:embed="rId1"/>
          <a:stretch>
            <a:fillRect/>
          </a:stretch>
        </p:blipFill>
        <p:spPr>
          <a:xfrm>
            <a:off x="741045" y="1046480"/>
            <a:ext cx="9464675" cy="54984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96215" y="78105"/>
            <a:ext cx="11770360" cy="708660"/>
          </a:xfrm>
        </p:spPr>
        <p:txBody>
          <a:bodyPr/>
          <a:p>
            <a:pPr algn="ctr"/>
            <a:r>
              <a:rPr lang="en-US" altLang="en-US" sz="2800" b="0">
                <a:effectLst/>
                <a:latin typeface="TeX Gyre DejaVu Math" panose="02000503000000000000" charset="0"/>
                <a:cs typeface="TeX Gyre DejaVu Math" panose="02000503000000000000" charset="0"/>
              </a:rPr>
              <a:t>	</a:t>
            </a:r>
            <a:endParaRPr lang="en-US" altLang="en-US" sz="2800" b="0">
              <a:effectLst/>
              <a:latin typeface="TeX Gyre DejaVu Math" panose="02000503000000000000" charset="0"/>
              <a:cs typeface="TeX Gyre DejaVu Math" panose="02000503000000000000" charset="0"/>
            </a:endParaRPr>
          </a:p>
        </p:txBody>
      </p:sp>
      <p:cxnSp>
        <p:nvCxnSpPr>
          <p:cNvPr id="4" name="Straight Connector 3"/>
          <p:cNvCxnSpPr/>
          <p:nvPr/>
        </p:nvCxnSpPr>
        <p:spPr>
          <a:xfrm flipV="1">
            <a:off x="-19685" y="890905"/>
            <a:ext cx="12200890" cy="19685"/>
          </a:xfrm>
          <a:prstGeom prst="line">
            <a:avLst/>
          </a:prstGeom>
        </p:spPr>
        <p:style>
          <a:lnRef idx="3">
            <a:schemeClr val="accent5"/>
          </a:lnRef>
          <a:fillRef idx="0">
            <a:schemeClr val="accent5"/>
          </a:fillRef>
          <a:effectRef idx="2">
            <a:schemeClr val="accent5"/>
          </a:effectRef>
          <a:fontRef idx="minor">
            <a:schemeClr val="tx1"/>
          </a:fontRef>
        </p:style>
      </p:cxnSp>
      <p:pic>
        <p:nvPicPr>
          <p:cNvPr id="5" name="Content Placeholder 4" descr="l4"/>
          <p:cNvPicPr>
            <a:picLocks noChangeAspect="1"/>
          </p:cNvPicPr>
          <p:nvPr>
            <p:ph idx="1"/>
          </p:nvPr>
        </p:nvPicPr>
        <p:blipFill>
          <a:blip r:embed="rId1"/>
          <a:stretch>
            <a:fillRect/>
          </a:stretch>
        </p:blipFill>
        <p:spPr>
          <a:xfrm>
            <a:off x="554990" y="1081405"/>
            <a:ext cx="4356100" cy="3275965"/>
          </a:xfrm>
          <a:prstGeom prst="rect">
            <a:avLst/>
          </a:prstGeom>
        </p:spPr>
      </p:pic>
      <p:pic>
        <p:nvPicPr>
          <p:cNvPr id="6" name="Picture 5" descr="l5"/>
          <p:cNvPicPr>
            <a:picLocks noChangeAspect="1"/>
          </p:cNvPicPr>
          <p:nvPr/>
        </p:nvPicPr>
        <p:blipFill>
          <a:blip r:embed="rId2"/>
          <a:stretch>
            <a:fillRect/>
          </a:stretch>
        </p:blipFill>
        <p:spPr>
          <a:xfrm>
            <a:off x="681990" y="4357370"/>
            <a:ext cx="10058400" cy="1950720"/>
          </a:xfrm>
          <a:prstGeom prst="rect">
            <a:avLst/>
          </a:prstGeom>
        </p:spPr>
      </p:pic>
      <p:pic>
        <p:nvPicPr>
          <p:cNvPr id="8" name="Picture 7" descr="l6"/>
          <p:cNvPicPr>
            <a:picLocks noChangeAspect="1"/>
          </p:cNvPicPr>
          <p:nvPr/>
        </p:nvPicPr>
        <p:blipFill>
          <a:blip r:embed="rId3"/>
          <a:stretch>
            <a:fillRect/>
          </a:stretch>
        </p:blipFill>
        <p:spPr>
          <a:xfrm>
            <a:off x="7466330" y="1057275"/>
            <a:ext cx="3637915" cy="3300095"/>
          </a:xfrm>
          <a:prstGeom prst="rect">
            <a:avLst/>
          </a:prstGeom>
        </p:spPr>
      </p:pic>
      <mc:AlternateContent xmlns:mc="http://schemas.openxmlformats.org/markup-compatibility/2006" xmlns:p14="http://schemas.microsoft.com/office/powerpoint/2010/main">
        <mc:Choice Requires="p14">
          <p:contentPart r:id="rId4" p14:bwMode="auto">
            <p14:nvContentPartPr>
              <p14:cNvPr id="9" name="Ink 8"/>
              <p14:cNvContentPartPr/>
              <p14:nvPr/>
            </p14:nvContentPartPr>
            <p14:xfrm>
              <a:off x="4273550" y="6146800"/>
              <a:ext cx="114300" cy="25400"/>
            </p14:xfrm>
          </p:contentPart>
        </mc:Choice>
        <mc:Fallback xmlns="">
          <p:pic>
            <p:nvPicPr>
              <p:cNvPr id="9" name="Ink 8"/>
            </p:nvPicPr>
            <p:blipFill>
              <a:blip r:embed="rId5"/>
            </p:blipFill>
            <p:spPr>
              <a:xfrm>
                <a:off x="4273550" y="6146800"/>
                <a:ext cx="114300" cy="2540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4857750" y="6178550"/>
              <a:ext cx="57150" cy="12700"/>
            </p14:xfrm>
          </p:contentPart>
        </mc:Choice>
        <mc:Fallback xmlns="">
          <p:pic>
            <p:nvPicPr>
              <p:cNvPr id="10" name="Ink 9"/>
            </p:nvPicPr>
            <p:blipFill>
              <a:blip r:embed="rId7"/>
            </p:blipFill>
            <p:spPr>
              <a:xfrm>
                <a:off x="4857750" y="6178550"/>
                <a:ext cx="57150" cy="1270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5499100" y="6127750"/>
              <a:ext cx="57150" cy="31750"/>
            </p14:xfrm>
          </p:contentPart>
        </mc:Choice>
        <mc:Fallback xmlns="">
          <p:pic>
            <p:nvPicPr>
              <p:cNvPr id="11" name="Ink 10"/>
            </p:nvPicPr>
            <p:blipFill>
              <a:blip r:embed="rId9"/>
            </p:blipFill>
            <p:spPr>
              <a:xfrm>
                <a:off x="5499100" y="6127750"/>
                <a:ext cx="57150" cy="3175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41" name="Ink 40"/>
              <p14:cNvContentPartPr/>
              <p14:nvPr/>
            </p14:nvContentPartPr>
            <p14:xfrm>
              <a:off x="7772400" y="1943100"/>
              <a:ext cx="476250" cy="76200"/>
            </p14:xfrm>
          </p:contentPart>
        </mc:Choice>
        <mc:Fallback xmlns="">
          <p:pic>
            <p:nvPicPr>
              <p:cNvPr id="41" name="Ink 40"/>
            </p:nvPicPr>
            <p:blipFill>
              <a:blip r:embed="rId11"/>
            </p:blipFill>
            <p:spPr>
              <a:xfrm>
                <a:off x="7772400" y="1943100"/>
                <a:ext cx="476250" cy="76200"/>
              </a:xfrm>
              <a:prstGeom prst="rect"/>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96215" y="78105"/>
            <a:ext cx="11770360" cy="708660"/>
          </a:xfrm>
        </p:spPr>
        <p:txBody>
          <a:bodyPr/>
          <a:p>
            <a:pPr algn="ctr"/>
            <a:r>
              <a:rPr lang="en-US" altLang="en-US" sz="3200">
                <a:latin typeface="AR PL Mingti2L Big5" panose="020B0609010101010101" charset="-120"/>
                <a:ea typeface="AR PL Mingti2L Big5" panose="020B0609010101010101" charset="-120"/>
                <a:cs typeface="TeX Gyre DejaVu Math" panose="02000503000000000000" charset="0"/>
                <a:sym typeface="+mn-ea"/>
              </a:rPr>
              <a:t>  Mean Squared Error</a:t>
            </a:r>
            <a:r>
              <a:rPr lang="en-US" altLang="en-US" sz="2800" b="0">
                <a:effectLst/>
                <a:latin typeface="TeX Gyre DejaVu Math" panose="02000503000000000000" charset="0"/>
                <a:cs typeface="TeX Gyre DejaVu Math" panose="02000503000000000000" charset="0"/>
              </a:rPr>
              <a:t>	</a:t>
            </a:r>
            <a:endParaRPr lang="en-US" altLang="en-US" sz="2800" b="0">
              <a:effectLst/>
              <a:latin typeface="TeX Gyre DejaVu Math" panose="02000503000000000000" charset="0"/>
              <a:cs typeface="TeX Gyre DejaVu Math" panose="02000503000000000000" charset="0"/>
            </a:endParaRPr>
          </a:p>
        </p:txBody>
      </p:sp>
      <p:sp>
        <p:nvSpPr>
          <p:cNvPr id="3" name="Content Placeholder 2"/>
          <p:cNvSpPr>
            <a:spLocks noGrp="1"/>
          </p:cNvSpPr>
          <p:nvPr>
            <p:ph idx="1"/>
          </p:nvPr>
        </p:nvSpPr>
        <p:spPr>
          <a:xfrm>
            <a:off x="195580" y="1012825"/>
            <a:ext cx="11770995" cy="5454650"/>
          </a:xfrm>
        </p:spPr>
        <p:txBody>
          <a:bodyPr/>
          <a:p>
            <a:pPr algn="just"/>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Like the perceptron learning rule, the least mean square error (LMS) algorithm is an example of supervised training, in which the learning rule is provided with a set of examples of desired network behavior:</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The error is calculated as the difference between the target output and the network output. We want to minimize the average of the sum of these errors.</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The LMS algorithm adjusts the weights and biases of the linear network so as to minimize this mean square error.</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p:txBody>
      </p:sp>
      <p:cxnSp>
        <p:nvCxnSpPr>
          <p:cNvPr id="4" name="Straight Connector 3"/>
          <p:cNvCxnSpPr/>
          <p:nvPr/>
        </p:nvCxnSpPr>
        <p:spPr>
          <a:xfrm flipV="1">
            <a:off x="-19685" y="890905"/>
            <a:ext cx="12200890" cy="19685"/>
          </a:xfrm>
          <a:prstGeom prst="line">
            <a:avLst/>
          </a:prstGeom>
        </p:spPr>
        <p:style>
          <a:lnRef idx="3">
            <a:schemeClr val="accent5"/>
          </a:lnRef>
          <a:fillRef idx="0">
            <a:schemeClr val="accent5"/>
          </a:fillRef>
          <a:effectRef idx="2">
            <a:schemeClr val="accent5"/>
          </a:effectRef>
          <a:fontRef idx="minor">
            <a:schemeClr val="tx1"/>
          </a:fontRef>
        </p:style>
      </p:cxnSp>
      <p:pic>
        <p:nvPicPr>
          <p:cNvPr id="5" name="Picture 4" descr="l7"/>
          <p:cNvPicPr>
            <a:picLocks noChangeAspect="1"/>
          </p:cNvPicPr>
          <p:nvPr/>
        </p:nvPicPr>
        <p:blipFill>
          <a:blip r:embed="rId1"/>
          <a:stretch>
            <a:fillRect/>
          </a:stretch>
        </p:blipFill>
        <p:spPr>
          <a:xfrm>
            <a:off x="2589530" y="1993900"/>
            <a:ext cx="4037965" cy="432435"/>
          </a:xfrm>
          <a:prstGeom prst="rect">
            <a:avLst/>
          </a:prstGeom>
        </p:spPr>
      </p:pic>
      <p:pic>
        <p:nvPicPr>
          <p:cNvPr id="6" name="Picture 5" descr="l8"/>
          <p:cNvPicPr>
            <a:picLocks noChangeAspect="1"/>
          </p:cNvPicPr>
          <p:nvPr/>
        </p:nvPicPr>
        <p:blipFill>
          <a:blip r:embed="rId2"/>
          <a:stretch>
            <a:fillRect/>
          </a:stretch>
        </p:blipFill>
        <p:spPr>
          <a:xfrm>
            <a:off x="2650490" y="3372485"/>
            <a:ext cx="5993765" cy="13684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idx="4294967295"/>
          </p:nvPr>
        </p:nvSpPr>
        <p:spPr>
          <a:xfrm>
            <a:off x="0" y="78105"/>
            <a:ext cx="11770360" cy="708660"/>
          </a:xfrm>
        </p:spPr>
        <p:txBody>
          <a:bodyPr/>
          <a:p>
            <a:pPr algn="ctr"/>
            <a:r>
              <a:rPr lang="en-US" altLang="en-US" sz="3200">
                <a:latin typeface="AR PL Mingti2L Big5" panose="020B0609010101010101" charset="-120"/>
                <a:ea typeface="AR PL Mingti2L Big5" panose="020B0609010101010101" charset="-120"/>
                <a:cs typeface="TeX Gyre DejaVu Math" panose="02000503000000000000" charset="0"/>
                <a:sym typeface="+mn-ea"/>
              </a:rPr>
              <a:t>  LMS Algorithm</a:t>
            </a:r>
            <a:r>
              <a:rPr lang="en-US" altLang="en-US" sz="2800" b="0">
                <a:effectLst/>
                <a:latin typeface="TeX Gyre DejaVu Math" panose="02000503000000000000" charset="0"/>
                <a:cs typeface="TeX Gyre DejaVu Math" panose="02000503000000000000" charset="0"/>
              </a:rPr>
              <a:t>	</a:t>
            </a:r>
            <a:endParaRPr lang="en-US" altLang="en-US" sz="2800" b="0">
              <a:effectLst/>
              <a:latin typeface="TeX Gyre DejaVu Math" panose="02000503000000000000" charset="0"/>
              <a:cs typeface="TeX Gyre DejaVu Math" panose="02000503000000000000" charset="0"/>
            </a:endParaRPr>
          </a:p>
        </p:txBody>
      </p:sp>
      <p:sp>
        <p:nvSpPr>
          <p:cNvPr id="3" name="Content Placeholder 2"/>
          <p:cNvSpPr>
            <a:spLocks noGrp="1"/>
          </p:cNvSpPr>
          <p:nvPr>
            <p:ph idx="4294967295"/>
          </p:nvPr>
        </p:nvSpPr>
        <p:spPr>
          <a:xfrm>
            <a:off x="0" y="1012825"/>
            <a:ext cx="11770995" cy="5454650"/>
          </a:xfrm>
        </p:spPr>
        <p:txBody>
          <a:bodyPr/>
          <a:p>
            <a:pPr algn="just"/>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The LMS algorithm or Widrow-Hoff learning algorithm, is based on an approximate steepest descent procedure. Here again, linear networks are trained on examples of correct behavior.</a:t>
            </a:r>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We want to minimize the average of the sum of these errors.</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The LMS algorithm can be written conveniently in matrix notation:</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p:txBody>
      </p:sp>
      <p:cxnSp>
        <p:nvCxnSpPr>
          <p:cNvPr id="4" name="Straight Connector 3"/>
          <p:cNvCxnSpPr/>
          <p:nvPr/>
        </p:nvCxnSpPr>
        <p:spPr>
          <a:xfrm flipV="1">
            <a:off x="-19685" y="890905"/>
            <a:ext cx="12200890" cy="19685"/>
          </a:xfrm>
          <a:prstGeom prst="line">
            <a:avLst/>
          </a:prstGeom>
        </p:spPr>
        <p:style>
          <a:lnRef idx="3">
            <a:schemeClr val="accent5"/>
          </a:lnRef>
          <a:fillRef idx="0">
            <a:schemeClr val="accent5"/>
          </a:fillRef>
          <a:effectRef idx="2">
            <a:schemeClr val="accent5"/>
          </a:effectRef>
          <a:fontRef idx="minor">
            <a:schemeClr val="tx1"/>
          </a:fontRef>
        </p:style>
      </p:cxnSp>
      <p:pic>
        <p:nvPicPr>
          <p:cNvPr id="6" name="Picture 5" descr="l8"/>
          <p:cNvPicPr>
            <a:picLocks noChangeAspect="1"/>
          </p:cNvPicPr>
          <p:nvPr/>
        </p:nvPicPr>
        <p:blipFill>
          <a:blip r:embed="rId1"/>
          <a:stretch>
            <a:fillRect/>
          </a:stretch>
        </p:blipFill>
        <p:spPr>
          <a:xfrm>
            <a:off x="3270250" y="2508250"/>
            <a:ext cx="4173220" cy="952500"/>
          </a:xfrm>
          <a:prstGeom prst="rect">
            <a:avLst/>
          </a:prstGeom>
        </p:spPr>
      </p:pic>
      <p:pic>
        <p:nvPicPr>
          <p:cNvPr id="7" name="Picture 6" descr="wdh"/>
          <p:cNvPicPr>
            <a:picLocks noChangeAspect="1"/>
          </p:cNvPicPr>
          <p:nvPr/>
        </p:nvPicPr>
        <p:blipFill>
          <a:blip r:embed="rId2"/>
          <a:stretch>
            <a:fillRect/>
          </a:stretch>
        </p:blipFill>
        <p:spPr>
          <a:xfrm>
            <a:off x="2085975" y="4314825"/>
            <a:ext cx="7026910" cy="1900555"/>
          </a:xfrm>
          <a:prstGeom prst="rect">
            <a:avLst/>
          </a:prstGeom>
        </p:spPr>
      </p:pic>
      <mc:AlternateContent xmlns:mc="http://schemas.openxmlformats.org/markup-compatibility/2006" xmlns:p14="http://schemas.microsoft.com/office/powerpoint/2010/main">
        <mc:Choice Requires="p14">
          <p:contentPart r:id="rId3" p14:bwMode="auto">
            <p14:nvContentPartPr>
              <p14:cNvPr id="159" name="Ink 158"/>
              <p14:cNvContentPartPr/>
              <p14:nvPr/>
            </p14:nvContentPartPr>
            <p14:xfrm>
              <a:off x="1854200" y="69850"/>
              <a:ext cx="374650" cy="222250"/>
            </p14:xfrm>
          </p:contentPart>
        </mc:Choice>
        <mc:Fallback xmlns="">
          <p:pic>
            <p:nvPicPr>
              <p:cNvPr id="159" name="Ink 158"/>
            </p:nvPicPr>
            <p:blipFill>
              <a:blip r:embed="rId4"/>
            </p:blipFill>
            <p:spPr>
              <a:xfrm>
                <a:off x="1854200" y="69850"/>
                <a:ext cx="374650" cy="22225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60" name="Ink 159"/>
              <p14:cNvContentPartPr/>
              <p14:nvPr/>
            </p14:nvContentPartPr>
            <p14:xfrm>
              <a:off x="2197100" y="107950"/>
              <a:ext cx="19050" cy="12700"/>
            </p14:xfrm>
          </p:contentPart>
        </mc:Choice>
        <mc:Fallback xmlns="">
          <p:pic>
            <p:nvPicPr>
              <p:cNvPr id="160" name="Ink 159"/>
            </p:nvPicPr>
            <p:blipFill>
              <a:blip r:embed="rId6"/>
            </p:blipFill>
            <p:spPr>
              <a:xfrm>
                <a:off x="2197100" y="107950"/>
                <a:ext cx="19050" cy="1270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61" name="Ink 160"/>
              <p14:cNvContentPartPr/>
              <p14:nvPr/>
            </p14:nvContentPartPr>
            <p14:xfrm>
              <a:off x="2311400" y="107950"/>
              <a:ext cx="177800" cy="114300"/>
            </p14:xfrm>
          </p:contentPart>
        </mc:Choice>
        <mc:Fallback xmlns="">
          <p:pic>
            <p:nvPicPr>
              <p:cNvPr id="161" name="Ink 160"/>
            </p:nvPicPr>
            <p:blipFill>
              <a:blip r:embed="rId8"/>
            </p:blipFill>
            <p:spPr>
              <a:xfrm>
                <a:off x="2311400" y="107950"/>
                <a:ext cx="177800" cy="11430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62" name="Ink 161"/>
              <p14:cNvContentPartPr/>
              <p14:nvPr/>
            </p14:nvContentPartPr>
            <p14:xfrm>
              <a:off x="2679700" y="31750"/>
              <a:ext cx="82550" cy="254000"/>
            </p14:xfrm>
          </p:contentPart>
        </mc:Choice>
        <mc:Fallback xmlns="">
          <p:pic>
            <p:nvPicPr>
              <p:cNvPr id="162" name="Ink 161"/>
            </p:nvPicPr>
            <p:blipFill>
              <a:blip r:embed="rId10"/>
            </p:blipFill>
            <p:spPr>
              <a:xfrm>
                <a:off x="2679700" y="31750"/>
                <a:ext cx="82550" cy="25400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63" name="Ink 162"/>
              <p14:cNvContentPartPr/>
              <p14:nvPr/>
            </p14:nvContentPartPr>
            <p14:xfrm>
              <a:off x="2654300" y="114300"/>
              <a:ext cx="139700" cy="95250"/>
            </p14:xfrm>
          </p:contentPart>
        </mc:Choice>
        <mc:Fallback xmlns="">
          <p:pic>
            <p:nvPicPr>
              <p:cNvPr id="163" name="Ink 162"/>
            </p:nvPicPr>
            <p:blipFill>
              <a:blip r:embed="rId12"/>
            </p:blipFill>
            <p:spPr>
              <a:xfrm>
                <a:off x="2654300" y="114300"/>
                <a:ext cx="139700" cy="9525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4" name="Ink 163"/>
              <p14:cNvContentPartPr/>
              <p14:nvPr/>
            </p14:nvContentPartPr>
            <p14:xfrm>
              <a:off x="2774950" y="107950"/>
              <a:ext cx="247650" cy="95250"/>
            </p14:xfrm>
          </p:contentPart>
        </mc:Choice>
        <mc:Fallback xmlns="">
          <p:pic>
            <p:nvPicPr>
              <p:cNvPr id="164" name="Ink 163"/>
            </p:nvPicPr>
            <p:blipFill>
              <a:blip r:embed="rId14"/>
            </p:blipFill>
            <p:spPr>
              <a:xfrm>
                <a:off x="2774950" y="107950"/>
                <a:ext cx="247650" cy="95250"/>
              </a:xfrm>
              <a:prstGeom prst="rect"/>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descr="r1"/>
          <p:cNvPicPr>
            <a:picLocks noChangeAspect="1"/>
          </p:cNvPicPr>
          <p:nvPr/>
        </p:nvPicPr>
        <p:blipFill>
          <a:blip r:embed="rId1"/>
          <a:stretch>
            <a:fillRect/>
          </a:stretch>
        </p:blipFill>
        <p:spPr>
          <a:xfrm>
            <a:off x="500380" y="114935"/>
            <a:ext cx="8362950" cy="1266190"/>
          </a:xfrm>
          <a:prstGeom prst="rect">
            <a:avLst/>
          </a:prstGeom>
        </p:spPr>
      </p:pic>
      <p:sp>
        <p:nvSpPr>
          <p:cNvPr id="4" name="Text Box 3"/>
          <p:cNvSpPr txBox="1"/>
          <p:nvPr/>
        </p:nvSpPr>
        <p:spPr>
          <a:xfrm>
            <a:off x="358775" y="1485900"/>
            <a:ext cx="11473815" cy="922020"/>
          </a:xfrm>
          <a:prstGeom prst="rect">
            <a:avLst/>
          </a:prstGeom>
          <a:noFill/>
        </p:spPr>
        <p:txBody>
          <a:bodyPr wrap="square" rtlCol="0">
            <a:spAutoFit/>
          </a:bodyPr>
          <a:p>
            <a:r>
              <a:rPr lang="en-US"/>
              <a:t>Train the network u</a:t>
            </a:r>
            <a:r>
              <a:rPr lang="en-US" altLang="en-US"/>
              <a:t>s</a:t>
            </a:r>
            <a:r>
              <a:rPr lang="en-US"/>
              <a:t>ing the LMS algorithm, with the initial guess set to zero and a learning rate </a:t>
            </a:r>
            <a:r>
              <a:rPr lang="en-US" altLang="en-US"/>
              <a:t>is 0.25</a:t>
            </a:r>
            <a:r>
              <a:rPr lang="en-US"/>
              <a:t>. Apply each reference pattern only once during training. Draw the decision boundary at each stage.</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r2"/>
          <p:cNvPicPr>
            <a:picLocks noChangeAspect="1"/>
          </p:cNvPicPr>
          <p:nvPr/>
        </p:nvPicPr>
        <p:blipFill>
          <a:blip r:embed="rId1"/>
          <a:stretch>
            <a:fillRect/>
          </a:stretch>
        </p:blipFill>
        <p:spPr>
          <a:xfrm>
            <a:off x="510540" y="328295"/>
            <a:ext cx="9446260" cy="24517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96215" y="78105"/>
            <a:ext cx="11770360" cy="708660"/>
          </a:xfrm>
        </p:spPr>
        <p:txBody>
          <a:bodyPr/>
          <a:p>
            <a:pPr algn="ctr"/>
            <a:r>
              <a:rPr lang="en-US" altLang="en-US" sz="3200">
                <a:latin typeface="AR PL Mingti2L Big5" panose="020B0609010101010101" charset="-120"/>
                <a:ea typeface="AR PL Mingti2L Big5" panose="020B0609010101010101" charset="-120"/>
                <a:cs typeface="TeX Gyre DejaVu Math" panose="02000503000000000000" charset="0"/>
                <a:sym typeface="+mn-ea"/>
              </a:rPr>
              <a:t>  </a:t>
            </a:r>
            <a:r>
              <a:rPr lang="en-US" altLang="en-US" sz="3200">
                <a:latin typeface="AR PL Mingti2L Big5" panose="020B0609010101010101" charset="-120"/>
                <a:ea typeface="AR PL Mingti2L Big5" panose="020B0609010101010101" charset="-120"/>
                <a:cs typeface="TeX Gyre DejaVu Math" panose="02000503000000000000" charset="0"/>
                <a:sym typeface="+mn-ea"/>
              </a:rPr>
              <a:t>Gradient Descent</a:t>
            </a:r>
            <a:r>
              <a:rPr lang="en-US" altLang="en-US" sz="2800" b="0">
                <a:effectLst/>
                <a:latin typeface="TeX Gyre DejaVu Math" panose="02000503000000000000" charset="0"/>
                <a:cs typeface="TeX Gyre DejaVu Math" panose="02000503000000000000" charset="0"/>
              </a:rPr>
              <a:t>	</a:t>
            </a:r>
            <a:endParaRPr lang="en-US" altLang="en-US" sz="2800" b="0">
              <a:effectLst/>
              <a:latin typeface="TeX Gyre DejaVu Math" panose="02000503000000000000" charset="0"/>
              <a:cs typeface="TeX Gyre DejaVu Math" panose="02000503000000000000" charset="0"/>
            </a:endParaRPr>
          </a:p>
        </p:txBody>
      </p:sp>
      <p:sp>
        <p:nvSpPr>
          <p:cNvPr id="3" name="Content Placeholder 2"/>
          <p:cNvSpPr>
            <a:spLocks noGrp="1"/>
          </p:cNvSpPr>
          <p:nvPr>
            <p:ph idx="1"/>
          </p:nvPr>
        </p:nvSpPr>
        <p:spPr>
          <a:xfrm>
            <a:off x="195580" y="1012825"/>
            <a:ext cx="11770995" cy="5454650"/>
          </a:xfrm>
        </p:spPr>
        <p:txBody>
          <a:bodyPr/>
          <a:p>
            <a:pPr algn="just"/>
            <a:endParaRPr lang="en-US" altLang="en-US" b="1" i="1">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r>
              <a:rPr lang="en-US" altLang="en-US" b="1" i="1">
                <a:solidFill>
                  <a:schemeClr val="tx1"/>
                </a:solidFill>
                <a:latin typeface="AR PL Mingti2L Big5" panose="020B0609010101010101" charset="-120"/>
                <a:ea typeface="AR PL Mingti2L Big5" panose="020B0609010101010101" charset="-120"/>
                <a:cs typeface="TeX Gyre DejaVu Math" panose="02000503000000000000" charset="0"/>
              </a:rPr>
              <a:t>Gradient Descent is an optimization algorithm for finding a local minimum of a differentiable function. Gradient descent is simply used to find the values of a function's parameters (coefficients) that minimize a cost function as far as possible.</a:t>
            </a:r>
            <a:endParaRPr lang="en-US" altLang="en-US" b="1" i="1">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r>
              <a:rPr altLang="en-US">
                <a:solidFill>
                  <a:schemeClr val="tx1"/>
                </a:solidFill>
                <a:latin typeface="AR PL Mingti2L Big5" panose="020B0609010101010101" charset="-120"/>
                <a:ea typeface="AR PL Mingti2L Big5" panose="020B0609010101010101" charset="-120"/>
                <a:cs typeface="TeX Gyre DejaVu Math" panose="02000503000000000000" charset="0"/>
              </a:rPr>
              <a:t>A gradient measures how much the output of a function changes if you change the inputs a little bit." — Lex Fridman (MIT)</a:t>
            </a:r>
            <a:endParaRPr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A gradient simply measures the change in all weights with regard to the change in error. You can also think of a gradient as the slope of a function. The higher the gradient, the steeper the slope and the faster a model can learn. But if the slope is zero, the model stops learning. </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In mathematical terms, a gradient is a partial derivative with respect to its inputs.</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p:txBody>
      </p:sp>
      <p:cxnSp>
        <p:nvCxnSpPr>
          <p:cNvPr id="4" name="Straight Connector 3"/>
          <p:cNvCxnSpPr/>
          <p:nvPr/>
        </p:nvCxnSpPr>
        <p:spPr>
          <a:xfrm flipV="1">
            <a:off x="-19685" y="890905"/>
            <a:ext cx="12200890" cy="19685"/>
          </a:xfrm>
          <a:prstGeom prst="line">
            <a:avLst/>
          </a:prstGeom>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p14="http://schemas.microsoft.com/office/powerpoint/2010/main">
        <mc:Choice Requires="p14">
          <p:contentPart r:id="rId1" p14:bwMode="auto">
            <p14:nvContentPartPr>
              <p14:cNvPr id="21" name="Ink 20"/>
              <p14:cNvContentPartPr/>
              <p14:nvPr/>
            </p14:nvContentPartPr>
            <p14:xfrm>
              <a:off x="10718800" y="6350"/>
              <a:ext cx="146050" cy="152400"/>
            </p14:xfrm>
          </p:contentPart>
        </mc:Choice>
        <mc:Fallback xmlns="">
          <p:pic>
            <p:nvPicPr>
              <p:cNvPr id="21" name="Ink 20"/>
            </p:nvPicPr>
            <p:blipFill>
              <a:blip r:embed="rId2"/>
            </p:blipFill>
            <p:spPr>
              <a:xfrm>
                <a:off x="10718800" y="6350"/>
                <a:ext cx="146050" cy="15240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22" name="Ink 21"/>
              <p14:cNvContentPartPr/>
              <p14:nvPr/>
            </p14:nvContentPartPr>
            <p14:xfrm>
              <a:off x="10953750" y="0"/>
              <a:ext cx="133350" cy="152400"/>
            </p14:xfrm>
          </p:contentPart>
        </mc:Choice>
        <mc:Fallback xmlns="">
          <p:pic>
            <p:nvPicPr>
              <p:cNvPr id="22" name="Ink 21"/>
            </p:nvPicPr>
            <p:blipFill>
              <a:blip r:embed="rId4"/>
            </p:blipFill>
            <p:spPr>
              <a:xfrm>
                <a:off x="10953750" y="0"/>
                <a:ext cx="133350" cy="15240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26" name="Ink 25"/>
              <p14:cNvContentPartPr/>
              <p14:nvPr/>
            </p14:nvContentPartPr>
            <p14:xfrm>
              <a:off x="11684000" y="12700"/>
              <a:ext cx="12700" cy="25400"/>
            </p14:xfrm>
          </p:contentPart>
        </mc:Choice>
        <mc:Fallback xmlns="">
          <p:pic>
            <p:nvPicPr>
              <p:cNvPr id="26" name="Ink 25"/>
            </p:nvPicPr>
            <p:blipFill>
              <a:blip r:embed="rId6"/>
            </p:blipFill>
            <p:spPr>
              <a:xfrm>
                <a:off x="11684000" y="12700"/>
                <a:ext cx="12700" cy="25400"/>
              </a:xfrm>
              <a:prstGeom prst="rect"/>
            </p:spPr>
          </p:pic>
        </mc:Fallback>
      </mc:AlternateContent>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DejaVu Sans"/>
        <a:ea typeface=""/>
        <a:cs typeface=""/>
        <a:font script="Jpan" typeface="ＭＳ ゴシック"/>
        <a:font script="Hang" typeface="굴림"/>
        <a:font script="Hans" typeface="宋体"/>
        <a:font script="Hant" typeface="新細明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DejaVu Sans"/>
        <a:ea typeface=""/>
        <a:cs typeface=""/>
        <a:font script="Jpan" typeface="ＭＳ Ｐゴシック"/>
        <a:font script="Hang" typeface="굴림"/>
        <a:font script="Hans" typeface="宋体"/>
        <a:font script="Hant" typeface="新細明體"/>
        <a:font script="Arab" typeface="DejaVu Sans"/>
        <a:font script="Hebr" typeface="DejaVu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DejaVu Sans"/>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DejaVu Sans"/>
        <a:font script="Hebr" typeface="DejaVu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DejaVu Sans"/>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jaVu Sans"/>
        <a:ea typeface=""/>
        <a:cs typeface=""/>
        <a:font script="Jpan" typeface="ＭＳ Ｐゴシック"/>
        <a:font script="Hang" typeface="맑은 고딕"/>
        <a:font script="Hans" typeface="宋体"/>
        <a:font script="Hant" typeface="新細明體"/>
        <a:font script="Arab" typeface="DejaVu Sans"/>
        <a:font script="Hebr" typeface="DejaVu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DejaVu Sans"/>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5112</Words>
  <Application>WPS Presentation</Application>
  <PresentationFormat>宽屏</PresentationFormat>
  <Paragraphs>89</Paragraphs>
  <Slides>13</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13</vt:i4>
      </vt:variant>
    </vt:vector>
  </HeadingPairs>
  <TitlesOfParts>
    <vt:vector size="26" baseType="lpstr">
      <vt:lpstr>Arial</vt:lpstr>
      <vt:lpstr>SimSun</vt:lpstr>
      <vt:lpstr>Wingdings</vt:lpstr>
      <vt:lpstr>DejaVu Sans</vt:lpstr>
      <vt:lpstr>Droid Sans Fallback</vt:lpstr>
      <vt:lpstr>Nimbus Roman No9 L</vt:lpstr>
      <vt:lpstr>TeX Gyre DejaVu Math</vt:lpstr>
      <vt:lpstr>Gubbi</vt:lpstr>
      <vt:lpstr>AR PL Mingti2L Big5</vt:lpstr>
      <vt:lpstr>Microsoft YaHei</vt:lpstr>
      <vt:lpstr>Arial Unicode MS</vt:lpstr>
      <vt:lpstr>Abyssinica SIL</vt:lpstr>
      <vt:lpstr>Office Theme</vt:lpstr>
      <vt:lpstr>Linear Filters</vt:lpstr>
      <vt:lpstr>Linera Filters	</vt:lpstr>
      <vt:lpstr>	</vt:lpstr>
      <vt:lpstr>	</vt:lpstr>
      <vt:lpstr>  Mean Squared Error	</vt:lpstr>
      <vt:lpstr>  LMS Algorithm	</vt:lpstr>
      <vt:lpstr>PowerPoint 演示文稿</vt:lpstr>
      <vt:lpstr>PowerPoint 演示文稿</vt:lpstr>
      <vt:lpstr>  Gradient Descent	</vt:lpstr>
      <vt:lpstr>  Gradient Descent	</vt:lpstr>
      <vt:lpstr>  Learning Rate	</vt:lpstr>
      <vt:lpstr>  Learning Rate	</vt:lpstr>
      <vt:lpstr>  Types of Geadient Descent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hemant</dc:creator>
  <cp:lastModifiedBy>hemant</cp:lastModifiedBy>
  <cp:revision>34</cp:revision>
  <dcterms:created xsi:type="dcterms:W3CDTF">2022-01-25T06:42:48Z</dcterms:created>
  <dcterms:modified xsi:type="dcterms:W3CDTF">2022-01-25T06:42:48Z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1033-11.1.0.10702</vt:lpwstr>
  </property>
</Properties>
</file>