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ink/ink1.xml" ContentType="application/inkml+xml"/>
  <Override PartName="/ppt/ink/ink10.xml" ContentType="application/inkml+xml"/>
  <Override PartName="/ppt/ink/ink100.xml" ContentType="application/inkml+xml"/>
  <Override PartName="/ppt/ink/ink1000.xml" ContentType="application/inkml+xml"/>
  <Override PartName="/ppt/ink/ink1001.xml" ContentType="application/inkml+xml"/>
  <Override PartName="/ppt/ink/ink1002.xml" ContentType="application/inkml+xml"/>
  <Override PartName="/ppt/ink/ink1003.xml" ContentType="application/inkml+xml"/>
  <Override PartName="/ppt/ink/ink1004.xml" ContentType="application/inkml+xml"/>
  <Override PartName="/ppt/ink/ink1005.xml" ContentType="application/inkml+xml"/>
  <Override PartName="/ppt/ink/ink1006.xml" ContentType="application/inkml+xml"/>
  <Override PartName="/ppt/ink/ink1007.xml" ContentType="application/inkml+xml"/>
  <Override PartName="/ppt/ink/ink1008.xml" ContentType="application/inkml+xml"/>
  <Override PartName="/ppt/ink/ink1009.xml" ContentType="application/inkml+xml"/>
  <Override PartName="/ppt/ink/ink101.xml" ContentType="application/inkml+xml"/>
  <Override PartName="/ppt/ink/ink1010.xml" ContentType="application/inkml+xml"/>
  <Override PartName="/ppt/ink/ink1011.xml" ContentType="application/inkml+xml"/>
  <Override PartName="/ppt/ink/ink1012.xml" ContentType="application/inkml+xml"/>
  <Override PartName="/ppt/ink/ink1013.xml" ContentType="application/inkml+xml"/>
  <Override PartName="/ppt/ink/ink1014.xml" ContentType="application/inkml+xml"/>
  <Override PartName="/ppt/ink/ink1015.xml" ContentType="application/inkml+xml"/>
  <Override PartName="/ppt/ink/ink1016.xml" ContentType="application/inkml+xml"/>
  <Override PartName="/ppt/ink/ink1017.xml" ContentType="application/inkml+xml"/>
  <Override PartName="/ppt/ink/ink1018.xml" ContentType="application/inkml+xml"/>
  <Override PartName="/ppt/ink/ink1019.xml" ContentType="application/inkml+xml"/>
  <Override PartName="/ppt/ink/ink102.xml" ContentType="application/inkml+xml"/>
  <Override PartName="/ppt/ink/ink1020.xml" ContentType="application/inkml+xml"/>
  <Override PartName="/ppt/ink/ink1021.xml" ContentType="application/inkml+xml"/>
  <Override PartName="/ppt/ink/ink1022.xml" ContentType="application/inkml+xml"/>
  <Override PartName="/ppt/ink/ink1023.xml" ContentType="application/inkml+xml"/>
  <Override PartName="/ppt/ink/ink1024.xml" ContentType="application/inkml+xml"/>
  <Override PartName="/ppt/ink/ink1025.xml" ContentType="application/inkml+xml"/>
  <Override PartName="/ppt/ink/ink1026.xml" ContentType="application/inkml+xml"/>
  <Override PartName="/ppt/ink/ink1027.xml" ContentType="application/inkml+xml"/>
  <Override PartName="/ppt/ink/ink1028.xml" ContentType="application/inkml+xml"/>
  <Override PartName="/ppt/ink/ink1029.xml" ContentType="application/inkml+xml"/>
  <Override PartName="/ppt/ink/ink103.xml" ContentType="application/inkml+xml"/>
  <Override PartName="/ppt/ink/ink1030.xml" ContentType="application/inkml+xml"/>
  <Override PartName="/ppt/ink/ink1031.xml" ContentType="application/inkml+xml"/>
  <Override PartName="/ppt/ink/ink1032.xml" ContentType="application/inkml+xml"/>
  <Override PartName="/ppt/ink/ink1033.xml" ContentType="application/inkml+xml"/>
  <Override PartName="/ppt/ink/ink1034.xml" ContentType="application/inkml+xml"/>
  <Override PartName="/ppt/ink/ink1035.xml" ContentType="application/inkml+xml"/>
  <Override PartName="/ppt/ink/ink1036.xml" ContentType="application/inkml+xml"/>
  <Override PartName="/ppt/ink/ink1037.xml" ContentType="application/inkml+xml"/>
  <Override PartName="/ppt/ink/ink1038.xml" ContentType="application/inkml+xml"/>
  <Override PartName="/ppt/ink/ink1039.xml" ContentType="application/inkml+xml"/>
  <Override PartName="/ppt/ink/ink104.xml" ContentType="application/inkml+xml"/>
  <Override PartName="/ppt/ink/ink1040.xml" ContentType="application/inkml+xml"/>
  <Override PartName="/ppt/ink/ink1041.xml" ContentType="application/inkml+xml"/>
  <Override PartName="/ppt/ink/ink1042.xml" ContentType="application/inkml+xml"/>
  <Override PartName="/ppt/ink/ink1043.xml" ContentType="application/inkml+xml"/>
  <Override PartName="/ppt/ink/ink1044.xml" ContentType="application/inkml+xml"/>
  <Override PartName="/ppt/ink/ink1045.xml" ContentType="application/inkml+xml"/>
  <Override PartName="/ppt/ink/ink1046.xml" ContentType="application/inkml+xml"/>
  <Override PartName="/ppt/ink/ink1047.xml" ContentType="application/inkml+xml"/>
  <Override PartName="/ppt/ink/ink1048.xml" ContentType="application/inkml+xml"/>
  <Override PartName="/ppt/ink/ink1049.xml" ContentType="application/inkml+xml"/>
  <Override PartName="/ppt/ink/ink105.xml" ContentType="application/inkml+xml"/>
  <Override PartName="/ppt/ink/ink1050.xml" ContentType="application/inkml+xml"/>
  <Override PartName="/ppt/ink/ink1051.xml" ContentType="application/inkml+xml"/>
  <Override PartName="/ppt/ink/ink1052.xml" ContentType="application/inkml+xml"/>
  <Override PartName="/ppt/ink/ink1053.xml" ContentType="application/inkml+xml"/>
  <Override PartName="/ppt/ink/ink1054.xml" ContentType="application/inkml+xml"/>
  <Override PartName="/ppt/ink/ink1055.xml" ContentType="application/inkml+xml"/>
  <Override PartName="/ppt/ink/ink1056.xml" ContentType="application/inkml+xml"/>
  <Override PartName="/ppt/ink/ink1057.xml" ContentType="application/inkml+xml"/>
  <Override PartName="/ppt/ink/ink1058.xml" ContentType="application/inkml+xml"/>
  <Override PartName="/ppt/ink/ink1059.xml" ContentType="application/inkml+xml"/>
  <Override PartName="/ppt/ink/ink106.xml" ContentType="application/inkml+xml"/>
  <Override PartName="/ppt/ink/ink1060.xml" ContentType="application/inkml+xml"/>
  <Override PartName="/ppt/ink/ink1061.xml" ContentType="application/inkml+xml"/>
  <Override PartName="/ppt/ink/ink1062.xml" ContentType="application/inkml+xml"/>
  <Override PartName="/ppt/ink/ink1063.xml" ContentType="application/inkml+xml"/>
  <Override PartName="/ppt/ink/ink1064.xml" ContentType="application/inkml+xml"/>
  <Override PartName="/ppt/ink/ink1065.xml" ContentType="application/inkml+xml"/>
  <Override PartName="/ppt/ink/ink1066.xml" ContentType="application/inkml+xml"/>
  <Override PartName="/ppt/ink/ink1067.xml" ContentType="application/inkml+xml"/>
  <Override PartName="/ppt/ink/ink1068.xml" ContentType="application/inkml+xml"/>
  <Override PartName="/ppt/ink/ink1069.xml" ContentType="application/inkml+xml"/>
  <Override PartName="/ppt/ink/ink107.xml" ContentType="application/inkml+xml"/>
  <Override PartName="/ppt/ink/ink1070.xml" ContentType="application/inkml+xml"/>
  <Override PartName="/ppt/ink/ink1071.xml" ContentType="application/inkml+xml"/>
  <Override PartName="/ppt/ink/ink1072.xml" ContentType="application/inkml+xml"/>
  <Override PartName="/ppt/ink/ink1073.xml" ContentType="application/inkml+xml"/>
  <Override PartName="/ppt/ink/ink1074.xml" ContentType="application/inkml+xml"/>
  <Override PartName="/ppt/ink/ink1075.xml" ContentType="application/inkml+xml"/>
  <Override PartName="/ppt/ink/ink1076.xml" ContentType="application/inkml+xml"/>
  <Override PartName="/ppt/ink/ink1077.xml" ContentType="application/inkml+xml"/>
  <Override PartName="/ppt/ink/ink1078.xml" ContentType="application/inkml+xml"/>
  <Override PartName="/ppt/ink/ink1079.xml" ContentType="application/inkml+xml"/>
  <Override PartName="/ppt/ink/ink108.xml" ContentType="application/inkml+xml"/>
  <Override PartName="/ppt/ink/ink1080.xml" ContentType="application/inkml+xml"/>
  <Override PartName="/ppt/ink/ink1081.xml" ContentType="application/inkml+xml"/>
  <Override PartName="/ppt/ink/ink1082.xml" ContentType="application/inkml+xml"/>
  <Override PartName="/ppt/ink/ink1083.xml" ContentType="application/inkml+xml"/>
  <Override PartName="/ppt/ink/ink1084.xml" ContentType="application/inkml+xml"/>
  <Override PartName="/ppt/ink/ink1085.xml" ContentType="application/inkml+xml"/>
  <Override PartName="/ppt/ink/ink1086.xml" ContentType="application/inkml+xml"/>
  <Override PartName="/ppt/ink/ink1087.xml" ContentType="application/inkml+xml"/>
  <Override PartName="/ppt/ink/ink1088.xml" ContentType="application/inkml+xml"/>
  <Override PartName="/ppt/ink/ink1089.xml" ContentType="application/inkml+xml"/>
  <Override PartName="/ppt/ink/ink109.xml" ContentType="application/inkml+xml"/>
  <Override PartName="/ppt/ink/ink1090.xml" ContentType="application/inkml+xml"/>
  <Override PartName="/ppt/ink/ink1091.xml" ContentType="application/inkml+xml"/>
  <Override PartName="/ppt/ink/ink1092.xml" ContentType="application/inkml+xml"/>
  <Override PartName="/ppt/ink/ink1093.xml" ContentType="application/inkml+xml"/>
  <Override PartName="/ppt/ink/ink1094.xml" ContentType="application/inkml+xml"/>
  <Override PartName="/ppt/ink/ink1095.xml" ContentType="application/inkml+xml"/>
  <Override PartName="/ppt/ink/ink1096.xml" ContentType="application/inkml+xml"/>
  <Override PartName="/ppt/ink/ink1097.xml" ContentType="application/inkml+xml"/>
  <Override PartName="/ppt/ink/ink1098.xml" ContentType="application/inkml+xml"/>
  <Override PartName="/ppt/ink/ink1099.xml" ContentType="application/inkml+xml"/>
  <Override PartName="/ppt/ink/ink11.xml" ContentType="application/inkml+xml"/>
  <Override PartName="/ppt/ink/ink110.xml" ContentType="application/inkml+xml"/>
  <Override PartName="/ppt/ink/ink1100.xml" ContentType="application/inkml+xml"/>
  <Override PartName="/ppt/ink/ink1101.xml" ContentType="application/inkml+xml"/>
  <Override PartName="/ppt/ink/ink1102.xml" ContentType="application/inkml+xml"/>
  <Override PartName="/ppt/ink/ink1103.xml" ContentType="application/inkml+xml"/>
  <Override PartName="/ppt/ink/ink1104.xml" ContentType="application/inkml+xml"/>
  <Override PartName="/ppt/ink/ink1105.xml" ContentType="application/inkml+xml"/>
  <Override PartName="/ppt/ink/ink1106.xml" ContentType="application/inkml+xml"/>
  <Override PartName="/ppt/ink/ink1107.xml" ContentType="application/inkml+xml"/>
  <Override PartName="/ppt/ink/ink1108.xml" ContentType="application/inkml+xml"/>
  <Override PartName="/ppt/ink/ink1109.xml" ContentType="application/inkml+xml"/>
  <Override PartName="/ppt/ink/ink111.xml" ContentType="application/inkml+xml"/>
  <Override PartName="/ppt/ink/ink1110.xml" ContentType="application/inkml+xml"/>
  <Override PartName="/ppt/ink/ink1111.xml" ContentType="application/inkml+xml"/>
  <Override PartName="/ppt/ink/ink1112.xml" ContentType="application/inkml+xml"/>
  <Override PartName="/ppt/ink/ink1113.xml" ContentType="application/inkml+xml"/>
  <Override PartName="/ppt/ink/ink1114.xml" ContentType="application/inkml+xml"/>
  <Override PartName="/ppt/ink/ink1115.xml" ContentType="application/inkml+xml"/>
  <Override PartName="/ppt/ink/ink1116.xml" ContentType="application/inkml+xml"/>
  <Override PartName="/ppt/ink/ink1117.xml" ContentType="application/inkml+xml"/>
  <Override PartName="/ppt/ink/ink1118.xml" ContentType="application/inkml+xml"/>
  <Override PartName="/ppt/ink/ink1119.xml" ContentType="application/inkml+xml"/>
  <Override PartName="/ppt/ink/ink112.xml" ContentType="application/inkml+xml"/>
  <Override PartName="/ppt/ink/ink1120.xml" ContentType="application/inkml+xml"/>
  <Override PartName="/ppt/ink/ink1121.xml" ContentType="application/inkml+xml"/>
  <Override PartName="/ppt/ink/ink1122.xml" ContentType="application/inkml+xml"/>
  <Override PartName="/ppt/ink/ink1123.xml" ContentType="application/inkml+xml"/>
  <Override PartName="/ppt/ink/ink1124.xml" ContentType="application/inkml+xml"/>
  <Override PartName="/ppt/ink/ink1125.xml" ContentType="application/inkml+xml"/>
  <Override PartName="/ppt/ink/ink1126.xml" ContentType="application/inkml+xml"/>
  <Override PartName="/ppt/ink/ink1127.xml" ContentType="application/inkml+xml"/>
  <Override PartName="/ppt/ink/ink1128.xml" ContentType="application/inkml+xml"/>
  <Override PartName="/ppt/ink/ink1129.xml" ContentType="application/inkml+xml"/>
  <Override PartName="/ppt/ink/ink113.xml" ContentType="application/inkml+xml"/>
  <Override PartName="/ppt/ink/ink1130.xml" ContentType="application/inkml+xml"/>
  <Override PartName="/ppt/ink/ink1131.xml" ContentType="application/inkml+xml"/>
  <Override PartName="/ppt/ink/ink1132.xml" ContentType="application/inkml+xml"/>
  <Override PartName="/ppt/ink/ink1133.xml" ContentType="application/inkml+xml"/>
  <Override PartName="/ppt/ink/ink1134.xml" ContentType="application/inkml+xml"/>
  <Override PartName="/ppt/ink/ink1135.xml" ContentType="application/inkml+xml"/>
  <Override PartName="/ppt/ink/ink1136.xml" ContentType="application/inkml+xml"/>
  <Override PartName="/ppt/ink/ink1137.xml" ContentType="application/inkml+xml"/>
  <Override PartName="/ppt/ink/ink1138.xml" ContentType="application/inkml+xml"/>
  <Override PartName="/ppt/ink/ink1139.xml" ContentType="application/inkml+xml"/>
  <Override PartName="/ppt/ink/ink114.xml" ContentType="application/inkml+xml"/>
  <Override PartName="/ppt/ink/ink1140.xml" ContentType="application/inkml+xml"/>
  <Override PartName="/ppt/ink/ink1141.xml" ContentType="application/inkml+xml"/>
  <Override PartName="/ppt/ink/ink1142.xml" ContentType="application/inkml+xml"/>
  <Override PartName="/ppt/ink/ink1143.xml" ContentType="application/inkml+xml"/>
  <Override PartName="/ppt/ink/ink1144.xml" ContentType="application/inkml+xml"/>
  <Override PartName="/ppt/ink/ink1145.xml" ContentType="application/inkml+xml"/>
  <Override PartName="/ppt/ink/ink1146.xml" ContentType="application/inkml+xml"/>
  <Override PartName="/ppt/ink/ink1147.xml" ContentType="application/inkml+xml"/>
  <Override PartName="/ppt/ink/ink1148.xml" ContentType="application/inkml+xml"/>
  <Override PartName="/ppt/ink/ink1149.xml" ContentType="application/inkml+xml"/>
  <Override PartName="/ppt/ink/ink115.xml" ContentType="application/inkml+xml"/>
  <Override PartName="/ppt/ink/ink1150.xml" ContentType="application/inkml+xml"/>
  <Override PartName="/ppt/ink/ink1151.xml" ContentType="application/inkml+xml"/>
  <Override PartName="/ppt/ink/ink1152.xml" ContentType="application/inkml+xml"/>
  <Override PartName="/ppt/ink/ink1153.xml" ContentType="application/inkml+xml"/>
  <Override PartName="/ppt/ink/ink1154.xml" ContentType="application/inkml+xml"/>
  <Override PartName="/ppt/ink/ink1155.xml" ContentType="application/inkml+xml"/>
  <Override PartName="/ppt/ink/ink1156.xml" ContentType="application/inkml+xml"/>
  <Override PartName="/ppt/ink/ink1157.xml" ContentType="application/inkml+xml"/>
  <Override PartName="/ppt/ink/ink1158.xml" ContentType="application/inkml+xml"/>
  <Override PartName="/ppt/ink/ink1159.xml" ContentType="application/inkml+xml"/>
  <Override PartName="/ppt/ink/ink116.xml" ContentType="application/inkml+xml"/>
  <Override PartName="/ppt/ink/ink1160.xml" ContentType="application/inkml+xml"/>
  <Override PartName="/ppt/ink/ink1161.xml" ContentType="application/inkml+xml"/>
  <Override PartName="/ppt/ink/ink1162.xml" ContentType="application/inkml+xml"/>
  <Override PartName="/ppt/ink/ink1163.xml" ContentType="application/inkml+xml"/>
  <Override PartName="/ppt/ink/ink1164.xml" ContentType="application/inkml+xml"/>
  <Override PartName="/ppt/ink/ink1165.xml" ContentType="application/inkml+xml"/>
  <Override PartName="/ppt/ink/ink1166.xml" ContentType="application/inkml+xml"/>
  <Override PartName="/ppt/ink/ink1167.xml" ContentType="application/inkml+xml"/>
  <Override PartName="/ppt/ink/ink1168.xml" ContentType="application/inkml+xml"/>
  <Override PartName="/ppt/ink/ink1169.xml" ContentType="application/inkml+xml"/>
  <Override PartName="/ppt/ink/ink117.xml" ContentType="application/inkml+xml"/>
  <Override PartName="/ppt/ink/ink1170.xml" ContentType="application/inkml+xml"/>
  <Override PartName="/ppt/ink/ink1171.xml" ContentType="application/inkml+xml"/>
  <Override PartName="/ppt/ink/ink1172.xml" ContentType="application/inkml+xml"/>
  <Override PartName="/ppt/ink/ink1173.xml" ContentType="application/inkml+xml"/>
  <Override PartName="/ppt/ink/ink1174.xml" ContentType="application/inkml+xml"/>
  <Override PartName="/ppt/ink/ink1175.xml" ContentType="application/inkml+xml"/>
  <Override PartName="/ppt/ink/ink1176.xml" ContentType="application/inkml+xml"/>
  <Override PartName="/ppt/ink/ink1177.xml" ContentType="application/inkml+xml"/>
  <Override PartName="/ppt/ink/ink1178.xml" ContentType="application/inkml+xml"/>
  <Override PartName="/ppt/ink/ink1179.xml" ContentType="application/inkml+xml"/>
  <Override PartName="/ppt/ink/ink118.xml" ContentType="application/inkml+xml"/>
  <Override PartName="/ppt/ink/ink1180.xml" ContentType="application/inkml+xml"/>
  <Override PartName="/ppt/ink/ink1181.xml" ContentType="application/inkml+xml"/>
  <Override PartName="/ppt/ink/ink1182.xml" ContentType="application/inkml+xml"/>
  <Override PartName="/ppt/ink/ink1183.xml" ContentType="application/inkml+xml"/>
  <Override PartName="/ppt/ink/ink1184.xml" ContentType="application/inkml+xml"/>
  <Override PartName="/ppt/ink/ink1185.xml" ContentType="application/inkml+xml"/>
  <Override PartName="/ppt/ink/ink1186.xml" ContentType="application/inkml+xml"/>
  <Override PartName="/ppt/ink/ink1187.xml" ContentType="application/inkml+xml"/>
  <Override PartName="/ppt/ink/ink1188.xml" ContentType="application/inkml+xml"/>
  <Override PartName="/ppt/ink/ink1189.xml" ContentType="application/inkml+xml"/>
  <Override PartName="/ppt/ink/ink119.xml" ContentType="application/inkml+xml"/>
  <Override PartName="/ppt/ink/ink1190.xml" ContentType="application/inkml+xml"/>
  <Override PartName="/ppt/ink/ink1191.xml" ContentType="application/inkml+xml"/>
  <Override PartName="/ppt/ink/ink1192.xml" ContentType="application/inkml+xml"/>
  <Override PartName="/ppt/ink/ink1193.xml" ContentType="application/inkml+xml"/>
  <Override PartName="/ppt/ink/ink1194.xml" ContentType="application/inkml+xml"/>
  <Override PartName="/ppt/ink/ink1195.xml" ContentType="application/inkml+xml"/>
  <Override PartName="/ppt/ink/ink1196.xml" ContentType="application/inkml+xml"/>
  <Override PartName="/ppt/ink/ink1197.xml" ContentType="application/inkml+xml"/>
  <Override PartName="/ppt/ink/ink1198.xml" ContentType="application/inkml+xml"/>
  <Override PartName="/ppt/ink/ink1199.xml" ContentType="application/inkml+xml"/>
  <Override PartName="/ppt/ink/ink12.xml" ContentType="application/inkml+xml"/>
  <Override PartName="/ppt/ink/ink120.xml" ContentType="application/inkml+xml"/>
  <Override PartName="/ppt/ink/ink1200.xml" ContentType="application/inkml+xml"/>
  <Override PartName="/ppt/ink/ink1201.xml" ContentType="application/inkml+xml"/>
  <Override PartName="/ppt/ink/ink1202.xml" ContentType="application/inkml+xml"/>
  <Override PartName="/ppt/ink/ink1203.xml" ContentType="application/inkml+xml"/>
  <Override PartName="/ppt/ink/ink1204.xml" ContentType="application/inkml+xml"/>
  <Override PartName="/ppt/ink/ink1205.xml" ContentType="application/inkml+xml"/>
  <Override PartName="/ppt/ink/ink1206.xml" ContentType="application/inkml+xml"/>
  <Override PartName="/ppt/ink/ink1207.xml" ContentType="application/inkml+xml"/>
  <Override PartName="/ppt/ink/ink1208.xml" ContentType="application/inkml+xml"/>
  <Override PartName="/ppt/ink/ink1209.xml" ContentType="application/inkml+xml"/>
  <Override PartName="/ppt/ink/ink121.xml" ContentType="application/inkml+xml"/>
  <Override PartName="/ppt/ink/ink1210.xml" ContentType="application/inkml+xml"/>
  <Override PartName="/ppt/ink/ink1211.xml" ContentType="application/inkml+xml"/>
  <Override PartName="/ppt/ink/ink1212.xml" ContentType="application/inkml+xml"/>
  <Override PartName="/ppt/ink/ink1213.xml" ContentType="application/inkml+xml"/>
  <Override PartName="/ppt/ink/ink1214.xml" ContentType="application/inkml+xml"/>
  <Override PartName="/ppt/ink/ink1215.xml" ContentType="application/inkml+xml"/>
  <Override PartName="/ppt/ink/ink1216.xml" ContentType="application/inkml+xml"/>
  <Override PartName="/ppt/ink/ink1217.xml" ContentType="application/inkml+xml"/>
  <Override PartName="/ppt/ink/ink1218.xml" ContentType="application/inkml+xml"/>
  <Override PartName="/ppt/ink/ink1219.xml" ContentType="application/inkml+xml"/>
  <Override PartName="/ppt/ink/ink122.xml" ContentType="application/inkml+xml"/>
  <Override PartName="/ppt/ink/ink1220.xml" ContentType="application/inkml+xml"/>
  <Override PartName="/ppt/ink/ink1221.xml" ContentType="application/inkml+xml"/>
  <Override PartName="/ppt/ink/ink1222.xml" ContentType="application/inkml+xml"/>
  <Override PartName="/ppt/ink/ink1223.xml" ContentType="application/inkml+xml"/>
  <Override PartName="/ppt/ink/ink1224.xml" ContentType="application/inkml+xml"/>
  <Override PartName="/ppt/ink/ink1225.xml" ContentType="application/inkml+xml"/>
  <Override PartName="/ppt/ink/ink1226.xml" ContentType="application/inkml+xml"/>
  <Override PartName="/ppt/ink/ink1227.xml" ContentType="application/inkml+xml"/>
  <Override PartName="/ppt/ink/ink1228.xml" ContentType="application/inkml+xml"/>
  <Override PartName="/ppt/ink/ink1229.xml" ContentType="application/inkml+xml"/>
  <Override PartName="/ppt/ink/ink123.xml" ContentType="application/inkml+xml"/>
  <Override PartName="/ppt/ink/ink1230.xml" ContentType="application/inkml+xml"/>
  <Override PartName="/ppt/ink/ink1231.xml" ContentType="application/inkml+xml"/>
  <Override PartName="/ppt/ink/ink1232.xml" ContentType="application/inkml+xml"/>
  <Override PartName="/ppt/ink/ink1233.xml" ContentType="application/inkml+xml"/>
  <Override PartName="/ppt/ink/ink1234.xml" ContentType="application/inkml+xml"/>
  <Override PartName="/ppt/ink/ink1235.xml" ContentType="application/inkml+xml"/>
  <Override PartName="/ppt/ink/ink1236.xml" ContentType="application/inkml+xml"/>
  <Override PartName="/ppt/ink/ink1237.xml" ContentType="application/inkml+xml"/>
  <Override PartName="/ppt/ink/ink1238.xml" ContentType="application/inkml+xml"/>
  <Override PartName="/ppt/ink/ink1239.xml" ContentType="application/inkml+xml"/>
  <Override PartName="/ppt/ink/ink124.xml" ContentType="application/inkml+xml"/>
  <Override PartName="/ppt/ink/ink1240.xml" ContentType="application/inkml+xml"/>
  <Override PartName="/ppt/ink/ink1241.xml" ContentType="application/inkml+xml"/>
  <Override PartName="/ppt/ink/ink1242.xml" ContentType="application/inkml+xml"/>
  <Override PartName="/ppt/ink/ink1243.xml" ContentType="application/inkml+xml"/>
  <Override PartName="/ppt/ink/ink1244.xml" ContentType="application/inkml+xml"/>
  <Override PartName="/ppt/ink/ink1245.xml" ContentType="application/inkml+xml"/>
  <Override PartName="/ppt/ink/ink1246.xml" ContentType="application/inkml+xml"/>
  <Override PartName="/ppt/ink/ink1247.xml" ContentType="application/inkml+xml"/>
  <Override PartName="/ppt/ink/ink1248.xml" ContentType="application/inkml+xml"/>
  <Override PartName="/ppt/ink/ink1249.xml" ContentType="application/inkml+xml"/>
  <Override PartName="/ppt/ink/ink125.xml" ContentType="application/inkml+xml"/>
  <Override PartName="/ppt/ink/ink1250.xml" ContentType="application/inkml+xml"/>
  <Override PartName="/ppt/ink/ink1251.xml" ContentType="application/inkml+xml"/>
  <Override PartName="/ppt/ink/ink1252.xml" ContentType="application/inkml+xml"/>
  <Override PartName="/ppt/ink/ink1253.xml" ContentType="application/inkml+xml"/>
  <Override PartName="/ppt/ink/ink1254.xml" ContentType="application/inkml+xml"/>
  <Override PartName="/ppt/ink/ink1255.xml" ContentType="application/inkml+xml"/>
  <Override PartName="/ppt/ink/ink1256.xml" ContentType="application/inkml+xml"/>
  <Override PartName="/ppt/ink/ink1257.xml" ContentType="application/inkml+xml"/>
  <Override PartName="/ppt/ink/ink1258.xml" ContentType="application/inkml+xml"/>
  <Override PartName="/ppt/ink/ink1259.xml" ContentType="application/inkml+xml"/>
  <Override PartName="/ppt/ink/ink126.xml" ContentType="application/inkml+xml"/>
  <Override PartName="/ppt/ink/ink1260.xml" ContentType="application/inkml+xml"/>
  <Override PartName="/ppt/ink/ink1261.xml" ContentType="application/inkml+xml"/>
  <Override PartName="/ppt/ink/ink1262.xml" ContentType="application/inkml+xml"/>
  <Override PartName="/ppt/ink/ink1263.xml" ContentType="application/inkml+xml"/>
  <Override PartName="/ppt/ink/ink1264.xml" ContentType="application/inkml+xml"/>
  <Override PartName="/ppt/ink/ink1265.xml" ContentType="application/inkml+xml"/>
  <Override PartName="/ppt/ink/ink1266.xml" ContentType="application/inkml+xml"/>
  <Override PartName="/ppt/ink/ink1267.xml" ContentType="application/inkml+xml"/>
  <Override PartName="/ppt/ink/ink1268.xml" ContentType="application/inkml+xml"/>
  <Override PartName="/ppt/ink/ink1269.xml" ContentType="application/inkml+xml"/>
  <Override PartName="/ppt/ink/ink127.xml" ContentType="application/inkml+xml"/>
  <Override PartName="/ppt/ink/ink1270.xml" ContentType="application/inkml+xml"/>
  <Override PartName="/ppt/ink/ink1271.xml" ContentType="application/inkml+xml"/>
  <Override PartName="/ppt/ink/ink1272.xml" ContentType="application/inkml+xml"/>
  <Override PartName="/ppt/ink/ink1273.xml" ContentType="application/inkml+xml"/>
  <Override PartName="/ppt/ink/ink1274.xml" ContentType="application/inkml+xml"/>
  <Override PartName="/ppt/ink/ink1275.xml" ContentType="application/inkml+xml"/>
  <Override PartName="/ppt/ink/ink1276.xml" ContentType="application/inkml+xml"/>
  <Override PartName="/ppt/ink/ink1277.xml" ContentType="application/inkml+xml"/>
  <Override PartName="/ppt/ink/ink1278.xml" ContentType="application/inkml+xml"/>
  <Override PartName="/ppt/ink/ink1279.xml" ContentType="application/inkml+xml"/>
  <Override PartName="/ppt/ink/ink128.xml" ContentType="application/inkml+xml"/>
  <Override PartName="/ppt/ink/ink1280.xml" ContentType="application/inkml+xml"/>
  <Override PartName="/ppt/ink/ink1281.xml" ContentType="application/inkml+xml"/>
  <Override PartName="/ppt/ink/ink1282.xml" ContentType="application/inkml+xml"/>
  <Override PartName="/ppt/ink/ink1283.xml" ContentType="application/inkml+xml"/>
  <Override PartName="/ppt/ink/ink1284.xml" ContentType="application/inkml+xml"/>
  <Override PartName="/ppt/ink/ink1285.xml" ContentType="application/inkml+xml"/>
  <Override PartName="/ppt/ink/ink1286.xml" ContentType="application/inkml+xml"/>
  <Override PartName="/ppt/ink/ink1287.xml" ContentType="application/inkml+xml"/>
  <Override PartName="/ppt/ink/ink1288.xml" ContentType="application/inkml+xml"/>
  <Override PartName="/ppt/ink/ink1289.xml" ContentType="application/inkml+xml"/>
  <Override PartName="/ppt/ink/ink129.xml" ContentType="application/inkml+xml"/>
  <Override PartName="/ppt/ink/ink1290.xml" ContentType="application/inkml+xml"/>
  <Override PartName="/ppt/ink/ink1291.xml" ContentType="application/inkml+xml"/>
  <Override PartName="/ppt/ink/ink1292.xml" ContentType="application/inkml+xml"/>
  <Override PartName="/ppt/ink/ink1293.xml" ContentType="application/inkml+xml"/>
  <Override PartName="/ppt/ink/ink1294.xml" ContentType="application/inkml+xml"/>
  <Override PartName="/ppt/ink/ink1295.xml" ContentType="application/inkml+xml"/>
  <Override PartName="/ppt/ink/ink1296.xml" ContentType="application/inkml+xml"/>
  <Override PartName="/ppt/ink/ink1297.xml" ContentType="application/inkml+xml"/>
  <Override PartName="/ppt/ink/ink1298.xml" ContentType="application/inkml+xml"/>
  <Override PartName="/ppt/ink/ink1299.xml" ContentType="application/inkml+xml"/>
  <Override PartName="/ppt/ink/ink13.xml" ContentType="application/inkml+xml"/>
  <Override PartName="/ppt/ink/ink130.xml" ContentType="application/inkml+xml"/>
  <Override PartName="/ppt/ink/ink1300.xml" ContentType="application/inkml+xml"/>
  <Override PartName="/ppt/ink/ink1301.xml" ContentType="application/inkml+xml"/>
  <Override PartName="/ppt/ink/ink1302.xml" ContentType="application/inkml+xml"/>
  <Override PartName="/ppt/ink/ink1303.xml" ContentType="application/inkml+xml"/>
  <Override PartName="/ppt/ink/ink1304.xml" ContentType="application/inkml+xml"/>
  <Override PartName="/ppt/ink/ink1305.xml" ContentType="application/inkml+xml"/>
  <Override PartName="/ppt/ink/ink1306.xml" ContentType="application/inkml+xml"/>
  <Override PartName="/ppt/ink/ink1307.xml" ContentType="application/inkml+xml"/>
  <Override PartName="/ppt/ink/ink1308.xml" ContentType="application/inkml+xml"/>
  <Override PartName="/ppt/ink/ink1309.xml" ContentType="application/inkml+xml"/>
  <Override PartName="/ppt/ink/ink131.xml" ContentType="application/inkml+xml"/>
  <Override PartName="/ppt/ink/ink1310.xml" ContentType="application/inkml+xml"/>
  <Override PartName="/ppt/ink/ink1311.xml" ContentType="application/inkml+xml"/>
  <Override PartName="/ppt/ink/ink1312.xml" ContentType="application/inkml+xml"/>
  <Override PartName="/ppt/ink/ink1313.xml" ContentType="application/inkml+xml"/>
  <Override PartName="/ppt/ink/ink1314.xml" ContentType="application/inkml+xml"/>
  <Override PartName="/ppt/ink/ink1315.xml" ContentType="application/inkml+xml"/>
  <Override PartName="/ppt/ink/ink1316.xml" ContentType="application/inkml+xml"/>
  <Override PartName="/ppt/ink/ink1317.xml" ContentType="application/inkml+xml"/>
  <Override PartName="/ppt/ink/ink1318.xml" ContentType="application/inkml+xml"/>
  <Override PartName="/ppt/ink/ink1319.xml" ContentType="application/inkml+xml"/>
  <Override PartName="/ppt/ink/ink132.xml" ContentType="application/inkml+xml"/>
  <Override PartName="/ppt/ink/ink1320.xml" ContentType="application/inkml+xml"/>
  <Override PartName="/ppt/ink/ink1321.xml" ContentType="application/inkml+xml"/>
  <Override PartName="/ppt/ink/ink1322.xml" ContentType="application/inkml+xml"/>
  <Override PartName="/ppt/ink/ink1323.xml" ContentType="application/inkml+xml"/>
  <Override PartName="/ppt/ink/ink1324.xml" ContentType="application/inkml+xml"/>
  <Override PartName="/ppt/ink/ink1325.xml" ContentType="application/inkml+xml"/>
  <Override PartName="/ppt/ink/ink1326.xml" ContentType="application/inkml+xml"/>
  <Override PartName="/ppt/ink/ink1327.xml" ContentType="application/inkml+xml"/>
  <Override PartName="/ppt/ink/ink1328.xml" ContentType="application/inkml+xml"/>
  <Override PartName="/ppt/ink/ink1329.xml" ContentType="application/inkml+xml"/>
  <Override PartName="/ppt/ink/ink133.xml" ContentType="application/inkml+xml"/>
  <Override PartName="/ppt/ink/ink1330.xml" ContentType="application/inkml+xml"/>
  <Override PartName="/ppt/ink/ink1331.xml" ContentType="application/inkml+xml"/>
  <Override PartName="/ppt/ink/ink1332.xml" ContentType="application/inkml+xml"/>
  <Override PartName="/ppt/ink/ink1333.xml" ContentType="application/inkml+xml"/>
  <Override PartName="/ppt/ink/ink1334.xml" ContentType="application/inkml+xml"/>
  <Override PartName="/ppt/ink/ink1335.xml" ContentType="application/inkml+xml"/>
  <Override PartName="/ppt/ink/ink1336.xml" ContentType="application/inkml+xml"/>
  <Override PartName="/ppt/ink/ink1337.xml" ContentType="application/inkml+xml"/>
  <Override PartName="/ppt/ink/ink1338.xml" ContentType="application/inkml+xml"/>
  <Override PartName="/ppt/ink/ink1339.xml" ContentType="application/inkml+xml"/>
  <Override PartName="/ppt/ink/ink134.xml" ContentType="application/inkml+xml"/>
  <Override PartName="/ppt/ink/ink1340.xml" ContentType="application/inkml+xml"/>
  <Override PartName="/ppt/ink/ink1341.xml" ContentType="application/inkml+xml"/>
  <Override PartName="/ppt/ink/ink1342.xml" ContentType="application/inkml+xml"/>
  <Override PartName="/ppt/ink/ink1343.xml" ContentType="application/inkml+xml"/>
  <Override PartName="/ppt/ink/ink1344.xml" ContentType="application/inkml+xml"/>
  <Override PartName="/ppt/ink/ink1345.xml" ContentType="application/inkml+xml"/>
  <Override PartName="/ppt/ink/ink1346.xml" ContentType="application/inkml+xml"/>
  <Override PartName="/ppt/ink/ink1347.xml" ContentType="application/inkml+xml"/>
  <Override PartName="/ppt/ink/ink1348.xml" ContentType="application/inkml+xml"/>
  <Override PartName="/ppt/ink/ink1349.xml" ContentType="application/inkml+xml"/>
  <Override PartName="/ppt/ink/ink135.xml" ContentType="application/inkml+xml"/>
  <Override PartName="/ppt/ink/ink1350.xml" ContentType="application/inkml+xml"/>
  <Override PartName="/ppt/ink/ink1351.xml" ContentType="application/inkml+xml"/>
  <Override PartName="/ppt/ink/ink1352.xml" ContentType="application/inkml+xml"/>
  <Override PartName="/ppt/ink/ink1353.xml" ContentType="application/inkml+xml"/>
  <Override PartName="/ppt/ink/ink1354.xml" ContentType="application/inkml+xml"/>
  <Override PartName="/ppt/ink/ink1355.xml" ContentType="application/inkml+xml"/>
  <Override PartName="/ppt/ink/ink1356.xml" ContentType="application/inkml+xml"/>
  <Override PartName="/ppt/ink/ink1357.xml" ContentType="application/inkml+xml"/>
  <Override PartName="/ppt/ink/ink1358.xml" ContentType="application/inkml+xml"/>
  <Override PartName="/ppt/ink/ink1359.xml" ContentType="application/inkml+xml"/>
  <Override PartName="/ppt/ink/ink136.xml" ContentType="application/inkml+xml"/>
  <Override PartName="/ppt/ink/ink1360.xml" ContentType="application/inkml+xml"/>
  <Override PartName="/ppt/ink/ink1361.xml" ContentType="application/inkml+xml"/>
  <Override PartName="/ppt/ink/ink1362.xml" ContentType="application/inkml+xml"/>
  <Override PartName="/ppt/ink/ink1363.xml" ContentType="application/inkml+xml"/>
  <Override PartName="/ppt/ink/ink1364.xml" ContentType="application/inkml+xml"/>
  <Override PartName="/ppt/ink/ink1365.xml" ContentType="application/inkml+xml"/>
  <Override PartName="/ppt/ink/ink1366.xml" ContentType="application/inkml+xml"/>
  <Override PartName="/ppt/ink/ink1367.xml" ContentType="application/inkml+xml"/>
  <Override PartName="/ppt/ink/ink1368.xml" ContentType="application/inkml+xml"/>
  <Override PartName="/ppt/ink/ink1369.xml" ContentType="application/inkml+xml"/>
  <Override PartName="/ppt/ink/ink137.xml" ContentType="application/inkml+xml"/>
  <Override PartName="/ppt/ink/ink1370.xml" ContentType="application/inkml+xml"/>
  <Override PartName="/ppt/ink/ink1371.xml" ContentType="application/inkml+xml"/>
  <Override PartName="/ppt/ink/ink1372.xml" ContentType="application/inkml+xml"/>
  <Override PartName="/ppt/ink/ink1373.xml" ContentType="application/inkml+xml"/>
  <Override PartName="/ppt/ink/ink1374.xml" ContentType="application/inkml+xml"/>
  <Override PartName="/ppt/ink/ink1375.xml" ContentType="application/inkml+xml"/>
  <Override PartName="/ppt/ink/ink1376.xml" ContentType="application/inkml+xml"/>
  <Override PartName="/ppt/ink/ink1377.xml" ContentType="application/inkml+xml"/>
  <Override PartName="/ppt/ink/ink1378.xml" ContentType="application/inkml+xml"/>
  <Override PartName="/ppt/ink/ink1379.xml" ContentType="application/inkml+xml"/>
  <Override PartName="/ppt/ink/ink138.xml" ContentType="application/inkml+xml"/>
  <Override PartName="/ppt/ink/ink1380.xml" ContentType="application/inkml+xml"/>
  <Override PartName="/ppt/ink/ink1381.xml" ContentType="application/inkml+xml"/>
  <Override PartName="/ppt/ink/ink1382.xml" ContentType="application/inkml+xml"/>
  <Override PartName="/ppt/ink/ink1383.xml" ContentType="application/inkml+xml"/>
  <Override PartName="/ppt/ink/ink1384.xml" ContentType="application/inkml+xml"/>
  <Override PartName="/ppt/ink/ink1385.xml" ContentType="application/inkml+xml"/>
  <Override PartName="/ppt/ink/ink1386.xml" ContentType="application/inkml+xml"/>
  <Override PartName="/ppt/ink/ink1387.xml" ContentType="application/inkml+xml"/>
  <Override PartName="/ppt/ink/ink1388.xml" ContentType="application/inkml+xml"/>
  <Override PartName="/ppt/ink/ink1389.xml" ContentType="application/inkml+xml"/>
  <Override PartName="/ppt/ink/ink139.xml" ContentType="application/inkml+xml"/>
  <Override PartName="/ppt/ink/ink1390.xml" ContentType="application/inkml+xml"/>
  <Override PartName="/ppt/ink/ink1391.xml" ContentType="application/inkml+xml"/>
  <Override PartName="/ppt/ink/ink1392.xml" ContentType="application/inkml+xml"/>
  <Override PartName="/ppt/ink/ink1393.xml" ContentType="application/inkml+xml"/>
  <Override PartName="/ppt/ink/ink1394.xml" ContentType="application/inkml+xml"/>
  <Override PartName="/ppt/ink/ink1395.xml" ContentType="application/inkml+xml"/>
  <Override PartName="/ppt/ink/ink1396.xml" ContentType="application/inkml+xml"/>
  <Override PartName="/ppt/ink/ink1397.xml" ContentType="application/inkml+xml"/>
  <Override PartName="/ppt/ink/ink1398.xml" ContentType="application/inkml+xml"/>
  <Override PartName="/ppt/ink/ink1399.xml" ContentType="application/inkml+xml"/>
  <Override PartName="/ppt/ink/ink14.xml" ContentType="application/inkml+xml"/>
  <Override PartName="/ppt/ink/ink140.xml" ContentType="application/inkml+xml"/>
  <Override PartName="/ppt/ink/ink1400.xml" ContentType="application/inkml+xml"/>
  <Override PartName="/ppt/ink/ink1401.xml" ContentType="application/inkml+xml"/>
  <Override PartName="/ppt/ink/ink1402.xml" ContentType="application/inkml+xml"/>
  <Override PartName="/ppt/ink/ink1403.xml" ContentType="application/inkml+xml"/>
  <Override PartName="/ppt/ink/ink1404.xml" ContentType="application/inkml+xml"/>
  <Override PartName="/ppt/ink/ink1405.xml" ContentType="application/inkml+xml"/>
  <Override PartName="/ppt/ink/ink1406.xml" ContentType="application/inkml+xml"/>
  <Override PartName="/ppt/ink/ink1407.xml" ContentType="application/inkml+xml"/>
  <Override PartName="/ppt/ink/ink1408.xml" ContentType="application/inkml+xml"/>
  <Override PartName="/ppt/ink/ink1409.xml" ContentType="application/inkml+xml"/>
  <Override PartName="/ppt/ink/ink141.xml" ContentType="application/inkml+xml"/>
  <Override PartName="/ppt/ink/ink1410.xml" ContentType="application/inkml+xml"/>
  <Override PartName="/ppt/ink/ink1411.xml" ContentType="application/inkml+xml"/>
  <Override PartName="/ppt/ink/ink1412.xml" ContentType="application/inkml+xml"/>
  <Override PartName="/ppt/ink/ink1413.xml" ContentType="application/inkml+xml"/>
  <Override PartName="/ppt/ink/ink1414.xml" ContentType="application/inkml+xml"/>
  <Override PartName="/ppt/ink/ink1415.xml" ContentType="application/inkml+xml"/>
  <Override PartName="/ppt/ink/ink1416.xml" ContentType="application/inkml+xml"/>
  <Override PartName="/ppt/ink/ink1417.xml" ContentType="application/inkml+xml"/>
  <Override PartName="/ppt/ink/ink1418.xml" ContentType="application/inkml+xml"/>
  <Override PartName="/ppt/ink/ink1419.xml" ContentType="application/inkml+xml"/>
  <Override PartName="/ppt/ink/ink142.xml" ContentType="application/inkml+xml"/>
  <Override PartName="/ppt/ink/ink1420.xml" ContentType="application/inkml+xml"/>
  <Override PartName="/ppt/ink/ink1421.xml" ContentType="application/inkml+xml"/>
  <Override PartName="/ppt/ink/ink1422.xml" ContentType="application/inkml+xml"/>
  <Override PartName="/ppt/ink/ink1423.xml" ContentType="application/inkml+xml"/>
  <Override PartName="/ppt/ink/ink1424.xml" ContentType="application/inkml+xml"/>
  <Override PartName="/ppt/ink/ink1425.xml" ContentType="application/inkml+xml"/>
  <Override PartName="/ppt/ink/ink1426.xml" ContentType="application/inkml+xml"/>
  <Override PartName="/ppt/ink/ink1427.xml" ContentType="application/inkml+xml"/>
  <Override PartName="/ppt/ink/ink1428.xml" ContentType="application/inkml+xml"/>
  <Override PartName="/ppt/ink/ink1429.xml" ContentType="application/inkml+xml"/>
  <Override PartName="/ppt/ink/ink143.xml" ContentType="application/inkml+xml"/>
  <Override PartName="/ppt/ink/ink1430.xml" ContentType="application/inkml+xml"/>
  <Override PartName="/ppt/ink/ink1431.xml" ContentType="application/inkml+xml"/>
  <Override PartName="/ppt/ink/ink1432.xml" ContentType="application/inkml+xml"/>
  <Override PartName="/ppt/ink/ink1433.xml" ContentType="application/inkml+xml"/>
  <Override PartName="/ppt/ink/ink1434.xml" ContentType="application/inkml+xml"/>
  <Override PartName="/ppt/ink/ink1435.xml" ContentType="application/inkml+xml"/>
  <Override PartName="/ppt/ink/ink1436.xml" ContentType="application/inkml+xml"/>
  <Override PartName="/ppt/ink/ink1437.xml" ContentType="application/inkml+xml"/>
  <Override PartName="/ppt/ink/ink1438.xml" ContentType="application/inkml+xml"/>
  <Override PartName="/ppt/ink/ink1439.xml" ContentType="application/inkml+xml"/>
  <Override PartName="/ppt/ink/ink144.xml" ContentType="application/inkml+xml"/>
  <Override PartName="/ppt/ink/ink1440.xml" ContentType="application/inkml+xml"/>
  <Override PartName="/ppt/ink/ink1441.xml" ContentType="application/inkml+xml"/>
  <Override PartName="/ppt/ink/ink1442.xml" ContentType="application/inkml+xml"/>
  <Override PartName="/ppt/ink/ink1443.xml" ContentType="application/inkml+xml"/>
  <Override PartName="/ppt/ink/ink1444.xml" ContentType="application/inkml+xml"/>
  <Override PartName="/ppt/ink/ink1445.xml" ContentType="application/inkml+xml"/>
  <Override PartName="/ppt/ink/ink1446.xml" ContentType="application/inkml+xml"/>
  <Override PartName="/ppt/ink/ink1447.xml" ContentType="application/inkml+xml"/>
  <Override PartName="/ppt/ink/ink1448.xml" ContentType="application/inkml+xml"/>
  <Override PartName="/ppt/ink/ink1449.xml" ContentType="application/inkml+xml"/>
  <Override PartName="/ppt/ink/ink145.xml" ContentType="application/inkml+xml"/>
  <Override PartName="/ppt/ink/ink1450.xml" ContentType="application/inkml+xml"/>
  <Override PartName="/ppt/ink/ink1451.xml" ContentType="application/inkml+xml"/>
  <Override PartName="/ppt/ink/ink1452.xml" ContentType="application/inkml+xml"/>
  <Override PartName="/ppt/ink/ink1453.xml" ContentType="application/inkml+xml"/>
  <Override PartName="/ppt/ink/ink1454.xml" ContentType="application/inkml+xml"/>
  <Override PartName="/ppt/ink/ink1455.xml" ContentType="application/inkml+xml"/>
  <Override PartName="/ppt/ink/ink1456.xml" ContentType="application/inkml+xml"/>
  <Override PartName="/ppt/ink/ink1457.xml" ContentType="application/inkml+xml"/>
  <Override PartName="/ppt/ink/ink1458.xml" ContentType="application/inkml+xml"/>
  <Override PartName="/ppt/ink/ink1459.xml" ContentType="application/inkml+xml"/>
  <Override PartName="/ppt/ink/ink146.xml" ContentType="application/inkml+xml"/>
  <Override PartName="/ppt/ink/ink1460.xml" ContentType="application/inkml+xml"/>
  <Override PartName="/ppt/ink/ink1461.xml" ContentType="application/inkml+xml"/>
  <Override PartName="/ppt/ink/ink1462.xml" ContentType="application/inkml+xml"/>
  <Override PartName="/ppt/ink/ink1463.xml" ContentType="application/inkml+xml"/>
  <Override PartName="/ppt/ink/ink1464.xml" ContentType="application/inkml+xml"/>
  <Override PartName="/ppt/ink/ink1465.xml" ContentType="application/inkml+xml"/>
  <Override PartName="/ppt/ink/ink1466.xml" ContentType="application/inkml+xml"/>
  <Override PartName="/ppt/ink/ink1467.xml" ContentType="application/inkml+xml"/>
  <Override PartName="/ppt/ink/ink1468.xml" ContentType="application/inkml+xml"/>
  <Override PartName="/ppt/ink/ink1469.xml" ContentType="application/inkml+xml"/>
  <Override PartName="/ppt/ink/ink147.xml" ContentType="application/inkml+xml"/>
  <Override PartName="/ppt/ink/ink1470.xml" ContentType="application/inkml+xml"/>
  <Override PartName="/ppt/ink/ink1471.xml" ContentType="application/inkml+xml"/>
  <Override PartName="/ppt/ink/ink1472.xml" ContentType="application/inkml+xml"/>
  <Override PartName="/ppt/ink/ink1473.xml" ContentType="application/inkml+xml"/>
  <Override PartName="/ppt/ink/ink1474.xml" ContentType="application/inkml+xml"/>
  <Override PartName="/ppt/ink/ink1475.xml" ContentType="application/inkml+xml"/>
  <Override PartName="/ppt/ink/ink1476.xml" ContentType="application/inkml+xml"/>
  <Override PartName="/ppt/ink/ink1477.xml" ContentType="application/inkml+xml"/>
  <Override PartName="/ppt/ink/ink1478.xml" ContentType="application/inkml+xml"/>
  <Override PartName="/ppt/ink/ink1479.xml" ContentType="application/inkml+xml"/>
  <Override PartName="/ppt/ink/ink148.xml" ContentType="application/inkml+xml"/>
  <Override PartName="/ppt/ink/ink1480.xml" ContentType="application/inkml+xml"/>
  <Override PartName="/ppt/ink/ink1481.xml" ContentType="application/inkml+xml"/>
  <Override PartName="/ppt/ink/ink1482.xml" ContentType="application/inkml+xml"/>
  <Override PartName="/ppt/ink/ink1483.xml" ContentType="application/inkml+xml"/>
  <Override PartName="/ppt/ink/ink1484.xml" ContentType="application/inkml+xml"/>
  <Override PartName="/ppt/ink/ink1485.xml" ContentType="application/inkml+xml"/>
  <Override PartName="/ppt/ink/ink1486.xml" ContentType="application/inkml+xml"/>
  <Override PartName="/ppt/ink/ink1487.xml" ContentType="application/inkml+xml"/>
  <Override PartName="/ppt/ink/ink1488.xml" ContentType="application/inkml+xml"/>
  <Override PartName="/ppt/ink/ink1489.xml" ContentType="application/inkml+xml"/>
  <Override PartName="/ppt/ink/ink149.xml" ContentType="application/inkml+xml"/>
  <Override PartName="/ppt/ink/ink1490.xml" ContentType="application/inkml+xml"/>
  <Override PartName="/ppt/ink/ink1491.xml" ContentType="application/inkml+xml"/>
  <Override PartName="/ppt/ink/ink1492.xml" ContentType="application/inkml+xml"/>
  <Override PartName="/ppt/ink/ink1493.xml" ContentType="application/inkml+xml"/>
  <Override PartName="/ppt/ink/ink1494.xml" ContentType="application/inkml+xml"/>
  <Override PartName="/ppt/ink/ink1495.xml" ContentType="application/inkml+xml"/>
  <Override PartName="/ppt/ink/ink1496.xml" ContentType="application/inkml+xml"/>
  <Override PartName="/ppt/ink/ink1497.xml" ContentType="application/inkml+xml"/>
  <Override PartName="/ppt/ink/ink1498.xml" ContentType="application/inkml+xml"/>
  <Override PartName="/ppt/ink/ink1499.xml" ContentType="application/inkml+xml"/>
  <Override PartName="/ppt/ink/ink15.xml" ContentType="application/inkml+xml"/>
  <Override PartName="/ppt/ink/ink150.xml" ContentType="application/inkml+xml"/>
  <Override PartName="/ppt/ink/ink1500.xml" ContentType="application/inkml+xml"/>
  <Override PartName="/ppt/ink/ink1501.xml" ContentType="application/inkml+xml"/>
  <Override PartName="/ppt/ink/ink1502.xml" ContentType="application/inkml+xml"/>
  <Override PartName="/ppt/ink/ink1503.xml" ContentType="application/inkml+xml"/>
  <Override PartName="/ppt/ink/ink1504.xml" ContentType="application/inkml+xml"/>
  <Override PartName="/ppt/ink/ink1505.xml" ContentType="application/inkml+xml"/>
  <Override PartName="/ppt/ink/ink1506.xml" ContentType="application/inkml+xml"/>
  <Override PartName="/ppt/ink/ink1507.xml" ContentType="application/inkml+xml"/>
  <Override PartName="/ppt/ink/ink1508.xml" ContentType="application/inkml+xml"/>
  <Override PartName="/ppt/ink/ink1509.xml" ContentType="application/inkml+xml"/>
  <Override PartName="/ppt/ink/ink151.xml" ContentType="application/inkml+xml"/>
  <Override PartName="/ppt/ink/ink1510.xml" ContentType="application/inkml+xml"/>
  <Override PartName="/ppt/ink/ink1511.xml" ContentType="application/inkml+xml"/>
  <Override PartName="/ppt/ink/ink1512.xml" ContentType="application/inkml+xml"/>
  <Override PartName="/ppt/ink/ink1513.xml" ContentType="application/inkml+xml"/>
  <Override PartName="/ppt/ink/ink1514.xml" ContentType="application/inkml+xml"/>
  <Override PartName="/ppt/ink/ink1515.xml" ContentType="application/inkml+xml"/>
  <Override PartName="/ppt/ink/ink1516.xml" ContentType="application/inkml+xml"/>
  <Override PartName="/ppt/ink/ink1517.xml" ContentType="application/inkml+xml"/>
  <Override PartName="/ppt/ink/ink1518.xml" ContentType="application/inkml+xml"/>
  <Override PartName="/ppt/ink/ink1519.xml" ContentType="application/inkml+xml"/>
  <Override PartName="/ppt/ink/ink152.xml" ContentType="application/inkml+xml"/>
  <Override PartName="/ppt/ink/ink1520.xml" ContentType="application/inkml+xml"/>
  <Override PartName="/ppt/ink/ink1521.xml" ContentType="application/inkml+xml"/>
  <Override PartName="/ppt/ink/ink1522.xml" ContentType="application/inkml+xml"/>
  <Override PartName="/ppt/ink/ink1523.xml" ContentType="application/inkml+xml"/>
  <Override PartName="/ppt/ink/ink1524.xml" ContentType="application/inkml+xml"/>
  <Override PartName="/ppt/ink/ink1525.xml" ContentType="application/inkml+xml"/>
  <Override PartName="/ppt/ink/ink1526.xml" ContentType="application/inkml+xml"/>
  <Override PartName="/ppt/ink/ink1527.xml" ContentType="application/inkml+xml"/>
  <Override PartName="/ppt/ink/ink1528.xml" ContentType="application/inkml+xml"/>
  <Override PartName="/ppt/ink/ink1529.xml" ContentType="application/inkml+xml"/>
  <Override PartName="/ppt/ink/ink153.xml" ContentType="application/inkml+xml"/>
  <Override PartName="/ppt/ink/ink1530.xml" ContentType="application/inkml+xml"/>
  <Override PartName="/ppt/ink/ink1531.xml" ContentType="application/inkml+xml"/>
  <Override PartName="/ppt/ink/ink1532.xml" ContentType="application/inkml+xml"/>
  <Override PartName="/ppt/ink/ink1533.xml" ContentType="application/inkml+xml"/>
  <Override PartName="/ppt/ink/ink1534.xml" ContentType="application/inkml+xml"/>
  <Override PartName="/ppt/ink/ink1535.xml" ContentType="application/inkml+xml"/>
  <Override PartName="/ppt/ink/ink1536.xml" ContentType="application/inkml+xml"/>
  <Override PartName="/ppt/ink/ink1537.xml" ContentType="application/inkml+xml"/>
  <Override PartName="/ppt/ink/ink1538.xml" ContentType="application/inkml+xml"/>
  <Override PartName="/ppt/ink/ink1539.xml" ContentType="application/inkml+xml"/>
  <Override PartName="/ppt/ink/ink154.xml" ContentType="application/inkml+xml"/>
  <Override PartName="/ppt/ink/ink1540.xml" ContentType="application/inkml+xml"/>
  <Override PartName="/ppt/ink/ink1541.xml" ContentType="application/inkml+xml"/>
  <Override PartName="/ppt/ink/ink1542.xml" ContentType="application/inkml+xml"/>
  <Override PartName="/ppt/ink/ink1543.xml" ContentType="application/inkml+xml"/>
  <Override PartName="/ppt/ink/ink1544.xml" ContentType="application/inkml+xml"/>
  <Override PartName="/ppt/ink/ink1545.xml" ContentType="application/inkml+xml"/>
  <Override PartName="/ppt/ink/ink1546.xml" ContentType="application/inkml+xml"/>
  <Override PartName="/ppt/ink/ink1547.xml" ContentType="application/inkml+xml"/>
  <Override PartName="/ppt/ink/ink1548.xml" ContentType="application/inkml+xml"/>
  <Override PartName="/ppt/ink/ink1549.xml" ContentType="application/inkml+xml"/>
  <Override PartName="/ppt/ink/ink155.xml" ContentType="application/inkml+xml"/>
  <Override PartName="/ppt/ink/ink1550.xml" ContentType="application/inkml+xml"/>
  <Override PartName="/ppt/ink/ink1551.xml" ContentType="application/inkml+xml"/>
  <Override PartName="/ppt/ink/ink1552.xml" ContentType="application/inkml+xml"/>
  <Override PartName="/ppt/ink/ink1553.xml" ContentType="application/inkml+xml"/>
  <Override PartName="/ppt/ink/ink1554.xml" ContentType="application/inkml+xml"/>
  <Override PartName="/ppt/ink/ink1555.xml" ContentType="application/inkml+xml"/>
  <Override PartName="/ppt/ink/ink1556.xml" ContentType="application/inkml+xml"/>
  <Override PartName="/ppt/ink/ink1557.xml" ContentType="application/inkml+xml"/>
  <Override PartName="/ppt/ink/ink1558.xml" ContentType="application/inkml+xml"/>
  <Override PartName="/ppt/ink/ink1559.xml" ContentType="application/inkml+xml"/>
  <Override PartName="/ppt/ink/ink156.xml" ContentType="application/inkml+xml"/>
  <Override PartName="/ppt/ink/ink1560.xml" ContentType="application/inkml+xml"/>
  <Override PartName="/ppt/ink/ink1561.xml" ContentType="application/inkml+xml"/>
  <Override PartName="/ppt/ink/ink1562.xml" ContentType="application/inkml+xml"/>
  <Override PartName="/ppt/ink/ink1563.xml" ContentType="application/inkml+xml"/>
  <Override PartName="/ppt/ink/ink1564.xml" ContentType="application/inkml+xml"/>
  <Override PartName="/ppt/ink/ink1565.xml" ContentType="application/inkml+xml"/>
  <Override PartName="/ppt/ink/ink1566.xml" ContentType="application/inkml+xml"/>
  <Override PartName="/ppt/ink/ink1567.xml" ContentType="application/inkml+xml"/>
  <Override PartName="/ppt/ink/ink1568.xml" ContentType="application/inkml+xml"/>
  <Override PartName="/ppt/ink/ink1569.xml" ContentType="application/inkml+xml"/>
  <Override PartName="/ppt/ink/ink157.xml" ContentType="application/inkml+xml"/>
  <Override PartName="/ppt/ink/ink1570.xml" ContentType="application/inkml+xml"/>
  <Override PartName="/ppt/ink/ink1571.xml" ContentType="application/inkml+xml"/>
  <Override PartName="/ppt/ink/ink1572.xml" ContentType="application/inkml+xml"/>
  <Override PartName="/ppt/ink/ink1573.xml" ContentType="application/inkml+xml"/>
  <Override PartName="/ppt/ink/ink1574.xml" ContentType="application/inkml+xml"/>
  <Override PartName="/ppt/ink/ink1575.xml" ContentType="application/inkml+xml"/>
  <Override PartName="/ppt/ink/ink1576.xml" ContentType="application/inkml+xml"/>
  <Override PartName="/ppt/ink/ink1577.xml" ContentType="application/inkml+xml"/>
  <Override PartName="/ppt/ink/ink1578.xml" ContentType="application/inkml+xml"/>
  <Override PartName="/ppt/ink/ink1579.xml" ContentType="application/inkml+xml"/>
  <Override PartName="/ppt/ink/ink158.xml" ContentType="application/inkml+xml"/>
  <Override PartName="/ppt/ink/ink1580.xml" ContentType="application/inkml+xml"/>
  <Override PartName="/ppt/ink/ink1581.xml" ContentType="application/inkml+xml"/>
  <Override PartName="/ppt/ink/ink1582.xml" ContentType="application/inkml+xml"/>
  <Override PartName="/ppt/ink/ink1583.xml" ContentType="application/inkml+xml"/>
  <Override PartName="/ppt/ink/ink1584.xml" ContentType="application/inkml+xml"/>
  <Override PartName="/ppt/ink/ink1585.xml" ContentType="application/inkml+xml"/>
  <Override PartName="/ppt/ink/ink1586.xml" ContentType="application/inkml+xml"/>
  <Override PartName="/ppt/ink/ink1587.xml" ContentType="application/inkml+xml"/>
  <Override PartName="/ppt/ink/ink1588.xml" ContentType="application/inkml+xml"/>
  <Override PartName="/ppt/ink/ink1589.xml" ContentType="application/inkml+xml"/>
  <Override PartName="/ppt/ink/ink159.xml" ContentType="application/inkml+xml"/>
  <Override PartName="/ppt/ink/ink1590.xml" ContentType="application/inkml+xml"/>
  <Override PartName="/ppt/ink/ink1591.xml" ContentType="application/inkml+xml"/>
  <Override PartName="/ppt/ink/ink1592.xml" ContentType="application/inkml+xml"/>
  <Override PartName="/ppt/ink/ink1593.xml" ContentType="application/inkml+xml"/>
  <Override PartName="/ppt/ink/ink1594.xml" ContentType="application/inkml+xml"/>
  <Override PartName="/ppt/ink/ink1595.xml" ContentType="application/inkml+xml"/>
  <Override PartName="/ppt/ink/ink1596.xml" ContentType="application/inkml+xml"/>
  <Override PartName="/ppt/ink/ink1597.xml" ContentType="application/inkml+xml"/>
  <Override PartName="/ppt/ink/ink1598.xml" ContentType="application/inkml+xml"/>
  <Override PartName="/ppt/ink/ink1599.xml" ContentType="application/inkml+xml"/>
  <Override PartName="/ppt/ink/ink16.xml" ContentType="application/inkml+xml"/>
  <Override PartName="/ppt/ink/ink160.xml" ContentType="application/inkml+xml"/>
  <Override PartName="/ppt/ink/ink1600.xml" ContentType="application/inkml+xml"/>
  <Override PartName="/ppt/ink/ink1601.xml" ContentType="application/inkml+xml"/>
  <Override PartName="/ppt/ink/ink1602.xml" ContentType="application/inkml+xml"/>
  <Override PartName="/ppt/ink/ink1603.xml" ContentType="application/inkml+xml"/>
  <Override PartName="/ppt/ink/ink1604.xml" ContentType="application/inkml+xml"/>
  <Override PartName="/ppt/ink/ink1605.xml" ContentType="application/inkml+xml"/>
  <Override PartName="/ppt/ink/ink1606.xml" ContentType="application/inkml+xml"/>
  <Override PartName="/ppt/ink/ink1607.xml" ContentType="application/inkml+xml"/>
  <Override PartName="/ppt/ink/ink1608.xml" ContentType="application/inkml+xml"/>
  <Override PartName="/ppt/ink/ink1609.xml" ContentType="application/inkml+xml"/>
  <Override PartName="/ppt/ink/ink161.xml" ContentType="application/inkml+xml"/>
  <Override PartName="/ppt/ink/ink1610.xml" ContentType="application/inkml+xml"/>
  <Override PartName="/ppt/ink/ink1611.xml" ContentType="application/inkml+xml"/>
  <Override PartName="/ppt/ink/ink1612.xml" ContentType="application/inkml+xml"/>
  <Override PartName="/ppt/ink/ink1613.xml" ContentType="application/inkml+xml"/>
  <Override PartName="/ppt/ink/ink1614.xml" ContentType="application/inkml+xml"/>
  <Override PartName="/ppt/ink/ink1615.xml" ContentType="application/inkml+xml"/>
  <Override PartName="/ppt/ink/ink1616.xml" ContentType="application/inkml+xml"/>
  <Override PartName="/ppt/ink/ink1617.xml" ContentType="application/inkml+xml"/>
  <Override PartName="/ppt/ink/ink1618.xml" ContentType="application/inkml+xml"/>
  <Override PartName="/ppt/ink/ink1619.xml" ContentType="application/inkml+xml"/>
  <Override PartName="/ppt/ink/ink162.xml" ContentType="application/inkml+xml"/>
  <Override PartName="/ppt/ink/ink1620.xml" ContentType="application/inkml+xml"/>
  <Override PartName="/ppt/ink/ink1621.xml" ContentType="application/inkml+xml"/>
  <Override PartName="/ppt/ink/ink1622.xml" ContentType="application/inkml+xml"/>
  <Override PartName="/ppt/ink/ink1623.xml" ContentType="application/inkml+xml"/>
  <Override PartName="/ppt/ink/ink1624.xml" ContentType="application/inkml+xml"/>
  <Override PartName="/ppt/ink/ink1625.xml" ContentType="application/inkml+xml"/>
  <Override PartName="/ppt/ink/ink1626.xml" ContentType="application/inkml+xml"/>
  <Override PartName="/ppt/ink/ink1627.xml" ContentType="application/inkml+xml"/>
  <Override PartName="/ppt/ink/ink1628.xml" ContentType="application/inkml+xml"/>
  <Override PartName="/ppt/ink/ink1629.xml" ContentType="application/inkml+xml"/>
  <Override PartName="/ppt/ink/ink163.xml" ContentType="application/inkml+xml"/>
  <Override PartName="/ppt/ink/ink1630.xml" ContentType="application/inkml+xml"/>
  <Override PartName="/ppt/ink/ink1631.xml" ContentType="application/inkml+xml"/>
  <Override PartName="/ppt/ink/ink1632.xml" ContentType="application/inkml+xml"/>
  <Override PartName="/ppt/ink/ink1633.xml" ContentType="application/inkml+xml"/>
  <Override PartName="/ppt/ink/ink1634.xml" ContentType="application/inkml+xml"/>
  <Override PartName="/ppt/ink/ink1635.xml" ContentType="application/inkml+xml"/>
  <Override PartName="/ppt/ink/ink1636.xml" ContentType="application/inkml+xml"/>
  <Override PartName="/ppt/ink/ink1637.xml" ContentType="application/inkml+xml"/>
  <Override PartName="/ppt/ink/ink1638.xml" ContentType="application/inkml+xml"/>
  <Override PartName="/ppt/ink/ink1639.xml" ContentType="application/inkml+xml"/>
  <Override PartName="/ppt/ink/ink164.xml" ContentType="application/inkml+xml"/>
  <Override PartName="/ppt/ink/ink1640.xml" ContentType="application/inkml+xml"/>
  <Override PartName="/ppt/ink/ink1641.xml" ContentType="application/inkml+xml"/>
  <Override PartName="/ppt/ink/ink1642.xml" ContentType="application/inkml+xml"/>
  <Override PartName="/ppt/ink/ink1643.xml" ContentType="application/inkml+xml"/>
  <Override PartName="/ppt/ink/ink1644.xml" ContentType="application/inkml+xml"/>
  <Override PartName="/ppt/ink/ink1645.xml" ContentType="application/inkml+xml"/>
  <Override PartName="/ppt/ink/ink1646.xml" ContentType="application/inkml+xml"/>
  <Override PartName="/ppt/ink/ink1647.xml" ContentType="application/inkml+xml"/>
  <Override PartName="/ppt/ink/ink1648.xml" ContentType="application/inkml+xml"/>
  <Override PartName="/ppt/ink/ink1649.xml" ContentType="application/inkml+xml"/>
  <Override PartName="/ppt/ink/ink165.xml" ContentType="application/inkml+xml"/>
  <Override PartName="/ppt/ink/ink1650.xml" ContentType="application/inkml+xml"/>
  <Override PartName="/ppt/ink/ink1651.xml" ContentType="application/inkml+xml"/>
  <Override PartName="/ppt/ink/ink1652.xml" ContentType="application/inkml+xml"/>
  <Override PartName="/ppt/ink/ink1653.xml" ContentType="application/inkml+xml"/>
  <Override PartName="/ppt/ink/ink1654.xml" ContentType="application/inkml+xml"/>
  <Override PartName="/ppt/ink/ink1655.xml" ContentType="application/inkml+xml"/>
  <Override PartName="/ppt/ink/ink1656.xml" ContentType="application/inkml+xml"/>
  <Override PartName="/ppt/ink/ink1657.xml" ContentType="application/inkml+xml"/>
  <Override PartName="/ppt/ink/ink1658.xml" ContentType="application/inkml+xml"/>
  <Override PartName="/ppt/ink/ink1659.xml" ContentType="application/inkml+xml"/>
  <Override PartName="/ppt/ink/ink166.xml" ContentType="application/inkml+xml"/>
  <Override PartName="/ppt/ink/ink1660.xml" ContentType="application/inkml+xml"/>
  <Override PartName="/ppt/ink/ink1661.xml" ContentType="application/inkml+xml"/>
  <Override PartName="/ppt/ink/ink1662.xml" ContentType="application/inkml+xml"/>
  <Override PartName="/ppt/ink/ink1663.xml" ContentType="application/inkml+xml"/>
  <Override PartName="/ppt/ink/ink1664.xml" ContentType="application/inkml+xml"/>
  <Override PartName="/ppt/ink/ink1665.xml" ContentType="application/inkml+xml"/>
  <Override PartName="/ppt/ink/ink1666.xml" ContentType="application/inkml+xml"/>
  <Override PartName="/ppt/ink/ink1667.xml" ContentType="application/inkml+xml"/>
  <Override PartName="/ppt/ink/ink1668.xml" ContentType="application/inkml+xml"/>
  <Override PartName="/ppt/ink/ink1669.xml" ContentType="application/inkml+xml"/>
  <Override PartName="/ppt/ink/ink167.xml" ContentType="application/inkml+xml"/>
  <Override PartName="/ppt/ink/ink1670.xml" ContentType="application/inkml+xml"/>
  <Override PartName="/ppt/ink/ink1671.xml" ContentType="application/inkml+xml"/>
  <Override PartName="/ppt/ink/ink1672.xml" ContentType="application/inkml+xml"/>
  <Override PartName="/ppt/ink/ink1673.xml" ContentType="application/inkml+xml"/>
  <Override PartName="/ppt/ink/ink1674.xml" ContentType="application/inkml+xml"/>
  <Override PartName="/ppt/ink/ink1675.xml" ContentType="application/inkml+xml"/>
  <Override PartName="/ppt/ink/ink1676.xml" ContentType="application/inkml+xml"/>
  <Override PartName="/ppt/ink/ink1677.xml" ContentType="application/inkml+xml"/>
  <Override PartName="/ppt/ink/ink1678.xml" ContentType="application/inkml+xml"/>
  <Override PartName="/ppt/ink/ink1679.xml" ContentType="application/inkml+xml"/>
  <Override PartName="/ppt/ink/ink168.xml" ContentType="application/inkml+xml"/>
  <Override PartName="/ppt/ink/ink1680.xml" ContentType="application/inkml+xml"/>
  <Override PartName="/ppt/ink/ink1681.xml" ContentType="application/inkml+xml"/>
  <Override PartName="/ppt/ink/ink1682.xml" ContentType="application/inkml+xml"/>
  <Override PartName="/ppt/ink/ink1683.xml" ContentType="application/inkml+xml"/>
  <Override PartName="/ppt/ink/ink1684.xml" ContentType="application/inkml+xml"/>
  <Override PartName="/ppt/ink/ink1685.xml" ContentType="application/inkml+xml"/>
  <Override PartName="/ppt/ink/ink1686.xml" ContentType="application/inkml+xml"/>
  <Override PartName="/ppt/ink/ink1687.xml" ContentType="application/inkml+xml"/>
  <Override PartName="/ppt/ink/ink1688.xml" ContentType="application/inkml+xml"/>
  <Override PartName="/ppt/ink/ink1689.xml" ContentType="application/inkml+xml"/>
  <Override PartName="/ppt/ink/ink169.xml" ContentType="application/inkml+xml"/>
  <Override PartName="/ppt/ink/ink1690.xml" ContentType="application/inkml+xml"/>
  <Override PartName="/ppt/ink/ink1691.xml" ContentType="application/inkml+xml"/>
  <Override PartName="/ppt/ink/ink1692.xml" ContentType="application/inkml+xml"/>
  <Override PartName="/ppt/ink/ink1693.xml" ContentType="application/inkml+xml"/>
  <Override PartName="/ppt/ink/ink1694.xml" ContentType="application/inkml+xml"/>
  <Override PartName="/ppt/ink/ink1695.xml" ContentType="application/inkml+xml"/>
  <Override PartName="/ppt/ink/ink1696.xml" ContentType="application/inkml+xml"/>
  <Override PartName="/ppt/ink/ink1697.xml" ContentType="application/inkml+xml"/>
  <Override PartName="/ppt/ink/ink1698.xml" ContentType="application/inkml+xml"/>
  <Override PartName="/ppt/ink/ink1699.xml" ContentType="application/inkml+xml"/>
  <Override PartName="/ppt/ink/ink17.xml" ContentType="application/inkml+xml"/>
  <Override PartName="/ppt/ink/ink170.xml" ContentType="application/inkml+xml"/>
  <Override PartName="/ppt/ink/ink1700.xml" ContentType="application/inkml+xml"/>
  <Override PartName="/ppt/ink/ink1701.xml" ContentType="application/inkml+xml"/>
  <Override PartName="/ppt/ink/ink1702.xml" ContentType="application/inkml+xml"/>
  <Override PartName="/ppt/ink/ink1703.xml" ContentType="application/inkml+xml"/>
  <Override PartName="/ppt/ink/ink1704.xml" ContentType="application/inkml+xml"/>
  <Override PartName="/ppt/ink/ink1705.xml" ContentType="application/inkml+xml"/>
  <Override PartName="/ppt/ink/ink1706.xml" ContentType="application/inkml+xml"/>
  <Override PartName="/ppt/ink/ink1707.xml" ContentType="application/inkml+xml"/>
  <Override PartName="/ppt/ink/ink1708.xml" ContentType="application/inkml+xml"/>
  <Override PartName="/ppt/ink/ink1709.xml" ContentType="application/inkml+xml"/>
  <Override PartName="/ppt/ink/ink171.xml" ContentType="application/inkml+xml"/>
  <Override PartName="/ppt/ink/ink1710.xml" ContentType="application/inkml+xml"/>
  <Override PartName="/ppt/ink/ink1711.xml" ContentType="application/inkml+xml"/>
  <Override PartName="/ppt/ink/ink1712.xml" ContentType="application/inkml+xml"/>
  <Override PartName="/ppt/ink/ink1713.xml" ContentType="application/inkml+xml"/>
  <Override PartName="/ppt/ink/ink1714.xml" ContentType="application/inkml+xml"/>
  <Override PartName="/ppt/ink/ink1715.xml" ContentType="application/inkml+xml"/>
  <Override PartName="/ppt/ink/ink1716.xml" ContentType="application/inkml+xml"/>
  <Override PartName="/ppt/ink/ink1717.xml" ContentType="application/inkml+xml"/>
  <Override PartName="/ppt/ink/ink1718.xml" ContentType="application/inkml+xml"/>
  <Override PartName="/ppt/ink/ink1719.xml" ContentType="application/inkml+xml"/>
  <Override PartName="/ppt/ink/ink172.xml" ContentType="application/inkml+xml"/>
  <Override PartName="/ppt/ink/ink1720.xml" ContentType="application/inkml+xml"/>
  <Override PartName="/ppt/ink/ink1721.xml" ContentType="application/inkml+xml"/>
  <Override PartName="/ppt/ink/ink1722.xml" ContentType="application/inkml+xml"/>
  <Override PartName="/ppt/ink/ink1723.xml" ContentType="application/inkml+xml"/>
  <Override PartName="/ppt/ink/ink1724.xml" ContentType="application/inkml+xml"/>
  <Override PartName="/ppt/ink/ink1725.xml" ContentType="application/inkml+xml"/>
  <Override PartName="/ppt/ink/ink1726.xml" ContentType="application/inkml+xml"/>
  <Override PartName="/ppt/ink/ink1727.xml" ContentType="application/inkml+xml"/>
  <Override PartName="/ppt/ink/ink1728.xml" ContentType="application/inkml+xml"/>
  <Override PartName="/ppt/ink/ink1729.xml" ContentType="application/inkml+xml"/>
  <Override PartName="/ppt/ink/ink173.xml" ContentType="application/inkml+xml"/>
  <Override PartName="/ppt/ink/ink1730.xml" ContentType="application/inkml+xml"/>
  <Override PartName="/ppt/ink/ink1731.xml" ContentType="application/inkml+xml"/>
  <Override PartName="/ppt/ink/ink1732.xml" ContentType="application/inkml+xml"/>
  <Override PartName="/ppt/ink/ink1733.xml" ContentType="application/inkml+xml"/>
  <Override PartName="/ppt/ink/ink1734.xml" ContentType="application/inkml+xml"/>
  <Override PartName="/ppt/ink/ink1735.xml" ContentType="application/inkml+xml"/>
  <Override PartName="/ppt/ink/ink1736.xml" ContentType="application/inkml+xml"/>
  <Override PartName="/ppt/ink/ink1737.xml" ContentType="application/inkml+xml"/>
  <Override PartName="/ppt/ink/ink1738.xml" ContentType="application/inkml+xml"/>
  <Override PartName="/ppt/ink/ink1739.xml" ContentType="application/inkml+xml"/>
  <Override PartName="/ppt/ink/ink174.xml" ContentType="application/inkml+xml"/>
  <Override PartName="/ppt/ink/ink1740.xml" ContentType="application/inkml+xml"/>
  <Override PartName="/ppt/ink/ink1741.xml" ContentType="application/inkml+xml"/>
  <Override PartName="/ppt/ink/ink1742.xml" ContentType="application/inkml+xml"/>
  <Override PartName="/ppt/ink/ink1743.xml" ContentType="application/inkml+xml"/>
  <Override PartName="/ppt/ink/ink1744.xml" ContentType="application/inkml+xml"/>
  <Override PartName="/ppt/ink/ink1745.xml" ContentType="application/inkml+xml"/>
  <Override PartName="/ppt/ink/ink1746.xml" ContentType="application/inkml+xml"/>
  <Override PartName="/ppt/ink/ink1747.xml" ContentType="application/inkml+xml"/>
  <Override PartName="/ppt/ink/ink1748.xml" ContentType="application/inkml+xml"/>
  <Override PartName="/ppt/ink/ink1749.xml" ContentType="application/inkml+xml"/>
  <Override PartName="/ppt/ink/ink175.xml" ContentType="application/inkml+xml"/>
  <Override PartName="/ppt/ink/ink1750.xml" ContentType="application/inkml+xml"/>
  <Override PartName="/ppt/ink/ink1751.xml" ContentType="application/inkml+xml"/>
  <Override PartName="/ppt/ink/ink1752.xml" ContentType="application/inkml+xml"/>
  <Override PartName="/ppt/ink/ink1753.xml" ContentType="application/inkml+xml"/>
  <Override PartName="/ppt/ink/ink1754.xml" ContentType="application/inkml+xml"/>
  <Override PartName="/ppt/ink/ink1755.xml" ContentType="application/inkml+xml"/>
  <Override PartName="/ppt/ink/ink1756.xml" ContentType="application/inkml+xml"/>
  <Override PartName="/ppt/ink/ink1757.xml" ContentType="application/inkml+xml"/>
  <Override PartName="/ppt/ink/ink1758.xml" ContentType="application/inkml+xml"/>
  <Override PartName="/ppt/ink/ink1759.xml" ContentType="application/inkml+xml"/>
  <Override PartName="/ppt/ink/ink176.xml" ContentType="application/inkml+xml"/>
  <Override PartName="/ppt/ink/ink1760.xml" ContentType="application/inkml+xml"/>
  <Override PartName="/ppt/ink/ink1761.xml" ContentType="application/inkml+xml"/>
  <Override PartName="/ppt/ink/ink1762.xml" ContentType="application/inkml+xml"/>
  <Override PartName="/ppt/ink/ink1763.xml" ContentType="application/inkml+xml"/>
  <Override PartName="/ppt/ink/ink1764.xml" ContentType="application/inkml+xml"/>
  <Override PartName="/ppt/ink/ink1765.xml" ContentType="application/inkml+xml"/>
  <Override PartName="/ppt/ink/ink1766.xml" ContentType="application/inkml+xml"/>
  <Override PartName="/ppt/ink/ink1767.xml" ContentType="application/inkml+xml"/>
  <Override PartName="/ppt/ink/ink1768.xml" ContentType="application/inkml+xml"/>
  <Override PartName="/ppt/ink/ink1769.xml" ContentType="application/inkml+xml"/>
  <Override PartName="/ppt/ink/ink177.xml" ContentType="application/inkml+xml"/>
  <Override PartName="/ppt/ink/ink1770.xml" ContentType="application/inkml+xml"/>
  <Override PartName="/ppt/ink/ink1771.xml" ContentType="application/inkml+xml"/>
  <Override PartName="/ppt/ink/ink1772.xml" ContentType="application/inkml+xml"/>
  <Override PartName="/ppt/ink/ink1773.xml" ContentType="application/inkml+xml"/>
  <Override PartName="/ppt/ink/ink1774.xml" ContentType="application/inkml+xml"/>
  <Override PartName="/ppt/ink/ink1775.xml" ContentType="application/inkml+xml"/>
  <Override PartName="/ppt/ink/ink1776.xml" ContentType="application/inkml+xml"/>
  <Override PartName="/ppt/ink/ink1777.xml" ContentType="application/inkml+xml"/>
  <Override PartName="/ppt/ink/ink1778.xml" ContentType="application/inkml+xml"/>
  <Override PartName="/ppt/ink/ink1779.xml" ContentType="application/inkml+xml"/>
  <Override PartName="/ppt/ink/ink178.xml" ContentType="application/inkml+xml"/>
  <Override PartName="/ppt/ink/ink1780.xml" ContentType="application/inkml+xml"/>
  <Override PartName="/ppt/ink/ink1781.xml" ContentType="application/inkml+xml"/>
  <Override PartName="/ppt/ink/ink1782.xml" ContentType="application/inkml+xml"/>
  <Override PartName="/ppt/ink/ink1783.xml" ContentType="application/inkml+xml"/>
  <Override PartName="/ppt/ink/ink1784.xml" ContentType="application/inkml+xml"/>
  <Override PartName="/ppt/ink/ink1785.xml" ContentType="application/inkml+xml"/>
  <Override PartName="/ppt/ink/ink1786.xml" ContentType="application/inkml+xml"/>
  <Override PartName="/ppt/ink/ink1787.xml" ContentType="application/inkml+xml"/>
  <Override PartName="/ppt/ink/ink1788.xml" ContentType="application/inkml+xml"/>
  <Override PartName="/ppt/ink/ink1789.xml" ContentType="application/inkml+xml"/>
  <Override PartName="/ppt/ink/ink179.xml" ContentType="application/inkml+xml"/>
  <Override PartName="/ppt/ink/ink1790.xml" ContentType="application/inkml+xml"/>
  <Override PartName="/ppt/ink/ink1791.xml" ContentType="application/inkml+xml"/>
  <Override PartName="/ppt/ink/ink1792.xml" ContentType="application/inkml+xml"/>
  <Override PartName="/ppt/ink/ink1793.xml" ContentType="application/inkml+xml"/>
  <Override PartName="/ppt/ink/ink1794.xml" ContentType="application/inkml+xml"/>
  <Override PartName="/ppt/ink/ink1795.xml" ContentType="application/inkml+xml"/>
  <Override PartName="/ppt/ink/ink1796.xml" ContentType="application/inkml+xml"/>
  <Override PartName="/ppt/ink/ink1797.xml" ContentType="application/inkml+xml"/>
  <Override PartName="/ppt/ink/ink1798.xml" ContentType="application/inkml+xml"/>
  <Override PartName="/ppt/ink/ink1799.xml" ContentType="application/inkml+xml"/>
  <Override PartName="/ppt/ink/ink18.xml" ContentType="application/inkml+xml"/>
  <Override PartName="/ppt/ink/ink180.xml" ContentType="application/inkml+xml"/>
  <Override PartName="/ppt/ink/ink1800.xml" ContentType="application/inkml+xml"/>
  <Override PartName="/ppt/ink/ink1801.xml" ContentType="application/inkml+xml"/>
  <Override PartName="/ppt/ink/ink1802.xml" ContentType="application/inkml+xml"/>
  <Override PartName="/ppt/ink/ink1803.xml" ContentType="application/inkml+xml"/>
  <Override PartName="/ppt/ink/ink1804.xml" ContentType="application/inkml+xml"/>
  <Override PartName="/ppt/ink/ink1805.xml" ContentType="application/inkml+xml"/>
  <Override PartName="/ppt/ink/ink1806.xml" ContentType="application/inkml+xml"/>
  <Override PartName="/ppt/ink/ink1807.xml" ContentType="application/inkml+xml"/>
  <Override PartName="/ppt/ink/ink1808.xml" ContentType="application/inkml+xml"/>
  <Override PartName="/ppt/ink/ink1809.xml" ContentType="application/inkml+xml"/>
  <Override PartName="/ppt/ink/ink181.xml" ContentType="application/inkml+xml"/>
  <Override PartName="/ppt/ink/ink1810.xml" ContentType="application/inkml+xml"/>
  <Override PartName="/ppt/ink/ink1811.xml" ContentType="application/inkml+xml"/>
  <Override PartName="/ppt/ink/ink1812.xml" ContentType="application/inkml+xml"/>
  <Override PartName="/ppt/ink/ink1813.xml" ContentType="application/inkml+xml"/>
  <Override PartName="/ppt/ink/ink1814.xml" ContentType="application/inkml+xml"/>
  <Override PartName="/ppt/ink/ink1815.xml" ContentType="application/inkml+xml"/>
  <Override PartName="/ppt/ink/ink1816.xml" ContentType="application/inkml+xml"/>
  <Override PartName="/ppt/ink/ink1817.xml" ContentType="application/inkml+xml"/>
  <Override PartName="/ppt/ink/ink1818.xml" ContentType="application/inkml+xml"/>
  <Override PartName="/ppt/ink/ink1819.xml" ContentType="application/inkml+xml"/>
  <Override PartName="/ppt/ink/ink182.xml" ContentType="application/inkml+xml"/>
  <Override PartName="/ppt/ink/ink1820.xml" ContentType="application/inkml+xml"/>
  <Override PartName="/ppt/ink/ink1821.xml" ContentType="application/inkml+xml"/>
  <Override PartName="/ppt/ink/ink1822.xml" ContentType="application/inkml+xml"/>
  <Override PartName="/ppt/ink/ink1823.xml" ContentType="application/inkml+xml"/>
  <Override PartName="/ppt/ink/ink1824.xml" ContentType="application/inkml+xml"/>
  <Override PartName="/ppt/ink/ink1825.xml" ContentType="application/inkml+xml"/>
  <Override PartName="/ppt/ink/ink1826.xml" ContentType="application/inkml+xml"/>
  <Override PartName="/ppt/ink/ink1827.xml" ContentType="application/inkml+xml"/>
  <Override PartName="/ppt/ink/ink1828.xml" ContentType="application/inkml+xml"/>
  <Override PartName="/ppt/ink/ink1829.xml" ContentType="application/inkml+xml"/>
  <Override PartName="/ppt/ink/ink183.xml" ContentType="application/inkml+xml"/>
  <Override PartName="/ppt/ink/ink1830.xml" ContentType="application/inkml+xml"/>
  <Override PartName="/ppt/ink/ink1831.xml" ContentType="application/inkml+xml"/>
  <Override PartName="/ppt/ink/ink1832.xml" ContentType="application/inkml+xml"/>
  <Override PartName="/ppt/ink/ink1833.xml" ContentType="application/inkml+xml"/>
  <Override PartName="/ppt/ink/ink1834.xml" ContentType="application/inkml+xml"/>
  <Override PartName="/ppt/ink/ink1835.xml" ContentType="application/inkml+xml"/>
  <Override PartName="/ppt/ink/ink1836.xml" ContentType="application/inkml+xml"/>
  <Override PartName="/ppt/ink/ink1837.xml" ContentType="application/inkml+xml"/>
  <Override PartName="/ppt/ink/ink1838.xml" ContentType="application/inkml+xml"/>
  <Override PartName="/ppt/ink/ink1839.xml" ContentType="application/inkml+xml"/>
  <Override PartName="/ppt/ink/ink184.xml" ContentType="application/inkml+xml"/>
  <Override PartName="/ppt/ink/ink1840.xml" ContentType="application/inkml+xml"/>
  <Override PartName="/ppt/ink/ink1841.xml" ContentType="application/inkml+xml"/>
  <Override PartName="/ppt/ink/ink1842.xml" ContentType="application/inkml+xml"/>
  <Override PartName="/ppt/ink/ink1843.xml" ContentType="application/inkml+xml"/>
  <Override PartName="/ppt/ink/ink1844.xml" ContentType="application/inkml+xml"/>
  <Override PartName="/ppt/ink/ink1845.xml" ContentType="application/inkml+xml"/>
  <Override PartName="/ppt/ink/ink1846.xml" ContentType="application/inkml+xml"/>
  <Override PartName="/ppt/ink/ink1847.xml" ContentType="application/inkml+xml"/>
  <Override PartName="/ppt/ink/ink1848.xml" ContentType="application/inkml+xml"/>
  <Override PartName="/ppt/ink/ink1849.xml" ContentType="application/inkml+xml"/>
  <Override PartName="/ppt/ink/ink185.xml" ContentType="application/inkml+xml"/>
  <Override PartName="/ppt/ink/ink1850.xml" ContentType="application/inkml+xml"/>
  <Override PartName="/ppt/ink/ink1851.xml" ContentType="application/inkml+xml"/>
  <Override PartName="/ppt/ink/ink1852.xml" ContentType="application/inkml+xml"/>
  <Override PartName="/ppt/ink/ink1853.xml" ContentType="application/inkml+xml"/>
  <Override PartName="/ppt/ink/ink1854.xml" ContentType="application/inkml+xml"/>
  <Override PartName="/ppt/ink/ink1855.xml" ContentType="application/inkml+xml"/>
  <Override PartName="/ppt/ink/ink1856.xml" ContentType="application/inkml+xml"/>
  <Override PartName="/ppt/ink/ink1857.xml" ContentType="application/inkml+xml"/>
  <Override PartName="/ppt/ink/ink1858.xml" ContentType="application/inkml+xml"/>
  <Override PartName="/ppt/ink/ink1859.xml" ContentType="application/inkml+xml"/>
  <Override PartName="/ppt/ink/ink186.xml" ContentType="application/inkml+xml"/>
  <Override PartName="/ppt/ink/ink1860.xml" ContentType="application/inkml+xml"/>
  <Override PartName="/ppt/ink/ink1861.xml" ContentType="application/inkml+xml"/>
  <Override PartName="/ppt/ink/ink1862.xml" ContentType="application/inkml+xml"/>
  <Override PartName="/ppt/ink/ink1863.xml" ContentType="application/inkml+xml"/>
  <Override PartName="/ppt/ink/ink1864.xml" ContentType="application/inkml+xml"/>
  <Override PartName="/ppt/ink/ink1865.xml" ContentType="application/inkml+xml"/>
  <Override PartName="/ppt/ink/ink1866.xml" ContentType="application/inkml+xml"/>
  <Override PartName="/ppt/ink/ink1867.xml" ContentType="application/inkml+xml"/>
  <Override PartName="/ppt/ink/ink1868.xml" ContentType="application/inkml+xml"/>
  <Override PartName="/ppt/ink/ink1869.xml" ContentType="application/inkml+xml"/>
  <Override PartName="/ppt/ink/ink187.xml" ContentType="application/inkml+xml"/>
  <Override PartName="/ppt/ink/ink1870.xml" ContentType="application/inkml+xml"/>
  <Override PartName="/ppt/ink/ink1871.xml" ContentType="application/inkml+xml"/>
  <Override PartName="/ppt/ink/ink1872.xml" ContentType="application/inkml+xml"/>
  <Override PartName="/ppt/ink/ink1873.xml" ContentType="application/inkml+xml"/>
  <Override PartName="/ppt/ink/ink1874.xml" ContentType="application/inkml+xml"/>
  <Override PartName="/ppt/ink/ink1875.xml" ContentType="application/inkml+xml"/>
  <Override PartName="/ppt/ink/ink1876.xml" ContentType="application/inkml+xml"/>
  <Override PartName="/ppt/ink/ink1877.xml" ContentType="application/inkml+xml"/>
  <Override PartName="/ppt/ink/ink1878.xml" ContentType="application/inkml+xml"/>
  <Override PartName="/ppt/ink/ink1879.xml" ContentType="application/inkml+xml"/>
  <Override PartName="/ppt/ink/ink188.xml" ContentType="application/inkml+xml"/>
  <Override PartName="/ppt/ink/ink1880.xml" ContentType="application/inkml+xml"/>
  <Override PartName="/ppt/ink/ink1881.xml" ContentType="application/inkml+xml"/>
  <Override PartName="/ppt/ink/ink1882.xml" ContentType="application/inkml+xml"/>
  <Override PartName="/ppt/ink/ink1883.xml" ContentType="application/inkml+xml"/>
  <Override PartName="/ppt/ink/ink1884.xml" ContentType="application/inkml+xml"/>
  <Override PartName="/ppt/ink/ink1885.xml" ContentType="application/inkml+xml"/>
  <Override PartName="/ppt/ink/ink1886.xml" ContentType="application/inkml+xml"/>
  <Override PartName="/ppt/ink/ink1887.xml" ContentType="application/inkml+xml"/>
  <Override PartName="/ppt/ink/ink1888.xml" ContentType="application/inkml+xml"/>
  <Override PartName="/ppt/ink/ink1889.xml" ContentType="application/inkml+xml"/>
  <Override PartName="/ppt/ink/ink189.xml" ContentType="application/inkml+xml"/>
  <Override PartName="/ppt/ink/ink1890.xml" ContentType="application/inkml+xml"/>
  <Override PartName="/ppt/ink/ink1891.xml" ContentType="application/inkml+xml"/>
  <Override PartName="/ppt/ink/ink1892.xml" ContentType="application/inkml+xml"/>
  <Override PartName="/ppt/ink/ink1893.xml" ContentType="application/inkml+xml"/>
  <Override PartName="/ppt/ink/ink1894.xml" ContentType="application/inkml+xml"/>
  <Override PartName="/ppt/ink/ink1895.xml" ContentType="application/inkml+xml"/>
  <Override PartName="/ppt/ink/ink1896.xml" ContentType="application/inkml+xml"/>
  <Override PartName="/ppt/ink/ink1897.xml" ContentType="application/inkml+xml"/>
  <Override PartName="/ppt/ink/ink1898.xml" ContentType="application/inkml+xml"/>
  <Override PartName="/ppt/ink/ink1899.xml" ContentType="application/inkml+xml"/>
  <Override PartName="/ppt/ink/ink19.xml" ContentType="application/inkml+xml"/>
  <Override PartName="/ppt/ink/ink190.xml" ContentType="application/inkml+xml"/>
  <Override PartName="/ppt/ink/ink1900.xml" ContentType="application/inkml+xml"/>
  <Override PartName="/ppt/ink/ink1901.xml" ContentType="application/inkml+xml"/>
  <Override PartName="/ppt/ink/ink1902.xml" ContentType="application/inkml+xml"/>
  <Override PartName="/ppt/ink/ink1903.xml" ContentType="application/inkml+xml"/>
  <Override PartName="/ppt/ink/ink1904.xml" ContentType="application/inkml+xml"/>
  <Override PartName="/ppt/ink/ink1905.xml" ContentType="application/inkml+xml"/>
  <Override PartName="/ppt/ink/ink1906.xml" ContentType="application/inkml+xml"/>
  <Override PartName="/ppt/ink/ink1907.xml" ContentType="application/inkml+xml"/>
  <Override PartName="/ppt/ink/ink1908.xml" ContentType="application/inkml+xml"/>
  <Override PartName="/ppt/ink/ink1909.xml" ContentType="application/inkml+xml"/>
  <Override PartName="/ppt/ink/ink191.xml" ContentType="application/inkml+xml"/>
  <Override PartName="/ppt/ink/ink1910.xml" ContentType="application/inkml+xml"/>
  <Override PartName="/ppt/ink/ink1911.xml" ContentType="application/inkml+xml"/>
  <Override PartName="/ppt/ink/ink1912.xml" ContentType="application/inkml+xml"/>
  <Override PartName="/ppt/ink/ink1913.xml" ContentType="application/inkml+xml"/>
  <Override PartName="/ppt/ink/ink1914.xml" ContentType="application/inkml+xml"/>
  <Override PartName="/ppt/ink/ink1915.xml" ContentType="application/inkml+xml"/>
  <Override PartName="/ppt/ink/ink1916.xml" ContentType="application/inkml+xml"/>
  <Override PartName="/ppt/ink/ink1917.xml" ContentType="application/inkml+xml"/>
  <Override PartName="/ppt/ink/ink1918.xml" ContentType="application/inkml+xml"/>
  <Override PartName="/ppt/ink/ink1919.xml" ContentType="application/inkml+xml"/>
  <Override PartName="/ppt/ink/ink192.xml" ContentType="application/inkml+xml"/>
  <Override PartName="/ppt/ink/ink1920.xml" ContentType="application/inkml+xml"/>
  <Override PartName="/ppt/ink/ink1921.xml" ContentType="application/inkml+xml"/>
  <Override PartName="/ppt/ink/ink1922.xml" ContentType="application/inkml+xml"/>
  <Override PartName="/ppt/ink/ink1923.xml" ContentType="application/inkml+xml"/>
  <Override PartName="/ppt/ink/ink1924.xml" ContentType="application/inkml+xml"/>
  <Override PartName="/ppt/ink/ink1925.xml" ContentType="application/inkml+xml"/>
  <Override PartName="/ppt/ink/ink1926.xml" ContentType="application/inkml+xml"/>
  <Override PartName="/ppt/ink/ink1927.xml" ContentType="application/inkml+xml"/>
  <Override PartName="/ppt/ink/ink1928.xml" ContentType="application/inkml+xml"/>
  <Override PartName="/ppt/ink/ink1929.xml" ContentType="application/inkml+xml"/>
  <Override PartName="/ppt/ink/ink193.xml" ContentType="application/inkml+xml"/>
  <Override PartName="/ppt/ink/ink1930.xml" ContentType="application/inkml+xml"/>
  <Override PartName="/ppt/ink/ink1931.xml" ContentType="application/inkml+xml"/>
  <Override PartName="/ppt/ink/ink1932.xml" ContentType="application/inkml+xml"/>
  <Override PartName="/ppt/ink/ink1933.xml" ContentType="application/inkml+xml"/>
  <Override PartName="/ppt/ink/ink1934.xml" ContentType="application/inkml+xml"/>
  <Override PartName="/ppt/ink/ink1935.xml" ContentType="application/inkml+xml"/>
  <Override PartName="/ppt/ink/ink1936.xml" ContentType="application/inkml+xml"/>
  <Override PartName="/ppt/ink/ink1937.xml" ContentType="application/inkml+xml"/>
  <Override PartName="/ppt/ink/ink1938.xml" ContentType="application/inkml+xml"/>
  <Override PartName="/ppt/ink/ink1939.xml" ContentType="application/inkml+xml"/>
  <Override PartName="/ppt/ink/ink194.xml" ContentType="application/inkml+xml"/>
  <Override PartName="/ppt/ink/ink1940.xml" ContentType="application/inkml+xml"/>
  <Override PartName="/ppt/ink/ink1941.xml" ContentType="application/inkml+xml"/>
  <Override PartName="/ppt/ink/ink1942.xml" ContentType="application/inkml+xml"/>
  <Override PartName="/ppt/ink/ink1943.xml" ContentType="application/inkml+xml"/>
  <Override PartName="/ppt/ink/ink1944.xml" ContentType="application/inkml+xml"/>
  <Override PartName="/ppt/ink/ink1945.xml" ContentType="application/inkml+xml"/>
  <Override PartName="/ppt/ink/ink1946.xml" ContentType="application/inkml+xml"/>
  <Override PartName="/ppt/ink/ink1947.xml" ContentType="application/inkml+xml"/>
  <Override PartName="/ppt/ink/ink1948.xml" ContentType="application/inkml+xml"/>
  <Override PartName="/ppt/ink/ink1949.xml" ContentType="application/inkml+xml"/>
  <Override PartName="/ppt/ink/ink195.xml" ContentType="application/inkml+xml"/>
  <Override PartName="/ppt/ink/ink1950.xml" ContentType="application/inkml+xml"/>
  <Override PartName="/ppt/ink/ink1951.xml" ContentType="application/inkml+xml"/>
  <Override PartName="/ppt/ink/ink1952.xml" ContentType="application/inkml+xml"/>
  <Override PartName="/ppt/ink/ink1953.xml" ContentType="application/inkml+xml"/>
  <Override PartName="/ppt/ink/ink1954.xml" ContentType="application/inkml+xml"/>
  <Override PartName="/ppt/ink/ink1955.xml" ContentType="application/inkml+xml"/>
  <Override PartName="/ppt/ink/ink1956.xml" ContentType="application/inkml+xml"/>
  <Override PartName="/ppt/ink/ink1957.xml" ContentType="application/inkml+xml"/>
  <Override PartName="/ppt/ink/ink1958.xml" ContentType="application/inkml+xml"/>
  <Override PartName="/ppt/ink/ink1959.xml" ContentType="application/inkml+xml"/>
  <Override PartName="/ppt/ink/ink196.xml" ContentType="application/inkml+xml"/>
  <Override PartName="/ppt/ink/ink1960.xml" ContentType="application/inkml+xml"/>
  <Override PartName="/ppt/ink/ink1961.xml" ContentType="application/inkml+xml"/>
  <Override PartName="/ppt/ink/ink1962.xml" ContentType="application/inkml+xml"/>
  <Override PartName="/ppt/ink/ink1963.xml" ContentType="application/inkml+xml"/>
  <Override PartName="/ppt/ink/ink1964.xml" ContentType="application/inkml+xml"/>
  <Override PartName="/ppt/ink/ink1965.xml" ContentType="application/inkml+xml"/>
  <Override PartName="/ppt/ink/ink1966.xml" ContentType="application/inkml+xml"/>
  <Override PartName="/ppt/ink/ink1967.xml" ContentType="application/inkml+xml"/>
  <Override PartName="/ppt/ink/ink1968.xml" ContentType="application/inkml+xml"/>
  <Override PartName="/ppt/ink/ink1969.xml" ContentType="application/inkml+xml"/>
  <Override PartName="/ppt/ink/ink197.xml" ContentType="application/inkml+xml"/>
  <Override PartName="/ppt/ink/ink1970.xml" ContentType="application/inkml+xml"/>
  <Override PartName="/ppt/ink/ink1971.xml" ContentType="application/inkml+xml"/>
  <Override PartName="/ppt/ink/ink1972.xml" ContentType="application/inkml+xml"/>
  <Override PartName="/ppt/ink/ink1973.xml" ContentType="application/inkml+xml"/>
  <Override PartName="/ppt/ink/ink1974.xml" ContentType="application/inkml+xml"/>
  <Override PartName="/ppt/ink/ink1975.xml" ContentType="application/inkml+xml"/>
  <Override PartName="/ppt/ink/ink1976.xml" ContentType="application/inkml+xml"/>
  <Override PartName="/ppt/ink/ink1977.xml" ContentType="application/inkml+xml"/>
  <Override PartName="/ppt/ink/ink1978.xml" ContentType="application/inkml+xml"/>
  <Override PartName="/ppt/ink/ink1979.xml" ContentType="application/inkml+xml"/>
  <Override PartName="/ppt/ink/ink198.xml" ContentType="application/inkml+xml"/>
  <Override PartName="/ppt/ink/ink1980.xml" ContentType="application/inkml+xml"/>
  <Override PartName="/ppt/ink/ink1981.xml" ContentType="application/inkml+xml"/>
  <Override PartName="/ppt/ink/ink1982.xml" ContentType="application/inkml+xml"/>
  <Override PartName="/ppt/ink/ink1983.xml" ContentType="application/inkml+xml"/>
  <Override PartName="/ppt/ink/ink1984.xml" ContentType="application/inkml+xml"/>
  <Override PartName="/ppt/ink/ink1985.xml" ContentType="application/inkml+xml"/>
  <Override PartName="/ppt/ink/ink1986.xml" ContentType="application/inkml+xml"/>
  <Override PartName="/ppt/ink/ink1987.xml" ContentType="application/inkml+xml"/>
  <Override PartName="/ppt/ink/ink1988.xml" ContentType="application/inkml+xml"/>
  <Override PartName="/ppt/ink/ink1989.xml" ContentType="application/inkml+xml"/>
  <Override PartName="/ppt/ink/ink199.xml" ContentType="application/inkml+xml"/>
  <Override PartName="/ppt/ink/ink1990.xml" ContentType="application/inkml+xml"/>
  <Override PartName="/ppt/ink/ink1991.xml" ContentType="application/inkml+xml"/>
  <Override PartName="/ppt/ink/ink1992.xml" ContentType="application/inkml+xml"/>
  <Override PartName="/ppt/ink/ink1993.xml" ContentType="application/inkml+xml"/>
  <Override PartName="/ppt/ink/ink1994.xml" ContentType="application/inkml+xml"/>
  <Override PartName="/ppt/ink/ink1995.xml" ContentType="application/inkml+xml"/>
  <Override PartName="/ppt/ink/ink1996.xml" ContentType="application/inkml+xml"/>
  <Override PartName="/ppt/ink/ink1997.xml" ContentType="application/inkml+xml"/>
  <Override PartName="/ppt/ink/ink1998.xml" ContentType="application/inkml+xml"/>
  <Override PartName="/ppt/ink/ink1999.xml" ContentType="application/inkml+xml"/>
  <Override PartName="/ppt/ink/ink2.xml" ContentType="application/inkml+xml"/>
  <Override PartName="/ppt/ink/ink20.xml" ContentType="application/inkml+xml"/>
  <Override PartName="/ppt/ink/ink200.xml" ContentType="application/inkml+xml"/>
  <Override PartName="/ppt/ink/ink2000.xml" ContentType="application/inkml+xml"/>
  <Override PartName="/ppt/ink/ink2001.xml" ContentType="application/inkml+xml"/>
  <Override PartName="/ppt/ink/ink2002.xml" ContentType="application/inkml+xml"/>
  <Override PartName="/ppt/ink/ink2003.xml" ContentType="application/inkml+xml"/>
  <Override PartName="/ppt/ink/ink2004.xml" ContentType="application/inkml+xml"/>
  <Override PartName="/ppt/ink/ink2005.xml" ContentType="application/inkml+xml"/>
  <Override PartName="/ppt/ink/ink2006.xml" ContentType="application/inkml+xml"/>
  <Override PartName="/ppt/ink/ink2007.xml" ContentType="application/inkml+xml"/>
  <Override PartName="/ppt/ink/ink2008.xml" ContentType="application/inkml+xml"/>
  <Override PartName="/ppt/ink/ink2009.xml" ContentType="application/inkml+xml"/>
  <Override PartName="/ppt/ink/ink201.xml" ContentType="application/inkml+xml"/>
  <Override PartName="/ppt/ink/ink2010.xml" ContentType="application/inkml+xml"/>
  <Override PartName="/ppt/ink/ink2011.xml" ContentType="application/inkml+xml"/>
  <Override PartName="/ppt/ink/ink2012.xml" ContentType="application/inkml+xml"/>
  <Override PartName="/ppt/ink/ink2013.xml" ContentType="application/inkml+xml"/>
  <Override PartName="/ppt/ink/ink2014.xml" ContentType="application/inkml+xml"/>
  <Override PartName="/ppt/ink/ink2015.xml" ContentType="application/inkml+xml"/>
  <Override PartName="/ppt/ink/ink2016.xml" ContentType="application/inkml+xml"/>
  <Override PartName="/ppt/ink/ink2017.xml" ContentType="application/inkml+xml"/>
  <Override PartName="/ppt/ink/ink2018.xml" ContentType="application/inkml+xml"/>
  <Override PartName="/ppt/ink/ink2019.xml" ContentType="application/inkml+xml"/>
  <Override PartName="/ppt/ink/ink202.xml" ContentType="application/inkml+xml"/>
  <Override PartName="/ppt/ink/ink2020.xml" ContentType="application/inkml+xml"/>
  <Override PartName="/ppt/ink/ink2021.xml" ContentType="application/inkml+xml"/>
  <Override PartName="/ppt/ink/ink2022.xml" ContentType="application/inkml+xml"/>
  <Override PartName="/ppt/ink/ink2023.xml" ContentType="application/inkml+xml"/>
  <Override PartName="/ppt/ink/ink2024.xml" ContentType="application/inkml+xml"/>
  <Override PartName="/ppt/ink/ink2025.xml" ContentType="application/inkml+xml"/>
  <Override PartName="/ppt/ink/ink2026.xml" ContentType="application/inkml+xml"/>
  <Override PartName="/ppt/ink/ink2027.xml" ContentType="application/inkml+xml"/>
  <Override PartName="/ppt/ink/ink2028.xml" ContentType="application/inkml+xml"/>
  <Override PartName="/ppt/ink/ink2029.xml" ContentType="application/inkml+xml"/>
  <Override PartName="/ppt/ink/ink203.xml" ContentType="application/inkml+xml"/>
  <Override PartName="/ppt/ink/ink2030.xml" ContentType="application/inkml+xml"/>
  <Override PartName="/ppt/ink/ink2031.xml" ContentType="application/inkml+xml"/>
  <Override PartName="/ppt/ink/ink2032.xml" ContentType="application/inkml+xml"/>
  <Override PartName="/ppt/ink/ink2033.xml" ContentType="application/inkml+xml"/>
  <Override PartName="/ppt/ink/ink2034.xml" ContentType="application/inkml+xml"/>
  <Override PartName="/ppt/ink/ink2035.xml" ContentType="application/inkml+xml"/>
  <Override PartName="/ppt/ink/ink2036.xml" ContentType="application/inkml+xml"/>
  <Override PartName="/ppt/ink/ink2037.xml" ContentType="application/inkml+xml"/>
  <Override PartName="/ppt/ink/ink2038.xml" ContentType="application/inkml+xml"/>
  <Override PartName="/ppt/ink/ink2039.xml" ContentType="application/inkml+xml"/>
  <Override PartName="/ppt/ink/ink204.xml" ContentType="application/inkml+xml"/>
  <Override PartName="/ppt/ink/ink2040.xml" ContentType="application/inkml+xml"/>
  <Override PartName="/ppt/ink/ink2041.xml" ContentType="application/inkml+xml"/>
  <Override PartName="/ppt/ink/ink2042.xml" ContentType="application/inkml+xml"/>
  <Override PartName="/ppt/ink/ink2043.xml" ContentType="application/inkml+xml"/>
  <Override PartName="/ppt/ink/ink2044.xml" ContentType="application/inkml+xml"/>
  <Override PartName="/ppt/ink/ink2045.xml" ContentType="application/inkml+xml"/>
  <Override PartName="/ppt/ink/ink2046.xml" ContentType="application/inkml+xml"/>
  <Override PartName="/ppt/ink/ink2047.xml" ContentType="application/inkml+xml"/>
  <Override PartName="/ppt/ink/ink2048.xml" ContentType="application/inkml+xml"/>
  <Override PartName="/ppt/ink/ink2049.xml" ContentType="application/inkml+xml"/>
  <Override PartName="/ppt/ink/ink205.xml" ContentType="application/inkml+xml"/>
  <Override PartName="/ppt/ink/ink2050.xml" ContentType="application/inkml+xml"/>
  <Override PartName="/ppt/ink/ink2051.xml" ContentType="application/inkml+xml"/>
  <Override PartName="/ppt/ink/ink2052.xml" ContentType="application/inkml+xml"/>
  <Override PartName="/ppt/ink/ink2053.xml" ContentType="application/inkml+xml"/>
  <Override PartName="/ppt/ink/ink2054.xml" ContentType="application/inkml+xml"/>
  <Override PartName="/ppt/ink/ink2055.xml" ContentType="application/inkml+xml"/>
  <Override PartName="/ppt/ink/ink2056.xml" ContentType="application/inkml+xml"/>
  <Override PartName="/ppt/ink/ink2057.xml" ContentType="application/inkml+xml"/>
  <Override PartName="/ppt/ink/ink2058.xml" ContentType="application/inkml+xml"/>
  <Override PartName="/ppt/ink/ink2059.xml" ContentType="application/inkml+xml"/>
  <Override PartName="/ppt/ink/ink206.xml" ContentType="application/inkml+xml"/>
  <Override PartName="/ppt/ink/ink2060.xml" ContentType="application/inkml+xml"/>
  <Override PartName="/ppt/ink/ink2061.xml" ContentType="application/inkml+xml"/>
  <Override PartName="/ppt/ink/ink2062.xml" ContentType="application/inkml+xml"/>
  <Override PartName="/ppt/ink/ink2063.xml" ContentType="application/inkml+xml"/>
  <Override PartName="/ppt/ink/ink2064.xml" ContentType="application/inkml+xml"/>
  <Override PartName="/ppt/ink/ink2065.xml" ContentType="application/inkml+xml"/>
  <Override PartName="/ppt/ink/ink2066.xml" ContentType="application/inkml+xml"/>
  <Override PartName="/ppt/ink/ink2067.xml" ContentType="application/inkml+xml"/>
  <Override PartName="/ppt/ink/ink2068.xml" ContentType="application/inkml+xml"/>
  <Override PartName="/ppt/ink/ink2069.xml" ContentType="application/inkml+xml"/>
  <Override PartName="/ppt/ink/ink207.xml" ContentType="application/inkml+xml"/>
  <Override PartName="/ppt/ink/ink2070.xml" ContentType="application/inkml+xml"/>
  <Override PartName="/ppt/ink/ink2071.xml" ContentType="application/inkml+xml"/>
  <Override PartName="/ppt/ink/ink2072.xml" ContentType="application/inkml+xml"/>
  <Override PartName="/ppt/ink/ink2073.xml" ContentType="application/inkml+xml"/>
  <Override PartName="/ppt/ink/ink2074.xml" ContentType="application/inkml+xml"/>
  <Override PartName="/ppt/ink/ink2075.xml" ContentType="application/inkml+xml"/>
  <Override PartName="/ppt/ink/ink2076.xml" ContentType="application/inkml+xml"/>
  <Override PartName="/ppt/ink/ink2077.xml" ContentType="application/inkml+xml"/>
  <Override PartName="/ppt/ink/ink2078.xml" ContentType="application/inkml+xml"/>
  <Override PartName="/ppt/ink/ink2079.xml" ContentType="application/inkml+xml"/>
  <Override PartName="/ppt/ink/ink208.xml" ContentType="application/inkml+xml"/>
  <Override PartName="/ppt/ink/ink2080.xml" ContentType="application/inkml+xml"/>
  <Override PartName="/ppt/ink/ink2081.xml" ContentType="application/inkml+xml"/>
  <Override PartName="/ppt/ink/ink2082.xml" ContentType="application/inkml+xml"/>
  <Override PartName="/ppt/ink/ink2083.xml" ContentType="application/inkml+xml"/>
  <Override PartName="/ppt/ink/ink2084.xml" ContentType="application/inkml+xml"/>
  <Override PartName="/ppt/ink/ink2085.xml" ContentType="application/inkml+xml"/>
  <Override PartName="/ppt/ink/ink2086.xml" ContentType="application/inkml+xml"/>
  <Override PartName="/ppt/ink/ink2087.xml" ContentType="application/inkml+xml"/>
  <Override PartName="/ppt/ink/ink2088.xml" ContentType="application/inkml+xml"/>
  <Override PartName="/ppt/ink/ink2089.xml" ContentType="application/inkml+xml"/>
  <Override PartName="/ppt/ink/ink209.xml" ContentType="application/inkml+xml"/>
  <Override PartName="/ppt/ink/ink2090.xml" ContentType="application/inkml+xml"/>
  <Override PartName="/ppt/ink/ink2091.xml" ContentType="application/inkml+xml"/>
  <Override PartName="/ppt/ink/ink2092.xml" ContentType="application/inkml+xml"/>
  <Override PartName="/ppt/ink/ink2093.xml" ContentType="application/inkml+xml"/>
  <Override PartName="/ppt/ink/ink2094.xml" ContentType="application/inkml+xml"/>
  <Override PartName="/ppt/ink/ink2095.xml" ContentType="application/inkml+xml"/>
  <Override PartName="/ppt/ink/ink2096.xml" ContentType="application/inkml+xml"/>
  <Override PartName="/ppt/ink/ink2097.xml" ContentType="application/inkml+xml"/>
  <Override PartName="/ppt/ink/ink2098.xml" ContentType="application/inkml+xml"/>
  <Override PartName="/ppt/ink/ink2099.xml" ContentType="application/inkml+xml"/>
  <Override PartName="/ppt/ink/ink21.xml" ContentType="application/inkml+xml"/>
  <Override PartName="/ppt/ink/ink210.xml" ContentType="application/inkml+xml"/>
  <Override PartName="/ppt/ink/ink2100.xml" ContentType="application/inkml+xml"/>
  <Override PartName="/ppt/ink/ink2101.xml" ContentType="application/inkml+xml"/>
  <Override PartName="/ppt/ink/ink2102.xml" ContentType="application/inkml+xml"/>
  <Override PartName="/ppt/ink/ink2103.xml" ContentType="application/inkml+xml"/>
  <Override PartName="/ppt/ink/ink2104.xml" ContentType="application/inkml+xml"/>
  <Override PartName="/ppt/ink/ink2105.xml" ContentType="application/inkml+xml"/>
  <Override PartName="/ppt/ink/ink2106.xml" ContentType="application/inkml+xml"/>
  <Override PartName="/ppt/ink/ink2107.xml" ContentType="application/inkml+xml"/>
  <Override PartName="/ppt/ink/ink2108.xml" ContentType="application/inkml+xml"/>
  <Override PartName="/ppt/ink/ink2109.xml" ContentType="application/inkml+xml"/>
  <Override PartName="/ppt/ink/ink211.xml" ContentType="application/inkml+xml"/>
  <Override PartName="/ppt/ink/ink2110.xml" ContentType="application/inkml+xml"/>
  <Override PartName="/ppt/ink/ink2111.xml" ContentType="application/inkml+xml"/>
  <Override PartName="/ppt/ink/ink2112.xml" ContentType="application/inkml+xml"/>
  <Override PartName="/ppt/ink/ink2113.xml" ContentType="application/inkml+xml"/>
  <Override PartName="/ppt/ink/ink2114.xml" ContentType="application/inkml+xml"/>
  <Override PartName="/ppt/ink/ink2115.xml" ContentType="application/inkml+xml"/>
  <Override PartName="/ppt/ink/ink2116.xml" ContentType="application/inkml+xml"/>
  <Override PartName="/ppt/ink/ink2117.xml" ContentType="application/inkml+xml"/>
  <Override PartName="/ppt/ink/ink2118.xml" ContentType="application/inkml+xml"/>
  <Override PartName="/ppt/ink/ink2119.xml" ContentType="application/inkml+xml"/>
  <Override PartName="/ppt/ink/ink212.xml" ContentType="application/inkml+xml"/>
  <Override PartName="/ppt/ink/ink2120.xml" ContentType="application/inkml+xml"/>
  <Override PartName="/ppt/ink/ink2121.xml" ContentType="application/inkml+xml"/>
  <Override PartName="/ppt/ink/ink2122.xml" ContentType="application/inkml+xml"/>
  <Override PartName="/ppt/ink/ink2123.xml" ContentType="application/inkml+xml"/>
  <Override PartName="/ppt/ink/ink2124.xml" ContentType="application/inkml+xml"/>
  <Override PartName="/ppt/ink/ink2125.xml" ContentType="application/inkml+xml"/>
  <Override PartName="/ppt/ink/ink2126.xml" ContentType="application/inkml+xml"/>
  <Override PartName="/ppt/ink/ink2127.xml" ContentType="application/inkml+xml"/>
  <Override PartName="/ppt/ink/ink2128.xml" ContentType="application/inkml+xml"/>
  <Override PartName="/ppt/ink/ink2129.xml" ContentType="application/inkml+xml"/>
  <Override PartName="/ppt/ink/ink213.xml" ContentType="application/inkml+xml"/>
  <Override PartName="/ppt/ink/ink2130.xml" ContentType="application/inkml+xml"/>
  <Override PartName="/ppt/ink/ink2131.xml" ContentType="application/inkml+xml"/>
  <Override PartName="/ppt/ink/ink2132.xml" ContentType="application/inkml+xml"/>
  <Override PartName="/ppt/ink/ink2133.xml" ContentType="application/inkml+xml"/>
  <Override PartName="/ppt/ink/ink2134.xml" ContentType="application/inkml+xml"/>
  <Override PartName="/ppt/ink/ink2135.xml" ContentType="application/inkml+xml"/>
  <Override PartName="/ppt/ink/ink2136.xml" ContentType="application/inkml+xml"/>
  <Override PartName="/ppt/ink/ink2137.xml" ContentType="application/inkml+xml"/>
  <Override PartName="/ppt/ink/ink2138.xml" ContentType="application/inkml+xml"/>
  <Override PartName="/ppt/ink/ink2139.xml" ContentType="application/inkml+xml"/>
  <Override PartName="/ppt/ink/ink214.xml" ContentType="application/inkml+xml"/>
  <Override PartName="/ppt/ink/ink2140.xml" ContentType="application/inkml+xml"/>
  <Override PartName="/ppt/ink/ink2141.xml" ContentType="application/inkml+xml"/>
  <Override PartName="/ppt/ink/ink2142.xml" ContentType="application/inkml+xml"/>
  <Override PartName="/ppt/ink/ink2143.xml" ContentType="application/inkml+xml"/>
  <Override PartName="/ppt/ink/ink2144.xml" ContentType="application/inkml+xml"/>
  <Override PartName="/ppt/ink/ink2145.xml" ContentType="application/inkml+xml"/>
  <Override PartName="/ppt/ink/ink2146.xml" ContentType="application/inkml+xml"/>
  <Override PartName="/ppt/ink/ink2147.xml" ContentType="application/inkml+xml"/>
  <Override PartName="/ppt/ink/ink2148.xml" ContentType="application/inkml+xml"/>
  <Override PartName="/ppt/ink/ink2149.xml" ContentType="application/inkml+xml"/>
  <Override PartName="/ppt/ink/ink215.xml" ContentType="application/inkml+xml"/>
  <Override PartName="/ppt/ink/ink2150.xml" ContentType="application/inkml+xml"/>
  <Override PartName="/ppt/ink/ink2151.xml" ContentType="application/inkml+xml"/>
  <Override PartName="/ppt/ink/ink2152.xml" ContentType="application/inkml+xml"/>
  <Override PartName="/ppt/ink/ink2153.xml" ContentType="application/inkml+xml"/>
  <Override PartName="/ppt/ink/ink2154.xml" ContentType="application/inkml+xml"/>
  <Override PartName="/ppt/ink/ink2155.xml" ContentType="application/inkml+xml"/>
  <Override PartName="/ppt/ink/ink2156.xml" ContentType="application/inkml+xml"/>
  <Override PartName="/ppt/ink/ink2157.xml" ContentType="application/inkml+xml"/>
  <Override PartName="/ppt/ink/ink2158.xml" ContentType="application/inkml+xml"/>
  <Override PartName="/ppt/ink/ink2159.xml" ContentType="application/inkml+xml"/>
  <Override PartName="/ppt/ink/ink216.xml" ContentType="application/inkml+xml"/>
  <Override PartName="/ppt/ink/ink2160.xml" ContentType="application/inkml+xml"/>
  <Override PartName="/ppt/ink/ink2161.xml" ContentType="application/inkml+xml"/>
  <Override PartName="/ppt/ink/ink2162.xml" ContentType="application/inkml+xml"/>
  <Override PartName="/ppt/ink/ink2163.xml" ContentType="application/inkml+xml"/>
  <Override PartName="/ppt/ink/ink2164.xml" ContentType="application/inkml+xml"/>
  <Override PartName="/ppt/ink/ink2165.xml" ContentType="application/inkml+xml"/>
  <Override PartName="/ppt/ink/ink2166.xml" ContentType="application/inkml+xml"/>
  <Override PartName="/ppt/ink/ink2167.xml" ContentType="application/inkml+xml"/>
  <Override PartName="/ppt/ink/ink2168.xml" ContentType="application/inkml+xml"/>
  <Override PartName="/ppt/ink/ink2169.xml" ContentType="application/inkml+xml"/>
  <Override PartName="/ppt/ink/ink217.xml" ContentType="application/inkml+xml"/>
  <Override PartName="/ppt/ink/ink2170.xml" ContentType="application/inkml+xml"/>
  <Override PartName="/ppt/ink/ink2171.xml" ContentType="application/inkml+xml"/>
  <Override PartName="/ppt/ink/ink2172.xml" ContentType="application/inkml+xml"/>
  <Override PartName="/ppt/ink/ink2173.xml" ContentType="application/inkml+xml"/>
  <Override PartName="/ppt/ink/ink2174.xml" ContentType="application/inkml+xml"/>
  <Override PartName="/ppt/ink/ink2175.xml" ContentType="application/inkml+xml"/>
  <Override PartName="/ppt/ink/ink2176.xml" ContentType="application/inkml+xml"/>
  <Override PartName="/ppt/ink/ink2177.xml" ContentType="application/inkml+xml"/>
  <Override PartName="/ppt/ink/ink2178.xml" ContentType="application/inkml+xml"/>
  <Override PartName="/ppt/ink/ink2179.xml" ContentType="application/inkml+xml"/>
  <Override PartName="/ppt/ink/ink218.xml" ContentType="application/inkml+xml"/>
  <Override PartName="/ppt/ink/ink2180.xml" ContentType="application/inkml+xml"/>
  <Override PartName="/ppt/ink/ink2181.xml" ContentType="application/inkml+xml"/>
  <Override PartName="/ppt/ink/ink2182.xml" ContentType="application/inkml+xml"/>
  <Override PartName="/ppt/ink/ink2183.xml" ContentType="application/inkml+xml"/>
  <Override PartName="/ppt/ink/ink2184.xml" ContentType="application/inkml+xml"/>
  <Override PartName="/ppt/ink/ink2185.xml" ContentType="application/inkml+xml"/>
  <Override PartName="/ppt/ink/ink2186.xml" ContentType="application/inkml+xml"/>
  <Override PartName="/ppt/ink/ink2187.xml" ContentType="application/inkml+xml"/>
  <Override PartName="/ppt/ink/ink2188.xml" ContentType="application/inkml+xml"/>
  <Override PartName="/ppt/ink/ink2189.xml" ContentType="application/inkml+xml"/>
  <Override PartName="/ppt/ink/ink219.xml" ContentType="application/inkml+xml"/>
  <Override PartName="/ppt/ink/ink2190.xml" ContentType="application/inkml+xml"/>
  <Override PartName="/ppt/ink/ink2191.xml" ContentType="application/inkml+xml"/>
  <Override PartName="/ppt/ink/ink2192.xml" ContentType="application/inkml+xml"/>
  <Override PartName="/ppt/ink/ink2193.xml" ContentType="application/inkml+xml"/>
  <Override PartName="/ppt/ink/ink2194.xml" ContentType="application/inkml+xml"/>
  <Override PartName="/ppt/ink/ink2195.xml" ContentType="application/inkml+xml"/>
  <Override PartName="/ppt/ink/ink2196.xml" ContentType="application/inkml+xml"/>
  <Override PartName="/ppt/ink/ink2197.xml" ContentType="application/inkml+xml"/>
  <Override PartName="/ppt/ink/ink2198.xml" ContentType="application/inkml+xml"/>
  <Override PartName="/ppt/ink/ink2199.xml" ContentType="application/inkml+xml"/>
  <Override PartName="/ppt/ink/ink22.xml" ContentType="application/inkml+xml"/>
  <Override PartName="/ppt/ink/ink220.xml" ContentType="application/inkml+xml"/>
  <Override PartName="/ppt/ink/ink2200.xml" ContentType="application/inkml+xml"/>
  <Override PartName="/ppt/ink/ink2201.xml" ContentType="application/inkml+xml"/>
  <Override PartName="/ppt/ink/ink2202.xml" ContentType="application/inkml+xml"/>
  <Override PartName="/ppt/ink/ink2203.xml" ContentType="application/inkml+xml"/>
  <Override PartName="/ppt/ink/ink2204.xml" ContentType="application/inkml+xml"/>
  <Override PartName="/ppt/ink/ink2205.xml" ContentType="application/inkml+xml"/>
  <Override PartName="/ppt/ink/ink2206.xml" ContentType="application/inkml+xml"/>
  <Override PartName="/ppt/ink/ink2207.xml" ContentType="application/inkml+xml"/>
  <Override PartName="/ppt/ink/ink2208.xml" ContentType="application/inkml+xml"/>
  <Override PartName="/ppt/ink/ink2209.xml" ContentType="application/inkml+xml"/>
  <Override PartName="/ppt/ink/ink221.xml" ContentType="application/inkml+xml"/>
  <Override PartName="/ppt/ink/ink2210.xml" ContentType="application/inkml+xml"/>
  <Override PartName="/ppt/ink/ink2211.xml" ContentType="application/inkml+xml"/>
  <Override PartName="/ppt/ink/ink2212.xml" ContentType="application/inkml+xml"/>
  <Override PartName="/ppt/ink/ink2213.xml" ContentType="application/inkml+xml"/>
  <Override PartName="/ppt/ink/ink2214.xml" ContentType="application/inkml+xml"/>
  <Override PartName="/ppt/ink/ink2215.xml" ContentType="application/inkml+xml"/>
  <Override PartName="/ppt/ink/ink2216.xml" ContentType="application/inkml+xml"/>
  <Override PartName="/ppt/ink/ink2217.xml" ContentType="application/inkml+xml"/>
  <Override PartName="/ppt/ink/ink2218.xml" ContentType="application/inkml+xml"/>
  <Override PartName="/ppt/ink/ink2219.xml" ContentType="application/inkml+xml"/>
  <Override PartName="/ppt/ink/ink222.xml" ContentType="application/inkml+xml"/>
  <Override PartName="/ppt/ink/ink2220.xml" ContentType="application/inkml+xml"/>
  <Override PartName="/ppt/ink/ink2221.xml" ContentType="application/inkml+xml"/>
  <Override PartName="/ppt/ink/ink2222.xml" ContentType="application/inkml+xml"/>
  <Override PartName="/ppt/ink/ink2223.xml" ContentType="application/inkml+xml"/>
  <Override PartName="/ppt/ink/ink2224.xml" ContentType="application/inkml+xml"/>
  <Override PartName="/ppt/ink/ink2225.xml" ContentType="application/inkml+xml"/>
  <Override PartName="/ppt/ink/ink2226.xml" ContentType="application/inkml+xml"/>
  <Override PartName="/ppt/ink/ink2227.xml" ContentType="application/inkml+xml"/>
  <Override PartName="/ppt/ink/ink2228.xml" ContentType="application/inkml+xml"/>
  <Override PartName="/ppt/ink/ink2229.xml" ContentType="application/inkml+xml"/>
  <Override PartName="/ppt/ink/ink223.xml" ContentType="application/inkml+xml"/>
  <Override PartName="/ppt/ink/ink2230.xml" ContentType="application/inkml+xml"/>
  <Override PartName="/ppt/ink/ink2231.xml" ContentType="application/inkml+xml"/>
  <Override PartName="/ppt/ink/ink2232.xml" ContentType="application/inkml+xml"/>
  <Override PartName="/ppt/ink/ink2233.xml" ContentType="application/inkml+xml"/>
  <Override PartName="/ppt/ink/ink2234.xml" ContentType="application/inkml+xml"/>
  <Override PartName="/ppt/ink/ink2235.xml" ContentType="application/inkml+xml"/>
  <Override PartName="/ppt/ink/ink2236.xml" ContentType="application/inkml+xml"/>
  <Override PartName="/ppt/ink/ink2237.xml" ContentType="application/inkml+xml"/>
  <Override PartName="/ppt/ink/ink2238.xml" ContentType="application/inkml+xml"/>
  <Override PartName="/ppt/ink/ink2239.xml" ContentType="application/inkml+xml"/>
  <Override PartName="/ppt/ink/ink224.xml" ContentType="application/inkml+xml"/>
  <Override PartName="/ppt/ink/ink2240.xml" ContentType="application/inkml+xml"/>
  <Override PartName="/ppt/ink/ink2241.xml" ContentType="application/inkml+xml"/>
  <Override PartName="/ppt/ink/ink2242.xml" ContentType="application/inkml+xml"/>
  <Override PartName="/ppt/ink/ink2243.xml" ContentType="application/inkml+xml"/>
  <Override PartName="/ppt/ink/ink2244.xml" ContentType="application/inkml+xml"/>
  <Override PartName="/ppt/ink/ink2245.xml" ContentType="application/inkml+xml"/>
  <Override PartName="/ppt/ink/ink2246.xml" ContentType="application/inkml+xml"/>
  <Override PartName="/ppt/ink/ink2247.xml" ContentType="application/inkml+xml"/>
  <Override PartName="/ppt/ink/ink2248.xml" ContentType="application/inkml+xml"/>
  <Override PartName="/ppt/ink/ink2249.xml" ContentType="application/inkml+xml"/>
  <Override PartName="/ppt/ink/ink225.xml" ContentType="application/inkml+xml"/>
  <Override PartName="/ppt/ink/ink2250.xml" ContentType="application/inkml+xml"/>
  <Override PartName="/ppt/ink/ink2251.xml" ContentType="application/inkml+xml"/>
  <Override PartName="/ppt/ink/ink2252.xml" ContentType="application/inkml+xml"/>
  <Override PartName="/ppt/ink/ink2253.xml" ContentType="application/inkml+xml"/>
  <Override PartName="/ppt/ink/ink2254.xml" ContentType="application/inkml+xml"/>
  <Override PartName="/ppt/ink/ink2255.xml" ContentType="application/inkml+xml"/>
  <Override PartName="/ppt/ink/ink2256.xml" ContentType="application/inkml+xml"/>
  <Override PartName="/ppt/ink/ink2257.xml" ContentType="application/inkml+xml"/>
  <Override PartName="/ppt/ink/ink2258.xml" ContentType="application/inkml+xml"/>
  <Override PartName="/ppt/ink/ink2259.xml" ContentType="application/inkml+xml"/>
  <Override PartName="/ppt/ink/ink226.xml" ContentType="application/inkml+xml"/>
  <Override PartName="/ppt/ink/ink2260.xml" ContentType="application/inkml+xml"/>
  <Override PartName="/ppt/ink/ink2261.xml" ContentType="application/inkml+xml"/>
  <Override PartName="/ppt/ink/ink2262.xml" ContentType="application/inkml+xml"/>
  <Override PartName="/ppt/ink/ink2263.xml" ContentType="application/inkml+xml"/>
  <Override PartName="/ppt/ink/ink2264.xml" ContentType="application/inkml+xml"/>
  <Override PartName="/ppt/ink/ink2265.xml" ContentType="application/inkml+xml"/>
  <Override PartName="/ppt/ink/ink2266.xml" ContentType="application/inkml+xml"/>
  <Override PartName="/ppt/ink/ink2267.xml" ContentType="application/inkml+xml"/>
  <Override PartName="/ppt/ink/ink2268.xml" ContentType="application/inkml+xml"/>
  <Override PartName="/ppt/ink/ink2269.xml" ContentType="application/inkml+xml"/>
  <Override PartName="/ppt/ink/ink227.xml" ContentType="application/inkml+xml"/>
  <Override PartName="/ppt/ink/ink2270.xml" ContentType="application/inkml+xml"/>
  <Override PartName="/ppt/ink/ink2271.xml" ContentType="application/inkml+xml"/>
  <Override PartName="/ppt/ink/ink2272.xml" ContentType="application/inkml+xml"/>
  <Override PartName="/ppt/ink/ink2273.xml" ContentType="application/inkml+xml"/>
  <Override PartName="/ppt/ink/ink2274.xml" ContentType="application/inkml+xml"/>
  <Override PartName="/ppt/ink/ink2275.xml" ContentType="application/inkml+xml"/>
  <Override PartName="/ppt/ink/ink2276.xml" ContentType="application/inkml+xml"/>
  <Override PartName="/ppt/ink/ink2277.xml" ContentType="application/inkml+xml"/>
  <Override PartName="/ppt/ink/ink2278.xml" ContentType="application/inkml+xml"/>
  <Override PartName="/ppt/ink/ink2279.xml" ContentType="application/inkml+xml"/>
  <Override PartName="/ppt/ink/ink228.xml" ContentType="application/inkml+xml"/>
  <Override PartName="/ppt/ink/ink2280.xml" ContentType="application/inkml+xml"/>
  <Override PartName="/ppt/ink/ink2281.xml" ContentType="application/inkml+xml"/>
  <Override PartName="/ppt/ink/ink2282.xml" ContentType="application/inkml+xml"/>
  <Override PartName="/ppt/ink/ink2283.xml" ContentType="application/inkml+xml"/>
  <Override PartName="/ppt/ink/ink2284.xml" ContentType="application/inkml+xml"/>
  <Override PartName="/ppt/ink/ink2285.xml" ContentType="application/inkml+xml"/>
  <Override PartName="/ppt/ink/ink2286.xml" ContentType="application/inkml+xml"/>
  <Override PartName="/ppt/ink/ink2287.xml" ContentType="application/inkml+xml"/>
  <Override PartName="/ppt/ink/ink2288.xml" ContentType="application/inkml+xml"/>
  <Override PartName="/ppt/ink/ink2289.xml" ContentType="application/inkml+xml"/>
  <Override PartName="/ppt/ink/ink229.xml" ContentType="application/inkml+xml"/>
  <Override PartName="/ppt/ink/ink2290.xml" ContentType="application/inkml+xml"/>
  <Override PartName="/ppt/ink/ink2291.xml" ContentType="application/inkml+xml"/>
  <Override PartName="/ppt/ink/ink2292.xml" ContentType="application/inkml+xml"/>
  <Override PartName="/ppt/ink/ink2293.xml" ContentType="application/inkml+xml"/>
  <Override PartName="/ppt/ink/ink2294.xml" ContentType="application/inkml+xml"/>
  <Override PartName="/ppt/ink/ink2295.xml" ContentType="application/inkml+xml"/>
  <Override PartName="/ppt/ink/ink2296.xml" ContentType="application/inkml+xml"/>
  <Override PartName="/ppt/ink/ink2297.xml" ContentType="application/inkml+xml"/>
  <Override PartName="/ppt/ink/ink2298.xml" ContentType="application/inkml+xml"/>
  <Override PartName="/ppt/ink/ink2299.xml" ContentType="application/inkml+xml"/>
  <Override PartName="/ppt/ink/ink23.xml" ContentType="application/inkml+xml"/>
  <Override PartName="/ppt/ink/ink230.xml" ContentType="application/inkml+xml"/>
  <Override PartName="/ppt/ink/ink2300.xml" ContentType="application/inkml+xml"/>
  <Override PartName="/ppt/ink/ink2301.xml" ContentType="application/inkml+xml"/>
  <Override PartName="/ppt/ink/ink2302.xml" ContentType="application/inkml+xml"/>
  <Override PartName="/ppt/ink/ink2303.xml" ContentType="application/inkml+xml"/>
  <Override PartName="/ppt/ink/ink2304.xml" ContentType="application/inkml+xml"/>
  <Override PartName="/ppt/ink/ink2305.xml" ContentType="application/inkml+xml"/>
  <Override PartName="/ppt/ink/ink2306.xml" ContentType="application/inkml+xml"/>
  <Override PartName="/ppt/ink/ink2307.xml" ContentType="application/inkml+xml"/>
  <Override PartName="/ppt/ink/ink2308.xml" ContentType="application/inkml+xml"/>
  <Override PartName="/ppt/ink/ink2309.xml" ContentType="application/inkml+xml"/>
  <Override PartName="/ppt/ink/ink231.xml" ContentType="application/inkml+xml"/>
  <Override PartName="/ppt/ink/ink2310.xml" ContentType="application/inkml+xml"/>
  <Override PartName="/ppt/ink/ink2311.xml" ContentType="application/inkml+xml"/>
  <Override PartName="/ppt/ink/ink2312.xml" ContentType="application/inkml+xml"/>
  <Override PartName="/ppt/ink/ink2313.xml" ContentType="application/inkml+xml"/>
  <Override PartName="/ppt/ink/ink2314.xml" ContentType="application/inkml+xml"/>
  <Override PartName="/ppt/ink/ink2315.xml" ContentType="application/inkml+xml"/>
  <Override PartName="/ppt/ink/ink2316.xml" ContentType="application/inkml+xml"/>
  <Override PartName="/ppt/ink/ink2317.xml" ContentType="application/inkml+xml"/>
  <Override PartName="/ppt/ink/ink2318.xml" ContentType="application/inkml+xml"/>
  <Override PartName="/ppt/ink/ink2319.xml" ContentType="application/inkml+xml"/>
  <Override PartName="/ppt/ink/ink232.xml" ContentType="application/inkml+xml"/>
  <Override PartName="/ppt/ink/ink2320.xml" ContentType="application/inkml+xml"/>
  <Override PartName="/ppt/ink/ink2321.xml" ContentType="application/inkml+xml"/>
  <Override PartName="/ppt/ink/ink2322.xml" ContentType="application/inkml+xml"/>
  <Override PartName="/ppt/ink/ink2323.xml" ContentType="application/inkml+xml"/>
  <Override PartName="/ppt/ink/ink2324.xml" ContentType="application/inkml+xml"/>
  <Override PartName="/ppt/ink/ink2325.xml" ContentType="application/inkml+xml"/>
  <Override PartName="/ppt/ink/ink2326.xml" ContentType="application/inkml+xml"/>
  <Override PartName="/ppt/ink/ink2327.xml" ContentType="application/inkml+xml"/>
  <Override PartName="/ppt/ink/ink2328.xml" ContentType="application/inkml+xml"/>
  <Override PartName="/ppt/ink/ink2329.xml" ContentType="application/inkml+xml"/>
  <Override PartName="/ppt/ink/ink233.xml" ContentType="application/inkml+xml"/>
  <Override PartName="/ppt/ink/ink2330.xml" ContentType="application/inkml+xml"/>
  <Override PartName="/ppt/ink/ink2331.xml" ContentType="application/inkml+xml"/>
  <Override PartName="/ppt/ink/ink2332.xml" ContentType="application/inkml+xml"/>
  <Override PartName="/ppt/ink/ink2333.xml" ContentType="application/inkml+xml"/>
  <Override PartName="/ppt/ink/ink2334.xml" ContentType="application/inkml+xml"/>
  <Override PartName="/ppt/ink/ink2335.xml" ContentType="application/inkml+xml"/>
  <Override PartName="/ppt/ink/ink2336.xml" ContentType="application/inkml+xml"/>
  <Override PartName="/ppt/ink/ink2337.xml" ContentType="application/inkml+xml"/>
  <Override PartName="/ppt/ink/ink2338.xml" ContentType="application/inkml+xml"/>
  <Override PartName="/ppt/ink/ink2339.xml" ContentType="application/inkml+xml"/>
  <Override PartName="/ppt/ink/ink234.xml" ContentType="application/inkml+xml"/>
  <Override PartName="/ppt/ink/ink2340.xml" ContentType="application/inkml+xml"/>
  <Override PartName="/ppt/ink/ink2341.xml" ContentType="application/inkml+xml"/>
  <Override PartName="/ppt/ink/ink2342.xml" ContentType="application/inkml+xml"/>
  <Override PartName="/ppt/ink/ink2343.xml" ContentType="application/inkml+xml"/>
  <Override PartName="/ppt/ink/ink2344.xml" ContentType="application/inkml+xml"/>
  <Override PartName="/ppt/ink/ink2345.xml" ContentType="application/inkml+xml"/>
  <Override PartName="/ppt/ink/ink2346.xml" ContentType="application/inkml+xml"/>
  <Override PartName="/ppt/ink/ink2347.xml" ContentType="application/inkml+xml"/>
  <Override PartName="/ppt/ink/ink2348.xml" ContentType="application/inkml+xml"/>
  <Override PartName="/ppt/ink/ink2349.xml" ContentType="application/inkml+xml"/>
  <Override PartName="/ppt/ink/ink235.xml" ContentType="application/inkml+xml"/>
  <Override PartName="/ppt/ink/ink2350.xml" ContentType="application/inkml+xml"/>
  <Override PartName="/ppt/ink/ink2351.xml" ContentType="application/inkml+xml"/>
  <Override PartName="/ppt/ink/ink2352.xml" ContentType="application/inkml+xml"/>
  <Override PartName="/ppt/ink/ink2353.xml" ContentType="application/inkml+xml"/>
  <Override PartName="/ppt/ink/ink2354.xml" ContentType="application/inkml+xml"/>
  <Override PartName="/ppt/ink/ink2355.xml" ContentType="application/inkml+xml"/>
  <Override PartName="/ppt/ink/ink2356.xml" ContentType="application/inkml+xml"/>
  <Override PartName="/ppt/ink/ink2357.xml" ContentType="application/inkml+xml"/>
  <Override PartName="/ppt/ink/ink2358.xml" ContentType="application/inkml+xml"/>
  <Override PartName="/ppt/ink/ink2359.xml" ContentType="application/inkml+xml"/>
  <Override PartName="/ppt/ink/ink236.xml" ContentType="application/inkml+xml"/>
  <Override PartName="/ppt/ink/ink2360.xml" ContentType="application/inkml+xml"/>
  <Override PartName="/ppt/ink/ink2361.xml" ContentType="application/inkml+xml"/>
  <Override PartName="/ppt/ink/ink2362.xml" ContentType="application/inkml+xml"/>
  <Override PartName="/ppt/ink/ink2363.xml" ContentType="application/inkml+xml"/>
  <Override PartName="/ppt/ink/ink2364.xml" ContentType="application/inkml+xml"/>
  <Override PartName="/ppt/ink/ink2365.xml" ContentType="application/inkml+xml"/>
  <Override PartName="/ppt/ink/ink2366.xml" ContentType="application/inkml+xml"/>
  <Override PartName="/ppt/ink/ink2367.xml" ContentType="application/inkml+xml"/>
  <Override PartName="/ppt/ink/ink2368.xml" ContentType="application/inkml+xml"/>
  <Override PartName="/ppt/ink/ink2369.xml" ContentType="application/inkml+xml"/>
  <Override PartName="/ppt/ink/ink237.xml" ContentType="application/inkml+xml"/>
  <Override PartName="/ppt/ink/ink2370.xml" ContentType="application/inkml+xml"/>
  <Override PartName="/ppt/ink/ink2371.xml" ContentType="application/inkml+xml"/>
  <Override PartName="/ppt/ink/ink2372.xml" ContentType="application/inkml+xml"/>
  <Override PartName="/ppt/ink/ink2373.xml" ContentType="application/inkml+xml"/>
  <Override PartName="/ppt/ink/ink2374.xml" ContentType="application/inkml+xml"/>
  <Override PartName="/ppt/ink/ink2375.xml" ContentType="application/inkml+xml"/>
  <Override PartName="/ppt/ink/ink2376.xml" ContentType="application/inkml+xml"/>
  <Override PartName="/ppt/ink/ink2377.xml" ContentType="application/inkml+xml"/>
  <Override PartName="/ppt/ink/ink2378.xml" ContentType="application/inkml+xml"/>
  <Override PartName="/ppt/ink/ink2379.xml" ContentType="application/inkml+xml"/>
  <Override PartName="/ppt/ink/ink238.xml" ContentType="application/inkml+xml"/>
  <Override PartName="/ppt/ink/ink2380.xml" ContentType="application/inkml+xml"/>
  <Override PartName="/ppt/ink/ink2381.xml" ContentType="application/inkml+xml"/>
  <Override PartName="/ppt/ink/ink2382.xml" ContentType="application/inkml+xml"/>
  <Override PartName="/ppt/ink/ink2383.xml" ContentType="application/inkml+xml"/>
  <Override PartName="/ppt/ink/ink2384.xml" ContentType="application/inkml+xml"/>
  <Override PartName="/ppt/ink/ink2385.xml" ContentType="application/inkml+xml"/>
  <Override PartName="/ppt/ink/ink2386.xml" ContentType="application/inkml+xml"/>
  <Override PartName="/ppt/ink/ink2387.xml" ContentType="application/inkml+xml"/>
  <Override PartName="/ppt/ink/ink2388.xml" ContentType="application/inkml+xml"/>
  <Override PartName="/ppt/ink/ink2389.xml" ContentType="application/inkml+xml"/>
  <Override PartName="/ppt/ink/ink239.xml" ContentType="application/inkml+xml"/>
  <Override PartName="/ppt/ink/ink2390.xml" ContentType="application/inkml+xml"/>
  <Override PartName="/ppt/ink/ink2391.xml" ContentType="application/inkml+xml"/>
  <Override PartName="/ppt/ink/ink2392.xml" ContentType="application/inkml+xml"/>
  <Override PartName="/ppt/ink/ink2393.xml" ContentType="application/inkml+xml"/>
  <Override PartName="/ppt/ink/ink2394.xml" ContentType="application/inkml+xml"/>
  <Override PartName="/ppt/ink/ink2395.xml" ContentType="application/inkml+xml"/>
  <Override PartName="/ppt/ink/ink2396.xml" ContentType="application/inkml+xml"/>
  <Override PartName="/ppt/ink/ink2397.xml" ContentType="application/inkml+xml"/>
  <Override PartName="/ppt/ink/ink2398.xml" ContentType="application/inkml+xml"/>
  <Override PartName="/ppt/ink/ink2399.xml" ContentType="application/inkml+xml"/>
  <Override PartName="/ppt/ink/ink24.xml" ContentType="application/inkml+xml"/>
  <Override PartName="/ppt/ink/ink240.xml" ContentType="application/inkml+xml"/>
  <Override PartName="/ppt/ink/ink2400.xml" ContentType="application/inkml+xml"/>
  <Override PartName="/ppt/ink/ink2401.xml" ContentType="application/inkml+xml"/>
  <Override PartName="/ppt/ink/ink2402.xml" ContentType="application/inkml+xml"/>
  <Override PartName="/ppt/ink/ink2403.xml" ContentType="application/inkml+xml"/>
  <Override PartName="/ppt/ink/ink2404.xml" ContentType="application/inkml+xml"/>
  <Override PartName="/ppt/ink/ink2405.xml" ContentType="application/inkml+xml"/>
  <Override PartName="/ppt/ink/ink2406.xml" ContentType="application/inkml+xml"/>
  <Override PartName="/ppt/ink/ink2407.xml" ContentType="application/inkml+xml"/>
  <Override PartName="/ppt/ink/ink2408.xml" ContentType="application/inkml+xml"/>
  <Override PartName="/ppt/ink/ink2409.xml" ContentType="application/inkml+xml"/>
  <Override PartName="/ppt/ink/ink241.xml" ContentType="application/inkml+xml"/>
  <Override PartName="/ppt/ink/ink2410.xml" ContentType="application/inkml+xml"/>
  <Override PartName="/ppt/ink/ink2411.xml" ContentType="application/inkml+xml"/>
  <Override PartName="/ppt/ink/ink2412.xml" ContentType="application/inkml+xml"/>
  <Override PartName="/ppt/ink/ink2413.xml" ContentType="application/inkml+xml"/>
  <Override PartName="/ppt/ink/ink2414.xml" ContentType="application/inkml+xml"/>
  <Override PartName="/ppt/ink/ink2415.xml" ContentType="application/inkml+xml"/>
  <Override PartName="/ppt/ink/ink2416.xml" ContentType="application/inkml+xml"/>
  <Override PartName="/ppt/ink/ink2417.xml" ContentType="application/inkml+xml"/>
  <Override PartName="/ppt/ink/ink2418.xml" ContentType="application/inkml+xml"/>
  <Override PartName="/ppt/ink/ink2419.xml" ContentType="application/inkml+xml"/>
  <Override PartName="/ppt/ink/ink242.xml" ContentType="application/inkml+xml"/>
  <Override PartName="/ppt/ink/ink2420.xml" ContentType="application/inkml+xml"/>
  <Override PartName="/ppt/ink/ink2421.xml" ContentType="application/inkml+xml"/>
  <Override PartName="/ppt/ink/ink2422.xml" ContentType="application/inkml+xml"/>
  <Override PartName="/ppt/ink/ink2423.xml" ContentType="application/inkml+xml"/>
  <Override PartName="/ppt/ink/ink2424.xml" ContentType="application/inkml+xml"/>
  <Override PartName="/ppt/ink/ink2425.xml" ContentType="application/inkml+xml"/>
  <Override PartName="/ppt/ink/ink2426.xml" ContentType="application/inkml+xml"/>
  <Override PartName="/ppt/ink/ink2427.xml" ContentType="application/inkml+xml"/>
  <Override PartName="/ppt/ink/ink2428.xml" ContentType="application/inkml+xml"/>
  <Override PartName="/ppt/ink/ink2429.xml" ContentType="application/inkml+xml"/>
  <Override PartName="/ppt/ink/ink243.xml" ContentType="application/inkml+xml"/>
  <Override PartName="/ppt/ink/ink2430.xml" ContentType="application/inkml+xml"/>
  <Override PartName="/ppt/ink/ink2431.xml" ContentType="application/inkml+xml"/>
  <Override PartName="/ppt/ink/ink2432.xml" ContentType="application/inkml+xml"/>
  <Override PartName="/ppt/ink/ink2433.xml" ContentType="application/inkml+xml"/>
  <Override PartName="/ppt/ink/ink2434.xml" ContentType="application/inkml+xml"/>
  <Override PartName="/ppt/ink/ink2435.xml" ContentType="application/inkml+xml"/>
  <Override PartName="/ppt/ink/ink2436.xml" ContentType="application/inkml+xml"/>
  <Override PartName="/ppt/ink/ink2437.xml" ContentType="application/inkml+xml"/>
  <Override PartName="/ppt/ink/ink2438.xml" ContentType="application/inkml+xml"/>
  <Override PartName="/ppt/ink/ink2439.xml" ContentType="application/inkml+xml"/>
  <Override PartName="/ppt/ink/ink244.xml" ContentType="application/inkml+xml"/>
  <Override PartName="/ppt/ink/ink2440.xml" ContentType="application/inkml+xml"/>
  <Override PartName="/ppt/ink/ink2441.xml" ContentType="application/inkml+xml"/>
  <Override PartName="/ppt/ink/ink2442.xml" ContentType="application/inkml+xml"/>
  <Override PartName="/ppt/ink/ink2443.xml" ContentType="application/inkml+xml"/>
  <Override PartName="/ppt/ink/ink2444.xml" ContentType="application/inkml+xml"/>
  <Override PartName="/ppt/ink/ink2445.xml" ContentType="application/inkml+xml"/>
  <Override PartName="/ppt/ink/ink2446.xml" ContentType="application/inkml+xml"/>
  <Override PartName="/ppt/ink/ink2447.xml" ContentType="application/inkml+xml"/>
  <Override PartName="/ppt/ink/ink2448.xml" ContentType="application/inkml+xml"/>
  <Override PartName="/ppt/ink/ink2449.xml" ContentType="application/inkml+xml"/>
  <Override PartName="/ppt/ink/ink245.xml" ContentType="application/inkml+xml"/>
  <Override PartName="/ppt/ink/ink2450.xml" ContentType="application/inkml+xml"/>
  <Override PartName="/ppt/ink/ink2451.xml" ContentType="application/inkml+xml"/>
  <Override PartName="/ppt/ink/ink2452.xml" ContentType="application/inkml+xml"/>
  <Override PartName="/ppt/ink/ink2453.xml" ContentType="application/inkml+xml"/>
  <Override PartName="/ppt/ink/ink2454.xml" ContentType="application/inkml+xml"/>
  <Override PartName="/ppt/ink/ink2455.xml" ContentType="application/inkml+xml"/>
  <Override PartName="/ppt/ink/ink2456.xml" ContentType="application/inkml+xml"/>
  <Override PartName="/ppt/ink/ink2457.xml" ContentType="application/inkml+xml"/>
  <Override PartName="/ppt/ink/ink2458.xml" ContentType="application/inkml+xml"/>
  <Override PartName="/ppt/ink/ink2459.xml" ContentType="application/inkml+xml"/>
  <Override PartName="/ppt/ink/ink246.xml" ContentType="application/inkml+xml"/>
  <Override PartName="/ppt/ink/ink2460.xml" ContentType="application/inkml+xml"/>
  <Override PartName="/ppt/ink/ink2461.xml" ContentType="application/inkml+xml"/>
  <Override PartName="/ppt/ink/ink2462.xml" ContentType="application/inkml+xml"/>
  <Override PartName="/ppt/ink/ink2463.xml" ContentType="application/inkml+xml"/>
  <Override PartName="/ppt/ink/ink2464.xml" ContentType="application/inkml+xml"/>
  <Override PartName="/ppt/ink/ink2465.xml" ContentType="application/inkml+xml"/>
  <Override PartName="/ppt/ink/ink2466.xml" ContentType="application/inkml+xml"/>
  <Override PartName="/ppt/ink/ink2467.xml" ContentType="application/inkml+xml"/>
  <Override PartName="/ppt/ink/ink2468.xml" ContentType="application/inkml+xml"/>
  <Override PartName="/ppt/ink/ink2469.xml" ContentType="application/inkml+xml"/>
  <Override PartName="/ppt/ink/ink247.xml" ContentType="application/inkml+xml"/>
  <Override PartName="/ppt/ink/ink2470.xml" ContentType="application/inkml+xml"/>
  <Override PartName="/ppt/ink/ink2471.xml" ContentType="application/inkml+xml"/>
  <Override PartName="/ppt/ink/ink2472.xml" ContentType="application/inkml+xml"/>
  <Override PartName="/ppt/ink/ink2473.xml" ContentType="application/inkml+xml"/>
  <Override PartName="/ppt/ink/ink2474.xml" ContentType="application/inkml+xml"/>
  <Override PartName="/ppt/ink/ink2475.xml" ContentType="application/inkml+xml"/>
  <Override PartName="/ppt/ink/ink2476.xml" ContentType="application/inkml+xml"/>
  <Override PartName="/ppt/ink/ink2477.xml" ContentType="application/inkml+xml"/>
  <Override PartName="/ppt/ink/ink2478.xml" ContentType="application/inkml+xml"/>
  <Override PartName="/ppt/ink/ink2479.xml" ContentType="application/inkml+xml"/>
  <Override PartName="/ppt/ink/ink248.xml" ContentType="application/inkml+xml"/>
  <Override PartName="/ppt/ink/ink2480.xml" ContentType="application/inkml+xml"/>
  <Override PartName="/ppt/ink/ink2481.xml" ContentType="application/inkml+xml"/>
  <Override PartName="/ppt/ink/ink2482.xml" ContentType="application/inkml+xml"/>
  <Override PartName="/ppt/ink/ink2483.xml" ContentType="application/inkml+xml"/>
  <Override PartName="/ppt/ink/ink2484.xml" ContentType="application/inkml+xml"/>
  <Override PartName="/ppt/ink/ink2485.xml" ContentType="application/inkml+xml"/>
  <Override PartName="/ppt/ink/ink2486.xml" ContentType="application/inkml+xml"/>
  <Override PartName="/ppt/ink/ink2487.xml" ContentType="application/inkml+xml"/>
  <Override PartName="/ppt/ink/ink2488.xml" ContentType="application/inkml+xml"/>
  <Override PartName="/ppt/ink/ink2489.xml" ContentType="application/inkml+xml"/>
  <Override PartName="/ppt/ink/ink249.xml" ContentType="application/inkml+xml"/>
  <Override PartName="/ppt/ink/ink2490.xml" ContentType="application/inkml+xml"/>
  <Override PartName="/ppt/ink/ink2491.xml" ContentType="application/inkml+xml"/>
  <Override PartName="/ppt/ink/ink2492.xml" ContentType="application/inkml+xml"/>
  <Override PartName="/ppt/ink/ink2493.xml" ContentType="application/inkml+xml"/>
  <Override PartName="/ppt/ink/ink2494.xml" ContentType="application/inkml+xml"/>
  <Override PartName="/ppt/ink/ink2495.xml" ContentType="application/inkml+xml"/>
  <Override PartName="/ppt/ink/ink2496.xml" ContentType="application/inkml+xml"/>
  <Override PartName="/ppt/ink/ink2497.xml" ContentType="application/inkml+xml"/>
  <Override PartName="/ppt/ink/ink2498.xml" ContentType="application/inkml+xml"/>
  <Override PartName="/ppt/ink/ink2499.xml" ContentType="application/inkml+xml"/>
  <Override PartName="/ppt/ink/ink25.xml" ContentType="application/inkml+xml"/>
  <Override PartName="/ppt/ink/ink250.xml" ContentType="application/inkml+xml"/>
  <Override PartName="/ppt/ink/ink2500.xml" ContentType="application/inkml+xml"/>
  <Override PartName="/ppt/ink/ink2501.xml" ContentType="application/inkml+xml"/>
  <Override PartName="/ppt/ink/ink2502.xml" ContentType="application/inkml+xml"/>
  <Override PartName="/ppt/ink/ink2503.xml" ContentType="application/inkml+xml"/>
  <Override PartName="/ppt/ink/ink2504.xml" ContentType="application/inkml+xml"/>
  <Override PartName="/ppt/ink/ink2505.xml" ContentType="application/inkml+xml"/>
  <Override PartName="/ppt/ink/ink2506.xml" ContentType="application/inkml+xml"/>
  <Override PartName="/ppt/ink/ink2507.xml" ContentType="application/inkml+xml"/>
  <Override PartName="/ppt/ink/ink2508.xml" ContentType="application/inkml+xml"/>
  <Override PartName="/ppt/ink/ink2509.xml" ContentType="application/inkml+xml"/>
  <Override PartName="/ppt/ink/ink251.xml" ContentType="application/inkml+xml"/>
  <Override PartName="/ppt/ink/ink2510.xml" ContentType="application/inkml+xml"/>
  <Override PartName="/ppt/ink/ink2511.xml" ContentType="application/inkml+xml"/>
  <Override PartName="/ppt/ink/ink2512.xml" ContentType="application/inkml+xml"/>
  <Override PartName="/ppt/ink/ink2513.xml" ContentType="application/inkml+xml"/>
  <Override PartName="/ppt/ink/ink2514.xml" ContentType="application/inkml+xml"/>
  <Override PartName="/ppt/ink/ink2515.xml" ContentType="application/inkml+xml"/>
  <Override PartName="/ppt/ink/ink2516.xml" ContentType="application/inkml+xml"/>
  <Override PartName="/ppt/ink/ink2517.xml" ContentType="application/inkml+xml"/>
  <Override PartName="/ppt/ink/ink2518.xml" ContentType="application/inkml+xml"/>
  <Override PartName="/ppt/ink/ink2519.xml" ContentType="application/inkml+xml"/>
  <Override PartName="/ppt/ink/ink252.xml" ContentType="application/inkml+xml"/>
  <Override PartName="/ppt/ink/ink2520.xml" ContentType="application/inkml+xml"/>
  <Override PartName="/ppt/ink/ink2521.xml" ContentType="application/inkml+xml"/>
  <Override PartName="/ppt/ink/ink2522.xml" ContentType="application/inkml+xml"/>
  <Override PartName="/ppt/ink/ink2523.xml" ContentType="application/inkml+xml"/>
  <Override PartName="/ppt/ink/ink2524.xml" ContentType="application/inkml+xml"/>
  <Override PartName="/ppt/ink/ink2525.xml" ContentType="application/inkml+xml"/>
  <Override PartName="/ppt/ink/ink2526.xml" ContentType="application/inkml+xml"/>
  <Override PartName="/ppt/ink/ink2527.xml" ContentType="application/inkml+xml"/>
  <Override PartName="/ppt/ink/ink2528.xml" ContentType="application/inkml+xml"/>
  <Override PartName="/ppt/ink/ink2529.xml" ContentType="application/inkml+xml"/>
  <Override PartName="/ppt/ink/ink253.xml" ContentType="application/inkml+xml"/>
  <Override PartName="/ppt/ink/ink2530.xml" ContentType="application/inkml+xml"/>
  <Override PartName="/ppt/ink/ink2531.xml" ContentType="application/inkml+xml"/>
  <Override PartName="/ppt/ink/ink2532.xml" ContentType="application/inkml+xml"/>
  <Override PartName="/ppt/ink/ink2533.xml" ContentType="application/inkml+xml"/>
  <Override PartName="/ppt/ink/ink2534.xml" ContentType="application/inkml+xml"/>
  <Override PartName="/ppt/ink/ink2535.xml" ContentType="application/inkml+xml"/>
  <Override PartName="/ppt/ink/ink2536.xml" ContentType="application/inkml+xml"/>
  <Override PartName="/ppt/ink/ink2537.xml" ContentType="application/inkml+xml"/>
  <Override PartName="/ppt/ink/ink2538.xml" ContentType="application/inkml+xml"/>
  <Override PartName="/ppt/ink/ink2539.xml" ContentType="application/inkml+xml"/>
  <Override PartName="/ppt/ink/ink254.xml" ContentType="application/inkml+xml"/>
  <Override PartName="/ppt/ink/ink2540.xml" ContentType="application/inkml+xml"/>
  <Override PartName="/ppt/ink/ink2541.xml" ContentType="application/inkml+xml"/>
  <Override PartName="/ppt/ink/ink2542.xml" ContentType="application/inkml+xml"/>
  <Override PartName="/ppt/ink/ink2543.xml" ContentType="application/inkml+xml"/>
  <Override PartName="/ppt/ink/ink2544.xml" ContentType="application/inkml+xml"/>
  <Override PartName="/ppt/ink/ink2545.xml" ContentType="application/inkml+xml"/>
  <Override PartName="/ppt/ink/ink2546.xml" ContentType="application/inkml+xml"/>
  <Override PartName="/ppt/ink/ink2547.xml" ContentType="application/inkml+xml"/>
  <Override PartName="/ppt/ink/ink2548.xml" ContentType="application/inkml+xml"/>
  <Override PartName="/ppt/ink/ink2549.xml" ContentType="application/inkml+xml"/>
  <Override PartName="/ppt/ink/ink255.xml" ContentType="application/inkml+xml"/>
  <Override PartName="/ppt/ink/ink2550.xml" ContentType="application/inkml+xml"/>
  <Override PartName="/ppt/ink/ink2551.xml" ContentType="application/inkml+xml"/>
  <Override PartName="/ppt/ink/ink2552.xml" ContentType="application/inkml+xml"/>
  <Override PartName="/ppt/ink/ink2553.xml" ContentType="application/inkml+xml"/>
  <Override PartName="/ppt/ink/ink2554.xml" ContentType="application/inkml+xml"/>
  <Override PartName="/ppt/ink/ink2555.xml" ContentType="application/inkml+xml"/>
  <Override PartName="/ppt/ink/ink2556.xml" ContentType="application/inkml+xml"/>
  <Override PartName="/ppt/ink/ink2557.xml" ContentType="application/inkml+xml"/>
  <Override PartName="/ppt/ink/ink2558.xml" ContentType="application/inkml+xml"/>
  <Override PartName="/ppt/ink/ink2559.xml" ContentType="application/inkml+xml"/>
  <Override PartName="/ppt/ink/ink256.xml" ContentType="application/inkml+xml"/>
  <Override PartName="/ppt/ink/ink2560.xml" ContentType="application/inkml+xml"/>
  <Override PartName="/ppt/ink/ink2561.xml" ContentType="application/inkml+xml"/>
  <Override PartName="/ppt/ink/ink2562.xml" ContentType="application/inkml+xml"/>
  <Override PartName="/ppt/ink/ink2563.xml" ContentType="application/inkml+xml"/>
  <Override PartName="/ppt/ink/ink2564.xml" ContentType="application/inkml+xml"/>
  <Override PartName="/ppt/ink/ink2565.xml" ContentType="application/inkml+xml"/>
  <Override PartName="/ppt/ink/ink2566.xml" ContentType="application/inkml+xml"/>
  <Override PartName="/ppt/ink/ink2567.xml" ContentType="application/inkml+xml"/>
  <Override PartName="/ppt/ink/ink2568.xml" ContentType="application/inkml+xml"/>
  <Override PartName="/ppt/ink/ink2569.xml" ContentType="application/inkml+xml"/>
  <Override PartName="/ppt/ink/ink257.xml" ContentType="application/inkml+xml"/>
  <Override PartName="/ppt/ink/ink2570.xml" ContentType="application/inkml+xml"/>
  <Override PartName="/ppt/ink/ink2571.xml" ContentType="application/inkml+xml"/>
  <Override PartName="/ppt/ink/ink2572.xml" ContentType="application/inkml+xml"/>
  <Override PartName="/ppt/ink/ink2573.xml" ContentType="application/inkml+xml"/>
  <Override PartName="/ppt/ink/ink2574.xml" ContentType="application/inkml+xml"/>
  <Override PartName="/ppt/ink/ink2575.xml" ContentType="application/inkml+xml"/>
  <Override PartName="/ppt/ink/ink2576.xml" ContentType="application/inkml+xml"/>
  <Override PartName="/ppt/ink/ink2577.xml" ContentType="application/inkml+xml"/>
  <Override PartName="/ppt/ink/ink2578.xml" ContentType="application/inkml+xml"/>
  <Override PartName="/ppt/ink/ink2579.xml" ContentType="application/inkml+xml"/>
  <Override PartName="/ppt/ink/ink258.xml" ContentType="application/inkml+xml"/>
  <Override PartName="/ppt/ink/ink2580.xml" ContentType="application/inkml+xml"/>
  <Override PartName="/ppt/ink/ink2581.xml" ContentType="application/inkml+xml"/>
  <Override PartName="/ppt/ink/ink2582.xml" ContentType="application/inkml+xml"/>
  <Override PartName="/ppt/ink/ink2583.xml" ContentType="application/inkml+xml"/>
  <Override PartName="/ppt/ink/ink2584.xml" ContentType="application/inkml+xml"/>
  <Override PartName="/ppt/ink/ink2585.xml" ContentType="application/inkml+xml"/>
  <Override PartName="/ppt/ink/ink2586.xml" ContentType="application/inkml+xml"/>
  <Override PartName="/ppt/ink/ink2587.xml" ContentType="application/inkml+xml"/>
  <Override PartName="/ppt/ink/ink2588.xml" ContentType="application/inkml+xml"/>
  <Override PartName="/ppt/ink/ink2589.xml" ContentType="application/inkml+xml"/>
  <Override PartName="/ppt/ink/ink259.xml" ContentType="application/inkml+xml"/>
  <Override PartName="/ppt/ink/ink2590.xml" ContentType="application/inkml+xml"/>
  <Override PartName="/ppt/ink/ink2591.xml" ContentType="application/inkml+xml"/>
  <Override PartName="/ppt/ink/ink2592.xml" ContentType="application/inkml+xml"/>
  <Override PartName="/ppt/ink/ink2593.xml" ContentType="application/inkml+xml"/>
  <Override PartName="/ppt/ink/ink2594.xml" ContentType="application/inkml+xml"/>
  <Override PartName="/ppt/ink/ink2595.xml" ContentType="application/inkml+xml"/>
  <Override PartName="/ppt/ink/ink2596.xml" ContentType="application/inkml+xml"/>
  <Override PartName="/ppt/ink/ink2597.xml" ContentType="application/inkml+xml"/>
  <Override PartName="/ppt/ink/ink2598.xml" ContentType="application/inkml+xml"/>
  <Override PartName="/ppt/ink/ink2599.xml" ContentType="application/inkml+xml"/>
  <Override PartName="/ppt/ink/ink26.xml" ContentType="application/inkml+xml"/>
  <Override PartName="/ppt/ink/ink260.xml" ContentType="application/inkml+xml"/>
  <Override PartName="/ppt/ink/ink2600.xml" ContentType="application/inkml+xml"/>
  <Override PartName="/ppt/ink/ink2601.xml" ContentType="application/inkml+xml"/>
  <Override PartName="/ppt/ink/ink2602.xml" ContentType="application/inkml+xml"/>
  <Override PartName="/ppt/ink/ink2603.xml" ContentType="application/inkml+xml"/>
  <Override PartName="/ppt/ink/ink2604.xml" ContentType="application/inkml+xml"/>
  <Override PartName="/ppt/ink/ink2605.xml" ContentType="application/inkml+xml"/>
  <Override PartName="/ppt/ink/ink2606.xml" ContentType="application/inkml+xml"/>
  <Override PartName="/ppt/ink/ink2607.xml" ContentType="application/inkml+xml"/>
  <Override PartName="/ppt/ink/ink2608.xml" ContentType="application/inkml+xml"/>
  <Override PartName="/ppt/ink/ink2609.xml" ContentType="application/inkml+xml"/>
  <Override PartName="/ppt/ink/ink261.xml" ContentType="application/inkml+xml"/>
  <Override PartName="/ppt/ink/ink2610.xml" ContentType="application/inkml+xml"/>
  <Override PartName="/ppt/ink/ink2611.xml" ContentType="application/inkml+xml"/>
  <Override PartName="/ppt/ink/ink2612.xml" ContentType="application/inkml+xml"/>
  <Override PartName="/ppt/ink/ink2613.xml" ContentType="application/inkml+xml"/>
  <Override PartName="/ppt/ink/ink2614.xml" ContentType="application/inkml+xml"/>
  <Override PartName="/ppt/ink/ink2615.xml" ContentType="application/inkml+xml"/>
  <Override PartName="/ppt/ink/ink2616.xml" ContentType="application/inkml+xml"/>
  <Override PartName="/ppt/ink/ink2617.xml" ContentType="application/inkml+xml"/>
  <Override PartName="/ppt/ink/ink2618.xml" ContentType="application/inkml+xml"/>
  <Override PartName="/ppt/ink/ink2619.xml" ContentType="application/inkml+xml"/>
  <Override PartName="/ppt/ink/ink262.xml" ContentType="application/inkml+xml"/>
  <Override PartName="/ppt/ink/ink2620.xml" ContentType="application/inkml+xml"/>
  <Override PartName="/ppt/ink/ink2621.xml" ContentType="application/inkml+xml"/>
  <Override PartName="/ppt/ink/ink2622.xml" ContentType="application/inkml+xml"/>
  <Override PartName="/ppt/ink/ink2623.xml" ContentType="application/inkml+xml"/>
  <Override PartName="/ppt/ink/ink2624.xml" ContentType="application/inkml+xml"/>
  <Override PartName="/ppt/ink/ink2625.xml" ContentType="application/inkml+xml"/>
  <Override PartName="/ppt/ink/ink2626.xml" ContentType="application/inkml+xml"/>
  <Override PartName="/ppt/ink/ink2627.xml" ContentType="application/inkml+xml"/>
  <Override PartName="/ppt/ink/ink2628.xml" ContentType="application/inkml+xml"/>
  <Override PartName="/ppt/ink/ink2629.xml" ContentType="application/inkml+xml"/>
  <Override PartName="/ppt/ink/ink263.xml" ContentType="application/inkml+xml"/>
  <Override PartName="/ppt/ink/ink2630.xml" ContentType="application/inkml+xml"/>
  <Override PartName="/ppt/ink/ink2631.xml" ContentType="application/inkml+xml"/>
  <Override PartName="/ppt/ink/ink2632.xml" ContentType="application/inkml+xml"/>
  <Override PartName="/ppt/ink/ink2633.xml" ContentType="application/inkml+xml"/>
  <Override PartName="/ppt/ink/ink2634.xml" ContentType="application/inkml+xml"/>
  <Override PartName="/ppt/ink/ink2635.xml" ContentType="application/inkml+xml"/>
  <Override PartName="/ppt/ink/ink2636.xml" ContentType="application/inkml+xml"/>
  <Override PartName="/ppt/ink/ink2637.xml" ContentType="application/inkml+xml"/>
  <Override PartName="/ppt/ink/ink2638.xml" ContentType="application/inkml+xml"/>
  <Override PartName="/ppt/ink/ink2639.xml" ContentType="application/inkml+xml"/>
  <Override PartName="/ppt/ink/ink264.xml" ContentType="application/inkml+xml"/>
  <Override PartName="/ppt/ink/ink2640.xml" ContentType="application/inkml+xml"/>
  <Override PartName="/ppt/ink/ink2641.xml" ContentType="application/inkml+xml"/>
  <Override PartName="/ppt/ink/ink2642.xml" ContentType="application/inkml+xml"/>
  <Override PartName="/ppt/ink/ink2643.xml" ContentType="application/inkml+xml"/>
  <Override PartName="/ppt/ink/ink2644.xml" ContentType="application/inkml+xml"/>
  <Override PartName="/ppt/ink/ink2645.xml" ContentType="application/inkml+xml"/>
  <Override PartName="/ppt/ink/ink2646.xml" ContentType="application/inkml+xml"/>
  <Override PartName="/ppt/ink/ink2647.xml" ContentType="application/inkml+xml"/>
  <Override PartName="/ppt/ink/ink2648.xml" ContentType="application/inkml+xml"/>
  <Override PartName="/ppt/ink/ink2649.xml" ContentType="application/inkml+xml"/>
  <Override PartName="/ppt/ink/ink265.xml" ContentType="application/inkml+xml"/>
  <Override PartName="/ppt/ink/ink2650.xml" ContentType="application/inkml+xml"/>
  <Override PartName="/ppt/ink/ink2651.xml" ContentType="application/inkml+xml"/>
  <Override PartName="/ppt/ink/ink2652.xml" ContentType="application/inkml+xml"/>
  <Override PartName="/ppt/ink/ink2653.xml" ContentType="application/inkml+xml"/>
  <Override PartName="/ppt/ink/ink2654.xml" ContentType="application/inkml+xml"/>
  <Override PartName="/ppt/ink/ink2655.xml" ContentType="application/inkml+xml"/>
  <Override PartName="/ppt/ink/ink2656.xml" ContentType="application/inkml+xml"/>
  <Override PartName="/ppt/ink/ink2657.xml" ContentType="application/inkml+xml"/>
  <Override PartName="/ppt/ink/ink2658.xml" ContentType="application/inkml+xml"/>
  <Override PartName="/ppt/ink/ink2659.xml" ContentType="application/inkml+xml"/>
  <Override PartName="/ppt/ink/ink266.xml" ContentType="application/inkml+xml"/>
  <Override PartName="/ppt/ink/ink2660.xml" ContentType="application/inkml+xml"/>
  <Override PartName="/ppt/ink/ink2661.xml" ContentType="application/inkml+xml"/>
  <Override PartName="/ppt/ink/ink2662.xml" ContentType="application/inkml+xml"/>
  <Override PartName="/ppt/ink/ink2663.xml" ContentType="application/inkml+xml"/>
  <Override PartName="/ppt/ink/ink2664.xml" ContentType="application/inkml+xml"/>
  <Override PartName="/ppt/ink/ink2665.xml" ContentType="application/inkml+xml"/>
  <Override PartName="/ppt/ink/ink2666.xml" ContentType="application/inkml+xml"/>
  <Override PartName="/ppt/ink/ink2667.xml" ContentType="application/inkml+xml"/>
  <Override PartName="/ppt/ink/ink2668.xml" ContentType="application/inkml+xml"/>
  <Override PartName="/ppt/ink/ink2669.xml" ContentType="application/inkml+xml"/>
  <Override PartName="/ppt/ink/ink267.xml" ContentType="application/inkml+xml"/>
  <Override PartName="/ppt/ink/ink2670.xml" ContentType="application/inkml+xml"/>
  <Override PartName="/ppt/ink/ink2671.xml" ContentType="application/inkml+xml"/>
  <Override PartName="/ppt/ink/ink2672.xml" ContentType="application/inkml+xml"/>
  <Override PartName="/ppt/ink/ink2673.xml" ContentType="application/inkml+xml"/>
  <Override PartName="/ppt/ink/ink2674.xml" ContentType="application/inkml+xml"/>
  <Override PartName="/ppt/ink/ink2675.xml" ContentType="application/inkml+xml"/>
  <Override PartName="/ppt/ink/ink2676.xml" ContentType="application/inkml+xml"/>
  <Override PartName="/ppt/ink/ink2677.xml" ContentType="application/inkml+xml"/>
  <Override PartName="/ppt/ink/ink2678.xml" ContentType="application/inkml+xml"/>
  <Override PartName="/ppt/ink/ink2679.xml" ContentType="application/inkml+xml"/>
  <Override PartName="/ppt/ink/ink268.xml" ContentType="application/inkml+xml"/>
  <Override PartName="/ppt/ink/ink2680.xml" ContentType="application/inkml+xml"/>
  <Override PartName="/ppt/ink/ink2681.xml" ContentType="application/inkml+xml"/>
  <Override PartName="/ppt/ink/ink2682.xml" ContentType="application/inkml+xml"/>
  <Override PartName="/ppt/ink/ink2683.xml" ContentType="application/inkml+xml"/>
  <Override PartName="/ppt/ink/ink2684.xml" ContentType="application/inkml+xml"/>
  <Override PartName="/ppt/ink/ink2685.xml" ContentType="application/inkml+xml"/>
  <Override PartName="/ppt/ink/ink2686.xml" ContentType="application/inkml+xml"/>
  <Override PartName="/ppt/ink/ink2687.xml" ContentType="application/inkml+xml"/>
  <Override PartName="/ppt/ink/ink2688.xml" ContentType="application/inkml+xml"/>
  <Override PartName="/ppt/ink/ink2689.xml" ContentType="application/inkml+xml"/>
  <Override PartName="/ppt/ink/ink269.xml" ContentType="application/inkml+xml"/>
  <Override PartName="/ppt/ink/ink2690.xml" ContentType="application/inkml+xml"/>
  <Override PartName="/ppt/ink/ink2691.xml" ContentType="application/inkml+xml"/>
  <Override PartName="/ppt/ink/ink2692.xml" ContentType="application/inkml+xml"/>
  <Override PartName="/ppt/ink/ink2693.xml" ContentType="application/inkml+xml"/>
  <Override PartName="/ppt/ink/ink2694.xml" ContentType="application/inkml+xml"/>
  <Override PartName="/ppt/ink/ink2695.xml" ContentType="application/inkml+xml"/>
  <Override PartName="/ppt/ink/ink2696.xml" ContentType="application/inkml+xml"/>
  <Override PartName="/ppt/ink/ink2697.xml" ContentType="application/inkml+xml"/>
  <Override PartName="/ppt/ink/ink2698.xml" ContentType="application/inkml+xml"/>
  <Override PartName="/ppt/ink/ink2699.xml" ContentType="application/inkml+xml"/>
  <Override PartName="/ppt/ink/ink27.xml" ContentType="application/inkml+xml"/>
  <Override PartName="/ppt/ink/ink270.xml" ContentType="application/inkml+xml"/>
  <Override PartName="/ppt/ink/ink2700.xml" ContentType="application/inkml+xml"/>
  <Override PartName="/ppt/ink/ink2701.xml" ContentType="application/inkml+xml"/>
  <Override PartName="/ppt/ink/ink2702.xml" ContentType="application/inkml+xml"/>
  <Override PartName="/ppt/ink/ink2703.xml" ContentType="application/inkml+xml"/>
  <Override PartName="/ppt/ink/ink2704.xml" ContentType="application/inkml+xml"/>
  <Override PartName="/ppt/ink/ink2705.xml" ContentType="application/inkml+xml"/>
  <Override PartName="/ppt/ink/ink2706.xml" ContentType="application/inkml+xml"/>
  <Override PartName="/ppt/ink/ink2707.xml" ContentType="application/inkml+xml"/>
  <Override PartName="/ppt/ink/ink2708.xml" ContentType="application/inkml+xml"/>
  <Override PartName="/ppt/ink/ink2709.xml" ContentType="application/inkml+xml"/>
  <Override PartName="/ppt/ink/ink271.xml" ContentType="application/inkml+xml"/>
  <Override PartName="/ppt/ink/ink2710.xml" ContentType="application/inkml+xml"/>
  <Override PartName="/ppt/ink/ink2711.xml" ContentType="application/inkml+xml"/>
  <Override PartName="/ppt/ink/ink2712.xml" ContentType="application/inkml+xml"/>
  <Override PartName="/ppt/ink/ink2713.xml" ContentType="application/inkml+xml"/>
  <Override PartName="/ppt/ink/ink2714.xml" ContentType="application/inkml+xml"/>
  <Override PartName="/ppt/ink/ink2715.xml" ContentType="application/inkml+xml"/>
  <Override PartName="/ppt/ink/ink2716.xml" ContentType="application/inkml+xml"/>
  <Override PartName="/ppt/ink/ink2717.xml" ContentType="application/inkml+xml"/>
  <Override PartName="/ppt/ink/ink2718.xml" ContentType="application/inkml+xml"/>
  <Override PartName="/ppt/ink/ink2719.xml" ContentType="application/inkml+xml"/>
  <Override PartName="/ppt/ink/ink272.xml" ContentType="application/inkml+xml"/>
  <Override PartName="/ppt/ink/ink2720.xml" ContentType="application/inkml+xml"/>
  <Override PartName="/ppt/ink/ink2721.xml" ContentType="application/inkml+xml"/>
  <Override PartName="/ppt/ink/ink2722.xml" ContentType="application/inkml+xml"/>
  <Override PartName="/ppt/ink/ink2723.xml" ContentType="application/inkml+xml"/>
  <Override PartName="/ppt/ink/ink2724.xml" ContentType="application/inkml+xml"/>
  <Override PartName="/ppt/ink/ink2725.xml" ContentType="application/inkml+xml"/>
  <Override PartName="/ppt/ink/ink2726.xml" ContentType="application/inkml+xml"/>
  <Override PartName="/ppt/ink/ink2727.xml" ContentType="application/inkml+xml"/>
  <Override PartName="/ppt/ink/ink2728.xml" ContentType="application/inkml+xml"/>
  <Override PartName="/ppt/ink/ink2729.xml" ContentType="application/inkml+xml"/>
  <Override PartName="/ppt/ink/ink273.xml" ContentType="application/inkml+xml"/>
  <Override PartName="/ppt/ink/ink2730.xml" ContentType="application/inkml+xml"/>
  <Override PartName="/ppt/ink/ink2731.xml" ContentType="application/inkml+xml"/>
  <Override PartName="/ppt/ink/ink2732.xml" ContentType="application/inkml+xml"/>
  <Override PartName="/ppt/ink/ink2733.xml" ContentType="application/inkml+xml"/>
  <Override PartName="/ppt/ink/ink2734.xml" ContentType="application/inkml+xml"/>
  <Override PartName="/ppt/ink/ink2735.xml" ContentType="application/inkml+xml"/>
  <Override PartName="/ppt/ink/ink2736.xml" ContentType="application/inkml+xml"/>
  <Override PartName="/ppt/ink/ink2737.xml" ContentType="application/inkml+xml"/>
  <Override PartName="/ppt/ink/ink2738.xml" ContentType="application/inkml+xml"/>
  <Override PartName="/ppt/ink/ink2739.xml" ContentType="application/inkml+xml"/>
  <Override PartName="/ppt/ink/ink274.xml" ContentType="application/inkml+xml"/>
  <Override PartName="/ppt/ink/ink2740.xml" ContentType="application/inkml+xml"/>
  <Override PartName="/ppt/ink/ink2741.xml" ContentType="application/inkml+xml"/>
  <Override PartName="/ppt/ink/ink2742.xml" ContentType="application/inkml+xml"/>
  <Override PartName="/ppt/ink/ink2743.xml" ContentType="application/inkml+xml"/>
  <Override PartName="/ppt/ink/ink2744.xml" ContentType="application/inkml+xml"/>
  <Override PartName="/ppt/ink/ink2745.xml" ContentType="application/inkml+xml"/>
  <Override PartName="/ppt/ink/ink2746.xml" ContentType="application/inkml+xml"/>
  <Override PartName="/ppt/ink/ink2747.xml" ContentType="application/inkml+xml"/>
  <Override PartName="/ppt/ink/ink2748.xml" ContentType="application/inkml+xml"/>
  <Override PartName="/ppt/ink/ink2749.xml" ContentType="application/inkml+xml"/>
  <Override PartName="/ppt/ink/ink275.xml" ContentType="application/inkml+xml"/>
  <Override PartName="/ppt/ink/ink2750.xml" ContentType="application/inkml+xml"/>
  <Override PartName="/ppt/ink/ink2751.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xml" ContentType="application/inkml+xml"/>
  <Override PartName="/ppt/ink/ink30.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xml" ContentType="application/inkml+xml"/>
  <Override PartName="/ppt/ink/ink40.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xml" ContentType="application/inkml+xml"/>
  <Override PartName="/ppt/ink/ink50.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xml" ContentType="application/inkml+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ink/ink58.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xml" ContentType="application/inkml+xml"/>
  <Override PartName="/ppt/ink/ink60.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ink/ink61.xml" ContentType="application/inkml+xml"/>
  <Override PartName="/ppt/ink/ink610.xml" ContentType="application/inkml+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ink/ink619.xml" ContentType="application/inkml+xml"/>
  <Override PartName="/ppt/ink/ink62.xml" ContentType="application/inkml+xml"/>
  <Override PartName="/ppt/ink/ink620.xml" ContentType="application/inkml+xml"/>
  <Override PartName="/ppt/ink/ink621.xml" ContentType="application/inkml+xml"/>
  <Override PartName="/ppt/ink/ink622.xml" ContentType="application/inkml+xml"/>
  <Override PartName="/ppt/ink/ink623.xml" ContentType="application/inkml+xml"/>
  <Override PartName="/ppt/ink/ink624.xml" ContentType="application/inkml+xml"/>
  <Override PartName="/ppt/ink/ink625.xml" ContentType="application/inkml+xml"/>
  <Override PartName="/ppt/ink/ink626.xml" ContentType="application/inkml+xml"/>
  <Override PartName="/ppt/ink/ink627.xml" ContentType="application/inkml+xml"/>
  <Override PartName="/ppt/ink/ink628.xml" ContentType="application/inkml+xml"/>
  <Override PartName="/ppt/ink/ink629.xml" ContentType="application/inkml+xml"/>
  <Override PartName="/ppt/ink/ink63.xml" ContentType="application/inkml+xml"/>
  <Override PartName="/ppt/ink/ink630.xml" ContentType="application/inkml+xml"/>
  <Override PartName="/ppt/ink/ink631.xml" ContentType="application/inkml+xml"/>
  <Override PartName="/ppt/ink/ink632.xml" ContentType="application/inkml+xml"/>
  <Override PartName="/ppt/ink/ink633.xml" ContentType="application/inkml+xml"/>
  <Override PartName="/ppt/ink/ink634.xml" ContentType="application/inkml+xml"/>
  <Override PartName="/ppt/ink/ink635.xml" ContentType="application/inkml+xml"/>
  <Override PartName="/ppt/ink/ink636.xml" ContentType="application/inkml+xml"/>
  <Override PartName="/ppt/ink/ink637.xml" ContentType="application/inkml+xml"/>
  <Override PartName="/ppt/ink/ink638.xml" ContentType="application/inkml+xml"/>
  <Override PartName="/ppt/ink/ink639.xml" ContentType="application/inkml+xml"/>
  <Override PartName="/ppt/ink/ink64.xml" ContentType="application/inkml+xml"/>
  <Override PartName="/ppt/ink/ink640.xml" ContentType="application/inkml+xml"/>
  <Override PartName="/ppt/ink/ink641.xml" ContentType="application/inkml+xml"/>
  <Override PartName="/ppt/ink/ink642.xml" ContentType="application/inkml+xml"/>
  <Override PartName="/ppt/ink/ink643.xml" ContentType="application/inkml+xml"/>
  <Override PartName="/ppt/ink/ink644.xml" ContentType="application/inkml+xml"/>
  <Override PartName="/ppt/ink/ink645.xml" ContentType="application/inkml+xml"/>
  <Override PartName="/ppt/ink/ink646.xml" ContentType="application/inkml+xml"/>
  <Override PartName="/ppt/ink/ink647.xml" ContentType="application/inkml+xml"/>
  <Override PartName="/ppt/ink/ink648.xml" ContentType="application/inkml+xml"/>
  <Override PartName="/ppt/ink/ink649.xml" ContentType="application/inkml+xml"/>
  <Override PartName="/ppt/ink/ink65.xml" ContentType="application/inkml+xml"/>
  <Override PartName="/ppt/ink/ink650.xml" ContentType="application/inkml+xml"/>
  <Override PartName="/ppt/ink/ink651.xml" ContentType="application/inkml+xml"/>
  <Override PartName="/ppt/ink/ink652.xml" ContentType="application/inkml+xml"/>
  <Override PartName="/ppt/ink/ink653.xml" ContentType="application/inkml+xml"/>
  <Override PartName="/ppt/ink/ink654.xml" ContentType="application/inkml+xml"/>
  <Override PartName="/ppt/ink/ink655.xml" ContentType="application/inkml+xml"/>
  <Override PartName="/ppt/ink/ink656.xml" ContentType="application/inkml+xml"/>
  <Override PartName="/ppt/ink/ink657.xml" ContentType="application/inkml+xml"/>
  <Override PartName="/ppt/ink/ink658.xml" ContentType="application/inkml+xml"/>
  <Override PartName="/ppt/ink/ink659.xml" ContentType="application/inkml+xml"/>
  <Override PartName="/ppt/ink/ink66.xml" ContentType="application/inkml+xml"/>
  <Override PartName="/ppt/ink/ink660.xml" ContentType="application/inkml+xml"/>
  <Override PartName="/ppt/ink/ink661.xml" ContentType="application/inkml+xml"/>
  <Override PartName="/ppt/ink/ink662.xml" ContentType="application/inkml+xml"/>
  <Override PartName="/ppt/ink/ink663.xml" ContentType="application/inkml+xml"/>
  <Override PartName="/ppt/ink/ink664.xml" ContentType="application/inkml+xml"/>
  <Override PartName="/ppt/ink/ink665.xml" ContentType="application/inkml+xml"/>
  <Override PartName="/ppt/ink/ink666.xml" ContentType="application/inkml+xml"/>
  <Override PartName="/ppt/ink/ink667.xml" ContentType="application/inkml+xml"/>
  <Override PartName="/ppt/ink/ink668.xml" ContentType="application/inkml+xml"/>
  <Override PartName="/ppt/ink/ink669.xml" ContentType="application/inkml+xml"/>
  <Override PartName="/ppt/ink/ink67.xml" ContentType="application/inkml+xml"/>
  <Override PartName="/ppt/ink/ink670.xml" ContentType="application/inkml+xml"/>
  <Override PartName="/ppt/ink/ink671.xml" ContentType="application/inkml+xml"/>
  <Override PartName="/ppt/ink/ink672.xml" ContentType="application/inkml+xml"/>
  <Override PartName="/ppt/ink/ink673.xml" ContentType="application/inkml+xml"/>
  <Override PartName="/ppt/ink/ink674.xml" ContentType="application/inkml+xml"/>
  <Override PartName="/ppt/ink/ink675.xml" ContentType="application/inkml+xml"/>
  <Override PartName="/ppt/ink/ink676.xml" ContentType="application/inkml+xml"/>
  <Override PartName="/ppt/ink/ink677.xml" ContentType="application/inkml+xml"/>
  <Override PartName="/ppt/ink/ink678.xml" ContentType="application/inkml+xml"/>
  <Override PartName="/ppt/ink/ink679.xml" ContentType="application/inkml+xml"/>
  <Override PartName="/ppt/ink/ink68.xml" ContentType="application/inkml+xml"/>
  <Override PartName="/ppt/ink/ink680.xml" ContentType="application/inkml+xml"/>
  <Override PartName="/ppt/ink/ink681.xml" ContentType="application/inkml+xml"/>
  <Override PartName="/ppt/ink/ink682.xml" ContentType="application/inkml+xml"/>
  <Override PartName="/ppt/ink/ink683.xml" ContentType="application/inkml+xml"/>
  <Override PartName="/ppt/ink/ink684.xml" ContentType="application/inkml+xml"/>
  <Override PartName="/ppt/ink/ink685.xml" ContentType="application/inkml+xml"/>
  <Override PartName="/ppt/ink/ink686.xml" ContentType="application/inkml+xml"/>
  <Override PartName="/ppt/ink/ink687.xml" ContentType="application/inkml+xml"/>
  <Override PartName="/ppt/ink/ink688.xml" ContentType="application/inkml+xml"/>
  <Override PartName="/ppt/ink/ink689.xml" ContentType="application/inkml+xml"/>
  <Override PartName="/ppt/ink/ink69.xml" ContentType="application/inkml+xml"/>
  <Override PartName="/ppt/ink/ink690.xml" ContentType="application/inkml+xml"/>
  <Override PartName="/ppt/ink/ink691.xml" ContentType="application/inkml+xml"/>
  <Override PartName="/ppt/ink/ink692.xml" ContentType="application/inkml+xml"/>
  <Override PartName="/ppt/ink/ink693.xml" ContentType="application/inkml+xml"/>
  <Override PartName="/ppt/ink/ink694.xml" ContentType="application/inkml+xml"/>
  <Override PartName="/ppt/ink/ink695.xml" ContentType="application/inkml+xml"/>
  <Override PartName="/ppt/ink/ink696.xml" ContentType="application/inkml+xml"/>
  <Override PartName="/ppt/ink/ink697.xml" ContentType="application/inkml+xml"/>
  <Override PartName="/ppt/ink/ink698.xml" ContentType="application/inkml+xml"/>
  <Override PartName="/ppt/ink/ink699.xml" ContentType="application/inkml+xml"/>
  <Override PartName="/ppt/ink/ink7.xml" ContentType="application/inkml+xml"/>
  <Override PartName="/ppt/ink/ink70.xml" ContentType="application/inkml+xml"/>
  <Override PartName="/ppt/ink/ink700.xml" ContentType="application/inkml+xml"/>
  <Override PartName="/ppt/ink/ink701.xml" ContentType="application/inkml+xml"/>
  <Override PartName="/ppt/ink/ink702.xml" ContentType="application/inkml+xml"/>
  <Override PartName="/ppt/ink/ink703.xml" ContentType="application/inkml+xml"/>
  <Override PartName="/ppt/ink/ink704.xml" ContentType="application/inkml+xml"/>
  <Override PartName="/ppt/ink/ink705.xml" ContentType="application/inkml+xml"/>
  <Override PartName="/ppt/ink/ink706.xml" ContentType="application/inkml+xml"/>
  <Override PartName="/ppt/ink/ink707.xml" ContentType="application/inkml+xml"/>
  <Override PartName="/ppt/ink/ink708.xml" ContentType="application/inkml+xml"/>
  <Override PartName="/ppt/ink/ink709.xml" ContentType="application/inkml+xml"/>
  <Override PartName="/ppt/ink/ink71.xml" ContentType="application/inkml+xml"/>
  <Override PartName="/ppt/ink/ink710.xml" ContentType="application/inkml+xml"/>
  <Override PartName="/ppt/ink/ink711.xml" ContentType="application/inkml+xml"/>
  <Override PartName="/ppt/ink/ink712.xml" ContentType="application/inkml+xml"/>
  <Override PartName="/ppt/ink/ink713.xml" ContentType="application/inkml+xml"/>
  <Override PartName="/ppt/ink/ink714.xml" ContentType="application/inkml+xml"/>
  <Override PartName="/ppt/ink/ink715.xml" ContentType="application/inkml+xml"/>
  <Override PartName="/ppt/ink/ink716.xml" ContentType="application/inkml+xml"/>
  <Override PartName="/ppt/ink/ink717.xml" ContentType="application/inkml+xml"/>
  <Override PartName="/ppt/ink/ink718.xml" ContentType="application/inkml+xml"/>
  <Override PartName="/ppt/ink/ink719.xml" ContentType="application/inkml+xml"/>
  <Override PartName="/ppt/ink/ink72.xml" ContentType="application/inkml+xml"/>
  <Override PartName="/ppt/ink/ink720.xml" ContentType="application/inkml+xml"/>
  <Override PartName="/ppt/ink/ink721.xml" ContentType="application/inkml+xml"/>
  <Override PartName="/ppt/ink/ink722.xml" ContentType="application/inkml+xml"/>
  <Override PartName="/ppt/ink/ink723.xml" ContentType="application/inkml+xml"/>
  <Override PartName="/ppt/ink/ink724.xml" ContentType="application/inkml+xml"/>
  <Override PartName="/ppt/ink/ink725.xml" ContentType="application/inkml+xml"/>
  <Override PartName="/ppt/ink/ink726.xml" ContentType="application/inkml+xml"/>
  <Override PartName="/ppt/ink/ink727.xml" ContentType="application/inkml+xml"/>
  <Override PartName="/ppt/ink/ink728.xml" ContentType="application/inkml+xml"/>
  <Override PartName="/ppt/ink/ink729.xml" ContentType="application/inkml+xml"/>
  <Override PartName="/ppt/ink/ink73.xml" ContentType="application/inkml+xml"/>
  <Override PartName="/ppt/ink/ink730.xml" ContentType="application/inkml+xml"/>
  <Override PartName="/ppt/ink/ink731.xml" ContentType="application/inkml+xml"/>
  <Override PartName="/ppt/ink/ink732.xml" ContentType="application/inkml+xml"/>
  <Override PartName="/ppt/ink/ink733.xml" ContentType="application/inkml+xml"/>
  <Override PartName="/ppt/ink/ink734.xml" ContentType="application/inkml+xml"/>
  <Override PartName="/ppt/ink/ink735.xml" ContentType="application/inkml+xml"/>
  <Override PartName="/ppt/ink/ink736.xml" ContentType="application/inkml+xml"/>
  <Override PartName="/ppt/ink/ink737.xml" ContentType="application/inkml+xml"/>
  <Override PartName="/ppt/ink/ink738.xml" ContentType="application/inkml+xml"/>
  <Override PartName="/ppt/ink/ink739.xml" ContentType="application/inkml+xml"/>
  <Override PartName="/ppt/ink/ink74.xml" ContentType="application/inkml+xml"/>
  <Override PartName="/ppt/ink/ink740.xml" ContentType="application/inkml+xml"/>
  <Override PartName="/ppt/ink/ink741.xml" ContentType="application/inkml+xml"/>
  <Override PartName="/ppt/ink/ink742.xml" ContentType="application/inkml+xml"/>
  <Override PartName="/ppt/ink/ink743.xml" ContentType="application/inkml+xml"/>
  <Override PartName="/ppt/ink/ink744.xml" ContentType="application/inkml+xml"/>
  <Override PartName="/ppt/ink/ink745.xml" ContentType="application/inkml+xml"/>
  <Override PartName="/ppt/ink/ink746.xml" ContentType="application/inkml+xml"/>
  <Override PartName="/ppt/ink/ink747.xml" ContentType="application/inkml+xml"/>
  <Override PartName="/ppt/ink/ink748.xml" ContentType="application/inkml+xml"/>
  <Override PartName="/ppt/ink/ink749.xml" ContentType="application/inkml+xml"/>
  <Override PartName="/ppt/ink/ink75.xml" ContentType="application/inkml+xml"/>
  <Override PartName="/ppt/ink/ink750.xml" ContentType="application/inkml+xml"/>
  <Override PartName="/ppt/ink/ink751.xml" ContentType="application/inkml+xml"/>
  <Override PartName="/ppt/ink/ink752.xml" ContentType="application/inkml+xml"/>
  <Override PartName="/ppt/ink/ink753.xml" ContentType="application/inkml+xml"/>
  <Override PartName="/ppt/ink/ink754.xml" ContentType="application/inkml+xml"/>
  <Override PartName="/ppt/ink/ink755.xml" ContentType="application/inkml+xml"/>
  <Override PartName="/ppt/ink/ink756.xml" ContentType="application/inkml+xml"/>
  <Override PartName="/ppt/ink/ink757.xml" ContentType="application/inkml+xml"/>
  <Override PartName="/ppt/ink/ink758.xml" ContentType="application/inkml+xml"/>
  <Override PartName="/ppt/ink/ink759.xml" ContentType="application/inkml+xml"/>
  <Override PartName="/ppt/ink/ink76.xml" ContentType="application/inkml+xml"/>
  <Override PartName="/ppt/ink/ink760.xml" ContentType="application/inkml+xml"/>
  <Override PartName="/ppt/ink/ink761.xml" ContentType="application/inkml+xml"/>
  <Override PartName="/ppt/ink/ink762.xml" ContentType="application/inkml+xml"/>
  <Override PartName="/ppt/ink/ink763.xml" ContentType="application/inkml+xml"/>
  <Override PartName="/ppt/ink/ink764.xml" ContentType="application/inkml+xml"/>
  <Override PartName="/ppt/ink/ink765.xml" ContentType="application/inkml+xml"/>
  <Override PartName="/ppt/ink/ink766.xml" ContentType="application/inkml+xml"/>
  <Override PartName="/ppt/ink/ink767.xml" ContentType="application/inkml+xml"/>
  <Override PartName="/ppt/ink/ink768.xml" ContentType="application/inkml+xml"/>
  <Override PartName="/ppt/ink/ink769.xml" ContentType="application/inkml+xml"/>
  <Override PartName="/ppt/ink/ink77.xml" ContentType="application/inkml+xml"/>
  <Override PartName="/ppt/ink/ink770.xml" ContentType="application/inkml+xml"/>
  <Override PartName="/ppt/ink/ink771.xml" ContentType="application/inkml+xml"/>
  <Override PartName="/ppt/ink/ink772.xml" ContentType="application/inkml+xml"/>
  <Override PartName="/ppt/ink/ink773.xml" ContentType="application/inkml+xml"/>
  <Override PartName="/ppt/ink/ink774.xml" ContentType="application/inkml+xml"/>
  <Override PartName="/ppt/ink/ink775.xml" ContentType="application/inkml+xml"/>
  <Override PartName="/ppt/ink/ink776.xml" ContentType="application/inkml+xml"/>
  <Override PartName="/ppt/ink/ink777.xml" ContentType="application/inkml+xml"/>
  <Override PartName="/ppt/ink/ink778.xml" ContentType="application/inkml+xml"/>
  <Override PartName="/ppt/ink/ink779.xml" ContentType="application/inkml+xml"/>
  <Override PartName="/ppt/ink/ink78.xml" ContentType="application/inkml+xml"/>
  <Override PartName="/ppt/ink/ink780.xml" ContentType="application/inkml+xml"/>
  <Override PartName="/ppt/ink/ink781.xml" ContentType="application/inkml+xml"/>
  <Override PartName="/ppt/ink/ink782.xml" ContentType="application/inkml+xml"/>
  <Override PartName="/ppt/ink/ink783.xml" ContentType="application/inkml+xml"/>
  <Override PartName="/ppt/ink/ink784.xml" ContentType="application/inkml+xml"/>
  <Override PartName="/ppt/ink/ink785.xml" ContentType="application/inkml+xml"/>
  <Override PartName="/ppt/ink/ink786.xml" ContentType="application/inkml+xml"/>
  <Override PartName="/ppt/ink/ink787.xml" ContentType="application/inkml+xml"/>
  <Override PartName="/ppt/ink/ink788.xml" ContentType="application/inkml+xml"/>
  <Override PartName="/ppt/ink/ink789.xml" ContentType="application/inkml+xml"/>
  <Override PartName="/ppt/ink/ink79.xml" ContentType="application/inkml+xml"/>
  <Override PartName="/ppt/ink/ink790.xml" ContentType="application/inkml+xml"/>
  <Override PartName="/ppt/ink/ink791.xml" ContentType="application/inkml+xml"/>
  <Override PartName="/ppt/ink/ink792.xml" ContentType="application/inkml+xml"/>
  <Override PartName="/ppt/ink/ink793.xml" ContentType="application/inkml+xml"/>
  <Override PartName="/ppt/ink/ink794.xml" ContentType="application/inkml+xml"/>
  <Override PartName="/ppt/ink/ink795.xml" ContentType="application/inkml+xml"/>
  <Override PartName="/ppt/ink/ink796.xml" ContentType="application/inkml+xml"/>
  <Override PartName="/ppt/ink/ink797.xml" ContentType="application/inkml+xml"/>
  <Override PartName="/ppt/ink/ink798.xml" ContentType="application/inkml+xml"/>
  <Override PartName="/ppt/ink/ink799.xml" ContentType="application/inkml+xml"/>
  <Override PartName="/ppt/ink/ink8.xml" ContentType="application/inkml+xml"/>
  <Override PartName="/ppt/ink/ink80.xml" ContentType="application/inkml+xml"/>
  <Override PartName="/ppt/ink/ink800.xml" ContentType="application/inkml+xml"/>
  <Override PartName="/ppt/ink/ink801.xml" ContentType="application/inkml+xml"/>
  <Override PartName="/ppt/ink/ink802.xml" ContentType="application/inkml+xml"/>
  <Override PartName="/ppt/ink/ink803.xml" ContentType="application/inkml+xml"/>
  <Override PartName="/ppt/ink/ink804.xml" ContentType="application/inkml+xml"/>
  <Override PartName="/ppt/ink/ink805.xml" ContentType="application/inkml+xml"/>
  <Override PartName="/ppt/ink/ink806.xml" ContentType="application/inkml+xml"/>
  <Override PartName="/ppt/ink/ink807.xml" ContentType="application/inkml+xml"/>
  <Override PartName="/ppt/ink/ink808.xml" ContentType="application/inkml+xml"/>
  <Override PartName="/ppt/ink/ink809.xml" ContentType="application/inkml+xml"/>
  <Override PartName="/ppt/ink/ink81.xml" ContentType="application/inkml+xml"/>
  <Override PartName="/ppt/ink/ink810.xml" ContentType="application/inkml+xml"/>
  <Override PartName="/ppt/ink/ink811.xml" ContentType="application/inkml+xml"/>
  <Override PartName="/ppt/ink/ink812.xml" ContentType="application/inkml+xml"/>
  <Override PartName="/ppt/ink/ink813.xml" ContentType="application/inkml+xml"/>
  <Override PartName="/ppt/ink/ink814.xml" ContentType="application/inkml+xml"/>
  <Override PartName="/ppt/ink/ink815.xml" ContentType="application/inkml+xml"/>
  <Override PartName="/ppt/ink/ink816.xml" ContentType="application/inkml+xml"/>
  <Override PartName="/ppt/ink/ink817.xml" ContentType="application/inkml+xml"/>
  <Override PartName="/ppt/ink/ink818.xml" ContentType="application/inkml+xml"/>
  <Override PartName="/ppt/ink/ink819.xml" ContentType="application/inkml+xml"/>
  <Override PartName="/ppt/ink/ink82.xml" ContentType="application/inkml+xml"/>
  <Override PartName="/ppt/ink/ink820.xml" ContentType="application/inkml+xml"/>
  <Override PartName="/ppt/ink/ink821.xml" ContentType="application/inkml+xml"/>
  <Override PartName="/ppt/ink/ink822.xml" ContentType="application/inkml+xml"/>
  <Override PartName="/ppt/ink/ink823.xml" ContentType="application/inkml+xml"/>
  <Override PartName="/ppt/ink/ink824.xml" ContentType="application/inkml+xml"/>
  <Override PartName="/ppt/ink/ink825.xml" ContentType="application/inkml+xml"/>
  <Override PartName="/ppt/ink/ink826.xml" ContentType="application/inkml+xml"/>
  <Override PartName="/ppt/ink/ink827.xml" ContentType="application/inkml+xml"/>
  <Override PartName="/ppt/ink/ink828.xml" ContentType="application/inkml+xml"/>
  <Override PartName="/ppt/ink/ink829.xml" ContentType="application/inkml+xml"/>
  <Override PartName="/ppt/ink/ink83.xml" ContentType="application/inkml+xml"/>
  <Override PartName="/ppt/ink/ink830.xml" ContentType="application/inkml+xml"/>
  <Override PartName="/ppt/ink/ink831.xml" ContentType="application/inkml+xml"/>
  <Override PartName="/ppt/ink/ink832.xml" ContentType="application/inkml+xml"/>
  <Override PartName="/ppt/ink/ink833.xml" ContentType="application/inkml+xml"/>
  <Override PartName="/ppt/ink/ink834.xml" ContentType="application/inkml+xml"/>
  <Override PartName="/ppt/ink/ink835.xml" ContentType="application/inkml+xml"/>
  <Override PartName="/ppt/ink/ink836.xml" ContentType="application/inkml+xml"/>
  <Override PartName="/ppt/ink/ink837.xml" ContentType="application/inkml+xml"/>
  <Override PartName="/ppt/ink/ink838.xml" ContentType="application/inkml+xml"/>
  <Override PartName="/ppt/ink/ink839.xml" ContentType="application/inkml+xml"/>
  <Override PartName="/ppt/ink/ink84.xml" ContentType="application/inkml+xml"/>
  <Override PartName="/ppt/ink/ink840.xml" ContentType="application/inkml+xml"/>
  <Override PartName="/ppt/ink/ink841.xml" ContentType="application/inkml+xml"/>
  <Override PartName="/ppt/ink/ink842.xml" ContentType="application/inkml+xml"/>
  <Override PartName="/ppt/ink/ink843.xml" ContentType="application/inkml+xml"/>
  <Override PartName="/ppt/ink/ink844.xml" ContentType="application/inkml+xml"/>
  <Override PartName="/ppt/ink/ink845.xml" ContentType="application/inkml+xml"/>
  <Override PartName="/ppt/ink/ink846.xml" ContentType="application/inkml+xml"/>
  <Override PartName="/ppt/ink/ink847.xml" ContentType="application/inkml+xml"/>
  <Override PartName="/ppt/ink/ink848.xml" ContentType="application/inkml+xml"/>
  <Override PartName="/ppt/ink/ink849.xml" ContentType="application/inkml+xml"/>
  <Override PartName="/ppt/ink/ink85.xml" ContentType="application/inkml+xml"/>
  <Override PartName="/ppt/ink/ink850.xml" ContentType="application/inkml+xml"/>
  <Override PartName="/ppt/ink/ink851.xml" ContentType="application/inkml+xml"/>
  <Override PartName="/ppt/ink/ink852.xml" ContentType="application/inkml+xml"/>
  <Override PartName="/ppt/ink/ink853.xml" ContentType="application/inkml+xml"/>
  <Override PartName="/ppt/ink/ink854.xml" ContentType="application/inkml+xml"/>
  <Override PartName="/ppt/ink/ink855.xml" ContentType="application/inkml+xml"/>
  <Override PartName="/ppt/ink/ink856.xml" ContentType="application/inkml+xml"/>
  <Override PartName="/ppt/ink/ink857.xml" ContentType="application/inkml+xml"/>
  <Override PartName="/ppt/ink/ink858.xml" ContentType="application/inkml+xml"/>
  <Override PartName="/ppt/ink/ink859.xml" ContentType="application/inkml+xml"/>
  <Override PartName="/ppt/ink/ink86.xml" ContentType="application/inkml+xml"/>
  <Override PartName="/ppt/ink/ink860.xml" ContentType="application/inkml+xml"/>
  <Override PartName="/ppt/ink/ink861.xml" ContentType="application/inkml+xml"/>
  <Override PartName="/ppt/ink/ink862.xml" ContentType="application/inkml+xml"/>
  <Override PartName="/ppt/ink/ink863.xml" ContentType="application/inkml+xml"/>
  <Override PartName="/ppt/ink/ink864.xml" ContentType="application/inkml+xml"/>
  <Override PartName="/ppt/ink/ink865.xml" ContentType="application/inkml+xml"/>
  <Override PartName="/ppt/ink/ink866.xml" ContentType="application/inkml+xml"/>
  <Override PartName="/ppt/ink/ink867.xml" ContentType="application/inkml+xml"/>
  <Override PartName="/ppt/ink/ink868.xml" ContentType="application/inkml+xml"/>
  <Override PartName="/ppt/ink/ink869.xml" ContentType="application/inkml+xml"/>
  <Override PartName="/ppt/ink/ink87.xml" ContentType="application/inkml+xml"/>
  <Override PartName="/ppt/ink/ink870.xml" ContentType="application/inkml+xml"/>
  <Override PartName="/ppt/ink/ink871.xml" ContentType="application/inkml+xml"/>
  <Override PartName="/ppt/ink/ink872.xml" ContentType="application/inkml+xml"/>
  <Override PartName="/ppt/ink/ink873.xml" ContentType="application/inkml+xml"/>
  <Override PartName="/ppt/ink/ink874.xml" ContentType="application/inkml+xml"/>
  <Override PartName="/ppt/ink/ink875.xml" ContentType="application/inkml+xml"/>
  <Override PartName="/ppt/ink/ink876.xml" ContentType="application/inkml+xml"/>
  <Override PartName="/ppt/ink/ink877.xml" ContentType="application/inkml+xml"/>
  <Override PartName="/ppt/ink/ink878.xml" ContentType="application/inkml+xml"/>
  <Override PartName="/ppt/ink/ink879.xml" ContentType="application/inkml+xml"/>
  <Override PartName="/ppt/ink/ink88.xml" ContentType="application/inkml+xml"/>
  <Override PartName="/ppt/ink/ink880.xml" ContentType="application/inkml+xml"/>
  <Override PartName="/ppt/ink/ink881.xml" ContentType="application/inkml+xml"/>
  <Override PartName="/ppt/ink/ink882.xml" ContentType="application/inkml+xml"/>
  <Override PartName="/ppt/ink/ink883.xml" ContentType="application/inkml+xml"/>
  <Override PartName="/ppt/ink/ink884.xml" ContentType="application/inkml+xml"/>
  <Override PartName="/ppt/ink/ink885.xml" ContentType="application/inkml+xml"/>
  <Override PartName="/ppt/ink/ink886.xml" ContentType="application/inkml+xml"/>
  <Override PartName="/ppt/ink/ink887.xml" ContentType="application/inkml+xml"/>
  <Override PartName="/ppt/ink/ink888.xml" ContentType="application/inkml+xml"/>
  <Override PartName="/ppt/ink/ink889.xml" ContentType="application/inkml+xml"/>
  <Override PartName="/ppt/ink/ink89.xml" ContentType="application/inkml+xml"/>
  <Override PartName="/ppt/ink/ink890.xml" ContentType="application/inkml+xml"/>
  <Override PartName="/ppt/ink/ink891.xml" ContentType="application/inkml+xml"/>
  <Override PartName="/ppt/ink/ink892.xml" ContentType="application/inkml+xml"/>
  <Override PartName="/ppt/ink/ink893.xml" ContentType="application/inkml+xml"/>
  <Override PartName="/ppt/ink/ink894.xml" ContentType="application/inkml+xml"/>
  <Override PartName="/ppt/ink/ink895.xml" ContentType="application/inkml+xml"/>
  <Override PartName="/ppt/ink/ink896.xml" ContentType="application/inkml+xml"/>
  <Override PartName="/ppt/ink/ink897.xml" ContentType="application/inkml+xml"/>
  <Override PartName="/ppt/ink/ink898.xml" ContentType="application/inkml+xml"/>
  <Override PartName="/ppt/ink/ink899.xml" ContentType="application/inkml+xml"/>
  <Override PartName="/ppt/ink/ink9.xml" ContentType="application/inkml+xml"/>
  <Override PartName="/ppt/ink/ink90.xml" ContentType="application/inkml+xml"/>
  <Override PartName="/ppt/ink/ink900.xml" ContentType="application/inkml+xml"/>
  <Override PartName="/ppt/ink/ink901.xml" ContentType="application/inkml+xml"/>
  <Override PartName="/ppt/ink/ink902.xml" ContentType="application/inkml+xml"/>
  <Override PartName="/ppt/ink/ink903.xml" ContentType="application/inkml+xml"/>
  <Override PartName="/ppt/ink/ink904.xml" ContentType="application/inkml+xml"/>
  <Override PartName="/ppt/ink/ink905.xml" ContentType="application/inkml+xml"/>
  <Override PartName="/ppt/ink/ink906.xml" ContentType="application/inkml+xml"/>
  <Override PartName="/ppt/ink/ink907.xml" ContentType="application/inkml+xml"/>
  <Override PartName="/ppt/ink/ink908.xml" ContentType="application/inkml+xml"/>
  <Override PartName="/ppt/ink/ink909.xml" ContentType="application/inkml+xml"/>
  <Override PartName="/ppt/ink/ink91.xml" ContentType="application/inkml+xml"/>
  <Override PartName="/ppt/ink/ink910.xml" ContentType="application/inkml+xml"/>
  <Override PartName="/ppt/ink/ink911.xml" ContentType="application/inkml+xml"/>
  <Override PartName="/ppt/ink/ink912.xml" ContentType="application/inkml+xml"/>
  <Override PartName="/ppt/ink/ink913.xml" ContentType="application/inkml+xml"/>
  <Override PartName="/ppt/ink/ink914.xml" ContentType="application/inkml+xml"/>
  <Override PartName="/ppt/ink/ink915.xml" ContentType="application/inkml+xml"/>
  <Override PartName="/ppt/ink/ink916.xml" ContentType="application/inkml+xml"/>
  <Override PartName="/ppt/ink/ink917.xml" ContentType="application/inkml+xml"/>
  <Override PartName="/ppt/ink/ink918.xml" ContentType="application/inkml+xml"/>
  <Override PartName="/ppt/ink/ink919.xml" ContentType="application/inkml+xml"/>
  <Override PartName="/ppt/ink/ink92.xml" ContentType="application/inkml+xml"/>
  <Override PartName="/ppt/ink/ink920.xml" ContentType="application/inkml+xml"/>
  <Override PartName="/ppt/ink/ink921.xml" ContentType="application/inkml+xml"/>
  <Override PartName="/ppt/ink/ink922.xml" ContentType="application/inkml+xml"/>
  <Override PartName="/ppt/ink/ink923.xml" ContentType="application/inkml+xml"/>
  <Override PartName="/ppt/ink/ink924.xml" ContentType="application/inkml+xml"/>
  <Override PartName="/ppt/ink/ink925.xml" ContentType="application/inkml+xml"/>
  <Override PartName="/ppt/ink/ink926.xml" ContentType="application/inkml+xml"/>
  <Override PartName="/ppt/ink/ink927.xml" ContentType="application/inkml+xml"/>
  <Override PartName="/ppt/ink/ink928.xml" ContentType="application/inkml+xml"/>
  <Override PartName="/ppt/ink/ink929.xml" ContentType="application/inkml+xml"/>
  <Override PartName="/ppt/ink/ink93.xml" ContentType="application/inkml+xml"/>
  <Override PartName="/ppt/ink/ink930.xml" ContentType="application/inkml+xml"/>
  <Override PartName="/ppt/ink/ink931.xml" ContentType="application/inkml+xml"/>
  <Override PartName="/ppt/ink/ink932.xml" ContentType="application/inkml+xml"/>
  <Override PartName="/ppt/ink/ink933.xml" ContentType="application/inkml+xml"/>
  <Override PartName="/ppt/ink/ink934.xml" ContentType="application/inkml+xml"/>
  <Override PartName="/ppt/ink/ink935.xml" ContentType="application/inkml+xml"/>
  <Override PartName="/ppt/ink/ink936.xml" ContentType="application/inkml+xml"/>
  <Override PartName="/ppt/ink/ink937.xml" ContentType="application/inkml+xml"/>
  <Override PartName="/ppt/ink/ink938.xml" ContentType="application/inkml+xml"/>
  <Override PartName="/ppt/ink/ink939.xml" ContentType="application/inkml+xml"/>
  <Override PartName="/ppt/ink/ink94.xml" ContentType="application/inkml+xml"/>
  <Override PartName="/ppt/ink/ink940.xml" ContentType="application/inkml+xml"/>
  <Override PartName="/ppt/ink/ink941.xml" ContentType="application/inkml+xml"/>
  <Override PartName="/ppt/ink/ink942.xml" ContentType="application/inkml+xml"/>
  <Override PartName="/ppt/ink/ink943.xml" ContentType="application/inkml+xml"/>
  <Override PartName="/ppt/ink/ink944.xml" ContentType="application/inkml+xml"/>
  <Override PartName="/ppt/ink/ink945.xml" ContentType="application/inkml+xml"/>
  <Override PartName="/ppt/ink/ink946.xml" ContentType="application/inkml+xml"/>
  <Override PartName="/ppt/ink/ink947.xml" ContentType="application/inkml+xml"/>
  <Override PartName="/ppt/ink/ink948.xml" ContentType="application/inkml+xml"/>
  <Override PartName="/ppt/ink/ink949.xml" ContentType="application/inkml+xml"/>
  <Override PartName="/ppt/ink/ink95.xml" ContentType="application/inkml+xml"/>
  <Override PartName="/ppt/ink/ink950.xml" ContentType="application/inkml+xml"/>
  <Override PartName="/ppt/ink/ink951.xml" ContentType="application/inkml+xml"/>
  <Override PartName="/ppt/ink/ink952.xml" ContentType="application/inkml+xml"/>
  <Override PartName="/ppt/ink/ink953.xml" ContentType="application/inkml+xml"/>
  <Override PartName="/ppt/ink/ink954.xml" ContentType="application/inkml+xml"/>
  <Override PartName="/ppt/ink/ink955.xml" ContentType="application/inkml+xml"/>
  <Override PartName="/ppt/ink/ink956.xml" ContentType="application/inkml+xml"/>
  <Override PartName="/ppt/ink/ink957.xml" ContentType="application/inkml+xml"/>
  <Override PartName="/ppt/ink/ink958.xml" ContentType="application/inkml+xml"/>
  <Override PartName="/ppt/ink/ink959.xml" ContentType="application/inkml+xml"/>
  <Override PartName="/ppt/ink/ink96.xml" ContentType="application/inkml+xml"/>
  <Override PartName="/ppt/ink/ink960.xml" ContentType="application/inkml+xml"/>
  <Override PartName="/ppt/ink/ink961.xml" ContentType="application/inkml+xml"/>
  <Override PartName="/ppt/ink/ink962.xml" ContentType="application/inkml+xml"/>
  <Override PartName="/ppt/ink/ink963.xml" ContentType="application/inkml+xml"/>
  <Override PartName="/ppt/ink/ink964.xml" ContentType="application/inkml+xml"/>
  <Override PartName="/ppt/ink/ink965.xml" ContentType="application/inkml+xml"/>
  <Override PartName="/ppt/ink/ink966.xml" ContentType="application/inkml+xml"/>
  <Override PartName="/ppt/ink/ink967.xml" ContentType="application/inkml+xml"/>
  <Override PartName="/ppt/ink/ink968.xml" ContentType="application/inkml+xml"/>
  <Override PartName="/ppt/ink/ink969.xml" ContentType="application/inkml+xml"/>
  <Override PartName="/ppt/ink/ink97.xml" ContentType="application/inkml+xml"/>
  <Override PartName="/ppt/ink/ink970.xml" ContentType="application/inkml+xml"/>
  <Override PartName="/ppt/ink/ink971.xml" ContentType="application/inkml+xml"/>
  <Override PartName="/ppt/ink/ink972.xml" ContentType="application/inkml+xml"/>
  <Override PartName="/ppt/ink/ink973.xml" ContentType="application/inkml+xml"/>
  <Override PartName="/ppt/ink/ink974.xml" ContentType="application/inkml+xml"/>
  <Override PartName="/ppt/ink/ink975.xml" ContentType="application/inkml+xml"/>
  <Override PartName="/ppt/ink/ink976.xml" ContentType="application/inkml+xml"/>
  <Override PartName="/ppt/ink/ink977.xml" ContentType="application/inkml+xml"/>
  <Override PartName="/ppt/ink/ink978.xml" ContentType="application/inkml+xml"/>
  <Override PartName="/ppt/ink/ink979.xml" ContentType="application/inkml+xml"/>
  <Override PartName="/ppt/ink/ink98.xml" ContentType="application/inkml+xml"/>
  <Override PartName="/ppt/ink/ink980.xml" ContentType="application/inkml+xml"/>
  <Override PartName="/ppt/ink/ink981.xml" ContentType="application/inkml+xml"/>
  <Override PartName="/ppt/ink/ink982.xml" ContentType="application/inkml+xml"/>
  <Override PartName="/ppt/ink/ink983.xml" ContentType="application/inkml+xml"/>
  <Override PartName="/ppt/ink/ink984.xml" ContentType="application/inkml+xml"/>
  <Override PartName="/ppt/ink/ink985.xml" ContentType="application/inkml+xml"/>
  <Override PartName="/ppt/ink/ink986.xml" ContentType="application/inkml+xml"/>
  <Override PartName="/ppt/ink/ink987.xml" ContentType="application/inkml+xml"/>
  <Override PartName="/ppt/ink/ink988.xml" ContentType="application/inkml+xml"/>
  <Override PartName="/ppt/ink/ink989.xml" ContentType="application/inkml+xml"/>
  <Override PartName="/ppt/ink/ink99.xml" ContentType="application/inkml+xml"/>
  <Override PartName="/ppt/ink/ink990.xml" ContentType="application/inkml+xml"/>
  <Override PartName="/ppt/ink/ink991.xml" ContentType="application/inkml+xml"/>
  <Override PartName="/ppt/ink/ink992.xml" ContentType="application/inkml+xml"/>
  <Override PartName="/ppt/ink/ink993.xml" ContentType="application/inkml+xml"/>
  <Override PartName="/ppt/ink/ink994.xml" ContentType="application/inkml+xml"/>
  <Override PartName="/ppt/ink/ink995.xml" ContentType="application/inkml+xml"/>
  <Override PartName="/ppt/ink/ink996.xml" ContentType="application/inkml+xml"/>
  <Override PartName="/ppt/ink/ink997.xml" ContentType="application/inkml+xml"/>
  <Override PartName="/ppt/ink/ink998.xml" ContentType="application/inkml+xml"/>
  <Override PartName="/ppt/ink/ink999.xml" ContentType="application/inkml+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0"/>
  </p:notesMasterIdLst>
  <p:handoutMasterIdLst>
    <p:handoutMasterId r:id="rId21"/>
  </p:handoutMasterIdLst>
  <p:sldIdLst>
    <p:sldId id="256" r:id="rId3"/>
    <p:sldId id="258" r:id="rId4"/>
    <p:sldId id="279" r:id="rId5"/>
    <p:sldId id="280" r:id="rId6"/>
    <p:sldId id="281" r:id="rId7"/>
    <p:sldId id="282" r:id="rId8"/>
    <p:sldId id="283" r:id="rId9"/>
    <p:sldId id="284" r:id="rId10"/>
    <p:sldId id="286" r:id="rId11"/>
    <p:sldId id="285" r:id="rId12"/>
    <p:sldId id="287" r:id="rId13"/>
    <p:sldId id="288" r:id="rId14"/>
    <p:sldId id="289" r:id="rId15"/>
    <p:sldId id="290" r:id="rId16"/>
    <p:sldId id="291" r:id="rId17"/>
    <p:sldId id="292" r:id="rId18"/>
    <p:sldId id="293" r:id="rId19"/>
  </p:sldIdLst>
  <p:sldSz cx="12192000" cy="6858000"/>
  <p:notesSz cx="7103745" cy="10234295"/>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609BB"/>
    <a:srgbClr val="CC3300"/>
    <a:srgbClr val="B2B2B2"/>
    <a:srgbClr val="202020"/>
    <a:srgbClr val="323232"/>
    <a:srgbClr val="CC0000"/>
    <a:srgbClr val="FF3300"/>
    <a:srgbClr val="990000"/>
    <a:srgbClr val="FF8D41"/>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278" autoAdjust="0"/>
    <p:restoredTop sz="94660"/>
  </p:normalViewPr>
  <p:slideViewPr>
    <p:cSldViewPr snapToGrid="0" showGuides="1">
      <p:cViewPr varScale="1">
        <p:scale>
          <a:sx n="75" d="100"/>
          <a:sy n="75" d="100"/>
        </p:scale>
        <p:origin x="90" y="96"/>
      </p:cViewPr>
      <p:guideLst>
        <p:guide orient="horz" pos="2120"/>
        <p:guide pos="3830"/>
      </p:guideLst>
    </p:cSldViewPr>
  </p:slideViewPr>
  <p:notesTextViewPr>
    <p:cViewPr>
      <p:scale>
        <a:sx n="3" d="2"/>
        <a:sy n="3" d="2"/>
      </p:scale>
      <p:origin x="0" y="0"/>
    </p:cViewPr>
  </p:notesTextViewPr>
  <p:gridSpacing cx="72000" cy="720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4" Type="http://schemas.openxmlformats.org/officeDocument/2006/relationships/tableStyles" Target="tableStyles.xml"/><Relationship Id="rId23" Type="http://schemas.openxmlformats.org/officeDocument/2006/relationships/viewProps" Target="viewProps.xml"/><Relationship Id="rId22" Type="http://schemas.openxmlformats.org/officeDocument/2006/relationships/presProps" Target="presProps.xml"/><Relationship Id="rId21" Type="http://schemas.openxmlformats.org/officeDocument/2006/relationships/handoutMaster" Target="handoutMasters/handoutMaster1.xml"/><Relationship Id="rId20" Type="http://schemas.openxmlformats.org/officeDocument/2006/relationships/notesMaster" Target="notesMasters/notesMaster1.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true"/>
          </p:cNvSpPr>
          <p:nvPr>
            <p:ph type="hdr" sz="quarter"/>
          </p:nvPr>
        </p:nvSpPr>
        <p:spPr>
          <a:xfrm>
            <a:off x="0" y="0"/>
            <a:ext cx="3078290" cy="513492"/>
          </a:xfrm>
          <a:prstGeom prst="rect">
            <a:avLst/>
          </a:prstGeom>
        </p:spPr>
        <p:txBody>
          <a:bodyPr vert="horz" lIns="91440" tIns="45720" rIns="91440" bIns="45720" rtlCol="0"/>
          <a:lstStyle>
            <a:lvl1pPr algn="l">
              <a:defRPr sz="1245"/>
            </a:lvl1pPr>
          </a:lstStyle>
          <a:p>
            <a:endParaRPr lang="zh-CN" altLang="en-US"/>
          </a:p>
        </p:txBody>
      </p:sp>
      <p:sp>
        <p:nvSpPr>
          <p:cNvPr id="3" name="日期占位符 2"/>
          <p:cNvSpPr>
            <a:spLocks noGrp="true"/>
          </p:cNvSpPr>
          <p:nvPr>
            <p:ph type="dt" sz="quarter" idx="1"/>
          </p:nvPr>
        </p:nvSpPr>
        <p:spPr>
          <a:xfrm>
            <a:off x="4023812" y="0"/>
            <a:ext cx="3078290" cy="513492"/>
          </a:xfrm>
          <a:prstGeom prst="rect">
            <a:avLst/>
          </a:prstGeom>
        </p:spPr>
        <p:txBody>
          <a:bodyPr vert="horz" lIns="91440" tIns="45720" rIns="91440" bIns="45720" rtlCol="0"/>
          <a:lstStyle>
            <a:lvl1pPr algn="r">
              <a:defRPr sz="1245"/>
            </a:lvl1pPr>
          </a:lstStyle>
          <a:p>
            <a:fld id="{0F9B84EA-7D68-4D60-9CB1-D50884785D1C}" type="datetimeFigureOut">
              <a:rPr lang="zh-CN" altLang="en-US" smtClean="0"/>
            </a:fld>
            <a:endParaRPr lang="zh-CN" altLang="en-US"/>
          </a:p>
        </p:txBody>
      </p:sp>
      <p:sp>
        <p:nvSpPr>
          <p:cNvPr id="4" name="页脚占位符 3"/>
          <p:cNvSpPr>
            <a:spLocks noGrp="true"/>
          </p:cNvSpPr>
          <p:nvPr>
            <p:ph type="ftr" sz="quarter" idx="2"/>
          </p:nvPr>
        </p:nvSpPr>
        <p:spPr>
          <a:xfrm>
            <a:off x="0" y="9720804"/>
            <a:ext cx="3078290" cy="513491"/>
          </a:xfrm>
          <a:prstGeom prst="rect">
            <a:avLst/>
          </a:prstGeom>
        </p:spPr>
        <p:txBody>
          <a:bodyPr vert="horz" lIns="91440" tIns="45720" rIns="91440" bIns="45720" rtlCol="0" anchor="b"/>
          <a:lstStyle>
            <a:lvl1pPr algn="l">
              <a:defRPr sz="1245"/>
            </a:lvl1pPr>
          </a:lstStyle>
          <a:p>
            <a:endParaRPr lang="zh-CN" altLang="en-US"/>
          </a:p>
        </p:txBody>
      </p:sp>
      <p:sp>
        <p:nvSpPr>
          <p:cNvPr id="5" name="灯片编号占位符 4"/>
          <p:cNvSpPr>
            <a:spLocks noGrp="true"/>
          </p:cNvSpPr>
          <p:nvPr>
            <p:ph type="sldNum" sz="quarter" idx="3"/>
          </p:nvPr>
        </p:nvSpPr>
        <p:spPr>
          <a:xfrm>
            <a:off x="4023812" y="9720804"/>
            <a:ext cx="3078290" cy="513491"/>
          </a:xfrm>
          <a:prstGeom prst="rect">
            <a:avLst/>
          </a:prstGeom>
        </p:spPr>
        <p:txBody>
          <a:bodyPr vert="horz" lIns="91440" tIns="45720" rIns="91440" bIns="45720" rtlCol="0" anchor="b"/>
          <a:lstStyle>
            <a:lvl1pPr algn="r">
              <a:defRPr sz="1245"/>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16:17"/>
    </inkml:context>
    <inkml:brush xml:id="br0">
      <inkml:brushProperty name="width" value="0.05292" units="cm"/>
      <inkml:brushProperty name="height" value="0.05292" units="cm"/>
      <inkml:brushProperty name="color" value="#000000"/>
      <inkml:brushProperty name="ignorePressure" value="false"/>
    </inkml:brush>
  </inkml:definitions>
  <inkml:trace contextRef="#ctx0" brushRef="#br0">666 32,'2'0,"-4"-1,2 1,-1 0,1 0,0 0,0 0,0 0,0 0,0-1,0 1,0 0,0 0,0 0,0 0,0 0,0 0,0 0,0 0,0 0,0 0,0 0,0 0,0 0,0 0,0 0,0 0,0 0,0 0,0 0,0 0,0 0,0 0,0 0,0 0,0 0,0 0,0 0,0 0,0 0,0 0,0 1,0 0,0 1,0 0,0 0,0 1,0 1,0-1,0 0,0-1,0 2,0-3,-1 0,1 0,0-1,0 0,0 0,0 0,0 0,0-1,0 1,-1-2,1 1,-1 0,1-3,0 2,0-1,0 1,0-2,0 2,-1 0,2 0,-1 0,1-2,-1 3,1-1,0 1,2 0,-2 0,1 1,-1-1,2 2,-2 0,-1 1,1 0,-1 1,-2 3,1-4,0 0,-1 0,0 0,1-1,0-1,1 0,0 0,0 0,1-1,1-1,0 1,0-1,0 1,-1 0,1 1,0-1,-1 1,1 1,-1 0,0 0,0 0,-1 0,1 1,-1 0,0 1,-1-1,0 0,-1 2,0-3,1 0,0-1,-2 1,1-1,1 0,0 0,-1 0,1-1,0 0,1 0,-1 0,1 0</inkml:trace>
</inkml:ink>
</file>

<file path=ppt/ink/ink1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16:17"/>
    </inkml:context>
    <inkml:brush xml:id="br0">
      <inkml:brushProperty name="width" value="0.05292" units="cm"/>
      <inkml:brushProperty name="height" value="0.05292" units="cm"/>
      <inkml:brushProperty name="color" value="#000000"/>
      <inkml:brushProperty name="ignorePressure" value="false"/>
    </inkml:brush>
  </inkml:definitions>
  <inkml:trace contextRef="#ctx0" brushRef="#br0">873 32,'2'0,"-4"0,2 1,0 1,0 0,0 1,0 0,0-1,0 1,0-1,0 0,0 0,0-1,1-1,-1 0,0-1,0-1,0 0,0 0,0-1,0 0,0 0,0 0,0 0,1 1,-1-2,1 2,-1 1,1 0,-1 0,1 1,0 0,0 0,0 0,0 0,0 0,0 1,0 0,0 1,0 0,0 0,-2 0,0 0,0 0,-1 0,0 0,0-1,1 0,0 0,0-1,0 0,1 1,0-2</inkml:trace>
</inkml:ink>
</file>

<file path=ppt/ink/ink10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16:17"/>
    </inkml:context>
    <inkml:brush xml:id="br0">
      <inkml:brushProperty name="width" value="0.05292" units="cm"/>
      <inkml:brushProperty name="height" value="0.05292" units="cm"/>
      <inkml:brushProperty name="color" value="#000000"/>
      <inkml:brushProperty name="ignorePressure" value="false"/>
    </inkml:brush>
  </inkml:definitions>
  <inkml:trace contextRef="#ctx0" brushRef="#br0">689 348,'2'0,"-4"0,2 0,0 0,0 0,0 0,0 0,0 0,0 0,0 0,0 0,1 0,0 0,0 0,3 0,-1 0,1-1,0 1,-1 0,1 0,-1 0,1 1,-1-1,-1 0,1 0,-1 0,0 0,-1 0,-1 0,0 0,0 0,0 0,0 0,0 0,0 0,0 1,0-1</inkml:trace>
</inkml:ink>
</file>

<file path=ppt/ink/ink100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878 156,'2'0,"-4"0,2 0,0 0,0 0,0 1,-1 0,1-1,0 0,0 0,0 0,0 0,0 0,0-1,0 1,0-1,0 0,0 1,0 0,1-1,-1 1,0 0</inkml:trace>
</inkml:ink>
</file>

<file path=ppt/ink/ink100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915 163,'2'0,"-4"0,2-1,0 1,0 0,0 0,0 0,0 0,1 0,-1 0,2 0,0 0,0 0,0 0,1 0,0 0,2 0,-3 0,-1 0,0 0,1 0,-1 0,-1 0,0 0,0 1,-1-1</inkml:trace>
</inkml:ink>
</file>

<file path=ppt/ink/ink100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909 172,'2'0,"-4"0,2 0,0 0,0 0,1 1,0-1,1 0,0 0,1 0,0 0,0 0,0 0,0 0,0 0,-1 0,0 0,0 0,-2 0,0-1,1 1,0 0,0 0</inkml:trace>
</inkml:ink>
</file>

<file path=ppt/ink/ink100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964 167,'2'0,"-4"0,2 0,-1 0,1 0,0 0,0 0,1 0,-1 0,4 0,-1 0,-1 0,1 0,2 0,-2 0,-1 0,0 0,-1 0,0 0,-1 1,0-1,0 0,0 0,1 0</inkml:trace>
</inkml:ink>
</file>

<file path=ppt/ink/ink100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1022 167,'2'0,"-4"-1,2 1,0-1,0 0,0 0,1-1,1 0,0 1,-1 1,0-1,1 1,0 1,-2-1,1 2,0-1,-1 3,0-2,0 0,0-1,-1 2,0-2,-1 0,1 0,0-1,1 0,-1 0,1 0,0-1,0 0,0 0,0-1,1 0,0 0,0 0,3-1,-2 1,0 1,-1 0,0 0,1 1,-1 0,0 0,0 0,-1 0,1 0,0 1,-1 0,1 0,-1 0,0 2,0-2,0 1,0 0,0 0,-1 0,1 0,-1 1,0-1,0 1,-1 2,1-2,1-1,-1 1,1 1,-1-1,1-1,0 0,0 0,0-1,-1 0,1 0,0-1,0 0,1 0,-1 0,1 0,1 0,0-1,1 0,-2 0,1 1,-1-1,0 1,-1-1,0 0,-1 1</inkml:trace>
</inkml:ink>
</file>

<file path=ppt/ink/ink100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1095 145,'2'0,"-4"-1,2 1,1-1,-1 0,1 0,0 0,0-1,1 1,-1 1,0-1,1 1,-1 0,1 0,-1 0,2 0,-2 1,0 0,0 0,0 4,-1-3,0 1,0 0,-1-1,1 1,-2-1,1 0,0 0,-1 0,0-1,-1 1,1-1,-1 0,1-1,-1 0,2 0,1-1,-1 0,1 0,0 0,1-1,-1 1,1 0,0 0,1 0,-1 0,0 1,0 0,1 0,1 0,-1 0,-1 0,1 1,-1-1,0 1,0-1,0 0,0 0,0 0</inkml:trace>
</inkml:ink>
</file>

<file path=ppt/ink/ink100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1142 140,'2'0,"-4"0,2 0,0 0,0 1,-1 0,1 0,0 1,-1-1,0 1,1 0,-1 0,0 0,0 0,0-1,0 2,0-1,1-2,0 1,0 0,0-1,0 1,0-1,0 0,2 0,-1 0,1 0,-1-1,3 0,-3 1,0-1,1 1,-1-1,0 1,-1 0,1-1,-1 1,0-1,0 1</inkml:trace>
</inkml:ink>
</file>

<file path=ppt/ink/ink100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1139 154,'2'0,"-4"0,2 0,1 0,-1 0,2-1,-1 1,1 0,-1 0,0-1,0 1,0 0,0-1,0 1,-1-1,0 1,0-1</inkml:trace>
</inkml:ink>
</file>

<file path=ppt/ink/ink100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1144 139,'2'0,"-4"0,2 0,0 0,0 0,0-1,1 1,0-1,1 1,-1-1,1 1,-1-1,1 1,-1 0,0 0,0 0,0 0,-1 0,0 1,1 0</inkml:trace>
</inkml:ink>
</file>

<file path=ppt/ink/ink100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1076 186,'2'0,"-4"0,2 0,0 0,1 0,0 0,1 0,1-1,1 1,1-1,9 0,-5 1,0 0,0 0,0 0,0 0,-1 0,-1 0,0 1,-1-1,4 1,-6-1,-1 0,-1 0,0 1,-3-1,0 0</inkml:trace>
</inkml:ink>
</file>

<file path=ppt/ink/ink10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16:17"/>
    </inkml:context>
    <inkml:brush xml:id="br0">
      <inkml:brushProperty name="width" value="0.05292" units="cm"/>
      <inkml:brushProperty name="height" value="0.05292" units="cm"/>
      <inkml:brushProperty name="color" value="#000000"/>
      <inkml:brushProperty name="ignorePressure" value="false"/>
    </inkml:brush>
  </inkml:definitions>
  <inkml:trace contextRef="#ctx0" brushRef="#br0">407 334,'2'0,"-4"0,1 0,1-1,0 1,0 0,0 0,0 0,0 0,0 0,0 0,0 0,-1 1,1 0,-1 1,1 0,-1 0,0 0,0 0,1-1,0 0,-1 0,1-1,0 0,0 0,0 0,0-1,0-1,1 1,-1-2,0 1,1 1,-1-1,1 1,-1 0,0 1,0 0,0 0,0-1,1 1,-1 1,1-1,0 1,0 0,0-1,0 1,0 0,0 1,-1-1,1 0,-1-1,1 1,-1 0,0-1,1 0,-1 0,0 0</inkml:trace>
</inkml:ink>
</file>

<file path=ppt/ink/ink101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1093 206,'2'0,"-4"0,2-1,1 1,0-1,0 0,0 1,1-1,0 0,0 1,0 0,0 0,0 0,1 1,-1 1,-1-1,-1 1,1 1,-1-1,0 1,0-1,0 1,-1-1,-1 2,1-2,-1 0,0 0,-2 0,2-1,0-1,0 0,1 0,0 0,0-1,0 1,0-1,1 0,-1-2,1 2,1 0,-1 0,2 0,0 0,0 1,1-1,-1 1,1 0,-1 0,1 0,-1 0,-1 1,1-1,0 0,-1 1,1-1,0 0</inkml:trace>
</inkml:ink>
</file>

<file path=ppt/ink/ink101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1141 216,'2'0,"-4"0,2-1,0 1,0 0,0 0,0 0,0 1,0 1,-1 0,0 0,0 0,1 0,0-1,0 0,0-1,0 1,0-1,1 0,1-1,-1 0,1 0,-1 0,0 0,0-1,0 1,0 0,0 0,-1 1,0 0,0 0,0 0,0 1,0 2,1-2,-1 1,1-1,-1 0,1 0,0 0,0 0,0-1,0 0,1 0,0-1,-1 1,1-1,0-1,0 1,-1-1,-1 1,1 0,-1-1,0 1,0 0,-1 0,0-1,0 2,0-1,0 0,0 0,0 1,1-1,0 1,-1 1,1-1,0 1</inkml:trace>
</inkml:ink>
</file>

<file path=ppt/ink/ink101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1181 231,'2'0,"-4"0,1 0,1-1,0 1,0 0,0 1,0-1,0 1,0 1,0-1,0 1,0 0,0 2,0-3,0 1,-1-1,1 1,-1-2,1 1,-1-1,0 0,0 0,-1 0,1 0,0 0,0 0,-1-1,1 0,1 0,0-1,0-1</inkml:trace>
</inkml:ink>
</file>

<file path=ppt/ink/ink101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1185 220,'2'0,"-4"0,2 0,0 0,0 0,0 0,0 0,0 0,0 0,0 0,0-1,0 1,0 0,0 0,0-1,0 1,0-1,1 1,-1-1,0 1,0 0,0 0,0 0,1 1,-1 0</inkml:trace>
</inkml:ink>
</file>

<file path=ppt/ink/ink101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1199 230,'2'0,"-4"0,2 0,0 0,0 0,0 0,0 0,0 0,-1 1,1 0,0 0,-1 1,1 0,-1 0,1 0,0-2,0 1,1-1,-1 1,1-1,0 0,0 0,1-1,-1 0,0 1,-1-1,1-1</inkml:trace>
</inkml:ink>
</file>

<file path=ppt/ink/ink101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1200 215,'2'0,"-4"1,2-1,0 0,-1 1,1-1,0 0,0 0,0 0,0 0,0 0,0 0,-1 0,1 0,0-1,0 0,0 1,0 0,0 0,0 0,1 0,-1 1,-1 0</inkml:trace>
</inkml:ink>
</file>

<file path=ppt/ink/ink101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117 360,'2'0,"-5"0,3-1,0 1,1-2,1 0,-1 2,0-1,1 0,-1 1,0 0,0-1,2 2,-2-1,0 0,1 1,0 2,-1-2,0 1,0 0,-1 0,0 0,0 0,0 0,0 0,-1 0,0 1,-1-1,1 0,-1 0,-1 0,-2 0,3-2,0 1,0-1,1 0,0-1,0 1,1-1,-1 0,1 0,1-1,-1 1,1 0,0 0,2 0,-1 1,0-1,0 1,0 0,2 0,-3 1,0-1,0 1,0-1,0 0,-1 1,0-1</inkml:trace>
</inkml:ink>
</file>

<file path=ppt/ink/ink101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158 361,'0'-1,"0"1,0 0,0-1,0 1,0 0,0-1,0 1,0 0,0 0,0 0,0 0,0 0,0 1,0 1,0-1,0 2,-1 1,1-1,-1-1,1 0,0 0,-1 0,1 0,0-1,0 0,0 0,0-1,0 0,0 0,0 1,1-1,0-1,0 1,0 0,0-1,1 0,0 0,-1 0,1 0,-1 0,0 1,0-2,-1 2,1-1,-1 0,0 1,0-1</inkml:trace>
</inkml:ink>
</file>

<file path=ppt/ink/ink101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159 372,'2'0,"-4"0,2 0,0 0,1-1,0 1,1-1,-1 0,0 1,0 0,0-1,0 1,0-1,0 1,-1-1,1 1,-1-1,0 0,-1 1,1-1</inkml:trace>
</inkml:ink>
</file>

<file path=ppt/ink/ink101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158 356,'2'0,"-4"0,1 0,1-1,0 1,1-1,1 0,-1 0,1 0,-1 1,1-1,0 1,0-1,0 1,0-1,-1 1,0 0,0 1,-1-1,-1 1</inkml:trace>
</inkml:ink>
</file>

<file path=ppt/ink/ink10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16:17"/>
    </inkml:context>
    <inkml:brush xml:id="br0">
      <inkml:brushProperty name="width" value="0.05292" units="cm"/>
      <inkml:brushProperty name="height" value="0.05292" units="cm"/>
      <inkml:brushProperty name="color" value="#000000"/>
      <inkml:brushProperty name="ignorePressure" value="false"/>
    </inkml:brush>
  </inkml:definitions>
  <inkml:trace contextRef="#ctx0" brushRef="#br0">401 343,'2'0,"-4"0,2 0,0 0,0 0,0 0,0 0,1 0,2 0,-2 0,1-1,-1 1,1 0</inkml:trace>
</inkml:ink>
</file>

<file path=ppt/ink/ink102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93 409,'2'0,"-4"0,2 0,0 0,0 0,0 0,1 0,0 1,1-1,0-1,9 0,-4 0,1 0,0 0,1 0,-1 0,1 0,0 1,-1-1,0 1,-1-1,-1 1,-2 0,0 0,-2 0,-1 0,-1 1,0-1,-2 1,0 0</inkml:trace>
</inkml:ink>
</file>

<file path=ppt/ink/ink102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97 439,'0'-1,"1"0,0 0,0 0,0 1,0-1,0 0,1 1,-1-1,1 1,0 0,1 1,-2 0,1 0,-1 0,2 3,-2-2,-1 0,1 1,-1-1,0 0,0 0,-1 1,0-1,0 0,-2 1,1-2,0-1,1 0,-3 0,2 0,1-1,0 0,1-1,-1-2,1 2,1 1,-1 0,1 0,1 0,-1 1,1 0,0-1,2 1,-2 0,0 1,0-1,0 1,-1-1,-1 1,1 0,0-1,-1 1,1-1,0 1</inkml:trace>
</inkml:ink>
</file>

<file path=ppt/ink/ink102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146 441,'-1'0,"1"0,0 0,0-1,0 2,0 1,0 1,-1 0,1-1,-1 1,1 1,0-3,0 0,0 0,1-1,0-1,0 1,0-1,0 0,0-1,1-2,-1 2,0 1,0-1,0 0,-1 2,0 0,0 0,1 1,-1 1,0 0,1 0,-1-1,1 1,0-1,0 0,0-1,0 1,1-2,0 1,-1-1,1 0,-1 0,0 0,0-1,0 1,-1-1,1 0,-2-1,0 1,0 0,0 1,-2 0,2 0,0 1,0 0,0 0,0 0,1 1,0-1,-1 1,1 0</inkml:trace>
</inkml:ink>
</file>

<file path=ppt/ink/ink102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185 453,'2'0,"-4"-1,2 1,0 0,-1-1,1 1,0 0,0 0,0 1,0 0,0 1,0 0,1 3,-1-2,0 0,1 0,-1-1,-1 3,1-3,-1 0,0-1,0 0,0 0,0 0,0-1,0 0,-1 0,1 0,0-1,0 0,0 0,0-1,1 0,-1-1,2 1,-1-1</inkml:trace>
</inkml:ink>
</file>

<file path=ppt/ink/ink102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184 447,'2'0,"-4"-1,2 1,0 0,0 0,0 0,0 0,0 0,0 0,0 0,0 0,1 0,-1 0,0 0,0 0,0 0,0 0,0 0</inkml:trace>
</inkml:ink>
</file>

<file path=ppt/ink/ink102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201 465,'2'0,"-4"1,2 0,0-1,0 0,0 0,0 0,0 0,1-1,-1 1,1-1,1-2,-2 1,1 0,-1 0,1 0,-1 0,0 1,1 0,-1 0,0 1,0 0,0 0,0 0,-1 1,1 0,-1 1,1 0,-1 1,0 2,1-3,0-1,1 0,0 1,0-2,0-1,0 1,0-1,0 0,0-1,0 1</inkml:trace>
</inkml:ink>
</file>

<file path=ppt/ink/ink102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205 440,'2'0,"-4"0,2 0,0 0,0-1,0 1,0 0,0 0,0 0,1 0,0-1</inkml:trace>
</inkml:ink>
</file>

<file path=ppt/ink/ink102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238 399,'2'0,"-4"0,2 0,0 0,0 0,0 0,1-1,0 1,3-1,-2 1,1 0,-1-1,0 1,0 0,-1 0,0 0,0 0,-1 0,0 1,0-1,0 0,-1 1</inkml:trace>
</inkml:ink>
</file>

<file path=ppt/ink/ink102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241 408,'2'0,"-4"1,2-1,0 0,0 0,0 0,0 1,1-1,-1 0,1 0,2 0,-1 0,0 0,1 0,1-1,-2 1,-1 0,1 0,-2-1,1 1,-1 0,0 0,0 0,0 0,0 0</inkml:trace>
</inkml:ink>
</file>

<file path=ppt/ink/ink102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328 367,'2'0,"-4"-1,3 0,0 0,0 0,1 0,2-1,-2 2,0-1,0 0,0 1,2 0,-2 0,-1 0,1 1,0 2,-1-2,-1 1,1 1,-2 2,0-2,-1-1,0 1,1-2,-3 2,2-2,0 0,0-1,0 0,0 0,0 0,1-1,0 0,0 0,1 0,0 0,0 0,0 1,0-1,2 0,0 1,0-1,0 2,3-1,-3 1,0 0,0-1,0 1,-1 0,0-1,-1 0,1 0,0 0,-1 0</inkml:trace>
</inkml:ink>
</file>

<file path=ppt/ink/ink10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16:17"/>
    </inkml:context>
    <inkml:brush xml:id="br0">
      <inkml:brushProperty name="width" value="0.05292" units="cm"/>
      <inkml:brushProperty name="height" value="0.05292" units="cm"/>
      <inkml:brushProperty name="color" value="#000000"/>
      <inkml:brushProperty name="ignorePressure" value="false"/>
    </inkml:brush>
  </inkml:definitions>
  <inkml:trace contextRef="#ctx0" brushRef="#br0">424 336,'2'0,"-4"0,2 0,-1 0,1 0,-1 0,-1 2,1 0,0-1,1 0,0 2,0-3,1 1,1-1,1-1,1 0,-2 0</inkml:trace>
</inkml:ink>
</file>

<file path=ppt/ink/ink103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374 365,'2'0,"-4"0,2 0,0 0,0 0,0 0,0 0,0 2,0 0,0 0,0 0,-1 1,-1 2,1-3,0 0,1 0,-1-1,1 0,0-1,0 1,0-1,1 0,-1 0,1 0,1 0,-1-1,1 1,0-1,-1 1,1-1,-1 0,0 1,0-1,0 1,-1-1,1 1,-1-1,0 0,-1 0,1 0</inkml:trace>
</inkml:ink>
</file>

<file path=ppt/ink/ink103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372 372,'2'0,"-4"0,2 0,1-1,-1 1,1-1,0 1,0 0,1-1,0 0,-1 1,0-1,0 1,-1-1,1 0,-1 0,0 0</inkml:trace>
</inkml:ink>
</file>

<file path=ppt/ink/ink103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374 359,'2'0,"-4"0,3 0,-1 0,1-1,0 1,0-1,1 1,0-1,-1 1,1-1,0 1,0-1,-1 1,0 0,0 0,0 1</inkml:trace>
</inkml:ink>
</file>

<file path=ppt/ink/ink103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311 406,'2'0,"-4"0,2 0,0 0,0 0,0 0,0 0,0 0,0 0,0 0,0 0,0 0,0 0,0 0,0 0,0 0,0 0,0 0,0 0,0 0,0 0,0 0,0 0,1 1,1-1,4 0,-1 0,1-1,1 1,2-1,1 1,0-1,-1 1,1 0,6-1,-10 1,-1 0,0 0,-3-1,0 1,-2 0,0 0,0-1,0 1,-1 0,1-1</inkml:trace>
</inkml:ink>
</file>

<file path=ppt/ink/ink103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422 399,'2'0,"-4"0,2 0,0 0,0 0,0 0,0 0,0 0,0 0,0 0,0 0,0 0,0 0,0 0,0 0,0 0,0 0,0 0,1 0,1 0,-1 0,1 0,0 0,0 0,0 0,0 0,0-1,-1 1,0 0,0 0,-1 0,0 0,0 0,0 0,0 1,-1-1,1 0,-1 0</inkml:trace>
</inkml:ink>
</file>

<file path=ppt/ink/ink103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466 396,'2'0,"-4"0,2 0,0 0,0 0,0 0,-1 1,1-1,0 0,0 0,0 0,-1 1,1-1,-1 0,1 0,0 0,-1 0,1 0,0-1,0 0,1 1,-1-1,0 1,1-1,-1 1,1 0,0 0,0 0,-1 1,0-1,0 0,0 1,0-1,-1 1,0-1,0 0,1 0,0 0,-1 0,1 0,0 0,0 0,0-1,0 0,1 1,-1 0,0 0,0 0,1 1</inkml:trace>
</inkml:ink>
</file>

<file path=ppt/ink/ink103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509 392,'2'0,"-4"0,2 0,0-1,0 1,0 0,0 0,0 0,2 0,-1 0,1 0,0 0,1 0,-1 0,1 0,1 0,-1 0,1 0,-1 0,1 0,0-1,0 1,1 0,6-1,-6 1,0-1,0 1,0 0,5 0,-5 0,-1 0,0 0,3 0,-3 0,-1 0,0 0,3 0,-3-1,0 1,-1 0,1 0,2 0,-3 0,0 0,0 0,1 0,-1 0,0 0,0 0,0 0,1 0,-2 0,0 0,-1 0,0 0,0 0,0 0,0 0,-1 0,1 0,0 0,-1 1,1-1,0 0,-1 0,1 0,0 0,0-1,0 1,0 0,0-1,0 1,0 0,0 0,1-1,-1 1,0 0,0 0,1 0,-1 0,0 0,0 0,0 0,-1 0,1 1,-1-1</inkml:trace>
</inkml:ink>
</file>

<file path=ppt/ink/ink103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698 387,'2'0,"-4"0,2 0,0 0,0 0,0 0,0 0,0 0,0 0,0 0,0-1,0 1,0 0,0 0,0 0,0-1,0 1,0 0,0 0,0 0,0 0,0 0,0 0,0 1,0-1,0 0,0 0,0 0,0 1,0-1,0 0,0 0,0 0,0 0,0 0,0-1,0 1,0 0,0 0,2 0</inkml:trace>
</inkml:ink>
</file>

<file path=ppt/ink/ink103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324 431,'2'0,"-4"0,1-1,1 0,0 0,0 1,1-1,0 0,0 0,0 1,0 0,0-1,0 1,1 0,-1 0,1 0,-1 1,1 0,-1 0,0 0,0 1,0 0,0 1,-1-1,0 1,-1-1,0 0,-1 3,0-3,0-1,1 1,-1-1,0 0,0-1,1 1,0-1,-1-1,1 1,1-1,0 0,-1 0,1 1,0-1,0 0,1 0,0 0,1 0,-1 1,1-1,-1 1,5 0,-5 0,1 0,-1 0,1 0,-1 0,0 0,0 0,-1 1</inkml:trace>
</inkml:ink>
</file>

<file path=ppt/ink/ink103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366 433,'2'0,"-4"0,2-1,-1 1,1-1,0 1,-1 0,1 0,-1 0,0 0,0 1,-1 1,1-1,0 1,-2 2,2-1,1-1,-1-1,1 0,1 1,0-2,0 0,1-1,-1 1,1-1,-1 0,1 0,-1-1,1-2,-2 3,1-1,-1 1,0 0,0 1,0-1,0 1,0 0,-1-1,1 1,0 1,0-1,0 2,0 3,0-2,0-1,0 0,0 0,0-1,0 1,0-1,1 0,-1-1,0 0,0 1,1-1,1-1,-1 0,0 1,0-1,0 0,-1 0,1 0</inkml:trace>
</inkml:ink>
</file>

<file path=ppt/ink/ink10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16:17"/>
    </inkml:context>
    <inkml:brush xml:id="br0">
      <inkml:brushProperty name="width" value="0.05292" units="cm"/>
      <inkml:brushProperty name="height" value="0.05292" units="cm"/>
      <inkml:brushProperty name="color" value="#000000"/>
      <inkml:brushProperty name="ignorePressure" value="false"/>
    </inkml:brush>
  </inkml:definitions>
  <inkml:trace contextRef="#ctx0" brushRef="#br0">433 333,'2'0,"-4"-1,2 1,-1 0,1 0,0 0,0 0,0 2,0-1,0 1,1 0,-1-1,0 1,0-1,0 1,0-1,0 0,0-1,0 0,-1 0,1-1,-1 1,1-1,0 1,-1-1,2 0,0 0,0 0,0 1,0-1,1 1,0 0,-1 0,0 0,-1 1,1 0,-1 0,0 0,1 0,-1 0,0 0,0 0,0-1,0 0,0 0,-1-1</inkml:trace>
</inkml:ink>
</file>

<file path=ppt/ink/ink104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380 440,'2'0,"-4"0,2 0,0 0,0 0,0 0,0 0,0 1,0 1,0 0,0 0,0 0,0 1,-1 0,1-1,0-1,0 0,0 0,0-1,0 1,0-1,0 0,0-1,0 1,0-1,0-1,1 1,1-3,-1 3,0-1,1 1,-1 0,0 0,0 0,-1 0,1 0,0 1,-1-1,1 1,-1 1,-3 1,2-1,-1 0,0 0,1 0,0 0,0-1,0 0,1 0,0 0,0 0,1 1,0-1,-1 1,1-1,0 1,0-1,0 1,1 0,-1 1,0-1,2 1,-1-1,-1 0,1-1,-1 1,0-1,-1 0,1 0,-1-1,0 1,0-1,0 1,0-1</inkml:trace>
</inkml:ink>
</file>

<file path=ppt/ink/ink104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562 350,'2'0,"-4"0,2-1,0 1,0 0,0 0,0 0,0-1,1 1,-1 0,0-1,1 0,-1 1,0-1,0 0,0 0,0 0,-1 0,1 1,0-1,-1 1,1-1,-1 1,0 0,0 0,1-1,-1 1,0 0,1 0,0 0,-1 0,1 0,0 0,0 0,0 0,0 0,0 0,0 0,0 0,0 0,0 0,0 0,0 0,0 0,0 0,0 0,0 0,0 0,0 0,0 0,0 0,0 0,0 0,0 0,0 0,0 0,0 0,0 0,0 0,0 0,1 0,-1 0,1-1,-1 1,1-1,0 1,0-1,1 1,-1 0,0 0,0 1,0 0,0 1,0-1,-1 1,1 0,0 1,-1-1,0 1,0-1,-1 1,-1 1,1-2,-1 0,0-1,1 0,0-1,0 1,-1-1,2 0,-1-1,-1 0,2 0,-1 0,1 0,0 0,0 0,0 1,1-1,0 0,0 1,1-1,0 1,0-1,0 1,0 0,0 0,0 0,0 0,-1 1,0-1,0 1,-1-1,0 0,1 1</inkml:trace>
</inkml:ink>
</file>

<file path=ppt/ink/ink104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599 346,'0'-1,"-1"1,1-1,-1 0,0 1,0-1,0 1,0 0,0 0,0 0,0 1,0 1,0-1,0 1,0 1,0 0,0 1,1-2,0-1,1 0,1 0,0-1,-1-1,1 1,0-1,-1 0,1-1,-2 1,1-1,-1 1,1-1,-1 0,-1 1,1 0,0 0,-1 0,1 1,-1 0,1 0,0 1,0 1,0 0,0 0,0 1,0-1,1 1,-1-2,0 1,1-1,0 0,0-1,1 0,-1-1,1 1,-1-1,1 0,-1 0,0 0,0 0,-1-1,1 1,-1 0,0-1,0 1,0 0,-1 0,1 1,0 0,0 0,0 0,0 1,0 1,0 0,-1 3,1-3,0 0,0-1,0 1,0-2,0 0,0 0,0 0,0 0,1-1,0 0,-1-1,1 1,1-2,-1 1,0 1,0 0,0-1,0 2,-1 0,0 0,0 0,0 0,0 0,-1 0,0 1,0 1,0-1,-1 0,2 0,-1-1,1 1,0 0,0-1,1 1,-1-1,1 1,0 1,0-2,0 1,0-1,1 0,-1 0,1 1,-1-1,1 0,0 0,-1 0,-1 0,1 0,-1 0,0 0,0 0,0-1,0 1</inkml:trace>
</inkml:ink>
</file>

<file path=ppt/ink/ink104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551 419,'0'-1,"0"1,1-1,-1 0,1 0,0 1,0-1,0 0,0 1,0-1,1 1,-1 1,0-1,0 1,0 0,0 1,0 0,0-1,0 1,0 0,-1 0,0 0,0-1,0 1,0 0,-3 1,2-1,0-1,-1 1,0-1,0-1,1 0,0 0,0 0,0 0,0-1,0 0,1 0,-1 1,2-2,-1 1,1 0,1 0,0-1,0 2,0 0,-1-1,1 1,0 0,-1 1,1-1,-1 1,-1-1,1 0,-1 1,0-1,0 1,1-1,-1 0</inkml:trace>
</inkml:ink>
</file>

<file path=ppt/ink/ink104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588 421,'2'0,"-4"0,2-1,0 1,0-1,0-1,1 2,-1-1,1 0,-1 1,1-1,0 1,-1 0,1 0,0 1,-1-1,1 2,0 0,-1 0,0 1,0 1,0-2,0 0,-1-1,0 0,1-1,-1 0,1 0,-1 0,1 0,-1-1,1 0,0 0,0-1,1 1,0-3,0 2,0 1,0 0,0 0,0 0,0 1,1-1,-1 1,1 0,-1 0,1 1,-1 1,-1 0,1 0,-1 2,0-2,0-1,0 1,0-1,-1-1,1 1,0-1,0 0,0 0,0 0</inkml:trace>
</inkml:ink>
</file>

<file path=ppt/ink/ink104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616 426,'2'0,"-4"0,2 0,0 0,0 0,1 0,0 0,2 0,-2 0,1 0,-1-1,1 1,-1-1,0 0,0 0,-1 0,0 0,0 0,0 0,0 0,0 0,-1 1,-1 0,1 0,0 1,-1 1,1 0,0 0,0 0,1 0,-1 0,1 0,1 1,0-3,0 1,0-1,2-1,-1 0,0 0,0 0,0 0,-1 0,1-1,-1-1,0 1,1-1,1-4,-2 5,0 0,-1 0,0 1,-1 0,1 1,0-1,0 1,-1 0,1 2,0 0,-1 1,0 3,1-2,0-1,0 0,0 0,0-2,0 0,1-1,-1 0,1 0,0 0,0-1,1 0,-1 0,0-1,0 1,-2 0</inkml:trace>
</inkml:ink>
</file>

<file path=ppt/ink/ink104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635 419,'2'0,"-5"0,3 0,-1 0,1 0,0 0,0 0,0 0,1 0,3 0,-2 0,0 0,0 0,0 0,0 0,0 1</inkml:trace>
</inkml:ink>
</file>

<file path=ppt/ink/ink104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660 425,'2'0,"-4"0,1 0,1 1,0 0,0 0,-1 1,1 0,0 1,-1-1,0 2,0-2,1-1,0 0,-1-1,1 0,0 0,1-1,0 0,-1-1,2 0,-1 0,0 0,0 1,2-3,-1 3,-1 0,0 0,0 0,0 1,-1 0,0 0,0 1,-1-1,0 2,-1-1,0 0,1 0,-1 0,0 0,2-1,0 0,0 1,0-1,0 0,1 1,-1-1,1 0,0 1,0-1,0 0,1 1,-1-1,1 0,1 2,-1-2,-1 1,0 0,0-1,0 0,-1 0,0 0,0 0,0 0,0 0,0 0,0 0,-2 0</inkml:trace>
</inkml:ink>
</file>

<file path=ppt/ink/ink104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752 339,'2'0,"-4"-1,2 1,1-1,-1 0,1 0,-1 1,1 0,0 0,0 0,1 0,-1 0,1 1,-1 1,2 1,-2-1,0 0,0 0,0 4,-2-4,0 1,0-1,0 0,-1-1,0 0,1 0,-1 0,1-1,-2 0,2 0,0-1,0 0,1-1,0 1,0 0,1 0,0 0,-1 1,2-1,-1 1,1 0,-1-1,1 1,0 1,0-1,0 0,-1 1,1 0,-1-1,0 0</inkml:trace>
</inkml:ink>
</file>

<file path=ppt/ink/ink104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788 349,'2'0,"-4"-1,3 0,0 1,-1-1,1 1,0 0,0 0,0 0,0 1,-1 1,1-1,-1 1,0 1,0-1,0 0,-2 0,1-1,0 0,0-1,1 0,-1 0,1 0,0-1,-1 1,1-2,1-1,0 2,0-1,0 1,1-1,-1 1,0 1,0-1,0 1,0 0,0 1,0 0,0 0,0 1,0 0,-1-1,1 1,-1-1,0 0,0 0,0 0,0-1,0 0,0 0</inkml:trace>
</inkml:ink>
</file>

<file path=ppt/ink/ink10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16:17"/>
    </inkml:context>
    <inkml:brush xml:id="br0">
      <inkml:brushProperty name="width" value="0.05292" units="cm"/>
      <inkml:brushProperty name="height" value="0.05292" units="cm"/>
      <inkml:brushProperty name="color" value="#000000"/>
      <inkml:brushProperty name="ignorePressure" value="false"/>
    </inkml:brush>
  </inkml:definitions>
  <inkml:trace contextRef="#ctx0" brushRef="#br0">440 332,'2'0,"-4"0,2 0,0-1,0 1,0 0,0 0,1 1,-1 0,0-1</inkml:trace>
</inkml:ink>
</file>

<file path=ppt/ink/ink105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812 355,'2'0,"-4"1,2-1,0 0,1 1,-1-1,1 1,0-1,2 1,-2-1,1-1,-1 1,0-1,0 0,-1 0,0 0,0 0,1 0,-2 0,1 0,0 1,-1 0,0 0,0 0,0 1,0 0,0 0,0 3,0-3,1 1,1-1,-1 0,1-1,1 1,-1-1,1 0,-1-1,1 1,0-1,-1 0,1-1,-1 1,2-4,-2 3,0-1,0 0,-1 0,0 1,0 0,0 1,0 1,0-1,-1 1,1 0,0 0,0 0,-1 0,0 2,0 0,1 0,-1 1,1-1,-1 1,1-1,0 1,0-1,0 0,1 0,-1-1,1-1,-1 0,2 0,0 0,-1 0,0-1,1 0,-1 0,-1 0,1 0</inkml:trace>
</inkml:ink>
</file>

<file path=ppt/ink/ink105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828 349,'2'0,"-4"0,2 0,0 0,0 0,1 0,-1 1,1-1,1 0,1 0,0 0,-1 0,0 0,1 0</inkml:trace>
</inkml:ink>
</file>

<file path=ppt/ink/ink105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854 353,'2'0,"-4"0,2 0,-1 1,1-1,0 1,0 1,-1 0,1 0,0 0,-1 0,1 0,0-1,0 0,0-1,0 0,0 0,0-1,1 1,0-1,0 0,2-2,-2 2,0-1,1 1,-2 0,1 0,-1 1,0 0,0 0,0 0,-1 0,0 0,0 0,-1 1,0 0,-1 0,2 0,1-1,0 1,2 0,-1 0,0 0,0-1,0 1,0 0,0 0,1-1,-1 1,0 0,1 0,-1 0,0 0,0-1,-1 2,0-1,0 0,0 0,-2 0,1 0</inkml:trace>
</inkml:ink>
</file>

<file path=ppt/ink/ink105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736 383,'2'0,"-4"0,2 0,1 0,0 0,1 0,3 0,0 0,1 0,1 0,2-1,0 1,2 0,0 0,0 0,1-1,10 2,-12-1,-1 0,-2 1,2-1,-6 0,-2 0,0 0,-2 0,0 0,0 0,-1 0</inkml:trace>
</inkml:ink>
</file>

<file path=ppt/ink/ink105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773 409,'0'-1,"0"1,0-2,0 2,0-1,1 1,0-1,0 0,1 1,-1 0,1 0,0 0,-1 1,1 0,-1 1,0 0,0 3,0-2,-1 0,-1-1,0 2,0-2,-1-1,0 1,1-1,-2-1,2 1,-1-1,1 0,0-1,0 0,0 0,1 0,0 0,0-1,1 1,0 0,0 1,0-1,3 1,-3 0,0 0,1 0,0 0,-1 1,0-1,0 1,2-1</inkml:trace>
</inkml:ink>
</file>

<file path=ppt/ink/ink105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815 417,'2'0,"-4"-1,2 0,0 0,0 0,-1 1,1-1,-1 1,0 0,0 0,0 0,0 1,0 0,-1 3,1-2,-1 0,2 0,-1 0,1-1,0 1,0-2,1 0,0 1,0-2,0 1,1 0,-1-1,1 0,0-2,-2 2,1 0,-1-1,0 1,0 0,0 0,0 1,0 0,0 0,0-1,0 1,0 0,0 0,0 1,0 0,0 1,0-1,0 1,0 0,0-1,0 0,0 0,1 0,-1-1,1 1,0-1,-1 0,1 0,1-1,-1 1,-1-1</inkml:trace>
</inkml:ink>
</file>

<file path=ppt/ink/ink105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831 427,'2'0,"-4"0,2-1,1 1,-1-1,0 1,0 0,0 0,0 0,0 0,0 0,0 0,0 1,0-1,0 1,-1 1,1-1,0 2,0-1,-1 0,1 0,0 2,0-2,0 0,0-1,0 1,0-1,0 0,0 0,-1-1,1 1,0-1,-1 0,1 0,-1 0,-1-1,0 1,2-1,-1 0,0 0,1 0,-1 0,1 0,-1 0,1-1</inkml:trace>
</inkml:ink>
</file>

<file path=ppt/ink/ink105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833 409,'2'0,"-4"0,2 0,0 0,0 0,0 0,0 0,0 0,0 0,-1 0,1 0,0 0,-1 0,1 0,0 0,0 0,0 0,0 0,0 0,0 0,0 0,0 0,0 0,0 0,0 0,0 1,0-1,0 0,0 0,0 0,1 0,-1 0,0 0,0 0</inkml:trace>
</inkml:ink>
</file>

<file path=ppt/ink/ink105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916 378,'2'0,"-4"0,2 0,0 0,0-1,0 1,0 0,0 0,0 0,0 0,0 0,0 0,0 0,0 0,0 0,0 0,0 0,0 0,0-1,0 1,1 0,-1 0,0-1,0 1,0 0,0 0,0 1,0-1,0 1,0-1,0 1,-1-1,1 0,0 0,0 0,0 0,0 0,0 0,0 0,0-1,0 1,0-1,0 1,0-1,1 1,-1 0,0 0,0 0,0 1,0-1,0 1,0 0,-1 0,0 0,0-1,1 0,0 0,0 0,0 0,-1 0,1-1,0 1,0-1,0 1,0 0,0 0,0 0,0 0,0 0</inkml:trace>
</inkml:ink>
</file>

<file path=ppt/ink/ink105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982 339,'2'0,"-4"-1,2 0,1 0,0 1,0-1,0 0,0 1,1-1,-1 1,1 1,-1-1,3 3,-3-1,0 0,0 0,0 4,-1-4,-1 0,0 1,-1-2,0 1,0-1,-1 0,0 0,1-1,-2 0,3-1,0 0,1 0,0-1,0 1,1 0,0 1,1-1,0 0,0 1,0 0,-1 0,1 1,0-1,0 1,-1-1,1 1,0-1</inkml:trace>
</inkml:ink>
</file>

<file path=ppt/ink/ink10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16:17"/>
    </inkml:context>
    <inkml:brush xml:id="br0">
      <inkml:brushProperty name="width" value="0.05292" units="cm"/>
      <inkml:brushProperty name="height" value="0.05292" units="cm"/>
      <inkml:brushProperty name="color" value="#000000"/>
      <inkml:brushProperty name="ignorePressure" value="false"/>
    </inkml:brush>
  </inkml:definitions>
  <inkml:trace contextRef="#ctx0" brushRef="#br0">446 343,'2'0,"-4"0,2 1,0 0,0 0,1 0,-1 0,0-1,1 0,-1 0,1 0,-1-1,0 0,1 0,0 0,0-1,-1 1,1 0,0 0,0 0,-1 1,0 0,0 1,1-1,0 0,0 1</inkml:trace>
</inkml:ink>
</file>

<file path=ppt/ink/ink106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1027 340,'-1'-1,"1"1,-1 0,-2 1,1-1,0 2,1 0,-3 2,3-1,1-1,-1-1,2 1,-1-1,1-1,1 0,-1 0,1 0,-1-1,0 0,0 0,1 0,-1-2,0 1,-1 1,0 0,0 0,0 0,0 2,0 1,-1 0,1 0,0-1,0 3,0-3,0 0,1-1,-1 1,1-1,1 0,-1 0,1 0</inkml:trace>
</inkml:ink>
</file>

<file path=ppt/ink/ink106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1040 351,'2'0,"-4"0,2-1,0 0,0 1,1 0,-1 0,0 1,0 0,0 0,0 1,-1 0,1 0,0 0,0 0,0 0,0 1,0 0,0-1,0-1,-1 0,1-1,-1 1,0-1,1 0,-1 1,0-1,0 0,0-1,0 1,0-1,0 0,1 0,-1 0,1-1,0 0</inkml:trace>
</inkml:ink>
</file>

<file path=ppt/ink/ink106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1039 337,'2'0,"-4"0,2 0,0 0,0 0,0 0,0 0,0 1,0-1,0 0,0 0,0 0,0 0,0 0,0-1,0 1,1 0,-1 0,0 0,0 0,0 1,0 0,0 1</inkml:trace>
</inkml:ink>
</file>

<file path=ppt/ink/ink106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959 384,'2'0,"-4"0,2 0,0 0,-1 0,1 0,0 0,0 0,0 0,1 0,2 0,0 0,1 0,1 0,2-1,0 1,1 0,1-1,0 1,2 0,-2 0,1 0,0 0,-2 0,1 0,-1 0,-2 0,0 0,0 0,-5 0,0 0,-1 0,-1 0,0 0,-1 0</inkml:trace>
</inkml:ink>
</file>

<file path=ppt/ink/ink106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987 405,'2'0,"-4"-1,2 1,1-1,-1 1,1-1,1 1,-1-1,1 1,0 0,0 0,-1 1,1 0,-1 0,0 1,0 1,-1 3,0-3,0 0,-1-1,0 1,-1-1,1-1,-1 0,0 0,0 0,1-1,-1 0,1 0,-1 0,1-1,0-2,1 2,0 0,0 0,0 0,0 1,0-1,1 1,0-1,1 1,0 0,0 0,0 0,1 0,-1 0,3 0,-4 1,1-1,-1 1,0-1,-1 0</inkml:trace>
</inkml:ink>
</file>

<file path=ppt/ink/ink106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1021 414,'0'-1,"0"1,1-1,-1 1,1 0,-1 0,1 1,0 1,-1 0,1 0,-1 0,0 0,0 0,-1 0,1-1,-1-1,0 1,0-1,0-1,1 0,0 0,0 0,0-1,0 1,1-1,0 0,0 1,0 0,0 1,0 0,2 0,-2 0,0 1,0 1,1 1,-1-1,-1-1,0 1,0-1,0-1,0 1,0-1,0 0,1 0</inkml:trace>
</inkml:ink>
</file>

<file path=ppt/ink/ink106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1046 419,'2'0,"-4"0,2 1,-1-1,1 1,0 0,0 0,0 0,1 0,-1 0,1-1,1 0,-1-1,0 1,0 0,0-1,0 0,-1 0,0-2,0 2,0 1,0-1,-1 1,1 0,-1 1,0 0,1 1,-1 0,0 0,1-1,0 1,1 0,2-1,0-2,-1 0,0 0,0 0,0-1,-1 0,1 0,-1-1,1 1,-1-1,0-2,-1 3,0 1,0-1,-1 0,1 2,-1-1,1 1,0 0,0 0,0 0,-1 1,1 0,-1 1,0 1,1 0,-1-1,0 1,0 3,1-4,0 0,0-1,1 0,-1-1,1 1,-1-1,2 0,-1-1,2 0,-2 1,0-1,-1 0,0-1,0 1,-1 0</inkml:trace>
</inkml:ink>
</file>

<file path=ppt/ink/ink106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1051 412,'2'0,"-4"0,2 0,0 0,1 0,0-1,1 1,0 0,0 0,0 0,1 0,-1 0,0 0,-1 1,1-1</inkml:trace>
</inkml:ink>
</file>

<file path=ppt/ink/ink106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1086 419,'2'0,"-5"0,3 0,0 0,0 0,0 0,0 0,0 1,0 0,0 1,0-1,-1 1,1 0,0-1,-1 1,1 0,-1 2,0-2,1-1,-1 1,1-1,0-1,-1 1,1-1,-1 0,1 0,-1 0,0 0,1 0,-1 0,0-1,0 0,1 0,0 0,-1 0,1-1</inkml:trace>
</inkml:ink>
</file>

<file path=ppt/ink/ink106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1089 404,'2'0,"-4"0,2 0,0 0,0 0,1 0,-1 1,0-1,0 0,-1 0,1 0,0 0,-1 0,1 0,-1 0,1 0,0 0,-1-1,1 1,0 0,0-1,0 0,0 1,0 0,0 1,0-1,0 1,0 0,0-1,0 1,0-1,0 0,0 0,0 0,0 0,0-1,0 0,0 1,0-1,0 1</inkml:trace>
</inkml:ink>
</file>

<file path=ppt/ink/ink10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16:17"/>
    </inkml:context>
    <inkml:brush xml:id="br0">
      <inkml:brushProperty name="width" value="0.05292" units="cm"/>
      <inkml:brushProperty name="height" value="0.05292" units="cm"/>
      <inkml:brushProperty name="color" value="#000000"/>
      <inkml:brushProperty name="ignorePressure" value="false"/>
    </inkml:brush>
  </inkml:definitions>
  <inkml:trace contextRef="#ctx0" brushRef="#br0">464 339,'2'0,"-4"0,2-1,0 1,-1 0,1 0,-1 0,1 1,-1-1,-1 2,2 0,0-2,0 1,1 0,-1-1,1 0,0 0,0 0,0 0,-1-1,1 0,0 0,-1 1,0-1,1 0,-1 0,0 1,0 0,0 1,0 0,0-1,0 1,0 0,0 0,1-1,0 0,0 0,0 1,2-2</inkml:trace>
</inkml:ink>
</file>

<file path=ppt/ink/ink107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1133 375,'2'0,"-4"0,2 0,0 0,0 0,0 0,0 0,0 0,0 1,0-1,0 0,0 0,0 0,0 0,0 0,0 0,0 0,0 0,1-1,-1 1,1-1,-1 1,0 0,0-1,0 1,0 0,0 1,0 0,0-1,0 1,0 0,0-1,-1 0,1 0,-1 0,1 1,0-1,0 0,-1-1,1 1,0 0,0-1,0 0,0 1,0 0,0 0,0 0,1 1,-1-1,0 1,0-1,0 1,0-1</inkml:trace>
</inkml:ink>
</file>

<file path=ppt/ink/ink107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1188 345,'1'0,"-1"-1,1 0,0 0,1 0,-1 0,1 0,-1 0,1 1,0 0,0 0,-1 0,1 1,-1 0,1 0,-2 1,1 0,-1 4,0-3,-1 0,0-1,0 0,-1 0,1-1,-1 0,0 0,1 0,-2-1,2 0,0-1,0 0,1-1,0 1,0 0,0 0,1 1,0-1,0 1,0 0,1 0,0 0,0 1,0-1,-1 1,1-1,-1 0,1 1,-1-1</inkml:trace>
</inkml:ink>
</file>

<file path=ppt/ink/ink107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1230 351,'2'0,"-4"0,2-1,0 1,0 0,1 0,0 1,-1 0,1 1,-1 0,0 0,0 0,0-1,0 1,-1-1,1-1,-1 1,1-1,0 0,-1-2,2 1,-1-1,1 1,0-1,0 1,0-1,1 2,-1-1,0 1,0 0,1 2,-1-1,0 1,0 1,0-2,-1 0,1-1,-1 1,0-1,0 0</inkml:trace>
</inkml:ink>
</file>

<file path=ppt/ink/ink107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1252 357,'2'0,"-4"0,2 0,0 0,0 1,1-1,1 0,-1 1,0-1,1 0,0-1,-2 0,1 1,-1-1,1-1,-1 1,0 0,0 0,0 0,-1 1,1-1,0 1,-1 1,0 0,0 1,0 2,1-2,0 0,0-1,0 0,1 0,0 0,0-1,0 0,1 0,0-1,-1 1,1-2,0 1,-1-1,3-3,-3 2,0-1,1 1,-1-1,0 1,-1 0,0 0,0 2,0 0,0 1,-1 0,1 0,-1 1,-2 2,2 0,0-1,1 1,-1 0,0 0,1 0,-1 0,1-1,0 0,0-1,1 0,-1 0,1-1,0 0,2 0,-2 0,1-1,-1 0</inkml:trace>
</inkml:ink>
</file>

<file path=ppt/ink/ink107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1267 348,'2'0,"-4"0,2 0,1 0,0 0,0 1,0-1,1 0,0 0,0 1,-1-1</inkml:trace>
</inkml:ink>
</file>

<file path=ppt/ink/ink107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1307 352,'2'0,"-4"0,2 0,-1 0,1 0,0 0,0 1,0 0,0 0,0 1,0-1,0 1,0 0,-1 0,1-1,-1 1,0 1,1-1,-1-1,1-1,0 1,0-1,0 0,-1 0,1 0,-1 0,0 0,1 0,-1 0,0-1,1 0,-1-1</inkml:trace>
</inkml:ink>
</file>

<file path=ppt/ink/ink107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1310 332,'0'1,"0"-1,0 1,-1 1,1-1,0-1,-1 1,1-1,0 0,0 0,0 0,0-1,0 0,0 0,0 0,1 0,-1 0,1 0,-1 1,0 1,0 1,0 0</inkml:trace>
</inkml:ink>
</file>

<file path=ppt/ink/ink107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1169 389,'2'0,"-4"0,2-1,0 1,0 0,0 0,0 0,0 0,1 1,0-1,5 0,-2 0,3 0,1-1,3 1,0 0,2-1,0 1,-1 0,0 0,0 0,-1 0,-1 0,-1 0,-1 0,3 0,-6 0,-3 1,0-1,-1 0,-1 0,-1 0,1 0,-2 0,0 0,0 0</inkml:trace>
</inkml:ink>
</file>

<file path=ppt/ink/ink107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1203 413,'2'0,"-4"0,2-1,1 0,1-1,0 1,-1 0,1 1,2-1,-2 1,0 1,-1-1,1 2,-1-1,0 2,-1-1,0 1,0 0,0 0,-1 0,0 0,-1-1,1-1,-4 2,3-2,0-1,0 1,0-1,0-1,1 1,0-1,0 0,1 0,-1-1,2 1,-1 0,0 0,1 1,1-1,-1 1,0 0,1 0,0 0,2 0,-2 1,-1-1,0 1,0-1,0 1,-1-1,1 0,-1 1</inkml:trace>
</inkml:ink>
</file>

<file path=ppt/ink/ink107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1250 419,'2'0,"-4"0,1-1,1 1,0 0,0 2,0 0,0 0,0 1,-1 1,0-2,1-1,0 0,0-1,1 0,0 0,0 0,0-1,0 0,0-1,0 1,0-1,0 0,0-1,-1 2,0 1,0 0,0 2,0-1,0 1,0-1,0 1,0-1,1 0,0 0,0-1,1 1,-1-2,1 1,-1 0,2-2,-2 0,0 1,-1-1,1 1,-1-1,0 1,-1 0,0 0,0 1,0 0,-1-1,1 2,1-1,-1 1,1 0</inkml:trace>
</inkml:ink>
</file>

<file path=ppt/ink/ink10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16:17"/>
    </inkml:context>
    <inkml:brush xml:id="br0">
      <inkml:brushProperty name="width" value="0.05292" units="cm"/>
      <inkml:brushProperty name="height" value="0.05292" units="cm"/>
      <inkml:brushProperty name="color" value="#000000"/>
      <inkml:brushProperty name="ignorePressure" value="false"/>
    </inkml:brush>
  </inkml:definitions>
  <inkml:trace contextRef="#ctx0" brushRef="#br0">476 333,'2'0,"-4"-1,2-1,0 1,0 0,0 0,0 1,-1 1,1-1,0 1,1 3,-1-2,0-1,1 1,-1 0,0-1,0 1,0-2,1 1,-1-1,0 0,0 0,-1 0,1 0,-1-1,1-1,0 1,0 0,0 0,0 0,1 0,0 1,0-1,0 1,0 0,1 0,-1 1,0 0,0 0,1 1,-2-1,0 0,0-1,-1 1,1-1,-1 0,1 0,-1 0,1 0,-1-1</inkml:trace>
</inkml:ink>
</file>

<file path=ppt/ink/ink108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1276 430,'2'0,"-4"-1,2 1,0 0,0 0,0 0,1 1,-1 0,0 0,0 0,0 3,0-2,-1 1,1-1,-1 0,0 0,0 0,1-1,-1 1,0-1,-1 0,1-1,0 0,1 0,-1 0,0 0,1-1,-1 0,1 0,0 0,0-1</inkml:trace>
</inkml:ink>
</file>

<file path=ppt/ink/ink108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1280 420,'2'0,"-5"1,3-1,0 0,-1 0,1 0,0 0,0 0,0 0,0 0,0 0,0 0,0 0,0 0,0-1,1 1,-1 0,0 0,0 0,0 0,0 0,1 0,-1 0,0 0,-1 1</inkml:trace>
</inkml:ink>
</file>

<file path=ppt/ink/ink108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1293 429,'2'0,"-4"0,2 0,1-1,-1 1,0 0,0 0,0 1,0 1,0 0,-1 0,1 0,0 0,0 0,0-1,0-1,0 1,0-1,2 0,0 0,-1-1,0 1,0-2,0 1</inkml:trace>
</inkml:ink>
</file>

<file path=ppt/ink/ink108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1294 417,'2'0,"-4"0,1 0,1 0,-1 1,0-1,1 0,0 0,0 0,0 0,0 0,-1 0,1 0,0-1,1 0,-1 1,0-1,1 1,-1 0,0 0,0 0,0 0,0 2,0-1</inkml:trace>
</inkml:ink>
</file>

<file path=ppt/ink/ink108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309 349,'2'0,"-4"0,2 0,0-1,-2 0,1 0,0 1,0-1,-1 1,0 0,1 0,-1 0,0 0,0 0,1 0,0 1,1 0,0-1,-1 1,1 0,0 1,-1-1,1 1,0-1,-1 4,1-4,0 1,0 1,0-1,0-1,0 1,0 1,-1-2,1 1,0-1,0 0,0 1,-1-1,1 1,0-1,0 0,0 0,-1 1,1-1,0 0,-1 1,1-1,-1 2,1-1,0-1,-1 1,0 1,1-2,0 0,-1 0,0 2,1-2,0 0,0 0,-1 1,1-1,-1 1,1-1,0 0,0 0,-1 0,1 0,0 0,-1 1,1 0,-1-1,1 0,0 0,-1 1,1-1,0 0,-1 0,1 0,0 0,-1 0,1 0,0 1,0-1,0 0,-1 0,1 0,0 0,0 0,-1 1,1-1,0 1,-1-1,1 1,0-1,-1 0,1 1,0-1,0 1,0-1,-1 2,1-2,0 0,0 0,0 1,0-1,0 1,-1-1,1 0,0 1,0-1,0 1,0-1,0 0,0 0,0 1,0-1,0 0,0 0,0 0,0-1,0 1,0-1,0 1,0-1,0 0,0 0,0 0,1 0,0-1,0 1,1 0,0 0,0-1,1 1,0-1,0 1,0 0,0-1,1 1,-3 0,-1 0,0 0,0 0,0 0,0 0,-1 0,0 0</inkml:trace>
</inkml:ink>
</file>

<file path=ppt/ink/ink108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340 484,'2'0,"-5"0,3 0,0-1,0 1,0 0,0 0,0 0,0 0,0 0,-1 0,1 0,0 0,0 0,0 0,1 0,0 0,2 0,0 0,1 0,0 0,3 0,-4 0,0 0,-1 0,-1 0,-1 0,0 0,0 0,0 0,0 0,0 0,0 0,0 0,-1-1</inkml:trace>
</inkml:ink>
</file>

<file path=ppt/ink/ink108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589 471,'2'0,"-4"0,2 0,0 0,0 0,-1 0,1 0,0 0,0 0,0 0,0 0,0 0,0 0,0 0,-1 0,1 0,0 0,0 0,0 0,1 0,1 0,5 0,-2 0,0 0,0 0,-1 0,0 0,-1 0,-1 0,-1 0,0 0,-1 0,0 0,0 0,0 0,-1 0</inkml:trace>
</inkml:ink>
</file>

<file path=ppt/ink/ink108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1364 319,'2'0,"-4"0,2 0,0 0,1-1,-1 0,1 0,0 0,0 0,1 0,-1 0,1 0,0 0,1 0,-1 0,1 0,-1 1,-1 0,-1 0,1 0,-1 1,1 0,-1-1,0 1,0 0,1 0,-1 0,0 1,-1-1,1 1,-2 2,2-2,-1 0,0 1,0-1,0 0,0 0,1 1,-1-1,0 3,0-3,0 1,1-1,-1 1,0-1,1 0,-1 0,0 1,1-1,-1 0,1 0,-1 0,0 0,0 0,0 2,1-2,-1 0,1 0,-1 1,1-1,0 0,-1 1,1-1,-1 0,0 3,1-3,0 0,-1 0,1 2,-1-1,1-1,0 0,-1 2,1-2,-1 0,1 0,0-1,0 2,-1-1,1-1,0 1,0 0,0-1,-1 1,1-1,0 1,0-1,0 0,0 0,0 0,0 1,0-1,0 1,0-2,0 1,0 0,0 0,0-1,0 0,0 0,0 0,0 0,0 0,0 0,0 0,0 0,0 0,0 0,-1 0,1-1,-4 1,2-1,0 1,1 0,0 0,0 0,1 0,-1 0,1 0,0 0,0 0,0 0,0 0,0 0,0 0,0 0</inkml:trace>
</inkml:ink>
</file>

<file path=ppt/ink/ink108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406 319,'2'0,"-4"0,2 0,0 0,1 0,-2 3,1-1,0 0,-1-1,1 1,0-1,0-1,1 0,0-1,0 0,5-2,-3 0,0 1,1 1,-1-1,0 1,0 0,-1 1,0 0,0-1,-1 1,1 0</inkml:trace>
</inkml:ink>
</file>

<file path=ppt/ink/ink108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636 317,'2'0,"-5"0,3-1,0 1,0 0,0 0,0 0,0 0,0 1,0 0,0 0,1 0,-1 0,1 0,-1 0,1-1,0 1,1-1,-1 0,2-1,-1 0,3-2,-2 2,0 0,0-1,0 1,-1 0,-1 1,-1 0,1 0,-1 0,1 0</inkml:trace>
</inkml:ink>
</file>

<file path=ppt/ink/ink10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16:17"/>
    </inkml:context>
    <inkml:brush xml:id="br0">
      <inkml:brushProperty name="width" value="0.05292" units="cm"/>
      <inkml:brushProperty name="height" value="0.05292" units="cm"/>
      <inkml:brushProperty name="color" value="#000000"/>
      <inkml:brushProperty name="ignorePressure" value="false"/>
    </inkml:brush>
  </inkml:definitions>
  <inkml:trace contextRef="#ctx0" brushRef="#br0">484 330,'2'0,"-4"0,2 0,0 0,0 0,1 0,-1 1,1-1,-1 1,1 0</inkml:trace>
</inkml:ink>
</file>

<file path=ppt/ink/ink109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1490 57,'2'0,"-3"0,1-1,1 0,-1 0,1 1,0-1,0 1,0-1,0 1,1 0,-1 0,1 0,-1 1,1 0,-1 0,0 0,0 1,-1-1,1 1,-1 0,0 0,-1 0,0 0,0 0,0 0,-1 0,0-1,0 1,-1-1,2-1,0 1,0-2,0 1,1 0,-1-1,1 0,0 0,0-1,0 1,1 0,-1 1,1-1,0 1,0-1,2 1,-1 1,0-1,-1 1,1 0,0 0,-1 0,-1-1,1 1,-1-1,0 1</inkml:trace>
</inkml:ink>
</file>

<file path=ppt/ink/ink109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1520 65,'2'0,"-4"-1,2 1,0-1,1 1,-1-1,1 1,0-1,0 1,-1 0,1 0,1 0,-2 1,1 0,-1 0,0 2,-1-1,0 0,0 0,0-1,0 1,0-2,1 0,0 0,0 0,0 0,0-1,0 0,0 0,2-2,-1 2,0 0,0 0,1 1,-1-1,0 1,0 0,0 0,0 1,0 1,0 0,-1-1,0 0,0 1,0-1,0-1,0 1,0-1,0 0</inkml:trace>
</inkml:ink>
</file>

<file path=ppt/ink/ink109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1544 70,'2'0,"-4"0,2 0,0 0,0 0,0 0,1 0,1 1,-1-1,1 0,-1 0,0-1,0 1,0-1,0 0,0 0,-1 0,0 0,0 1,0-1,0 0,0 1,-1 0,0 0,0 1,0-1,-1 2,1 1,0-2,1 1,0 0,0 0,1-1,0 0,0-1,1 1,-1-1,3-2,-2 1,-1-1,1 1,1-3,-2 1,0 1,0-1,0 1,0 0,-1 0,0 1,0 0,0 0,0 1,0-1,0 1,0 0,0 0,-1 0,1 1,0 0,-1 1,1 0,-1 1,0-1,1 0,0 1,-1-2,1 2,0-2,1-1,-1 1,2-2,-1 1,0-1,0 0,0 0,-1 0</inkml:trace>
</inkml:ink>
</file>

<file path=ppt/ink/ink109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1519 51,'2'0,"-4"0,2 0,0 0,0 0,0 0,-1 1,0-1,-2 2,2-2,0 1,0-1,0 1,0 0,0-1,1 1,-1-1,1 0,-1 0,1 0,0-1,-1 0,1 0,0 0,1 0,-1 0,0 1,1 0,-1 1,0 1,-1 1,-3 5,1-5,0 1,-1-1,0 1,3-3,0-1,0 0,1 0,0-1,0-1,1-1,1 0,-1-1,1 1,0 0,0 0,-1 2,0 0,-1 1,-1 2,0 0,0 1,0-1,0 1,0-2,0 1,1-1,-1-1,1 0,0 0,0-1,0-1,0-2,1 2,0 0,0 1,-1 0,1 0,-1 2,1 0,0 0,0 1,0 2,-1-1,1-1</inkml:trace>
</inkml:ink>
</file>

<file path=ppt/ink/ink109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1559 62,'2'0,"-4"0,1 0,1 0,0 0,1 0,0 0,0 0,1 0,1 0,-1 0,1 0,-1 0,0 0,-1 0,1 0,-1 0,0 0,-1 1,0-1</inkml:trace>
</inkml:ink>
</file>

<file path=ppt/ink/ink109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1586 68,'2'0,"-4"0,2 0,0 0,0 1,0 1,-1 0,1 0,-1 2,0-3,1 1,-1-1,1-1,0 0,0 0,0 0,1 0,0-2,0 1,0-1,0 1,1-2,-1 2,0 1,0 0,-1 0,0 0,0 0,-1 0,0 1,0 0,-1 0,1 0,-1 0,2 0,-1-1,1 1,0 0,1-1,1 1,0 0,-1-1,1 0,-1 1,1-1,0 0,0 0,-1 0</inkml:trace>
</inkml:ink>
</file>

<file path=ppt/ink/ink109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1618 64,'2'0,"-4"0,1 0,1 0,1 0,0 0,0 0,0-1,1 1,0 0,-1 0,1 0,0 0,-2 0,1 0,-1 0,-1 1,1-1</inkml:trace>
</inkml:ink>
</file>

<file path=ppt/ink/ink109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1614 71,'2'0,"-4"1,1-1,1 0,0 0,1 1,1-1,-1 0,1 0,0 0,0-1,0 1,0 0,-1-1,1 1</inkml:trace>
</inkml:ink>
</file>

<file path=ppt/ink/ink109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1665 58,'2'0,"-4"-1,1 1,1 0,0-1,0 1,0 1,-1 0,0 1,0 0,1 1,-1-1,1 0,0-1,0 0,0 0,1 0,0-1,0-1,2-1,-1 1,-1 0,1-1,-1 1,0 0,0 0,-1 0,0 1,0 0,0 0,0 0,0 0,0 0,0 2,1-1,-1 1,1-1,-1 0,1-1,0 1,0-1,0 1,0-1,1-1,0 0,-1 0,0 0,0-1,0 1,-1 0,0 0,1-1,-1 1,-1 0,1 0,-1-1,1 1,-1 0,-1 0,1 0,1 1,-1-1,1 1,-2 1,2 0,-1-1</inkml:trace>
</inkml:ink>
</file>

<file path=ppt/ink/ink109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1695 68,'2'0,"-4"0,2 0,0 0,0 0,0 0,0 0,0 0,0-1,0 1,0 0,0 0,0 0,0 0,0 0,0 0,0 0,0 0,0 0,0 0,0 0,0 0,0 0,0 0,0 0,0 0,0 0,0 0,0 0,0 0,0 0,0 0,0 0,0 0,0 0,0 0,0 0,0 0,0 0,0 0,0 0,0 0,0-1,-1 1</inkml:trace>
</inkml:ink>
</file>

<file path=ppt/ink/ink1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16:17"/>
    </inkml:context>
    <inkml:brush xml:id="br0">
      <inkml:brushProperty name="width" value="0.05292" units="cm"/>
      <inkml:brushProperty name="height" value="0.05292" units="cm"/>
      <inkml:brushProperty name="color" value="#000000"/>
      <inkml:brushProperty name="ignorePressure" value="false"/>
    </inkml:brush>
  </inkml:definitions>
  <inkml:trace contextRef="#ctx0" brushRef="#br0">892 30,'2'0,"-4"0,2 0,0 0,0 0,0 1,0 3,0-1,0-1,-1 1,1 0,-1-1,1 0,0-1,-1 0,1 0,0-1,0 0,0 0,0-1,0 0,1-2,-1 1,1 0,0-1,0 0,1-3,-1 4,-1 0,1 1,-1 0,0 0,1 1,-1-1,0 1,1 0,-1 1,1 0,0 1,-1 0,1 1,-1-1,0 1,0-1,1 0,-1 0,0 0,0-1,0 1,0-2,0 1,0 0,0-1</inkml:trace>
</inkml:ink>
</file>

<file path=ppt/ink/ink11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16:17"/>
    </inkml:context>
    <inkml:brush xml:id="br0">
      <inkml:brushProperty name="width" value="0.05292" units="cm"/>
      <inkml:brushProperty name="height" value="0.05292" units="cm"/>
      <inkml:brushProperty name="color" value="#000000"/>
      <inkml:brushProperty name="ignorePressure" value="false"/>
    </inkml:brush>
  </inkml:definitions>
  <inkml:trace contextRef="#ctx0" brushRef="#br0">497 336,'2'0,"-4"0,2 0,0 0,0 1,0 0,-1 0,1 1,0-1,0-1,1 1,-1-1,1 0,0 0,-1 0,1 0,-1-1,1-1,-1 1,-1 0,1 0,-1 1,-1 0,1 0,0-1,0 1,1 0,0 0,0 0,0 0,0 0,1 0,1 0,-1-1,0 1,1 0,-1 0,0 0,-1 0,1 1,0-1,-1 1,1 1,-2-1,1 0,0-1,-1 1,0-1,1 0,0 0,0 0,0-1,0 1,0-1,1 0,0 0,-1 1,1-1,0 1,0 0,0 0,1 1,-1-1,0 1,0-1,0 1,-1-1,0 0,0 0</inkml:trace>
</inkml:ink>
</file>

<file path=ppt/ink/ink110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1693 65,'2'0,"-4"0,2 0,0-1,0 1,0 0,0 0,0 0,0 0,0 0,-1 0,1 2,-1-1,1 0,-1 1,0 2,1-3,0 1,0 0,-1 0,1-2,0 0,0 0,1 1,-1-2,1 1,0-1,0 0</inkml:trace>
</inkml:ink>
</file>

<file path=ppt/ink/ink110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1700 69,'2'0,"-4"-1,2 1,1 0,-1 0,0 0,0 0,0 1,-1-1,0 1,0 0,0 0,-1 0,1-1,-1 1,2-1,0 0,0 0,0 0,0 0,0 1,1-1,0 1,0-1,1 1,-1 0,1 0,-1-1,2 1,-1-1,-1 0</inkml:trace>
</inkml:ink>
</file>

<file path=ppt/ink/ink110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1713 75,'2'0,"-4"-1,2 1,1-1,-1 0,0 1,0-1,0 1,0 0,0 0,0 0,0 1,-1 0,1 2,0-1,-1 1,1 0,0-1,0 1,-1-1,1 1,0-2,0 0,-1-1,1 1,0-1,-1 0,0 0,0 0,0-1,0 1,1-1,-1 0,1 0,-1-1,1 0</inkml:trace>
</inkml:ink>
</file>

<file path=ppt/ink/ink110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1716 64,'2'0,"-4"0,2 0,0 0,0 0,0 0,-1 0,1 1,0-1,0 0,0 0,0 0,0 0,0 0,-1 0,2-1,-1 0,0 1,0 0,1-1,-1 1,0 0,0 0,0 0,0 0</inkml:trace>
</inkml:ink>
</file>

<file path=ppt/ink/ink110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1737 68,'2'0,"-4"0,2 0,0 0,0 0,0-1,0 1,0 0,0 0,0 0,0 0,0 0,0-1,0 1,0 0,0 0,0 0,0 0,0 1</inkml:trace>
</inkml:ink>
</file>

<file path=ppt/ink/ink110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1763 63,'0'-1,"0"1,0-1,0 1,0-1,0 1,0-1,0 1,-1 0,0 1,-1 0,0 1,1-1,-1 1,1-1,0 0,1 0,0 0,0-1,0 0,1 1,1-1,0-1,-1 1,1-1,-1 0,1 0,-1-1,0 2,-1-1,1 1,-1-1,0 1,0 1,0-1,-1 3,1-2,0 0,0 1,0-1,0 0,1 0,0-1,0 1,0-1,0 0,1 0,-1-1,0 1,0-1,0 0,-1 0,1 1,-1-1,0 1,0 0,0 0,0 0,0 0,0 1,0 0,-1 0,1 1,-1 0,1 3,-1-2,1-1,0 0,0-1,-1 0,1 0,0 0,-1-1,1 1,0-1,-1 0,1 0,0 0,0 0,-1-1,1 0,0 0,0-1,0 0</inkml:trace>
</inkml:ink>
</file>

<file path=ppt/ink/ink110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1782 60,'2'0,"-4"0,2 0,0 0,0 0,0 0,-1 0,1 0,0 1,0-1,-1 0,1 0,0 0,0 0,0 0,0 0,0-1,0 1,1-1,-1 1,0 0,0 0,0 0,0 0,0 0,0 1</inkml:trace>
</inkml:ink>
</file>

<file path=ppt/ink/ink110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1690 40,'2'0,"-4"0,2 0,0 0,0 0,0 0,0 0,0 0,0 0,0 0,0 1,0 0,0 0,0-1,0 1,0-1,0 1,0-1,1 0,0-1,1 1,2-2,-2 1,0 0,0 0,-1 1,0-1,0 1,-1 0,1 0,-1 0,0 0,0 0,0 0,0 1,0-1,0 1</inkml:trace>
</inkml:ink>
</file>

<file path=ppt/ink/ink110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1658 105,'2'0,"-4"0,2 0,0 0,0 0,0 0,0 0,1 0,0 0,2 0,0 0,1 1,1 0,5 0,-6-1,1 1,-1-1,0 0,-1 1,0-1,-1 0,-1 0,0 0,0 0,-1 0,0 0,0 0,0 0,-2 0</inkml:trace>
</inkml:ink>
</file>

<file path=ppt/ink/ink110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1659 110,'2'0,"-4"0,3 0,0 1,0-1,2 0,0 0,1 1,0-1,0 0,-1 1,1-1,0 1,0-1,-1 0,3 1,-4-1,0 0,-1 0,0 0,0 0,0 0,-1 0,0 0,0 0,0 0,0 0,0 0,0 0</inkml:trace>
</inkml:ink>
</file>

<file path=ppt/ink/ink11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16:17"/>
    </inkml:context>
    <inkml:brush xml:id="br0">
      <inkml:brushProperty name="width" value="0.05292" units="cm"/>
      <inkml:brushProperty name="height" value="0.05292" units="cm"/>
      <inkml:brushProperty name="color" value="#000000"/>
      <inkml:brushProperty name="ignorePressure" value="false"/>
    </inkml:brush>
  </inkml:definitions>
  <inkml:trace contextRef="#ctx0" brushRef="#br0">513 322,'2'0,"-4"0,2-1,0 1,0 0,0-1,0 2,1 0,-1 0,1 0,0 0,0 0,0 1,0 0,0 0,0 0,1 2,-2-2,0 1,0-2,-1 3,0-3,0 0,0 0,-1 0,1-1,0 1</inkml:trace>
</inkml:ink>
</file>

<file path=ppt/ink/ink111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786 504,'2'0,"-4"-1,2 1,0 0,0-1,0 1,0 0,0-1,0 1,0 0,0 0,0 1,0 0,-1 1,0 1,0 3,0-4,1 1,-1-2,1 1,0-2,1 1,-1-1,1 0,1-1,1 0,-2-1,1 1,-1-1,1-1,-2 2,1 0,-1 1,0 0,0-1,0 2,0-1,0 2,0 1,0-1,1 0,-1 0,2 0,0-1,-1-1,0 0,0 0,0 0,1-1,-1 1,0-2,0 1,1-2,-2 1,0 0,0 1,0-2,0 1,-2 0,2 1,-1 0,1 0,-1 1,0 0,0 1,1 0</inkml:trace>
</inkml:ink>
</file>

<file path=ppt/ink/ink111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818 524,'2'0,"-4"0,2 0,0 0,0 0,0 0,0 0,-1 1,1 0,0 1,0 0,-1 0,1 0,-1 2,1-3,0 0,0 0,0 0,0-1,0 0,0 0,0 0,0-1,0 0,1 0,0 0,0-1,1-1,-1 1,1 0,-1 1,1-1,-1 1,-1 1,1 0,-1 0,1 0,-1 2,0-2,-1 1,1 0,-1 0,-1 0,1-1,-1 1,0-1,1 1,0-1,1 0,0 0,0 0,0 0,0 0,1 0,-1 1,1 0,0-1,1 1,-1-1,2 1,-2-1,1 1,-1-1,0 0,0 0,0 0,0 0,-1 0,1-1,-1 0,1 1,-1-1,0 0,0 1,1-1,-1 1,0 0,0 0,0 0,0 0,0 0,-1 1,1-1,-1 3,1-2,0 0,-1 1,1 1,0-1,0 0,0-1,0 1,0 0,0-1,0 1,0-1,-1 0,1-1,-1 1,1-1,-1 0,0 0,0 0,1 0,-1 0,0 0,1-1,-2 1,2 0,0-1,-1-1,1 1,0 0</inkml:trace>
</inkml:ink>
</file>

<file path=ppt/ink/ink111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842 515,'2'0,"-4"0,2 0,0 0,0 0,0 0,0 0,-1 1,1-1,0 1,0-1,0 0,-1 0,1 0,0 0,0 0,0 0,0-1,0 1,0-1,1 1,-1 0,0 0,0 0,0 0,0 0,0 0,0 1,0-1,0 1,0-1</inkml:trace>
</inkml:ink>
</file>

<file path=ppt/ink/ink111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821 458,'2'0,"-4"-1,2 1,0 0,0-1,0 1,0 0,0 1,1 0,-1 1,0 0,0 1,0 0,-1 0,1 0,-1-1,1 0,0 0,0-1,0-1,-1 1,1-1,0 0,0 0,-1 0,1-1</inkml:trace>
</inkml:ink>
</file>

<file path=ppt/ink/ink111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812 470,'2'0,"-4"0,2 0,0 0,0 0,0 0,1 1,-1 0,0 0,1 1,0 0,-1 0,1 0,0-1,-1 0,1 0,0 0,0-2,0 1,1 0,-1-1,1 0,0 0,-1-1,1 1,0-1,0 0,-1 1,-1 1,0 0,-1 0</inkml:trace>
</inkml:ink>
</file>

<file path=ppt/ink/ink111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1523 169,'2'0,"-4"-1,1 1,1 0,0-1,-1 1,1-1,-1 1,0 0,0 0,0 0,0 1,-1 0,1 0,-1 0,1 1,0-1,0 1,-1 1,2-2,0 1,0-2,1 1,0 0,0-1,0-1,1 1,-1-1,1 0,-1 0,1 0,-1-1,0 1,-1-1,1 1,-1 0,0 0,1 0,-1 1,0 0,0 0,0 0,-1 0,1 1,0 1,-1 0,1 0,-1 0,1 0,0 0,0 0,0 0,0-1,1-1,0 0,0 0,1 0,-1-1,1 0,0-1,-1 1,2-1,-2 1,-1 0,0 1,0-1,0 1,0 0,0 0,0 0,0 0,0 2,0-1,-1 3,1-2,-1 0,1 0,0 3,-1-3,1 0,0 0,0-1,-1 0,1 0,0-1,0 0,0 0,-1 1,0-2,1 1,-1 0,-1-1,2 0,-1 0,1 0,-1 0,1 0,-1-1,1 0</inkml:trace>
</inkml:ink>
</file>

<file path=ppt/ink/ink111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1539 166,'2'0,"-4"0,2 1,0-1,0 0,0 0,0 0,0 0,0 0,0 0,0 0,0-1,0 0,0 0,1 1,-1-1,0 1,0 0,0 0,0 0,0 0,0 0,0 1,0 0,-1 0</inkml:trace>
</inkml:ink>
</file>

<file path=ppt/ink/ink111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1553 173,'2'0,"-4"0,2 0,0 0,0 0,0 0,0 0,0 0,1 0,-1 0,2 0,-1 1,0-1,1 0,1 0,-2 0,0 0,0 0,-1 0,1 0,-1 0,0 0,-1 1,0-1</inkml:trace>
</inkml:ink>
</file>

<file path=ppt/ink/ink111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1547 183,'2'0,"-4"0,2 0,0 0,1 0,-1 1,1-1,0 0,2 0,-1 0,-1 0,1 0,-1 0,1 0,-1 0,0 0,-1-1,1 1,0-1</inkml:trace>
</inkml:ink>
</file>

<file path=ppt/ink/ink111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1657 147,'2'0,"-4"0,2-1,0 0,0 1,1-1,-1 0,0 1,0 0,0 0,0 0,0 0,0 0,-1 1,1 0,0 0,0 1,-1 1,1-1,-1 1,1-1,0 0,-1 2,1-3,0 0,0-1,0 1,0-1,0 0,0 1,0-1</inkml:trace>
</inkml:ink>
</file>

<file path=ppt/ink/ink11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16:17"/>
    </inkml:context>
    <inkml:brush xml:id="br0">
      <inkml:brushProperty name="width" value="0.05292" units="cm"/>
      <inkml:brushProperty name="height" value="0.05292" units="cm"/>
      <inkml:brushProperty name="color" value="#000000"/>
      <inkml:brushProperty name="ignorePressure" value="false"/>
    </inkml:brush>
  </inkml:definitions>
  <inkml:trace contextRef="#ctx0" brushRef="#br0">392 323,'2'0,"-4"0,2 0,0 0,0 0,0 0,0 0,-1 1,1-1,-1 3,1-2,-1 0,1 1,-1 1,1-1,-1 1,1 0,0 0,1-1,1 2,0-2,0-1,0-1,4 1,-4-1,0 0,0 0,-1 0</inkml:trace>
</inkml:ink>
</file>

<file path=ppt/ink/ink112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1611 175,'2'0,"-4"0,2 0,0 0,-1 0,1 0,0 0,1 1,-1-1,1 0,1 0,0 0,0 0,5 0,-4 0,1 0,0 0,0 0,0 0,1 0,-1 0,1 0,0 1,0-1,-1 0,1 0,0 0,0 0,5 0,-5 0,0 0,0 0,1 0,-1 1,0-1,-1 0,1 0,-1 0,4 0,-4 0,-1 0,-1 0,1 0,-2 0,-1 0,0 0,0 0,0 0,0 0,0 0,-1 0,0 0,-1 0</inkml:trace>
</inkml:ink>
</file>

<file path=ppt/ink/ink112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1619 203,'2'0,"-4"0,2 0,0 0,0 0,0 0,0 0,0 0,0 1,0 2,-1 0,0 0,0 0,0 4,0-4,0 0,1-1,0 0,-1-1,1 0,0 0,0-1,0 0,1 1,-1-1,0 0,1 0</inkml:trace>
</inkml:ink>
</file>

<file path=ppt/ink/ink112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1631 227,'2'0,"-4"0,3 0,-1 0,1 0,0 0,1 0,-1 0,1 0,0 0,1 0,-1 0,0 0,0 0,0 0,0 0,-1 0,-1 0,0 0,1 0,-1-1,0 1,-1-1</inkml:trace>
</inkml:ink>
</file>

<file path=ppt/ink/ink112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1642 212,'2'0,"-4"0,2 0,0 0,0 1,0-1,0 3,-1-1,1 1,0-1,-1 1,1 0,0-1,-1 1,1-2,0 1,-1-1,1 0,0 0,0-1,0 0,1 0,-1 0,1 0,0-1</inkml:trace>
</inkml:ink>
</file>

<file path=ppt/ink/ink112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1675 229,'2'0,"-4"0,2 0,0 0,0 0,0 0,1 0,0 0,0 0,1 1,0-2,-1 1,1 0,-1-1,0 0,0 1,0-2,0 1,-1 0,0-2,0 2,0 1,0-1,-1 1,0 0,0 0,-1 0,0 1,1 0,-3 2,3-2,-1 1,1 0,0 2,0-2,1 0,1 0,-1-1,1 0,1 0,0-1,0 1,0-1,0 0,1 0,-1 0,0 0,-1-1,1 1,-2-1,1 0,-1 1,1-1,-1 0,1-1</inkml:trace>
</inkml:ink>
</file>

<file path=ppt/ink/ink112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1690 204,'2'0,"-4"0,1 0,1 0,0 0,0 0,0 0,0 0,0 0,0 0,1 1,-1-1,2 0,-1 0,1 0,0 0,0 0,0 0,0 1,-1-1,0 0,0 0,-1 0,0 0,1 0</inkml:trace>
</inkml:ink>
</file>

<file path=ppt/ink/ink112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1717 196,'2'0,"-4"0,2 0,0 0,1 1,-1-1,1 1,0 0,-1 1,0 2,0-1,0-2,-1 0,1 0,-1-1,1 1,-1-1,1-1,0 1,-1-1,1 0,1 0,-1 0,0-1,2 0,-1 1,-1 0,1 0,1 0,-1 0,0 1,0-1,0 1,-1 0,1 0,0 1,0-1,-1 1,1 1,0 1,-1-1,0 0,0-1,-1 2,1-2,-1 0,1-1,0 0,0 1,0-1</inkml:trace>
</inkml:ink>
</file>

<file path=ppt/ink/ink112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1737 202,'2'0,"-4"0,2 0,0 1,1-1,-1 1,1 0,0-1,0 0,1 1,-1-1,0 0,0-1,0 1,-1-1,1 0,-1 0,0 0,0 0,0 1,0-1,0 1,0 0,-1 0,0 0,0 1,0 0,0 1,0-1,0 1,0 0,1-1,0 1,0-1,1 0,0 0,1-1,-1 0,1 0,-1-1,1 0,-1 0,1 0,-1 0,1-1,-1 0,0-1,0 1,0-1,0 1,-1 1,1-1,-1 1,0 0,0-1,0 1,0 1,0 0,-1 0,1 0,0 0,0 0,-1 1,0 0,0 1,0 0,0 1,1-1,-2 3,2-3,0 0,0-1,0 0,1-1,0 1,-1-1,2 0,-1 0,0-1,1 1,-1-1,0 0,0 0,0 0</inkml:trace>
</inkml:ink>
</file>

<file path=ppt/ink/ink112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1744 194,'2'0,"-4"0,1 1,1-1,0 0,0 0,1 0,0 0,1 1,0-1,0 0,0 1,1-1,-1 0,3 1,-2-1,-2 0</inkml:trace>
</inkml:ink>
</file>

<file path=ppt/ink/ink112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1774 199,'2'0,"-4"0,2 0,0 0,0 1,0 0,0 0,0 0,0 0,-1 1,1-1,-1 1,0 1,1-1,-1-1,1 0,-1 1,1-1,0 0,-1 0,1-1,0 1,-1-1,1 1,0-1,0 0,-1 0,1 0,0-1,-1 1,1 0,-1-1,1 1,0-1,-1-2</inkml:trace>
</inkml:ink>
</file>

<file path=ppt/ink/ink11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16:17"/>
    </inkml:context>
    <inkml:brush xml:id="br0">
      <inkml:brushProperty name="width" value="0.05292" units="cm"/>
      <inkml:brushProperty name="height" value="0.05292" units="cm"/>
      <inkml:brushProperty name="color" value="#000000"/>
      <inkml:brushProperty name="ignorePressure" value="false"/>
    </inkml:brush>
  </inkml:definitions>
  <inkml:trace contextRef="#ctx0" brushRef="#br0">274 504,'2'0,"-4"0,2 0,0 0,0 0,0 0,0 0,0-1,0 1,0 0,0 0,0 0,0 0,0 1,0-1,1 0,0 0,0 0,0 0,1 0,-1 0,1 0,-1 1,1-1,1 0,-1 0,-1 0,1 0,0 0,0 0,0 0,0 0,0 0,0 0,1 0,-1 1,1-1,1 0,-1 0,4 1,-4-1,1 0,-1 0,3 0,-3 0,0 0,-1 0,1 0,-1 0,1 0,-1 0,1 0,-1 0,0 0,1 0,-1 0,0 0,0 0,1 0,-1 0,0 0,1 0,0 0,0 0,-1 0,1 0,0 1,-1-1,0 0,3 0,-3 0,0 0,1 0,1 0,-2 0,1 0,-1 0,0 0,0 0,1 0,-1 0,0 0,0-1,1 1,-1 0,0 0,0 0,0 0,2 0,-2 0,0 0,0 0,1 0,-2 0,1-1,0 1,-1 0,1 0,2 0,-2 0,0 0,0 0,2 0,-2 0,0 1,0-1,0 0,0 0,-1 0,1 0,0-1,1 1,-1 0,1 0,0 0,0 0,0 0,2-1,-3 1,1 0,-1 0,0 0,1 0,-1 0,0 0,0 0,0 0,0 0,1 0,-1 0,1 0,-1 0,3 0,-2 0,0 0,-1 0,1 0,0 0,0 0,0 0,0 0,-1-1,1 1,-1 0,0 0,0 0,0 0,2-1,-2 1,0 0,0 0,-1 0,1 0,-1 0,1-1,-1 1,0 0,1 0,-1 0,1 0,0 0,0 0,2 0,-2 0,0 0,0 0,0 0,0 0,0 0,0 0,0 0,0 0,2 0,-2-1,1 1,-1 0,2 0,-2 0,0 0,0-1,0 1,0 0,1 0,-1 0,0 0,0 0,3 0,-3 0,0 0,-1 0,4 0,-3 0,0 0,1 0,0 0,-1 0,1 0,-1 0,0 0,0 0,0 0,0 0,0-1,0 1,-1 0,3-1,-2 1,-1 0,1 0,-1 0,1 0,-1 0,0 0,1 0,-1 0,1 0,-1-1,1 1,-1 0,1 0,-1 0,-1 0,0 0,0 0,0 0,0 0,0 0,0 0,-1 0</inkml:trace>
</inkml:ink>
</file>

<file path=ppt/ink/ink113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1773 188,'2'0,"-4"0,2 0,0 0,0 0,0 0,0 0,0 0,0 0,0 0,0 0,0 0,0 0,0 0,0 0,0 0,0 0,0-1,0 1,1 0,-1 0,0 0,0 0,0 0,0 0,0 0,0 0</inkml:trace>
</inkml:ink>
</file>

<file path=ppt/ink/ink113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1514 212,'2'0,"-4"0,2 0,0 0,0 0,0 0,0 1,0-1,0 0,0 0,0 0,0 0,1 0,1 0,-1 0,0 0,1 0,0 0,0 0,-1 0,1 0,-1 0,-1 0,1 0,-1 0,0 0,0 0,0 0,-1 0,1 0,-2 0,1 0,-1 0,1 0,-1 0,1 0,0 1,0-1,1 0,-1 0,1 0,0 0,-1 0,1 0,0 0,0 0,0 0,0 0,0 0,1 0,-1 0,1 0,3 0,-3 0,1-1,0 1,0 0,-1 0,-1 0,0 0,0 0,0 0,-1 0,0 0,0 0,-1 0,1 0,-1 0,1 1,-1-1,2 0,0 0,0 0,0 0,0 0,0 0,1 0,0 0,1 0,1 0,-1 0,-1 0,1 0,-1 0</inkml:trace>
</inkml:ink>
</file>

<file path=ppt/ink/ink113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1764 232,'2'0,"-4"0,2 0,-1 0,1 0,0 0,0 0,0 0,0 0,0 0,1 0,0 0,0 0,0 0,2 0,-2 0,1 0,-1 0,0 0,-1 0,0 0,0 0,-1 0</inkml:trace>
</inkml:ink>
</file>

<file path=ppt/ink/ink113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1021 443,'2'0,"-4"0,2 0,-1 0,1 1,0 0,0 1,0 0,-1 3,1-2,0 0,-1 0,1-1,-1 0,1 0,0 0,0-1,0 0,0-1,0 1,0-1,0 0,0 0,0 0</inkml:trace>
</inkml:ink>
</file>

<file path=ppt/ink/ink113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1009 462,'2'0,"-4"0,2 0,0-1,0 2,1-1,0 1,-1 1,1 0,0-1,-1 1,0-1,1 1,-1-1,1 0,0-1,-1 0,2-1,0 0,-1 0,1-1,0 1,0-1,-1 1,0 0,-1 0,1 1,-1-1,0 1</inkml:trace>
</inkml:ink>
</file>

<file path=ppt/ink/ink113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973 525,'2'0,"-4"0,2 0,0 0,0-1,0 1,0-1,0 1,0 0,0-1,-1 1,1 0,-1-1,1 1,-1 0,0 1,0 0,-1 1,1 0,-1 0,0 0,1 1,0-1,1 2,0-3,0 0,1-1,0 1,1-1,-1 0,1-1,0 0,-1 0,0 0,1 0,-1-1,0 0,-1 1,1-2,-1 2,0 1,0-1,0 1,0 0,0 0,0 1,0 0,0 0,0 1,0 0,-1 2,1-2,0-1,1 0,0-1,-1 1,1-1,0 0,1 0,-1-1</inkml:trace>
</inkml:ink>
</file>

<file path=ppt/ink/ink113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986 537,'2'0,"-4"0,2 0,1 0,-1 0,0 0,0 1,-1 0,1 3,0-2,0 0,0 1,-1-1,1 2,0-2,-1-1,1 1,0-1,0 1,-1-1,1 0,0-1,-1 1,0-1,1 0,0 0,0 0,-1-1,1 1,0-1,-1 0,1-1,0 1</inkml:trace>
</inkml:ink>
</file>

<file path=ppt/ink/ink113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993 525,'2'0,"-4"0,2 1,0-1,0 1,0 0,0-1,0 0,0 0,0 0,0 0,0 0,0 0,0 0,0-1,0 0,0 1,0-1,0 1,0 0,0 0,0 0,0 0,0 0,-1 0,1 0,0 1</inkml:trace>
</inkml:ink>
</file>

<file path=ppt/ink/ink113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1021 510,'0'-1,"0"1,1-1,0-1,-1 2,0 0,0 0,0 0,0 0,0 0,0 0,-1 2,0-1,-1 1,1 1,-1 0,1 0,-1 1,0-1,1 0,0 0,1 4,-1-4,1 0,1 0,-1-1,1-1,1 1,-1-2,0 1,1-1,0 0,1 1,-1-1,-1 0,1-1,-1 1,-1 0,0-1,0 0</inkml:trace>
</inkml:ink>
</file>

<file path=ppt/ink/ink113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1034 518,'2'0,"-4"0,1 0,1 0,0 0,0 1,0 0,0 1,-1 0,1 0,0 1,0-2,0 4,0-4,0 0,0-1,0 1,0-1,0 0,0 0,0 0,0 0</inkml:trace>
</inkml:ink>
</file>

<file path=ppt/ink/ink11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16:17"/>
    </inkml:context>
    <inkml:brush xml:id="br0">
      <inkml:brushProperty name="width" value="0.05292" units="cm"/>
      <inkml:brushProperty name="height" value="0.05292" units="cm"/>
      <inkml:brushProperty name="color" value="#000000"/>
      <inkml:brushProperty name="ignorePressure" value="false"/>
    </inkml:brush>
  </inkml:definitions>
  <inkml:trace contextRef="#ctx0" brushRef="#br0">287 486,'2'0,"-4"0,2 0,0 0,-1-1,1 1,0 0,0 0,0 0,0 0,0 0,0 0,0 0,-1 1,0-1,1 1,-1-1,-1 3,1-2,0 0,0 0,0 1,0-1,0 0,0 0,0 0,0 0,1 1,0-2,-1 0,1 1,0-1,0 0,0 0,0 0,0 0,0 0,0 0,-1 0,1 0</inkml:trace>
</inkml:ink>
</file>

<file path=ppt/ink/ink114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1043 532,'1'0,"0"0,1 0,-1 0,1 0,-1 0,1 0,-1 1,0-1,0 0,0 0,-1 0,0 0,0 0,0 0,1 0</inkml:trace>
</inkml:ink>
</file>

<file path=ppt/ink/ink114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1076 526,'0'-1,"0"1,0-1,-1 0,0 1,0-1,0 1,-1 0,-1 1,2 1,-1-1,1 1,-1 0,1 2,1-3,0 1,1-1,-1 0,1-1,0 0,1 0,-1 0,2-1,-2 0,1-1,-1 1,0-1,0 0,-1 1,0 0,1 0,-1 1,0 0,0 0,-1 1,1 0,-1 2,1-1,0-1,0 1,0 0,0-2,1 1,-1-1,2 1,-1-1</inkml:trace>
</inkml:ink>
</file>

<file path=ppt/ink/ink114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1092 531,'2'0,"-4"0,2 0,0 0,0 0,0 0,-1 1,1 0,0 1,-1-1,0 3,0-1,1-1,-1 1,1-1,0 1,0-1,0 1,0-1,0 0,-1 1,1-2,-1 0,0 0,0-1,0 0,0 0,1 0,-1 0,0-1,1 0,-1 0,0-1,1-2</inkml:trace>
</inkml:ink>
</file>

<file path=ppt/ink/ink114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1094 521,'2'0,"-4"0,2 0,0 0,0 0,0 0,0 0,0 0,0 0,0 0,0 0,-1 0,1-1,0 1,-1-1,1 0,0 1,0-1,0 1,0-1,0 1,0 0,1 0,-1 1,0 1,0-1</inkml:trace>
</inkml:ink>
</file>

<file path=ppt/ink/ink114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1108 505,'2'0,"-4"0,2 0,0 0,0 0,0 0,0 0,0 0,0 2,1-1,0 0,0 1,0-1,0 1,-1 1,1-1,0 1,0 1,1 6,-2-7,0 1,0 2,-1-3,0-1,-1 0,1 0,-1 0,1-1,-1 0,0 0,1 0,0-1,0 1,0-1,1 0,-1 0,1 0,0 0,0 0,0 0,1 0,-1-1</inkml:trace>
</inkml:ink>
</file>

<file path=ppt/ink/ink114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1511 305,'2'0,"-4"0,3-1,0 1,-1-1,1 1,0 1,0-1,-1 1,1 1,-1-1,0 1,-1 2,0-3,0 0,1 0,-2-1,2 0,0 0,0-1,0 1,0-2,1 1,0-1,0 0,1 0,-1 1,1 0,-1 0,0 1,0 0,1 0,-2 1,1 1,0-1,-1 1,0 0,0 0,0-1,0 0,0 0,0 0,0-1</inkml:trace>
</inkml:ink>
</file>

<file path=ppt/ink/ink114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1537 310,'2'0,"-4"0,1 1,1 0,0 0,0 0,0-1,1 1,0 0,0-1,0 0,0-1,1 1,-1-1,0 0,-1 0,1 0,0-2,-1 2,0 0,0 1,-1-1,0 1,0 1,0 0,0 1,1-1,-1 1,1 0,0-1,0 1,0-2,1 1,0-1,0 0,0 0,3-1,-2 0,0 0,-1-1,1 0,0 0,-1 0,0-1,1 1,-1-1,-1 1,1 0,-1 1,0 0,0 0,0-1,0 2,0 0,-1 0,1 0,0 0,-1 1,0 1,0 0,0 0,0 1,1 0,-1-1,1 1,-1 1,1-3,0 1,1-1,-1-1,1 1,0-1,1-1,-1 1,1-1,-1 0,0 0,-1 0</inkml:trace>
</inkml:ink>
</file>

<file path=ppt/ink/ink114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1547 304,'2'0,"-4"0,2 0,-1 1,2-1,0 0,0 1,1-1,0 0,0 1,1-1,-1 1,0-1,1 1</inkml:trace>
</inkml:ink>
</file>

<file path=ppt/ink/ink114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1571 316,'2'0,"-4"0,2 0,0 0,0 1,-1-1,1 3,-1-1,1 0,-1 1,1-1,-1 1,1-1,0 0,0 0,-1-1,1 0,-1 0,1-1,0 0,-1 0,0 0,1-1,-1 0,0 0,1 0,-1 0,1-1,0-1</inkml:trace>
</inkml:ink>
</file>

<file path=ppt/ink/ink114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1573 303,'2'0,"-4"0,2-1,0 0,1 1,-1 0,0-1,0 1,1 1,0-1,-1 1</inkml:trace>
</inkml:ink>
</file>

<file path=ppt/ink/ink11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16:17"/>
    </inkml:context>
    <inkml:brush xml:id="br0">
      <inkml:brushProperty name="width" value="0.05292" units="cm"/>
      <inkml:brushProperty name="height" value="0.05292" units="cm"/>
      <inkml:brushProperty name="color" value="#000000"/>
      <inkml:brushProperty name="ignorePressure" value="false"/>
    </inkml:brush>
  </inkml:definitions>
  <inkml:trace contextRef="#ctx0" brushRef="#br0">272 504,'2'0,"-4"0,3-1,-1 1,0 0,0 0,0 0,0 0,0 0,0 0,0 0,0 1,0 0,1-1,-1 2,1-1,0 0,0 0,0 0,0 1,0-1,0 0,1 1,-1-1,-1 0,1 0,0 0,0 0,-1-1,0 0,0 0,0 0,0 0,0 0,0 0,0 0,0 0,0 0,1-1</inkml:trace>
</inkml:ink>
</file>

<file path=ppt/ink/ink115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1596 304,'2'0,"-4"0,2 0,0 0,1 0,0 0,0 0,1 0,0 1,-1-1,1 0,-1 0,0 0,0 0,-1 0,0 1,0-1,0 1</inkml:trace>
</inkml:ink>
</file>

<file path=ppt/ink/ink115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1592 315,'2'0,"-4"0,2 0,0 0,0 1,1-1,1 1,0-1,0 0,0 0,1 0,-1-1,0 1,0 0</inkml:trace>
</inkml:ink>
</file>

<file path=ppt/ink/ink115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1642 303,'2'0,"-4"0,1 0,1 0,0 0,0 1,-1 0,1 1,0 0,-1 0,1 0,0 0,0-1,0 0,1-1,0 0,0 0,0 0,0-1,0 0,0 0,1 0,-2 0,1 0,0 0,0 0,-1 1,0 0,0 0,0 2,0 0,-1-1,1 0,1 0,-1 0,1 0,0 0,0-1,0 0,0 0,1 0,-1 0,0-1,0 0,2-1,-3 1,1-1,-1 1,0 0,0-1,0 1,0 0,-1 0,1 0,-1 0,0 0,0 0,0 0,-1 1,1-1,0 1</inkml:trace>
</inkml:ink>
</file>

<file path=ppt/ink/ink115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1673 316,'2'0,"-4"0,2 0,0-1,0 1,0 0,0 0,0 0,0 0,0 0,0 0,0 0,0 0,0 0,0 0,0 0,0 0,0 0,0 0,0 0,0 0,0 0,0 0,0 0,0 0,0 0,0 0,0 0,0 0,0 0,0 0,0 0,0 0,0 0</inkml:trace>
</inkml:ink>
</file>

<file path=ppt/ink/ink115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1671 320,'2'0,"-4"0,2 0,0 0,0 0,0-1,0 1,1 0,-1 0,0 0,0 0,0 0,0 0,0 0,0 0,0 0,0 0,0 0,0 0,0 0,0 0,0 0,0 0,0 0,0 0,0 0,0 0,0 0,0 0,0 0,0 0,0 0,0 0,0 0,0 0,0 0,0 0,0 0,0 1,0 0,-1 0,0 1,1-1,-1 1,1-1,-1 1,1-1,0 1,-1-1,1 0,0 0,-1 0,1 0,-1-1,1 1,-1-1,0 0,1 0,-1 1,1-2,0 1,0 0,-1-1,1 1,0-1,0-1,0 0</inkml:trace>
</inkml:ink>
</file>

<file path=ppt/ink/ink115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1676 312,'2'0,"-4"0,2 0,0 0,0 0,0 0,0 0,0 0,0 0,0 0,0 0,0 0,0 0,0 0,0 0,0 0,0 0,0 0,0 0,0 0,0 0,0 0,0 0,0 1,0-1,0 2</inkml:trace>
</inkml:ink>
</file>

<file path=ppt/ink/ink115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1680 326,'2'0,"-4"0,2 0,0 0,0 0,0 1,0-1,0 0,0 0,0 0,0 0,0 0,1 0,0 0,0-1,0 1,1-2,-2 1,1 0,0-1,-1 2,1-1,-1 0,0 1,0 0,0 0,0 0,0 0,0 0,0 0,-1 1,1 0,-1 0,0 0,1 1,0-1,-1 0,1 0,0 0,0 0,1-1,-1 0,1 0,1 0,-1-1,-1 0</inkml:trace>
</inkml:ink>
</file>

<file path=ppt/ink/ink115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1690 308,'2'0,"-4"0,2 0,0 0,0 0,0 0,0 0,0 0,0 0,1 0,0 0</inkml:trace>
</inkml:ink>
</file>

<file path=ppt/ink/ink115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1728 307,'2'0,"-4"0,2 0,0 0,0-1,0 1,0-1,1 1,-1 0,0 0,1-1,-1 1,0 0,0 0,1 0,0 0,-1 0,1 0,0 0,0 1,-1 0,0 1,0-1,0 0,0 1,0-1,0 0,0 0,-1 0,1 1,-1-1,0-1,1 1,-1 0,0-1,1 0,-1 0,1 0,-1 0,1 1,-1-1,1 0,-1 0,0-1,1 1,0 0,0 0,0 0,1-1,0 0</inkml:trace>
</inkml:ink>
</file>

<file path=ppt/ink/ink115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1751 309,'2'0,"-4"-1,2 1,0 0,0 0,-1-1,1 1,-1 0,0 1,-2 0,2-1,-1 1,1 0,-1 1,1-1,0 0,1 0,-1 0,1 1,0-1,0 0,1 0,-1-1,1 1,1 0,-1-1,1 0,-1 1,0-1,0 0,0 0,0 0,0-1,-1 1,0 0,1-1,-2 1</inkml:trace>
</inkml:ink>
</file>

<file path=ppt/ink/ink11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16:17"/>
    </inkml:context>
    <inkml:brush xml:id="br0">
      <inkml:brushProperty name="width" value="0.05292" units="cm"/>
      <inkml:brushProperty name="height" value="0.05292" units="cm"/>
      <inkml:brushProperty name="color" value="#000000"/>
      <inkml:brushProperty name="ignorePressure" value="false"/>
    </inkml:brush>
  </inkml:definitions>
  <inkml:trace contextRef="#ctx0" brushRef="#br0">326 531,'2'0,"-5"0,3 0,0 0,0 0,0 0,0 0,0 1,0 0,0 1,-1 0,1 3,0-2,0-1,0 0,0 1,1-2,-1-1,0 0,0 0,0 0,0 0,0-1,0 0,-1 0,1-4,0 3,-1-1,1 0,0-2,0 3,0 0,0 0,0 1,0-1,0 1,1 0,-1 0,1 1,0-1,0 0,0 1,0 0,0 0,0 0,0 0,0 0,-1 0,1 0,-1 1,1 0,-1-1,-1 2,1-1,-1 0</inkml:trace>
</inkml:ink>
</file>

<file path=ppt/ink/ink116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1750 330,'2'0,"-4"0,2 0,0 0,0 0,0 0,1-1,0 1,0 0,0-1,0 1,1-1,-1 0,1 0,-1 0,1 0,-1 0,-1 1,1-1,-1 1,0 0,0 0,0 0,0 0,0 0,0 0,-1 0,1 0,-1 1,0 0,0 0,0 1,0-1,0 2,0-2,1 1,0-2,1 1,-1 0,1-1,0 0,0 1,1-1,-1 0,0 0,1-1,-1 1,0-1,0-1,-1 1</inkml:trace>
</inkml:ink>
</file>

<file path=ppt/ink/ink116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1770 309,'2'0,"-4"0,2 0,0 0,-1 0,1 1,0-1,-1 0,1 1,0-1,0 0,0 0,0 0,0 0,0-1,0 1,0-1,0 1,1-1,-1 1,0 0,0 0,0 0,0 1,0-1,0 0</inkml:trace>
</inkml:ink>
</file>

<file path=ppt/ink/ink116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1231 462,'2'0,"-4"-1,2 1,0-1,0 0,0 1,0-1,0 1,0-1,0 1,0 0,0 0,0 0,0 1,-1 4,1-2,-1 0,1 1,0-1,-1 0,1 0,0-1,-1 0,1-1,0 0,0 0,0-1,0 0,-1 0,1 0,0 0,0-1</inkml:trace>
</inkml:ink>
</file>

<file path=ppt/ink/ink116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1218 482,'2'0,"-4"0,2 0,0 0,1 1,-1 0,1 0,0 1,0 0,0-1,-1-1,1 1,0 0,-1-1,1 0,0 0,0-1,1 1,-1-1,0 0,1 0,1-1,-1 1,-1 0,0 0,0 0,-1 1,0 0,0 0,0 0,0 0,0 0,0 0</inkml:trace>
</inkml:ink>
</file>

<file path=ppt/ink/ink116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1201 539,'0'-1,"0"1,1-2,0 2,0 0,0-1,0 1,0 0,0 1,0-1,0 1,0 0,0 1,0 0,-1 0,0 0,-1 2,0-3,0 1,0-1,0 0,-1 0,1 0,0 0,-1-1,1 0,1 0,-1 0,1 0,-1 0,1 0,0 0,-1-1,1 1,1-1,-1 1,2-1</inkml:trace>
</inkml:ink>
</file>

<file path=ppt/ink/ink116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1226 536,'2'0,"-4"0,2 0,0 0,-1 0,1 0,-1 0,0 0,0 1,-2 2,2-1,0 0,-1 0,1 0,0 0,1 0,0-1,0 1,0-1,1 1,0-2,1 1,-1-1,2 0,-2 0,0 0,0 0,0-1,0 1,0 0,-1-1,0 1,0 0,1 0</inkml:trace>
</inkml:ink>
</file>

<file path=ppt/ink/ink116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1228 568,'2'0,"-4"0,3 0,-1 0,1-1,0 1,0-1,0 0,0 0,0 1,0-1,1 0,-1 0,-1 0,1 0,0 0,-1 0,1 0,-1 1,0 0,0 0,0 0,0 0,0 0,0 0,-1 0,1 1,-1 0,0-1,0 2,0 0,0 0,1-1,0 0,0 0,0 0,0-1,0 1,1-1,-1 0,1 1,0-1,0 0,0-1,0 1,1-1,-1 0,0 1,-1-1,0 0,1 0</inkml:trace>
</inkml:ink>
</file>

<file path=ppt/ink/ink116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1246 539,'2'0,"-4"0,2 0,0 0,0 1,0-1,-1 1,1-1,0 0,0 0,0 0,0 0,-1 1,1-1,0 0,0-1,1 1,-1-1,0 1,0 0,0 0,0 0,0 0,0 0,1 0,-1 0,0 1,-1 0,1-1,0 0,-1 1,1-1,0 0,0 0,0 0,0-1,1 1,-1 0,0-1,1 1,0-1</inkml:trace>
</inkml:ink>
</file>

<file path=ppt/ink/ink116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361 474,'2'0,"-4"0,2-1,0 1,0 0,0 0,0 0,0 0,0 0,0 0,0 1,0 0,0 0,0 1,0 0,0 1,0 0,0 0,-1 0,1 0,0-1,0 2,0-3,0 0,0 0,0-1,0 0,0 0,0 0,0 0,-1-1,0 1,0 0</inkml:trace>
</inkml:ink>
</file>

<file path=ppt/ink/ink116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350 503,'2'0,"-4"0,2 0,0 0,1 1,-1-1,0 1,1 0,0 0,-1 1,1-1,-1 0,0 0,0-1,0 1,0-1,0-1,1 1,0-1,2-1,-2 1,1 0,0-1,0 1,0 0,-1 0,1 0,-1 1,-1-1,1 1,-1 0,-1 1</inkml:trace>
</inkml:ink>
</file>

<file path=ppt/ink/ink11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16:17"/>
    </inkml:context>
    <inkml:brush xml:id="br0">
      <inkml:brushProperty name="width" value="0.05292" units="cm"/>
      <inkml:brushProperty name="height" value="0.05292" units="cm"/>
      <inkml:brushProperty name="color" value="#000000"/>
      <inkml:brushProperty name="ignorePressure" value="false"/>
    </inkml:brush>
  </inkml:definitions>
  <inkml:trace contextRef="#ctx0" brushRef="#br0">313 539,'2'0,"-4"0,2 0,0 0,0 0,0 0,1 0,0 1,-1-1,1 0,0 0,1 1,-1-1,3 0,-2 0,0 0,-1 0,1 0,-1-1,0 1,-1 0,1 0,0 0,0 0,-1-1,1 1,0 0,-1 0,0-1,0 1,1 0,-1-1,0 1,0-1,0 1,0 0,0-1,0 1,0 0,-1-1,0 1,1 1,-1-1,0 1,0 0,1 0,-1 0,1 0,0 1,0-1,0 0,0 1,0-1,1 0,0-1,1 1,0-1,-1 0,0 0,2-1,-2 1,0-1,0 1,0-1,0 1,-1-1,0 1</inkml:trace>
</inkml:ink>
</file>

<file path=ppt/ink/ink117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309 555,'2'0,"-4"-1,1 1,1 0,0-1,-1 1,1 0,0 0,0 0,0-1,0 1,0 0,0 0,0 0,0 1,-1 0,0 2,0-1,0 0,1 0,-1 0,1 0,-1 1,1-1,0 0,0 0,0-1,0 1,0-1,1 0,-1 0,1-1,1 0,-1 0,2-2,-1 1,-1 0,1 1,-1-2,0 1,0 0,-1 0,0 0,-1 0</inkml:trace>
</inkml:ink>
</file>

<file path=ppt/ink/ink117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291 567,'2'0,"-4"0,2 0,0 0,0 0,1 0,0 0,0 0,3 0,-2 0,0 0,1-1,-1 1,0 0,0 0,-1 0,0 0,0 0,-1 0</inkml:trace>
</inkml:ink>
</file>

<file path=ppt/ink/ink117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325 574,'2'0,"-4"0,2 0,-1 2,1 0,0-1,0 1,-1 0,1 0,0 0,0-1,-1 1,1-1,0-1,0 0,1-1,-1-1,1 1,0-1,0 0,1 0,-1 1,-1 0,1 0,0 0,-1 1,0 0,0 0,0 0,0 0,-1 1,-1 0,1 0,-1 0,0 0,1 0,0 0,1-1,0 0,0 0,0 0,1 1,-1-1,1 1,1-1,-1 1,0 0,1-1,-1 1,0-1,1 0,-1 1,0-1,0 0,-1 0,1-1,0 0</inkml:trace>
</inkml:ink>
</file>

<file path=ppt/ink/ink117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344 574,'2'0,"-4"0,2 0,0 0,1 0,0 0,0 0,1 0,-1 0,1 0,0 0,-1 0,0 0,0-1,0 1,-1 0,0 0,0 0,0 0,-1 0</inkml:trace>
</inkml:ink>
</file>

<file path=ppt/ink/ink117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376 568,'2'0,"-4"0,1-1,1 1,0 0,-1-1,0 1,1 0,-1 0,0 1,-2 1,2 0,0-1,-1 1,1 0,1 0,0-1,-1 0,2 0,-1-1,1 1,0-1,0 0,1-1,-1 1,2-2,-2 1,0 0,0-1,0 1,-1-1,0 1,0 0,1 0,-1 0,0 1,0 0,0 0,0 0,0 0,0 1,0 1,0 0,0-1,0 1,0 0,0-1,0 0,1 0,-1 0,1-1,0 0,-1 0,1 0,0 0,0 0,-1-1,1 1</inkml:trace>
</inkml:ink>
</file>

<file path=ppt/ink/ink117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387 572,'2'0,"-4"0,2 0,0 1,0 0,0 0,0 0,0 1,0 0,0 1,0 1,0-3,-1 1,1-1,0 0,0-1,0 0,0 0,0 0,0 0,1-1,-1 0,1 0,0-1,0 0,1-1,-1 1,0 1,0 0,-1 0,1 1,-1 0,1 0,-1 0,0 0,-2 2,1-1,0 0,0 0,-1 0,1-1,1 0,0 1,-1-1,2 0,-1 1,1-1,0 1,0 0,0-1,0 0,0 1,2-1,-1 0,0 0,-1 0,0 0,1 0</inkml:trace>
</inkml:ink>
</file>

<file path=ppt/ink/ink117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406 551,'2'0,"-4"0,2-1,-1 1,1 0,0 0,0 0,0 0,1 1,0 0,0 1,0 0,0 0,1 1,-1 0,1 0,-1 0,0 0,1 1,-1-1,-1 1,1 2,-1-3,0 0,-1-1,-1 0,0 0,-1 0,1-1,-1 0,0 0,0 0,0-1</inkml:trace>
</inkml:ink>
</file>

<file path=ppt/ink/ink117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296 541,'2'0,"-4"0,2 0,-1 0,1-1,-1 2,1-1,-2 3,1-2,0 1,0 1,0 0,0 0,0 1,0 0,0-1,1 1,-1 0,1 3,0-4,0 1,1-1,0 0,0-1,1 0,-1 0,1-1,0 0,0 0,0-1,0 0,0 0,0 0,1 0,-3-1</inkml:trace>
</inkml:ink>
</file>

<file path=ppt/ink/ink117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252 568,'2'0,"-4"0,2 0,0 0,0 0,0 0,0 0,0 0,0 0,0 0,0 0,1 0,0 0,0 0,0 0,1 0,-1 0,1 0,1 0,-2 0,0 0,0 0,-1 0,0 0,0 0,0 0,0 0,-1 0,1 0,-1 0,-1 0,1 1,-2-1,1 1,1-1,0 0,0 0,0 0,1 0,0 0,0 0,0 0,0 0,0 0,0 0,0 0,0 0,0 0,0 0,1 0,0 0,0 0,1 0,-1 0,1 0,0 0,0 0,0 0,-1 0,0 0,-1 0,0 0,0 0,0 0</inkml:trace>
</inkml:ink>
</file>

<file path=ppt/ink/ink117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446 572,'2'0,"-4"0,2-1,0 1,1 0,-1 0,0 0,0 0,0 0,0 0,1 0,-1 0,0 1,0-1,0 0,0 0,-1 0,1 0,0 0,0 0,0 0,0-1,0 0,0 1,0-1,1 0,-1 1,0 0,0 0,0 1,0-1,0 0,0 0,0 0,0 0,0 0,0 0,0 0,0 0,0 0</inkml:trace>
</inkml:ink>
</file>

<file path=ppt/ink/ink11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16:17"/>
    </inkml:context>
    <inkml:brush xml:id="br0">
      <inkml:brushProperty name="width" value="0.05292" units="cm"/>
      <inkml:brushProperty name="height" value="0.05292" units="cm"/>
      <inkml:brushProperty name="color" value="#000000"/>
      <inkml:brushProperty name="ignorePressure" value="false"/>
    </inkml:brush>
  </inkml:definitions>
  <inkml:trace contextRef="#ctx0" brushRef="#br0">352 536,'2'0,"-4"0,2 0,-1-1,1 1,0 0,0 0,0 0,0 0,0 0,0 0,0 0,-1 0,1 0,0 1,-1-1,1 1,0 0,0-1,0 1,0-1,1 1,-1-1,1 0,-1 0,1 0,0-1,0 1,-1-1,1 0,-1 1,0-2,0 2,0 0,-1-1,1 1,-1 0,0 0,0 0,0 0,0 1,0 0,-1 0,2 0,-1 0,0 0,1 0,0 0,0 0,0 0,1 1,0-1,0 0,0-1,0 0,1 0,-1 0,1 0,-1 0,1 0,-1 0,1-1,-1 0</inkml:trace>
</inkml:ink>
</file>

<file path=ppt/ink/ink118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505 545,'2'0,"-4"0,1-1,1 0,-1 0,1 1,-2-1,0 1,0 1,0 0,0 1,0 0,-1 3,2-3,0 0,0 0,1-1,1 0,-1 0,2-1,-1 0,1 0,0-1,0 0,-1 0,1 0,0-2,-1 2,-1-1,0 1,1 0,-1 1,0-1,0 1,-1 1,1 0,0 1,0 0,0 1,-1 1,1-2,0 0,0-1,1 0,-1 0,1-1,0 0,0 0,0-1,1 1,-1-1,1 0,-1 0,0 0,0-1,-1 1,1 1,-1-1,0 1,0 0,0 0,0 0,-1 1,1 1,-1-1,1 1,0-1,0 1,-1 1,1-2,0 0,0-1,0 0,0 0,1 0,0-1,0 1,0-2,1 1,-1-1,1 1,-1-1,0 1,0 0,1 1,-2-1,0 2,-1-1,0 1,-1 0,1 0,-1 0,1 0,0-1,1 1,0-1,0 2,0-2,1 1,0 0,0-1,0 1,1-1,-1 1,1-1,-1 0,1 0,-1 1,1-1,-1 0,0 0,1 0,-2-1,1 1,-1-1</inkml:trace>
</inkml:ink>
</file>

<file path=ppt/ink/ink118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551 540,'2'0,"-4"-1,2 1,-1 0,0 1,0 0,0 2,0 0,0 0,0 1,0 0,0 3,1-4,0 0,1 0,0-2,1 1,0-2,0 0,1 0,-1-1,1 1</inkml:trace>
</inkml:ink>
</file>

<file path=ppt/ink/ink118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569 552,'0'-1,"0"1,0 0,0 0,0 1,-1 0,1 3,-1-2,1 1,0-1,0 1,-1-1,1 0,0 0,0-1,0-1,-1 1,2-1,-1-1,1 1</inkml:trace>
</inkml:ink>
</file>

<file path=ppt/ink/ink118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585 561,'2'0,"-4"0,2-1,1 1,0 0,0 0,1 0,0 0,-1 0,1 0,1 0,1 0,-1 0</inkml:trace>
</inkml:ink>
</file>

<file path=ppt/ink/ink118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611 556,'2'0,"-5"0,3-1,0 0,-1 0,0 1,0-1,0 1,0 1,0-1,0 2,-1-1,0 3,1-2,1 0,0-1,1 0,0 0,0-1,0 0,1 0,-1 0,1 0,-1-1,0-1,0 1,0-1,0-1,-1 2,0 0,0 1,0-1,0 1,0 1,0 0,-1 1,1-1,0 1,0 0,0 0,0 0,1 0,0-1,0-1,0 1,0-1,1 0,-1 0,1 0,-1 0,1-1,0-1,-2 1,0 0,0 0,0 0,0 0,0 1,0 0,-1 1,1 0,0 1,-1-1,0 1,1 2,0-3,0 0,0 0,0-1,1 0,-1 0,1 0,0-1,-1 0,1 0,0 0,0-1,0 1,0 0,-1 0,0 1,0 0,-1 0,0 0,0 0,1 0,-1 0,1 1,-1-1,1 1,0 0,1-1,-1 1,1 0,-1-1,1 0,0 1,1-1,-1 0,0 0,0 0,0 0</inkml:trace>
</inkml:ink>
</file>

<file path=ppt/ink/ink118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650 542,'-1'0,"0"-1,1 0,-1 0,0 0,1 1,-1 0,1 0,0 0,1 1,2 4,-1-3,0 1,0 1,0 0,0 0,-1 0,0 0,-1 0,0 0,-2 4,0-5,0-1,0 0,0 0,-1-1,2-1,-1 0,0-1</inkml:trace>
</inkml:ink>
</file>

<file path=ppt/ink/ink118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184 567,'2'0,"-4"0,2 0,0 0,0 0,0 0,0 0,0 0,0 0,0 0,1 0,0 0,1 0,0 0,0 0,1 0,2 0,-2-1,-1 1,0 0,1 0,-3 0,-1 0,1 1,-2 0,1-1</inkml:trace>
</inkml:ink>
</file>

<file path=ppt/ink/ink118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179 583,'2'0,"-4"0,2 0,0 0,0 0,0 0,1 1,0-1,0 0,1 1,-1-1,1-1,0 1,0 0,1 0,-1 0,0-1,0 1,0 0,-1 0,0-1,0 1,0 0,-1-1,1 1</inkml:trace>
</inkml:ink>
</file>

<file path=ppt/ink/ink118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459 560,'2'0,"-4"0,2-1,0 1,0-1,0 1,0 0,0-1,0 1,0 0,0 0,0 1,0 0,-3 2,2-1,-1 0,1 1,0-1,0 0,0-1,1 1,-1-1,1 0,-1 0,1 0,0-1,0 0,0 0,0 0,-1 0,1-1,-1 0,1 0</inkml:trace>
</inkml:ink>
</file>

<file path=ppt/ink/ink118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444 563,'2'0,"-4"0,2 0,0 0,0 0,1 0,-1 0,1 1,0 0,1 0,-1 1,1 0,0-1,0 1,0 0,0-1,0 1,-1-1,1 0,-1 0,0-1,-1 0,0 1,1-1,-1 0,0 0,0 0,-1 0</inkml:trace>
</inkml:ink>
</file>

<file path=ppt/ink/ink11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16:17"/>
    </inkml:context>
    <inkml:brush xml:id="br0">
      <inkml:brushProperty name="width" value="0.05292" units="cm"/>
      <inkml:brushProperty name="height" value="0.05292" units="cm"/>
      <inkml:brushProperty name="color" value="#000000"/>
      <inkml:brushProperty name="ignorePressure" value="false"/>
    </inkml:brush>
  </inkml:definitions>
  <inkml:trace contextRef="#ctx0" brushRef="#br0">365 540,'2'0,"-4"0,2-1,0 1,0-1,-1 1,1 0,-1 0,1 0,-1 1,0-1,0 1,0 0,0 2,1-2,-1 0,1 0,1-1,-1 1,1-1,0 0,0 0,0-1,1 0,-1 0,0-1,0 1,0-3,-1 2,0 0,0 0,0 1,0-1,0 0,0 1,-1 0,1 0,0-1,0 2,0 0,0 0,0 0,0 0,0 1,0 1,0 0,0 0,0 1,0 0,0-1,1 3,-1-3,0-1,0 0,1 0,-1-1,0 0,0 0,0 0,1-1,0 1</inkml:trace>
</inkml:ink>
</file>

<file path=ppt/ink/ink119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713 543,'2'0,"-4"0,2 0,1-1,-1 1,0-1,0 1,0 0,0 1,0 0,-1 0,-1 1,1 1,-1-1,0 1,0-1,0 1,0 0,0-1,2-1,-1 0,1 0,0-1,0 0,0 0,0-1,1 0,-1 0,1 0,0-1,0 0,1-4,-2 4,0 0,1 1,-1 0,0 0,0 0,0 1,0 0,0 0,0 0,0 0,1 2,0-1,3 4,-3-2,1-1,0 0,-1 0,0 0,1-1,-1 0,0 0,0-1,0 1,0-1,0 0,-1 0,0 0,0 0,0 0</inkml:trace>
</inkml:ink>
</file>

<file path=ppt/ink/ink119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914 536,'2'0,"-4"0,1 0,1 0,0 0,0 0,-1 1,0 1,-1 0,0 1,0-1,1 1,-1-1,1 0,0 0,0-1,-1 1,2-2,0 0,0 0,0 0,0 0,0 0,0-1,0 0,0-1</inkml:trace>
</inkml:ink>
</file>

<file path=ppt/ink/ink119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899 544,'2'0,"-4"0,2 0,0-1,0 1,0 0,0 0,1 0,-1 0,1 1,0 0,0 0,0 1,1 0,-1 0,1 0,1 2,-1-2,-1 0,1-1,-1 0,-1 0,1 0,-1-1,0 0,0 0,0 0,0 0,1 0,-1 0</inkml:trace>
</inkml:ink>
</file>

<file path=ppt/ink/ink119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1155 549,'2'0,"-4"0,2 0,0-1,0 0,0 1,0-1,0 1,0 0,0-1,0 1,0 0,0 0,0 0,0 0,-2 3,0-1,0 0,0 0,0 0,0 0,0 0,1 0,0-1,0 0,1-1,0 1,0-1,0 0,0 0,0 0,0-1,0 0,0 0,0 0</inkml:trace>
</inkml:ink>
</file>

<file path=ppt/ink/ink119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1141 550,'2'0,"-3"-1,1 1,0-1,0 0,0 1,0 0,0 0,0 0,1 0,0 1,0 1,0-1,0 1,0 1,0-1,0 0,0 1,0-1,0 1,0-2,0 0,-1 0,1 0,0-1,-1 0,1 0,-1 0,0 0,0 0,-1 0</inkml:trace>
</inkml:ink>
</file>

<file path=ppt/ink/ink119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156 678,'2'0,"-4"0,2 0,0 0,0 0,0 0,2 0,-1 0,1 0,1 0,-1 0,0 0,0 0,0 0,0 0,0 0,-1 0,-1 1,1-1,-2 1</inkml:trace>
</inkml:ink>
</file>

<file path=ppt/ink/ink119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162 686,'-1'0,"1"0,0 0,-1 1,1-1,0 0,0 0,1 0,0 0,1 0,0 0,1 0,-1 0,1-1,0 1,-1 0,0 0</inkml:trace>
</inkml:ink>
</file>

<file path=ppt/ink/ink119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619 566,'2'0,"-4"-1,2 1,0 0,0 0,0 0,0 0,0 0,0 1,0-1,0 1,0 0,0 1,0 0,1-1,-1 2,0-1,0 0,0 1,0-1,0 1,-1-3,1 1,0 0,0-1,0 0,0 0,0 0,0 0,0-1,1-1</inkml:trace>
</inkml:ink>
</file>

<file path=ppt/ink/ink119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636 566,'2'0,"-4"0,2 0,0 0,0 1,-1 1,0-1,0 0,-1 1,1-1,-1 0,1 0,0 0,0-1,1 1,0-1,-1 0,2 0,-1 0,1 1,2 0,-1 0,0 0,0-1,-1 1,1 0,0-1,-1 1,1-1,-1 0,0 1,0-1,0 0,-1 1,0 0,-1 0</inkml:trace>
</inkml:ink>
</file>

<file path=ppt/ink/ink119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236 683,'2'0,"-4"0,2 0,-1 0,1 0,0 0,0 0,0 0,0 0,0 0,0 0,0 0,0 0,0 0,0 0,0 0,1 0,-1 0,1 0,0 1,0-1,0 0,1 0,0 0,0 1,0-1,0 0,1 0,-1 0,0 0,-1 0,1 0,0 1,-1-1,0 0,0 0,0 0,0 0,0 0,0 0,0 0,0 1,-1-1,0 0,1 0,-1 0,0 0,0 0,1 0,-1 0,0 0,0 0,0 0,0 0,0 0,0-1,0 1</inkml:trace>
</inkml:ink>
</file>

<file path=ppt/ink/ink1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16:17"/>
    </inkml:context>
    <inkml:brush xml:id="br0">
      <inkml:brushProperty name="width" value="0.05292" units="cm"/>
      <inkml:brushProperty name="height" value="0.05292" units="cm"/>
      <inkml:brushProperty name="color" value="#000000"/>
      <inkml:brushProperty name="ignorePressure" value="false"/>
    </inkml:brush>
  </inkml:definitions>
  <inkml:trace contextRef="#ctx0" brushRef="#br0">894 44,'2'0,"-4"0,2 0,0 0,0 0,1-1,0 1,0 0,1 0,-1 0,1-1,2 1,-2-1,0 1</inkml:trace>
</inkml:ink>
</file>

<file path=ppt/ink/ink12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16:17"/>
    </inkml:context>
    <inkml:brush xml:id="br0">
      <inkml:brushProperty name="width" value="0.05292" units="cm"/>
      <inkml:brushProperty name="height" value="0.05292" units="cm"/>
      <inkml:brushProperty name="color" value="#000000"/>
      <inkml:brushProperty name="ignorePressure" value="false"/>
    </inkml:brush>
  </inkml:definitions>
  <inkml:trace contextRef="#ctx0" brushRef="#br0">392 533,'2'0,"-4"0,2 0,0 0,0 0,0 0,0 1,0 1,0 0,0 1,0 1,0-2,0 0,0-1,0 1,0-2,0-1,0 0,0-1,0 0,0 0,0-2,0 1,0 1,0 0,1-1,-1 2,1 0,-1 0,1 0,0 0,0 0,0 1,0-1,0 1,0 1,-1 0,0 1,0 0,-3 1,2-1,-1-1,1 0,0 0,1-1,-1 0,1 0,1 0,-1 0,1-1,0 1,0-1,2 1,-2 0,0 1,1-1,-2 1,1 0,0 0,-1 0,0 1,0-1,0 0,0 0,-1 0,1 0,-1 0,-1 0,0-1,1 1,0-1,-1 0,-1 0,2 0,0-1,0 1,0 0,1 0,0 0,0 0,0 0,1-1</inkml:trace>
</inkml:ink>
</file>

<file path=ppt/ink/ink120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282 615,'2'0,"-4"0,2 0,0-1,-1 1,1 0,0 0,0 0,0 0,0 0,0 0,0 1,0 0,0-1,0 1,0 0,0 0,0 0,0 0,0-1,0 1,1 0,-1-1,1 0,0 0,0 0,1 0,-1 0,0 0,1 0,2 0,-3 0,1 0,0 0,0 1,3-1,-3 0,0 0,1 1,2-1,-2 0,0 1,-1-1,1 0,-1 0,1 1,-1-1,0 0,1 0,-1 1,1-1,-1 0,0 0,1 1,2-1,-3 1,0-1,1 0,-1 0,1 0,-1 1,0-1,0 0,-1 0,1 0,0 0,0 0,0 1,0-1,2 0,-2 0,0 0,0 1,0-1,1 0,-1 1,0-1,0 0,0 1,1-1,-1 0,1 1,-1-1,0 0,2 0,-2 0,0 0,1 0,-1 0,0 0,0 0,0 0,1 0,-1 1,2-1,-2 0,1 0,-1 0,3 0,-2 0,-1 0,0 0,0 0,0 0,0 1,0-1,0 0,0 0,0 0,1 0,-1 1,0-1,1 0,2 0,-3 0,1 0,-1 0,1 0,0 0,0 0,0-1,0 1,0 0,0 0,0 0,0 0,-1 0,1 0,2 0,-3 0,0 1,0-1,0 0,1 0,-1 0,0 0,-1 0,1 0,0 0,-1 0,1 0,1 0,1 0,-1 0,-1 0,1 0,2 0,-3 0,0 0,0 0,0 0,2 0,-1 0,-1 0,0 0,2 0,-1 0,-1 0,0-1,-1 1,1 0,0 0,0 0,0 0,-1 0,1 0,0 0,-1 0,1 0,-1 0,2 0,-2 0,0 0,1 0,-1 0,1 0,-1-1,1 1,0 0,0 0,-1 0,0 0,0 0,0 0,-1 0,2-1,-2 1,1 0,0 0,0 0,1 0,-1 0,2 0,-2 0,2 0,1 0,-2-1,0 1,-1 0,1-1,-2 1,1 0,-1 0,0-1,1 1,-1 0,1-1,-1 1,0-1,1 0,-1 1,0-1,1 0,-1-1,0 1,0 0,0 0,1 0,-1-1,1 0,-1 1,1-1,-1 1,0 0,1 0,-1 0,0 1,0-1,0 1,0-1,0 1,0 0,0 0,0 0,0 0,0 0,0 0,0 0,0 0,0 0,0 0,0 0,0 0,-1 0,1 0,-1 0</inkml:trace>
</inkml:ink>
</file>

<file path=ppt/ink/ink120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327 685,'2'0,"-4"0,2 0,-1 0,1 0,0 0,0-1,-1 2,0 0,1 0,-1 1,0-1,1 1,0 0,-1-1,1 1,1 0,-1-1,1 0,1 0,0-1,0 0,0 0,2-1,-2 0,0 0,-1 0,0 0,0 0,-1 0,1-1,-1 1,-1 0,1 0,-1 0,-1 0,0 0,0 0,-2-1,3 1,-1 0,0 0,0 0,1-1,0 1,1 0,-1-1,1 1,0-1,0 1,0 0,1 0,0 0,1-1,-1 1,1 1,0-1,-1 1,1-1,1 1,-1 0,0-1,-1 1,0 1,0-1,-1 0,0 1,0 0,0 1,0 0,0-1,-1 1</inkml:trace>
</inkml:ink>
</file>

<file path=ppt/ink/ink120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349 691,'2'0,"-4"0,2 0,-1 0,1 0,0 0,0 0,0 1,0 0,0 0,0 1,0 0,1 2,-1-2,0 0,0-1,0 2,0-2,0 0,0-1,0 0,0 0,0 0,0 0,0 0,-1 0,2-2</inkml:trace>
</inkml:ink>
</file>

<file path=ppt/ink/ink120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362 694,'2'0,"-4"0,3 0,-1 0,0 0,0 0,0 0,0 1,-1-1,0 1,-1 0,0 0,0-1,1 1,-1-1,1 1,0-1,0 0,0 0,1 0,0 0,0 0,1 1,0-1,-1 0,1 1,0 0,1-1,-1 1,0-1,0 1,1 0,-1 0,0 0,0 0,-1-1,1 1,-1-1,1 1,-1-1,0 0,1 1,-1-1,1 0,-1 0,1 0,-1 0,0 1,0-1,1 0,-1 0,0 0,1-1,-1 1,0 0,0-1,0 1,0-1,0 0,-1 0</inkml:trace>
</inkml:ink>
</file>

<file path=ppt/ink/ink120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410 679,'2'0,"-4"-1,1 1,1-1,0 1,0-1,0 1,0 0,0 0,0 0,0 0,0 0,0 1,-1 0,1 1,-1 0,1 0,0 0,-1 0,1 0,0 0,0-1,1 2,0-3,0 1,-1-1,2 0,-1-1,1 1,-1-1,0 0,0 0,0-1,0 1,0-1,0 1,0 0,-1 1,0-1,0 1,0-1,0 1,0 0,0 1,0 0,1 0,-1 0,1 1,0-1,-1 0,1 0,1 1,-2-2,1 0,0 1,2-2,-2 1,0-1,1 0,0-1,-1 1,0-1,0 1,-1-1,0 1,0-1,0 1,0-1,-1 1,0-1,0 1,1 0,-1 0,-1 0,1 1,0-1,0 1,0 0,1 1,-1-1,1 1,-1 1,1-1</inkml:trace>
</inkml:ink>
</file>

<file path=ppt/ink/ink120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451 692,'2'0,"-4"0,1-1,1 1,0 0,0 2,1 2,-1-3,1 1,-1 0,0 0,0 0,-1 0,1-1,0 0,-1 0,1 0,0-1,0 0,0-1,0 1,0-2,1 1,0-1</inkml:trace>
</inkml:ink>
</file>

<file path=ppt/ink/ink120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459 698,'1'-1,"0"1,0-1,-1 1,1 0,-1 0,0 0,0 0,-1 0,0 1,0-1,-1 1,0 0,0 0,0-1,1 1,0-1,1 0,0 0,0 1,0-1,1 0,0 1,0-1,1 1,0 0,-1-1,1 0,0 1,-1-1,2 0,-2 0,0 0,0 0,0 0,0 0,0-1,0 0,0 0,0 0,0-1,-1 2,0-1,1 0,-1 1,0 0,0 0,0 0,0 0,-1 0,1 1,0 0,0 0,0 0,0 1,0-1,0 1,0 0,0 1,0-1,0 0,0-1,1 1,-1-1,0 0,0 0,0-1,0 1,0 0,-1-1,1 0,-1 0,1 1,-1-1,1 0,-1 0,0-1,0 1,1 0,-1-1,0 1,1-1,-1 0,1 0</inkml:trace>
</inkml:ink>
</file>

<file path=ppt/ink/ink120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477 684,'2'0,"-4"0,2 0,0 0,0 0,0 0,0 1,0-1,0 1,0-1,-1 1,1-1,0 0,0 0,0 0,0-1,0 1,0 0,0-1,1 1,-1-1,0 1,0 0,0 0,1 1,-1-1,0 1,0-1,0 1,0-1,0 0,0 0,0 0,0 0,0 0,0-1,0 1,0 0,0 0,0 0,0 0</inkml:trace>
</inkml:ink>
</file>

<file path=ppt/ink/ink120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556 682,'2'0,"-4"0,2 0,0-1,0 0,-1 0,0 0,0 1,0-1,0 1,-1 0,1-1,-1 1,1 1,0-1,-1 1,1 1,-1 1,2-1,-1 0,1 0,0 0,-1-1,2 1,-1-2,1 1,0-1,0 0,0 0,1-1,0 1,-1-1,2-2,-2 2,0-1,-1 1,1-1,-1 1,0 0,0 1,0-1,0 1,0-1,0 1,0 1,0-1,-1 1,1 1,0 0,-1-1,1 1,0 0,0 0,0 0,0-1,1 1,0-2,-1 1,1-1,1-1,1 0</inkml:trace>
</inkml:ink>
</file>

<file path=ppt/ink/ink120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569 692,'2'0,"-4"0,2 0,0 0,0 0,0 0,0 1,-1 0,1 0,0 1,0-1,0 1,0 0,0 0,1 2,-1-2,0 0,0 0,0-1,0 0,0 0,0-1,-1 1,1-1,0 0,0 0,0 0,0 0,-1 0,0 0,1 0,-1-1,0 1,0-1,1 0,-1 0,1-1</inkml:trace>
</inkml:ink>
</file>

<file path=ppt/ink/ink12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16:17"/>
    </inkml:context>
    <inkml:brush xml:id="br0">
      <inkml:brushProperty name="width" value="0.05292" units="cm"/>
      <inkml:brushProperty name="height" value="0.05292" units="cm"/>
      <inkml:brushProperty name="color" value="#000000"/>
      <inkml:brushProperty name="ignorePressure" value="false"/>
    </inkml:brush>
  </inkml:definitions>
  <inkml:trace contextRef="#ctx0" brushRef="#br0">413 538,'2'0,"-4"0,2 0,0-1,0 1,-1 0,1-1,0 1,-1 0,1 0,-1 1,-1 0,0 1,1-1,1 1,-1 0,1-1,0 0,0 0,0 0,0 0,2-1,-2 0,1 0,1 0,0-2,-1 1,0 0,-1-1,1 1,-1-1,1 1,-1 0,0 1,0-1,0 1,0 0,0-1,0 1,0 0,0 1,0 0,0 0,1 0,-1 1,1 0,-1-1,0 0,0 0,1-1,-1 1,0-1,1 0,-1 0,2 0</inkml:trace>
</inkml:ink>
</file>

<file path=ppt/ink/ink121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571 677,'2'0,"-4"0,2 0,0 0,0 1,0-1,0 1,0-1,-1 0,1 0,0 0,0 0,0 0,0 0,-1-1,1 0,0 1,0 0,0 0,0 0,0 0,0 0,0 0,0 1,0-1,0 1,0 0</inkml:trace>
</inkml:ink>
</file>

<file path=ppt/ink/ink121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599 670,'2'0,"-4"0,2-1,0 1,0 0,0 0,0 0,-1 1,1-1,-1 1,0 1,0-1,-1 1,1 1,0-1,0 1,0 0,0 0,0 0,1 0,0-1,1 0,0 3,0-3,0 0,0-1,1 0,-1 0,0-1,0 0,0 0,1-1,-1 1,0-1,-1 1,1-1</inkml:trace>
</inkml:ink>
</file>

<file path=ppt/ink/ink121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609 682,'2'0,"-4"0,2 0,0 0,0 0,0 0,0 0,0 1,0 0,0 0,-1 1,1 0,0 0,-1 2,0-2,1 0,0-1,0 0,0 0,0-1,0 1,1-1,-1 0,1 0,0 0,0-1,0 0</inkml:trace>
</inkml:ink>
</file>

<file path=ppt/ink/ink121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621 694,'2'0,"-4"0,2 0,1 1,-1-1,1 0,0 1,1-1,-1 1,1-1,-1 0,0 0,1 0,-1 0,0 0,0 0,1 0,-1 0,-1-1,0 1,1 0,-1 0,0 0</inkml:trace>
</inkml:ink>
</file>

<file path=ppt/ink/ink121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660 688,'0'-1,"0"1,0-1,0 1,0-1,-2 0,2 1,-2 0,1 0,0 1,-1 0,1 1,0 0,-1 0,1 0,0 0,1 0,-1-1,1 1,0-1,1-1,0 1,0-1,0-1,1 1,-1-1,0 0,1 0,-1-1,0 0,-1 0,1 0,-1 1,0 0,0 0,0 0,0 0,0 1,0 0,0 1,0 0,0 1,-1 0,1 2,-1-2,1 0,0-1,0 1,0-1,0-1,1 1,-1-1,1 0,-1 0,1 1,0-2</inkml:trace>
</inkml:ink>
</file>

<file path=ppt/ink/ink121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674 697,'2'0,"-4"0,2 0,0-1,0 1,0 0,0 1,0 0,0 0,0 2,0-2,0 1,-1 0,1 0,0 0,0 0,0 0,-1 0,1-1,0 1,0-1,0 0,0 0,0 0,-1-1,1 0,0 1,-1-1,1-1,-1 1,0 0,0-1,0 0,0 1,0-3</inkml:trace>
</inkml:ink>
</file>

<file path=ppt/ink/ink121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672 685,'2'0,"-4"0,2 0,0 0,0 0,0 1,0-1,0 0,0 0,0 0,0 0,0 0,0 0,0-1,0 1,0 0,0-1,0 1,0 0,0 0,0 0,0 0,0 0,0 0,1 1,-1 0,0-1</inkml:trace>
</inkml:ink>
</file>

<file path=ppt/ink/ink121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689 672,'2'0,"-4"0,1-1,1 1,0 0,0 0,1 0,-1 1,1 0,-1 0,1 0,0 1,0 0,0 0,-1 0,2 2,-1-2,0 0,0 1,0-1,0 0,-1 0,0 0,1 1,-1-1,0 0,0 0,0 0,-1-1,1 1,-2 1,1-1,0-1,0 0,0 0,0 0,1 0,-1-1,0 1,1-1,-1 0,1 1,0-1,-1 0,1 0,0 0</inkml:trace>
</inkml:ink>
</file>

<file path=ppt/ink/ink121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737 680,'2'0,"-4"0,2 0,0 0,0 0,0 0,0 1,-1 0,-1 4,1-2,0-1,-1 1,1-1,-1 0,1-1,1 1,-1-2,1 1,-1-1,1 0,0 1,0-1,0 0,0-1,0 0</inkml:trace>
</inkml:ink>
</file>

<file path=ppt/ink/ink121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722 685,'2'0,"-4"0,2-1,0 1,0 0,0 0,0 0,0 0,0 0,0 0,0 0,0 1,1-1</inkml:trace>
</inkml:ink>
</file>

<file path=ppt/ink/ink12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16:17"/>
    </inkml:context>
    <inkml:brush xml:id="br0">
      <inkml:brushProperty name="width" value="0.05292" units="cm"/>
      <inkml:brushProperty name="height" value="0.05292" units="cm"/>
      <inkml:brushProperty name="color" value="#000000"/>
      <inkml:brushProperty name="ignorePressure" value="false"/>
    </inkml:brush>
  </inkml:definitions>
  <inkml:trace contextRef="#ctx0" brushRef="#br0">431 536,'2'0,"-4"-1,2 1,0-1,0 1,0 0,-1 0,1 0,-1 0,0 1,0 1,1 0,-1 1,0-1,1-1,0 0,2 1,-2-2,2 1,-1-1,1-1,0 1,-1-1,1 0,-1 0,0 0,0-1,-1 1,1-1,-1 0,0 0,0-2,0 2,-1 1,1 0,0-1,0 2,-1-1,1 1,0 0,0 1,0 0,0 2,0-1,0 4,0-4,0 1,0-1,0 0,0 0,0-2,0 1,0-1,0 0,0-1,1 0,-1 0,2-2,-2 1,1 1,1-1,-1 1,0-1,0 1,-1 1,1-1,-1 1,0 0,1 0,-1 0,0 1,0-1,-1 1,1 0,-1 0,-1 0,1 0,-1-1,1 1,0-1,0 1,1-1,0 0,0 1,1-1,0 0,1 2,-1-2,0 1,1 0,-1 0,1 0,0-1,0 1,0 0,0-1,0 0,-1 1,0-1,-1 0,0 0,0 0,-1 0,0-1</inkml:trace>
</inkml:ink>
</file>

<file path=ppt/ink/ink122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724 688,'0'-1,"0"0,0 0,0 1,0-1,2 0,-1 0,0 1,0 0,1 0,-1 0,0 0,1 1,-1 0,0 1,-1 0,0 0,0 0,0 0,-1 0,0 1,0-1,0-1,-1 0,1 0,-1 0,1 0,-1-1,1 1,-1-1,2 0,-1 0,1 0,-1 0,1 0,0 0,0 0,0 0,-1 0,2 0,-1-1,1 0,0 0,1 0</inkml:trace>
</inkml:ink>
</file>

<file path=ppt/ink/ink122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745 686,'2'0,"-4"0,2 0,0-1,0 1,0 0,-1-1,1 1,-1 1,-2 0,2 1,0-1,-1 1,1 0,0 0,1 0,-1 0,1-1,0 1,0 0,1-1,-1 0,1 0,1-1,-1 0,0 1,0-1,0 0,1 0,-1-1,0 1,0 0,0-1,-1 1,1 0,-1-1,0 1,-1 0,1 0,-1-1</inkml:trace>
</inkml:ink>
</file>

<file path=ppt/ink/ink122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751 707,'0'-1,"0"1,0 0,0 0,0 0,-1-1,1 1,0 0,0 0,0 0,0 0,0-1,0 1,0 0,0-1,0 1,0 0,0 0,0 0,0 0,0 1,0 1,-1-1,0 3,1-2,-1 0,1-1,0 2,0-2,0 0,0 0,1-1,-1 0,0 1,1-1,0 0,0 0,1-1,-1 0,1 0,-1 0</inkml:trace>
</inkml:ink>
</file>

<file path=ppt/ink/ink122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757 690,'2'0,"-4"0,2 0,0 0,0 0,0 1,0 0,0 0,-1 0,1-1,-1 1,1-1,0 0,0 0,0 0,-1-1,2 0,-1 1,0-1,0 1,1-1,-1 1,0 0,0 0,0 0,0 0,0 1,0-1,0 0,-1 1,1-1</inkml:trace>
</inkml:ink>
</file>

<file path=ppt/ink/ink122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165 796,'2'0,"-4"0,2 0,0 0,0 0,0 0,0 0,0 0,0 0,0 0,0 0,0 0,0 0,1 0,1 1,0-1,0 0,2 0,-2 0,0 1,0-1,2 0,-3 0,-1 0,0 0,1 0,-1 0,0 0,0 0,-1 0,1 0</inkml:trace>
</inkml:ink>
</file>

<file path=ppt/ink/ink122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162 804,'2'0,"-4"0,2 1,1-1,0 0,2 0,-2 0,1 0,-1 0,1 0,2 0,-2 0,-1 0,0 0,0 0,-1 0,1 0,-1 0,0 0,0 0,0 0,0 0</inkml:trace>
</inkml:ink>
</file>

<file path=ppt/ink/ink122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312 717,'2'0,"-4"0,2 0,0 0,0-1,0 1,0-1,0 1,0-1,0 1,0 0,0 0,0 0,0 0,0 1,0 0,0 1,0 0,0 1,0 0,0-1,-1 0,1 0,0-1,0 0,0-1,0 0,0 0,0 0,0 0,1-2,-1 1,0-1,1 0,-1 1,0-1,1 0,-1 1,0-1,1 1,-1 0,0 1,0 0,0 0,0 0,0 0,0 1,0 1,0-1,0 1,0-1,0 1,0-1,0-1,0 1,0-1,0 0,0 0,0 0,0 0,0-1,0 0,0 0,0 0,1-2,-1 1,0 1,0 0,0 1,0 0,0-1,0 1,0 0,0 1,0-1,0 1,0 0,-1 1,1-1,0 0,0 0,0 1,0-1,-1-1,1 1,0-1,0 0,0 0,0 1,0-1,0 0,0 0,0 0,0 1,0-1,0 0,0 0,0 1,0-1,0 0,-1 0,1 1,0-1,0 0,0 0,0 0,0 0,0 0,0 0,0 0,0 0,0 0,0 0,0 0,0 0,0 0,0 0,0 0,0 0,0 0,0 0,0 0,0 0,0 0,0 0,0 0,0 0,0 0,0 0,0 0,0 0,0 0,0 0,0 0,0 0,0 0,0 0,0 0,0 0,0 0,0 0,0 0,0 0,0 0,0 0,0 0,0 0,0 0,0 0,-1 0</inkml:trace>
</inkml:ink>
</file>

<file path=ppt/ink/ink122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311 736,'2'0,"-4"0,2 0,0 0,0 0,0 0,0 0,0 0,0 0,0 0,0 0,0 0,0 0,0 0,0 0,0 0,0 0,0 0,0 0,0 0,0 0,0 0,0 0,0 0,0 0,0 0,0 0,0 0,0 0,0 0,0 0,0 0,0 0,0 0,0 0,0 0,0 0,0 0,0 1,0-1,1 0,-1 0,0 0,0 0,0 0,1 0,-1 0,1 0,-1 0,0 0,1 0,-1 0,1 1,-1-1,1 0,0 0,-1 0,1 0,-1 0,1 0,-1 0,0 0,0 0,0 0,0 0,0 0,0 0,0 0,0 0,0 0,0 0,0 0,0 0,0 0,0 0,0 0,0 0,0 0,0 0,0 0,0 0,0 0,0 0,0 0,0 0,0 0,0 0,0 0,0 0,0 0,0 0,0 0,0 0,0 0,0 0,0 0,0 0,0 0,0 0,0 0,0 0,0 0,0 0,0 0,0 0,0 0,0 0,0 0,0 0,0 0,0 0,0 0,0 0,0 0,0 0,0 0,1 0,-1 0,0 0,1 0,0 0,0 0,-1 0,1 0,-1 0,1 1,0-1,-1 0,1 0,1 0,-2 0,1 0,0 0,-1 0,1 0,-1 0,0 0,1 0,0 0,-1 0,1 0,0 0,0 0,-1 0,1 0,0 0,0 0,1 0,0 0,0 0,0 0,0 0,0 0,-1 0,1 0,0 0,0 0,0 0,0 0,0 0,0 0,0 0,0 0,1 1,-2-1,0 0,1 0,-1 0,0 0,0 0,0 0,0 0,1 0,-1 0,1 0,-1 0,1 0,-1 0,1 0,1 0,-2 0,1 1,-1-1,0 0,0 0,1 0,-1 0,0 0,1 1,-1-1,1 0,0 0,1 0,1 1,-2-1,1 0,-1 0,3 0,-3 1,0-1,0 0,0 0,0 0,0 0,0 0,0 0,0 1,2-1,-2 0,0 0,0 0,0 0,1 1,-1-1,0 0,0 0,0 0,3 1,-3-1,0 0,1 1,1-1,-1 0,0 1,0-1,-1 0,1 0,0 0,0 0,0 0,0 0,0 0,-1 1,1-1,-1 0,1 0,2 0,-2 0,0 0,-1 1,0-1,0 0,0 1,0-1,0 0,0 1,-1-1,1 0,0 0,0 0,0 1,3-1,-2 0,-1 0,0 0,3 0,-3 0,0 0,0 0,1 0,-1 0,0 0,0 0,0 0,1 0,3 1,-3-1,-1 0,0 0,1 0,-1 0,-1 1,1-1,0 0,1 0,-1 0,0 1,0-1,0 0,1 0,-1 1,0-1,0 0,-1 0,1 0,0 0,0 0,-1 0,1 0,0 0,-1 0,1 0,0 0,-1 0,0 0,1 0,0 0,-1 0,1 0,-1 0,2 0,-1 0,-1 0,1 0,0 0,0 0,0 0,-1 0,1 0,-1 0,2 0,-2 0,-1 0,1 0,0 0,-1 0,1 0,-1 0,1 0,0 0,-1 0,1 0,-1 0,2 0,-2 0,1 0,-1-1,1 1,0 0,-1 0,1 0,-1 0,0 0,1 0,-1 0,0 0,1-1,-1 1,0 0,1 0,-1-1,1 1,-1 0,0-1,1 1,0-1,-1 1,1-1,-1 1,0-1,1 1,-1-1,0 1,1-1,-1 0,0 0,0 1,0-1,0 0,1-1,-1 1,0 0,0 0,0-1,0 1,0 1,0-1,0 0,0 1,0-1,0 1,0-1,0 1,0-1,0 1,0 0,0 0,0-1,0 0,-1 1,1 0,0-1,0 1,-1-1,1 1,0 0,0 0,0 0,0 0,0-1,0 1,0 0,0 0,0 0,-1 1,0-1</inkml:trace>
</inkml:ink>
</file>

<file path=ppt/ink/ink122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457 775,'2'0,"-4"0,2-1,0 1,0-1,0 1,0 0,0 0,0 0,0 0,0 0,-1 1,0 0,0 0,0 1,0-1,0 1,0 1,1-2,0 0,0 0,1 0,1 0,-1-1,1 0,0 0,0 0,0 0,-1-1,1 1,-1-1,0 0,0 1,0-1,-1 0,0 1,0-2,0 2,-1-1,1 0,-1 1,-1-1,1 0,-1 0,0 0,1-1,-2 0,2 1,1 0,-1 0,1 0,0 0,-1 0,1 0,0 0,0 1,0-1,1 0,-1 1,1-1,0 1,0-1,0 1,0-1,0 1,1 0,-1 0,0 0,0 0,0 0,0 0,0 0,0 1,0-1,-1 1,0-1,0 1</inkml:trace>
</inkml:ink>
</file>

<file path=ppt/ink/ink122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479 787,'2'0,"-4"0,2 0,0 0,0 0,0-1,0 1,0 0,0 0,0 0,0 0,0 0,0 0,0 0,0 1,0-1,0 1,0 1,1 0,-1-1,0 1,0 0,0 0,0 1,0-1,0-1,-1 1,1-1,-1 0,0 0,0 0,1 0,-1-1,1 0,-1 0,0 0,0-1,1 1,-1-1,1 0,0-1,-1 0</inkml:trace>
</inkml:ink>
</file>

<file path=ppt/ink/ink12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16:17"/>
    </inkml:context>
    <inkml:brush xml:id="br0">
      <inkml:brushProperty name="width" value="0.05292" units="cm"/>
      <inkml:brushProperty name="height" value="0.05292" units="cm"/>
      <inkml:brushProperty name="color" value="#000000"/>
      <inkml:brushProperty name="ignorePressure" value="false"/>
    </inkml:brush>
  </inkml:definitions>
  <inkml:trace contextRef="#ctx0" brushRef="#br0">481 535,'2'0,"-4"0,2 0,0 0,0 0,-1 1,1 1,1 0,-1 1,0 0,0 1,0-1,0-1,0 3,0-4,-1 0,1 0,0-1,0 0,0 0,1-1,-1 0,0-1,0 1,0-1,0 0,0-1,0 1,0 0,0 0,-1 0,1 0,0-2,0 3,0 0,0 0,1 0,0 0,-1 1,1 0,0-1,0 1,2 1,-2 0,1 0,-1 1,-1 1,0-1,0-1,-1 1,0-1,-1 1,0-2,1 1,0-1,1 0,-1 0,1-1,-1 1,1-1,0-1,0 1,0 0,1 1,-1-1,1 0,0 1,0-1,1 1,-1-1,1 0,-1 1,0 0,0-1,0 1,0 0,0 0,0 1,0-1,0 1,0 0,0 0,0 0,-1 1,0-1,0 0,0 0,0 0,0-1,0 0,-1 1,1-1,-1 0,1-1,-1 0,1 0,0 0,0 0,0-1,1 1,0-1,0 1,0-1,0 1,1 1,1-1,-1 1,-1 0,0 0,-1 0,1 0,-1 1,0-1,0 1,0 1,-1 1,1-2,0 1,0-1,-1 1,1-2,1 0,-1 1,0-1,2 0,-1-1,0 1,1-1,-1 0,-1 1,1-1,-1 0,0 0,0-1,0 0,-1 1,0 0,0 0,-1 0,1 0,0 0,0 1,-1 0,1 0,0 1</inkml:trace>
</inkml:ink>
</file>

<file path=ppt/ink/ink123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483 775,'2'0,"-4"0,2 1,0-1,0 1,0-1,0 0,0 0,0 0,0 0,0 0,-1-1,1 0,0 0,0 0,0 0,0 0,0 1,0 0,0 0,-1 0,1 1,0 0</inkml:trace>
</inkml:ink>
</file>

<file path=ppt/ink/ink123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165 893,'2'0,"-4"0,2 0,0 0,0 0,0 0,1 0,-1 0,2 0,0 0,3 0,-2 0,0 1,-1-1,2 0,-3 0,0 1,0-1,-2 0,1 1</inkml:trace>
</inkml:ink>
</file>

<file path=ppt/ink/ink123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164 904,'2'0,"-4"0,1 0,1 0,0 0,1 1,0-1,0 0,1 1,0-1,2 0,-1 0,-1 0,1 0,0 0,-1 0,0 0,-1-1,0 1,0-1,-1 1,0-1</inkml:trace>
</inkml:ink>
</file>

<file path=ppt/ink/ink123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186 878,'-1'0,"1"-1,-1 1,0-1,0 1,0 0,1-1,0 2,0 0,1 0,3 3,-1-2,-1 0,1 0,-1 1,0-1,0 1,-1-1,-1 1,0 0,-4 1,1-2,0 0,0-1,0 0,1 0,-1 0,0-1,1 0,1 1,0-1,0-1</inkml:trace>
</inkml:ink>
</file>

<file path=ppt/ink/ink123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268 900,'-1'0,"1"0,-1 0,0 0,1 0,0 0,-1 0,1 0,1 0,1 1,1-1,1 1,1-1,6 1,-6-1,0 0,-1 0,-1 1,0-1,-2 0,1 0,-2 0,1 0,-1 0,0 0,0 0,0 0,0 0,0 0</inkml:trace>
</inkml:ink>
</file>

<file path=ppt/ink/ink123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369 899,'2'0,"-4"0,2 0,0 0,-2 1,1 1,0 0,-1 0,2 0,-1 0,1 0,0 0,1 0,0-1,2 1,0-2,-1 1,0-1,1 0,-1 0,0-1,0 1,-1-1,0 0,0 0,-1 0,0 0,-1 0,0 0,-3-2,1 2,0-1,0 1,-3-3,4 2,0 0,1 0,0 0,1 0,0 1,0-1,1 0,0 0,2 0,-1 1,1 0,-1 1,2 0,-2 0,0 0,-1 0,0 1,0 0,-1 0,0 0,0 1,0-1</inkml:trace>
</inkml:ink>
</file>

<file path=ppt/ink/ink123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396 924,'2'0,"-4"0,2 0,0-1,0 0,0 1,0 0,0 0,0 0,0 0,0 1,0 0,0 1,0 1,0-1,0 0,0 0,0 1,-1 1,0-2,1 0,-1-1,-1 2,1-2,1-1,-1 1,0-1,0 0,0 0,0-1,1 0,-1 0,0-2,1 1,0-1</inkml:trace>
</inkml:ink>
</file>

<file path=ppt/ink/ink123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401 902,'2'0,"-4"0,2 0,0 0,0 0,0 0,0 0,0 0,0 0,0 0,0 0,0 0,0-1,0 1,1-1,0 0,-1 1,0-1,1 1,-1 0,0 0,0 1,0-1,0 1,1 0</inkml:trace>
</inkml:ink>
</file>

<file path=ppt/ink/ink123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428 901,'2'0,"-4"0,2-2,1 1,-1 1,1-1,0 0,0 1,1-1,-1 1,1 0,-1 0,0 0,1 0,-1 1,0 0,0 1,0-1,-1 1,0 0,-1 1,1-2,-3 3,2-3,-1 0,0 0,1 0,-1-1,0 1,1-1,0 0,0 1,0-1,1 0,0 0,0 0,-1-1,2 0,0 1</inkml:trace>
</inkml:ink>
</file>

<file path=ppt/ink/ink123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458 899,'2'0,"-4"-1,2 1,0 0,-1 0,1 0,-1 1,-1 0,0 1,0 0,1 0,-1 1,0 1,0-2,1 0,1 0,-1-1,2 1,-1-1,1 0,1 0,-1 0,2 0,-1-1,0 0</inkml:trace>
</inkml:ink>
</file>

<file path=ppt/ink/ink12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16:17"/>
    </inkml:context>
    <inkml:brush xml:id="br0">
      <inkml:brushProperty name="width" value="0.05292" units="cm"/>
      <inkml:brushProperty name="height" value="0.05292" units="cm"/>
      <inkml:brushProperty name="color" value="#000000"/>
      <inkml:brushProperty name="ignorePressure" value="false"/>
    </inkml:brush>
  </inkml:definitions>
  <inkml:trace contextRef="#ctx0" brushRef="#br0">534 536,'2'0,"-4"0,2 0,0 1,0 0,0 3,0-2,0 1,0 0,0-1,-1 1,1-1,-1 0,1 0,-1-1,1 1,0-2,0 1,0-1,0 0,0-1,0 0,0-1,0 0,0 0,1-3,-1 2,0 1,1-1,-1 1,1 0,-1 0,1 0,-1 1,2-1,-2 2,1-1,1 1,-1 0,0 0,0 0,-1 1,1 0,-1 0,0 2,0-2,0 0,-1 0,0 0,-1 0,1-1,-1 1,1-1,-1 0,2 0,-1 0,1 0,0 0,1 0</inkml:trace>
</inkml:ink>
</file>

<file path=ppt/ink/ink124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468 915,'2'0,"-4"0,2-1,-1 1,1 0,0 0,0 1,-1 0,1 1,-1 0,0 2,1-3,0 1,-1-1,1 0,0 0,0 0,1 0,-1-1,1 0,0 0,0 0,0 0,0-1,0-1</inkml:trace>
</inkml:ink>
</file>

<file path=ppt/ink/ink124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475 898,'2'0,"-4"0,2 0,0 1,0-1,-1 1,1 0,0-1,0 1,0-1,0 0,0 0,-1 0,1 0,0-1,0 0,0 0,1 0,-1 1,1 0,-1 0,0 0,0 1,0 0,0 0,-1 0,1 0,0-1,0 0,0 0,0 0,0 0,0-2,0 1,1-1,0 2,-1-1,1 1,-1 0</inkml:trace>
</inkml:ink>
</file>

<file path=ppt/ink/ink124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1047 706,'0'-1,"0"1,-1 0,1-1,0 2,-2 1,0 0,1 1,0 0,-1 3,2-3,0 0,1-1,-1 0,1-1,1 0,-1 0,1-1,1 0,2-2,-2 1,-1 0,-1 0,1-2,-2 1,-1 1,0-1,0 0,-1 1,0-1,-1 0,0 1,1-1,-3-3,4 3,0 0,0 0,2-1,0 2,1-1,-1 1,1 0,1 0,-1 1,1 0,-1-1,1 2,1 0,-3 0,0 1,-1 0,1 3</inkml:trace>
</inkml:ink>
</file>

<file path=ppt/ink/ink124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1078 728,'2'0,"-4"0,2 0,0 1,0 1,0 0,0 3,1-2,-1 0,0 0,0 0,-1-1,1 0,-1 0,0 0,1-1,-1 0,0-1,1 1,0-1,-1 0,-1-1,1 0,1 0,-1-1,0-2,1 1</inkml:trace>
</inkml:ink>
</file>

<file path=ppt/ink/ink124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1084 712,'2'0,"-4"0,2-1,0 0,0 1,0 0,0-1,0 1,0 0,0 0,1 1</inkml:trace>
</inkml:ink>
</file>

<file path=ppt/ink/ink124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1116 713,'2'0,"-4"0,2 0,-1 0,2 0,1 0,0 0,0 0,1 0,-1 0,1 0,-1 0,0 0,0 0,0 0,-1 1,-1-1,0 0,0 0,0 1,-1-1</inkml:trace>
</inkml:ink>
</file>

<file path=ppt/ink/ink124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1114 730,'2'0,"-4"0,2 0,1 1,-1 0,1-1,1 1,-1-1,3 1,-2-1,0 0,0 0,0 0,0 0,-1 0,1-1,-1 1,0 0,0-1,-1 1,1 0</inkml:trace>
</inkml:ink>
</file>

<file path=ppt/ink/ink124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1179 711,'2'0,"-4"-1,2 1,0-1,0 0,0 1,0 0,0-1,0 1,1 0,-1-1,0 1,0 0,0 0,0 0,0-1,0 1,0 0,0 0,0 0,0 0,0 0,0 0,0 0,0 0,0 0,0 0,0 0,0 0,0 0,0 0,0 0,0 0,0 0,0 0,0 0,1 1,-1-1,2 1,1 0,4 0,-3 0,0-1,-2 0,0 0,0 1,-1-1,-1 0,0 0,0 0,0 0,-1 0,0 1,0 0</inkml:trace>
</inkml:ink>
</file>

<file path=ppt/ink/ink124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1231 707,'2'0,"-4"0,2 0,0-1,-1 1,1 0,0 0,0 0,-1 0,1 2,-1-1,0 4,0-3,2 0,-1 0,1 0,0-2,-1 1,1-1,0 0,1 0,0-1,-1 0,0 1,0-1,0 0,-1 1,0 0,0-1,-1 1,0 0,0 0,-1-1</inkml:trace>
</inkml:ink>
</file>

<file path=ppt/ink/ink124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1188 701,'2'0,"-4"-1,3 0,-1 0,0 1,0 0,0 0,1 3,-1-1,-1 1,1 1,-2 2,2-3,-1-1,1 0,-1-1,1 0,-1 1,1-2,0 1,0-1,0 0</inkml:trace>
</inkml:ink>
</file>

<file path=ppt/ink/ink12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16:17"/>
    </inkml:context>
    <inkml:brush xml:id="br0">
      <inkml:brushProperty name="width" value="0.05292" units="cm"/>
      <inkml:brushProperty name="height" value="0.05292" units="cm"/>
      <inkml:brushProperty name="color" value="#000000"/>
      <inkml:brushProperty name="ignorePressure" value="false"/>
    </inkml:brush>
  </inkml:definitions>
  <inkml:trace contextRef="#ctx0" brushRef="#br0">562 534,'2'0,"-5"0,3-1,-1 1,0 0,0 1,0 0,0 0,-1 1,1 0,0 0,0 1,1-2,0-1,0 1,1-1,0 0,0-1,0 0,0 0,1-2,-1 1,-1 1,0 0,1 0,-1 1,0 1,0 0,0 1,0 0,0-1,1 1,-1-1,1 0,-1 0,1 0,0-1,0 0,0 0,0-1,0 1,0-2,0 1,3-3,-3 2,0 0,0 0,-1 1,0 0,-1 1,0-1,0 2,-2 0,2 0,0 0,1 0,-1 0,2-1,-1 1,1-1,-1 0,1 0,0-1,0 1,0 0,0-1,-1 1,1 0,-1 0,0 1,0-1,-1 2,1 0,0-1,0 1,0 0,1 1,-1-1,0 1,1-1,-1 1,0 0,0-1,0 1,0-1,0-1,0 2,-1-3,0 1,0-1,0 0,-2 0,2-1,0 1,-1-1,1-1,1 0,-1 1,2 0,0-3,0 3,1-1,-1 0,2 1,-1-1,1 1,1-1,-1 1,0-1,2-1,-3 1,0 0,0 0,-1 1,0 0,-1 0,0 0,0 0,0 0,-1 0,0 1,0 0,0 1,0 0,-1 3,1-3,1 1,0-1,0 1,0-1,1-1,0 0,0 0,0 0,0 0,0-1,-1 0,1 0,0-1,0 1,-1-1,1 1,-1 0,0 1,0 0,0 0,0 0,0 1,-1 0,1 1,0-1,0 1,1 0,0-1,0-1,0 0,2 0,-1-1,-1 0,0 0,1 0,0-3,-2 1,1 0,0 1,-1-3,0 4,0 0,0 0,0 0,0 1,-1 0,1 1,0 1,0-1,-1 2,1-1,0 1,-1 3,1-4,0 1,0-1,0 0,0 0,0-2,1 1,-1-1,0 0</inkml:trace>
</inkml:ink>
</file>

<file path=ppt/ink/ink125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1228 706,'2'0,"-5"0,3 0,0 0,0 0,0 0,0 0,-1 0,0 3,0 0,0-1,1 1,-1-1,1 0,0 0,1-1,0 1,1-2,0 1,1-1,-1 0,1 0,0-1,2-1,-3 1,-1-1,1 1,-2-1,0 0,0 1,-1-1,-1 0,-1 0,1 0,-1 0,0-1,0 1,1 0,1 0,-1 0,2 0,0 0,0 0,1 0,2-1,-2 2,1 0,1 1,1 0,-2 0,0 1,0 0,0 2,-1-1,0 0</inkml:trace>
</inkml:ink>
</file>

<file path=ppt/ink/ink125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1253 723,'2'0,"-4"0,2 0,0 3,0-1,0 0,-1 1,1-1,0 1,0-1,-1 0,1-1,0 0,0 0,0-1,0 0,0-1,2-1,-1 1,0-1,0 0,0-1,0 1,1 0,-1 0,0 1,-1 1,1-1,-1 1,0 0,0 0,0 1,0 0,-1 0,0 0,-1 0,1 0,0 0,0 0,0-1,1 1,0-1,0 0,1 1,-1-1,1 1,0 0,2 1,-2-1,1 0,-1 0,1-1,0 1,-1-1,0 1,0-1,-1 0,0 0,0 0,1 1,-1-1,0-1</inkml:trace>
</inkml:ink>
</file>

<file path=ppt/ink/ink125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1322 700,'2'0,"-4"0,2-1,0 2,-1 0,0 4,0-1,0 0,0 0,0-1,1 0,0-1,1-1,0 0,-1-1,1 1,1-1,-1-1,1 1,-1-2,2-1,-1 1,-1 0,0 0,-1 0,1 0,-1 2,0 1,1 2,0 0,0-1,0 0,1 2,-1-4,-1 1,1-1,0 0,0 0,1-1,-1 0,0 0,0-1,1-4,-2 3,0 0,-1 1,-1-2,0 3,0 0,1 0,-1 1,1 0,0 1,0-1,1 1,-1 0,1 2</inkml:trace>
</inkml:ink>
</file>

<file path=ppt/ink/ink125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1362 729,'2'0,"-4"0,2-1,0 1,-1 0,1 1,0 1,-1 0,1 1,-1 0,1-1,-1 1,1-2,0 1,0-1,-1 0,1-1,0 0,1 0,0-1,0 0,0 0,1-1,0 0,0 0,1-2,-1 3,-1 0,0 0,-1 1,0 0,0 0,-1 0,-1 1,0 0,0 0,0 0,1 0,0 0,0 0,1-1,1 0,1 0,1 1,-1-1,0 0,0 0,0 0,0 0,0 0,-1 0,1 0,-1-1,2-1,-2 1,0 0,-1 1,0-1,0 1,0 0,0 1,-1 1,1 0,-1 0,0 0,0 1,0 3,1-3,-1 0,1-1,-2 4,1-4,0 0,0-1,1-1,-1 1,0-1,0-1,0 0,0 0,0-1,0 1,1-2,-1 0,0 0</inkml:trace>
</inkml:ink>
</file>

<file path=ppt/ink/ink125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1383 718,'2'0,"-4"0,2 0,0 1,-1 0,1-1,-1 1,1 0,0-1,0 0,-1 0,1 0,0 0,0 0,0 0,0-1,1-1,-1 1,0 1,1 0,-1 0,0 0,0 0,0 1,0 0</inkml:trace>
</inkml:ink>
</file>

<file path=ppt/ink/ink125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1462 712,'2'0,"-4"-1,2 1,-1-1,1 0,-1 1,-1 0,-4 2,4-1,-1 2,1-1,-1 4,2-4,1 0,1 0,0-1,0 0,1 0,0-1,1 0,-1-1,3-1,-3 1,0-1,-1-1,0 1,0 0,0 0,-1 0,0 2,0-1,0 1,0 1,0 0,-1 1,0 0,0 4,1-4,0 1,0-1,1 0,-1-1,1 0,1 0,-1-1,1 0,0 0,0 0,0 0,0-1,0 0,-1 0,1 0,-1 0,-1 0,0 1,0 0,0 0,0 0,0 0,0 1,0 1,-1 3,1-2,0 0,0 0,-1 3,0-3,0 0,0-1,0 1,0-2,0-1,1 0,0 0,-1 0,1 0,-1-1,1-1,0 1,-1-1,1-1</inkml:trace>
</inkml:ink>
</file>

<file path=ppt/ink/ink125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1487 718,'2'0,"-4"0,2 0,1 0,0 0</inkml:trace>
</inkml:ink>
</file>

<file path=ppt/ink/ink125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1526 697,'2'0,"-4"-1,2 1,0 0,0 0,-1 0,-1 1,1 1,-2 0,1 2,-2 5,2-4,0 1,0-1,1-1,0 0,2 0,0-1,0-1,1-1,0 0,0 0,0-1,1 0,-1 0,0-1,0 0</inkml:trace>
</inkml:ink>
</file>

<file path=ppt/ink/ink125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1538 721,'2'0,"-4"-1,2 0,0 1,0 0,-1 1,1 1,-1 1,1 0,-1 0,1 0,0-1,-1 1,1-2,0 1,0-2,0 1,1-1,-1 0</inkml:trace>
</inkml:ink>
</file>

<file path=ppt/ink/ink125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1554 728,'2'0,"-4"0,2 0,0 0,1 0,0 0,1 0,0 0,0 0,0 1,-1-1,1 1,0-1,0 0,-1 1</inkml:trace>
</inkml:ink>
</file>

<file path=ppt/ink/ink12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16:17"/>
    </inkml:context>
    <inkml:brush xml:id="br0">
      <inkml:brushProperty name="width" value="0.05292" units="cm"/>
      <inkml:brushProperty name="height" value="0.05292" units="cm"/>
      <inkml:brushProperty name="color" value="#000000"/>
      <inkml:brushProperty name="ignorePressure" value="false"/>
    </inkml:brush>
  </inkml:definitions>
  <inkml:trace contextRef="#ctx0" brushRef="#br0">613 539,'-1'0,"1"0,1-1,-1 0,1 1,0-1,0 0,1 1,-1 0,1 0,0 0,1 1,-1 0,-1 0,0 0,1 2,-1-1,-1-1,-1 1,1-1,-1 1,1-2,-1 0,1 0,-2 0</inkml:trace>
</inkml:ink>
</file>

<file path=ppt/ink/ink126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1588 722,'2'0,"-4"-1,2 1,-1-1,1 1,-2 0,-2 0,2 1,-1 0,0 1,0 0,1 0,1 0,0 0,0 0,2-1,0 1,0-1,1-1,0 0,0 0,0 0,-1-1,1 0,0-1,0 0,0 0,-1 0,0 1,-1 0,0 1,0 0,-1 1,0 1,-1 2,1-1,1-1,0 0,0-1,1 1,0-1,0-1,1 1,-1-1,1 0,-1 0,1-1,-1 0,1 0,0-2,-1 1,0 1,-1 1,0-1,0 1,0 0,-1 1,0 1,0-1,0 2,0-1,1 1,-1-1,0 3,1-2,0-1,-1-1,1 1,-1-2,1 1,-1-1,0 0,1 0,-1-1,0 0,0 0,0 0,0-3</inkml:trace>
</inkml:ink>
</file>

<file path=ppt/ink/ink126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1603 724,'0'-1,"0"1,0-1,0 1,0-1,0 1,0 0,0-1,0 1,0 0,0 0,0 1,1-1,-1 1</inkml:trace>
</inkml:ink>
</file>

<file path=ppt/ink/ink126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1621 703,'2'0,"-4"0,2-1,0 1,-1 0,2 1,-1 1,2 2,-1 0,1 0,1 7,-1-6,-1 0,0 0,0 0,0 5,-2-6,0-1,-1 0,-2 0,2-2,0-1,0 0,0 0,1-1,0 0</inkml:trace>
</inkml:ink>
</file>

<file path=ppt/ink/ink126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1548 729,'2'0,"-4"0,2 0,0 0,0 0,0 0,0 0,0 0,0 0,0 0,1 0,0 0,0 0,0 0,0 0,0 0,1 0,-1 0,0 0,-1 0,1 0,-1 0,0 0,0 0,0 0,-1 0,0 0,0 0,-1 0,1 0,0 0,0 0,-1 0,2 0,0 0,0 0,1 0,0 0,0 0,0 0,0 0,0 0,0 0,0 0,0 0,1 1</inkml:trace>
</inkml:ink>
</file>

<file path=ppt/ink/ink126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1028 831,'2'0,"-4"-1,1 1,1 0,0 0,0 0,-1 1,0 0,1 2,-1-1,0 1,2 0,-1 0,1-1,3 1,-2-2,0 0,0-1,1 0,-1 0,1-1,-1 1,-1-1,1 0,-1-1,-2 0,1 1,-1-1,-3-1,2 1,0-1,-1 1,1-1,0 1,0-1,0 1,1-1,1 1,1-2,0 3,1 0,0 0,0 0,0 0,1 1,-1 0,1 0,0 1,0 0,-1 0,-1 1,1-1,-2 1,1 3</inkml:trace>
</inkml:ink>
</file>

<file path=ppt/ink/ink126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1071 846,'2'0,"-4"0,2-1,0 2,-1 0,1 1,0 1,-1 0,1 0,-1 1,1-2,-1 1,1-1,-1 0,1-2,0 0,0 0,1-1,0 0,0 0,1-1,0 0,0-1,1-2,-1 3,0 0,-1 1,0 0,-1 1,-1 1,-1 0,0 1,0-1,0 0,0 0,0 0,1 0,1-1,0 1,0-1,3 1,-2 0,0 0,0 0,0 1,2 0,-2-1,0 0,0 0,2 0,-2 0,0-1,0 0,0 1,1-1,-1 0,0 0,0 0,0-1</inkml:trace>
</inkml:ink>
</file>

<file path=ppt/ink/ink126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1110 844,'2'0,"-3"0,1 0,1-1,-1 1,1 0,1 0,-1 0,4 1,-3-1,0 1,0-1,0 1,-1 0,-1-1,0 0,0 1</inkml:trace>
</inkml:ink>
</file>

<file path=ppt/ink/ink126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1108 856,'2'0,"-5"1,3-1,0 1,0 0,1-1,-1 1,2-1,-1 0,2 1,-1-1,1-1,0 1,4-1,-3 0</inkml:trace>
</inkml:ink>
</file>

<file path=ppt/ink/ink126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1204 821,'2'0,"-4"-1,2 1,0 0,0 1,0 1,-1 0,0 7,1-4,-1 0,1 0,0-1,1-1,-1 0,1 0,0-1,0-1,1 0,-1-1,1 0,0-1,1 0,0-1,-2 0,0 0</inkml:trace>
</inkml:ink>
</file>

<file path=ppt/ink/ink126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1185 841,'2'0,"-6"0,3 0,0 1,1-1,1 0,3 2,0-2,-1 1,2 0,4-1,-5 1,0-1,-1 1,3-1,-4-1,0 1,-1-1,-1 1,1-1,-1 1,0-1,0 1,0 0,1 1,-1 1,1 0,-1 1,-1 3,1-3,-1 0,1-1,-1 0,1-1,0 0,0 0,0-1,0 0,0-2,1 1,0 0,1-1,1-2,-2 3,1-1,0 1,-1 0,0 0,-1 1,0 0,0 1,-1-1,-3 2,1-2,1 1,0 0,0-1,2 1,0-1,0 0,0 0,1 1,0 0,0 0,0 1,0-1,1 2,-1-2,1 0,-1-1,2 2,-2-2,1 0,-1 0,1 0,-1 1,0-1,0-1,-1 1</inkml:trace>
</inkml:ink>
</file>

<file path=ppt/ink/ink12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16:17"/>
    </inkml:context>
    <inkml:brush xml:id="br0">
      <inkml:brushProperty name="width" value="0.05292" units="cm"/>
      <inkml:brushProperty name="height" value="0.05292" units="cm"/>
      <inkml:brushProperty name="color" value="#000000"/>
      <inkml:brushProperty name="ignorePressure" value="false"/>
    </inkml:brush>
  </inkml:definitions>
  <inkml:trace contextRef="#ctx0" brushRef="#br0">635 528,'2'0,"-3"0,1 0,1 0,0 0,1 1,-1 0,0 0,0-1</inkml:trace>
</inkml:ink>
</file>

<file path=ppt/ink/ink127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1270 849,'2'0,"-4"0,1 0,1 0,0 0,1 0,0 1,1-1,0 1,1-1,0 1,3-1,-3 0,0 1,-1-1,0 0,-1 0,0 0,-1 0,0 0,0 0</inkml:trace>
</inkml:ink>
</file>

<file path=ppt/ink/ink127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1326 841,'2'0,"-4"-1,1-1,1 1,-2-2,1 3,-1 0,0 1,-3 3,3-1,0 0,1 0,1 0,-1-1,2-1,-1 0,1 0,0-1,3 0,-2 0,0-1,0 0,2-3,-3 2,0 0,0 0,-1 1,0 0,0 1,0 0,0 1,0 0,-1 1,0 1,1-1,0 1,-1 0,2 1,-1-2,1-1,0 0,0-1,0 0,1 1,0-1,0-1,0 0,-1 0,1 0,-1-1,0 0,0 0,-1-1,0 2,0 1,-1 0,1 0,-1 1,0 1,1 0,-1 1,1-1,-1 3,1-3,0-1,1 0,0 0,0-1,0 0,0 0,1-1,-1 0,1-1,0 1,0-1,-1 0,1-1,-2 3,0-1,-1 1,-3 0,1 1,1 0,0 0,0 0,1 0,1 0,1 0,0 0,1 0,2 0,-2-1,0 0,0 0,3 0,-3 0,0 0,0 0</inkml:trace>
</inkml:ink>
</file>

<file path=ppt/ink/ink127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1372 826,'0'-1,"-1"0,1 1,0-1,-1 0,1 1,0 1,0 0,1 1,0 1,1 1,-1 1,1 1,1 5,-2-5,-1 0,-1 4,0-6,-2 0,1-1,-1-1,-1 0,1-1,0 0,-1 0,1-1,0 0</inkml:trace>
</inkml:ink>
</file>

<file path=ppt/ink/ink127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1193 811,'2'0,"-4"0,2 0,-1 0,0 0,0 1,-1 0,-3 3,3 0,-2 0,0 2,-3 7,3-7,2 1,1-1,1 0,1-1,1 0,2-1,0 0,2-1,4 2,-4-4,0 0,-1 0,6-1</inkml:trace>
</inkml:ink>
</file>

<file path=ppt/ink/ink127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1451 819,'0'-1,"0"1,1-3,0 3,-1-1,0 1,0 0,-1 1,0 0,-1 2,-1 1,0 2,-1 0,1 1,1 0,0 0,2 4,1-7,0 0,1-1,2 0,-1-2,-1-1,1 1,0-2</inkml:trace>
</inkml:ink>
</file>

<file path=ppt/ink/ink127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1397 838,'2'0,"-4"-1,1 0,1 1,0 0,0-1,0 1,-1 0,0 0,0 0,0 1,-2 3,2-1,0 0,0 0,1 0,0-1,1-1,0 1,1-2,-1 1,1-2,0 1,0-1,0 1,-1-1,2-2,-3 1,1 0,0 0,-1 0,0 1,-1 0,1 1,0-1,0 1,-1 2,0-1,0 7,1-5,0-1,0 1,1-2,-1 1,0-1,1-1,-1 1,1-1,-1 0,1-1,0 1,0-1,-1 0,1-2,0 2,-1-1,0 0,0 1,1 1,-1-1,0 1,-1 2,1-1,0 1,-1 0,1 1,0-1,-1 1,1-1,0-1,0-1,0 0,1-1,-1 0,1 0,1 0,-1-1,0 0,0 0,1 0,0 0,-2 2,1-1,-1 1,-2 2,1-1,0 0,-1 0,1 0,-1 0,1 0,0 0,1-1,0 1,0-1,1 0,0 1,0-1,1 1,-1 0,1-1,-1 1,1 0,-1 0,0 0,0 0,1 0,-2-1,1 1,-1-1,0 0,0 0,0 0,1 0</inkml:trace>
</inkml:ink>
</file>

<file path=ppt/ink/ink127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1473 838,'2'0,"-4"2,2 1,0 0,1 1,-1-1,-1 1,1-1,0 0,-1-1,1-1,0 0,0 0,0-1,0 0,2-1</inkml:trace>
</inkml:ink>
</file>

<file path=ppt/ink/ink127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1489 852,'2'0,"-4"0,2 0,1 0,0 0,1 0,0 0,3 0,1 0,-3 0,0 0,1 0,-2-1,-1 1,-1 0,1 0,0 0,2-1</inkml:trace>
</inkml:ink>
</file>

<file path=ppt/ink/ink127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1547 839,'-1'-1,"1"1,-2 0,1-1,-1 1,-3 3,3 0,-1 0,2 0,-1 0,2 0,0 0,0-1,0-1,1 0,2 0,-1-1,-1 0,1-1,0 0,-1-1,1 1,-1-1,1 0,-1-1,0 1,-1 1,1-1,-1 2,0-1,0 2,-1 0,1 1,-1 0,1 4,0-3,0 0,0-1,0 0,1-1,-1 0,1 0,3-1,-1-1,-1 0,-1-1,0 0</inkml:trace>
</inkml:ink>
</file>

<file path=ppt/ink/ink127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1563 855,'2'0,"-4"-1,2 0,0 0,0 1,-1 3,1-1,0 1,0 0,-1 4,1-5,0 1,0-1,0-1,0-1,0 1,0-1,0 0,0-1,1 1,0-1,0-1,0 0,1 0,1-2,-1 2,0 1,-1 0,0 0,-1 1,0 0,-1 0,1 1,-2-1,-1 2,2-1,0 0,-1 0,1 0,0 0,1 0,1-1,0 0,1 1,0-1,0 0,1 0,-1 1,3-1,-2 1,-1-1,0 0</inkml:trace>
</inkml:ink>
</file>

<file path=ppt/ink/ink12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16:17"/>
    </inkml:context>
    <inkml:brush xml:id="br0">
      <inkml:brushProperty name="width" value="0.05292" units="cm"/>
      <inkml:brushProperty name="height" value="0.05292" units="cm"/>
      <inkml:brushProperty name="color" value="#000000"/>
      <inkml:brushProperty name="ignorePressure" value="false"/>
    </inkml:brush>
  </inkml:definitions>
  <inkml:trace contextRef="#ctx0" brushRef="#br0">643 534,'2'0,"-4"1,1 0,0 0,0 1,0 0,1-1,0 0,0 0,0 0,1 0,0 0,0-1,1 0,1 0,-2 0,1-1,-1 0,0-2,-1 1,0 1,-1 0,0 0,0 1,-1-1,1 1,-1-1,1 1,1 0,0 0,0 0,1 0,-1 0,3-1,-1 1,-1-1,1 1,0 0,0 0,0 0,-1 0,1 0,-1 1,-1 2,1-2,-1 1,0-1,-1 1,1-1,-1 0,1-1,0 0,-1 0,1-1,0 1,1-1,-1 0,1 0,0-1,1 1,-1 0,3-1,-3 2,1 0,-2 0,1 0,-1 0,0 0,1 0,-1 0,0 1,0 2,0-2,0 1,0-1,1 1,0-1,0-1,-1 1,1-1,0 0,1 0,-1-1,0 1,1-1</inkml:trace>
</inkml:ink>
</file>

<file path=ppt/ink/ink128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1599 830,'-1'0,"1"-1,0 0,-1 0,1 0,0 1,0 0,0 0,0 0,1 2,1 0,-1 1,2 0,-1 2,0 0,0 1,0 5,-1-6,-2 1,0-1,-1-1,-5 4,2-5,0-1,0-1,-3 0,3-1</inkml:trace>
</inkml:ink>
</file>

<file path=ppt/ink/ink128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980 669,'2'0,"-4"0,2 0,-2-1,1 2,-1-1,0 1,-2 1,1 0,-1 1,0 0,2 0,0 0,3 3,0-2,1 0,0 0,1 5,-2-4,-1 0,-1 0,0 0,0-1,-1 0,0 0,1-1,-1-1,1 0,-1-1,1-1,-1 1,0-1,-1-2,1 1,1 0,0 0,1 0,0 1,0 0,1 0,4 1,-3 1,0-1,0 1,1 1,2 3,-3-2,0 1,0 0,-1 0,0 8,-2-6,0 1,0-1,-1 1,1-1,0 1,0-1,0 0,-2 7,1-7,0 0,1-1,-1 1,1 4,1-5,1-2,0 0,3 2,-1-4,0-1,0 0,4 0,-4-2,0 1,0-1,0 0,0 0,-1 0,1 0,-1-1,1 1,1-1</inkml:trace>
</inkml:ink>
</file>

<file path=ppt/ink/ink128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1693 678,'2'0,"-4"0,2-1,0 0,1 0,1 0,0 0,1 1,1-1,0 1,-1 1,1-1,-1 1,2 2,-4-2,0 1,-1 0,-3 2,0-2,-1 0,0 1,0 0,0 0,1 1,-1-1,-2 10,4-8,2-1,0 0,0 0,3 4,-1-4,0 0,0 0,0-1,0 1,0-1,-1 0,0 0,-1-1,0 0,-2-1,0 0,-1 0,0 0,-4 0,4 0,1 1,-7 3,2 0,5-2,0 1,-1 5,2-5,0 2,1-1,0 8,0-7,0 1,0 1,0-1,0-1,-1 1,0 0,1-1,-1 1,-1 5,1-5,-1-1,1 0,-1 0,0 0,0-1,-1 0,0-1,0 0,0-1,-1 0,0-1,0 0,0-1,-5-1,4 0,-2-1,-1-1</inkml:trace>
</inkml:ink>
</file>

<file path=ppt/ink/ink128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1036 897,'2'0,"-4"-1,2 0,0 0,0-1,0 1,0 1,0-1,0 1,0 0,0 0,0 1,-2 3,1 0,-2 1,0 1,0-1,0-1,0 0,2-1,-1 0,2-1,0-1,1 1,-1-1,2-1,0 1,4-2,-1 1,0 0,0-1,1 1,6-1,-7 1,0 0,-2 0,3 0,-3 0,-1 0,-1 0,1 0,-2 0,0 0,0-1,-1 0</inkml:trace>
</inkml:ink>
</file>

<file path=ppt/ink/ink128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1067 916,'2'0,"-4"-1,3 1,0 0,0 0,1 1,0 0,0 0,0 1,-1 0,1 1,0 2,-2-2,0-1,-2 1,0-1,-1-1,1 1,0-2,-1 1,2 0,-1-1,2 0,0 0,0 0,1 0</inkml:trace>
</inkml:ink>
</file>

<file path=ppt/ink/ink128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1106 921,'0'-1,"0"1,0 0,0-1,0 2,0 0,1 0,-1 2,-1 6,0-5,-1 0,0-1,1 2,1-4,0-1,2 1,0-1,0 0,0-1,0 0,0-1,0 1,2-4,-3 3,1 0,-1-1,-1 3,0 0,-1 2,-1-1,1 2,0 0,1-1,0 0,0-1,1 1,0-2,1 1,0-1,2-1,-2 0,0 0,0 0,-1 0,0-1,-1 1,0 0,-1 0,0 0,0 0,-1 1,0-1,0 1,0 1,-1 0,3-1</inkml:trace>
</inkml:ink>
</file>

<file path=ppt/ink/ink128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1150 941,'2'0,"-6"-1,3 1,-1 1,0 0,1 1,-1-1,0 3,2-2,1 0,0-1,2 1,-1-2,0 0,0 1,1-2,0 1,-1-1,0 0,0 0,0 0,0-1,-1 1,0 0,-1 0,0 0,-1 1,0 0,0 0,0 1,-1 0,1 0,1 1,0-1,-1 0,2 0,-1-1,0 1,1-1,0 1,0-1,1-1,-1 1,0-1,0 0,-1 0,1 0,-1 0,1 0,-1 0,0 2,0 0,0 0,-1 0,1 2,0-2,1 0,-1-1,1 1,1-1,-1 0,0 1,0-2,2 1,-3 0,1-1,0 0,-1 0</inkml:trace>
</inkml:ink>
</file>

<file path=ppt/ink/ink128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1179 923,'2'0,"-4"0,2 0,0-1,0 4,0-1,0 3,-1-1,1 1,-1 0,1-1,-1-1,1 0,1 0,0-2,1 0,-1 0,1-1,0 0,-1 0,1-1,-1 1,0-1,1-2,-2 2,0-1</inkml:trace>
</inkml:ink>
</file>

<file path=ppt/ink/ink128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1152 667,'2'0,"-5"-1,3 1,-1 0,1-1,1 0,1 0,0 0,0-1,2 1,1-1,1 0,1 1,1-1,1 0,11-2,-11 3,1 0,-2 0,0 0,0 1,-1-1,-1 1,0-1,-1 1,3-2,-6 2,-1 0,0-1,-2 1,0 0,0-1,-1 1</inkml:trace>
</inkml:ink>
</file>

<file path=ppt/ink/ink128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1268 630,'2'0,"-5"-1,3 1,0 0,0 0,1-1,-1 1,2 0,0 1,0-1,2 1,3 1,-3-1,-2 1,1 1,-2 0,0 0,-1 1,-1-1,-1 0,0 0,-6 2,4-3,0 0,-1 0</inkml:trace>
</inkml:ink>
</file>

<file path=ppt/ink/ink12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16:17"/>
    </inkml:context>
    <inkml:brush xml:id="br0">
      <inkml:brushProperty name="width" value="0.05292" units="cm"/>
      <inkml:brushProperty name="height" value="0.05292" units="cm"/>
      <inkml:brushProperty name="color" value="#000000"/>
      <inkml:brushProperty name="ignorePressure" value="false"/>
    </inkml:brush>
  </inkml:definitions>
  <inkml:trace contextRef="#ctx0" brushRef="#br0">344 479,'2'0,"-4"0,2 0,0 0,0-1,0 1,0 0,0 0,0 0,0 0,0 0,0 0,0 0,0 0,0 0,0 0,0 0,0 1,0-1,0 2,-1 0,0-1,1 1,-1 0,0 1,1-1,-1-1,1 0,0 0,0 1,0-2,0 0,0 1,1-1,-1 0,1 0,0 0,1 0,-1 0,0 0,1-1,-1 1,1 0,-1-1,0 1,0-1,-1 1,0-1,-1 0,1 1,-1 0,0-1</inkml:trace>
</inkml:ink>
</file>

<file path=ppt/ink/ink129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1380 619,'2'0,"-4"0,2-1,0 0,0 0,0 0,-1-1,0 1,-1 1,0 1,0 1,0 0,0 1,0 0,1-1,2 0,0-1,1 0,-1-1,1 1,0-2,2 0,-2 0,-1 0,0 0,0-1,0 1,0 0,-1 0,0 1,0 0,0 1,0 1,1 0,0 4,0-2,0 0,0 0,-1 0,1 0,-1 0,0-1,0-1,0-1,-2-1,2 0,-1-1,0 0,0-1,0 0,1-1,0 0,0 0,1-1,1 0,0 0,0 0,1 0,-1 0,0 0,0 0,-1 1,0 0,0 0,0-2,0 3,-1 1,0 0,0 1,0 0,0 0,0 1,-1 0,1 2,-2 6,2-4,0 0,-1-1,1 3,1-4,-1-1,1-1,-1 0,1-1,0 0,1-1,-1 1,0-1,1-1</inkml:trace>
</inkml:ink>
</file>

<file path=ppt/ink/ink129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1423 620,'2'0,"-5"-1,3 1,0-1,-1 1,0 0,-1 3,1-1,0 1,1-1,0 1,0 0,1-1,-1-1,1 0,0 0,1-1,-1-1,1 1,-1-2,1-1,-1 1,-1-1,0 1,-1 1,0 0,-1 0,1 0,-1 1,0 0,-1 1,2 0,1 0,-1 0,2 1,0-2</inkml:trace>
</inkml:ink>
</file>

<file path=ppt/ink/ink129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1439 602,'2'0,"-4"0,2-1,0 1,0 0,0 0,0 3,0 0,1 1,0 1,0 4,-1-5,0-1,0-1,0 0,0-1,0 0,0-1,0 0,0-1,0 0,1 0,-1-1,1 0,2-3,-2 3,-1 1,1 0,0 1,0 0,0 1,0 0,-1 0,1 1,0 1,-1-1,0-1,-1 0,0 0,-1 0,0-1,1 0,-1 0,1 0,0 0,1-1,0 1,1-1,2 0,-2 0,2 0,-1 0,3-1,-2 1,0 0,-1-1,1 1,-1 0,-1 0,0 0,-1 0,0 1,-2 1,1 1,-1 0,1 0,-1 2,2-3,0 1,1-1,-1-1,1 1,-1-1,1 0,0 0,-1-1,2 0,-1-1,0 0,0 0,1-1,-2 2,1 0,-1 1,0 0,-1 2,1 0,0 0,-1 0,2 2,-1-2,1-1,1 0,-1-1,1 0,0 0,1-1,-1 0,0 0,-1 0,1-2,-1 1,1-1,-1-1,0-3,-1 3,-1 2,0-1,-1 1,1 1,-1 1,1 1,0 0,0 1,1 1,-1 0,1 0,0 1,0 2,0-3,1 0,-1-1,2 1,-2-2,1 0,-1 0,1-1,-1 0,1 0,0 0,-1 0</inkml:trace>
</inkml:ink>
</file>

<file path=ppt/ink/ink129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352 985,'2'0,"-4"0,2 0,0 0,0 0,0 0,-1 0,1 0,0 1,0-1,-1 1,0 0,0 1,-1 0,-1 0,-1 1,-3 2,4-3,1-1,0 0,-1 1,1-1,1-1,0 1,1-1,-1 0,1 0,0 0,0 0,1 1,0-1,1 0,2 0,-1 0,0 0,0 1,-1-1,1 0,0 0,-1 0,1 0,-1 0,0 1,0-1,-1 0,1 0,0 0,0 0,-1 0,0 0,-1 0,1-1,-1 1,0-1</inkml:trace>
</inkml:ink>
</file>

<file path=ppt/ink/ink129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355 989,'2'0,"-4"0,2 0,0 0,0 0,0 0,0 0,0 0,-1 0,1 1,1 2,-1-1,1 0,0 1,0 1,0-2,-1 0,1 0,0-1,-1 0,1 0,-1 0,0-1,0 1,1-1,-1 0,0 0,0 0,0 0,0 0</inkml:trace>
</inkml:ink>
</file>

<file path=ppt/ink/ink129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398 992,'2'0,"-4"-1,2 1,0 0,0-1,0 1,0 0,0 0,0 0,0 0,0 2,0 0,-1 0,1 0,0 0,0 1,0-2,0 1,0-2,0 1,1-1,0 0,0 0,0 0,1-1,-1 0,0 0,1-1,0-1,-1 2,-1 0,1 0,-1 1,0 0,0 0,0-1,0 1,0 2,-1-1,1 0,0 1,0 0,1 1,0-2,0 0,0-1,0 0,-1 0,2 0,-1 0,0 0,0-1,0 0,0 0,0 0,0-1,-1 1,1-3,-1 3,-1-1,1 1,-1 0,-1-1,1 2,0 0,1 0,-1 0,0 1,1 0,0 0</inkml:trace>
</inkml:ink>
</file>

<file path=ppt/ink/ink129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432 1009,'2'0,"-4"0,2 0,0-1,0 1,0 0,0 0,0 0,0 1,0 0,0 1,0-1,0 1,0-1,0 1,0-1,0 1,-1-1,1 0,0 0,-1 0,1 0,-1-1,1 0,-1 1,1-1,-1 0,1-1,-1 1,0-1,1 1,-1-1,1-2</inkml:trace>
</inkml:ink>
</file>

<file path=ppt/ink/ink129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436 996,'2'0,"-4"0,2 1,0-1,0 1,0-1,0 1,0-1,-1 0,1 0,0 0,0 0,0 0,0 0,0 0,0-1,0 1,1-1,-1 1,0 0,0 0,0 0,0 0,0 0,0 0</inkml:trace>
</inkml:ink>
</file>

<file path=ppt/ink/ink129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453 1003,'2'0,"-4"0,2 0,0 0,0 0,0 0,0 0,0 0,0 0,0 0,0 0,-1 0</inkml:trace>
</inkml:ink>
</file>

<file path=ppt/ink/ink129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453 1003,'2'0,"-4"0,2 0,0 0,0 0,0 0,0 0,0 0,-1 2,1-1,0 0,0 1,0 1,-1-2,1 1,0-1,0 0,0 0,0-1,0 0,0 1,0-1,1-1,0 1,0-1,0 1,-1-1,1-1</inkml:trace>
</inkml:ink>
</file>

<file path=ppt/ink/ink1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16:17"/>
    </inkml:context>
    <inkml:brush xml:id="br0">
      <inkml:brushProperty name="width" value="0.05292" units="cm"/>
      <inkml:brushProperty name="height" value="0.05292" units="cm"/>
      <inkml:brushProperty name="color" value="#000000"/>
      <inkml:brushProperty name="ignorePressure" value="false"/>
    </inkml:brush>
  </inkml:definitions>
  <inkml:trace contextRef="#ctx0" brushRef="#br0">928 20,'2'0,"-5"0,3-1,-1 0,1 1,-1 1,0-1,-1 1,1 1,0 0,0 1,0-1,0 1,0-1,1 0,0 0,0 0,2 0,-1-1,1-1,-1 0,1 0,1-1,-1 1,-1-1,0 1,-1-1,0 0,0 1,-1-1,-2 0,1 1,1 0,0 0,0 0,1 0,0 0,0 0,1-1,0 1,0-1,1 1,-1-1,1 1,-1-1,3 0,-3 1,0 1,0-1,0 2,-1 0,-1 0,0 0,1-1,-1 1,1-1,0 0,0 0,0 0,0-1,1 0</inkml:trace>
</inkml:ink>
</file>

<file path=ppt/ink/ink13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16:17"/>
    </inkml:context>
    <inkml:brush xml:id="br0">
      <inkml:brushProperty name="width" value="0.05292" units="cm"/>
      <inkml:brushProperty name="height" value="0.05292" units="cm"/>
      <inkml:brushProperty name="color" value="#000000"/>
      <inkml:brushProperty name="ignorePressure" value="false"/>
    </inkml:brush>
  </inkml:definitions>
  <inkml:trace contextRef="#ctx0" brushRef="#br0">342 491,'2'0,"-4"0,2-1,1 1,-1 0,0 0,1 0,-1 0,1 0,0 0,-1-1,2 1,-1 0,0 0,-1 0,2-1,-2 1,1 0,-1-1,0 1,0 0,0 0,0-1,-1 1,1 0</inkml:trace>
</inkml:ink>
</file>

<file path=ppt/ink/ink130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456 992,'2'0,"-4"0,2 0,-1 0,1 0,0 0,0 0,0 0,0 0,0-1,0 1,0-1,0 1,0-1,0 0,0 1,0 0,0 0,0 0,0 0,0 0,0 1,0 0,0 0</inkml:trace>
</inkml:ink>
</file>

<file path=ppt/ink/ink130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494 998,'2'0,"-4"0,2-1,-1 1,1 0,0 0,0 0,0 0,1 0,0 0,1 0,0 0,1 0,2 0,-3 0,1 0,-2 0,2 0,-2 0,-1 0,1 0,-1 0,0 0,0 0,0 0,0 0,0 1,-1-1</inkml:trace>
</inkml:ink>
</file>

<file path=ppt/ink/ink130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495 1006,'2'0,"-4"0,2 0,0 0,0 0,0 0,0 0,0 0,0 0,0 0,1 0,0 0,1 1,0-1,0 0,1 0,1 0,-2 1,0-1,-1 0,0 0,-1 0,1 0,-1 0,0 0,1 0,0 0</inkml:trace>
</inkml:ink>
</file>

<file path=ppt/ink/ink130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553 999,'-1'0,"1"0,0 0,0 0,0-1,0 1,0-1,0 1,1-1,-1 0,2 0,-1 0,0 0,0 0,2-1,-2 1,0 1,-1-1,1 1,-1 0,0 1,1-1,-1 1,1 0,0 0,-1 1,1 0,-1 0,0-1,-1 2,1-2,-1 0,1-1,-1 0,1 1,0-1,0 0,0-1,0 1,0-1,0 0,0-1,1 1,-1-1,3-1,-2 2,1-1,-1 1,0 0,0 1,1-1,-1 0,0 1,0 0,0 0,0 0,-1 0,1 0,-1 1,1 0,0 0,-1 0,0 1,0 0,0-1,0 1,-1-1,0 1,1 0,-1 2,0-2,0 1,0-1,0 4,1-3,-1 0,1 0,0 0,-1 0,1 0,0-1,0 0,0 0,0-1,1 0,-1-1,1 0,2 0,-2-1,1 1,-1 0,0 0,0-1,0 1,-1 0,1 0,-1-1,1 1,-1 0,0-1,1 1,-1 0,-1-2,0 2</inkml:trace>
</inkml:ink>
</file>

<file path=ppt/ink/ink130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633 991,'2'0,"-4"0,2-1,0 0,0 1,0-1,0 1,0 0,0 0,0 0,-1 1,1 0,-1 1,0 0,0 0,1 0,0 0,0-1,0 0,1 1,1-1,0-1,0 0,0 0,0 0,0 0,0-1,-1 1,1-1,-1 1,0-1,-1 0,1 0,-1 1,-1-1,0-1,0 2,0-1,-1 0,0-1,0 1,0-1,0 1,0-1,0 0,1-1,0 2,0-1,1 1,0 0,0-1,1 1,0 0,0 0,1 0,-1 1,1 0,-1 0,1 0,-1 1,0 0,-1 0,1 3,-1-3,0 1</inkml:trace>
</inkml:ink>
</file>

<file path=ppt/ink/ink130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658 1003,'2'0,"-4"0,2 0,0-1,0 1,0-1,0 0,0 1,0-1,0 1,0 0,0 0,0 0,0 0,0 0,0 0,0 0,0 1,0 0,0 1,1-1,-1 1,0-1,0 1,0 0,0-1,0 3,-1-2,1 0,0-1,-1 0,1 0,0 0,0 0,-1-1,1 0,-1 0,1 0,-1 0,1 0,-1 0,0-1,1 0,-1 0,1-1,-1 0,1 0</inkml:trace>
</inkml:ink>
</file>

<file path=ppt/ink/ink130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660 985,'2'0,"-4"0,2 0,0 0,0 0,0 0,0 0,0 0,0 1,0-1,0 0,-1 1,1-1,0 0,0 0,0 0,0 0,0 0,0-1,0 1,0-1,0 1,0 0,0 0,0 0,0 0,0 1,0-1,0 0,0 0,0 0,0 0,0 0,0 0,0 0,0 0,0 0,0 0,0 0,0 0,0 0,0 0,0 0,0 0,1 1,-1-1,0 0,0 1</inkml:trace>
</inkml:ink>
</file>

<file path=ppt/ink/ink130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685 988,'0'-1,"1"0,-1-1,1 1,-1 0,1 0,0 1,0-1,1 1,-1 0,0 0,1 0,-1 0,0 1,0 1,0-1,0 2,-1-1,0-1,-1 1,0-1,-1 1,1-1,-1 0,0 0,1 0,-2 0,3-1,-1 1,1-1,0 0,0 0,0-1,0 1,1-1,1 1,-1-1,1 0</inkml:trace>
</inkml:ink>
</file>

<file path=ppt/ink/ink130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706 987,'1'0,"-1"-1,0 1,1-1,-1 0,0 1,0 0,0 0,0 0,-1 0,0 1,0 1,0 0,-2 1,2-1,0 0,1-1,0 1,0-1,0 0,0 0,0-1,1 1,1-1,0 0,0 0,-1 0,2-1,-1 1,-1-1,-1 1,1-1</inkml:trace>
</inkml:ink>
</file>

<file path=ppt/ink/ink130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728 1001,'2'0,"-4"0,2 0,0 0,0 0,0 0,0 0,0 0,0 1,0-1,-1 2,1 0,-1-1,0 2,1-1,0-1,0 0,0 0,0-1,0 1,0-1,0 0,1 0,0 0,0 0,0 0,0-1,-1 1,1-3</inkml:trace>
</inkml:ink>
</file>

<file path=ppt/ink/ink13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16:17"/>
    </inkml:context>
    <inkml:brush xml:id="br0">
      <inkml:brushProperty name="width" value="0.05292" units="cm"/>
      <inkml:brushProperty name="height" value="0.05292" units="cm"/>
      <inkml:brushProperty name="color" value="#000000"/>
      <inkml:brushProperty name="ignorePressure" value="false"/>
    </inkml:brush>
  </inkml:definitions>
  <inkml:trace contextRef="#ctx0" brushRef="#br0">341 479,'2'0,"-4"0,3-1,-1 1,0-1,1 1,-1 0,0 0,1 0,-1-1,1 1,0 0,1-1,-1 1,0 0,0 0,0 0,-1 0,1 0,-1 0,1 1</inkml:trace>
</inkml:ink>
</file>

<file path=ppt/ink/ink131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728 986,'2'0,"-4"0,2 0,0 0,0 0,0 0,0 0,0 0,0 0,0 0,0 0,0 1,-1-1,1 0,0 0,0 0,0 0,0 0,0 0,0 0,0 0,0-1,1 1,0-1,-1 1,0 0,0 1,0 0,0-1,-1 1,1-1,0 1,-1-1,1 0,0 0,0-1,0 1,1-1,-1 0,1 0,-1 0,1 1,-1-1,0 1,0 0</inkml:trace>
</inkml:ink>
</file>

<file path=ppt/ink/ink131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251 954,'2'0,"-4"0,2 0,0 0,0 0,1 1,1 0,-1-1,1 0,0 1,1-1,0 0,0 0,1 0,1 0,-1 0,1 0,1 0,-1 0,1 0,-1 0,4 0,-4 0,0 0,0 0,1 0,0 0,0 0,0 0,0 1,0-1,0 0,0 0,-1 0,1 0,-1 0,6 0,-6 0,1 0,0 0,0 1,1-1,-1 0,0 0,0 0,0 1,5-1,-5 0,0 1,1-1,7 1,-7 0,0-1,0 1,-1-1,1 1,-1-1,0 0,0 0,0 0,6 0,-6 0,0 1,0-1,5 0,-7 0,0 0,0-1,-1 1,4-1,-4 1,0 0,1-1,-1 1,0 0,0 0,0 0,0 0,2-1,-3 1,1 0,-1 0,1 0,0-1,1 1,0 0,0 0,-1 0,1 0,-1 0,0 0,1-1,-1 1,5 0,-5 0,1 0,0 0,0 0,0 0,0 0,0 0,-1 0,0 0,5 1,-5-1,1 0,0 0,4-1,-5 1,0 0,0 1,-1-1,0 0,-1 0,0 0,0 0,0 0,-1 0,0 0,0 0,0-1,0 1,1 1,-1-1,-1 1,1 0,0 1,0-1,-1 1,1 0,-2 3,2-2,-1 1,0 0,-1 4,1-3,0-1,-1 1,0-1,0 0,1 0,-1 1,0 0,0 0,0 4,1-5,0-1,1-1,-1 0,1-2,0 0,0 0,0 0,0-1</inkml:trace>
</inkml:ink>
</file>

<file path=ppt/ink/ink131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257 963,'2'0,"-4"0,2-1,0 1,-1-1,1 1,0-1,0 1,0 0,0 0,0 0,-1 0,1 1,0 1,0 0,0 1,0 0,-1 0,1 1,-1 4,1-4,0 0,0 0,0 0,0-1,1 1,-1-1,0 0,0 0,0 2,0-3,1 0,-1 0,0 1,0-2,0 0,0 0,0-1,0 1,0-1,0 1,1-1,-1 0,0 0,1 0,0 0,0 0,0 0,2-1,-1 1,0-1,1 1,-1 0,1 0,0 0,0 0,-1 0,1 0,0 1,0-1,0 0,0 0,0 0,3 0,-3 0,0 0,0 0,0 0,0 0,0 0,0 0,0 0,1 0,2 0,-2 1,-1-1,0 0,4 0,-4 0,0 0,0 0,0 0,1 0,-1 0,0-1,1 1,-1 0,1 0,-1 0,-1 0,1 0,-2 0,2 0,-1 0,-1 0,0 0,0 0,0 0,0 0,1 0,-1 0,1 0,1 0,-2 0,0 0,0 0,1 0,-1 0,0 0,0 0,1 1,-1-1,1 0,-1 0,1 1,0-1,1 0,-1 0,0 0,1 0,-1 0,3 0,-2 0,0 1,0-1,-1 0,0 0,0 0,0 0,0 0,0 0,0 0,0 0,-1 0,1 0,0 0,1 0,-2 0,0 0,0 0,-1 1,0-1,1 0,-1 0,2 0,0 1,-1-1,1 0,1 0,-1 0,0 1,-1-1,1 0,1 0,-1 0,0 0,0 0,-1 0,1-1,-1 1,1 0,0 0,-1 0,1 0,-1 0,-1 0,0 0,0 0,0 0,0 0,0 1,0 0,0 0,0-1,0 1,0 1,0-1,-1 0,1-1,0 1,0-1,1 0,0 0,1 0,0 1,0-1,0 0,2 1,-2-1,-1 1,1-1,0 0,1 1,-1-1,1 0,-1 1,1-1,2 0,-3 1,1-1,-1 0,3 0,-3 1,1-1,0 0,0 0,0 0,0 0,1 0,-1 0,1 0,3 0,-4 0,0 0,1 0,2 1,-3-1,0 0,1 0,-2 0,1 0,0 0,0-1,0 1,-1 0,1 0,-1 0,0-1,1 1,-1 0,2-1,-1 1,-1 0,-1-1,1 1,0 0,0-1,0 1,-1 0,1-1,2 1,-2-1,-1 1,1-1,2 0,-2 0,0 1,0 0,0-1,0 1,0 0,0 0,0-1,0 1,0 0,0-1,0 1,1 0,-1-1,3 1,-3 0,1 0,-1-1,-1 1,1 0,-1 0,1 0,-1 0,1 0,1 0,-2 0,0-1,1 1,0 0,-1 0,-1 0,1 0,-1 0,0 0,0 0,1 0,-1 0,1 0,-1 0,0 0,0 0,1 0,-1 0,0 0,0 0,0 0,0 0,0 0,0-1,0 1,-1-1</inkml:trace>
</inkml:ink>
</file>

<file path=ppt/ink/ink131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86 320,'2'0,"-4"0,2 0,0-1,0 1,0 0,0 0,-1 0,1 0,0 1,0 0,0-1,1 1,-1 0,0-1,1 2,0-2,-1 1,1-1,-1 0,0 0,1 0,0-1,1-1,1 0,0-1,1 0,0-1,1 0,0 0,-1 0,-1 1,0 1,-2 1,-1 1,0 1,-2 1</inkml:trace>
</inkml:ink>
</file>

<file path=ppt/ink/ink131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79 343,'2'0,"-4"-1,2 1,0 0,0 0,0 0,1 1,0-1,0 1,0 1,0-1,0 1,-1 0,1-1,0 0,0 1,0-2,1-1,0-1,1 0,3-2,0 0,1-1,1 0,0-1,-1 1,-1 1,-2 1,-1 1,-2 1,-1 1,-1 1,0 0</inkml:trace>
</inkml:ink>
</file>

<file path=ppt/ink/ink131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0T12:14:54"/>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198 995,'2'0,"-4"0,2 0,0 1,1 0,0 3,0-2,-1 0,1 0,0 0,0-1,0-1,-1 1,0-1,1 0,0-1,0 0,0-1,1 0,0-1,0-1,1 0,-1 0,1 0,-1 1,0 1,0 0,0 1,-1 1,0-1,-1 1,0 0,0 0,1 0,-1 0,0 1,0-1</inkml:trace>
</inkml:ink>
</file>

<file path=ppt/ink/ink131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0T12:14:54"/>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685 637,'2'0,"-4"0,2 0,-1 0,0 0,1 0,-1 0,0 0,0 0,1-1,-1 1,0 0,0 0,0 0,-1 0,1-1,-1 1,-1-1,1 1,0 0,0-1,-3 1,2 0,0 0,0-1,1 1,-1 0,0 0,0 0,-1-1,1 1,-1 0,1 0,-1 0,1 0,0 0,-3 0,2 0,1 0,-1 1,1-1,0 0,0 1,1-1,-1 1,0-1,0 1,1-1,-1 1,1-1,0 1,-3 0,3 0,-1-1,0 1,1 0,-1-1,0 1,1 0,0-1,0 1,-3 1,3-1,-1 0,0 1,-2 0,3 0,-1-1,1 0,-1 1,1-1,0 1,-1 0,1-1,0 1,-2 1,3-1,0-1,0 1,0 1,1-2,0 0,0 1,0-1,0 0,0 0,0 0,0 0,0 1,0-1,0 1,0-1,0 1,0 0,0 1,1-1,-1 0,1-1,0 1,0 2,0-2,0 0,0 0,0 1,0-1,-1 0,2-1,-1 1,1 1,-1-2,0 0,1 0,-1 0,0 0,1 0,0 0,0-1,0 1,0 0,0 0,0-1,0 1,0-1,3 1,-3-1,1 0,-1 1,1-1,0 0,0 0,0 1,1-1,-1 0,3 0,-2 0,-1 0,0 0,3 1,-3-1,0 0,0 0,0 0,1 1,-1-1,0 0,0 0,0 0,4-1,-3 1,0-1,0 1,1 0,-1 0,-1 0,1-1,-1 1,1 0,-1 0,0 0,-1 0,1-1,0 1,-1-1,1 1,-1 0,0-1,-1 1,2-1,-2 0,1 0,-1 1,1-1,-1 0,0 0,1 0,-1 0,0 0,2-1,-1 1,-1 0,0 0,1-1,-1 1,0 0,0 1,0-1,1-1,0 1,-1 0,1 0,0-1,-1 1,0 0,-1-1,2 0,-2 0,0 1,1 0,-1-1,0 1,0 0,0 0,0-1,0 1,1-1,-1 0,0 1,0-1,0 1,0-1,0 1,0 0,0 0,0 0,0 0,-1 0,1 1,0-1,-1 0,0-1,1 1,-1 0,1 0,-1-1,0 0,1 1,-1 0,1 0,-1-1,0 1,1 0,-1 0,0 0,0-1,0 1,1 0,-1 0,0 0,1 0,-1 0,1 1,-1-1,0-1,0 1,0 0,1 1,-2-2,1 1,0 0,0 0,0 0,1 0,-1 1,0-1,1 1,-1 0,0-1,1 1,-1 0,0-1,1 1,-1 0,0 0,0-1,0 1,0 0,0 0,-1-1,1 1,0 0,0 0,-1 0,0-1,0 1,0 0,0 0,0-1,0 1,0 1,-2-1,2 1,0-1</inkml:trace>
</inkml:ink>
</file>

<file path=ppt/ink/ink131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413 463,'2'0,"-4"0,2 0,0 0,0 0,0 0,0 0,0 0,0 0,0 0,0 0,0 0,0 0,0 0,-1 0,1 0,0 0,0 0,0 0,0 0,0 0,0 0,0 0,0 0,0 0,0 0,0 0,0 0,0 0,0 0,0 0,0 0,1 0,0 0</inkml:trace>
</inkml:ink>
</file>

<file path=ppt/ink/ink131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653 364,'2'0,"-4"0,2 0,0 1,0-1,0 0,0 0,0 0,0 0,0 0,0 0,0 0,0 0,0 0,0 0,0 0,0 0,0 0,0 0,0 0,0 0,0 0,0 0,0 0,0 0,0 0,0 0,0 0,0 0,0 0,0 0,0 0,0 0,0 0,0 0,0 0,0 0,0 1</inkml:trace>
</inkml:ink>
</file>

<file path=ppt/ink/ink131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644 463,'2'0,"-4"0,2 0,0 0,0 0,0 0,0 0,0 0,0 0,0 0,0-1,0 1,0 0,0 0,0 0,0 0,0 0,0 0,0 0,-1 0,1-1,0 1,0 0,0 0,0 0,0 0,0 0,0 0,0 0,0 0,0 0,0 0,0 0,0 0,0 0,0 0,0 0,0 0,0 0,0 0,0 0,0 0,0 0,0 0,0 0,0 0,0 0,0 0,0 0,0 0,0 0,0 0,0 0,0 0,0 0,1 0,-1 0,0-1,1 1</inkml:trace>
</inkml:ink>
</file>

<file path=ppt/ink/ink13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16:17"/>
    </inkml:context>
    <inkml:brush xml:id="br0">
      <inkml:brushProperty name="width" value="0.05292" units="cm"/>
      <inkml:brushProperty name="height" value="0.05292" units="cm"/>
      <inkml:brushProperty name="color" value="#000000"/>
      <inkml:brushProperty name="ignorePressure" value="false"/>
    </inkml:brush>
  </inkml:definitions>
  <inkml:trace contextRef="#ctx0" brushRef="#br0">358 485,'2'0,"-4"0,3 0,-1 0,1 0,1 0,-2 1,1-1,0 1,-1 0,1 0,-1 0,0 0,0 1,0-2,0 1,0 0,1-1,-1 1,-1-1,1 0,0 0,0 0,0 0,-1 0,1 0,0-1,-1 1,1-1,1-1,-1 1,1 1,-1-1,2-1,-2 2,1-1,-1 1,1 0,1 0,-1 0,0 1,-1-1,1 1,-1 0,1-1,-1 1,0 0,0 0,0-1,0 1,0-1,0 1,0-1,0 0,0 0,0 0,-1 0,1 0,0 0,0-1,0 0,0-1,1 1,0 0,-1 0,1 0,0 1,-1-1,1 1,0 0,-1-1,1 1,-1 0,1 0,-1 0,1 0,-1 1,0-1,0 1,0-1,1 1,-1 0,0 0,0 0,0 0,0 0,0-1,0 1,2-1,-1 1,-1-1,2-1,-1 1,0 0,0-1,0 0,0 0,-1 0,0 0,1 1,-2-1,1 0,0 1,-2-1,1 1,0-1,-1 1,1 1,0-1,-1 0,1 1,1-1,0 0,0 0,0 0,0 0,0 0,1 0,1 0,-1 0,0-1,1 1,-1 0,0-1,0 1,0 0,0 0,0 0,0 0,0 0,0 1,0 0,0 0,0 0,-1-1,0 1,0 0,0 0,-1-1,1 1,0-1,0 0,-1 0,1 0,0 0,0-1,0 0,0 1,0-1,0 0,0 1,1-1,-1 0,1 1,0-1,0 0,-1 0,1 1,0-1,0 1,0-1,0 1,0 0,0 0,-1 0,1-1,-1 1,0 0,1 0,-1 0,0 0,0 0,-1 1,1-1</inkml:trace>
</inkml:ink>
</file>

<file path=ppt/ink/ink132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866 332,'2'0,"-4"0,2 0,0 0,0 0,0 0,0 0,0 0,0 0,0 0,0 0,0 0,0 0,0-1,0 1,0 0,0 0,0 0,0 0,0 0,0 0,0 0,0 0,0 0,0 0,0 0,0 0,0 0,0 0,0 0,0 0,0 0,0 0,0 0,0 0,0 0,0 0,0 0,0 0,0 0,0 0,0 0,0 0,0 0,0 0,0 0,0 0,0 0,0 1,0 0</inkml:trace>
</inkml:ink>
</file>

<file path=ppt/ink/ink132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849 436,'2'0,"-4"0,2 0,0 0,0 0,0 0,0 0,0 0,0 0,0-1,0 1,0 0,0 0,0 0,0 0,0 0,0 0,0 0,0 0,0 0,0 0,0 0,0 0,0 0,0 0,0 0,0 0,0 0,0 0,0 0,0 0,0 0,0 0,0 0,0 0,0 0,0 0,0 0,0 0,-1 0,1 0,0 0,0 0,0 0,0 0,0 0,0 0,0 0,0 0,0 0,0 0,0 0,0 0,0 0,0 0,0 0,0 0,0 0,0 0,0 0,0 0,0 0,0 0,0 0,0 0,0 0,0 0,0 0,0 0,0 0,0 0,0 0,0 0,0 0,0 0,0 0,0 0,0 0,0 0,0 0,0 0,0 0,0 0,0 0,0 0,0 0,0 0,0 0,0 0,0 0,0 0,0 0,0 0,0 0,0 0,0 0,0 0,0 0,0 0,0 0,0 0,0 0,0 0,0 0,0 0,0 0,0 0,0 0</inkml:trace>
</inkml:ink>
</file>

<file path=ppt/ink/ink132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850 437,'2'0,"-4"0,2 0,0 0,0 0,-1 0,1 0,0 0,0 0,0 0,0 0,0-1,0 1,0 0,0 0,0 0,0 0,0 0,0 0,0 0,0 0,0 0,0 0,0 0,0 0,0 0,0 0,-1 1</inkml:trace>
</inkml:ink>
</file>

<file path=ppt/ink/ink132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846 440,'2'0,"-4"0,2 0,0 0,0-1,0 1,0 0,0 0,0 0,0 0,0 0,0 0,0 1</inkml:trace>
</inkml:ink>
</file>

<file path=ppt/ink/ink132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845 442,'2'0,"-4"0,1 0,1 0,0 0,0 0,0 0,0 0,1-1,-1 1</inkml:trace>
</inkml:ink>
</file>

<file path=ppt/ink/ink132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846 443,'2'0,"-4"0,1 0,1 0,0 0,0 0,0 0,0 0,0 0,0 0,0 0</inkml:trace>
</inkml:ink>
</file>

<file path=ppt/ink/ink132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842 445,'2'0,"-4"0,2 0,0 0,0 0,0 0,-1 0,1 0,0 0,1 0</inkml:trace>
</inkml:ink>
</file>

<file path=ppt/ink/ink132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1063 339,'2'0,"-4"0,2 0,0 0,0 0,0 0,0 0,0 0,0 0,-1 0,1 0,0 0,0 0,0 0,0 0,0 0,0 0,0 0,0 0,0 0,0 0,0 0,0 0,0 0,0 0,0 0,0 0,0 0,0 0,0 0,0 0,0 0,0 1,0-1,-1 1,1 0</inkml:trace>
</inkml:ink>
</file>

<file path=ppt/ink/ink132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1056 458,'2'0,"-4"0,2 0,0 0,0 0,0 0,0 0,0 0,0 0,0 0,0 0,0 0,0 0,0 0,0 0,0 0,0 0,0 0,0 0,0 0,0 0,0 0,0 0,0 0,0 0,0 0,0 0,0 0,0 0,0 0,0 0,0 0,0 0,0 0,0 0,0 0,0 1,0-1,0 0,0 0,0 0,0 0,0 0,0 0,0 0,0 0,0 0,0 0,0 0,0 0,0-1,0 1,0 0,1-1,-1 1</inkml:trace>
</inkml:ink>
</file>

<file path=ppt/ink/ink132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0T12:14:54"/>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74 84,'2'0,"-4"0,2 0,0 0,0 0,-1-1,1 1,0 0,0 0,0 1,0-1,0 0,0 0,1 0,-1 0,2 0,0 0,0-1,0 1,1 0,2-1,-3 1,1-1,-1 1,0-1,0 1,-1 0,0 0,0 0,-1 0,0 0,0 0,-1 0</inkml:trace>
</inkml:ink>
</file>

<file path=ppt/ink/ink13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16:17"/>
    </inkml:context>
    <inkml:brush xml:id="br0">
      <inkml:brushProperty name="width" value="0.05292" units="cm"/>
      <inkml:brushProperty name="height" value="0.05292" units="cm"/>
      <inkml:brushProperty name="color" value="#000000"/>
      <inkml:brushProperty name="ignorePressure" value="false"/>
    </inkml:brush>
  </inkml:definitions>
  <inkml:trace contextRef="#ctx0" brushRef="#br0">432 483,'2'0,"-4"0,2 0,0 0,0 0,0 0,0 0,1 0,-1 0,1 0,0 0,0 0,0 0,0 0,1 0,0 0,0 0,1-1,-1 1,-1 0,0 0,1-1,-1 1,0 0,0 0,0 0,-1 0,1 0,0 0,-1 0,1 0,-1 0,0 0,0 0,0 0,0 0,0 0,0 0,0 0,0 0,0 0</inkml:trace>
</inkml:ink>
</file>

<file path=ppt/ink/ink133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0T12:14:54"/>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75 99,'2'0,"-4"0,2 0,0 0,1 0,0 0,1 0,-1-1,1 1,1-1,-1 1,1-1,2 0,-3 0,0 1,0 0,-1 0,0-1,0 1,0 0,-1 0,0 0,1 0,-1 0,0-1,0 1,0-1</inkml:trace>
</inkml:ink>
</file>

<file path=ppt/ink/ink133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0T12:14:54"/>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86 73,'2'0,"-5"0,3 0,0 0,-1 0,1 0,0 0,0 0,0 0,1 0,-1 1,3 0,-2 0,1 0,0 0,0 0,0 0,1 0,-1 0,0 0,0-1,0 1,-1 0,-1-1,1 1,-1 0,0 0,0 0,-1 1,1 0,-1 0,-1 0,0 0,1 0,-1 0,0 0,0-1,1 1,0-1,0-1,1 0,-1 1,1-1,0 0,0 0,1 0</inkml:trace>
</inkml:ink>
</file>

<file path=ppt/ink/ink133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0T12:14:54"/>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142 71,'2'0,"-4"0,1 0,1-1,0 1,0 0,0 0,0 0,0 0,0 2,1 0,1 5,-2-3,1 0,-1 0,0-2,0 1,0-2,0 1,1-1,-1-1,0 0,0 0,1-1,-1 0</inkml:trace>
</inkml:ink>
</file>

<file path=ppt/ink/ink133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0T12:14:54"/>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153 72,'2'0,"-4"0,2 0,0 0,0 0,0 0,0 1,1 0,-1 2,1 0,-1 0,0 0,1 0,-1 0,0-1,1 0,-1-1,0 0,0-1,0 0,0 0,0 0</inkml:trace>
</inkml:ink>
</file>

<file path=ppt/ink/ink133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0T12:14:54"/>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142 91,'2'0,"-4"0,2 0,1 0,-1 0,1 0,1 1,0-1,0 0,0 0,1-1,-1 1,1-1,-1 0,0 1,0 0,-1-1,-1 1,1 0,-1 0,0 0,0 0,0 0,0 0,0 0,0 0,0 0,0 0,0 0,0 0,0 0,0 0</inkml:trace>
</inkml:ink>
</file>

<file path=ppt/ink/ink133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0T12:14:54"/>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144 73,'2'0,"-4"0,2 0,0 0,0 0,-1 1,1 0,-1 3,0-1,0 0,1 0,-1 3,1-3,0-1,1 0,-1-1,1 0,1 0,-1 0,0-1,1-1,2 0,-2 0,0 0,-1 0,1-1,0 1,-1-1,-1 1,1-1,-1 0,0 1,0-1,0 0,-1 0,0 1,0-2,0 1,-1 1,1 0,0 0,-3-1,3 2,-1-1,1 1,-1-1,0 1,0 0,0 0,0-1,0 2,2-1,-1 1,1-1,0 2,0-1,1 1,0-1,1 1</inkml:trace>
</inkml:ink>
</file>

<file path=ppt/ink/ink133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0T12:14:54"/>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174 85,'2'0,"-5"-1,3 1,0 0,0 0,0 0,0 1,0 0,-1 0,1 3,0-2,0-1,1 0,-1-1,1 0,0 1,-1-2,1 1,0 0,0-1,0 0,0-1,-1 1,1-1,0-1,-1 2,0 0,0 1,0 1,0-1,0 2,0-1,0 1,0-1,1 0,-1 0,1 0,0-1,1 0,0-1,0 0,-1 0,1 0,-1-1,0 0,0 0,-1-1,0 0,1 0,-2 0,1 1,-1-1,1 2,-2-1,2 2,0 0,-1 1,1 0,-1 1,1 1,0 0,0 0,1 4,0-4,0 0,0-2,0 2,0-3,0 0,-1 0,1 0</inkml:trace>
</inkml:ink>
</file>

<file path=ppt/ink/ink133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0T12:14:54"/>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191 77,'2'0,"-4"0,2 0,0 0,0 0,1 1,0-1,1 1,-1-1,1 0,0 0,1 0,-2 0,1-1,-1 1,0-1,-1 1,0-1,0 1,0-1,0 1,0 0,1 0,-1 2,0-1,0 2,0 0,0 1,0-1,1 0,0 4,-1-3,1-1,-1 0,1-1,-1 0,0-1,0 0,0-1,0-1,-1-1,1 0,-1 0,0-3,0 2,0 0,1-1,0 1,0-4,0 4,0 0,0 1,1 1,-1 0,0 0,0 1,0-1,0 1,1 0,-1 0,1 0,0 1,0-1,0 1,0 1,0-1,1 1,-2-1,2 3,-2-3,1 0,-2 0,0 1,0-1,-1 0,0-1,0 1,1-1,-1 0,0 0,2 1,-1-1,1 0,0 0,0-1,0 1,1-1,1 0</inkml:trace>
</inkml:ink>
</file>

<file path=ppt/ink/ink133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0T12:14:54"/>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226 78,'2'0,"-4"0,2 1,0 0,0 2,0-1,0 0,1 0,0-1,-1 0,1-1,0 0,0 0,0-1,0 1,0-1,-1-1,1 1,0-3,-1 2,0 1,0 0,1 0,-1 1,0 0,-1 1,1 1,0 2,0-2,0-1,1 1,0 0,0-2,-1 0,2 0,-1 0,0-1,0 0,0 0,1 0,-2-1,2-4,-2 2,1 1,-1-1,-1-2,1 3,-1 1,0 1,0 0,1 1,-1 0,0 0,1 0,0 0,-1 1,1 1,-1 1,1 0,1 1,0 3,-1-3,1 0,0-1,-1-1,1 0,-1-1,1 0,-1-1,1 0,-1 0,0 0,1 0,-1-1</inkml:trace>
</inkml:ink>
</file>

<file path=ppt/ink/ink133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0T12:14:54"/>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233 72,'2'0,"-4"0,1 0,1 0,1 0,0 0,0 0,1 0,0-1,0 1,0 0,1 0,2-1,-3 1,0-1,0 1,0 0,-1 0,0 0,-1 0,0 0,0 0,1-1</inkml:trace>
</inkml:ink>
</file>

<file path=ppt/ink/ink13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16:17"/>
    </inkml:context>
    <inkml:brush xml:id="br0">
      <inkml:brushProperty name="width" value="0.05292" units="cm"/>
      <inkml:brushProperty name="height" value="0.05292" units="cm"/>
      <inkml:brushProperty name="color" value="#000000"/>
      <inkml:brushProperty name="ignorePressure" value="false"/>
    </inkml:brush>
  </inkml:definitions>
  <inkml:trace contextRef="#ctx0" brushRef="#br0">454 478,'2'0,"-4"0,2 0,0 0,0 0,-1 0,1 0,0 0,0-1,0 1,0 0,0 0,-1 0,1 0,0 0,0 0,0 0,0 0,0 0,1 0,0 1,-1-1,1 0,0 0,0 0,-1 0,2 0,-1 0,-1 0,2 1,-2 0,0-1,0 1,0 0,0 0,-1 1,0-1,0 0,0-1,0 1,0 0,0 0,1-1,-1 0,1 1</inkml:trace>
</inkml:ink>
</file>

<file path=ppt/ink/ink134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0T12:14:54"/>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305 76,'2'0,"-4"0,2 0,-1 0,1 0,0 0,0 0,0 0,0 0,0 0,0 0</inkml:trace>
</inkml:ink>
</file>

<file path=ppt/ink/ink134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0T12:14:54"/>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310 86,'2'0,"-4"0,2 0,0 0,0 0,0 0,0 0,1 0,1-2,0 1,0-1,-1 1,2-3,-2 1,0 1,-1 0,-1-3,0 2,0 0,0 0,0 1,0 0,0 2,1-1,-1 1,1 1,0 0,0 0,0 1,-1 1,1 0,1 1,-1 0,1 0,0 0,0 0,0-1,0 0,0-1,1 0,-1-1,0-1,0 0,1 0,-1-1,1 0,0 0,0-1,-1 0,0-1,0 0,0 0,-1 0,0 1,0-1,-1 2,1 0,0 1,0 0,-1 0,1 0,0 1,0 0,0 0,0 2,0-1,1 0,-1 0,0-1,1 0,0 0,-1 0,1-1,0 0,0-1,0 1,0-2,0 1,0-1,-1 1,0-1,0 1,0 0,0 0,0 1,0 0,0 0,0 0,0 1,-1 0,1 1,1 1,-1 0,1 0,-1 0,1 1,-1-1,1-1,0 1,1 3,-2-4,1 1,0-1,0 0,-1-1,0 0,0 0,0 0,0-1,-1 0,0 0,-1 0,1 0,0 0,0-1,0 0,0 1,1-1,-1 0,0 0,1-1,0 0,0 0,0-1,1 0,0 0,0 1,0-1,1 1,1-3,-2 3,0-1,1 0,-1 1,1-3,-1 3,-1 1,1 0,-1 0,0 0,0 0,1 1,-1 0,-1 0,1 0,0-1,0 1,-1 1,0 0,0 1,0 0,0 0,1 0,-1 2,1-3,1 1,-1-1,2 0,-1-1,0 0,1 0,0-1,-1 0,1 1,-1-2,0 1,0 0,0-1,0 1,-1-1,1 1,-1 1,0-1,0 1,0 0,0 0,0 0,0 0,0 0,1 0,0 1,0 1,0-1,-1 1,0 0,1 0,-1 0,0-1,0 0,0 0,0-1,0 0,0 0,0 0,0-1,-1 0,1-1,0 0,0 0,0 0,1-2,0 3,0 0,0 0,0 0,0 1,0 0,-1-1,0 1,1 0,-1 0,1 0,0 0,0 0</inkml:trace>
</inkml:ink>
</file>

<file path=ppt/ink/ink134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0T12:14:54"/>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436 51,'2'0,"-4"0,2 0,0 0,0 1,0 1,0 0,0 1,1 1,0-2,0 0,-1 0,2 1,-2-2,0 1,0-1,0 0,0 0,-1 0,0-1,1 0,-1-1</inkml:trace>
</inkml:ink>
</file>

<file path=ppt/ink/ink134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0T12:14:54"/>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427 68,'2'0,"-4"0,1 0,1-1,0 1,0 0,0 0,0 0,1 0,0 0,4-1,-3 1,1 0,-1-1,3 0,-3 0,-1 1,0-1,-1 1,0 0,0 0,0 0,-1 2,0 0,1 0,0 0,0-1,1 0,0 0,0 0,0 0,0-1,1-1,0 1,0-1,-1 0,2-2,-3 1,1 1,-2-1,1 1,-1-1,-1 1,0 0,0 0,0 1,1-1,-1 1,1 0</inkml:trace>
</inkml:ink>
</file>

<file path=ppt/ink/ink134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0T12:14:54"/>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491 49,'2'0,"-4"0,2 0,0 0,0 1,0 0,0 1,1 1,0 0,-1 0,1 0,0-1,-1 0,1 0,-1 0,1-1,0-1,-1-1</inkml:trace>
</inkml:ink>
</file>

<file path=ppt/ink/ink134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0T12:14:54"/>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506 48,'2'0,"-4"0,2 0,0 0,0 0,0 0,1 0,-1 1,0 1,1 0,-1 0,1 1,-1 0,1 0,0-1,-1 0,2 1,-2-2,0-1,1 1,-1-1,0 0,-1 0</inkml:trace>
</inkml:ink>
</file>

<file path=ppt/ink/ink134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0T12:14:54"/>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497 63,'2'0,"-4"0,2 0,0 0,0 0,4 0,-2 0,1 0,0 0,3-1,-4 0,0 0,-1 0,0 0,0 0,-1 1,0-1,-1 1,1 0,0-1,0 1,0 1,0 0,0 3,0-2,0 0,0 0,0 0,0-1,1-1,-1 1,0-1,1 0,-1 0,1-1,-1 0</inkml:trace>
</inkml:ink>
</file>

<file path=ppt/ink/ink134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0T12:14:54"/>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522 46,'2'0,"-5"-1,3 1,0 0,0 0,0 1,2 1,-1-1</inkml:trace>
</inkml:ink>
</file>

<file path=ppt/ink/ink134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0T12:14:54"/>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541 56,'2'0,"-4"0,1 0,1 0,-2 0,1 1,0 0,0 0,1 1,-1 0,1 2,0-3,0 0,1 0,1-1,-1 0,1-1,-1 1,0-2,0 1,0-1,0-1,0 0,-1 0,0 0,0 0,0 0,0 1,-1 0,0 1,1 0,0 1,0 0,0 1,0-1,0 1,0 1,0 1,0 0,0 0,0 1,0-1,1 0,0 1,0-2,0-1,0 0,0 0,1-1,0 0,0 0,4-1,-5 0,1 0,-2-1,1 1,-1-2,-1 1,1 1,-1-1,0 1,1 0,-1 1,0-1,0 1,1 0,-2 0,2 2,-1-1,0 1,0 2,1-2,0-1,0 0,1 0,0-1,0 0,0 0,0 0,0 0,1-1,-1-1,1 0,-1 0,0-1,1-3,-1 3,-1-1,1 1,-1 0,-1 0,1 1,0 0,-1 2,1-1,0 1,-1 1,0 1,0 0,0 5,0-3,1-1,0 1,1-1,0 0,0-1,0 0,1 0,-1-1,1-1,0 1,0-1,0 0,0 0,2-2,-2 0,0 0,-1 0,0 0,0 0,-1 0,0 1,0 0,0 0,-1 0,1 0,-1 1,0 0,0 0,0 0,0 1,0 1,1 0,-1 0,1-1,0 1,0 0,0-1,1 1,0-2,-1 0,1 0,0 0,1 0,-1 0,1-1,0 0,0 0,1 0,0-1,-1 1,0 0,-1 1,0-1,0 1,-1 0,0 0,0 0,0 2,0-1,0 1,-1 0,1 0,0-1,0 0,0 0,0-1,0 0,0 0,1 0,-1-1,1 1,0-3,0 2,1-1,-1 0,1 0,0 1,-1 0,1 0,-1 1,-1-1,0 1,0 0,1 1,-1 0,0 1,0 1,0-1,0-1,0 0,0 0,1 0,0-1,-1 1,2-1,1-1,-2 1,1-1,-1 0,1-1,-1 0,0 1,-1 0</inkml:trace>
</inkml:ink>
</file>

<file path=ppt/ink/ink134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0T12:14:54"/>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273 178,'-1'0,"1"-1,-1 1,1 0,-1-1,1 1,-1 0,1-1,0 1,0 0,0 1,0 0,0 1,0 0,0 1,0 2,1-3,-1 0,1-1,-1-1,1 1,-1-1,1 0,0 0,0-1,0-1,0 1,-1 0,1-1,-1-1,0 2,0 0,0 0,0 1,0 0,0 0,0 1,0 0,0 1,1 0,0-1,0 0,1 1,-1-1,1-1,-1 0,0 0,0 0,1 0,-1-1,0 1,0-1,1-2,-1 2,0-1,0 1,-1-3,0 3,0 0,-1 0,1 0,-1 0,0 0,-1 0,1 0,-1 0,1 1,-1-1,1 0,-1 1,1 0,-1-1,2 2,-1-1</inkml:trace>
</inkml:ink>
</file>

<file path=ppt/ink/ink13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16:17"/>
    </inkml:context>
    <inkml:brush xml:id="br0">
      <inkml:brushProperty name="width" value="0.05292" units="cm"/>
      <inkml:brushProperty name="height" value="0.05292" units="cm"/>
      <inkml:brushProperty name="color" value="#000000"/>
      <inkml:brushProperty name="ignorePressure" value="false"/>
    </inkml:brush>
  </inkml:definitions>
  <inkml:trace contextRef="#ctx0" brushRef="#br0">434 479,'2'0,"-4"0,2 0,0 0,0-1,0 1,0 0,0 0,0 0,0 0</inkml:trace>
</inkml:ink>
</file>

<file path=ppt/ink/ink135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0T12:14:54"/>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306 192,'2'0,"-4"0,2-1,0 1,0 0,0 1,0 0,0 2,1-1,-1 1,0-1,0 1,0-1,0-1,0 0,0 0,0-1,0 0,0 0,0 0,0-1,0 0,1-1,-1 0</inkml:trace>
</inkml:ink>
</file>

<file path=ppt/ink/ink135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0T12:14:54"/>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312 198,'0'-1,"0"1,1-1,-1 0,1 1,-1-1,0 1,0 0,0 0,0 1,-1-1,0 1,0 0,0 0,0 0,1 0,-1-1,1 1,1 0,0 0,0-1,0 1,0-1,0 0,1 1,0-1,0 0,0 0,1-1,-1 1,-1-1,0 0,0 0,0 0,-1 0,1 0,-1 1,0-1,0 1,0 0,0 0,0 0,0 0,0 1,0 0,0 2,1 0,-1-1,0 1,1-1,-1 1,0-1,1 1,-1-1,0 0,0 0,-1 0,1-1,0 0,-1 0,0-1,1 0,-1 0,0 0,0 0,0 0,0 0,0-1,0 0,1 0,-2-2,2 2,-1-1,0-1</inkml:trace>
</inkml:ink>
</file>

<file path=ppt/ink/ink135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0T12:14:54"/>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325 188,'2'0,"-4"0,2 1,0-1,0 0,0 0,0 0,0 0,0 0,0 0,0 0,0 0,0 0,0-1,0 0,0 1,0 0,0 0,0 0,0 0,0 0,0 0,0 0,0 0</inkml:trace>
</inkml:ink>
</file>

<file path=ppt/ink/ink135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0T12:14:54"/>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333 189,'2'0,"-4"0,2-1,0 1,0 0,0 0,0 0,0 0,-1 0,1 0,0 0,0 0,0 0,-1 0,1 0,-1 0,1 0,-1 0,1 0,0 0,0 0,-1-1,1 0,0 1,0 0,0 0,0 0,0 0,0 0,0 0,0 1,0-1,0 0,0 0,0 0,0 0,0 0,-1 0,1-2,0 2,0-1,0 1,0 0,0 0,0 0</inkml:trace>
</inkml:ink>
</file>

<file path=ppt/ink/ink135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0T12:14:54"/>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208 179,'2'0,"-4"0,2 0,0 0,0 0,0 0,0 1,-1 0,0 1,-2 3,1-2,0 0,0 0,-2 1,3-3,0 0,0 0,1-1,0 0,0 0,0 0,0 0,1 0,1 0,0 0,0 0,4-1,-2 0,-1 0,0 1,-1 0,0-1,0 1,-1 0,0 0,-1 0,0 0,0 0,0 0,0 0,0 0,0-1,0 0</inkml:trace>
</inkml:ink>
</file>

<file path=ppt/ink/ink135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0T12:14:54"/>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207 184,'2'0,"-4"-1,2 1,-1 0,1 0,0 0,0 0,1 0,0 1,0 0,1 1,0 0,0 0,-1 1,1-1,0 1,-1-1,0 0,0-1,-1 0,1-1,-1 0,0 0,0 0,0 0</inkml:trace>
</inkml:ink>
</file>

<file path=ppt/ink/ink135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0T12:14:54"/>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403 179,'2'0,"-4"0,1 0,1 0,0 0,0 0,0 0,0 0,0 0,0 0,1 0,1 0,1-1,3 0,-3 1,1-1,-1 1,0 0,1-1,-3 1,0 0,-1 0,-1 0</inkml:trace>
</inkml:ink>
</file>

<file path=ppt/ink/ink135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0T12:14:54"/>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407 186,'2'0,"-4"0,2 0,0 0,0 0,1 0,0 0,2 0,-1 0,1-1,-1 1,1 0,-1-1,1 1,-1 0,0-1,1 1,-2-1,0 1,-1 0,0 0,1 0,-1 0,1 0</inkml:trace>
</inkml:ink>
</file>

<file path=ppt/ink/ink135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0T12:14:54"/>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473 175,'2'0,"-4"0,2 0,-1-1,1 1,0 0,0-1,0 0,0 1,0 0,1 0,-1-1,1 1,0-1,1 1,-1 0,0 0,1 1,-2 1,1 0,-1 0,0 2,-1-3,1 0,0-1,-1 1,1-1,0 0,0 0,-1 0,1-1,0 1,-1-1,1-1,0 1,1-1,1-2,-1 2,0 0,0 1,0 1,0-1,0 1,0 0,0 0,0 0,0 1,0 0,0 0,-1 0,1 3,0-2,-1 1,0 0,0 0,0 0,-1 1,1 0,0 0,0 1,0 1,0-3,1-1,0-1,1 0,1 0,-1-1,0 0,1-1,-1 1,0-1,0 0,-1 1,0-1,0 0,-1 0,0 0</inkml:trace>
</inkml:ink>
</file>

<file path=ppt/ink/ink135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0T12:14:54"/>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561 166,'-1'0,"1"-1,0 1,0-1,-1 1,1-1,0 1,0 0,0 0,-1 1,1 0,-1 3,1-2,0 0,0-1,0 0,1 0,0 0,1-1,-1 0,1 1,0-2,0 1,-1 0,1-1,-1 0,1 0,-2 0,0 0,0 0,-1-1,-1 0,0 1,0 0,0 0,-1 0,1 0,1-1,-1 1,1-1,-1-1,1 1,1 0,-1 1,1-1,1 0,-1 1,0 0,1 0,0 0,0 0,0 0,1 1,0-1,0 0,0 0,0 1,0 0,-1 0,1 1,-1 0,-1 0,1 1,-1-1,0 1,0-1,0 0</inkml:trace>
</inkml:ink>
</file>

<file path=ppt/ink/ink13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16:17"/>
    </inkml:context>
    <inkml:brush xml:id="br0">
      <inkml:brushProperty name="width" value="0.05292" units="cm"/>
      <inkml:brushProperty name="height" value="0.05292" units="cm"/>
      <inkml:brushProperty name="color" value="#000000"/>
      <inkml:brushProperty name="ignorePressure" value="false"/>
    </inkml:brush>
  </inkml:definitions>
  <inkml:trace contextRef="#ctx0" brushRef="#br0">449 482,'2'0,"-4"0,2-1,0 1,2-3,0 2,-1 1,1-1,-1 1,0 0,0 1,-1-1,0 2,0-1,-1 1,1-1,-2 0,1 0,0-1,0 1,-1-1,-1 0,1 0,0-1,1 0,0 0,0 0,1 0,0 0,1-1,0 1,1 1,-1 0,2 0,-1 1,-1 0,0 0,0 0,0 0,0 0,-2-1,1 1,-1 0,-2-1,2 1,-1-1,1 0,0-1,2 1</inkml:trace>
</inkml:ink>
</file>

<file path=ppt/ink/ink136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0T12:14:54"/>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581 173,'2'0,"-4"0,2 0,0 0,0 0,0 1,0 0,1 1,-1 0,1 0,-1 0,1 0,-1 0,0-1,0 0,0-1,0 1,0-1,0 0,0-1,1 0,-1 0,1 0,-1-1,1 0,0 1,0-1,-1 1,1 0,-1 0,1 1,-1 0,0 0,0 0,0 0,-1 1,1 0,-1 0,-1-1,1 1,0 0,1-1,-1 0,1 1,0-1,1 1,0 0,0 0,1 0,-1-1,0 1,1-1,-1 1,1-1,-1 0,1 1,-1-1,1 0,-1 0,0 0,1-1,-1 1,-1 0,1-1</inkml:trace>
</inkml:ink>
</file>

<file path=ppt/ink/ink136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0T12:14:54"/>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636 150,'-1'0,"1"0,0-1,-1 1,1-1,-1 1,0 0,0-1,0 2,-2 0,2 1,-1-1,1 1,0 3,1-3,-1 0,2-1,-1 0,1 0,0 0,0-1,0 0,1-1,0 0,0 0,-1-1,0 1,-1-3,0 2,1 1,-1 0,0 1,0 0,0 0,0 0,0 0,0 0,0 1,0 0,0 1,0 0,0 2,1-3,-1 1,0-1,0 0,1 0,0 0,0-1,-1 0,1 0</inkml:trace>
</inkml:ink>
</file>

<file path=ppt/ink/ink136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0T12:14:54"/>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652 169,'2'0,"-4"0,2-1,0 1,0 0,0 0,0 0,0 0,0 1,0-1,0 2,0-1,0 1,0 0,0 0,0 1,0 1,0-2,0 0,1 0,-1 1,0-2,0 0,0-1,-1 0,1 1,-1-1,0 0,0 0,0 0,0-1,0 1,0 0,0-1,0 0,0-2,1 1</inkml:trace>
</inkml:ink>
</file>

<file path=ppt/ink/ink136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0T12:14:54"/>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650 155,'2'0,"-4"0,2 0,0 0,0 0,0 0,0 0,0 0,0 0,0 0,0 0,0 0,0 0,0 0,0 0,-1 0,1 0,0 0,0 0,0 0,0 0,-1-1,1 1,0 0,0 0,1 0,-1 1,0-1,0 0,1 1,-1-1,0 0,0 0,0 0,0 0,0 0,0 0,0 0,0-1,0 1,0 0,0 0,1 0,-1 0,0 0,0 0</inkml:trace>
</inkml:ink>
</file>

<file path=ppt/ink/ink136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0T12:14:54"/>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718 151,'-1'0,"1"0,0 0,0 0,1 0,-1 0,4 0,-2 0,1 0,-1 0,6-1,-6 1,0 0,3-1,-4 1,-1 0,0 0,0 1,-1-1,0 0</inkml:trace>
</inkml:ink>
</file>

<file path=ppt/ink/ink136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0T12:14:54"/>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718 161,'2'0,"-4"0,2 0,0 0,1 0,0 0,0 0,2 0,-2 0,1 0,0 0,0 0,0 0,-1-1,1 1,0 0,0 0,1-1,-1 1,-1 0,-1 0,1 0,-1 0,0 0,0 0,1 0,-1 0</inkml:trace>
</inkml:ink>
</file>

<file path=ppt/ink/ink136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0T12:14:54"/>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733 141,'2'0,"-4"0,1 0,0-1,1 1,0 0,0 0,0 0,0 1,0-1,1 1,2 1,-1-1,1 0,-1 0,2 1,-2-2,0 1,-1-1,0 1,0-1,0 0,-1 1,0-1,0 0,0 0,0 1,0-1,0 1,-1 0,1 1,-2-1,1 1,-1 1,0-1,1 0,-1 0,0 0,1 0,-2 1,3-2,-1 0,0-1,1 1,0-1,0 0,0 0,0 0,0 0,0-1,0 1</inkml:trace>
</inkml:ink>
</file>

<file path=ppt/ink/ink136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0T12:14:54"/>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831 130,'2'0,"-4"0,2 0,0 0,0 0,0 0,0 0,0 0,0 0,0 1,1 1,-1 1,0 0,0 0,0 0,0 0,0-2,0 2,0-3,0 0,0 0,0 0,1-1,0 0,0 0,0-1,0 0,0 0,-1 0,1 0,-1 1,0 0,1 0,-1 1,0 0,0 0,0 1,0 1,0 0,1 0,0-1,-1 1,2 0,-1-1,0-1,0 1,1-1,-1 0,0-1,1 1,-1-1,2-1,-2 1,0-1,0 1,-1-1,0 1,0-1,0 0,0 1,0-1,0 1,0 0,-1 0,0 0,1 0,-2 0,1 0,0 0,0 1,-1-1,1 1,0 0,1 0,-1 0,1 0</inkml:trace>
</inkml:ink>
</file>

<file path=ppt/ink/ink136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0T12:14:54"/>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865 148,'2'0,"-4"0,2 0,0-1,0 1,0 0,1 1,-1 0,0 1,0-1,1 1,-1 0,0 0,0 0,0 0,0-1,0 1,0-2,0 1,0-1,0 0,0 0,0-1</inkml:trace>
</inkml:ink>
</file>

<file path=ppt/ink/ink136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0T12:14:54"/>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875 150,'2'0,"-4"0,2 0,0 1,0-1,-1 1,0 0,-1-1,1 1,-2 0,2-1,0 1,1-1,0 0,0 0,0 0,1 1,0-1,0 0,1 1,-1-1,1 0,-1 0,1 1,-1-1,0 0,1 0,0 0,1-1,-2 1,1 0,-1-1,0 1,-1-1,0 1,0-1,0 1,0-1,0 0,0 1,0 0,0-1,0 1,0 0,0 0,0 0,0 0,0 1,0 0,0 0,0 1,0 0,0 2,0-2,0 0,0 0,1 1,-1-2,0 1,0-1,-1 0,1 0,-1 0,0-1,1 0,-1 1,1-1,-1 0,0-1,1 1,-1 0,-1-2,1 1,1 0,-1 0,0-1</inkml:trace>
</inkml:ink>
</file>

<file path=ppt/ink/ink13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16:17"/>
    </inkml:context>
    <inkml:brush xml:id="br0">
      <inkml:brushProperty name="width" value="0.05292" units="cm"/>
      <inkml:brushProperty name="height" value="0.05292" units="cm"/>
      <inkml:brushProperty name="color" value="#000000"/>
      <inkml:brushProperty name="ignorePressure" value="false"/>
    </inkml:brush>
  </inkml:definitions>
  <inkml:trace contextRef="#ctx0" brushRef="#br0">478 485,'2'0,"-4"0,1-1,1 1,0-1,1 1,-1 0,0-1,1 1,-1 0,0 0,0 0,0 0,0 0,0 1,0-1,0 0,0 0,0 0,0 0,0 0,0 0,-1 0,1 0,0 0,0-1,-1 1,1 0,0-1,1 1,-1 0,0 0,0 0,0-1,0 2,1-1,-1 1,0 0,0 0,0 0,0 1,0 0,-1 0,0-1,1 0,-1 2,0-2,1 0,-1 0,1-1,-1 1,1-1,-1 1,1-1,0 0,0 0,0 0,0 0,0 0,0 0,0-1</inkml:trace>
</inkml:ink>
</file>

<file path=ppt/ink/ink137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0T12:14:54"/>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886 138,'2'0,"-4"0,3 0,-1 0,1 1,-1 0,0-1,0 0,0 1,0-1,-1 0,1 1,-1-1,1 0,0 0,-1-1,1 1,0 0,0-1,0 1,0 0,0 0,0 0,0 0,0 0,1 0</inkml:trace>
</inkml:ink>
</file>

<file path=ppt/ink/ink137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0T12:14:54"/>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945 124,'2'0,"-4"0,2-1,0 1,0 0,0 0,0 1,0-1,0 2,-1-2,1 1,-1-1,1 0,0 0,0 0,0 0,0 0,0 0,-1 0,1-1,0 0,0 1,1-1,-1 1,0 0,0 0,0 0,1 0,-1 0,1 0,-1 0,0 0,0 0,0 1</inkml:trace>
</inkml:ink>
</file>

<file path=ppt/ink/ink137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0T12:14:54"/>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947 140,'2'0,"-4"0,2 1,0-1,0 0,0 1,0-1,0 0,-1 0,1 0,0 0,0 0,-1-1,1-1,0 1,0 0,0 0,0 0,1 1,-1 0,0 0,1 0,-1 0,0 1,1 0,-1 0,0-1,0 1,-1 1,1-2,-1 0,1 0,-1 0,1 0,0-1,0 0,0 0,0-1</inkml:trace>
</inkml:ink>
</file>

<file path=ppt/ink/ink137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0T12:14:54"/>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963 127,'2'0,"-4"0,2 0,0 0,0 0,0 0,0 0,0 0,1 0,0 0,1 0,0 0,3-1,-3 1,0 0,0 0,0-1,0 1,-1 0,-1 0,0 0,0 0,0 0,0 0,0 0,0 0,-2 0</inkml:trace>
</inkml:ink>
</file>

<file path=ppt/ink/ink137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0T12:14:54"/>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966 134,'2'0,"-4"0,2 0,0 0,-1 0,1 0,1 1,-1-1,0 0,1 0,0 0,1 0,-1 0,1 0,-1 0,1-1,0 1,0 0,-1 0,1 0,-2-1,1 1,-1 0,0 0,1 0,-1 0</inkml:trace>
</inkml:ink>
</file>

<file path=ppt/ink/ink137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0T12:14:54"/>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1025 116,'2'0,"-4"0,2 0,0 0,0 0,0 0,0 0,0 0,0 0,0 2,0 0,1 0,-1 0,0 3,-1-3,1-1,0 0,0 0,0-1,0 0,1 0,0-1,0 0,0-1,1 1,-1 0,0-1,0 0,0 1,-1 1,0 0,0 0,0 1,0 0,0 1,0 0,1 0,-1-1,1 0,0 0,1 0,-1-1,1 0,-1-1,1 0,0 1,0-1,-1 0,1 0,-1-1,1-1,-1 1,-1 0,0 1,0-3,0 3,-1-1,0 1,0 0,0 1,0-1,0 1,-1-1,1 1,-1-1,2 1,-1 0,1 0,0 0</inkml:trace>
</inkml:ink>
</file>

<file path=ppt/ink/ink137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0T12:14:54"/>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1069 135,'2'0,"-4"0,2 0,0 0,0 0,-1 0,1 0,0 2,0-1,1 1,-1 0,0 0,0-1,0 0,0 0,0-1,0 0,0 0,0-2,1 1,0 0,0-1,0 0,0 0,0 0,-1 1,1 0,0 0,-1 0,0 1,0 0,-1 1,-1 0,1 0,-1-1,1 1,0-1,1 1,0-1,0 1,0-1,2 1,-1 0,1-1,-1 0,3 0,-2 0,0 0,0 0,0 0,-1 0,0-2,0 1,-1 1,0-1,0 0,0 1,0 0,0-1,0 1,-1 0,1 0,0 1,0-1,0 1,0 0,0 1,0 0,0 1,0 2,0-3,0 0,0 0,1 1,-1-1,0-1,0-1,0 0,0 0,0 0,-1 0,0 0,-2-1,2 1,0-1,-1 0,1-1,0 0,1 0</inkml:trace>
</inkml:ink>
</file>

<file path=ppt/ink/ink137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0T12:14:54"/>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1092 121,'2'0,"-4"0,2 0,0 1,0 0,0-1,-1 1,1 0,0-1,0 0,0 0,0 0,-1-1,1 1,0-1,0 1,-1-1,1 1,0-1,0 1,0-1,1 1,-1-1,0 1</inkml:trace>
</inkml:ink>
</file>

<file path=ppt/ink/ink137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0T12:14:54"/>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1126 123,'2'0,"-4"0,2 0,0 0,0 0,0 0,0 0,1 0,-1 0,2 0,0 0,0-1,4 1,-3-1,0 1,0 0,0 0,-2-1,1 1,-2 0,1 0,-1 0,0 0,0 0,-1 0,1 0,-1-1</inkml:trace>
</inkml:ink>
</file>

<file path=ppt/ink/ink137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0T12:14:54"/>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1140 113,'2'0,"-4"0,2 0,0 0,-1 1,1 0,0 0,1 1,-1 0,0 0,0 0,1 1,-1-1,0-1,0 1,0-1,0 0,1-1,-1-1,2 1,-1-1</inkml:trace>
</inkml:ink>
</file>

<file path=ppt/ink/ink13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16:17"/>
    </inkml:context>
    <inkml:brush xml:id="br0">
      <inkml:brushProperty name="width" value="0.05292" units="cm"/>
      <inkml:brushProperty name="height" value="0.05292" units="cm"/>
      <inkml:brushProperty name="color" value="#000000"/>
      <inkml:brushProperty name="ignorePressure" value="false"/>
    </inkml:brush>
  </inkml:definitions>
  <inkml:trace contextRef="#ctx0" brushRef="#br0">511 477,'2'0,"-4"-1,2 1,-1 0,1-1,-1 1,1 0,-1 0,0 0,0 0,-1 1,1 0,-1 0,1 1,0-1,0 1,1-1,0 0,0 0,1 0,0 0,0-1,0 0,0-1,1 1,-1-1,0 1,0-1,0-1,0 1,-1 0,1 0,-1 0,0 0,0 0,0 1,0 0,0 0,0 1,0 0,0 0,0 1,0 0,0-1,0 1,0-1,0 0,0 0,2-1,-1 0,0 0,1 0,-1-1,1 0,-1 0,0 0,0 0,0 0,-1-2,0 2,0 0,0 1,-1-1,1 1,0 0,-1-1,1 2,0-1,-1 1,0 0,1 1,0-1,-1 1,1 0,0-2,0 0,0 0,2 0,-1-1,0 0,0-1,0 0,0 0,-1 0,1-1,0 0,-1 1,0 0,0 0,0 1,0 0,0 0,-1 1,1 0,0 0,0 1,0 0,-1 0,1 1,0 0,0 1,0-1,0 3,0-3,0 0,1 0,0-1,-1 0,1-1,0 0,0 0,1 0,-1-1,1 0,-1 0,1-1,-1 0,1 0,-2 1,0 0,0 1,1-1,-1 1,0 0,0 0,-1 1,1 0,0 0,0 1,0 0,0 0,0 2,0-2,0-1,0 1,0 1,0-2,0-1,0 1,0-1,-1 1,0-1,0 0,0 0,-1 0,-1 0,2-1,0 1,0-1,0-1,1 0,1 0</inkml:trace>
</inkml:ink>
</file>

<file path=ppt/ink/ink138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0T12:14:54"/>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1177 114,'2'0,"-4"0,2 0,0 0,0-1,0 1,0-1,1 1,0-1,-1 1,0 0,1 0,-1 0,1 0,0 1,0 0,0 2,-1-1,1 0,-1 0,0 0,0-1,0-1,-1 1,1-1,0 0,-1 0,1-1,0 0,0-1,0 0,0 0,1 0,0-1,0 2,0 0,0 0,-1 0,1 1,0 0,-1-1,1 1,0 0,-1 0,1 0,-1 1,1-1,0 2,0 0,-1 0,1 0,-1 1,0-1,0 0,1 1,-1 0,0-1,0 2,0 3,0-4,0 0,1-1,0 2,-1-3,1 0,-1 0,1-1,0 0,-1 0,1 0,-1 0,1-1,0 1,0-1,-1 0,1 1,-1-1,0 0</inkml:trace>
</inkml:ink>
</file>

<file path=ppt/ink/ink138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0T12:14:54"/>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1241 104,'2'0,"-4"-1,2 1,0 0,0 0,0 0,0 1,-1 0,1 1,-1 0,0 1,1-1,-1 0,2 0,-1 0,1-1,1 0,0-1,0 0,0-1,2 0,-2 1,-1-1,-1 0,1 0,-1 0,0 0,0 0,-1 0,0 0,-2-1,1 1,-1 0,0-1,-3 0,3 0,1 1,1-1,0 1,0-1,1 0,0 1,1-1,0 1,0 0,0 0,0 0,1 0,0 0,1 1,-1 0,-1 1,1 0,-1 0,0 1,0-1,0 1,0 0,0-1</inkml:trace>
</inkml:ink>
</file>

<file path=ppt/ink/ink138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0T12:14:54"/>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1261 115,'2'0,"-4"0,2 0,0 0,0 1,0 1,0-1,0 2,0 1,1-2,-1 0,0-1,0 0,1 0,-1-1,0-1,0 0,1 0,-1-1,1 1,0-2,0-1,0 2,0 1,-1 0,1 0,-1 1,0-1,0 1,0 0,0 1,0 0,-1 0,0 0,-2 1,2-2,0 1,0 0,1-1,0 0,0 0,0 0,1 1,0-1,0 1,0 0,0-1,3 1,-3 0,1-1,-1 0,1 0,-2 0,1 0,0 0,-1 0,0 0,0 0,0 1,0-1,0 0,0 0,0-1</inkml:trace>
</inkml:ink>
</file>

<file path=ppt/ink/ink138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0T12:14:54"/>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1313 108,'-1'-1,"1"1,0-1,-1-1,0 1,0 0,1 0,-1 0,0 0,1 1,-1 0,1 0,-1 0,-1 1,0 1,1 0,0 0,0 2,0-2,1 0,1-1,0 0,0-1,0 1,1-1,-1-1,1 1,-1-1,1 0,-1-1,0 1,0-1,0 1,-1-1,0 1,0 1,0-1,0 1,0 0,0 0,0 0,0 1,0 2,0-1,1-1,-1 1,1 0,0-1,0 0,0-1,1 0,-1 1,3-1,-3-1,0 1,0 0,0-1,0 0,-1 0,0 0,1-1,-1 1,0 1,0 0,0 0,0 0,0 0,0 0,0 1,0 1,-1 0,1 0,0 0,0 1,0 2,1-2,-1 0,1 0,-1-1,1 1,-1-2,0 1,0-1,0-1,-1 1,0-1,0 0,0 0,-1-1,1 0,0-1,0 0,0 0,0-1,0 0</inkml:trace>
</inkml:ink>
</file>

<file path=ppt/ink/ink138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0T12:14:54"/>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1329 92,'2'0,"-4"0,2 1,0-1,0 2,-1-2,1 1,0-1,0 0,0 0,0 0,0 0,0 0,0-1,0 1,0-1,0 1,0 0,0-1,1 1,-1 0,1 0</inkml:trace>
</inkml:ink>
</file>

<file path=ppt/ink/ink138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0T12:14:54"/>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1391 108,'2'0,"-4"0,2 0,0 0,0 0,0 0,0 0,0 0,0 0,0 0,0 0,0 0,0 0,1 0,1 1,-1 0,0-1,-1 0,1 0,0 0,0 0,1 0,0 0,1-1,5-1,-4 2,1-2,0 1,6-1,-6 1,-2 1,0-1,-2 1,0 0,-1 0,0 0,0 0,-1 1,0-1,-1 1,-1 0</inkml:trace>
</inkml:ink>
</file>

<file path=ppt/ink/ink138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0T12:14:54"/>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1397 107,'2'0,"-4"0,2 0,0 0,0 0,0 0,1 0,-1 1,1 0,-1 0,1-1,-1 1,1-1,-1 0,2 0,0 0,1 0,0-1,1 0,0 0,1 0,-1-1,1 0,-1 1,1-1,-2 1,0 1,-2-1,0 1,-1 0,0 0,0 0,0 1,-1-1</inkml:trace>
</inkml:ink>
</file>

<file path=ppt/ink/ink138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0T12:14:54"/>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801 108,'2'0,"-4"0,2 0,0 0,0 0,0 0,0 0,0 0,0-1,0 1,0 0,0 0,0 0,0 1,0 0,0 0,1 0,-1 1,0 0,0 1,0-1,0 1,0 2,0-2,0 1,0-1,1 3,-1-3,1-1,-1 1,1 0,-1-1,1 1,-1 0,0-1,0 0,1 2,-1-2,0 0,0 1,0 1,0-3,0 1,1-1,-1 0,0 0,0-1,0 0,0 1,0-1,0-1,0 1,0-1,0-1</inkml:trace>
</inkml:ink>
</file>

<file path=ppt/ink/ink138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0T12:14:54"/>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806 100,'2'0,"-4"0,2 0,0 0,0 0,0 0,1 0,0 0,0 0,0 0,1 0,0 0,3-1,-2 1,1-1,-1 1,6-1,-4 1,-1 0,2 0,-1 0,-1-1,1 1,0 0,0 0,0-1,0 1,0 0,1 0,-1-1,0 1,6-1,-5 1,-1-1,1 1,0 0,-1-1,1 1,0 0,0-1,0 1,0-1,0 1,0 0,0-1,1 1,6 0,-7-1,1 1,-1 0,0-1,0 1,0 0,0-1,0 1,0 0,1 0,-1-1,0 1,0 0,-1-1,6 1,-6 0,-1-1,1 1,0 0,1-1,-1 1,0 0,1 0,-1-1,6 1,-6 0,0-1,0 1,5 0,-6 0,1-1,0 1,0 0,0 0,-1 0,1 0,0 0,0-1,6 1,-6 0,0 0,-1 0,6-1,-6 1,1 0,0 0,0 0,0-1,0 1,0 0,1 0,-1 0,0 0,0 0,0 0,0 0,0 0,4 0,-4 0,-1 0,1 0,1-1,-1 1,1 0,-1 0,1 0,-1 0,0 0,-1 0,1 0,-1 0,-1 0,4 0,-4 0,0 0,0 0,0 0,-1 0,-1 1,0-1,0 0,-1 1,0-1,0 0,0 1,0 0,0-1,-1 2,1-1,-1 0,1 1,-1-1,1 2,-1-1,1 1,0 0,0 0,-1 4,1-3,0-1,0 1,-1 4,0-5,1 0,0 1,0-1,-1 0,1-1,0 0,0 0,0-1,0 0,0-1,0 0,0 0,0 0,0 0,0 0,0 0,0 0</inkml:trace>
</inkml:ink>
</file>

<file path=ppt/ink/ink138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0T12:14:54"/>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812 196,'2'0,"-4"0,2 0,0 0,0 0,1 0,-1 0,2 0,-1 0,1 0,0 0,0 0,1-1,-1 1,1-1,1 1,-1-1,1 1,1-1,-1 1,1-1,1 1,4-1,-4 0,-1 1,1-1,-1 1,1 0,-1-1,0 0,0 1,1-1,-1 1,0 0,1-1,-1 1,1-1,6 0,-7 1,1-1,0 1,-1 0,1-1,0 1,-1 0,1 0,0-1,0 1,0 0,0-1,0 1,0-1,6 1,-5-1,-1 1,1-1,-1 1,0 0,0-1,1 1,-1 0,0-1,1 1,-1-1,1 1,-1-1,1 1,5 0,-6-1,0 1,1 0,-1 0,0-1,0 1,0 0,0-1,0 1,5 0,-6 0,1-1,-1 1,4 0,-4 0,0 0,0-1,0 1,0 0,0 0,-1 0,0-1,0 1,3 0,-3 0,0 0,1 0,4-1,-5 1,1 0,-1 0,0 0,0 0,0 0,-1 0,5 0,-4 0,0 0,0 0,0 0,0 0,3 0,-3 0,-1 0,0 0,0 0,-1 0,1 0,0 0,0 0,1 0,-1 0,0 0,1 0,-1 0,0 0,2 0,-3 0,0 0,-1 0,0 0,-1 0,0 0,1-1,-1 1,0 0,0 0,0 0,0 0,0 0,0 0,0 0,0 0,0 0,0 0,0 0,0 0,0 0,0 0,0 0,-1 0,1 0</inkml:trace>
</inkml:ink>
</file>

<file path=ppt/ink/ink13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16:17"/>
    </inkml:context>
    <inkml:brush xml:id="br0">
      <inkml:brushProperty name="width" value="0.05292" units="cm"/>
      <inkml:brushProperty name="height" value="0.05292" units="cm"/>
      <inkml:brushProperty name="color" value="#000000"/>
      <inkml:brushProperty name="ignorePressure" value="false"/>
    </inkml:brush>
  </inkml:definitions>
  <inkml:trace contextRef="#ctx0" brushRef="#br0">541 462,'2'0,"-4"-1,3 1,-1-1,0 1,0 0,0 0,0 1,1 0,-1 0,1 0</inkml:trace>
</inkml:ink>
</file>

<file path=ppt/ink/ink139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0T12:14:54"/>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1437 151,'2'0,"-4"0,2 0,0 0,0 0,0 0,0 0,0 1,0 0,0-1,0 2,0-1,0 0,0 1,0-1,0 0,0 0,0 0,0 0,0 0,0 0,0-1,0 1,0-1,0 0,0 1,0-1,0 0,0 0,0 0,0 0,0 0,0 0,1 0,-1 0,-1 0</inkml:trace>
</inkml:ink>
</file>

<file path=ppt/ink/ink139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0T12:14:54"/>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165 163,'2'0,"-4"0,3 0,0 0,0 0,0-1,1 1,1-1,-1 1,2 0,-1-1,1 1,0-1,0 1,1-1,1 0,-1 1,7-1,-6 0,0 1,0-1,0 1,0-1,0 1,-1-1,1 0,0 0,0 1,0-1,0 0,-1 1,1 0,4-1,-5 0,0 1,1-1,-1 1,0-1,1 1,-1 0,1-1,-1 1,6 0,-5-1,-1 1,1 0,5-1,-6 1,1 0,-1 0,1-1,-1 1,1 0,-1 0,1-1,-1 1,0 0,0 0,0-1,0 1,0 0,5 0,-5-1,0 1,0 0,0-1,-1 1,1 0,-1-1,0 1,0 0,1-1,-1 1,1 0,-1-1,0 1,3 0,-3-1,0 1,0 0,-1-1,1 1,0 0,-1 0,0 0,0-1,1 1,-1 0,0-1,1 1,-1 0,5-1,-5 1,0-1,3 1,-3 0,1 0,-1-1,0 1,0 0,2-1,-2 1,0 0,-1 0,3-1,-3 1,0 0,-1 0,1 0,-1-1,1 1,-1 0,-1 0,1 0,-1 0,0 0,0 0,0 0,1 1,-1-1,0 0,0 0,1 0,-1 1,0-1,0 1,0 0,0-1,0 2,0-1,1 0,-1 1,0 2,1-2,-1 1,0-1,0 0,1 0,-1 1,0-1,1 0,0 1,0 2,0-2,0 0,0 0,1 2,-2-3,1 1,0 0,-1-1,1 1,-1-1,1 1,-1-1,0 1,1 2,-1-3,0 0,1 0,-1 1,1-1,-1 0,1 1,-1-2,1 0,-1 0,0 0,0 0,1 1,-1-1,0-1,0 1,0-1,1 1,-1 0,0 0,0-1,0 0,0 0,-1 1,1-1,-1 0,0 0,0 0,-1 0,0 0,0 0,-1 1,-3-1,2 0,1 1,-1-1,-1 0,0 0,0 0,-1 0,0 0,0 0,0 0,0 0,1 1,1-1,-1 0,-3 0,4 0,0 1,1-1,0 0,-1 0,1 0,-1 1,1-1,0 0,-1 1,1-1,0 0,-1 0,0 1,-4 0,2-1,1 0,0 1,-1-1,1 0,-1 1,0-1,0 0,0 1,-1-1,0 1,-1-1,1 1,0-1,-6 1,8-1,0 0,-5 0,-1 1,6-1,-1 0,-1 1,1-1,0 1,0 0,2-1,0 0,-3 1,4-1,0 1,-1-1,0 0,1 1,-1-1,0 1,1-1,0 0,-1 0,2 0,0 0,-1 0,-2 0,2 0,0 0,0 1,0-1,0 0,1 0,-1 0,1 0,0 0,-1 1,0-1,0 0,0 0,0 0,-4 0,3 0,1 0,0 0,0 0,0 0,0 0,-1 0,1 1,-1-1,-3 0,4 1,0-1,1 0,-2 0,3 0,0 0,1 0,-1 0,0 0,1 0,0 0,0-1,0 1,0 0,0 0,-1 0,1 0,-2 1,1-1,0 0,0 1,0-1,-1 0,0 0,1 1,0-1,0 0,-1 0,1 0,0 0,0 1,0-1,0 0,0 0,0 0,1 0,-1 0,-1 1,1-1,0 0,0 0,1 0,-1 0,1 0,0 0,-1-1,1 1,0-1,0 0,0-1,-1 1,1-1,-1-1,1 1,-1-1,1 1,-1-3,0 2,1 0,-1 0,0 0,0-3,0 3,1 1,-1 0,1 1,0-1,0 0,0 0,0 0,0-1,0 1,1 0,-1 0,0 1,0 0,0 0,0 0,0 0,0-1,0 0,0 1,0 0,0 0,-1-2,1 2,-1 0,1 0,0 0,0 0,0 1,0-1,0 1,0-2,0 2,0-1,0 0,0 1,0-1,0 0,0 1,0-1,0 1,0-1,0 1,0 0,0 0,0 0,0 0,0-1,0 1,0 0,0-1,0 1,0 0,0-1,0 1,0 0,0-1,0 1,0 0,0 0,0 0,0 0,0 0,0 0,0 0,0 0,0 0,0 0,0 0,0 1,0-1,0 1</inkml:trace>
</inkml:ink>
</file>

<file path=ppt/ink/ink139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0T12:14:54"/>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1044 197,'2'0,"-4"0,2 0,-1 0,1 0,0 1,-1 1,0 1,0-1,1 1,0 0,-1-1,2 0,-1-1,1 0,1-1,-1 0,1 0,0-1,1 0,-1-1,0 1,0-1,-1 1,-1-1,0 0,0 1,-1 0,0-1,-1 1,-2 0,2 1,0 0,0-1,0 1,1 0,1 0,0 0,0 0,0-1,1-1,0 1,0 0,1 0,1 0,-2 0,1 1,-1 0,1 0,0 1,-1-1,1 1,0 0,-1 1,0 0,0 0,-1-1,1 1,-1-1,0 1,0-1,-1-1,1 1,0-1,0-1,0 1,0-1,0-1,0 1,1-1,-1 1,1-1,0 0,1 0,-1 1,0 0,0 1,0-1,0 1,0-1,0 1,0 0,0-1,0 1,-1 0,1 0</inkml:trace>
</inkml:ink>
</file>

<file path=ppt/ink/ink139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0T12:14:54"/>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857 286,'2'0,"-4"0,2 0,0 0,0 0,0 0,0 1,0 1,0 0,0 0,1 0,-1 0,0 0,0-1,0 0,1 0,-1-1,1 1,0-2,0 0,0 1,0-2,0 1,0 0,-1-1,0 1,1 1,-1-1,0 1,0 0,0 0,0 1,0 1,0-1,0 0,1 1,-1-1,1 0,0-1,0 1,0-1,0 0,1-1,0 0,-1 0,0 0,1-1,-1 1,-1-1,1 1,-1 0,0-1,-1 1,1-1,0 0,-1 1,1 0,-1 0,0 0,0 0,0 1,-1-1,2 1,-1 0,1 0,0 1,0-1,0 2,1-1</inkml:trace>
</inkml:ink>
</file>

<file path=ppt/ink/ink139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0T12:14:54"/>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891 300,'2'0,"-4"0,2 0,0 0,0 1,0 0,0 0,0 1,0 0,0-1,0 1,0-1,0 0,0 0,0-1,0 1,0-1,0-1,0 0,1 0,-1 0,1-1,0 0,0 1,0-1,0 1,0 0,0 0,-1 1,1 0,-1-1,0 1,1 0,-1 1,-1 0,0 0,0 0,0 0,0 0,0-1,-1 1,2-1,0 0,0 0,0 0,0 0,1 1,0-1,0 0,1 0,-1 0,1 0,0 0,0 0,0 0,0 0,0-1,-1 1,0 0,0-2,-1 1,0 1,0-1,0 0,0 1,0-1,0 1,0 0,0 0,0-1,0 1,-1 1,1-1,-1 2,1 0,0-1,-1 1,1 0,1 1,-1-1,1 0,-1 1,1-1,0 2,-1-2,0 0,0-1,0 0,0-1,-1 0,0 0,0 1,-1-1,1 0,-1 0,1 0,-1 0,2 0,-1-1,0 1,1-2,-1 1,0-3,1 2</inkml:trace>
</inkml:ink>
</file>

<file path=ppt/ink/ink139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0T12:14:54"/>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916 287,'2'0,"-4"0,2 0,0 0,0-1,0 2,0-1,-1 0,1 0,0 0,0 0,0 0,0 0,0 0,0 0,0 0,-1 0,1 0,0-1,0 1,-1 0,1 1,-1-1,0 0,1 0,0 0,0 0,0 0,0 0,0 0,0 0,0 0,1 0,-1 0,0 0</inkml:trace>
</inkml:ink>
</file>

<file path=ppt/ink/ink139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0T12:14:54"/>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969 290,'2'0,"-4"0,2 0,0 0,0 0,0 0,0 0,1 0,2-1,-1 1,1 0,1-1,-1 0,1 1,1-1,0 0,0 0,1 1,4-2,-5 2,-1-1,0 1,2 0,-5-1,0 1,-1 0,0 0,1 0,-1 0,0 0,0 0,0 0,-1 0,0 0,-1 0</inkml:trace>
</inkml:ink>
</file>

<file path=ppt/ink/ink139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0T12:14:54"/>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982 276,'2'0,"-4"0,2 0,0 0,0 0,-1 0,1 0,-1 2,-1 0,1-1,-1 1,0 0,1 0,-1-1,1 0,0 0,0 0,1-1,0 0,0 1,0 0,1-1,0 1,-1-1,1 1,1-1,-1 1,1-1,-1 1,1-1,1 1,-1 0,0-1,1 1,-1 0,0-1,0 1,-1 0,1-1,-1 0,-1 1,0-1,1 0,-1 0,-1 0,1 0</inkml:trace>
</inkml:ink>
</file>

<file path=ppt/ink/ink139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0T12:14:54"/>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1098 275,'2'0,"-5"0,3 0,0-1,0 1,0 0,-1 1,2 0,-1 1,0 0,1 1,-1-1,0 0,0 0,0-1,1 1,-1-2,0 0,2 0,-1-1,0 0,0 0,1-1,-1 0,0 0,0 1,-1 0,0 0,1 1,-1 0,0 0,0 0,0 1,1 2,0-2,0 1,0-1,0 1,0-1,-1-1,1 0,0 0,0 0,2-1,-2 0,1-1,-1 1,0-3,-1 3,0-1,0 0,0 1,0 0,-1-1,0 1,0 0,0-1,-1 1,1 0,-1 1,1 0,-1 0,1 1,1 0,0 0,0 0</inkml:trace>
</inkml:ink>
</file>

<file path=ppt/ink/ink139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0T12:14:54"/>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1138 288,'2'0,"-4"0,2-1,-1 0,1 1,0-1,0 1,0 0,0 0,0 3,0-1,1 1,-1-1,0 3,0-3,0-1,1 0,-1 0,0-1,0 1,0-1,0 0,0-1,1 0,0-1,-1 0,1 0,0-2,0 3,0-1,0 1,-1 0,1 1,0-1,-1 1,0 0,0 1,0 0,-1 0,0 0,-1 0,1 0,-1 0,1 0,0 0,0-1,1 0,0 0,0 1,1-1,2 0,-2 0,1 0,0 0,2 0,-2 0,0 0,-1 0,1-1,-1 1,0-1,0 0,-1 0,1 0,-1 0,0 0,-1 1,1-1,0 1,0 0,0 0,0 1,0 0,-1 0,1 1,0 0,1 0,-1 3,0-3,1 0,-1 1,1 0,-1-2,0 0,-1 0,1-1,-1 1,0-1,0-1,1 1,-2-2,1 1,0 0,0-1,1-1</inkml:trace>
</inkml:ink>
</file>

<file path=ppt/ink/ink1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16:17"/>
    </inkml:context>
    <inkml:brush xml:id="br0">
      <inkml:brushProperty name="width" value="0.05292" units="cm"/>
      <inkml:brushProperty name="height" value="0.05292" units="cm"/>
      <inkml:brushProperty name="color" value="#000000"/>
      <inkml:brushProperty name="ignorePressure" value="false"/>
    </inkml:brush>
  </inkml:definitions>
  <inkml:trace contextRef="#ctx0" brushRef="#br0">956 21,'2'0,"-4"0,2 0,0 0,0 1,0 0,0 2,-1 0,1 0,0 0,-1-1,1 0,-1 0,1-2,0 0,0 0,0 0,0-1,0-1,0 1,1-1,0-1,0 1,0-1,0 1,0 1,0-1,-1 2,1 0,-1 0,1 0,0 0,0 1,-1 1,1 1,-1 0,0 0,1-1,-1 0,0 0,0 0,0-1,0 1,-1-2,1 0</inkml:trace>
</inkml:ink>
</file>

<file path=ppt/ink/ink14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16:17"/>
    </inkml:context>
    <inkml:brush xml:id="br0">
      <inkml:brushProperty name="width" value="0.05292" units="cm"/>
      <inkml:brushProperty name="height" value="0.05292" units="cm"/>
      <inkml:brushProperty name="color" value="#000000"/>
      <inkml:brushProperty name="ignorePressure" value="false"/>
    </inkml:brush>
  </inkml:definitions>
  <inkml:trace contextRef="#ctx0" brushRef="#br0">552 472,'2'0,"-4"0,2 0,0 1,0 1,0-1,0 0,0 1,0-1,0 0,0 0,0 0,1-1,0 1,1-1,-1 0,0 0,-1-1,2-1,-2 1,1 0,-1 0,1 0,-1 0,0 0,-1 0,1 1,-1 0,1-1,-1 1,1-1,0 1,0 0,0 0,0 0,0 0,0 0,0 1,0-1</inkml:trace>
</inkml:ink>
</file>

<file path=ppt/ink/ink140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0T12:14:54"/>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1160 276,'2'0,"-4"0,2 0,0 0,0 1,0-1,0 1,0-1,0 0,0 0,0 0,0 0,0 0,0 0,0 0,0-1,-1 0,1 1,0-1,0 1,0 0,1 0,0 0</inkml:trace>
</inkml:ink>
</file>

<file path=ppt/ink/ink140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0T12:14:54"/>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1190 273,'2'0,"-5"0,3 0,0 0,0 0,1 0,0 0,1 0,0 0,1 0,-1 0,1 0,1 0,-2 0,0 0,0 0,0-1,-2 1,1 0,-2-1,1 1,-2-1</inkml:trace>
</inkml:ink>
</file>

<file path=ppt/ink/ink140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0T12:14:54"/>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1202 263,'2'0,"-4"0,2 0,0 1,0 0,0 1,0 0,1 1,-1 0,0 0,1 2,-1-3,0 0,0-1,1 0,0-1,0 0</inkml:trace>
</inkml:ink>
</file>

<file path=ppt/ink/ink140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0T12:14:54"/>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1235 268,'2'0,"-4"-1,2 1,0 0,0 0,1 1,0 0,0 1,0 0,0 4,-1-4,0 0,-1-1,1 0,-1 0,0-1,1 0,0 0,-1-2,1 1,0-1,0 0,0-1,2-2,-1 3,1 0,-1 1,1-1,-1 2,0-1,1 1,-1-1,1 1,-1 1,0-1,1 1,-1 0,0 0,-1 1,1 1,-1-1,0 0,0 1,0 0,0 0,0 0,0 1,-1 0,1-1,0 3,0-2,0-1,0-1,2 3,-1-3,0-1,0 0,0-1,0 1,0-1,-1-1,2 1,-1 0,0-2,-1 0,0 1</inkml:trace>
</inkml:ink>
</file>

<file path=ppt/ink/ink140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0T12:14:54"/>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1304 264,'2'0,"-4"-1,2 1,-1-1,1 1,0 0,-1 1,1 0,-1 1,1 1,0-1,0 0,0-1,1 1,0-1,0 0,0-1,1 0,0 0,1 0,-1-1,3-1,-4 1,1-1,-2 1,0-1,-1 1,0-1,-2 1,0 0,0 0,-1-1,1 0,0 0,0 1,0-2,2 2,0 0,1 0,1-1,1 1,-1 0,2 0,-1 1,0 0,1-1,-1 1,0 1,0-1,2 3,-3-2,0 1</inkml:trace>
</inkml:ink>
</file>

<file path=ppt/ink/ink140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0T12:14:54"/>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1333 269,'2'0,"-4"3,2-2,0 2,0-1,0 0,0 1,0-1,0 0,0 0,0-1,0 1,0-1,0-1,0-1,1-1,0 0,0 0,0-1,0 1,0-1,1 1,-1 1,-1 0,1 0,-1 1,0 0,-1 1,0 0,0 0,0 0,-1 0,1 0,0 0,0-1,1 1,0-1,2 1,-1 0,0-1,1 1,1 0,-2-1,1 0,0 1,-1-1,1 0,-1 1,0-1,-1 0,1 0,-1-1</inkml:trace>
</inkml:ink>
</file>

<file path=ppt/ink/ink140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0T12:14:54"/>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1380 259,'2'0,"-5"-1,3 0,-1 0,0 0,0 0,-1 1,1 0,0 0,-2 3,1-1,1 0,0 0,1 1,0-1,0 0,1-1,0 0,0 0,1-1,0 0,0 0,0-1,0 0,1-2,-2 2,1-1,-2 0,1 0,-1 2,0 0,0 1,-1 0,1 1,0 0,0 0,1 1,0 1,0-2,0-1,0 0,1 0,-1-1,1-1,-1 1,1-1,-1 0,0 0,0-1,0 1,0 0,0 0,-1 0,0 1,0 0,0 1,0-1,0 2,0 0,0 0,0 3,0-2,1 1,-1-1,1 3,-1-4,0 0,0 0,0 1,-1-3,0 1,0-1,0 0,0 0,0 0,0 0,0 0,0-1,0-1,0 0,1 0,0-1</inkml:trace>
</inkml:ink>
</file>

<file path=ppt/ink/ink140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0T12:14:54"/>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1407 251,'2'0,"-4"0,2-1,1 1,-1 1,0-1,0 0,-1 1,0 0,1-1,-1 0,1 0,0 0,0 0,0 0,-1-1,1 1,0-1,0 0,0 1,0 0,0 0,0 0,0 0,0 1,1 0,-1-1,-1 0,0 1,1-1,0 0,0 0,0 0,0-1,1 1</inkml:trace>
</inkml:ink>
</file>

<file path=ppt/ink/ink140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0T12:14:54"/>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805 261,'2'0,"-4"0,2 2,1 1,0 1,0 2,0 1,0 0,1 1,-1 0,0-1,0 0,0-1,0-1,0 0,0-1,0-2,0 0,-1-1,0-1,1 0,-1-2,0 0,1-1,-1-1</inkml:trace>
</inkml:ink>
</file>

<file path=ppt/ink/ink140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0T12:14:54"/>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817 262,'2'0,"-4"0,2-1,1 1,0-1,1 1,0-1,0 1,1-1,1 0,1 0,5-1,-4 1,0 0,1 0,0 1,0-1,0 1,1-1,0 0,0 1,8-2,-9 2,1-1,0 0,7 0,-7 1,0-1,-1 1,8-1,-8 0,0 1,0-1,-1 1,1-1,0 1,-1-1,1 1,-1-1,1 1,-1-1,1 1,-1-1,0 1,0-1,7 0,-7 0,0 1,1-1,-1 1,0-1,1 1,-1-1,0 1,0-1,0 1,0 0,0-1,0 1,5 0,-5-1,-1 1,1 0,0 0,-1-1,1 1,-1 0,1-1,-1 1,6 0,-6-1,0 1,-1 0,6-1,-6 1,1 0,0 0,-1 0,1-1,0 1,-1 0,1 0,-1-1,4 1,-4 0,1-1,-1 1,5-1,-5 1,1 0,-1-1,1 1,-1-1,1 1,0 0,-1 0,1-1,4 1,-4 0,0 0,0 0,1 0,-1 0,0 0,0 0,1 0,-1 0,1 0,-1 0,0 0,0 0,0 0,0 0,-1 0,-1 0,1 0,-1 0,0 1,3-1,-3 0,-1 0,1 0,-2 1,1-1,-2 0,1 0,-1 1,0-1,-1 1,1 0,0 0,-1 3,0-2,1 0,0 1,-1 0,1 1,0 0,0-1,-1 1,1 1,0-1,-1 5,0-5,1 0,-1 4,0-5,0 1,0-1,1 1,-1-1,0 0,0 0,1 0,0 0,-1 2,1-3,0-1,0 1,0 2,0-3,1 1,-1 0,0-1,0 1,0-1,0-1,-1 1,1-1,0 1,-1 0,0-1,-1 1,1-1,-1 1,0 0,0-1,0 1,-1 0,1 0,0 0,-1-1,0 1,0 0,-4 0,3 0,-1 0,1 0,-4 0,4 0,0-1,0 1,0-1,-1 1,1-1,-1 0,0 1,1-1,-5 1,5-1,0 0,-1 1,1-1,-1 0,0 0,-1 0,1 0,-1 0,0 0,1 0,-1 1,1-1,-1 0,-6 0,5 0,0 0,0 0,0 0,0 0,-1 0,1-1,-1 1,1 0,-1 0,2 0,-1 0,1 0,0 1,-8-1,7 0,0 0,-1 0,-5 0,7 0,0 1,1-1,0 0,-6 1,5-1,0 0,0 1,-7 0,7-1,0 0,2 0,0 0,-1 1,1-1,0 0,-1 1,0-1,0 1,0-1,0 1,0-1,1 0,-4 1,4-1,1 0,-1 0,0 1,-5-1,5 1,0-1,-1 1,1-1,0 0,0 0,0 0,0 0,-4 0,4 0,-1 1,0-1,1 1,0-1,0 1,0-1,0 0,0 0,1 1,-1-1,0 0,1 1,-1-1,-3 1,4-1,0 0,0 0,0 0,0 0,1 0,-1 0,1 1,0-1,1 0,-1 0,0 0,1 0,-1 0,-1 0,2 0,0 1,0-1,-1 0,0 0,1 0,-1 1,0-1,-2 0,3 0,0 0,-1 0,-1 1,2-1,0-1,0 1,0 0,0 0,0 0,1 0,-1 0,1 0,0 0,-1 0,1 0,-1 0,-1 1,1-1,0 1,0-1,0 0,-1 0,2 0,-1 0,0 0,0 0,1 0,-1 0,1 0,0 0,0 0,0 0,0 0,0 0,-1-1,1 1,0-1,0 0,0 1,0-1,0 1,0-1,0 0,0 0,-1-1,1 1,-1-1,1 1,-1-2,1 2,0-1,-1 0,1 1,-1 0,1 0,-1 0,1 0,0 1,-1-1,1 0,-1 1,1-1,0 0,-1 0,1 1,0 0,0 0,-1-1,1 1,0 0,0 0,0-1,0 1,0 0,0-1,0 1,0-1,-1 1,1 0,0-1,0 1,0 0,0 0,0 0,0 0,0-1,0 1,-1 0,1 1</inkml:trace>
</inkml:ink>
</file>

<file path=ppt/ink/ink14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16:17"/>
    </inkml:context>
    <inkml:brush xml:id="br0">
      <inkml:brushProperty name="width" value="0.05292" units="cm"/>
      <inkml:brushProperty name="height" value="0.05292" units="cm"/>
      <inkml:brushProperty name="color" value="#000000"/>
      <inkml:brushProperty name="ignorePressure" value="false"/>
    </inkml:brush>
  </inkml:definitions>
  <inkml:trace contextRef="#ctx0" brushRef="#br0">573 471,'2'0,"-4"0,1 0,1-1,-1 1,1 0,-1 0,0 0,0 1,0-1,1 2,-1-1,2 0,-1-1,1 1,1 0,-1 0,0 0,0-1,1 2,-1-2,-1 0,0 1,1-1,-1 0,-1 1,0-1,0 0,0 1,-1-1,1 1,-1-1,1 0,-1 1,1-1,0 0,0 0,1-1,0 1,1-1,-1 0</inkml:trace>
</inkml:ink>
</file>

<file path=ppt/ink/ink141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0T12:14:54"/>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1109 388,'2'0,"-4"0,2 0,-1 0,0 0,1 0,-1 0,1 1,-1 0,1 0,-1 0,1 0,0 1,0-1,1 1,-1-1,1 1,0-1,1 1,-1-2,1-1,-1 0,1 0,0 0,0 0,0-1,-1 1,0-1,0 1,-1 0,0 0,-1 0,1 0,-3 1,1-1,1 1,-1 0,0 0,2 0,-1 0,0 0,1 0,0-1,1 0,0 0,0 0,0 1,2-1,-2 0,1 1,-1 0,1 0,-1 0,1 1,-1 0,0 0,0 0,0 1,-1-1,0 1,0-2,-1 1,1-1,0 0,0-1,-1 1,1-1,0 0,0-1,0 1,1 0,0-2,0 1,0 1,1-1,-1 1,0 0,0 1,0-1,0 1,-1-1,1 1,0 0,0 0,-1 0,0 0</inkml:trace>
</inkml:ink>
</file>

<file path=ppt/ink/ink141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0T12:14:54"/>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862 484,'2'0,"-4"0,2 0,0-1,-1 1,1 0,0-1,0 1,0 0,1 2,-1-1,0 2,1-1,-1 1,0-1,1 1,-1-2,0-1,1 0,0 0,0-1,0 0,2-2,-2 1,0 0,-1 0,1 1,-1 0,0 1,0-1,0 1,0 0,0 1,0 1,0-1,0 1,1 1,1-2,-1 0,0-1,-1 0,1 0,0 0,0-1,0 1,2-3,-3 2,2-2,-2 0,0 2,-1 0,0-1,0 1,0 1,0-1,0 0,0 1,0-1,1 1,0 0,0 0,-1 1,1 0,0 1,0 0</inkml:trace>
</inkml:ink>
</file>

<file path=ppt/ink/ink141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0T12:14:54"/>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895 496,'2'0,"-4"0,2 0,0 0,0 1,0 0,0 1,0-1,0 1,0-1,0 0,0 1,0-2,0 1,0-1,0 0,0 0,0-1,1-1,0-1,0 2,-1-1,1 1,0 0,-1 1,1-1,-1 1,0 0,-1 0,1 1,-1 0,0 0,0 0,0 0,1-1,-1 1,0-1,1 1,0-1,0 1,2-1,-1 0,0 0,0 0,2-1,-2 1,0 0,0 0,-1-1,1 1,-1 0,0 0,0 0,0 0,0 0,0 0,0 0</inkml:trace>
</inkml:ink>
</file>

<file path=ppt/ink/ink141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0T12:14:54"/>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914 498,'2'0,"-4"0,2 0,0 0,0 0,0 0,0 0,0 0,0 0,0 1,0 1,1 0,-1-1,0 1,0 0,1-1,-1 1,-1 1,1-2,-1 0,1-1,-1 1,1-1,-1 0,1 0,-1 0,0-1,0 1,1-1,-1-1,0 1,1-2,0 1</inkml:trace>
</inkml:ink>
</file>

<file path=ppt/ink/ink141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0T12:14:54"/>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912 488,'2'0,"-4"-1,2 1,0 0,0-1,0 1,0 0,0 0,0 0,0 0,0 0,1 0</inkml:trace>
</inkml:ink>
</file>

<file path=ppt/ink/ink141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0T12:14:54"/>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939 465,'2'0,"-4"0,2 0,1-1,-1 1,0 0,0 0,0 0,-1 0,1 1,-2 3,0-1,1 0,-1 2,1-1,1 5,0-5,1 0,1-1,2 1,-1-3,-1-1,0 1,1-2,-1 0,-1 0,0-1</inkml:trace>
</inkml:ink>
</file>

<file path=ppt/ink/ink141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0T12:14:54"/>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950 480,'2'0,"-4"0,3 0,-1 0,1 0,-1 0,1 0,0 3,-1-1,1 0,-1 0,0 0,0-1,-1 0,1 0,0 0,-1-1,1 0,-1 0,1 0,-1-1,1 0,-1-1,1 1,0-1,1 1,0 0,0 0,0 0,0 0,0 0,1 1,-1-1,0 1,1 0,-1 1,0-1,0 3,0-1,-1 0,0 0,0-1,0 0,0 0,0 0,0-1,0 0,0 0,0 0</inkml:trace>
</inkml:ink>
</file>

<file path=ppt/ink/ink141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0T12:14:54"/>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974 486,'2'0,"-4"0,2 0,0 0,0 0,0 0,1 0,-1 0,1 0,0 0,1 0,-1 0,1 0,-1 0,1 0,2-1,-3 1,0 0,-1 0,1-1,-1 1,-1 0,1-1</inkml:trace>
</inkml:ink>
</file>

<file path=ppt/ink/ink141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0T12:14:54"/>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985 477,'2'0,"-4"0,2-1,0 1,-1 0,1 0,0 0,1 1,-1 0,0 1,1 0,-1 2,0-2,0 0,0-1,0 1,0-1,0-1,1 1,-1-1,0 0,0 0,1 0,-1-1,1 0</inkml:trace>
</inkml:ink>
</file>

<file path=ppt/ink/ink141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0T12:14:54"/>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998 478,'2'0,"-4"0,2 0,0 0,0 0,0 0,1 1,-1 0,1 1,0 2,-1-2,0 0,0 0,0-1,0 0,0-1,0 0,0 0,0 0,0-1</inkml:trace>
</inkml:ink>
</file>

<file path=ppt/ink/ink14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16:17"/>
    </inkml:context>
    <inkml:brush xml:id="br0">
      <inkml:brushProperty name="width" value="0.05292" units="cm"/>
      <inkml:brushProperty name="height" value="0.05292" units="cm"/>
      <inkml:brushProperty name="color" value="#000000"/>
      <inkml:brushProperty name="ignorePressure" value="false"/>
    </inkml:brush>
  </inkml:definitions>
  <inkml:trace contextRef="#ctx0" brushRef="#br0">583 462,'2'0,"-4"-1,2 1,0 0,0 0,0 0,0 0,0 0,0 2,0 0,1 0,-1 0,0 2,0-1,0-1,0-1,0-1,0 1,0-1,0 0,0 0,0 0,0-1</inkml:trace>
</inkml:ink>
</file>

<file path=ppt/ink/ink142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0T12:14:54"/>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998 455,'2'0,"-4"0,2 0,0 0,0 0,1 1,0 0,0 1,0 0,0 0,2 2,-2-1,0 0,0 0,0 0,-1 1,1-1,-1 0,0 0,0 0,0 0,-1-1,-1 1,0-1,0 0,-3 1,4-2,0 0,0-1,0 0,0 0,1 0,-1 0,1-1</inkml:trace>
</inkml:ink>
</file>

<file path=ppt/ink/ink142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0T12:14:54"/>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1047 481,'2'0,"-4"0,2 0,-1-1,1 1,0 0,-1 0,1 0,0 0,0 0,0 0,0 0,0 0,0 0,0 0,0 0,0 0,0 0,0 0,0 0,0 0,0 0,0 0,0 0,0 0,0 0,1 0,1 0,0 0,1 0,-1-1,1 1,-1 0,0 0,-1-1,-1 1,1 0,-1 0,1 0,-1 0,0 0,0 0,-1 1,0-1</inkml:trace>
</inkml:ink>
</file>

<file path=ppt/ink/ink142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0T12:14:54"/>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1048 487,'2'0,"-4"0,2 0,0 0,0 0,0 0,0 0,0 0,2 0,-1 0,1 0,0 0,0 0,0 0,0-1,0 1,-1 0,1 0,-1-1,0 1,0 0,0 0,-1 0,1-1,-1 1</inkml:trace>
</inkml:ink>
</file>

<file path=ppt/ink/ink142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0T12:14:54"/>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1096 466,'2'0,"-4"0,2-1,0 1,0 0,0 0,0 0,0 1,0 1,0 1,0 2,0-2,0-1,1 0,0-1,-1 0,1-1,0 0,0-1,1 0,-1 0,0 0,0-1,0 0,1-1,-1 2,-1 0,1 0,-1 1,0 0,0 0,0 1,0-1,1 1,-1 1,1-1,0 0,0 0,-1 0,1 0,0-1,-1 1,1-1,2-1,-2 0,1 0,-1 0,0 0,1-1,-2 1,1-1,-1 0,1 0,-2 1,1 0,-1 0,-1 0,0 0,-2 0,2 1,0 0,1-1,0 1,1 0,-1 0,1 1,0 0,0 0</inkml:trace>
</inkml:ink>
</file>

<file path=ppt/ink/ink142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0T12:14:54"/>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1130 479,'2'0,"-4"0,2 0,0 0,0 0,0 0,1 3,0-1,0 0,-1 0,0 0,0 0,0-1,0 1,0-1,0-1,0 0,0 0,0 0,1 0,-1-1,0 0,0 0,2-1,-1 1,-1-1,2 0,-1 0,0 1,-1 1,0 0,0-1,0 1,0 0,-1 0,1 1,-2-1,1 1,0 0,-1 0,2 0,-1 0,1-1,0 1,0-1,1 0,0 1,1-1,-1 0,1 0,-1 0,1 0,-1 0,1 0,0 0,0-1,1 1,-2-1,-1 1,1-1,-1 1,0-1,1 0,-1 0,1 1,-1-1,0 1,0-1,0 1,0 0,0 0,0 0,0 1,-1 0,1 0,0 1,0 0,0 0,0 1,0-1,1 1,-1-1,1 0,0 1,-1-2,1 1,0 0,-1-2,0 0,-1 0,0 0,0 0,0 0,0 0,0 0,0 0,-2-2,2 2,0-2,1 1,0-1</inkml:trace>
</inkml:ink>
</file>

<file path=ppt/ink/ink142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0T12:14:54"/>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1154 476,'2'0,"-4"0,2 0,0 0,0 0,0 0,0 0,0 0,0-1,0 1,0 0,0 0,0 0,0-1,0 1,0 0,0-1,0 1,1 0,-1 0,1-1,-1 1,1 1</inkml:trace>
</inkml:ink>
</file>

<file path=ppt/ink/ink142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0T12:14:54"/>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1196 448,'2'0,"-4"-1,2 1,0 0,-1 0,1 0,-1 0,0 2,0-1,-1 2,1 1,-1 0,1 0,0 4,1-4,0-1,2 0,1 2,-1-4,0 0,0-1,0 0,-1-1,1 0,-1 0</inkml:trace>
</inkml:ink>
</file>

<file path=ppt/ink/ink142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0T12:14:54"/>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1207 466,'2'0,"-4"0,2-1,0 0,0 1,0-1,0 1,0 0,1 1,0 0,-1 1,1 0,-1 2,0-2,0-1,0 0,-1-1,1 1,0-1,-1 0,1-1,0 1,-1-1,1-1,0 1,0-1,1 1,0-2,0 3,-1-1,0 1,1 0,0 0,0 1,-1 0,2 0,-1 0,0 2,0-2,-1 1,0-1,0 0,1-1,-1 0,0 0</inkml:trace>
</inkml:ink>
</file>

<file path=ppt/ink/ink142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0T12:14:54"/>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1221 448,'2'0,"-4"0,2-1,0 1,0-1,1 1,0 1,0 0,0 0,2 4,-2-2,0 0,1 1,-1-1,1 4,-1-4,0 0,-1-1,0 1,-1-1,0 0,-1-1,0 0,1 0,-1 0,1-1,0 0,0 0,1 0,-1-1,0 0,1 0</inkml:trace>
</inkml:ink>
</file>

<file path=ppt/ink/ink142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0T12:14:54"/>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1258 469,'2'0,"-4"0,2 0,0 0,0 0,0 0,1-1,0 1,1-1,0 1,1-1,0 1,0-1,0 1,0-1,-1 0,2 0,-2 1,-1 0,0 0,-1-1,0 1,0 0,0 0,0 0,-1-1</inkml:trace>
</inkml:ink>
</file>

<file path=ppt/ink/ink14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16:17"/>
    </inkml:context>
    <inkml:brush xml:id="br0">
      <inkml:brushProperty name="width" value="0.05292" units="cm"/>
      <inkml:brushProperty name="height" value="0.05292" units="cm"/>
      <inkml:brushProperty name="color" value="#000000"/>
      <inkml:brushProperty name="ignorePressure" value="false"/>
    </inkml:brush>
  </inkml:definitions>
  <inkml:trace contextRef="#ctx0" brushRef="#br0">575 471,'2'0,"-4"0,2 0,0 0,0 0,2 0,0 0,0 0,-1 0,1 0,-1 0,0 0,0 0,1 0</inkml:trace>
</inkml:ink>
</file>

<file path=ppt/ink/ink143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0T12:14:54"/>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1273 455,'2'0,"-4"0,2 0,-1 0,1 0,0-1,0 1,0 1,0 0,2 3,-2-1,1 0,-1 0,0-1,0 1,0-1,0-1,0 0,0 0,0-1,1-1,0 0</inkml:trace>
</inkml:ink>
</file>

<file path=ppt/ink/ink143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0T12:14:54"/>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1308 453,'2'0,"-4"-1,2 1,1 0,-1 1,1 0,-1 0,1 1,-1 0,0 0,0 0,0-1,0 0,0-1,-1 0,0 0,1 0,-1-1,1 0,-1-1,1 0,0 0,1-1,0 1,0 0,0 0,0 0,1 1,1 0,-2 0,1 1,-1 0,0 0,-1 1,1 0,0 0,0 1,-1 0,1 0,-1 1,0 0,0 0,0 1,0 2,1-2,-1-1,1 1,-1 0,1 0,0-1,-1 0,1 0,0 0,0 3,0-4,0-1,0 0,1 1,-1-2,0 0,-1 0,1-1,-1 1,0-1,1 1,-1-1,1 0,-1 0,1 0,-1 0,0 0</inkml:trace>
</inkml:ink>
</file>

<file path=ppt/ink/ink143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0T12:14:54"/>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1375 452,'0'-1,"0"1,0 0,0 0,0 0,0 0,0 0,-1 0,1 2,-1 0,0 1,1-1,0 1,1-1,0-1,0-1,0 0,0 0,1 0,0-1,0 1,-1-1,1 0,-1 0,-1 0,0-1,0 1,-1-1,-2-2,1 2,0 0,-1 1,0-1,1 0,-1 1,1 0,1 0,0 0,2-1,-1 0,2 1,0 0,4 0,-4 0,0 1,0 0,0 0,-1 1,0-1,-1 2,1-1,-1 0,0 1,0-1</inkml:trace>
</inkml:ink>
</file>

<file path=ppt/ink/ink143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0T12:14:54"/>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1403 455,'2'0,"-4"0,2 1,0-1,0 1,1 1,-1 0,1 0,-1 1,0-1,0 1,0-1,1 0,-1 0,0-2,0 1,0-1,0 0,0-1,0 0,1 0,0-1,-1-1,1 1,0 0,0-1,1 0,-2 1,1 2,-1-1,0 1,-1 1,0 0,0 0,0 0,-1 0,1 0,1 0,-1 0,2-1,-1 1,1-1,1 0,0 1,-1-1,1 0,-1 0,1 0,0 0,0 0,0 1,-1-1,0 0,0 0,-1 0,0 0,0 0,-1-1,1 1</inkml:trace>
</inkml:ink>
</file>

<file path=ppt/ink/ink143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0T12:14:54"/>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1448 443,'2'0,"-5"-2,3 1,-3-1,2 1,0 1,-1 1,-1 2,1-1,1 1,0-1,1 0,1-1,0 0,0 0,1-1,-1 1,2-2,-1 0,-1 0,0 0,0-3,-1 2,0 1,0 0,1 0,-1 1,0 0,0 0,0 0,0 0,0 1,0 0,0 1,1 0,0 0,0 2,0-3,-1 0,1 0,1 0,-1-1,1 0,0 0,0 0</inkml:trace>
</inkml:ink>
</file>

<file path=ppt/ink/ink143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0T12:14:54"/>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1468 450,'2'0,"-4"-1,2 1,0 0,0 0,0 0,0 0,0 0,0 0,0 2,0-1,0 2,0 0,1 0,-1 1,1-1,0 4,-1-5,1 1,-1-1,0-1,0 0,0 0,-1-1,0 0,0 0,0 0,0 0,-1 0,1-1,0 0,-1-2,1 1,1-1</inkml:trace>
</inkml:ink>
</file>

<file path=ppt/ink/ink143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0T12:14:54"/>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1470 436,'2'0,"-4"0,2 1,-1-1,1 1,-1 0,1-1,0 0,0 0,0 0,0-1,0 1,0-1,0 0,0 1,1-1,-1 1,0-1,1 1,-1 0</inkml:trace>
</inkml:ink>
</file>

<file path=ppt/ink/ink143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0T12:14:54"/>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842 466,'2'0,"-4"0,3 0,0-1,0 1,1-1,0 1,0-1,1 1,0-1,5 0,-3 0,0 0,1 0,7-1,-6 1,1 0,-1 0,0 0,1 0,-1 0,0 0,-1 1,1-1,6-1,-7 1,-1 1,1-1,4 0,-6 0,1 0,0 1,-1 0,1-1,-1 1,1-1,0 1,0 0,4-1,-4 1,0-1,1 1,6-1,-6 1,-1 0,1 0,-1-1,1 1,0 0,-1 0,1-1,0 1,7-1,-6 1,-1 0,0-1,6 1,-6-1,0 1,-1 0,0-1,0 1,0-1,1 1,-1-1,0 1,5-1,-5 1,0-1,0 1,3-1,-4 0,0 1,1-1,-1 1,0-1,0 1,1-1,-1 1,0-1,5 0,-5 1,0-1,1 1,3-1,-4 1,4-1,-3 0,-1 1,1-1,-1 1,1-1,-1 0,5 0,-4 1,-1-1,1 0,-1 1,1-1,-1 0,1 1,0-1,-1 1,1-1,-1 0,1 1,0-1,0 1,4-1,-4 1,-1-1,0 1,0 0,0 0,0-1,-1 1,1 0,-1-1,1 1,-1 0,1-1,-1 1,1-1,3 0,-3 0,-1 1,0-1,3 0,-4 1,1-1,-1 1,0 0,-1 0,0 0,0 0,-1 0,0 1,0 0,0-1,0 1,0 0,1 1,-1 0,0 0,1 0,-1 0,1 1,-1-1,1 1,-1 1,1-1,-1 0,0 0,0 1,0-1,0 0,-1 4,0-4,1 1,-1-1,1 0,-1 0,1 0,-1 0,1 0,0-1,0 3,0-3,0 0,1 0,-1 0,0-1,1 1,-1-1,0 0,0-1,1 1,-1-1,0 1,0-1,0 0,0 0,0 0,0 0,-1 0,0 1,0-1,0 0,0 1,0-1,-2 2,1-1,0-1,0 1,-1 0,1 0,-1 0,1 0,-1-1,0 1,1 0,-1 0,1 0,0 0,-1 0,0-1,2 1,1-1,0 0,-1 0,1-1,-1 1</inkml:trace>
</inkml:ink>
</file>

<file path=ppt/ink/ink143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0T12:14:54"/>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844 477,'2'0,"-4"0,2-1,0 1,0 0,0 0,0 0,0 0,0 0,0 0,0 0,0 0,1 1,-1 0,1 2,0-1,-1 1,1-1,0 4,0-3,-1 1,1 0,-1 0,1 0,-1-1,0 1,0-1,1 0,0 2,-1-3,0 0,1 0,-1 2,0-2,0 0,1 1,-1-1,0 0,0 0,0-1,1 1,-1-1,0 1,0-2,1 1,-1 0,0 1,1-1,-1 0,0 0,0 0,1-1,-1 0,0 1,0-1,0 0,1 0,-1 0,1 0,-1 0,2 1,0-1,0 0,-1 0,2 0,-1 0,1 0,-1-1,2 0,-1 1,0-1,1 1,0-1,0 0,0 0,1 0,0 0,1-1,-1 1,1 0,0 0,-1 0,1 0,-1 0,1 0,0 0,-1 1,1-1,0 0,0 0,0 0,8-1,-8 1,1 0,0 1,0-1,1 0,-1 0,0 0,1 0,0 1,0-1,0 0,0 0,0 1,0-1,7 0,-8 0,1 1,-1 0,0-1,0 1,1-1,-1 0,0 1,0-1,7 0,-7 1,-1 0,0-1,6 1,-6 0,0-1,-1 1,1-1,-1 1,0-1,1 1,-1-1,0 1,5-1,-6 1,1 0,-1-1,0 1,1 0,-2-1,1 1,-1 0,1-1,-1 1,1 0,0 0,-1-1,1 1,3-1,-4 1,1 0,-1 0,4-1,-4 1,1 0,-1 0,0-1,1 1,-1 0,0-1,0 1,0-1,4 1,-3-1,0 1,0-1,3 0,-2 1,-1-1,-1 1,1-1,0 1,-1-1,1 1,0-1,0 1,3-1,-3 1,-1-1,1 1,2 0,-3-1,-1 1,1 0,-1 0,1-1,-1 1,0 0,-1 0,1 0,-1-1,-1 1,0 0,0 0,1 0,-1 0,1 0,0 0,0-1,-1 1,1 0,0 0,0 0,-1 0,1-1,-1 1,0 0,0 0,0 0,0 0,0 0,0 0,0 0,0 0,0 0,-1 0</inkml:trace>
</inkml:ink>
</file>

<file path=ppt/ink/ink143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0T12:14:54"/>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72 698,'-1'0,"1"0,0 0,0 0,0 0,0 0,0 0,0 0,0 0,0 0,0 0,0 0,2 0,0 0,3-1,-2 0,0 1,-1-1,0 1,-1 0,-1 0,1 0,-2 0</inkml:trace>
</inkml:ink>
</file>

<file path=ppt/ink/ink14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16:17"/>
    </inkml:context>
    <inkml:brush xml:id="br0">
      <inkml:brushProperty name="width" value="0.05292" units="cm"/>
      <inkml:brushProperty name="height" value="0.05292" units="cm"/>
      <inkml:brushProperty name="color" value="#000000"/>
      <inkml:brushProperty name="ignorePressure" value="false"/>
    </inkml:brush>
  </inkml:definitions>
  <inkml:trace contextRef="#ctx0" brushRef="#br0">605 464,'2'0,"-5"0,3-1,0 1,0 0,0 0,-1 3,1-1,0 0,0 1,0 0,0-1,0 0,-1-1,1 0,0 0,0 0,0-1,0 0,0 0,0 0</inkml:trace>
</inkml:ink>
</file>

<file path=ppt/ink/ink144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0T12:14:54"/>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74 702,'2'0,"-4"0,2 0,0 0,0 0,0 0,1 0,0 0,1 0,0 0,1-1,-1 0,3-2,-3 2,-1 0</inkml:trace>
</inkml:ink>
</file>

<file path=ppt/ink/ink144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0T12:14:54"/>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87 682,'2'0,"-4"0,0-1,2 1,-1 0,1 0,0 0,0 1,1 0,1 1,-1 0,1 1,0-1,0 1,0-1,0 3,-2-2,0-1,0 0,-1 0,0-1,-1 0,1 0,0 0,-1 0,-1-1</inkml:trace>
</inkml:ink>
</file>

<file path=ppt/ink/ink144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0T12:14:54"/>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160 684,'2'0,"-4"-1,1-1,1 0,0 1,0 1,0 0,0 3,0 1,1 1,-1 1,1-2,-1 0,1 0,-1-2,1 0,-1-1,1-1,-1 0,0 0,0-1</inkml:trace>
</inkml:ink>
</file>

<file path=ppt/ink/ink144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0T12:14:54"/>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158 699,'2'0,"-4"0,2 0,0 0,0 0,0 0,1 0,0 0,4 0,-3 0,1-1,-1 1,-1-1,1 0,-1 0,-1 0,1-1,-1 0,0 0,0 1,0 0,-1 1,1-1,0 1,0 1,1 0,-1 1,1 0,0 1,0 1,0-1,0 0,0-1,0 0,0 0,-1-1,1-1,0 0,0 0,0-1,0 0,0 0,-1-1,1-1,0 1,-1 0,1 0,-1 0,0 1,0 1,0 0,0 2,0-1,0 4,0-3,0 0,0 0,1-2,-1 1,0-1,0 0,0 0</inkml:trace>
</inkml:ink>
</file>

<file path=ppt/ink/ink144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0T12:14:54"/>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188 686,'-1'0,"1"-1,0 1,0 0,0 0,1 1,0 0,1 0,1 0</inkml:trace>
</inkml:ink>
</file>

<file path=ppt/ink/ink144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0T12:14:54"/>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211 696,'2'0,"-4"-1,1 1,0 0,-2 1,1 0,1 1,0 0,0 0,0 0,1 0,0-1,1 0,0 0,0-1,1 0,0-1,3-3,-4 2,0-1,-1 0,1-1,-1 0,0 0,-1-1,1 1,-1 1,0 1,1 0,-1 2,1 0,0 0,0 1,0 4,0-1,0 0,1 1,0 0,0-1,0 0,0-1,1 0,-1-1,1 0,-1-1,1-1,0 0,-1-1,3-1,-3 0,0-1,-1 1,1-1,-1 0,0 1,0 0,-1 1,0 1,-1 0,1 0,0 1,0 1,0 2,1-2,0 1,0-2,1 1,0-1,0-1,0 0,0 0,1 0,0-3,-1 2,-1-1,0-1,1-3,-1 2,0 0,-1-1,1 1,-1 0,0 2,1 1,-1 0,1 1,0 0,0 0,0 1,-1 1,1 0,1 5,0-3,0 1,0-1,0 0,0-1,0 0,1-1,-1-1,0 0,2 0,-1-1,0-1,0 0,2-2,-2 1,0-1,-1 1,0-1,-1 1,0 0,0 0,-1 1,0 0,0 1,0-1,0 1,1 1,-1 0,-1 3,2-2,-1 1,1-1,0 0,1 0,0-1,0 0,0-1,0 0,0 0,1 0,-1-1,1 0,-1 0,2-2,-1 2,-1 0,-1 1,1 0,-1 0,0 1,0 0,0 0,0 1,0 0,1-1,-1-1,0 1,1-2,-1 1,1-1,-1 0,0 0,1-1,0 1,0-1,1 0,0 0,-1 1,-1 0,1 1,-1 0,0 1,1 1,-1 0,0-1,1 1,-1-1,1 0,-1 0,0-1,1 1,-1-1,1 0,1 0,-1 0</inkml:trace>
</inkml:ink>
</file>

<file path=ppt/ink/ink144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0T12:14:54"/>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354 657,'-1'0,"1"0,0 0,-1-1,1 1,0 0,0 0,0 0,0 0,0 0,0 0,0 0,0 1,0 1,1 0,0 2,0-1,-1 0,0-1,1 0,0 0,-1 0,1-1,-1 2,1 1,-1-1,0-1,0-1,0 0,1 0,-1-1,1 0,1-1,-1 1,1-1,0 0,0 0,-1-1,1 1,3-3,-3 2,0 0,-1 0,-1 1,0 0,0 0,-1 1,1-1,-2 1,1 0,0 0,0 1,0 1,0 0,-1 3,2-3,0 0,0-1,1 0,0-1,0 1,1-2,1 1,-2-1,0 0,0-1,0 1,-1-1,1-2,-1 3,0 0,1 1,-1 0,-1 1,1 0,0 0,0 1,0 0,0-1,0 0,1 0,0 0,1-1,0 0,0 0,0-1,-1 0,1-1,-1 1,0-1,0 0,0 1,-1 0,0 1,0 1,0 0,-1 2,1-2,0 0,0 0,1-1,0 0,-1 0,1 0,0-1,0 1,0-1,-1 0,1 1,-1-1,1-1,-1 1,1 1,-1-1,0 1,0 1,0 1,0 0,0 1,0 0,0 1,1 0,-1 1,1-1,-1 1,0 0,0 0,-1 2,0-5,0 0,1-1,-1-1,1-1,-1 0,1-1,1-3,2-2,-1 2,1 1,0-1,2-4,-2 4,-1 2,-1 0,0 1,-1 0,0 1,-1 1,0 0,-1 2,1 0,0 0,0 0,1 0,1-1,1 1,-1-2,0 0,0-1,1 0,-1 1,1-2,0 1,0 0,1-1,-1 0,1 1,-1 1,-1 0,0 1,0 2,-1-1,0 0,-1 0,1 0,-1-1,1-1,0 1,0-1,0-1,0 1,0-2,0 1,1-1,-1 0,1 0,0 0,0 0,1 0,0 0,0 0,0 1,1 0,0 0</inkml:trace>
</inkml:ink>
</file>

<file path=ppt/ink/ink144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0T12:14:54"/>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502 650,'2'0,"-4"0,1-1,1 1,0 0,0 2,-1 1,1 1,-1 1,1 4,-1-5,1 0,0-1,-1 0,0-2,0 0,0-1,0-1,1 1,0-2,0 0,1 0,0 0,1-1,3-2,-3 3,1 1,1-1,-3 2,0 0,0 1,-1 0,0 0,-1 3,0-1,0 0,0-1,2 2,-1-3,2-1,-1 0,1 0,-1 0,1-1,0 0,-1 0,1-1,-1 0,0-1,-1 1,-1 0,0 0,-4 0,1 2,0 1</inkml:trace>
</inkml:ink>
</file>

<file path=ppt/ink/ink144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0T12:14:54"/>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606 648,'2'0,"-4"-1,2 1,0 0,1 0,-2 1,2 1,-1 1,0 1,0 1,0-1,-1-1,1 1,0-2,-1 1,1-3,0 0,1 0</inkml:trace>
</inkml:ink>
</file>

<file path=ppt/ink/ink144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0T12:14:54"/>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625 626,'2'0,"-4"0,2-1,0 1,0 0,0 1,-1 1,1 2,0 1,-1 2,1 1,0 0,0 0,0 7,0-9,1-1,-1 0,1-2,-1 0,1-1,-1-2,1 0,-1-1</inkml:trace>
</inkml:ink>
</file>

<file path=ppt/ink/ink14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16:17"/>
    </inkml:context>
    <inkml:brush xml:id="br0">
      <inkml:brushProperty name="width" value="0.05292" units="cm"/>
      <inkml:brushProperty name="height" value="0.05292" units="cm"/>
      <inkml:brushProperty name="color" value="#000000"/>
      <inkml:brushProperty name="ignorePressure" value="false"/>
    </inkml:brush>
  </inkml:definitions>
  <inkml:trace contextRef="#ctx0" brushRef="#br0">594 470,'2'0,"-4"0,2 0,0 0,0 0,0 1,1 0,0-1,0 1,1-1,0 0,0 0,0 0,0 0,-1 0,1-2,-1 1,-1 0,1 0,-1-1,0 1,0 1,0 0,0 0,0 0,0 0,0 1,0 0,1 1,-1 0,0 0,0 0,0 0,0 1,0-3,0 1,0-1,1 0,-1-1,1 1,0-1,0 0,0 0,0-1,0 1,0 0,-1 1,0 0,0 1,0 0,0 0,-1 0,1 0,0 0,0 0,0 0,1-1,1 0,-1 1,0-2,0 1,0-1,0 0,0-1,-1 1,1 0,-1-1,0 2,0-1,0 1,0-1,-1 1,1 0,-1 0,1 1,-2 2,2-1,-1 0,1-1,0 1,1-1,-1 0,1-1,0 0,1 0,3 0,-3 0,0-1</inkml:trace>
</inkml:ink>
</file>

<file path=ppt/ink/ink145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0T12:14:54"/>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642 664,'0'-1,"1"1,-1 0,0 0,0 2,1 1,-1 1,1 1,-1 4,0-6,0 0,-1 0,1-3,0 0,0 0,0-1,0-1,-1 0,1 0,-1-2,1 0,-1 0,2-7,-1 6,1 0,0 2,0 1,0 0,0 1,1 1,-1 0,1 1,1 2,-2-1,-1 1,0-1,-2 2,1-2,-2-1,0 1,1-1,-1 0,0 0,1-1</inkml:trace>
</inkml:ink>
</file>

<file path=ppt/ink/ink145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0T12:14:54"/>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707 630,'-1'0,"1"-1,0 0,0 1,0 1,-1 3,1 1,-1 1,0 1,0-2,1 0,1 1,0-4,0-1,1 0,3-2,-3 0,1 0</inkml:trace>
</inkml:ink>
</file>

<file path=ppt/ink/ink145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0T12:14:54"/>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724 649,'0'-1,"0"0,-1-2,1 1,-1 1,0 0,0 1,0 1,-2 3,2-1,0 0,0 1,1-1,0 0,0-1,1 0,0-1,0 0,2-2,-1 1,0-1,-1-1,1-2,-2 1,1 0,-1 0,0 0,-1 1,1 1,0 0,-1 1,1 0,0 1,-1 1,1 0,0 1,1 2,0-3,0-1,0 0,0-1,0 0,0 0,1-1,-1 0,0-1,0 1,0-2,0 1,-1-1,1 1,-1 2,0 1,-1 1,0 1,1 0,0-1,-1-1,2 1,-1-2,1 1,0-1,0 0,0-1,0 1,0-1,1-2,-2 1,1 0,-1 0,1 0,-1 0,1 1,-1 1,0 0,0 2,-1 0,1 1,-1 0,1 1,0 0,-1 6,2-5,-1 1,0-1,-1-1,1 1,-2-2,1-1,0 0,0-1,-1-2,1 0,0-1,1-1,0-3,1 2,0-1,2 1,-1-1,1 1,1 1,-1 0,-1 0,0 1,0 0,0 0,-1 0,-1 0,1 1,-1-2,-1 3,1-1,-1 2,0 0,-1 1,1 1,1 0,0-1,0-1,1 0,-1 0,1-1,1 0,0 0,2-2,-2 1,0-1,1 0,0 0,0 0,-1 0,0 2,0 0,-2 1,1 1,-1 0,0 1,0-1,0 0,0-1,0 0,0-1,0 0,0 0,0-1,0 0,1 0,0-1,0-1,1 0,1-1,0 1,0 0,-1 0,1 2,-1 0,-2 2,0 0,0 1,-1 0</inkml:trace>
</inkml:ink>
</file>

<file path=ppt/ink/ink145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0T12:14:54"/>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168 807,'2'0,"-4"0,2 0,0 0,0 0,-1 0,1 1,-1 0,0 1,-1 1,1 0,-2 0,1 0,-1 0,1-1,-1 1,0 0,2-3,0 1,1-1,0 0,-1 0,1 0,0 0,1 0,-1 0,2 1,0-1,1 0,3-1,-2 1,-1-1,0 1,0-1,-1 1,1 0,-1-1,-1 1,0 0,-1 0,1 0,-1 0,0 0,0 0,-1-1</inkml:trace>
</inkml:ink>
</file>

<file path=ppt/ink/ink145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0T12:14:54"/>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167 815,'2'0,"-5"0,3 0,0-1,0 1,0 0,0 0,0 0,0 0,0 0,1 0,0 2,0 0,1 0,0 1,0 0,-1 0,1 1,-1-2,-1-1,0 0,0-1,0 1,0-1,1 0,-1 0,0-1</inkml:trace>
</inkml:ink>
</file>

<file path=ppt/ink/ink145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0T12:14:54"/>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190 814,'2'0,"-4"-1,2 1,0 0,0-1,0 1,1 0,-1 1,0 1,-1 1,1 0,0 0,0 0,0 0,1-2,-1 0,1 0,-1-1,1 0,1 0,1-1,-1 0,-1-1,0 1,0 0,0-1,-1 0,1 0,-1 1,0 0,0 1,0 0,0 0,0 2,0-1,0 1,0 0,1-1,0 0,0-1,-1 1,1-1,1 0,-1 0,1-1,-1 1,1-1,-1-1,0-1,0 1,-1 0,0 0,-1 0,0 1,0 0,-1 0,0 0,0 1,-1-1,1 1,2 0,-1 0,1 0</inkml:trace>
</inkml:ink>
</file>

<file path=ppt/ink/ink145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0T12:14:54"/>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230 834,'2'0,"-4"0,2 0,0 0,0 0,0 0,0-1,0 1,0 0,0 0,0 0,0 0,0 0,0 1,0 0,0 0,0 1,0 0,1 0,-1 0,0 1,0-1,0 1,0-1,0-1,0 1,0-1,0 0,0-1,0 0,0 1,-1-1,1 0,-1 0,0-1,0 1,-1-1,1 0</inkml:trace>
</inkml:ink>
</file>

<file path=ppt/ink/ink145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0T12:14:54"/>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229 823,'2'0,"-4"0,2 0,0 0,0 0,0 1,0-1,0 0,0 0,0 0,0 0,0 0,0 0,0 0,0 0,0 0,-1 0,1-1,0 1,0 0,0 0,0-1,0 1,0 1,0-1,0 0,0 0,0 0,0 0,0 0,0 0,0 0,0 0,0-1,0 1,0 0,0 0,0 0,0 0,0 0,0 0,0 0,0 1</inkml:trace>
</inkml:ink>
</file>

<file path=ppt/ink/ink145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0T12:14:54"/>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249 846,'2'0,"-4"0,2 0,0 0,0 0,0 0,0-1,0 1,0-1,0 1,0-1,0 0,1 0,-1 0,0-1,0 1,0 0,0-1,1 0,-1 2,0 0,0 0,0-1,0 1,0 0,0 0,0 0,0 0,0 0,0 0,-1 0,1 1,0 0,0 0,0 1,0-1,0 1,0 0,0 2,1-3,-1 0,1 0,0-1,0 0,0 0,0-1,0 0,0 0,-1-1,0 1,0-1</inkml:trace>
</inkml:ink>
</file>

<file path=ppt/ink/ink145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0T12:14:54"/>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247 819,'2'0,"-4"0,2 0,0-1,0 1,1 1,-1-1,0 0,0 1,0-1,0 0,0 0,0 0,0 0,0 0,0 0,0-1,-1 1,1 0,0-1,0 1,0-1,-1 0,2 1,-1-1,0 1,1 1,-1-1,0 2</inkml:trace>
</inkml:ink>
</file>

<file path=ppt/ink/ink14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16:17"/>
    </inkml:context>
    <inkml:brush xml:id="br0">
      <inkml:brushProperty name="width" value="0.05292" units="cm"/>
      <inkml:brushProperty name="height" value="0.05292" units="cm"/>
      <inkml:brushProperty name="color" value="#000000"/>
      <inkml:brushProperty name="ignorePressure" value="false"/>
    </inkml:brush>
  </inkml:definitions>
  <inkml:trace contextRef="#ctx0" brushRef="#br0">646 473,'2'0,"-4"0,2 0,0 0,0 0,0 0,0 0,0 2,0-1,0 1,0 0,0 1,0-3,0 1,1-1,-1 0,1 0,0 0,0-1,0 1,0-1,1-2,-1 2,-1 0,0 0,1 0,-1 1,0 0,0 1,0 0,0 0,0 0,0 0,0 0,1 1,0-2,-1 1,1-1,1-1,-1 1,0-1,0 0,-1-1,1 1,0 0,-1-1,0 1,0 0,0 1,-1-1,1 1,-1 0,1-1,-1 1,1 0,0 1,-1-1,1 1,0 0,0-1,0 1,1 0,0-1,1 1,-1-1,0 0,1 0,1-1,-2 1,0-1,0 0,-1 1,0-1,0 0,0 0,0 0,0 0,0 0,0 1,-1 0,1 0,0 0,-1 0,1 1,-1-1,0 1,1 0,0 0,-1 1,1-1,0 1,0-1,0 0,1 0,1 0,-1-1,0 0,0 0,1 0,-1 0,0-1,0 1,0-1,0 0,0-1,-1 1,1 0,-1 0,0-1,0 2,0-1,0 1,-1-1,1 1,0-1,0 1,0 0,0 0,0 0,0 0,0 0,0 1,0-1,0 2,-1-1,1 0,0 0,0 0,0 1,0-1,0 0,0-1,0 1,0 0,1-1,-1 0,1 0,-1 0,2 0,-1 0,-1 0,1 0,0-1,1 0,-1 0,0 0,0 0,-1 0,0-2,0 2,0 1,0-1,-1 1,0 0,0 0,0 0,0 1,1 0,0 0,-1-1,2 1,-1 0,1-1,-1 0,1 1,0-1,-1 0,1 1,-1 0,0 0,0 0,0 0,0 1,0 0,1-1,-1 1,-1 2,1-3,0 0,-1 1,0-1,1-1,-1 0,0 0,1 0,-1 0,1-1,0 0,0 0,-1 0,2 0,-1-1,1 0,0 0,1-1,1-3,-1 3,0 0,0 0,0 1,-1-1,-1 2,0 0,1 0,-1 1,0-1,0 1,0 0,0 0,0 0,0 3,0-1,0 0,0 0,-1 0,1 0,0 0,0-1,0 0,0 0,0-1,1 0,0 0,0 0,0-1,0 0,0 0,0 0,0-1,0 2,0-1,-1 0,0 1,0 0,0 1,0-1,0 1,0 1,0-1,0 0,0 1,1-1,0-1,0 0,0 0,1 0,-1-1,0 0,0 0,0-1,1-2,-2 2,1-1,-1 1,0-2,0 2,-1 1,1 1,0-1,0 1,-1 0,1 1,0 1,-1 0,1 1,-1-1,1 1,0-1,0 0,0 0,-1 0,1 0,0-2,0 1,0 0,0-1,0 0,0 0</inkml:trace>
</inkml:ink>
</file>

<file path=ppt/ink/ink146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0T12:14:54"/>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229 840,'2'0,"-4"0,2-1,0 1,0 0,0 0,0-1,0 1,0 0,0 0,0 0,0 0,0 0,0 0,1 0,-1 0,0 0,0 0,0 1,0-1,0 1,0 0,0 0,1 1,-1-1,0 0,0 1,0-1,0 1,0-1,0 1,0-1,0 0,0 0,1 0,-1-1,0 1,0 1,1-1,-1 0,0-1,0 2,0-2,0 1,0-1,0 1,0-1,0 1,0-1,0 0,0 0,-1 0,1 1,0-1,-1 0,1 0,-1 0,0 0,0-1,0 1,1 0,-1-1,0 0,0 1,1-1,-2 0,2 1,-1-1,1 0,0 1,0-1,-1 1,1-1,0 1,0 0,0 0,0-1,0 1,0 0,0 0,0 0,1 0,-1 0</inkml:trace>
</inkml:ink>
</file>

<file path=ppt/ink/ink146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0T12:14:54"/>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290 819,'2'0,"-4"0,2 0,0 0,0 0,0 0,1-1,0 1,1 0,0-1,0 1,0 0,1-1,-1 1,0 0,1-1,-2 1,0 0,-1 0,0 0,0 1,-1 0,0-1</inkml:trace>
</inkml:ink>
</file>

<file path=ppt/ink/ink146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0T12:14:54"/>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296 827,'2'0,"-4"0,2 0,0 0,1 0,0 1,2-1,-2 0,1-1,0 1,1 0,-1-1,1 1,-1-1,0 1,-1 0,0 0,0-1,-1 1,1 0,-1 0,1 0</inkml:trace>
</inkml:ink>
</file>

<file path=ppt/ink/ink146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0T12:14:54"/>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356 803,'2'0,"-4"-1,1 0,1 0,1-2,0 2,0-1,0 1,1 0,0 1,-1 0,1 0,-1 1,1 0,-1 1,0 1,0 0,-1 0,0 0,-1 1,0-2,0-1,0 0,0-1,1 0,0-1,-1 0,1 0,0-2,0 1,1-1,0 1,2-2,-2 2,0 1,0 0,0 1,1 0,-1 0,0 0,-1 1,3 3,-2-2,0 0,-1 1,1 3,-1-3,0 1,0-1,0 5,0-4,0 0,0 0,0 0,0 2,0-4,0 0,0-1,1 0,0 0,-1-1,1 0,1 0,-1 0,1-1,-1 0,0 1,-1-1,0 0,0 1,0-1,0 0,0-1</inkml:trace>
</inkml:ink>
</file>

<file path=ppt/ink/ink146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0T12:14:54"/>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430 798,'2'0,"-4"0,2 0,0 0,0-1,0 1,0 0,-1 0,0 1,-1 4,1-4,1 1,0 0,0-1,0 1,1-1,0-1,0 1,1-1,0 0,0 0,-1-1,1 0,-1 0,0 0,0 0,-1 0,0 0,0 0,0 0,-1 0,-1-1,1 1,-1 0,-1-2,0 2,1 0,0-1,0 0,1 1,-1-1,2 1,-1-1,0 0,1 1,0-1,0 1,1 0,0-1,1 1,-1 0,1 0,-1 1,1-1,-1 1,0 1,1 0,-1 0,2 3,-2-3,-1 0,0 2</inkml:trace>
</inkml:ink>
</file>

<file path=ppt/ink/ink146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0T12:14:54"/>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451 817,'2'0,"-4"0,2 0,0 0,0 0,0 0,0 0,0 0,0 0,0 0,0 0,0 0,0 0,0 0,0-1,0 1,0-1,0 0,0 0,1 1,-1-1,0 0,1 0,-1 0,0 1,0 0,0 0,0 0,0 0,0 1,0 1,0-1,0 1,0 0,0-1,0 1,0 0,0 0,1-1,-1 1,0 1,0-2,0 1,0-1,0 1,0-1,0 0,0-1,-1 1,1-1,-1 1,1-1,-1 1,0-1,1 1,-1-1,0 0,1 0,0 0,-1-1,1 1,-1-1,1 0,0-1,-1 1,1-1,0 1</inkml:trace>
</inkml:ink>
</file>

<file path=ppt/ink/ink146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0T12:14:54"/>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453 795,'2'0,"-4"1,2-1,0 1,0-1,0 1,-1-1,1 1,0-1,0 0,0 0,0 0,0 0,0 0,0-1,0 1,0-1,0 0,0 1,0 0,0 0,0 1,0-1,0 1,0 0,-1 0,1-1,0 0,0 0,0 0,0 0,0-1,0 1,0-1,0 1,0-1,0 1,0 0,0 0,0 0,0 1</inkml:trace>
</inkml:ink>
</file>

<file path=ppt/ink/ink146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0T12:14:54"/>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492 790,'2'0,"-4"0,1-1,0 0,1 0,0 0,0 0,0 0,0 0,1 0,0 1,0-1,1 0,-1 1,0-1,0 1,0 0,0 0,1 1,-2 1,1-1,-1 1,0 1,0-1,0 0,-1 0,1 0,-3 1,2-1,0-1,0 0,0 0,0-1,1 1,-1-1,1 0,0 0,0 0,0-1,0 1,0-1,1 0,0 0,0-1,1 1,-1 0</inkml:trace>
</inkml:ink>
</file>

<file path=ppt/ink/ink146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0T12:14:54"/>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510 787,'0'-1,"0"1,0-1,1 1,-1-1,0 1,0-1,0 1,0-1,0 1,0 0,-1 0,1 1,-3 2,2-1,0 0,0 0,0 0,1 0,-1 0,1 0,0-1,2 1,-1-2,0 1,0-1,3 0,-3-1,1 1,-1-1,0 1,0-1,-1 1,0-1,0 1,-2 0</inkml:trace>
</inkml:ink>
</file>

<file path=ppt/ink/ink146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0T12:14:54"/>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515 818,'2'0,"-4"0,2 0,0 0,0 0,0 0,0 0,0-1,0 1,1 0,-1-1,2-1,-2 2,1-2,0 1,2-2,-2 1,-1 1,0 0,1 0,-1 1,0-1,0 1,0 0,0-1,0 1,0 0,0 1,0-1,-1 1,1 1,-1-1,1 1,0-1,-1 1,1-1,1 1,-1-1,1-1,0 1,2-1,-1 0,-1-1,1 1,-1-1,1 0,-2 0,0 0,-1 0,0 0,1-1</inkml:trace>
</inkml:ink>
</file>

<file path=ppt/ink/ink14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16:17"/>
    </inkml:context>
    <inkml:brush xml:id="br0">
      <inkml:brushProperty name="width" value="0.05292" units="cm"/>
      <inkml:brushProperty name="height" value="0.05292" units="cm"/>
      <inkml:brushProperty name="color" value="#000000"/>
      <inkml:brushProperty name="ignorePressure" value="false"/>
    </inkml:brush>
  </inkml:definitions>
  <inkml:trace contextRef="#ctx0" brushRef="#br0">719 468,'2'0,"-4"0,2 0,1-1,0 1,0-1,1 1,-1 0,3 0,-3 0,0 0,0 0,-1 0,0-1,0 1</inkml:trace>
</inkml:ink>
</file>

<file path=ppt/ink/ink147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0T12:14:54"/>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524 786,'2'0,"-4"0,2 0,0 0,0 0,0 0,0 1,0-1,-1 1,1-1,0 1,0-1,0 0,0 0,-1 0,1 0,0-1,0 1,0-1,0 1,1-1,-1 1,0 0,0 0,0 0,0 0,0 0,0 1,0-1,0 0,0 0,-1 0,1 0,0 0</inkml:trace>
</inkml:ink>
</file>

<file path=ppt/ink/ink147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0T12:14:54"/>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601 807,'2'0,"-4"0,2 0,0 0,0 0,0 0,0 0,1 0,1 0,0-1,1 1,0 0,1 0,-1-1,1 1,0 0,0-1,-1 1,1 0,-1-1,0 1,-1 0,0 0,-1 0,0-1,0 1,-1 0,0 0,0 0,-1 0,1 1,-2-1,1 1</inkml:trace>
</inkml:ink>
</file>

<file path=ppt/ink/ink147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0T12:14:54"/>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614 816,'0'1,"-1"-1,0 0,1 0,0 0,0 0,1 0,0 0,1 0,0 0,1 0,-1-1,5 1,-3-1,0 1,0 0,2-1,-4 1,0 0,-1 0,0 0,0-1,-1 1,0 0,0-1,0 0,0 1,-1-1</inkml:trace>
</inkml:ink>
</file>

<file path=ppt/ink/ink147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0T12:14:54"/>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633 787,'-1'0,"0"0,0 0,0-1,0 1,0 0,1 0,0 0,1 0,0 0,5 2,-2-1,1 0,-1 0,4 1,-5 0,0-1,0 0,-1 0,2 1,-3-1,0 1,-1-1,0 0,0 0,-1 1,1 0,-2 0,-1 4,1-3,0 1,0-1,-1 1,0 0,0 0,1-1,0 0,0-2,1 2,0-3,1 1,0-1,1-1,0 0</inkml:trace>
</inkml:ink>
</file>

<file path=ppt/ink/ink147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0T12:14:54"/>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867 70,'2'0,"-4"0,2-1,0 1,0 0,0 0,0 0,1 0,-1 1,1-1,0 1,0 2,0-2,-1 1,1 0,-1-1,0 0,1-1,-1 0,0 0,2-1,-1-1,2-1,0 0,5-4,-4 3,0 0,0 2,0 0,-1 0,0 1,-2 1,0 0,-1 0,0 0,0 1,0 0,-1 0,1 0</inkml:trace>
</inkml:ink>
</file>

<file path=ppt/ink/ink147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0T12:14:54"/>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820 781,'2'0,"-5"0,2-1,1 1,0 0,0 0,0 0,0 0,0 1,0 0,0 1,0 0,0 1,0 0,0 0,0 0,0-1,1 1,-1-2,1 0,-1-1,1 0,0-1,0 0,1 0,-1-1,0 0,-1 0,1 1,0-1,-1 1,0-1,1 2,-1-1,0 1,0 1,0 0,0 0,1 1,-1 0,1-1,1 1,-1-1,0 0,0 0,0-1,1 0,1-1,-2 0,1 0,-1 0,1 0,-1-1,0 0,0 0,-1 0,1 0,-1 0,0 0,-1 0,1 1,-1-1,-1 0,0 0,0 2,0-1,1 0,-1 1,1 0,0 0,0 0,1 0</inkml:trace>
</inkml:ink>
</file>

<file path=ppt/ink/ink147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0T12:14:54"/>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866 810,'2'0,"-4"0,2 0,0 0,0-1,0 1,0-1,1 0,-1 0,1 1,0-2,-1 1,1 0,-1 0,1 1,-1-1,0 1,0 0,0 0,0 0,0 0,0 0,0 1,0 0,0 2,0-1,0 0,0 0,0-1,0 1,1 0,-1-1,0 1,0-1,1 1,-1-1,0 0,0-1,0 1,-1 0,0-1,1 0,-1 0,1 0,-1 0,0 0,0 0,1 0,-1-1,-1 0,1 1,1-2,-1 1,1 0</inkml:trace>
</inkml:ink>
</file>

<file path=ppt/ink/ink147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0T12:14:54"/>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875 790,'2'0,"-4"0,2 0,0 0,0 0,0 0,0 1,0-1,-1 0,1 0,0 0,0 0,0 0,0 0,0 0,0-1,0 1,0-1,-1 1,1 0,0 0,1 0,0 0,0 2</inkml:trace>
</inkml:ink>
</file>

<file path=ppt/ink/ink147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0T12:14:54"/>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886 817,'2'0,"-4"0,2 0,0 0,0 0,0 0,1-1,-1 1,1-1,0-1,0 1,0 0,-1-1,1 0,-1 0,0 1,1-1,-1 1,0 1,0 0,0 0,-1 0,1 0,0 0,-1 1,1 1,-1 0,1-1,0 1,0-1,0 1,1-2,-1 1,1-1,0 0,0 0,0 0,1-1,-1 0,-1 0,1 0</inkml:trace>
</inkml:ink>
</file>

<file path=ppt/ink/ink147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0T12:14:54"/>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889 787,'2'0,"-4"0,2 0,0 0,0 0,0-1,0 1,0 0,0 0,0 0,0 0,0-1,0 1,0 0,1 0</inkml:trace>
</inkml:ink>
</file>

<file path=ppt/ink/ink14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16:17"/>
    </inkml:context>
    <inkml:brush xml:id="br0">
      <inkml:brushProperty name="width" value="0.05292" units="cm"/>
      <inkml:brushProperty name="height" value="0.05292" units="cm"/>
      <inkml:brushProperty name="color" value="#000000"/>
      <inkml:brushProperty name="ignorePressure" value="false"/>
    </inkml:brush>
  </inkml:definitions>
  <inkml:trace contextRef="#ctx0" brushRef="#br0">687 454,'0'-1,"0"1,0 0,0 0,0-1,-1 1,1-1,0 1</inkml:trace>
</inkml:ink>
</file>

<file path=ppt/ink/ink148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0T12:14:54"/>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943 766,'2'0,"-4"0,2 0,0 0,0 0,0 0,0 0,0 0,0 0,-1 0,1 1,-1-1,1 0,0 0,-1-1,1 0,0 1,1-1,-1 0,1 1,-1-1,0 1,0 0,1 0,-1 0,0 0,0 1,1-1,-1 1</inkml:trace>
</inkml:ink>
</file>

<file path=ppt/ink/ink148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0T12:14:54"/>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948 784,'2'0,"-4"1,2-1,0 0,0 0,-1 0,1 0,-1 0,1 0,-1 0,1-1,0 1,-1-2,1 1,0 1,0-1,0 1,0 1,1-1,-1 0,1 1,-1-1,0 1,1-1,-1 1</inkml:trace>
</inkml:ink>
</file>

<file path=ppt/ink/ink148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0T12:14:54"/>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967 767,'2'0,"-4"0,1 0,1 0,0 0,0-1,1 1,0 0,1 0,0-1,2 1,0-1,-1 1,1 0,-1 0,0 0,-1-1,0 1,-1 0,-1 0,0 0,0 0,0 0,-1 1,0-1</inkml:trace>
</inkml:ink>
</file>

<file path=ppt/ink/ink148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0T12:14:54"/>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970 777,'2'0,"-4"0,2 0,0 0,1 0,1 0,-1 0,1 0,0 0,1 0,0-1,0 1,0-1,-1 1,0-1,0 1,0 0,-1-1,1 1,-1-1,0 1,-1 0,1 0</inkml:trace>
</inkml:ink>
</file>

<file path=ppt/ink/ink148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0T12:14:54"/>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1043 759,'0'-1,"0"1,1-2,-1 2,0-1,0 1,0 0,0 1,0 0,0 1,0 1,0 0,-1 0,1 0,0-1,1 1,0-2,-1-1,2-1,0 1,-1-1,1-1,-1 0,0 0,1-2,-1 3,-1-1,0 1,1 0,-1 1,0 1,0 0,0 0,0 0,0 1,1-1,0 1,0-1,0 1,1-2,-1 1,0-1,2-1,-1 1,0-1,0-1,-1 1,0-1,0 0,0 0,-1 0,0 0,0 1,-1-1,0 0,0 0,-1 0,-2-1,3 2,-1 0,1 1,0 0,1 0,-1 0,1 1</inkml:trace>
</inkml:ink>
</file>

<file path=ppt/ink/ink148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0T12:14:54"/>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1087 768,'2'0,"-4"0,2 0,0 0,0 0,0 0,0 0,0 0,0 1,0 0,0 0,0 1,0 0,-1 0,1 1,0-1,0 2,0-2,0 0,0 0,0-1,0 1,0 0,-1-1,1 0,0 0,0-1,0 0,-1 1,1-1,-1 0,0-1,0 1,1-2,-1 1</inkml:trace>
</inkml:ink>
</file>

<file path=ppt/ink/ink148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0T12:14:54"/>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1090 753,'2'0,"-4"0,2 1,0-1,0 1,-1 0,1 0,-1 0,1 1,0-2,0 0,0 0,-1 0,1-1,0 1,0-1,0 0,0 0,0 0,0 1,0 0,0 0,0 0,0 1,0-1,0 2</inkml:trace>
</inkml:ink>
</file>

<file path=ppt/ink/ink148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0T12:14:54"/>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1075 792,'2'0,"-4"0,2 0,0 0,0 0,0 0,0 0,0 0,0 0,1 1,0 0,0 1,0-1,0 0,-1 0,1 0,-1-1,1 1,-1-1,1 0,0 1,0-2,1 1</inkml:trace>
</inkml:ink>
</file>

<file path=ppt/ink/ink148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0T12:14:54"/>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1101 783,'2'0,"-4"0,2 0,0 0,0 0,0 0,0-1,0 1,1-1,0 0,0 1,0-1,1-2,-1 2,-1-1,1 0,0-1,-1 1,0 1,1 0,-1 1,0 0,0-1,-1 2,0-1,1 1,-1 0,1 0,-1 3,1-2,-1 0,2 1,-1-2,1 0,0-1,1 0,-1 0,1 0,-1-1,1 0,-1 0,0-1,-1 0</inkml:trace>
</inkml:ink>
</file>

<file path=ppt/ink/ink148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0T12:14:54"/>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1113 751,'2'0,"-4"0,2 0,0 0,0 0,0 1,0 0,0-1,0 1,-1 0,1-1,0 0,0 0,-1 0,1-1,-1 1,1-1,0 0,0 1,0-1,0 1,0 0,0 0,0 0,1 0,-1 1,0-1,0 1</inkml:trace>
</inkml:ink>
</file>

<file path=ppt/ink/ink14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16:17"/>
    </inkml:context>
    <inkml:brush xml:id="br0">
      <inkml:brushProperty name="width" value="0.05292" units="cm"/>
      <inkml:brushProperty name="height" value="0.05292" units="cm"/>
      <inkml:brushProperty name="color" value="#000000"/>
      <inkml:brushProperty name="ignorePressure" value="false"/>
    </inkml:brush>
  </inkml:definitions>
  <inkml:trace contextRef="#ctx0" brushRef="#br0">169 356,'2'0,"-4"0,2 0,-1-1,1 1,0 0,0 0,0 0,0 0,0 0,0 0,0 1,0 0,0 0,0 1,0 0,0-1,0 1,0 0,1-1,-1 0,1 0,-1-1,0 1,0-1,0 0,0 0,0-1,0 1</inkml:trace>
</inkml:ink>
</file>

<file path=ppt/ink/ink149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0T12:14:54"/>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1156 757,'2'0,"-4"0,2 0,-1 0,1 0,0 0,0 0,0 0,1 0,1 0,0 1,2-1,0 0,0 0,0 0,0-1,4 1,-7 0,-1-1,0 1,0 0,-1-1,0 1</inkml:trace>
</inkml:ink>
</file>

<file path=ppt/ink/ink149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0T12:14:54"/>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1173 746,'2'0,"-4"0,1 0,1 0,1 4,-1-2,1 1,-1 0,0 0,-1 2,0-4,1 1,0-1,-1 0,1-1,1 0</inkml:trace>
</inkml:ink>
</file>

<file path=ppt/ink/ink149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0T12:14:54"/>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1208 745,'0'-1,"1"1,-1-1,1 1,0-1,0 1,0 0,0 0,2 3,-2-2,-1 2,0-1,0 0,-1-1,0 1,0-1,-1 0,2-2,0 1,0-1,0 0,0-3,1 2,0 0,1 0,0 0,-1 0,1 0,0 1,0 0,0 0,0 1,-1 0,0 0,-1 0,1 1,-1 1,1 0,-1 0,0 0,0 1,0 0,0 1,0 0,0 0,0 1,0-1,-1 1,2 0,-1-1,0 0,1 2,-1-4,1 0,0-1,-1-1,0 1,1-1,-1 0,1-1,0 1,3-3,-2 1</inkml:trace>
</inkml:ink>
</file>

<file path=ppt/ink/ink149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0T12:14:54"/>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1295 737,'2'0,"-4"-1,2 1,0 0,-1 1,-1 3,1-1,-1-1,2 1,0-1,0 0,2 1,0-2,0 0,0-1,3 0,-2-1,-1 0,0 0,-1 0,0 0,0-1,-1 0,0 1,-1-1,-2-2,1 2,0 0,-1 1,0-1,0 0,0 0,1 0,0 0,0 0,1 1,1 0,0-1,1 1,1 0,-1 0,2 1,-1-1,1 1,0 0,1 1,-3-1,0 2,0-1,0 1,-1 1,1-1,-1 0</inkml:trace>
</inkml:ink>
</file>

<file path=ppt/ink/ink149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0T12:14:54"/>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1325 761,'0'-1,"0"1,1-2,0 2,-1-2,1 2,0-1,0 0,0 0,-1 1,0 0,0 1,0-1,0 2,0 0,0 0,0 0,-1 1,1-1,0 1,0 0,1 2,-1-2,0-1,-1 0,1 2,0-3,0 0,-1-1,1 0,0 1,-1-1,1 0,-1 0,0-1,-1 1,1 0,1-1,-1 0,-1-2,2 1</inkml:trace>
</inkml:ink>
</file>

<file path=ppt/ink/ink149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0T12:14:54"/>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1341 728,'2'0,"-4"0,2 1,0-1,0 1,0-1,0 0,0 0,-1 0,1-1,-1 1,1-1,0 1,-1 0,1 0,0 0,0 0,0 0,0 1,0-1,0 1,-1-1,1 0,0 1,0-1,0-1,0 1,0-1,1 1,-1-1,0 1,0 0,1-1,-1 1,0 0,0 0,0 1,-1-1,1 1,0 0,-1 0,1 0,0-1,0 0,0 0</inkml:trace>
</inkml:ink>
</file>

<file path=ppt/ink/ink149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0T12:14:54"/>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1401 723,'-1'0,"1"-1,0 1,0-2,1 0,0 1,1 0,0 0,0 0,0 1,0 0,0 0,-1 1,0 1,0 0,0 2,-1-1,-1 0,1-1,-1 1,0-1,-1 0,1 0,-1-1,1 0,-2 0,2-1,1 0,-1-1,0 0,1 0,1 0,-1-1,2 1,-1-1,1 0</inkml:trace>
</inkml:ink>
</file>

<file path=ppt/ink/ink149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0T12:14:54"/>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1426 719,'2'0,"-4"0,2-1,0 1,0 0,0-1,0 1,0 1,0-1,-2 4,1-2,0 0,0 1,0 0,0 0,-1 1,2-2,1-1,-1 0,1 0,1-1,-1 1,0-1,1 0,0 0,-1 0,1-1,-2 1</inkml:trace>
</inkml:ink>
</file>

<file path=ppt/ink/ink149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0T12:14:54"/>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1436 736,'2'0,"-4"0,2 0,0 0,0 1,0 0,-1 2,1-2,0 1,-1 0,1-1,0 1,0-1,0 0,0 0,0 0,1-1,-1 1,1-1,0 0,0 0,2 0,-2-1,0 1,0-1,0 1,0 0,-1-1,0 0,0 1,0-1,-1 0</inkml:trace>
</inkml:ink>
</file>

<file path=ppt/ink/ink149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0T12:14:54"/>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1440 718,'2'0,"-4"0,1 1,1-1,0 1,0 0,-1-1,1 1,0-1,0 0,0 0,0 0,-1 0,1-1,0 1,0-1,1 0,-1 1,0-1,0 1,0 0,0 0,0 0,1 1,-1 0</inkml:trace>
</inkml:ink>
</file>

<file path=ppt/ink/ink1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16:17"/>
    </inkml:context>
    <inkml:brush xml:id="br0">
      <inkml:brushProperty name="width" value="0.05292" units="cm"/>
      <inkml:brushProperty name="height" value="0.05292" units="cm"/>
      <inkml:brushProperty name="color" value="#000000"/>
      <inkml:brushProperty name="ignorePressure" value="false"/>
    </inkml:brush>
  </inkml:definitions>
  <inkml:trace contextRef="#ctx0" brushRef="#br0">955 37,'2'0,"-4"0,2 0,1 0,0 0,0 0,1 0,2-1,-2 1,0-1,0 1,1-1</inkml:trace>
</inkml:ink>
</file>

<file path=ppt/ink/ink15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16:17"/>
    </inkml:context>
    <inkml:brush xml:id="br0">
      <inkml:brushProperty name="width" value="0.05292" units="cm"/>
      <inkml:brushProperty name="height" value="0.05292" units="cm"/>
      <inkml:brushProperty name="color" value="#000000"/>
      <inkml:brushProperty name="ignorePressure" value="false"/>
    </inkml:brush>
  </inkml:definitions>
  <inkml:trace contextRef="#ctx0" brushRef="#br0">170 347,'2'0,"-4"-1,2 1,-1-1,1 1,-1-1,0 1,1 1,-1-1,0 1,0-1,0 1,0 0,0 0,0 1,0-1,0 1,0-1,0 1,1 0,0 2,0-2,1 0,-1 0,1 0,0 0,0-1,0 0,0 1,0-2,0 1,1 0,-1-1,1 0,-1 0,3 0,-2-1,0 0,0 1,0-1,-1 1,0-1,0 0,0 0,0 0,-1 0,1 0,-1-1,1 1,-1-1,0-1,0 2,0-1,-1 1,1-1,-1 1,0-1,0 1,0-1,0 1,0 0,0 0,0 0,0 0,0 1,-2-1,2 1,-1 0,1 0,-1 1,0-1,1 0</inkml:trace>
</inkml:ink>
</file>

<file path=ppt/ink/ink150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0T12:14:54"/>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1430 769,'2'0,"-4"0,2 0,0 1,0-1,0 1,0 1,0 0,0-1,0 1,0-1,0 1,-1 0,1 0,-1-1,1 1,-1-1,1 0,0 0,0 0,0-1,0 0,0 0,0 0,1 0,1 0,0 0,1-1,0 1,1-1,0 1,0-1,1 1,-1-1,0 1,0-1,5 0,-4 0,0 0,-1 0,5 0,-4 1,-2-1,1 1,-2 0,1 0,-2-1,0 1,-1 0,0 0,0 0,-2 0,1 0</inkml:trace>
</inkml:ink>
</file>

<file path=ppt/ink/ink150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0T12:14:54"/>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1505 769,'0'-1,"0"1,0 0,0 0,0 0,0 0,1-1,0 2,0-1,1 1,0 2,-1-2,0 1,0 0,-1 0,1-1,-1 1,0 0,0-1,0 1,-1-1,0 1,0-1,0 0,-1 1,-1 0,2-1,0-1,1 1,0-1,0 0,0 0</inkml:trace>
</inkml:ink>
</file>

<file path=ppt/ink/ink150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0T12:14:54"/>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1552 773,'2'0,"-4"0,2 0,0 0,0 0,0 1,1 0,-1 0,1 1,-1 0,0 0,0-1,1 0,-1 0,0-1,0 1,0-1,0 0,-1 0,1-1,-1 0</inkml:trace>
</inkml:ink>
</file>

<file path=ppt/ink/ink150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0T12:14:54"/>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1551 757,'2'0,"-4"0,2 0,1 1,-1-1,0 1,0 1,-1-2,1 0,-1 1,0-2,1 1,0 0,-1-1,1 0,0 0,0 1,0-1,0 1,0 0,0 0,1 1,-1 0,1-1</inkml:trace>
</inkml:ink>
</file>

<file path=ppt/ink/ink150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0T12:14:54"/>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1571 760,'2'0,"-4"0,2 0,0 1,0-1,0 3,0 0,1 0,-1 1,1 0,0 3,0-3,-1 0,0-1,0 1,0-2,1 1,-1-2,0 1,1-1,-1-1,0 0,0 0,0-1</inkml:trace>
</inkml:ink>
</file>

<file path=ppt/ink/ink150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0T12:14:54"/>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1585 782,'2'0,"-4"0,2 0,1 0,-1 1,0 1,1 0,-1 0,1 1,-1-1,0 0,0 0,1 0,-1-1,0-1,0 0,0 0,0 0,0-1,0-1,-1-1,1 0,0 1,0 0,0-1,0-2,0 3,0 0,0 0,1-1,-1 2,1 0,0 0,1 0,-1 1,0 0,0 0,0 0,0 0,-1 1,1-1,0 1,-1 1,1 2,-2-2,1 0,-1 0,0-1,-1 1,0-1,0 0,0 0,-1 0,0 0,-1-1</inkml:trace>
</inkml:ink>
</file>

<file path=ppt/ink/ink150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0T12:14:54"/>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1231 830,'2'0,"-4"0,2 0,0 0,0 0,0 0,0 0,1 1,-1 0,1 1,-1-1,1 1,-1 3,1-2,-1-1,0 0,1 3,-1-3,0 0,1-1,-1 1,0 0,0-1,1 0,-1-1,0 1,1-1,-1 0,1 1,-1-1,2 0,1 0,-1 1,1-1,0 0,0 0,2 0,0-1,0 1,1-1,0 1,0 0,0-1,0 1,1 0,6-1,-6 1,-1 0,1-1,1 1,7-1,-8 1,0 0,-1 0,1-1,-1 1,1 0,-1 0,0 0,5-1,-6 1,0 0,-1 0,1 0,3 0,-4 0,-1-1,0 1,1 0,-2 0,-2 0,0 0,1-1,-2 1,1 0,-2-1,1 1</inkml:trace>
</inkml:ink>
</file>

<file path=ppt/ink/ink150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0T12:14:54"/>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1457 846,'2'0,"-4"0,2 0,0 0,0 0,0 0,0 0,1 1,1 0,0 1,0-1,0 0,-1 0,1 1,-1-1,0 1,-1 0,0 2,-1-3,-1 1,0 0,0 0,0-1,0 0,1 0,0 0,0-1,0 0,1 0,-1 0</inkml:trace>
</inkml:ink>
</file>

<file path=ppt/ink/ink150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0T12:14:54"/>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1507 867,'2'0,"-4"0,2 0,1 1,-1-1,1 0,0 0,0 0,0-1,1 0,-1 0,1 0,0-2,-1 1,0-1,-1 0,0 0,0 0,0-1,1 0,-1 0,0 1,0-2,0 4,0 0,0 1,0 0,0 0,0 0,0 0,-1 1,0 4,0-2,1 0,0 1,0 0,0 0,0-1,0 1,0-1,1-1,0 1,0-2,1-1,0 0,0 0,1 0,0-1,-1 0,0 0,0-1,-1 1,1-1,-1 0,-1 0,1 0,-1-1,0 1,0 1,0 0,-1 0,0 1,0 0,0 0,0 1,0 0,0 3,0-2,1 1,0-1,1 3,-1-4,1 1,0-2,0 1,2-1,-1 0,1-1,-1 1,1-1,-1 0,0-1,0 0,0 0,2-2,-3 2,0 1,-1 0,-1 0,1 0,-1 1,0 0,-1 1,1 0,-1 0,1 1,0 1,0-1,0 0,1 0,0 1,0-2,0-1,1 0,0 0,0 0,0-1,1 0,-1 0,0 0,0-1,-1 0,1 1,0-1,-1 1,0 0,0 1,1 1,-1 0,-1 0,1 1,0 0,1-1,-1 1,1-1,0 1,-1-2,1 1,1-1,-1-1,0 1,0-1,0 0,0 0,0 0,-1-1,1 0,-1 0,1-1,-1 1,0 1,0 0,-1 0,-1 2,0-1,0 2,1-1,-1 1,2-1,1 0,-1-1,1 1,1-1,-1 0,0 0,1 0,1-1,-2 0,1 0,-1 0,0 0,0 1,0 0,0-1,-1 1,0 1,0-1,0 1,0 1,0 0,-1-1,1 1,0 0,0 0,0-1,0 0,1 0,-1-1,1 0,0 0,-1 0,1 0</inkml:trace>
</inkml:ink>
</file>

<file path=ppt/ink/ink150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0T12:14:54"/>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1598 849,'2'0,"-4"0,2 1,0 0,0 0,1 1,-1 0,0 0,0 0,0 0,0-1,0 0,-1 0,1-1,0 0,-1-1,1 1,0-1,0 0,1-3,0 2,0 0,0 1,1 0,0 0,-1 1,-1 0,0 0,1 2,-1 0,0-1,0 1,0 1,0-2,1 0,-1-1,0 0,1 0,0 0,0 0,0-1,0 1,0-1,0 0,0-1,0 1,0-1,0 0,-1 2,0-1,0 1,0 0,0 0,-1 0,1 0,0 2,-1 0,1-1,0 1,0 0,0 0,1-1,-1 0,0-1,1 1,-1-1,1 0,-1 0,1 0,-1 0,1-1</inkml:trace>
</inkml:ink>
</file>

<file path=ppt/ink/ink15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16:17"/>
    </inkml:context>
    <inkml:brush xml:id="br0">
      <inkml:brushProperty name="width" value="0.05292" units="cm"/>
      <inkml:brushProperty name="height" value="0.05292" units="cm"/>
      <inkml:brushProperty name="color" value="#000000"/>
      <inkml:brushProperty name="ignorePressure" value="false"/>
    </inkml:brush>
  </inkml:definitions>
  <inkml:trace contextRef="#ctx0" brushRef="#br0">166 504,'2'0,"-4"0,1 0,1-1,-1 0,1 1,0 0,-1-1,1 1,0-1,0 0,0 1,0-2,0 2,1 0,0-1,0 1,-1 0,0 0,0 0,1 0,-1 0,1 1,0 0,-1 0,0 1,0 1,0-2,-1 1,0-1,0 0,0 0,-1 0,1 0,0 0,1-1,-1 0,1 0,0 0,0 0,0 0,0 0,0 0,1 0,0-1,1 1,-1-1,0 1,1 0,0 0,0 0,-2 0,1 0,0 0,-1 0,0 0,0 0,0 0,0 0,0 0,0-1</inkml:trace>
</inkml:ink>
</file>

<file path=ppt/ink/ink151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0T12:14:54"/>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1618 833,'2'0,"-4"0,2 0,0 0,1 0,-1 1,1 0,0 2</inkml:trace>
</inkml:ink>
</file>

<file path=ppt/ink/ink151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0T12:14:54"/>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1627 857,'2'0,"-4"1,2 0,0 0,0 0,0 0,0-1,0 0,0 0,0 0,0 0,0-1,1 1,-1-2,1 1,0-1,0 1,1 0,-1 0,0 0,0 1,-1 0,1 0,-1 0,0 1,0 1,0-1,0 0,0 0,1 0,-1 0,0 0,1 0,0-1,0 1,2-1,-1 0,-1-1,1 0,1-1,-3 0,1 1,-1-1,0 1,0 0,0 0,0 1,-1 0,1 0,-1 0,0 1,0 0,1 0,-1 0,0 3,1-2,0 0,0 1,0-1,1 3,0-2,-1-1,1 1,0-1,-1 0,0 0,1 0,-2 0,1 0,-1-2,0 1,0-1,0 0,-1-1,1 0,0 0,-1 0,2 0,-1-2,1 1,0-1,0 1</inkml:trace>
</inkml:ink>
</file>

<file path=ppt/ink/ink151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0T12:14:54"/>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1680 855,'2'0,"-4"0,2 0,1 1,-1 0,1 1,0 0,-1 0,1 0,-1 0,0-1,0 0,0 0,0-1,0 0,0-1,0 0,0 0,1-1,0 0,0 0,0-1,0 1,1 0,-1 1,1 0,-1 1,0 0,0 0,0 0,0 1,0 0,1 1</inkml:trace>
</inkml:ink>
</file>

<file path=ppt/ink/ink151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0T12:14:54"/>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1710 856,'2'0,"-4"-1,1 1,1-1,-1 1,0 0,0 1,-1 1,1-1,0 1,1 0,-1 0,1 0,0-1,1 0,1 0,-1-1,0-1,1 0,-1-1,1 0,-1 1,1-3,-2 3,0 0,0 1,0 0,0 2,-1-1,1 1,0 0,0 1,0-2,1 0,0-1,2 1,-2-2,1 1,0-2,0 1,1-4,-1 2,-1-1,1 0,0-4,-1 4,-1 1,0 1,0 1,0 0,-1 0,1 1,0 0,-1 0,1 1,-1 1,0 2,0 0,0 4,1-4,0-1,0 0,0-1,2 1,-1-2,1-1,0 0,0 0,0 0,0 0,0-1,-1-1,2-1,-2 1,0 0,0 0,-1 1,0 1,0 0,-1 0,0 1,1 0,-1 1,0 1,0-1,1 0,-1 1,2-2,-1 0,1 0,0-1,0 0,0 1,1-2,-1 1,0-1,0 0,-1-1</inkml:trace>
</inkml:ink>
</file>

<file path=ppt/ink/ink151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0T12:14:54"/>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1712 844,'2'0,"-4"0,2 0,2 1,0-1,0 0,1 0,1 0,-1 0,1 0,-1 0,0 0,0 0,1-1,-3 1,0 0,-1 0,0 0,0-1,0 1,0 0</inkml:trace>
</inkml:ink>
</file>

<file path=ppt/ink/ink151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0T12:14:54"/>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1295 693,'2'0,"-4"0,2 0,0 0,0 0,0 0,0 0,0 0,0 0,0 0,0 0,0 0,0 1,0 0,0 1,-1-1,1 0,0 0,0 0,0-1,0 0,0 0,0 0,1-1,0 0,1 0,0-1,4-2,-3 2,2-1,0 1,-1-1,3 0,-5 3,-1-1,-1 1,0 0,0 0</inkml:trace>
</inkml:ink>
</file>

<file path=ppt/ink/ink151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0T12:14:54"/>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1407 430,'2'0,"-4"0,2 0,0-1,0 1,0 0,0 0,0 0,0 0,0 0,0 0,0 1,0 0,0 1,-1-1,1-1,0 1,0-1,0 0,0 0,1 0,-1-1,2 0,1-2,-1 1,0 0,0 1,2-3,-2 3,-1 0,-1 1,1 0,-1 0,0 1,0-1</inkml:trace>
</inkml:ink>
</file>

<file path=ppt/ink/ink151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0T12:14:54"/>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1487 426,'2'0,"-4"0,2 0,0 0,0 0,0 0,0 0,0 0,0 0,1 0,-1 1,0-1,0 1,0 0,1 0,-1-1,0 2,0-2,0 0,0 0,0 0,0 1,0-2,1 1,0-1,1 0,-1-1,1 1,0-1,0 0,0 0,0 1,0-2,-1 3,-1 0,0 0,0-1</inkml:trace>
</inkml:ink>
</file>

<file path=ppt/ink/ink151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0T12:04:50"/>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249 107,'2'0,"-4"0,2 0,0 0,0-1,0 1,0 0,0 0,0 0,0 0,0 0,0 0,0 0,-1 0,1 0,-1 0,1 0,-1 0,0 0,0 0,0 0,0 1,0-1,-1 1,1 0,0 0,1 0,-1 0,0 0,1-1,-1 1,1 0,-1 0,1 0,-1 0,1 0,0 0,-1 0,1 1,0-1,0 0,-1 0,1 0,0 0,0 0,1 0,-1 0,0 0,0 0,1 0,-1-1,0 1,1 0,-1 0,1-1,-1 0,1 1,0-1,-1 0,1 1,0-1,0 0,0 1,-1-1,1 0,1 0,-1 0,0 0,1-1,0 1,-1 0,0 0,0 0,0-1,0 1,0-1,-1 1,1 0,1-1,-2 1,1-1,0 1,0-1,-1 0,1 1,-1-1,1 1,-1-1,0 1,1-1,-1 1,0-1,1 1,-1-1,0 1,0-1,1 1,-1-2,0 2,0-1,0 1,0-1,0 1,1-1,-1 1,0-1,0 1,0-1,-1 1,1-1,0 1,0-1,0 0,0 1,0 0,0-1,0 1,-1 0,1 0,0-1,0 1,-1 0,1-1,0 1,0 0,-1-1,1 1,-1 0,1 0,0-1,0 1,-1 0,1 0,0 0,-1 0,1 0,0-1,-1 1,1 0,0 0,0 0,-1 0,1-1,-1 1,1 0,0 0,-1 0,1 0,0 0,-1 0,1 0,0 0,-1 0,0 0,1 0,0 0,0 0,-1 0,1 0,0 0,-1 0,1 0,-1 0,1 0,-1 0,0 0,0 0</inkml:trace>
</inkml:ink>
</file>

<file path=ppt/ink/ink151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0T12:04:50"/>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258 250,'2'0,"-4"0,2 0,0-1,0 1,0 0,0-1,0 1,0 0,0 0,0 0,-1-1,1 1,-1 0,1 0,-1-1,0 1,0 0,0 0,0 0,1 0,-1 0,0 0,1 0,-1 1,0-1,-2 2,2-2,0 1,0 0,0 1,0-1,0 0,1 1,-1-1,0 0,1 1,-1-1,1 1,0-1,-1 0,1 1,0-1,0 1,0-1,0 2,0-2,0 0,0 1,0-1,0 0,1-1,-1 1,0 0,0-1,1 1,-1 0,1 0,-1 0,1 0,0 1,-1-2,1 1,0 0,0-1,0 1,0-1,0 1,0-1,1 0,0 0,-1 0,1 0,1-1,-2 1,1 0,-1 0,0-1,0 1,0 0,0-1,0 1,0-1,0 0,1 1,-1-1,1 0,-1 1,1-2,-1 1,0 0,0 0,-1 1,0-1,1 0,-1 0,0 0,0 1,0-1,1 0,-1 0,0 0,0 0,0-1,0 1,0 0,0 0,0 1,0-1,0 0,0 0,-1 1,1-1,0-1,-1 2,1-1,0 0,-1 0,1 0,0 1,-1-1,1 1,0-1,-1 1,1-1,0 1,-1 0,1-1,0 1,-1 0,1-1,-1 1,1 0,0-1,-1 1,1 0,0 0,-1 0,1 0,-1-1,1 1,-1 0,1 0,0 0,-1 0,1 0,-2 0,2 0,-1 0,0 0,1 0,-1 0,0 0,1 0,0 0,-1 0,1 0,-1 0,1 0,0 0,-1 0,1 0,-1 0,1 1,-1-1,1 0,0 0,-1 0,1 0</inkml:trace>
</inkml:ink>
</file>

<file path=ppt/ink/ink15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16:17"/>
    </inkml:context>
    <inkml:brush xml:id="br0">
      <inkml:brushProperty name="width" value="0.05292" units="cm"/>
      <inkml:brushProperty name="height" value="0.05292" units="cm"/>
      <inkml:brushProperty name="color" value="#000000"/>
      <inkml:brushProperty name="ignorePressure" value="false"/>
    </inkml:brush>
  </inkml:definitions>
  <inkml:trace contextRef="#ctx0" brushRef="#br0">169 489,'0'-1,"-1"1,1-1,-2 0,2 1,-1 0,0 0,0-1,0 2,0-1,0 0,0 1,-1 0,1 0,-1 0,1 0,0 0,-1 1,0 1,1-2,1 1,-1 0,1 0,0-1,0 1,0 0,0 0,1 0,1 1,-1-1,0-1,0 1,1 0,0-1,-1 0,0-1,1 0,-1 0,1 0,-1 0,1 0,-1 0,1-1,-1 0,0 1,1-1,-1 0,2-1,-2 1,0 0,0 0,0-1,0 1,0-1,0 1,-1-1,1 1,0-1,-1 1,0 0,0 0,0 0,-1-1,0 1,0 0,1-1,-1 1,0 0,0 1,0-1,0 0,0 0,-2-1,2 2,0-1,-1 1,0 0,1 0,0 1,0 0,-1-1,1 0</inkml:trace>
</inkml:ink>
</file>

<file path=ppt/ink/ink152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0T12:04:50"/>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464 105,'2'0,"-4"0,1-1,1 1,-1 0,0 0,0-1,0 1,0 0,0 0,0 0,0 0,-1 1,1-1,0 1,0-1,0 1,0 0,0 0,1 1,-2 1,2-2,0 1,-1-1,1 1,0 0,0-1,0 1,0 0,1-1,-1 1,1-1,0 0,0 0,-1 0,2 0,-1 0,0-1,0 1,0-1,0 0,1 0,0 0,0 0,0 0,-1 0,3-1,-3 0,0 1,0-1,1 1,-1-1,0 0,0 0,0 0,0 0,0 0,0 0,0 0,0 0,-1 0,1-1,-1 1,0 0,0 0,0-1,0 1,0 1,-1-1,1 0,0 0,0 1,-1-1,1 0,-1 1,1-1,-1 1,1-1,-1 1,1-1,-1 1,0 0,1-1,-1 1,0 0,0-1,-1 1,1 0,0 0,1-1,-1 1,0 0,0 0,1 0,-1 0,-1 0,0 0,0 0,0 0,0 0,1 0</inkml:trace>
</inkml:ink>
</file>

<file path=ppt/ink/ink152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0T12:04:50"/>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471 251,'2'0,"-4"0,2 0,-1 0,1 0,-1 0,1 0,-1-1,0 1,1 0,-1 0,0 1,0-1,0 1,0 0,0 0,0 0,0 1,0-1,1 1,-1 0,1 2,0-1,0-1,1 0,0 2,0-2,0-1,0 0,0 0,0 0,0 0,0 0,0-1,0 1,1-1,0 0,-1 0,0 0,2-1,-2 1,0-1,1 1,-1-1,0 1,1-1,-1 0,1 0,-1 0,0-1,0 1,-1 0,1-1,-1 1,0 0,0 0,1-1,-1 1,0 0,0-1,0 1,0 0,0 0,0 0,-1-1,0 1,1 0,-1 0,1 0,-1 0,1 1,-1-1,1 0,-1 1,0-1,0 1,1 0,-1-1,0 1,0-1,0 1,0 0,1 0,-1-1,0 1,0 0,0 0,0 0,0 0,-1 0,1 0,-1 1,1-1,-1 0,1 0,0 1,1-1,-1 0</inkml:trace>
</inkml:ink>
</file>

<file path=ppt/ink/ink152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0T12:04:50"/>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662 165,'2'0,"-4"0,1 0,1 0,-1 0,0 0,1-1,-1 1,0 0,0 0,0 0,0 0,0 0,0 0,0 1,0 0,-1 0,1 1,-2 0,3 0,-1-1,0 1,1 1,0-1,0 0,0 0,0 0,0 0,1-1,0 1,-1-1,1 0,-1 0,1 0,0 0,0 0,0 0,1 0,-1-1,1 0,-1 0,1 0,-1 0,1 0,0 0,-1 0,1 0,-1-1,1 1,-1 0,1-1,-1 0,2 0,-2 1,1-1,-2 0,1 0,0 1,0-1,-1 0,1 0,-1 0,0 0,0 0,1 0,-1 0,0 0,0-1,0 1,0 0,0 0,0 1,0-1,-1 0,1 0,0 0,-1 0,1 0,-1 1,1-1,-1 0,1 1,-1-2,0 2,1-1,-1 1,0-1,1 1,-1-1,0 0,0 1,1 0,-1-1,0 1,1-1,-1 1,1 0,-1 0,0-1,1 1,-1 0,0 0,0 0,1-1,-1 1,0 0,0 0,0 0,1 0,-1 0,0 0,0 0,0 0,0 0,0 1,-1-2</inkml:trace>
</inkml:ink>
</file>

<file path=ppt/ink/ink152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0T12:04:50"/>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180 128,'2'0,"-4"0,2 0,-1 0,1 0,0-1,0 1,0 0,0 0,0 0,0 0,0 0,0 0,0 0,0 0,0 0,1 0,1 0,0 0,2 0,-2 0,0 0,0 0,1 0,-1 0,-1 0,0 0,2 0,-1 0,0 0,0 0,0 0,0 0,0 0,0 0,-1 0,0-1,-1 1,1 0,-1 0,0 0,0 0,1 0,-1 0,0 0,0 0,0 0,0 0,0 0,0 0,0 0,0 0</inkml:trace>
</inkml:ink>
</file>

<file path=ppt/ink/ink152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0T12:04:50"/>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216 121,'2'0,"-5"0,3 0,0 0,-1 0,1 0,0 0,0 0,0 0,0 0,0 0,0 0,0 0,0 0,0 0,0 0,1 0,1 0,-1 1,0-1,0 0,1 1,-2-1,1 1,-1-1,1 1,-1 0,0 0,0 0,0 0,0 0,-1 2,0-2,0 0,0 1,-2 1</inkml:trace>
</inkml:ink>
</file>

<file path=ppt/ink/ink152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0T12:04:50"/>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179 273,'2'0,"-4"0,2 0,0 0,0 0,0 0,0 0,0 0,0 0,0 0,1 0,-1 0,1 0,1 0,0 0,2-1,-2 1,1 0,-1-1,2 1,-3 0,1 0,-1-1,1 1,-1 0,1 0,-1 0,1-1,-1 1,0 0,0 0,-1 0,0 0,0 0,0 0,1 0,-1 0,1 0,0 0,-1 0,1 0,0 0,-1 0,0 0,0 0,0 0,0 0,0 0,0 0,0 0,0 0,0 0,0 0,-1-1,1 1,-1 0,1-1,-1 1,0-1,0 1,0 0,0 0,0-1,0 1,0 0,0 0,0-1,1 1,-1 0,0 0,1 0,0 0,0 0,0 0,0 0,1 0,-1 0,1 1,1-1,-1 0,0 1,1-1,-1 0,0 0,0 0,0 0,0 0,0 0,-1 0,1 0,-1 1,0-1,0 0,0 0,1 1,-2 1,1-1,0 1,-1 0,-1 0,1 0,0-2,0 1,1-1,0 1,0-1,0 0</inkml:trace>
</inkml:ink>
</file>

<file path=ppt/ink/ink152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0T12:04:50"/>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273 122,'2'0,"-4"0,2 0,0 0,0 0,0 0,0 0,1 1,-1-1,1 0,0 0,0 0,1-1,0 1,-1 0,1 0,1 0,-2 0,1 0,0 0,-1 0,1 0,-1 0,0 0,1 0,-1 0,1 0,0 0,-1 0,0 0,2 0,-1 0,0-1,0 1,0 0,0 0,1 0,-1 0,0 0,0 0,-1 0,1 0,0 0,-1 0,1 0,1 0,-2-1,1 1,-1 0,1 0,0 0,-1 0,0 0,1 0,-1 0,1 0,-1-1,0 1,0 0,1 0,0 0,0 0,-1 0,1 0,-1 0,0 0,0 0,0 0,-1 0,0 0,1 0,-1 0,0 0,1 0,0 0,1-1,-1 1,1 0,-1 0,0 0,1 0,-1 0,0 0,0 0,0 0,0 0,0 0,0 0,-1-1,1 1,0 0,0 0,-1 0,1 0,-1 0,1 0,0 0,0 0,0 0,0 0,1 0,-1 0,0 0,0 0,0 0,-1 0,1 0,-1 0,1 0,0 0,1 0,-1 0,0 0,1 0,-1 0,0 0,-1 0,0 0,1 0,0 0,0 0,-1 0,1 0,0 0,0 0,1 0,-1 0,0 0,0 0,0 0,-1 0,0 0,0 0,0 0,0 0,0 0,1 0,0 0,-1 0,1 0,0 0,0 0,0 0,-1 0,0 0,0 0,0 0,0 0,0 0,0 0,0 0,0 0,0 0,-1-1</inkml:trace>
</inkml:ink>
</file>

<file path=ppt/ink/ink152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0T12:04:50"/>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422 110,'2'0,"-5"0,3 0,-1-1,1 1,0 0,-1 0,1 0,0 0,0 0,0 0,0 0,0 0,0 0,1 0,-1 1,1-1,1 1,0 0,0 0,-1-1,0 1,0-1,0 0,-1 1,1-1,-1 1,0-1,0 2,0-1,-1 1,1-1,-3 3,2-2,-1-1,1 0,1 0,-1 0</inkml:trace>
</inkml:ink>
</file>

<file path=ppt/ink/ink152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0T12:04:50"/>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288 273,'2'0,"-4"0,2 0,0 0,0 0,0 0,0 0,0 0,1 0,-1 0,1 0,0 0,1 0,0 0,-1 0,1 0,-1 0,1 0,0 0,0 0,-1-1,1 1,0 0,0 0,-1 0,2 0,-1 0,3 0,-3 0,0 0,0-1,0 1,1 0,-1 0,0 0,0 0,0 0,0-1,1 1,-1 0,0 0,0-1,2 1,-2 0,0 0,0 0,-1 0,1 0,-1 0,0-1,1 1,-1 0,0 0,0 0,0 0,0 0,0 0,1 0,0-1,-1 1,0 0,0 0,0 0,0 0,1 0,-1 0,1 0,-1 0,1 0,-1 0,1 0,0 0,1-1,-2 1,1 0,-1 0,1 0,-1 0,1 0,-1 0,1 0,0 0,-1-1,1 1,0 0,0 0,-1 0,3 0,-3 0,0 0,0 0,0 0,0 0,0 0,-1 0,0 0,0 0,1 0,-1 0,1-1,0 1,1 0,-1 0,0 0,1 0,-1 0,-1 0,1 0,-1 0,0 0,0 0,1 0,-1 0,0 0,1 0,-1 0,1 1,-1-1,1 0,0 0,-1 0,1 0,-1 0,0 0,0 0,0 0,0 0,1 0,-1 0,1 0,-1 0,0 0,0 0,0 0,0 0,0 0,0 0,0 0,0 0,0 0,-1 0,1-1,-1 0,0 1,0-1,0 1,-1-1,1 1,-2-2,2 2,-1 0,1-1,0 1,1-1,-1 1,0 0,1-1,-1 1,1 0,0 0,0 0,0 0,0 0,1 1,0-1,0 1,0-1,1 1,-1 0,0-1,0 1,1-1,-2 0,1 1,0-1,0 0,-1 1,0-1,1 0,-1 0,0 0,0 1,0 0,0 0,-1 1,0-1,-2 3,1-3,0 1,1-1,-1 0,0 0,1 0,0-1</inkml:trace>
</inkml:ink>
</file>

<file path=ppt/ink/ink152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0T12:04:50"/>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289 253,'2'0,"-4"0,2 0,0 0,0-1,0 1,0 0,0 0,1-1,-1 1,1-1,1 0,0 0,-1-1,1 1,0 0,-1 0,1 0,0-1,-1 1,1 0,2-2,-2 2,0-1,1 1,2-3,-3 2,1 0,-1 1,0 0,0-1,0 1,0 0,0-1,0 1,-1 0,1 0,0-1,0 1,-1-1,2 0,-1 0,0 1,-1 0,0-1,1 1,-1 1,1-1,-1 0,0 0,1 0,-1 0,1 0,-1 0,0 0,1 0,-1 0,-1 0,1 0,0 0,0 0,0 1,0-1,0 0,1 0,0 0,-1 0,0 1,-1-1,2 0,-1 0,0 0,0 1,0-1,0 0,0 1,0-1,0 0,0 0,2-1,-2 2,0-1,0 0,1 0,-1 0,0 0,0 1,0-1,0 0,0 0,0 0,0 1,0-1,2-1,-2 1,0 1,0-1,-1 1,1 0,-1-1,1 1,0-1,0 0,-1 1,1 0,-1-1,1 0,0 1,-1-1,1 1,-1 0,0-1,0 1,1 0,-1-1,0 1,1-1,-1 1,1-1,0 1,-1-1,1 1,-1 0,0-1,0 1,1 0,-1-1,0 1,0 0,0 0,0 0,0 0,0 0,-1 0,0 0,0 0</inkml:trace>
</inkml:ink>
</file>

<file path=ppt/ink/ink15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16:17"/>
    </inkml:context>
    <inkml:brush xml:id="br0">
      <inkml:brushProperty name="width" value="0.05292" units="cm"/>
      <inkml:brushProperty name="height" value="0.05292" units="cm"/>
      <inkml:brushProperty name="color" value="#000000"/>
      <inkml:brushProperty name="ignorePressure" value="false"/>
    </inkml:brush>
  </inkml:definitions>
  <inkml:trace contextRef="#ctx0" brushRef="#br0">942 107,'2'0,"-4"0,2 0,0 0,0 0,0 0,0 0,0 0,0 0,0 0,0 0,0 0,0 1,1 0,-1 1,1 1,0 1,0-2,-1 0,1 0,-1-1,0 0,1-1,-1 0,0 1,0-1,0 0,0 0</inkml:trace>
</inkml:ink>
</file>

<file path=ppt/ink/ink153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0T12:04:50"/>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423 140,'2'0,"-5"0,3 0,0 0,0 0,0 0,0 0,0 0,0 0,1 0,-1 0,1 0,2 0,-2 0,1 0,-1 1,1-1,-2 0,1 0,-1 0,0 0,1 1,-1 0,0 1,0 3,-1-2,0-1,1 0,-2 2,1-2</inkml:trace>
</inkml:ink>
</file>

<file path=ppt/ink/ink153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0T12:04:50"/>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268 137,'2'0,"-4"0,2 0,0 0,0 0,0 0,0 0,0 0,0 0,0 0,0 0,0 0,0 0,0 0,1 0,-1 1,1 0,0 0,1 1,-1-2,0 1,1 0,1 1,-2-1,1 0,-1 0,0 0,3 1,-2-1,0-1,0 1,1 0,-1 0,0 0,1 1,-1-1,2 1,-2-1,0 0,1 0,-1 0,0 0,0 0,0 0,0 0,0 0,0 0,0 0,0 0,0 0,0-1,2 2,-3-2,1 1,0 0,0 0,-1 0,1-1,0 1,-1 0,1 0,3 1,-3-1,0 0,-1 0,3 1,-3-1,1-1,-1 1,1 0,-1 0,1 0,-1 0,1-1,-1 1,1 0,-1 0,1 0,0 0,-1 0,2 0,-1 0,-1-1,0 1,0 0,1-1,-1 1,0-1,0 1,0 0,2 0,-2-1,0 1,1 0,1 0,-1 0,-1-1,1 1,-1 0,0-1,0 1,0-1,0 1,0-1,0 1,0-1,0 1,0-1,0 1,2 0,-2-1,0 1,0-1,1 1,-1-1,0 1,-1-1,1 0,0 1,0-1,-1 0,1 1,-1-1,1 0,0 1,-1-1,1 0,-1 1,1-1,0 1,0-1,0 0,0 1,-1-1,2 0,-2 1,0-1,0 0,0 0,0 0,0 0,0 0,0 0,0 0,0 0,-1-1,0 1,-1-1,1 0</inkml:trace>
</inkml:ink>
</file>

<file path=ppt/ink/ink153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0T12:04:50"/>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447 222,'2'0,"-4"0,2 0,0-1,0 1,0 0,0 0,-1-1,1 1,0 0,0 0,0 0,0 0,0 0,0 0,0 0,0 0,1 1,-1-1,1 1,0 0,1 0,0 0,-1 0,0-1,-1 1,1-1,-1 0,1 1,-1-1,1 0,-1 1,0-1,1 1,-2-1,0 2,-1-1,0 0,-1 0,0 0,0 0,1 0,-1-1,1 1,1-1,0 0</inkml:trace>
</inkml:ink>
</file>

<file path=ppt/ink/ink153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0T12:04:50"/>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339 98,'2'0,"-4"0,2 0,0 0,0 0,0 0,0 0,0 0,0 0,0 0,0 0,0 0,0 0,0 0,0 0,0 0,-1 0,1 0,0 0,-1 0,1 0,0 0,0-1,0 1,-1 0,1-1,0 1,0 0,1-1,-1 1,1 0,-1 0,1 0,-1 0,0 1,1-1,-1 0,0 1,0-1,0 0,0 0,0 1,-1-1,0 0,1 0,-1 1,1-1,0 0,0 0,0 0,-1-1,1 1,0 0,0 0,0-1,0 1,0 0,1 0,-1 0,0 0,0 0,0 0,0 0,0 0,1 0,-1 0,-1 0,1 1,0-1</inkml:trace>
</inkml:ink>
</file>

<file path=ppt/ink/ink153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0T12:04:50"/>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355 84,'2'0,"-4"0,2-1,0 1,0 0,0 0,0 0,0 0,0 0,0 0,0 0,0 0,0 0,0 1,0 2,0-1,0 0,0-1,0 1,0-1,0 1,0-1,0 0,0 0,0 0,0 0,0-1,1 1,-1-1,0 0,0 0,0 0,0-1</inkml:trace>
</inkml:ink>
</file>

<file path=ppt/ink/ink153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0T12:04:50"/>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367 77,'2'0,"-4"0,2 0,0 0,0 0,0 0,0 0,2 0,0 0,-1 0,0 0,1 0,-1 0,0 0,0 0,0 0,-1 0,0 0,0 0,0 0,0 0,0 0,0 0,0 0,0 1,-1 1,0 0,0 0,1 1,-1-1,-1 3,2-3,-1-1,1 1,0 1,0-2,-1 0,1-1,0 1,0-1,0 0,0 0,0 0,0 0,0 0,0-1,0 1</inkml:trace>
</inkml:ink>
</file>

<file path=ppt/ink/ink153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0T12:04:50"/>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352 82,'2'0,"-4"0,1 0,1 0,0 0,0-1,0 1,0 0,0 0,0 0,0 0,0 0,0 0,0 0,0 0,0 0,0 0,0 0,0-1,0 1,0 0,0 0,0 0,0 0,0 0,0 0,0 0,0-1,0 1,0 0,0 0,0 0,0 0,0 0,0 0,0 0,0 0,0 0,0 0,0 0,0 0,0 1,1 0,-1 0,0 0,0 0,0 0,0 1,1-1,-1 0,0 1,0-1,0 0,0 0,0 1,0-1,0-1,0 0,0 1,0-1,1 0,-1 0,0 0,0 0</inkml:trace>
</inkml:ink>
</file>

<file path=ppt/ink/ink153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0T12:04:50"/>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358 299,'2'0,"-4"0,2 0,0 0,-1 0,1 0,0 0,0 0,0 0,0 0,0 0,0 0,0 0,0 0,0 0,0 0,-1 0,1 0,0 0,0 0,-1-1,1 1,0-1,0 1,0 0,0 0,0 0,0 0,0 0,0 0,1 0,-1 1,0-1,0 0,0 1,0-1,0 0,0 0,0 0,0-1,-1 1,1 0,0-1,0 1,0 0,0 0,0 0,0 0,0 0,0 0,0 0,1 0,1 0</inkml:trace>
</inkml:ink>
</file>

<file path=ppt/ink/ink153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0T12:04:50"/>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379 289,'2'0,"-4"0,2 0,0-1,0 1,0 0,-1 0,0 0,0 2,-1-1,1 1,0-1,0 1,0 0,0-1,0 1,1 0,0-1,0 2,1-2,0 0,0 0,1 0,-1-1,0 0,0 0,0-1,0 1,0-1,-1 0,1 0,-1 0,0 1,0-1,0 1,0-1,-1 1,-1 0,0 0,1 0,0 0,-1 1,1-1,0 0,1 0,-1 0,1 0,1 0,-1 0,1 0</inkml:trace>
</inkml:ink>
</file>

<file path=ppt/ink/ink153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0T12:04:50"/>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388 292,'2'0,"-4"0,2-1,0 1,0 0,1-1,-1 1,1-1,0 1,0 0,0 0,0-1,0 1,-1 0,0 0,1 1,-1 0,0 0,0 0,0 1,0-1,-1 0,0 1,0-1,0 1,0-1,0 0,0 0,1-1,0 1,0-1,1 0,-1 0,2 0,-1 0,1-1,-1 1,1 0,-1-1,2 1,-2 0,1-1,-1 1,1-1,-2 1,0 0,0 0,0 0,0 0,1-1,-1 1</inkml:trace>
</inkml:ink>
</file>

<file path=ppt/ink/ink15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16:17"/>
    </inkml:context>
    <inkml:brush xml:id="br0">
      <inkml:brushProperty name="width" value="0.05292" units="cm"/>
      <inkml:brushProperty name="height" value="0.05292" units="cm"/>
      <inkml:brushProperty name="color" value="#000000"/>
      <inkml:brushProperty name="ignorePressure" value="false"/>
    </inkml:brush>
  </inkml:definitions>
  <inkml:trace contextRef="#ctx0" brushRef="#br0">944 107,'2'0,"-4"0,2 0,0 0,0 0,0 0,0 0,2 1,-1 0,1 0,0 0,0 0,1 1,-1-1,0 1,0-1,-1 0,1 0,-1 0,0 0,-1-1,1 0,-1 0,0 0,0 0</inkml:trace>
</inkml:ink>
</file>

<file path=ppt/ink/ink154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0T12:04:50"/>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292 222,'2'0,"-4"0,2 0,0 0,1-1,-1 1,0 0,0 0,0 0,0 0,0 0,0 0,0 0,0 0,0 0,0 0,0 0,0 0,0 0,-1 0,1 0,0 0,0-1,0 1,0-1,0 1,0-1,0 1,0 0,0-1,0 1,1 0,-1 0,0 1,0-1,0 1,1-1,-2 1,1-1,0 1,-1 0,0-1,0 0,0 1,1-1,-1-1,1 1,0 0,0-1,0 1,0-1,0 1,0 0,1 0,-1 0,0 0,1 0,0-1,-1 1,1 0</inkml:trace>
</inkml:ink>
</file>

<file path=ppt/ink/ink154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0T12:04:50"/>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306 204,'2'0,"-4"0,2 0,0 0,0 0,0 0,0 0,0 0,0 0,0 1,-1 0,1 0,0 1,0-1,0 2,0-2,0 0,1-1,0 1,-1-1,1 0,0 0,0-1,0 1,0-1,-1 0,1 0,-1 0,0-1,1 1,-2 1,1 0,0-1,0 1,0 0,0 0,0 1,0 0,0 1,0-1,0 1,0 0,0-1,0 0,0 0,0-1,1 1,-1-1,0 0,1 0,-1 0,1-1</inkml:trace>
</inkml:ink>
</file>

<file path=ppt/ink/ink154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0T12:04:50"/>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321 201,'2'0,"-4"-1,2 1,0-1,1 1,-1-1,2 0,-1 1,-1 0,1-1,0 1,0 0,-1 0,1 0,0 0,-1 1,0 0,1 1,-1-1,-1 1,0 1,0-1,0-1,1 0,-1 1,1-2,0 0,0 0,0 0,0 0,0 1,1-2,0 1,1-1,-1 1,1-1,0 0,0 0,-1 1,0-1,0 1,-1 0,0 0,0 0,0 0</inkml:trace>
</inkml:ink>
</file>

<file path=ppt/ink/ink154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0T12:04:50"/>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314 140,'2'0,"-4"-1,2 1,0 0,0 0,0 0,0 0,0 0,0 0,-1 0,1 0,0 0,0 0,0 0,0 0,0 0,0 0,0 0,0 0,0 0,0 0,0 0,0 0,0 0,0 0,0 0,0 0,0 0,1 0,-1 0,0 0,-1 2,1-2,-1 1,1-1,-1 1,1-1,0 0,0 0,-1-1,1 0,0 0,0 1,0-1,0 1,0 0,1 0,-1 0,0-1,1 1,-1 0,1 1,-1-1,1 1,-1-1,0 1,0-1,0 0,0 0,0 0,0 0,0 0,0 0,-1 0,1 0,0 0,0-1,0 1,0 0,0 0,0 0,0 0</inkml:trace>
</inkml:ink>
</file>

<file path=ppt/ink/ink154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0T12:04:50"/>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329 137,'2'0,"-4"0,2 0,-1 0,1 0,0 0,0 0,0 0,0 1,0 0,0 0,0-1,0 1,1 0,0-1,0 0,0 1,0-1,0 0,0 0,0 0,0 0,0 1,-1-1,1 1,-1 0,0-1,0 1,-1 0,0 0,0 0,0 0,1-1,-1 0,0 1,1-1,-1 0,1 0,-1 0,0 0,1 0,0-1,0 0</inkml:trace>
</inkml:ink>
</file>

<file path=ppt/ink/ink154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0T12:04:50"/>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332 137,'2'0,"-4"0,2 0,0 0,0 0,0-1,0 1,0 0,1 0,0 0,0 0,0-1,1 1,0 0,-1 0,0 0,0 0,0 0,0 0,0 0</inkml:trace>
</inkml:ink>
</file>

<file path=ppt/ink/ink154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0T12:04:50"/>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351 137,'2'0,"-4"0,2 0,0 1,-1-1,1 1,-1 0,1 0,0 0,1 0,-1-1,1 1,0 1,0-1,0 0,-1 0,1 0,0-1,-1 1,0-1,0 0,0 0,0 0,0 0,0 1,-1-1,1 0,-1 0,1 0,0 0,-1 0,0-1,1 1,0-1,-1-1,2 1</inkml:trace>
</inkml:ink>
</file>

<file path=ppt/ink/ink154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0T12:04:50"/>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355 138,'2'0,"-4"0,3-1,-1 1,1-1,0 1,0-1,0 1,1-1,-1 1,1-1,-1 1,-1 0,1 0,-1 0,0 0,0 0</inkml:trace>
</inkml:ink>
</file>

<file path=ppt/ink/ink154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0T12:04:50"/>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489 120,'2'0,"-4"0,2 0,0 0,0 0,0 0,0 0,0 0,1 0,-1 0,2 0,-1 1,0-1,0 0,1 1,0-1,0 1,2 0,-1-1,-1 1,1-1,0 1,-1 0,1-1,-1 1,1-1,0 1,2 1,-2-1,0-1,-1 1,3 1,-3-1,0 0,0 0,0-1,0 1,0-1,0 1,0-1,-1 0,1 1,0-1,-1 1,1 0,0-1,2 2,-2-2,0 1,0 0,1-1,-2 1,1 0,0-1,0 1,0 0,-1-1,1 1,0 0,0-1,0 1,1 0,-2 0,1-1,-1 1,0-1,0 0,0 1,0-1,-1 0,1 0,0 1,0-1,0 0,0 1,1-1,1 1,-1-1,-1 1,1-1,0 1,-1-1,0 0,-1 0,0 0,0 0,1 1,-1-1,0 0,0 0,0 0,0 0,0 0,0 0,0 0,0 0,0-1,0 1</inkml:trace>
</inkml:ink>
</file>

<file path=ppt/ink/ink154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0T12:04:50"/>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626 151,'2'0,"-4"0,2 0,-1 0,1 0,0 0,0 0,-1-1,1 1,1 1,1 1,-1-1,1 0,-1 0,0 0,1-1,-1 1,-1 0,1-1,-1 1,0 1,-1-1,0 0,0 0,-4 1,3-1,0 0,-1 0,2-1,-1 0,1 0</inkml:trace>
</inkml:ink>
</file>

<file path=ppt/ink/ink15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16:17"/>
    </inkml:context>
    <inkml:brush xml:id="br0">
      <inkml:brushProperty name="width" value="0.05292" units="cm"/>
      <inkml:brushProperty name="height" value="0.05292" units="cm"/>
      <inkml:brushProperty name="color" value="#000000"/>
      <inkml:brushProperty name="ignorePressure" value="false"/>
    </inkml:brush>
  </inkml:definitions>
  <inkml:trace contextRef="#ctx0" brushRef="#br0">962 102,'2'0,"-4"0,2 0,0 0,0 0,0 0,0 1,1 0,-1 1,1 0,0 0,-1 0,0 1,0-1,0 0,1-1,-1 2,0-3,1 1,0-1</inkml:trace>
</inkml:ink>
</file>

<file path=ppt/ink/ink155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0T12:04:50"/>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547 106,'2'0,"-4"0,2 1,0-1,0 0,0 1,0-1,-1 0,1 0,0 0,0 0,0 0,0 0,0 0,0 0,0-1,0 1,0-1,0 1,1 0,-1-1,0 1,0 0,1 0,-1 0,1 1,-1-1,0 1,0-1,0 0,0 0,0 0,0 0,-1 0,1 0,0 0,0 0,-1 0,1 0,0 0,0-1,0 1,0 0,0-1,0 1,1 0,-1 0,1 0,-1 0,0 0,0 0,1 1,-1-1,0 0,0 1,0-1</inkml:trace>
</inkml:ink>
</file>

<file path=ppt/ink/ink155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0T12:04:50"/>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568 108,'2'0,"-4"0,2 0,0 0,0 0,0 0,0 0,-1 1,1 0,-1 0,0 0,1 2,0-2,0 0,1 0,0-1,0 1,0-1,1 1,-1-1,1 0,-1 0,1 0,-1-1,0 1,-1 0,0-1,1 0,-1 1,0-1,-1 0,1 0,0 1,-1-1,-1 1,1-1,-1 0,1 1,-1-1,0 0,0 0,1 0,0 0,0 0,1 1,0-1,0 0,0 1,0-1,0 1,1-1,-1 1,1 0,0-1,0 1,2 0,-2 0,1 0,-1 0,0 0,1 1,-2 0,1 0,0 0,-1 0,1 0,-1 0,0 0,0 0,-1 0,1 1,-1-2,1 1,-1-1,1 0,-1 1,1-1</inkml:trace>
</inkml:ink>
</file>

<file path=ppt/ink/ink155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0T12:04:50"/>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592 99,'2'0,"-4"0,2 0,0 0,0 0,0 0,0 0,0 1,0-1,0 2,0 0,-1 0,1 0,0 0,-1 2,1-2,0-1,0 0,0 1,0-2,0 0,0 1</inkml:trace>
</inkml:ink>
</file>

<file path=ppt/ink/ink155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0T12:04:50"/>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500 257,'2'0,"-4"0,2 0,0 0,0 0,0 0,0 0,0 0,0 0,0 0,1 0,0-1,0 1,1-1,-1 1,1-1,1 1,-1-1,0 0,0 0,1 0,-1 0,3-1,-2 1,0 0,0 0,0 0,-1 0,0 0,0 0,0 0,0 0,-1 0,1 0,0-1,1 1,-2 0,3-1,-3 1,1 0,-1 1,1-1,-1 0,0 0,1 0,0 0,-1 0,1 1,-1-1,1 0,0 0,-1 1,2-2,-2 2,0-1,0 1,0-1,-1 1,1-1,0 1,0-1,0 1,0-1,0 1,0-1,0 1,-1 0,1-1,0 1,-1-1,1 1,0-1,0 1,0 0,0-1,1 1,-1 0,-1-1,1 1,0 0,-1-1,1 1,1-1,-1 0,0 1,0-1,0 1,0 0,-1-1,0 1,1 0,-1 0,0 0,0 0,1-1,-1 1,1 0,-1 0,1-1,-1 1,1 0,0 0,-1-1,1 1,-1 0,0 0,1 0,-1-1,0 1,0 0,0 0,1 0,-1 0,0 0,0-1,0 1,0 0,0 0,0 0,0 0,0-1,0 1,0 0,0 0,-1-1,1 1,-1-1,0 1,0-1,0 1,0 0,1-1,-1 1,0 0,0-1,0 1,0 0,0 0,0 0,1-1,-1 1,1 0,-1 0,1 0,0 0,0 0,0 0,1 0,0 1,1 0,0-1,-1 1,0-1,0 1,0-1,0 0,0 0,0 1,0-1,-1 0,1 0,-1 0,1 0,-1 0,0 0,0 1,0-1,0 3,0-2,-1 1,0-1,1 1,-2 0,1 0,0-1,-1 1,1 0,0-1,0 2</inkml:trace>
</inkml:ink>
</file>

<file path=ppt/ink/ink155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0T12:04:50"/>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571 248,'2'0,"-4"0,2 0,0 0,0 0,0 0,0 0,0 0,0 1,0-1,0 0,0 0,0 0,0 0,0 0,0 0,0 0,-1 0,1 0,0-1,0 1,0 0,0-1,0 1,0 0,0 0,0 0,0 0,0 0,0 0,0 0,0 0,1 1,-1-1,0 0,0 1,0-1,0 0,0 0,0 0,0 0,-1 0,1-1,0 1,0 0,-1-1,1 1,0 0,0 0,0 0,0 0,1 0,-1 0,2 0</inkml:trace>
</inkml:ink>
</file>

<file path=ppt/ink/ink155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0T12:04:50"/>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585 243,'2'0,"-4"-1,2 1,0 0,0-1,0 1,1-1,0 1,0-1,0 1,0 0,0 0,0-1,0 1,-1 1,1-1,-1 2,0-1,-1 1,0-1,0 0,-1 0,1 0,0-1,1 1,-1-1,1 0,0 0,1-1,0 1,0-1,0 1,0 0,0 0,0 0,0 0,0 1,0-1,0 1,0 0,-1 0,1 1,-1-1,-1 0,0 1,0-1,0 0,0 0,0-1,0 0,0 1,0-1,0 0,1 0,-1-1,0 1,1 0,0-1,0 1,0-1,0 0,1 1</inkml:trace>
</inkml:ink>
</file>

<file path=ppt/ink/ink155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0T12:04:50"/>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609 239,'2'0,"-4"0,1 0,1-1,0 1,0 0,0 0,-1 1,1 0,-1 0,1 0,0 0,0-1,0 1,0-1,1 0,0 1,-1-1,1 0,0 0,0 0,0 0,1 0,-1 0,-1 0,1 0,0 0,-1 1,1 0,-1 0,0 0,0 0,0 1,0-1,0 0,0-1,0 1,-2 0,1 0,0-1,1 0,-1 0,0 1,1-1,0 0,-1 0,1-1,0 1,0 0,-1 0,1-1,0 0</inkml:trace>
</inkml:ink>
</file>

<file path=ppt/ink/ink155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0T12:04:50"/>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611 237,'2'0,"-4"0,2 0,0-1,0 1,0 0,1 0,0 0,0 0,0 0,1 0,2-1,-2 0,1 1,-1-1,0 1,0-1,-1 1,-1 0,0 0,1 0,-1 0,0 0,0 0</inkml:trace>
</inkml:ink>
</file>

<file path=ppt/ink/ink155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0T12:04:50"/>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688 182,'2'0,"-4"0,2 0,0 0,0 0,0 0,0 0,0 0,1-1,1 1,-1 0,1 0,0 0,0-1,1 1,-1 0,1 0,-1-1,0 1,0 0,0 0,0 0,0 0,0-1,1 1,-1 0,0 0,0 0,0 0,0-1,0 1,0 0,-1 0,1 0,-1 0,0 0,0 0,0 0,0 0,2 0,-1 0,-1-1,0 1,1 0,-1 0,1 0,-1 0,0 0,0 0,0 0,0 0,0 0,-1-1,1 1,0 0,0 0,-1 0,1 0,0 0,0 0,0-1,-1 1,1 0,-1 0,0 0,0 0,0 0,0 0,0 0,0 0,0 0,0 0,0 0,0 0,0 0</inkml:trace>
</inkml:ink>
</file>

<file path=ppt/ink/ink155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0T12:04:50"/>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757 170,'2'0,"-4"0,2 0,-1 0,1 0,0 0,0 0,0 0,0 0,1 0,0 0,0 1,0-1,1 0,-1 0,1 0,-1 0,0 0,0 1,0-1,0 0,0 0,-1 0,1 0,-1 0,0 0,0 1,0-1,0 1,-1 0,1 1,-2-1,1 1,-1-1,-1 2,2-1,0-2,0 1,0 0,1-1,0 0,0 0</inkml:trace>
</inkml:ink>
</file>

<file path=ppt/ink/ink15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16:17"/>
    </inkml:context>
    <inkml:brush xml:id="br0">
      <inkml:brushProperty name="width" value="0.05292" units="cm"/>
      <inkml:brushProperty name="height" value="0.05292" units="cm"/>
      <inkml:brushProperty name="color" value="#000000"/>
      <inkml:brushProperty name="ignorePressure" value="false"/>
    </inkml:brush>
  </inkml:definitions>
  <inkml:trace contextRef="#ctx0" brushRef="#br0">979 110,'2'0,"-4"0,1 0,1 1,0 0,-1 0,1 1,0-1,1 1,-1-1,1-1,0 1,0-1,0 1,1-2,-1 1,0-1,0 1,0-1,0-1,-1 1,0 0,0 0,0 0,-1 0,0 0,0 1,0 0,0-1,-2 2,2-1,0 0,0 1,1 0,-1-1,1 1,1-1</inkml:trace>
</inkml:ink>
</file>

<file path=ppt/ink/ink156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0T12:04:50"/>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733 134,'2'0,"-4"-1,2 1,0 0,0 0,-1 0,1 0,0 1,0 0,-1 1,1 1,0-1,0 0,0 0,0-1,2 1,-1-1,0-1,0 0,0 0,0 0,1-1,-1 0,0 0,0 0,-1-1,1 1,-1-1,1 0,-1 0,-1-1,0 1,0 1,0 0,0 0,0 1,0-1,0 1,0 0,0 0,0 0,0 0,0 0,1 1,0-1,-1 2,2-1,-1 1,1-1,0 1,0-1,0-1,1 1,-1-1,1 0,0 0,0 0,0 0,0-1,-1 0,2-1,-2 1,-1 0,0 1,0-1,0 0,0 1,0-1,0 1,0 0,0 0,0 0,0 0,0 1,0 2,1-1,-1-1,0 1,1-2,-1 1,1 0,-1-1,1 0,0 0,0 0,0 0,0-1,-1 1,1-1,0-2,-1 2,1-1,-1 1,0 0,0 0,0 1,0 0,0-1,0 1,0 1,0 0,0 1,0-1,0 2,1-2,0 0,-1-1,2 0,-1 1,0-1,1-1,0 1,-1-1,2-2,-2 1,-1 0,1 0,-1-3,0 2,0 1,0 0,0 1,-1 0,1 0,-1 0,1 1,0 0,0 0,0 0,0 0,0 0,-1 0,1 3,0-1,-1 1,1-1,0 1,0-1,1 1,-1-1,1-1,-1 1,1-1,-1-1,1 1,-1-1,1 0,-1-1</inkml:trace>
</inkml:ink>
</file>

<file path=ppt/ink/ink156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0T12:04:50"/>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770 125,'-1'0,"1"0,0 0,0 0,0 0,0 0,1 0,1 0,-1 0,1 0,1 0,-1 0,1 0,-1 0,1 0,-1 0,2 0,-3-1,0 1,-1 0,0-1,0 1,0 0,0 0,0 1,0 0,0 1,-1 0,1 0,0 1,0 0,-1 0,1-1,0 1,1 1,0-3,-1 0,0 0,1-1,-1 1,0-1,0 0,0-1,0 0,-1 0,1 0,0 0,0-1,-1-2,0 2,1 0,0 0,-1 0,1 0,0 0,0 1,1 0,-1 0,0 0,1 1,0-1,0 0,0 1,0-1,-1 1,1 0,-1 0,1 0,-1 0,1 0,-1 0,1 1,-1-1,1 1,-1-1,1 1,-1 0,0 0,0 1,0-1,0 0,0 0,-1 0,1 0,-1-1,0 1,0 0,0-1,-2 1,1-1,1 1,0-1,-1 0,2 0,0 0,0 0,0 0,1 0,0 0,0 0,1-1,-1 1,1 0,0-1,0 0,-1 0,2-1,-1 1,-1-1,-1 1,1 0,-1 0,1 0,-1 0,0 1,0 0,0-1,0 1,0 1,0 1,0-1,0 1,0 0,0-1,0 0,0 0,1 0,-1-1,1 1,-1-1,1 0,0 0,0-1,-1 1,1-2,-1 1,1 1,-1-1,0 0,0 0,0 0,0 1,0 0,0 0,0 0,0 0,0 0,0 1,1 1,-1-2,0 1,1-1,0 1,-1-1,2 0,-1 0,0 0,0-1,0 0,0 0,0 0,-1-1,1 1,1-4,-1 3,-1-1,0 1,0 0,0 0,0 0,0 1,0 0,0 1,0-1,-1 1,1 0,0 0,0 0,0 0,-1 0,1 0,0 0,0 1,0 1,0-1,-1 2,1-1,0 1,0 0,0-1,0 0,0 3,0-4,1 1,-1-1,0 0,0-1,0 0,1 1,-1-1,0 0,1-1,-1 1,0-1,1 0</inkml:trace>
</inkml:ink>
</file>

<file path=ppt/ink/ink156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0T12:04:50"/>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822 120,'2'0,"-4"0,2 0,0 0,0 0,0 0,0 0,0 0,1-1,0 1,1 0,2 0,-3 0,1-1,0 1,0-1,0 1,0 0,-1-1,0 1,0 0,-1 0,0 0,0 0,0 0</inkml:trace>
</inkml:ink>
</file>

<file path=ppt/ink/ink156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0T12:04:50"/>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61 183,'2'0,"-4"0,2 0,0 1,1 2,0-1,0 1,0-1,-1 1,1-1,0 0,-1-1,0 1,0-1,1 1,-1-2,0 0,0 0,0 0,0 0,1 0</inkml:trace>
</inkml:ink>
</file>

<file path=ppt/ink/ink156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0T12:04:50"/>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77 191,'2'0,"-4"0,2-1,0 1,0 0,0 0,0 1,0 0,0 0,1 1,-1-1,0 0,-1-1,1 0,0 0,0 0,0 0,0-1,0 0,0 0,1-1,-1 1,1-1,0 1,0 0,-1 1,0 1,1-1,0 1,-1 0,1 0,0 0,0 0,1 0,-1-1,0 1,0-1,1-1,-1 0,-1 1,1-2,-1 1,0 0,0 0,0 0,0-1,-1 1,1 0,-1 1,1 0,0 0,0 0,-1 0,1 1,0 1,1 0,-1 0,1 1,0 0,-1 1,1-1,0 1,2 2,-1-4,-1 0,0-1,1 0,-2 0,0-1,0-1,-1 0,0 0,0 0,0-1,-1 0,1-1,0 0,0 0,1-1,-1 1,1-2,0 2,0 1,0 1,0 0,0 0,0 0,1 0,-1 1,1 0,1-1,-1 1,-1 0,1 1,1 0,-1 0,0 1,-1-1,1 0,-1 1,0-1,-1 0,0 1,0-1,-2 1,1-1,2-1,-1 0,0 0,1 0,0-1,0 0,1 0,0 0</inkml:trace>
</inkml:ink>
</file>

<file path=ppt/ink/ink156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0T12:04:50"/>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112 181,'2'0,"-4"0,2 0,0 0,0 1,0 1,0-1,0 1,0-1,0 0,0 0,1 0,-1-1,1 1,-1-1,2 0,-2-1,1 1,0-1,-1 0,1 0,-1-1,1 1,-1-1,0 1,1 0,-1 0,0 1,0 0,1 1,-1 0,0 0,0 0,1 1,0-1,-1 0,1 0,0-1,0 1,-1-1,1-1,0 1,0-1,0 0,-1-2,1 1,-1-1,0 0,0 0,0 0,0-1,0 1,0 1,-1 0,1 1,-1 0,1 1,0 0,0 0,0 1,0 0,-1 0,1 2,1 0,-1 0,0 1,1-1,-1 0,1 0,-1-1,1 0,0-1,-1 0,1 0,-1-1,0 0,1-1</inkml:trace>
</inkml:ink>
</file>

<file path=ppt/ink/ink156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0T12:04:50"/>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125 174,'2'0,"-4"0,2 0,0 0,1 0,0-1,0 1,1-1,0 1,0-1,0 0,1 0,-1 1,3-1</inkml:trace>
</inkml:ink>
</file>

<file path=ppt/ink/ink156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0T12:04:50"/>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57 260,'2'0,"-4"0,1 0,1 0,0 0,1 0,-1 1,2 0,-1 1,0 0,1-1,-1 1,0-1,0-1,-1 1,0-1,1 0,-1-1,0 0,0 0,0-1,0 0,0 0,0 0,0-1,1 0,-1 1,0 1,0 0,1 1,-1 0,0 0,0 1,1-1,0 1,0 0,1 1,-1-1,1-1,0 1</inkml:trace>
</inkml:ink>
</file>

<file path=ppt/ink/ink156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0T12:04:50"/>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88 250,'2'0,"-4"-1,2 1,0-1,-1 1,1-1,0 1,-1 1,0 0,1 1,-1 0,1 2,0-2,0-1,1 0,-1 0,1-1,-1 0,0 0,1 0,0-1,-1 0,0 0,1 0,-1-1,0 0,0-1,-1 2,1 0,0 1,0 0,0-1,0 2,0-1,0 1,1 1,-1-1,1 1,0 0,-1-1,1 0,1 0,-1-2,-1 1,1-1,0 0,-1 0,1-1,-1 0,0 0,0-1,0-3,0 3,0 0,0 1,-1 0,1 2,0 0,0 0,0-1,0 1,-1 1,1 0,0 0,0 2,1-1,-1 1,1 0,0 0,0 2,0-4,0 0,0 0,-1-1,1 0,1 0,-1 0,0-1,0-1,0 1,-1-1,1 0,0 0,-1 0,1-1,-1 3,0-1,0 1,0 0,-1 1,1 0,0 0,1 0,-1 1,0 0,1-1,-1 0,1-1,0 1,-1-1,1 0,-1-1,0 1,1-1,-1 0,0-1,1 0,-1 0,0 0,0 1,0 0,1 0,-1 1,0 0,0 0,0 1,0 0,0 0,1 1,-1-1,1 0,-1 1,1-1,1 0,-2-1,2 0,-1-1,0 1,1-1,-1 0,1-1,-1 1,-1-1,1 1,-1-1,0 1,0 0,-1 0,0 0,1 1,0 0,0 0,-1 0,1 1,0 0,-1 0,1 1,0-1,0 1,0-1,1 1,0-1,-1 0,1-1,0 0,1-1,0 1,-1-1,1 0,-1 0,0-1,0 1,-1-1,1 1,-1-1,0 0,0 1,0 0,0 0,-1 1,0-1,1 1,-1 0,1 1,-1-1,1 1,0 0,0 0,0 0,1 1,1-1,-2 0,1 0,0 0,2 1,-2-1,0-1,0 1,0-1,-1 0,0 0,0 0,-1 1,1-1,-2 0,2 0,-1 1,0-1</inkml:trace>
</inkml:ink>
</file>

<file path=ppt/ink/ink156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0T12:04:50"/>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154 41,'2'0,"-4"0,2-1,0 1,0 0,0 0,0 0,0 0,0 0,0 0,0 0,1 1,0 0,1 4,-2-3,0 0,1 0,-1-1,0 0,0 0,1-1,-1 0,1 0,0-1</inkml:trace>
</inkml:ink>
</file>

<file path=ppt/ink/ink15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16:17"/>
    </inkml:context>
    <inkml:brush xml:id="br0">
      <inkml:brushProperty name="width" value="0.05292" units="cm"/>
      <inkml:brushProperty name="height" value="0.05292" units="cm"/>
      <inkml:brushProperty name="color" value="#000000"/>
      <inkml:brushProperty name="ignorePressure" value="false"/>
    </inkml:brush>
  </inkml:definitions>
  <inkml:trace contextRef="#ctx0" brushRef="#br0">1001 97,'2'0,"-4"0,2 0,0 0,0 0,0 1,0 1,0 1,0-1,0 1,1-1,-1 1,1-2,-1 1,0-1,1 0,-1 0,0-1,0 0,0 0,0 0</inkml:trace>
</inkml:ink>
</file>

<file path=ppt/ink/ink157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0T12:04:50"/>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167 41,'2'0,"-4"1,2 0,0 0,0 0,1 1,-1-1,0 0,1 1,-1-2,0 0,0 0,0 0,1-1,-1 0,1 0,0-1,0-1,0 2,0 0,0 0,0 1,-1 0,0 1,1 0,-1 1,1-1,-1 0,1 0,0-1,0 1,0-1,0 0,0-1,0 1,0-1,-1 0,1 0,-1 0,0 0,0 0,0 0,0 0,0 0,0 1,0 0,0 0,0 0,0 1,0 0,0 0,1 4,0-3,0 1,-1-1,1 0,0 0,-1 0,1-1,0 0,-1-1,0 1,0-1,0 0,0-1,0 1,0-2,-1 0,1 1,-1-1,0 0,0-1,1 1,-1 0,1 0,0 0,0-1,0 2,1 0,-1 0,1 0,0 1,0 0,-1 0,1 0,0 0,1 1,-1 0,-1 0,1 0,-1 2,-1-1,1 0,-1-1,-1 2,1-3,0 1,0-1,1 1,0-1,0-1,0 1,0-1</inkml:trace>
</inkml:ink>
</file>

<file path=ppt/ink/ink157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0T12:04:50"/>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209 34,'2'0,"-4"1,2-1,0 1,0 2,1-2,-1 0,1 0,-1 0,0 0,1-1,-1 0,0 0,1-1,-1 0,1 0,-1 0,0-1,1 1,-1-1,1 0,0 2,-1-1,1 1,-1 0,0 1,0 0,0 0,0 0,1 0,0 0,0 0,0 0,2 0,-2-1,0 0,0 0,1-2,-2 1,0-1,1 1,-1-2,0 1,1-1,-1 0,1 0,-1 1,0 0,-1 1,1 0,0 1,-1 0,1 0,0 1,0 0,1 1,-1 1,1-1,0 1,0-1,0 0,0 2,-1-2,1-1,-1 0,1 0,-1-1,0 0,0-1,0 1</inkml:trace>
</inkml:ink>
</file>

<file path=ppt/ink/ink157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0T12:04:50"/>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226 30,'2'0,"-4"0,2 0,0 0,1 0,0-1,0 1,3-2,-1 2,-1-1,1 0,2 0,-3 1</inkml:trace>
</inkml:ink>
</file>

<file path=ppt/ink/ink157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0T12:04:50"/>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175 69,'2'0,"-4"0,2 0,0-1,0 1,-1 0,1 0,0 0,0 1,0 0,0 0,1 2,0 0,0 0,-1 0,1 0,0-1,-1 0,1-1,0 0,-1 0,1-1,1-1,-1 1,1-1,0-1,0 1,-1-1,0 0,-1 0,1-2,-1 2,0 0,-1 1,1 0,0 0,-1 1,1 0,0 0,-1 0,1 1,-1 0,1 0,-1 1,1 0,0 2,1-2,-1-1,1 0,-1-1,1 0,-1 0,1 0,0-1,0 0,-1-2,0 2,0-1,0 1,0-2,0 3,0-1,0 1,0 0,0 0,0 1,1 2,0-2,-1 0,1 1,0 0,0-1,-1-1,1 0,-1-1,1 1,0-2,0 1,-1-1,1 0,-1 0,1 1,-1 0,0 0,0 1,0 0,0 1,0 0,0 0,0 0,1 1,-1-2,1 1,-1-1,1 0,1-1,-1 1,-1-1,1-1,0 0,-1 1,0-1,0 1,0 0,0 0,0 1,0 0,0 1,0-1,0 2,0-1,0 1,0 0,1 3,0-2,0 0,-1 0,1-1,-1 0,0-1,0 1,0-1,0 0,-2 0,1-1,1 0,-1 0,0-1,0 1,1-1,-1 0,1 0,0 1,1-1,-1 0,1 0,0 0,2-2,-2 1,1 0,-1 0,2-3,-1 3,-1 0,-1 0,0 1,1 0,-1 0,-1 0,1 0,-1 1,0-1,1 1,0-1,-1 1,1 1,0 0,0 0,0 1,0-1,0 1,1-1,-1 0,1 0,-1 0,2-1,-1-1,0 1,0-1,2-1,-1 0,0 1,-1 0,0 1,0-1,0 1,-1 0,1 0,-1 1,1 0,-1 0,0 0,0 0,0 0,0 0,0 0,0-1,0 0,0 0,0 0,0-1,0 1,-1-1,1-1,0-1,0 2,1-1,-1 1,3-2,-2 2,0 1,0-1,-1 1,0 0,1 0,-1 0</inkml:trace>
</inkml:ink>
</file>

<file path=ppt/ink/ink157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0T12:04:50"/>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436 11,'2'0,"-4"0,2 0,-1 0,1 0,0 0,0 2,0 1,0 0,1 1,-1-1,0 0,0 0,1-1,-1-1,0 0,0 0,0-1,0 0,0 0</inkml:trace>
</inkml:ink>
</file>

<file path=ppt/ink/ink157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0T12:04:50"/>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436 26,'2'0,"-4"0,2 0,0 0,0 0,1 0,3 0,-2 0,-1-1,0 1,0-1,0 1,-1-1,1 0,-1-1,-1 1,1 0,0 0,0 0,0 1,0 0,0 0,0 0,0 1,0 1,0 0,1 1,-1 0,0-1,1 0,-1 0,2 1,-1-3,-1 1,2-1,0-1,-1 0,-1 0,1 0,0-1,-1 0,0 1,1-1,-1 1,0 0,0 1,0 1,0 0,0 2,1-1,-1 0,0-1,0 0,1 0,-1-1,0 1,0-1,0 0</inkml:trace>
</inkml:ink>
</file>

<file path=ppt/ink/ink157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0T12:04:50"/>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457 18,'2'0,"-4"0,2 0,0 0,1 1,0 0</inkml:trace>
</inkml:ink>
</file>

<file path=ppt/ink/ink157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0T12:04:50"/>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478 27,'-1'-1,"1"1,0 0,0-1,-1 1,0 0,0 0,0 1,-1 0,1 1,0-1,0 1,0-1,1 0,0 0,0 0,0 0,1-1,0 0,0 0,1-1,-1 0,1 0,-1 0,0 0,0-1,0 0,-1-1,1-2,-1 2,0 1,-1 0,0 0,1 2,0 0,0 0,0 0,0 0,-1 1,1 0,0 1,0 1,-1 0,1 0,0 0,0-1,1 2,0-3,-1 0,1-1,1 0,-1 1,0-1,1 0,0-1,-1 1,1-1,-1 0,0 0,-1 0,0 0,1-2,-1 2,0 0,0 0,0 1,-1-1,1 1,-1 0,1 0,-1 0,-1 1,1 1,0-1,0 1,1 1,0-2,0 0,1-1,0 1,0-1,0-1,0 1,1-1,-1 0,0 0,1 0,-1-1,0 0,0-1,0-4,0 4,-1 0,0 0,0 2,0 0,-1 1,1-1,0 1,0 0,-1 0,1 0,0 1,-1-1,0 4,1-2,0 1,0 0,-1 0,1 0,0 0,0-1,0 0,1-1,-1 1,1-1,-1-1,1 1,1-1,1 0,-1 0,0-1,0 0,0 0,-1 0,0 0,-1 0,0 0,0 0,0 0,0 0,0 0,-1 1,1-2,0 2,-1-1,1 1,0 0,0 0,0-1,0 1,-1 0,1 0,0 0,0 0,0 0,0 1,0-1,-1 1,1 0,0 0,0 0,0 0,0 1,-1 1,1-2,0 0,0-1,1 1,0-1,0 0,0-1,0 1,0-1,-1 0,1 0,0 0,0 0,-1 0,1 0,-1 0,1 0,-1 0,2 0,-2 1,0 0,0 0,0 1,1 0,-1 1,-1-1,1 1,0-1,0 0,0-1,0 1,0-1,1 0,-1-1,0 0,0 0,1 0,0 0,0 0,0 0,1 0,-2 1,0 0,0 0,0 2,0-1,0 0,0 0,0 0,1 0,-1-1,1 1,0-1,0 0,1-1,-1 1,0-1,0 1,-1-2</inkml:trace>
</inkml:ink>
</file>

<file path=ppt/ink/ink157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0T12:04:50"/>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448 47,'2'0,"-4"0,2 0,0 0,0 0,0 0,0 0,0 0,0 0,0 2,0 0,0 0,0 1,0 0,0 1,0-2,0-1,0 0,0 0,1-1,0 0,0 0,0 0,1 0,0-1,0 0,-1 0,1 0,-1-1,0 1,0-1,-1 0,1 1,-1 0,0 0,-1 0,1 0,0 1,-1 0,1 0,0 0,-1 1,0 0,0 1,1 0,-1 1,1-2,0 0,0 0,1-1,0 1,0-1,0-1,0 1,0-1,1-1,-1 1,-1 0,0 0,0-2,0 2,0 0,0 0,0 1,0 0,0 0,0 0,0 0,0 0,0 0,0 0,0 1,0 1,0 0,0 0,0-1,0-1,1 1,-1-1,1 0,0 0,-1 0,1-1,2 0,-2 0,-1-1,1 2,-1-1,0 1,0 0,1 1,-2-1,1 1,1 0,-1-1,0 0,1 0,2 0,-2 0,0-1,0 1,0-2,-1 1,0 0,1 1,-1-1,0 0,0 1,0 0,-1 0,0 2,1-1,-1 1,1 0,-1 2,1-2,1 0,-1 0,0 0,0 0,0-1,0 0,0 0,-1-1,0 0,0 0,0 0,1 0,-1-1,0 1,1-1,0 1,1-1,-1 1,1-1,1 0,-1 0,1-1,1 0,-1 0,0 1,-1 0,1-2,-1 1,-1 1,1 0,-1 0,0 1,0 0,-1-1,1 1,0 1,0 0,0 0,-1 0,1 0,1 2,-1-2,1-1,0 0,-1 0,1 0,0 0,1-1,-1 1,1-1,0 0,1 0,-1 1,-1-1,0 1,0 0,-1 1,-1 0,1 0,0 0,-1 0,1 0,-1 0,1-1,0 1,0-1,0 0,-1 0,1 0,0 0,0-1,0 0,0 0,1 0,0-1,0 1,0-1,0 1,1-1,0 1,-1 1,1-1,-1 1,-1 0,1 0</inkml:trace>
</inkml:ink>
</file>

<file path=ppt/ink/ink157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0T12:04:50"/>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645 40,'2'0,"-4"0,2 0,0 0,0 0,0 0,-2 3,2-1,-1 0,1 0,0 1,0-2,1 0,-1-1,2 0,-1 0,0-1,1 1,-1-1,1-1,-1 1,0 0,-1-1,1 1,-1-1,0-1,-1 2,1 1,-1-1,0 1,0-1,0 1,0 1,0-1,0 1,0 0,1 0,-1 0,1 0,0 0,0 1,1-1,0-1,0 1,0-1,0 0,1 0,0 0,-1-1,1 1,-1-1,0 0,0 0,0 0,-1 0,1-1,-1 1,0 1,0 0,0 1,-1 0,1 0,0 0,0 0,0 0,1 0,-1 0,1-1,-1 1,2-1,-2-1,1 1,0-1,-1 1,1-1,-1-1,1 1,-1 0,1-1,-1 1,0 0,0 1,0-1,0 2,0 0,-1 0,1 0,0 1,0-1,0 0,1 0,-1-1,1 1,2-1,-2-1,1 1,-1-1,1 0,-1-1,0 1,-1-1,0 0,1-1,-1 1,0 0,0 1,0 0,-1 0,1 0,0 1,0 0,-1 1,1 0,0 0,-1 2,1 0,-1 0,1 1,0-2,0 0,0 0,0-1,0 0,1-1,-1 0,0 0,0-1</inkml:trace>
</inkml:ink>
</file>

<file path=ppt/ink/ink15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16:17"/>
    </inkml:context>
    <inkml:brush xml:id="br0">
      <inkml:brushProperty name="width" value="0.05292" units="cm"/>
      <inkml:brushProperty name="height" value="0.05292" units="cm"/>
      <inkml:brushProperty name="color" value="#000000"/>
      <inkml:brushProperty name="ignorePressure" value="false"/>
    </inkml:brush>
  </inkml:definitions>
  <inkml:trace contextRef="#ctx0" brushRef="#br0">990 112,'2'0,"-4"0,2 0,1 0,-1 0,2 0,-1 0,1 0,1-1,-1 1,0 0,0 0,0 0,0 0,-1 0,1 0,1-1,-2 1,0-1,-1 1,0 0,0-1,0 1,0 0,0 0,0-1,0 1,-1 0,1 0,-1 0,0 1,0 0,0 0,1 1,-1-1,1 0,0 0,0 0,1-1,-1 0,1 0,0 0,1-1,-2 1,1-1,0 0,-1-1,0 2,1-1,-1 0,0 1,0 0,0 0,0 0,0 1,0 0,0 0,0 0,0 0,2 1,-2-2,1 0,0 1,0-2,0 1,0 0,0-1,0 0,0 0,0-1,-1 1,1-1,0-1,-1 1,1-2,-2 3,1 0,0 0,0 1,-1 0,1-1,0 1,-1 0,1 0,0 0,0 0,0 1,0 0,1 3,-1-2,1 0,0 0,-1 0,1 0,0-1,-1 0,0 0,0 0,0-1,0 0,0 0,0 0</inkml:trace>
</inkml:ink>
</file>

<file path=ppt/ink/ink158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0T12:04:50"/>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674 34,'2'0,"-4"0,2 0,0 0,0 0,1 1,0-1,1 0,0 1,0-1,-1 0,1 0,-1 0,1 0,-1 0,-1-1,1 1,-1 0,0 0,0 0,0 0,0 1,0 1,0 0,0 1,-1 0,1 0,-1 0,1 0,0 1,0-3,0 0,0 0,1-1,-1 0,0-1,0 0,1 0,-1 0,0-1,0 0,0 0,0-1,0 0,0 1,0-1,0 1,0 0,1 1,-1 0,1 0,-1 0,0 0,1 1,-1 0,1 0,-1 0,1 0,-1 1,1 1,-1 0,0-1,0 0,-2 2,1-2,0 0,0 0,1 0,-1-1,1 0,0 0,0 0,0-1,1 1,1-1,-1-1,1 1,-1-1,3 0,-3 1,0 0,0 1,-1 0,0 0,0 1,0 0,0 0,0 1,0-1,0 0,0-1,0 0,1 1,0-1,0 0,-1-1,1 1,0-1,0 0,0 0,0-1,0 1,-1-1,1 1,-1 0,0 1,0 0,0 1,0 0,0 0,0 1,0-1,0 0,0 0,1 0,-1 0,1-1,1 0,-1 0,1-1,-2 0,1-1,0 0,-1 0,0-1,1 1,-1-1,0 0,0 0,0 1,-1 1,1 0,-1 1,1 0,-1 0,1 0,0 3,0-1,0 1,0 0,0 0,0 0,0-1,1 0,-1 0,0-1,1 0,-1-1</inkml:trace>
</inkml:ink>
</file>

<file path=ppt/ink/ink158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0T12:04:50"/>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714 31,'2'0,"-4"0,2-1,0 1,0 0,1 0,1-1,0 1,1-1,-1 1,2-1,-1 1,0-1,-1 1,0 0</inkml:trace>
</inkml:ink>
</file>

<file path=ppt/ink/ink158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0T12:04:50"/>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662 68,'2'0,"-4"0,2 0,0-1,-1 1,1 0,0 0,0 0,0 0,0 0,0 1,0 0,1 1,-1 0,0 3,0-2,1-1,-1-1,1 0,0 0,1-2,-1 1,2-1,-1 0,0-1,0 0,-1 1,0-1,-1-1,0 2,0 0,0 0,-1 0,1 1,-1 0,0 0,0 1,0 0,0 1,0-1,1 1,0-1,0 1,0-1,0 0,1 0,0-1,1 1,-1-2,0 1,0-1,0 0,0-1,-1 1,1 0,-1 0,0 0,0-1,0 1,0 1,-1-1,1 1,0-1,0 1,0 0,0 0,0 0,0 0,0 0,0 0,0 0,-1 1,2 0,-1 1,0 0,1 0,-1-1,0 0,1-1,0 0,-1 0,1-1,0 1,0-1,0 0,0-1,0 1,-1 0,0 0,0 1,0 1,0 0,0 1,0-1,0 0,0 0,1 0,0-1,0 0,0-1,0 1,0-1,0 0,0 0,-1-1,1 1,-1 0,1 1,-1-1,0 1,0 0,0 0,0 1,0 0,-1 1,1-1,0 1,-1 3,0-3,1 0,0 0,-1-1,1 0,-1-1,0 1,0-1,0 0,0 0,1 0,-1 0,1 0,0-1,0 0,1 0,0 0,1-1,0 1,0-1,0 0,0 0,0 0,0 0,0 0,-1 1,0-1,0 1,0-1,-1 2,0 1,-1 0,0 0,1 1,-1-1,1 0,0 0,0 0,0-1,1 0,-1 0,1 0,0-1,0 0,1 0,-1 0,1-1,-1 1,0 1,0-1,0 1,-1 0,0 1,1-1,-1 1,0 0,1 2,-1-2,0 0,0 0,0 0,0-1,0 1,-1-1,1 0,0-1,-1 0,1 0,0 0,0-1,1-1,0 1,1 0,0 0,-1 1,1 0,0 0,-1 1,0 0,0 0,0-1,0 1,-1 0</inkml:trace>
</inkml:ink>
</file>

<file path=ppt/ink/ink158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0T12:14:54"/>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943 34,'2'0,"-4"0,2 0,0 0,-1 0,1-1,0 1,0 0,-1-1,1 0,1 0,-1 0,1 0,2-1,-1 2,0-1,-1 1,1-1,-1 1,1 1,-1 0,-1 0,1 1,-2 1,0-1,-1-1,1 1,-2 0,3-2,0 0,-1 0,1 0,1 0,-1-1,0 1,1-1,0 1,0 0,0-1,1 1,0 1,0-1,-1 1,0 0,-1 0,1 0,-1 1,0-1,0 1,-1-1,0 0,0 1,-1-1,1 0,-1-1,-1 0,2 0,0 0,0 0,-1 0,1-1,0 1,0-1,1 1,-1 0,1 0,0 0,0-1,0 1,1-1</inkml:trace>
</inkml:ink>
</file>

<file path=ppt/ink/ink158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0T12:14:54"/>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977 24,'2'0,"-4"0,2 0,-1-1,1 1,0 0,0 0,1 1,-1 0,0 1,0 0,1 0,-1 1,0 0,1 2,-1-3,0 0,0-1,1 1,0-2,0 1,0-1,0 0,0-1,1 1,0-1,0 0,0 0,1-1,-1 1,-1-1,0 0,0 0,-2 0,1 1,0 1,-1-1,0 0,1 1,-1 0,0 1,-1 2,1-2,1 1,-1 0,1 1,0-2,0 0,1-1,-1 0,1 1,0-1,0-1,0 1,0 0,0-1,0 0,-1 0,1 0,-1 0,0-1,0 1,0 0,0 0,0 0,0 0,0 1,-1 0,1 0,0 0,0 0,0 0,1 1,-1 1,1 0,-1-1,1 1,-1-1,1 1,-1-2,0 1,1-1,0-1,0 0,0 0,0 0,0-1,0 0,0 1,0 0,-1 1,0 0,0 0,0 1,0 0,0 0,0-1,1 1,-1 0,1-1,-1 0,2-1,-2 1,1-1,-1 0,0 0,0 0,1-1,-1 1,0-1,0 1,0 1,0 0,0 0,0 2,-1-1,1 1,1 1,-1-1,1 2,0-1,-1 1,1-1,-1 1,0 1,0-2,0-1,-1 0,0 0,-1-2,1 1,0-1,0-1,0 0,0 1,0-1,0 0,1 0,0-2,1 2,0 0,0-1,2-1,-1 2,0-1,0 0,0 1,0-1,0-1,-1 1,1 0,-1 0,-1 0,0 1,0 1,-1 0,0 0,0 0,0 1,0 0,0 0,1 0,0-1,1 0,-1 0,3 0,-1-1,-1 0,1 0,1 0,-1 0,0 1,-1-1,1 2,0 0,-1 0,0 1,-1-1,0 2,-1-2,1 0,-1 0,-1-1,1 0,1 0,0 0,0-1,-1 0,2 0,-1-1,1 0,0 0,2-1,-2 2,1 0,-1 0,0 1,0 0,0 0,0 0,0 0</inkml:trace>
</inkml:ink>
</file>

<file path=ppt/ink/ink158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0T12:14:54"/>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1086 23,'2'0,"-4"0,2 0,0 1,0 0,0 3,0-2,0 1,0-1,0 2,0-2,0-1,0 0,0-1,0 0,0 0,-1 0,1-1,-1-1,-1-1,2 1,-1 1,1-1,0-1,0 2,0 0,1 1,0-1,0 1,0 1,0-1,1 1,-1 1,3 4,-3-5,1 1,0 0,-1-1,0-1,0 0,0-1,-1 1,0-1,0-1,0 1,0-3,0 3,0-1,0 0,0-1,0 2,1 1,-1 0,0-1,0 1,0 1,0-1</inkml:trace>
</inkml:ink>
</file>

<file path=ppt/ink/ink158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0T12:14:54"/>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1117 27,'2'0,"-4"0,2 0,0 0,0 1,0 3,0-2,0 1,0 1,0-3,0 1,0-1,0-1,0 1,0-1,0 0,0 0,0-1,0 0,0 0,0-1,-1 0,1 1,0-1,0-2,1 2,-1 1,1 0,-1 1,1-1,0 1,0 0,0 1,0-1,2 3,-1-1,-1 0,0 0,1 1,-1-3,0 1,-1-1,1 0,0-1,-1 0,0 0,0-1,0 1,1-1,-1-1,0 1,0 0,1-1,-1 2,0 0,1 0,-1 1,0 0,0 0,0-1,0 1,0 1,-1 0,0 1</inkml:trace>
</inkml:ink>
</file>

<file path=ppt/ink/ink158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0T12:14:54"/>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949 76,'2'0,"-5"0,3 0,0 0,0 0,-1-1,2 1,0-1,0 1,2-1,0 1,0-1,6 0,-3 0,0 0,1 1,0-1,1 0,0 1,0-1,1 1,0-1,8 1,-9-1,0 1,-1-1,7 0,-7 1,0-1,-1 1,0 0,-1-1,0 1,0-1,-1 1,1 0,3-1,-4 0,0 1,2-1,-3 1,0 0,0 0,1 0,-1-1,0 1,-1 0,1 0,-2 0,1-1,-1 1,-1 0,0 0,0 0,-1 0,1 0</inkml:trace>
</inkml:ink>
</file>

<file path=ppt/ink/ink158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2 354,'2'0,"-4"0,2 0,0 0,0 0,0 0,0 0,0 0,0 0,0 0,0 0,0 0,0 0,0 0,0 0,1 0,-1 0,1 0,-1 0,3 0,-2 0,0 0,0 0,1 0,0 0,0 0,1 0,1 0,-1 0,1 0,0 0,0 0,-1 0,1 0,4 0,-4 1,1-1,-1 0,1 0,-1 0,0 0,1 0,-1 0,1 0,4 0,-5 1,1-1,-1 0,5 0,-4 0,-1 0,1 0,-1 0,1 0,-1 0,0 0,0 0,0 1,1-1,-1 0,1 0,0 0,-1 0,5 0,-4 1,-1-1,0 0,0 1,0-1,1 0,-1 0,1 0,0 1,0-1,0 0,0 0,0 0,0 0,5 0,-5 1,5-1,-5 0,-1 0,1 0,-1 0,0 0,1 0,5 0,-5-1,1 1,-1 0,5-1,-5 1,0-1,0 1,-1 0,1-1,0 1,0 0,0-1,0 1,5-1,5-1,-5 1,-4 1,-1-1,0 1,0-1,0 1,0 0,1-1,-1 1,1 0,-1-1,0 1,1 0,-1 0,0 0,6-1,-6 1,0 0,1 0,0 0,-1 0,1 0,7-1,-7 1,0 0,0 0,0 0,0 0,0 0,7-1,-6 1,0 0,0-1,0 1,0 0,-1-1,1 1,0 0,-1-1,8 1,-7-1,-1 1,1 0,6-1,-6 1,-1-1,0 1,1 0,-1-1,1 1,-1 0,1-1,0 1,6-1,-7 1,1 0,-1 0,7-1,-6 1,-1 0,0 0,1 0,-1 0,1-1,-1 1,0 0,0 0,5-1,5 0,-7 0,-5 1,0-1,0 0,-1 0,0 0,0 1,-1-1,0 0,-1 0,2-2,-2 2,-1 0,1-1,-1 0,1 0,-1 0,1 0,-1 0,0 0,0 0,0 0,0 0,0 0,0 0,0 0,0-1,0 1,0-1,1 1,-1-3,0 2,1 0,-1 0,0 0,0 0,1 1,-1-1,0 1,0 0,1-3,-1 3,0-1,0 1,1-3,-1 3,0 0,0 0,0 0,0 0,0-1,0 1,0 0,1 0,-1-3,0 3,0-1,0 0,-1-3,1 4,0-1,0 1,0-1,0 1,-1-1,1 1,0-1,0 1,-1-3,1 2,0 0,0 0,-1-2,1 2,-1 0,1 0,0 1,0-1,0 1,0-1,0 1,0 0,0 0,0 1,0-1,0 0,0 1,0-3,0 3,0-1,0 1,0 0,0-1,0 1,0 0,0 1,0-1,0 1,0 0,0 0,0-1,0 1,1 0,-1 0,1 0,0 0,0 0,0 0,0 1,0-1,1 0,0 1,0-1,1 0,-1 0,1 0,-1 0,4 0,-3 0,1 0,-1 0,1 0,0 0,0 0,0 0,0 0,1 0,4-1,-4 1,0 0,1 0,4-1,-5 0,-1 1,1-1,0 1,-1 0,1-1,0 1,0-1,0 0,4 0,-4 0,0 1,0-1,0 0,-1 0,0 0,-1 1,1-1,-1 0,0 0,1 0,-1 0,1 0,-1 0,0 0,0 0,0 0,-1 0,0 1,3-2,-3 2,0-1,0 0,0 1,1-1,-1 0,0 1,0-1,0 1,1-1,-1 1,0-1,0 1,0-1,2 0,-2 1,0-1,1 1,-1 0,0-1,1 1,-1-1,1 1,-1 0,0-1,0 1,0 0,0-1,0 1,0-1,-1 1,0 0,-1-1,1 1,-1-1,1 1,-1-1,0 1,1-1,-1-1,0 1,0 0,0 0,0 0,0-1,0 1,0-1,0 0,0 0,0-1,0 1,0 0,-1 0,1 0,0 0,-1 0,1 1,0-1,-1 1,1-1,0 0,-1 1,1 0,0-1,0 1,0-1,0 1,0-1,-1 1,1-1,0 1,0 0,0 0,0-1,0 1,0 0,0-1,0 1,0 0,0 0,0 1,0-1,0 0,0 1,0-1,0 1,0-1,0 1,0 0,0 0,0 0,-1-1,1 1,0 0,0 0,0 0,0 0,0 0,0 0,0 0,0 0,0 0,0 0,0 0,0 0,0 0,0 0,0 0</inkml:trace>
</inkml:ink>
</file>

<file path=ppt/ink/ink158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235 101,'2'0,"-4"0,2 0,0 0,0 0,0 0,0 0,0 0,0 0,0 0,0 0,0 0,0 1,0-1,1 2,0-1,0 0,-1 0,1 0,0 0,0-1,-1 1,0-1,0 0,1 0,-1 0,1 0,1-3,0 1,-1 0,1 0,-1-1,0 1,1 0,-1-1,1 1,0 0,0-1,-1 2,0 1,-1-1,1 1,-1 0,0 0,1 1,-1 0,1 0</inkml:trace>
</inkml:ink>
</file>

<file path=ppt/ink/ink15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16:17"/>
    </inkml:context>
    <inkml:brush xml:id="br0">
      <inkml:brushProperty name="width" value="0.05292" units="cm"/>
      <inkml:brushProperty name="height" value="0.05292" units="cm"/>
      <inkml:brushProperty name="color" value="#000000"/>
      <inkml:brushProperty name="ignorePressure" value="false"/>
    </inkml:brush>
  </inkml:definitions>
  <inkml:trace contextRef="#ctx0" brushRef="#br0">1027 105,'2'0,"-4"0,2 0,1 0,0 0,0 0,1 0,-1 0,1 0,0-1,0 1,0-1,-1 1,0 0,-1 0,0 0,1 0,-1 0,0 0,0 0,0 0,0 0,1 1,-1 1,0-1,1 1,-1-1,0 0,0 0,0 0,0-1,0 0,0 1,0-1</inkml:trace>
</inkml:ink>
</file>

<file path=ppt/ink/ink159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689 158,'2'0,"-4"0,2 0,-1-1,1 1,0 0,0 0,0 0,0 0,1 1,-1-1,1 1,-1 0,1 0,-1 0,1 0,0 0,-1 0,1 0,-1-1,0 0,0 0,0 0,1 0,0-1,0 0,0-1,1 0,0 0,-1 0,4-3,-3 3,0 0,0 0,0 0,-1 1,0 0,0 0,0 1,-1-1,0 1,0 0,0 0,0 1</inkml:trace>
</inkml:ink>
</file>

<file path=ppt/ink/ink159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1013 140,'-1'0,"1"0,-1 0,0 0,-1-1,1 1,-1 0,1 1,0-1,0 1,0 1,0 0,-1 0,0 1,1 0,0 0,0 0,1-1,0 1,0 1,1-2,0 0,0-1,2 1,-2-1,0-1,1 0,-1 0,1-2,-1 1,0 0,-1-1,1-1,-1 1,0 1,0 0,0 0,0 0,0 0,-1 1,1 0,0 0,0 0,0 1,1 1,-1 0,1 0,-1 0,1 0,-1 1,1-1,-1-1,1 2,-1-2,0-1,0 0,0 0,0 0</inkml:trace>
</inkml:ink>
</file>

<file path=ppt/ink/ink159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1018 162,'2'0,"-3"0,2 1,0 0,0 0,1 1,-1 0,0 0,-1-1,1 1,-1-1,0 0,0 0,0 0,0-1,0 0,0 0,-1-1,1 0,0-1,-1 1,1-1,0 0,0 0,0 0,1 1,-1 0,0 1,1-1,-1 1,1 0,1 0,0 0,-1 0,1 0,0 0,0 0,2-1,-3 1,0-1,0 0,-1 0,1 1,-1-1,0 0,0 0,-1 1,1-1,0 1,-1 0,1 1,-1 0,1 1,-1 3,0-2,1-1,0 0,1 0,-1-1,1-1,-1 0,2 0,-2-1,1-1,0 0,-1 0,1 0,-1 0,0 0,0 1,-1 0,1 1,0-1,0 1,0 1,0-1,1 1,-1 1,1-1,0 0,0 0,-1 0,1-1,0 1,0-1,0 1,1-1,0-1</inkml:trace>
</inkml:ink>
</file>

<file path=ppt/ink/ink159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1065 160,'0'-1,"0"1,-1-2,1 1,-1 0,0 0,0 1,0 0,1 1,-1 0,0 1,1 0,0-1,0 1,0-1,1 0,0 1,0-2,0 0,0-1,0 0,1-2,-1 1,0-1,-1 0,0 0,0-1,0 0,0 0,0 1,0 0,-2 0,2 3,0-1,-1 1,1 0,0 1,0 0,0 1,0 2,1 0,-1 0,1 0,0 0,-1 0,1-2,1 1,-1-2,0 0,0 0,0-1,0 0,0-1,0 0,1-2,-2 1,0 0,1 0,-1-1,0 3,0-1,-1 1,1 1,0-1,0 2,0 0,1 0,0 2,-1-2,1-1,-1 0,1 0,-1-1,0 0,1 0,-1-1,0-1</inkml:trace>
</inkml:ink>
</file>

<file path=ppt/ink/ink159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1082 140,'2'0,"-4"-1,2 1,-1 0,1 0,0 0,0 0,0 1,1 0,-1 0</inkml:trace>
</inkml:ink>
</file>

<file path=ppt/ink/ink159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1089 153,'2'0,"-4"1,3-1,-1 1,1-1,-1 0,1 1,0-1,-1 0,1 0,0-1,1 0,-1 0,0-1,0 1,-1 0,0 0,0 0,0 1,-1 0,1 0,-1 1,-1 2,2-2,0 1,0-1,1 1,0-1,0 0,0 0,0-1,1 0,-1-1,1 1,-1-1,0 0,0-1,0 1,0 0,-1 1,0 0,0 0,0 0,1 0,-1 1,0-1,0 0,0 1,0-1,1 0,-1 0,1-1,0 1,0-1,0 1,-1-1,2 0,-1 1,-1 0,0 1,1 0,0 1,-1-1,1-1,0 1,0-1,0 0,0 0,0-1,1 1,-1-1,2-2,-1 1,-1-1,1 0,0-5,-2 5,0 0,0 1,-1 0,0 1,0 0,0 1,0-1,0 1,0 0,1-1,0 1,0 1,-1 0,1 5,0-2,1 0,0 1,1 2,-1-4,0-1,-1-1,1 0,0 0,-1-1,1 0,-1 0,0-1,0 0</inkml:trace>
</inkml:ink>
</file>

<file path=ppt/ink/ink159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1125 145,'2'0,"-4"0,2 0,1-1,0 1,0 0,2-1,0 1,-1-1,1 0,4 0,-4 0,1 0,-1 1,-1-1,1 0,-3 1</inkml:trace>
</inkml:ink>
</file>

<file path=ppt/ink/ink159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1181 131,'0'-1,"0"0,0 1,0-1,0 0,0 1,0 1,0 1,0 1,1 0,1 4,-2-4,1-1,-1-1,0 0,0-1,0 0,0-1</inkml:trace>
</inkml:ink>
</file>

<file path=ppt/ink/ink159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1178 129,'0'-1,"0"0,0 0,1 0,-1 0,3 0,0 2,-1 0,1 0,0 2,-1 0,0 1,-1 0,0 0,-2-1,-2 2,1-3,0-1,0 0,1-1,0 0,0 0,0-1,1 1,0-2,1 0,0 1,2 0,0 0,0 0,0 0,1 0,-1 0,1 0,-1 0,0 0,0 0,-1-1,0 1,-1-1,-1-1,0 2,-1 0,0 0,-1 0,1 1,1 0,-1 1,0 0,0 1,1 0,-1 1,1 0,0 0,0 1,1-2,0-1,0 0,1-1,-1 0,1 0,0 0,0-1,0 0,0 0,0-1,0 0,0 0,-1-1,0 1,-1 0,0 1,0 0,-1 0,-1 1,0 0,1 0,-1 0,1 1,1 0,1 1,0-1,1 1,0 0,1 1,-1-1,-1-1,0 0,0 0,0 0,-1-1,-1 0,1 0,-2 1,-1-1,1 1,0-1,0 0,0-1,2 1,0 0,0-1</inkml:trace>
</inkml:ink>
</file>

<file path=ppt/ink/ink159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1256 132,'-1'0,"0"0,0-1,0 1,0 1,0-1,1 1,-1 1,0 0,1 0,0 1,-1-1,1 0,1 0,-1-1,1 0,2 0,-1-1,0-1,0 1,2-1,-2 0,-1 0,1 1,-1-1,-1 1,0-1,1 1,-1-1</inkml:trace>
</inkml:ink>
</file>

<file path=ppt/ink/ink1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16:17"/>
    </inkml:context>
    <inkml:brush xml:id="br0">
      <inkml:brushProperty name="width" value="0.05292" units="cm"/>
      <inkml:brushProperty name="height" value="0.05292" units="cm"/>
      <inkml:brushProperty name="color" value="#000000"/>
      <inkml:brushProperty name="ignorePressure" value="false"/>
    </inkml:brush>
  </inkml:definitions>
  <inkml:trace contextRef="#ctx0" brushRef="#br0">972 25,'2'0,"-4"0,2 0,0 0,0 0,1 0,0 0,2-1,-1 1,0 0,0-1,1 1,-1 0,-1 0,0 0,-1 0</inkml:trace>
</inkml:ink>
</file>

<file path=ppt/ink/ink16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16:17"/>
    </inkml:context>
    <inkml:brush xml:id="br0">
      <inkml:brushProperty name="width" value="0.05292" units="cm"/>
      <inkml:brushProperty name="height" value="0.05292" units="cm"/>
      <inkml:brushProperty name="color" value="#000000"/>
      <inkml:brushProperty name="ignorePressure" value="false"/>
    </inkml:brush>
  </inkml:definitions>
  <inkml:trace contextRef="#ctx0" brushRef="#br0">1041 96,'2'0,"-4"0,2 0,-1-1,1 1,0 0,0 0,0 0,1 1,-1-1</inkml:trace>
</inkml:ink>
</file>

<file path=ppt/ink/ink160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1268 139,'2'0,"-4"0,3 0,0-1,0 1,0-1,0 0,0 0,1 0,-1 0,0 0,-1 1,1-2,-1 1,-1 0,1 1,-1 0,0 0,-1 1,1 1,0 0,0 1,0-1,0 1,1-1,1-1,-1 0,1 0,1-1,-1-1,1 1,-1-1,1 0,0 0,0-1,-1 1,0-1,0 1,0 0,0 0,-1 1,1 1,-1 0,0 0,0 0,0 0,1-1,-1 1,0-1,1 0,0 0,0-1,0 0,0 0,1 0,-1 0,0 0,0 0,-1 1,0 0,1 0,-1 1,1 2,0-2,0 1,0-2,0 1,1-1,0 0,0 0,0-1,0 0,0-1,0 0,-1 0,0-1,0 0,-1 0,1 0,-1 0,0 1,-1 1,1 0,-1 0,0 1,1 0,0 1,0 1,0 1,0 0,0 0,1 0,0-1,0 0,-1 0,0-1,0 0,1-1,-1 0</inkml:trace>
</inkml:ink>
</file>

<file path=ppt/ink/ink160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1318 127,'2'0,"-4"-1,2 1,0-1,0 0,1 0,1 1,-1-1,4-1,-2 1,0 1,0-1</inkml:trace>
</inkml:ink>
</file>

<file path=ppt/ink/ink160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1060 221,'2'0,"-4"0,1 0,1-1,0 1,0 0,-1 0,1 1,-1 0,0 3,-1-2,1 1,-1-1,0 0,1 0,-1 0,1-1,0 0,0 1,1-1,0 0,0-1,0 0,0 1,0-1,1 0,-1 0,1 0,1 0,-1 0,1 0,3 0,-2-1,-1 1,1 0,-1 0,0 0,0 0,-1-1,1 1,-1 0,0 0,0 0,-1 0,1 0,-1 0,0 0,0 0,0 0,0 0,-1 0,-1 0</inkml:trace>
</inkml:ink>
</file>

<file path=ppt/ink/ink160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1055 227,'-1'0,"1"0,0-1,0 1,0 0,-1 0,1 0,0 0,0 0,0 0,0 0,0 0,1 1,0 1,0-1,1 1,0 0,-1 0,1 0,2 2,-2-2,0 0,-1-1,1 0,-1-1,-1 0,0 1,0-2,0 1,0-1</inkml:trace>
</inkml:ink>
</file>

<file path=ppt/ink/ink160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1083 224,'2'0,"-4"0,2 0,0 0,0-1,0 1,1 1,-1 0,1 0,0 3,-1-2,1 0,-1 0,1 1,-1-2,1-1,-1 1,0-1,1 0,0 0,0-1,-1 0,1 0,-1 0,1-1,0 1,-1-1,1 0,-1 1,0 0,1 0,-1 1,0 0,0 0,0 0,0 0,0 0,1 2,-1-1,1 1,0-1,2 2,-2-2,0 0,0-1,1 1,-1-1,0 0,1 0,-1-1,0 0,1 1,0-2,-1 0,-1 1,1-1,0 0,-1 1,0 0,-1-1,0 0,0 1,1-1,-1 2,0-1,0 0,0 0,0 1,0-1,0 1,1 0,-1 0,1 0,0 0,0 0,0 1,0 0</inkml:trace>
</inkml:ink>
</file>

<file path=ppt/ink/ink160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1146 220,'2'0,"-4"0,2 0,0 0,0 0,0 0,0 0,0 0,1 0,-1 0,2 0,-1 0,2 0,-1 0,-1 0,1-1,-1 1,0 0,0 0,-1 0,0 0,1 0,-1 0,-1 1,1-1</inkml:trace>
</inkml:ink>
</file>

<file path=ppt/ink/ink160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1145 231,'2'0,"-4"0,2 0,0 0,0 0,0 0,1 0,0 0,1 0,0 0,-1 0,1-1,2 1,-3-1,1 1,-1 0,0-1,0 1,0 0,-1 0,0 0,0 0,0 0</inkml:trace>
</inkml:ink>
</file>

<file path=ppt/ink/ink160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1192 221,'2'0,"-4"0,1 0,1 0,0 0,-1 0,1 0,0 0,0 0,0 0,0 0,0 0,2-1,0 1,1 0,-1-1,3 1,-3-1,1 1,-2 0,1 0,-1-1,0 1,-1 0,0 0,0 0,0 0,0 0</inkml:trace>
</inkml:ink>
</file>

<file path=ppt/ink/ink160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1232 213,'0'-1,"0"1,0 0,-1-1,2 0,0 0,-1 1,1-1,0 0,1 1,-1-1,0 1,0 0,1 1,-1-1,0 1,0 1,0 0,0 0,-1 1,0-1,0 0,0-1,0 0,0-1,0 0,-1 0,1 0,-1-2,1 1,-1 0,1-1,0 0,0 1,1-1,-1 1,1-1,1 1,-1 1,0-1,0 1,0-1,0 1,0 0,0 0,0 0,1-1,-1 1,0 1,0 0,0 1,-1-1,1 1,-1 2,0-2,0 1,1-1,-1 4,0-3,0 0,0 1,0-1,1-1,-1 1,1 0,-1-1,1 1,0-1,0 0,0 0,0-1,-1 0,1 0,0-1,0 0,-1 0,1-1,0 1,0-1,0 0,0 0,-1 0,1 0,0 0,-1 0,1 1,-1-1,-1 1</inkml:trace>
</inkml:ink>
</file>

<file path=ppt/ink/ink160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1307 184,'2'0,"-4"0,3-1,-1 0,1 1,2-2,-2 2,1-1,0 1,0 0,-1 0,1 0,-1 0,0 1,1 0,0 1,-1-1,0 0,0 1,0 1,0-1,-1-1,0 1,-1 0,0-1,0 1,0 0,-1 0,0-1,0 1,1-1,-1 0,1-1,-1 0,0 0,1-1,0 1,0-1,1 0,-1 0,1 0,0 0,0 0,2-2,-1 3,0-1,0 0,2 1,-1 0,-1-1,1 1,0 1,-1-1,0 1,0-1,-1 1,0-1,1 1,-1-1,0 0</inkml:trace>
</inkml:ink>
</file>

<file path=ppt/ink/ink16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16:17"/>
    </inkml:context>
    <inkml:brush xml:id="br0">
      <inkml:brushProperty name="width" value="0.05292" units="cm"/>
      <inkml:brushProperty name="height" value="0.05292" units="cm"/>
      <inkml:brushProperty name="color" value="#000000"/>
      <inkml:brushProperty name="ignorePressure" value="false"/>
    </inkml:brush>
  </inkml:definitions>
  <inkml:trace contextRef="#ctx0" brushRef="#br0">1057 103,'2'0,"-5"0,3-1,0 1,0 0,0 0,-1-1,1 1,0 1,0 0,-1 0,1 1,0 0,0 0,0-1,0 0,0 0,1-1,-1 0,1 1,1-1,-1-1,1 1,-1-1,0 0,0 0,0 0,-1-1,0 1,0 0,0 1,0-1,-1 1,0-1,0 1,0 0,0 1,1-1,-1 0,1 0,0 0,0 0,0 0,1 0,0 0,0 0,1 0,-1 0,1-1,-1 1,2 0,-2 0,0 0,0 0,0 1,0 0,0 0,0 0,-1 0,0 1,0-1,0-1,0 1,0-1,0 0,0 0,0 0,0-1,0 1,0-1,0 0,0 0,0 0,1-1,0 1,0 0,-1 0,1 1,0-1,0 1,0 1,0 0,-1 0,1 0,0 0,-1 0,1 0,-1 0,1-1,-1 1,0 0,0-1,0 0,0 1,0-1,0 0</inkml:trace>
</inkml:ink>
</file>

<file path=ppt/ink/ink161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1353 181,'2'0,"-4"0,2 0,0 0,0 0,0 0,0-1,0 1,0 0,0 0,0 0,0 0,0 0,0 1,0 0,0 1,1-1,-1 1,0 3,0-3,0 1,0-1,0 0,0 1,0-2,1 0,-1-1,0 0,0 0,0 1,0-1,0 0,1-1,0 1,0-1,0 1,1-1,-1 0,1 0,-1 1,0-1,0 0,0 0,0 1,0-1,-1 1,1 0,-1-1,0 1,-1 0,0-1,0 1,0 0</inkml:trace>
</inkml:ink>
</file>

<file path=ppt/ink/ink161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1357 195,'2'0,"-4"0,2 0,0 0,0 0,0-1,0 1,1 0,-1 0,1-1,1 1,-1-1,0 1,0 0,-1-1,1 1,0 0,-1 0,0 0,0 0,0 0,0 0,0-1,0 1,-1 0</inkml:trace>
</inkml:ink>
</file>

<file path=ppt/ink/ink161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1352 185,'2'0,"-4"0,2 0,0 0,-1-1,1 1,0 0,0 0,0 0,0 0,0 0,1 0,-1 0,1-1,1 1,1-1,-1 0,0 1,1-1,-1 0,-1 1,0 0,0 0,-1 0,0 0,0 0,0 0,1 0,-1 0,0 1,0-1</inkml:trace>
</inkml:ink>
</file>

<file path=ppt/ink/ink161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1298 233,'-1'0,"0"0,1 0,0 0,0 0,-1 0,1 0,0 0,0 0,1 0,0 0,1 0,1-1,1 0,0 0,2 0,8-2,-6 1,0 1,1-1,-1 0,-1 1,1 0,-1-1,0 1,-1 0,-1 1,0-1,-2 0,0 0,-1 1,0-1,-2 1,0 0,0 0,-1 0,0-1,0 1,-1-1</inkml:trace>
</inkml:ink>
</file>

<file path=ppt/ink/ink161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1374 165,'2'0,"-4"-1,2 1,0 0,0-2,0 2,1-1,0 1,0-1,1 0,-1 1,0 0,2 0,-2 0,0 1,-1 0,1 0,-1 0,-1 1,0-1,0 0,0 1,-2 0,2-1,0 0,0-1,1 1,0-1,0 0,1 0,0-1,0 1,1-1,0 1,1-1,-1 1,1-1,0 0,-1 1,0-1,0 1,-2 0,0 0</inkml:trace>
</inkml:ink>
</file>

<file path=ppt/ink/ink161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1331 253,'2'0,"-4"-1,2 1,1-2,1 1,-1 0,2 0,-1 1,0-1,-1 1,3 1,-3-1,1 1,0 1,-1-1,0 1,0 0,0 0,-1 1,1-1,-1 0,-1 0,1 0,-1 0,0 0,-2 1,-2 0,3-3,0 1,-2-1,3-1,0 0,0 0,0-1,0 1,1-1,0 1,1 0,0 0,0 1,1 0,0-1,0 1,1 0,0 0,-1 1,0-1,1 0,-1 0,-1 0,-1 0</inkml:trace>
</inkml:ink>
</file>

<file path=ppt/ink/ink161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1367 249,'2'0,"-4"0,1 0,1-1,0 1,0 0,0 0,0 0,1 1,-1 1,1 0,-1 0,1 0,-1 0,1 0,-1 0,0-1,1 1,-1-1,0-1,1 1,-1-1,0 0,0-1,1 0,-1 0,0 0,1-1,-1 1,1-1,-1 0,1 1,-1 0,1 0,-1 0,0 1,0-1,0 1,1 0,-1 0,0 0,1 1,0 0,0 0,0 1,0-1,0 0,0 1,0-1,0 0,1 0,-2-1,2 0,-1 0,0 0,0 0,1-1,-1 1,0-1,0 0,-1 0,1 0,0-1,-1 1,1 0,-1-1,0 1,-1-2,1 2,-1 0,0 0,1 0,-1 0,0 0,0 0,0 0,0 1,1-1,-1 0,0 1,0 0,1-1,-1 1,1 0,0 0,0 0,0 0,0 0,0 0,0 0,0 0,0 0,0 0,0 0,0 0,0 0,-1 1</inkml:trace>
</inkml:ink>
</file>

<file path=ppt/ink/ink161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1061 337,'2'0,"-4"0,2 0,0 0,0 0,0-1,0 1,0 0,-1 1,1-1,-1 1,0 1,0 0,-1 0,0 0,-1 2,1-2,1 0,0-1,-1 1,2-1,-1 0,1-1,0 1,0-1,0 0,0 1,1-1,-1 0,3 0,-2 0,1 0,1 0,2-1,-2 0,0 1,0 0,-1 0,0-1,-1 1,1 0,-1 0,0 0,1 0,-1-1,-1 1,0 0,0 0,0 0,0 0,0 0,0 0,0 0,-1 0,0 0,0-1,0 1</inkml:trace>
</inkml:ink>
</file>

<file path=ppt/ink/ink161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1061 344,'2'0,"-4"0,1 0,1-1,0 1,0 0,0 0,0 0,0 0,1 1,0 0,0 0,1 1,-1-1,1 1,0 0,-1-1,1 1,-1-1,0 0,1 0,-1-1,-1 1,0-1,0 0,1 0,-1 0,0-1</inkml:trace>
</inkml:ink>
</file>

<file path=ppt/ink/ink161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1100 333,'2'0,"-4"-1,2 1,0 0,0 0,0 0,0 1,0 0,0 3,1-1,0 0,-1 0,1-1,-1 1,1-1,-1-1,0 1,0-1,1-1,-1 1,0-1,0 0,0-1,0 1,0-1,0-1,-1 1,1-1,1 1,-1-1,1 1,0 0,0-1,0 2,0-1,-1 1,2 0,0 0,-1 0,0 0,1 0,-1 1,0-1,0 1,-1 0,0 0,0 1,0-1,0 0,0 0,-2 1,1-1,0-1,-1 1,1-1,-1 1,1-1,-1 0,1 1,0-1,0 0,1 0,-1 0,1 0,0-1,1 0,0 1</inkml:trace>
</inkml:ink>
</file>

<file path=ppt/ink/ink16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9701" units="cm"/>
      <inkml:brushProperty name="height" value="0.09701" units="cm"/>
      <inkml:brushProperty name="color" value="#ff0000"/>
      <inkml:brushProperty name="ignorePressure" value="false"/>
    </inkml:brush>
  </inkml:definitions>
  <inkml:trace contextRef="#ctx0" brushRef="#br0">1108 106,'2'0,"-4"0,2 0,0 0,0 0,0 0,-1 0,1 0,0 0,0 0,0 0,0 0,0 0,0 0,1 0,1 0,0 0,0 0,4 0,-4 0,0 0,0 0,0 0,0 0,-1 0,0 0,-1 0,1 0,-1 0,0 0,0 0,0-1,0 1</inkml:trace>
</inkml:ink>
</file>

<file path=ppt/ink/ink162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1143 343,'2'0,"-4"0,1 0,1 0,0 0,0 0,1 0,0 0,0 0,0 0,1-1,-1 1,0 0,1 0,-1 0,0 0,0 0,-1 0,1-1,-1 1,0 0,0 0,1 0,-1 0,0 1,0-1</inkml:trace>
</inkml:ink>
</file>

<file path=ppt/ink/ink162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1139 353,'2'0,"-4"0,2 0,0 0,0 0,1 1,-1-1,1 0,0 0,1 0,-1 0,0 0,1-1,0 1,0-1,1 0,-2 1,1-1,-1 1,0-1,-1 1,0 0,0 0,0 0,0 0,0 0,0 0,0 0,0 0</inkml:trace>
</inkml:ink>
</file>

<file path=ppt/ink/ink162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1203 342,'2'0,"-4"0,2 0,0 0,0 0,0 0,0 0,0 0,0 0,0 0,0 0,0 0,1 0,0 0,1-1,0 1,1 0,-1-1,1 1,-1-1,0 1,0 0,-1 0,-1 0,0 0,0 0,0 0,1 0,-1 0,1 0,0 0</inkml:trace>
</inkml:ink>
</file>

<file path=ppt/ink/ink162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1240 334,'2'0,"-4"-1,2 0,0 0,0 0,2 0,-2 0,1 1,0-1,0 1,0 1,0-1,1 1,-1 1,0 0,0 2,0-2,-1-1,0 1,-1-1,1 0,0-1,-1 0,1 0,0 0,-1-2,1 1,-1 0,1-1,0 0,0 0,0-1,1 1,-1 0,1 1,0 0,-1 0,1 1,0-1,-1 1,1 0,0 0,0 0,1 0,0 2,-1-1,0 0,0 1,0 1,-1-1,1 0,-1 0,0 1,0-1,0 1,0 0,0 0,0-1,1 4,-1-3,0-1,0 0,1 2,0-3,0 0,-1 0,1 0,0-1,0 0,-1 1,1-1,-1 0,2-1,-2 0,0 0,1 0,-1-1,0 1</inkml:trace>
</inkml:ink>
</file>

<file path=ppt/ink/ink162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1318 313,'2'0,"-5"0,3-1,0 1,0-1,1 0,-1 1,1-1,0 1,1-1,0 0,-1 1,3-1,-3 1,1 0,-1 1,2 1,-1-1,-1 1,1 0,-1 0,-1 0,0 0,0 0,-1 0,0 0,0 0,0 0,-1-1,1 0,0-1,-1 0,1 0,-1-1,1 0,1 0,-1 0,0 1,1-1,0 0,0 0,1 0,0 0,0 1,1 0,0 0,0-1,1 1,-1 0,0 0,0 0,0 0,-1 0,0-1</inkml:trace>
</inkml:ink>
</file>

<file path=ppt/ink/ink162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1361 304,'2'0,"-4"-1,2 1,0-1,0 1,0 0,0 1,-1 0,1 1,0 0,0 0,0 1,0-1,0 0,0 0,0 0,0 1,0-2,0 0,0 0,1 0,-1-1,1 0,0 0,0 0,0 0,1 0,-1-1,0 1,1-1,-1 0,0 0,0 1,0-1,0 0,-1 0,0 0,-1 0,1 1</inkml:trace>
</inkml:ink>
</file>

<file path=ppt/ink/ink162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1362 316,'2'0,"-4"0,2-1,0 1,0 0,1 0,-1 0,1 0,0 0,2-1,-2 1,0-1,0 1,1 0,-2-1,0 1,0-1,0 1</inkml:trace>
</inkml:ink>
</file>

<file path=ppt/ink/ink162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1357 306,'2'0,"-4"0,2 0,0 0,0 0,0 0,1-1,0 1,1 0,-1-1,0 1,3-1,-3 0,1 0,0 1,-1-1</inkml:trace>
</inkml:ink>
</file>

<file path=ppt/ink/ink162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1371 294,'2'0,"-4"0,2 0,0 0,0-1,1 1,0 0,0-1,1 1,-1 0,0-1,0 1,1 0,0 0</inkml:trace>
</inkml:ink>
</file>

<file path=ppt/ink/ink162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1386 289,'2'0,"-4"0,2-1,1 1,-1 0,2 0,-2 0,1 0,0 0,0 1,-1-1,1 2,-1-1,0 0,-1 1,0 0,0-1,1 0,-1 0,1 0,-1 0,1-1,0 0,0 0,1 0,0 0,0 0,0 0,0-1,1 1,0 0,-1-1,0 1,1 0,-1-1,-1 1,0 0</inkml:trace>
</inkml:ink>
</file>

<file path=ppt/ink/ink16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9701" units="cm"/>
      <inkml:brushProperty name="height" value="0.09701" units="cm"/>
      <inkml:brushProperty name="color" value="#ff0000"/>
      <inkml:brushProperty name="ignorePressure" value="false"/>
    </inkml:brush>
  </inkml:definitions>
  <inkml:trace contextRef="#ctx0" brushRef="#br0">1127 96,'2'0,"-4"0,2 0,0 0,0 0,0 0,0 0,0 0,1 1,0-1,0 1,2 1,-2-1,0 0,-1 1,1 1,-2-2,1 1,-2-1,0 0,0 1,0-1,-1 0</inkml:trace>
</inkml:ink>
</file>

<file path=ppt/ink/ink163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1362 301,'2'0,"-4"0,2 0,0 0,0 0,0 0,0 0,0 0,0 1,0-1,0 0,0 0,0 0,0 0,1-1,0 1,0 0,1-1,0 0,0 1,0-1,0 0,1 0,-2 1,0 0,-1-1,0 1,1 0,-1 0,0 0,0 0,0 0,0 0,0 0,-1 0,1 0,-1 1</inkml:trace>
</inkml:ink>
</file>

<file path=ppt/ink/ink163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1363 299,'2'0,"-4"0,2 0,0 0,0 0,0 0,0-1,1 1,0 0,0-1,1 1,-1-1,1 1,-1 0,0-1,1 1,-1 0,-1 1,0-1</inkml:trace>
</inkml:ink>
</file>

<file path=ppt/ink/ink163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1318 350,'2'0,"-4"0,2 0,0 0,1 0,0 0,1 0,4-1,-1 0,0 0,2 0,1-1,0 1,0 0,0-1,-1 1,-1 0,0 0,-2 0,-1 0,-1 1,0-1,-2 1,0 0,0 0,0 0,-1 1,0-1,-1 1</inkml:trace>
</inkml:ink>
</file>

<file path=ppt/ink/ink163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1333 369,'2'0,"-4"0,3-1,1 0,-1 1,1-1,0 0,-1 1,1 0,0 0,0 0,2 2,-3-1,1 0,0 1,-1-1,-1 1,0 0,0 0,-1 0,0-1,-1 1,0-1,0 0,1 0,-1 0,-2-1,3-1,-1 0,1 1,0-1,0 0,1 0,0 1,0-1,0 1,0-1,1 1,0 0,1-1,0 1,3 0,-3 0,0 1,0-1,0 1,-1-1,-1 1,1-1,-1 0</inkml:trace>
</inkml:ink>
</file>

<file path=ppt/ink/ink163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1368 361,'2'0,"-4"0,2-1,1 1,-1 0,0 0,1 0,-1 1,1 0,0 1,0 0,0 1,0-1,0 1,-1-1,1 0,-1 1,0-2,0-1,0-1,0-1,0 1,1 0,-1-1,1 1,-1-1,1 1,0 0,0 0,2 0,-2 1,0-1,1 1,0 0,-1 1,0-1,0 1,0-1,0 1,0 0,0 0,-1 0,1 1,-1-2,0 1,0 0,0 0,-1 0,-2 0,1 0,1-1,-1 0,0 0,0 0,0 0,1-1,-1 1,2-1,-1 1,0-1,1 1,0 0,0 0</inkml:trace>
</inkml:ink>
</file>

<file path=ppt/ink/ink163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1027 225,'2'0,"-5"-1,1 1,1-1,-1 1,1 0,-1 0,1 0,-1 1,1 0,-1 1,-1 0,1 0,0 0,1-1,0 1,0-1,1 2,1-1,0-1,0 0,0 1,0 0,1 0,-1 0,0 1,1-1,-1 1,0-1,1 5,-1-4,-1 0,0 0,-1 0,1 0,-1 0,-1 0,1-1,-2 1,1-1,-1 0,0 0,0-1,1-1,0 0,1 0,0-1,0 0,1 0,0 0,1 0,0-1,0 1,1 1,1-1,-1 1,0 0,0 0,0 1,-1 0,1 0,1 3,-1-2,-1 1,0 0,0 0,0 1,0 0,-1 0,0 1,1 0,-1 0,0 0,0 1,0-1,0 1,0 4,0-5,-1 0,1 0,0 0,-1 5,1-6,0 1,0-1,0-1,0 1,0-1,0-1,0 1,0-2,0 1,0-1,0 0,1-1,0 0,0 0,0 0,0 0,1-1,1 0,3-2,-2 1,0 1,0-1,6-2,-6 3,-1 0,0 0,-1 1,0-1,-2 1,1 0,-1 0,0 0,-1 0,1 0</inkml:trace>
</inkml:ink>
</file>

<file path=ppt/ink/ink163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1425 155,'2'0,"-3"-2,2 2,0-1,0 0,-1 1,1 0,2 0,-2 0,0 1,1-1,-1 1,0 1,-1-1,1 1,-1 0,0 0,0 0,-1 0,0 1,1 0,-1-1,0 5,1-4,0 0,1 0,0 0,0 1,0-1,1-1,0 1,0-1,1-1,0 1,1-1,-1 0,0 0,3 1,-4-1,-1-1,0 0,-1 0,-1 1,1-1,-1 0,0 1,0-1,0 1,-1 0,-2 3,2 0,1-2,-1 0,2 1,-1 0,1 0,-1 0,1 0,0 1,0 0,-1 5,1-4,0 0,0-1,0 5,0-5,0 1,1-1,-1 0,0 1,0-1,0 1,1-1,-1 1,1 5,0-6,0 0,-1 1,1 4,-1-5,1 0,-1 0,0 0,0 0,0 1,1-1,-1 0,1 1,-1-1,0 0,1-1,-1 1,0-1,1 3,-1-4,0 0,0 0,-1-1,1 0,0-1,0 0,-1 0,0 0,0 0,0 0,-2-1,1 1,-1 0,-2 0,3-1,1 1,0 0,1 0,0 0,0 0,0 0,0 0,0 0</inkml:trace>
</inkml:ink>
</file>

<file path=ppt/ink/ink163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1489 53,'2'0,"-4"0,1 0,1 0,0 0,0 0,0 0,0 1,0 0,0 0,0 1,0 0,0 1,0-1,0 1,0 0,0 0,0-1,0 0,0-1,0 1,0-1,0-1,0 0,1 1,-1-1,1 0,0 0,0 0,1-1,-1 1,0-1,1 1,-1-1,1 0,-1 1,0-1,0 0,0 1,-1-1,1 0,-1 1,0-1,0 0,-1 0</inkml:trace>
</inkml:ink>
</file>

<file path=ppt/ink/ink163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1492 70,'2'0,"-4"0,2 0,0-1,1 1,0 0,0-1,0 1,0 0,1-1,1 1,-2 0,0-1,0 1,0 0,0 0,-1-1,0 1,0 0,1-1,-1 0</inkml:trace>
</inkml:ink>
</file>

<file path=ppt/ink/ink163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1489 57,'2'0,"-4"0,2 0,0 0,1-1,0 1,0 0,0 0,0-1,0 1,1 0,-1-1,1 1,0 0,-1-1,1 1,-1 0,1-1,-1 1,0-1,0 1</inkml:trace>
</inkml:ink>
</file>

<file path=ppt/ink/ink16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9701" units="cm"/>
      <inkml:brushProperty name="height" value="0.09701" units="cm"/>
      <inkml:brushProperty name="color" value="#ff0000"/>
      <inkml:brushProperty name="ignorePressure" value="false"/>
    </inkml:brush>
  </inkml:definitions>
  <inkml:trace contextRef="#ctx0" brushRef="#br0">936 131,'2'0,"-4"0,2 0,0 0,0 0,0 0,2 0,-1 1,2-1,4 0,-2-1,0 1,2 0,9-1,-8 0,1 1,-1-1,0 1,0-1,0 1,-1 0,0-1,0 1,-1 0,0 0,-2 0,0 0,0 0,1 0,-4 0,0 0,0 0,-1 0,0 0,-1 0,0 0</inkml:trace>
</inkml:ink>
</file>

<file path=ppt/ink/ink164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1516 37,'2'0,"-4"0,2-1,0 1,0-1,0 0,1 1,0 0,0-1,0 1,0 0,1 0,-1 1,-1-1,1 1,0 2,-1-2,-1 1,1-1,-3 2,2-2,0 0,1 0,-1 0,1-1,0 1,0-1,-1 0,1 0,1 0,-1 0,1 0,2 0,-1 0,0 0,0 0,0 0,0-1,-1 1,1 0,-1 0,0-1,0 1,-1 0,0 0,0 0,0 0</inkml:trace>
</inkml:ink>
</file>

<file path=ppt/ink/ink164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1539 59,'2'0,"-4"0,2 0,0 0,0 0,0 0,0 0,1 0,0 0,0 0,1 0,-1 0,1-1,0 1,0 0,0 0,-1 0,0 0,-1 0,1 0,-1 0,-1 0,1 0,-1 0,-1 1</inkml:trace>
</inkml:ink>
</file>

<file path=ppt/ink/ink164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1539 67,'2'0,"-4"0,2 0,0 0,1 0,1 0,-1 0,0 0,1 0,0-1,0 1,0-1,0 1,0 0,-1-1,0 1,1-1,-1 1,0-1,1 0</inkml:trace>
</inkml:ink>
</file>

<file path=ppt/ink/ink164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1576 42,'2'0,"-4"0,2 0,0 0,0 0,0 0,-1 1,1 1,-1 0,1 0,0 0,0-1,0 1,-1 0,1-1,0 0,0 0,1 0,-1-1,0 0,0 0,1 0,0 0,-1 0</inkml:trace>
</inkml:ink>
</file>

<file path=ppt/ink/ink164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1567 66,'2'0,"-4"0,2 0,0 0,0 0,0 0,0 0,1 0,0-1,1 1,0 0,0-1,3 1,-2-1,0 1,-1 0,1-1,-2 1,1 0,-1 0,0 0,0 0,-1 0,0 0</inkml:trace>
</inkml:ink>
</file>

<file path=ppt/ink/ink164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1578 80,'2'0,"-4"0,2 0,0-1,0 1,0 0,1 0,-1 0,2-1,-1 1,0 0,0 1,0 0,0-1,-1 1,1 1,-1-1,0 0,0 0,-1 1,0-1,0 1,-1-1,0 0,1 0,0 0,0-1,1 1,0-1,-1 0,1 0,0 0,0 0,1 0,-1 0,1-1,1 1,0 0,0-1,0 1,0-1,0 1,0 0,1-1,-1 1,-1 0,1 0,-1-1,0 1,-1 0,1-1,-1 1,1-1</inkml:trace>
</inkml:ink>
</file>

<file path=ppt/ink/ink164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1633 45,'2'0,"-4"0,2 0,-1 0,1 0,0 0,1 0,0 0,3 0,-1-1,0 1,1 0,-1 0,0 0,0 0,0 0,0 0,0 0,0 0,0 0,-2 0,0 0,-1 0,0 0,0 0,-1 0,0 0,0 0,-2 0</inkml:trace>
</inkml:ink>
</file>

<file path=ppt/ink/ink164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1636 48,'2'0,"-4"0,2 0,0 0,0 0,1 0,0 0,0 0,3 0,-2 1,1-1,0 1,-1-1,-1 1,1-1,-1 0,0 1,-1-1,0 1,1-1,-1 1,0 0,-1 1,0-1,0 0,-1 0,1 1,-1-1,0 1,0 0,0 0,1 0,-2 0,2 0,0-2,1 1,0-1,0 0,0 0,0 0,0 0,1 0,0 0,0 0,0 0,1-1,-1 1,1-1,1 1,-1-1,2 1,-2-1,0 1,1 0,0-1,0 1,0 0,0 0,1 0,-3 0,0 0,0 0,-1-1,0 1,0 0,0 0,0 0,0 0,0 0,0-1</inkml:trace>
</inkml:ink>
</file>

<file path=ppt/ink/ink164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1710 34,'2'0,"-5"0,3 0,0 0,0 0,0 0,0-1,0 1,0 0,0 0,0 1,-1 0,1 1,-1 0,0 0,-2 4,2-2,0-1,0 0,0-1,1 1,0-1,1 1,0-1,0 0,0-1,1 1,-1-1,1-1,0 0,2 0,-2-1,0 0,0-1,0 1,0 0,-1-1,0 0</inkml:trace>
</inkml:ink>
</file>

<file path=ppt/ink/ink164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1729 36,'2'0,"-4"0,2 0,0 0,0 0,-1 0,1 1,0 1,-1-1,1 1,-1 0,1 0,0 0,-1 0,1 0,0 0,-1 0,1 1,1-2,-1 0,0 0,1-1,-1 1,1-1,0 0,0-1,0 1,1-1,-2 1,1-1,0 0,-1 1,1-2,-1 1</inkml:trace>
</inkml:ink>
</file>

<file path=ppt/ink/ink16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275 123,'2'0,"-4"0,2 0,0 0,0 0,0 0,0 0,0 0,0 0,0 0,0 0,0 0,0 0,0 0,0 0,0 0,0 0,0-1,1 1,-1-1,0 1,1-1,-1 0,0 1,0 0,0 0,0 0,0 1,0-1,1 1,-1 0,0-1,1 0,-1 0,0 0,0 0,0 0,0 0,1-1,-1 1,1-1,-1 1,0 0,0 0,0 0,0 0,0-1</inkml:trace>
</inkml:ink>
</file>

<file path=ppt/ink/ink165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1714 52,'2'0,"-4"0,2 0,0 0,0 0,1 0,-1 0,1 0,1 0,-1 0,1 0,2 0,-1-1,-1 1,0 0,-1 0,1-1,-1 1,-1 0,1 0,-1 0,1 0</inkml:trace>
</inkml:ink>
</file>

<file path=ppt/ink/ink165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1743 57,'2'0,"-4"0,2 0,0-1,0 1,0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0,1 0</inkml:trace>
</inkml:ink>
</file>

<file path=ppt/ink/ink165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1760 48,'2'0,"-4"0,2 0,0 0,0 0,0 0,0 0,0 0,0 0,0 0,0 0,1 0,0 0,3 0,-1 0,-1-1,1 1,2 0,-3 0,0 0,-1-1,-1 1,0 0,0 0,0 0,0 0,0 0,0 0,1 1,0-1</inkml:trace>
</inkml:ink>
</file>

<file path=ppt/ink/ink165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1814 42,'2'0,"-5"-1,3 1,0 0,-1-1,1 1,0 0,-1 0,0-1,1 1,-1 0,0 0,0 1,0-1,-1 1,1 0,0 1,0-1,0 0,0 1,1-1,0-1,0 1,1 0,0-1,0 0,0 0,2 0,-2-1,0 1,1-2,-2 1,1 1,0-2,-1 2,0-1,0 0,1 0,-1 1,0 0,0 0,0-1,0 1,0 0,0 0,0 1,-1 0,1 0,0 0,-1 1,1-1,0 0,0 0,1 0,-1 0,1-1,0 0,0 0,0 1,1-1,-1 0,2-1,-2 1,0 0,-1 0,1-1,-1-1,1 2</inkml:trace>
</inkml:ink>
</file>

<file path=ppt/ink/ink165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1824 24,'2'0,"-4"0,2 0,0 0,0 0,0 0,0 1,1 0,0 0,0 0,1 2,-1-1,0 0,1 2,0-2,-1 0,-1 0,1 0,0 0,-1-1,1 1,-1-1,0 1,0-1,0 2,-1-1,0-1,0 0,0 0,1 0,-1 1,0-2,0 1,1 0,-2 1,2-2,-1 1,0-1,1 0,0 0,0 0,0 0,0 0,0-1,0 1</inkml:trace>
</inkml:ink>
</file>

<file path=ppt/ink/ink165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1838 14,'2'0,"-4"0,2 0,0 0,0 0,0 0,0 0,0 0,0 0,0 0,0-1,0 1,0 0,0 0,0-1,1 1,0-1,0 1,0 0,-1 0,1 0,0 0,-1 0,1 1,-1-1,0 1,1-1,-1 2,0-1,0 0,0 0,-1 1,1-1,-1 0,0 1,0-2,1 1,-1 0,1-1,0 0,0 0,0 0,0 0,0 0,0 0,0 0,0 0,0 0,0 1,1-2,0 1,0 0,0 0,1 0,-1 0,1 0,-1 0,0 0,-1 0,1 0,-1 0,0 0,0 0,0 0,0 0,0 0</inkml:trace>
</inkml:ink>
</file>

<file path=ppt/ink/ink165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1570 104,'2'0,"-5"-1,3 1,0 0,0 0,0 0,0 0,0 0,0 0,0 0,0 0,0 0,0 0,0 0,0 0,0 1,0-1,0 1,0 0,0 0,1-1,-1 1,0 0,0-1,0 1,0-1,1 0,-1 0,0 0,0 0,1 0,0 0,0 0,0 0,0 0,0 0,1 0,-1-1,1 1,1 0,1 0,-1-1,0 1,0 0,1 0,-1 0,0-1,0 1,-1 0,1 0,0 0,0-1,0 1,0 0,0-1,2 1,-2 0,-1-1,1 1,-1 0,1 0,-1-1,1 1,-1 0,1 0,-1-1,1 1,0 0,0 0,0-1,0 1,-1 0,1 0,-1-1,0 1,3-1,-3 1,1 0,-1 0,1-1,-1 1,1 0,-1 0,0 0,1-1,-1 1,0 0,0 0,0 0,0-1,2 1,-2 0,0 0,0-1,0 1,1 0,-1 0,0 0,1 0,-1-1,2 1,-2 0,0 0,0-1,1 1,-1 0,0 0,1 0,-1 0,0-1,0 1,0 0,0 0,0 0,0 0,1 0,-1 0,0 0,0-1,0 1,0 0,-1 0,0 0,0 0,1 0,0 0,0 0,0 0,0 0,0 0,3 0,-3 0,0 0,0 0,-1 0,1 0,-1-1,1 1,-1 0,1 0,0 0,0 0,0 0,0 0,0 0,0-1,-1 1,1 0,0 0,1 0,-2 0,0 0,1 0,-1 0,0 0,0 0,-1 0,1 0,-1 0,0 0,1 0,-1 0,0-1,1 1,-1 0,1 0,-1 0,1 0,-1 0,0 0,0 0,0 0,0 0,0 0,0 0,0 0,0 0,0-1,0 1,0-1,0 1,0-1,-1 1,1-1,0 1,0-1,-1 0,1 1,0-1,0 0,-1 1,1 0,0-1,0 1,0 0,0 0,0 0,0 0,0 0,0 0,0 0,0 0,0 0,-1-1</inkml:trace>
</inkml:ink>
</file>

<file path=ppt/ink/ink165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1419 254,'2'0,"-4"0,2 0,0 0,0 0,0-1,0 1,0 0,0 0,0 0,0 0,0 0,0 1,0 0,1 0,-1 1,0-1,1 0,-1 0,0 0,0 0,0-1,0 0,0 0,0 0,1-1,0 0,0 0,0-1,3-2,-2 2,0 0,0-1,0 1,2-1,-3 2,0 1,-1-1,0 1,0 0,0 1,0-1,0 0,-1 2,1-2</inkml:trace>
</inkml:ink>
</file>

<file path=ppt/ink/ink165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1414 367,'2'0,"-4"-1,2 1,0 0,0 0,0 0,0 0,0 0,0 0,0 0,0 1,1-1,-1 1,1 0,-1 1,0 0,0-2,1 1,-1 0,0-1,0 0,0 0,0 0,1 0,-1 0,0-1,1 0,0 1,-1-1,1-1,0 1,0-1,0 0,0 0,2-2,-1 1,-1 1,1 0,-1 1,-1 0,1 1,-1-1,0 1,0 0,0 0,0 0,0 0,0 0,1 1,-2-1</inkml:trace>
</inkml:ink>
</file>

<file path=ppt/ink/ink165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1368 129,'2'0,"-4"0,2 0,0-1,0 1,0 0,0 0,0-1,0 1,1 2,0-1,-1 0,1 1,0 1,-1-2,0 0,0 0,1 0,-1 0,0-1,1 0,-1-1,1 1,0-2,0 1,0-1,0 0,0 1,1-1,0 0,-1 0,1 0,-1 1,0-1,-1 2,1 0,-1 0,0 0,0 0,-1 0,0 0,0 1</inkml:trace>
</inkml:ink>
</file>

<file path=ppt/ink/ink16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676 114,'2'0,"-4"0,2 0,0 1,0 0,0-1,0 1,0-1,0 0,0 0,0 0,0 0,0 0,0 0,0-1,1 0,0 1,0-1,0 0,0 0,0 1,-1 0,1 0</inkml:trace>
</inkml:ink>
</file>

<file path=ppt/ink/ink166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1369 131,'2'0,"-4"0,2 0,0 0,0-1,0 2,0-1,1 2,0 0,0 0,-1 0,1-1,-1 0,1 0,-1-1,0 0,0 1,0-1,0 0,0 0,0 0,1-1,0 0,-1-1,1 1,0-1,1 0,-1 0,3-3,-3 3,1-1,0 1,0 1,-1 0,1 0,-1 0,-1 1,1 0,-1 0,0 0,0 0,0 0,0 0,-1 1</inkml:trace>
</inkml:ink>
</file>

<file path=ppt/ink/ink166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130 453,'2'0,"-4"0,2 0,-1-1,1 1,0-1,0 0,0 1,0-1,0 0,0 0,1 0,0 1,0-1,1 1,-1-1,1 1,0 0,0 1,-1 0,0 0,1 1,-1-1,0 1,-1 0,1 0,-1 1,0-1,-1 1,1 0,-1-1,-1 1,1-1,-2 0,2-1,-1 0,-1-1,2 0,-1 0,1-1,0 0,0 0,1 1,0-1,0 0,0 0,0 0,1 0,0 0,1 0,-1 1,3-1,-2 0,-1 1,1 0,-1 0,0 0,0 1,0-1,0 1,-1-1</inkml:trace>
</inkml:ink>
</file>

<file path=ppt/ink/ink166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158 447,'2'0,"-5"0,3 0,0 0,0 0,0 0,0 0,0 0,0 0,0 1,1 2,-1-1,0 0,0 0,1 4,-1-4,0 1,0-1,0 0,0 0,0-1,0 0,0 0,0-1,0 1,1-1,-1 0,1 0,-1 0,1 0,0 0,0-1,1 0,-1 0,0 0,1 0,-1 0,0 0,0 0,-1 0,1-1,-2 2,1-1,-1 0,0 1</inkml:trace>
</inkml:ink>
</file>

<file path=ppt/ink/ink166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159 462,'2'0,"-4"0,2 0,0 0,0 0,0 0,0-1,1 1,-1 0,1-1,1 1,-2-1,2 0,-1 1,0-1,0 0,0 1,-1-1,1 1,-1 0,0-1,1 1,-2-1,1 1,-2-1,1 1</inkml:trace>
</inkml:ink>
</file>

<file path=ppt/ink/ink166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155 450,'2'0,"-4"0,2 0,0 0,0 0,0 0,0 0,1-1,0 1,1-1,-1 1,0-1,0 1,0-1,0 1,-1-1,1 1,0 0,-1-1</inkml:trace>
</inkml:ink>
</file>

<file path=ppt/ink/ink166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170 432,'2'0,"-4"-1,2 1,0-1,1 1,1-2,-1 2,1-1,-1 1,0 0,-1 0,1 1,0-1,-1 2,0 0,0 0,-1 0,0 0,0 1,0-1,0 0,1 0,-1-1,1 0,0 0,0-1,1 0,0-1,0 1,1-1,-1 0,1 0,0 0,0 0,0 1,1-2,-1 2,-1 0,-1 0,0 1</inkml:trace>
</inkml:ink>
</file>

<file path=ppt/ink/ink166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118 501,'2'0,"-4"0,2 0,0 0,0 0,0 0,0 0,0 0,0 1,2-2,0 1,1 0,0-1,2-1,0 0,1 0,1 0,0 0,0 0,-1 0,0 0,0 1,-1-1,-1 1,0 0,-1 1,-1-1,2 0,-3 1,-1 0,0 0,0 0,-1 1,0-1</inkml:trace>
</inkml:ink>
</file>

<file path=ppt/ink/ink166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134 525,'-1'0,"1"0,0-1,-1 0,1 1,0-1,0 0,0 0,0 0,1 0,0 1,0-1,1 0,0 0,2 0,-3 1,1 0,0 1,0-1,-1 2,0-1,0 1,0 1,-1-1,0 2,-1-1,0 0,0-1,-1 1,0-1,-1 1,1-2,0 0,-1 0,1-2,1 1,0-1,0 1,1-2,-1 2,2-1,-1 0,2 0,-1 0,1 0,0 1,2 0,-2 0,0 0,0 0,0 0,1 1,-2-1,-1 0,1 0,-1 1</inkml:trace>
</inkml:ink>
</file>

<file path=ppt/ink/ink166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167 515,'2'0,"-4"-1,2 1,0-1,0-1,0 2,0-1,0 1,0-1,0 1,0 0,0 0,1 1,-1 0,1 1,1 0,-1 3,0-2,0 0,0 0,-1-2,1 1,-1-2,0 1,0-1,1 0,-1 0,0 0,0-1,0 0,1-3,-1 2,1 0,-1 0,1 1,-1 0,1 0,-1 0,0 1,0 0,0 0,0 0,0 0,1 0,1 2,-1 0,0-1,-1 1,1-1,0 0,0 1,0-1,-1-1,1 0,0 0,0-1,0 1,0-1,-1 0,1 0,0 0,-1 0,0-1,1 1,-1 0,-1-1,1 1,-1 0,0-2,0 2,0 0,0 0,0 0,-1-1,1 1,1 1,-1 0,1-1,-1 1,1 0,0 0,0-1,0 1,0 0,0 0,0 0,-1 1,1 0</inkml:trace>
</inkml:ink>
</file>

<file path=ppt/ink/ink166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207 523,'2'0,"-4"0,2 0,0-1,-1 1,1 0,0 0,0 0,0 1,0 0,0 1,0-1,0 1,0-1,1 1,-1-1,0 1,1-1,-1 1,0-1,1-1,-1 0,0 0,0 0,0 0,0 0,-1 0,1-2,0 1</inkml:trace>
</inkml:ink>
</file>

<file path=ppt/ink/ink16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365 462,'2'0,"-4"0,2 0,0 0,0 0,0 0,0 0,0 0,0 1,1-1,-1 1,0 0,0-1,0 1,0-1,1 0,-1 1,0-1,0 0,0 0,0 0,0 0,0-1,1 1,0-2,1 1,-1-1,0 1,1-1,0 0,0 0,1 0,-2 1,-1 1</inkml:trace>
</inkml:ink>
</file>

<file path=ppt/ink/ink167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214 522,'2'0,"-4"0,2 0,0 0,0 0,0 0,0 0,0 1,-1 0,0 0,0 0,0 0,0 0,1 0,-1-1,1 1,0-1,0 0,0 0,0 0,1 1,0-1,-1 0,1 1,1 0,-1-1,0 0,0 0,1 0,-2 0,1 0,-1 0,1 0,-1 0,1 0,-1 0</inkml:trace>
</inkml:ink>
</file>

<file path=ppt/ink/ink167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224 523,'2'0,"-4"0,2 0,0 0,0 0,0 0,0 0,0 0,0 1,1 0,-1 0,1 1,-1-1,1 1,0 0,-1 0,1-1,-1 1,1-1,-1 1,1-1,-1 0,0 0,0-1,0 1,0-1,-1 1,1-1,-1 1,1-1,-1 0,0 0,0 0,0-1,0 1,-1-2,1 1</inkml:trace>
</inkml:ink>
</file>

<file path=ppt/ink/ink167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221 513,'2'0,"-4"0,2 0,0-1,0 1,0 0,0 0,0 0,0 0,0 0,0 0,1-1,-1 1</inkml:trace>
</inkml:ink>
</file>

<file path=ppt/ink/ink167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229 471,'2'0,"-4"0,2 0,0 0,0 0,0 0,0 0,0 0,1 0,0 0,-1-1,2 1,-1 0,0-1,1 1,-1 0,1 0,-1-1,0 1,0 1,-1 0,-1-1</inkml:trace>
</inkml:ink>
</file>

<file path=ppt/ink/ink167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229 483,'2'0,"-4"0,2 0,0 0,1 0,0 0,0 0,0-1,0 1,1 0,0-1,0 1,0-1</inkml:trace>
</inkml:ink>
</file>

<file path=ppt/ink/ink167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331 440,'-1'0,"1"0,0-1,0 1,0-1,0 0,0 0,1-1,0 1,0 0,0 0,0 0,1 0,-1 0,0 1,1 0,-1-1,1 2,-1-1,1 1,-1 0,1 0,0 3,-1-2,0 0,-1 0,0 1,0-1,0 0,-1 0,0 0,0 0,-1 0,0-1,0 0,0 0,-1 0,-2 0,4-1,-1-1,1 0,1 1,-1-1,1 0,0 0,0 0,0 0,1 0,0 1,1-1,-1 1,1 0,0 0,0 0,0 0,0 0,0 0,-1 0,0 0,0 0,0 0,1 0</inkml:trace>
</inkml:ink>
</file>

<file path=ppt/ink/ink167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361 434,'2'0,"-5"-1,3 1,0 0,0 0,0 0,0-1,0 1,1 0,-1 1,1-1,-1 1,1 0,-1 1,0-1,0 1,0 0,0 0,0 1,0-1,0 0,-1 0,1 0,0 0,-1-1,1 0,0 0,0 0,0 0,0-1,1 0,0 0,-1 0,2-1,-1 1,3-2,-3 1,1 0,-1 0,0 0,0 1,-1-1,1 1,-1-1,0 0,-1 1,1-1,-1 1,0-1,0 1</inkml:trace>
</inkml:ink>
</file>

<file path=ppt/ink/ink167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366 449,'2'0,"-4"0,1-1,1 1,0 0,1 0,-1 0,2-1,0 0,-1 1,0-1,0 1,0-1,-1 1,1 0,-1-1,0 1,0 0,0-1,0 0,0 1,-1-1</inkml:trace>
</inkml:ink>
</file>

<file path=ppt/ink/ink167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363 436,'2'0,"-4"0,1-1,1 1,0 0,1 0,-1 0,1-1,0 1,0-1,0 1,1-1,-1 1,1-1,-1 1,1-1,-1 0,0 1,-1 0,1 0,-1 0,0 0,0 0</inkml:trace>
</inkml:ink>
</file>

<file path=ppt/ink/ink167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381 407,'2'0,"-4"0,2 0,-1 0,1-1,0 1,0 0,0-1,0 1,0-1,0 1,0-1,1 1,-1-1,1 1,0 0,-1-1,2 1,-1 0,0 0,0 1,0 0,0 0,0 1,-1 1,0-2,-1 1,0-1,-1 1,1 0,0-1,0 0,0 0,1-1,0 1,0-1,0 0,0 0,0 1,2-1,-1 0,1 0,0-1,0 1,0 0,0-1,0 1,-1 0,0 0,0 0,0-1,-1 2,0-1,0 1,0-1</inkml:trace>
</inkml:ink>
</file>

<file path=ppt/ink/ink16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1185 99,'2'0,"-4"0,2 0,-1-1,1 1,0 0,0 0,0 0,0 0,0 0,0 1,0 0,0 0,0 1,-1 1,1-1,-1 0,1 0,0 1,0-2,0 0,0 0,0 0,0-1,0 0,0 0,0 0,0 0,0-1</inkml:trace>
</inkml:ink>
</file>

<file path=ppt/ink/ink168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308 482,'2'0,"-4"0,2 0,0 0,-1 0,1 0,1 0,0 0,0 0,2-1,0 1,0-1,1 1,-1-1,6 0,-4 0,0 0,1 0,-1 0,-1 0,1 1,-2-1,1 0,0 1,-1-1,1 0,0 1,0-1,0 0,1 0,-3 1,0-1,0 1,-1 0,0 0,-1 0,0 0,0-1,-1 2,-1 0</inkml:trace>
</inkml:ink>
</file>

<file path=ppt/ink/ink168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330 506,'0'-1,"0"1,0-1,1 0,-1 0,1 0,0 0,0 1,1-1,1 0,-1 1,-1 0,1 0,-1 1,1 0,-1 1,0-1,0 2,0-1,-1 0,0 1,0 0,-1-1,0 1,-1 0,0-1,0 0,1 0,-1-1,0-1,1 1,-1-1,1-1,0 1,0-1,0 0,1 0,-1 0,1-1,0 1,1-2,0 2,0 1,0-1,1 0,0 1,0 0,1-1,-1 1,0 0,1 1,-2 0,0-1,0 1,0 0,0-1</inkml:trace>
</inkml:ink>
</file>

<file path=ppt/ink/ink168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384 503,'2'0,"-5"0,3-1,-1 0,0 1,-1-2,1 2,0 0,0 0,0 0,0 0,-1 1,1 0,0 1,-1-1,1 3,0-2,1 0,0 0,0 1,1-1,0-1,0 0,0-1,0 0,1 0,-1-1,1 0,-1 0,0-1,0 1,0-1,-1 0,1 0,-1-1,0 2,0 0,0 0,0 1,0 0,-1 0,0 0,1 0,0 0,0 0,0 1,-1 1,1-1,0 1,0 2,1-2,-1-1,1 1,-1-1,1 0,0-1,0 1,0-1,0 0,0 0,0 0,0 0,0 0,-1-1,1 0,-1 0,1 1,-1-1,0 1,0 0,0 0,0 0</inkml:trace>
</inkml:ink>
</file>

<file path=ppt/ink/ink168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399 513,'2'0,"-5"0,3 0,0 0,0-1,0 2,0 0,0 0,0 1,0 0,0 1,0-1,1 1,-1-1,0 0,0-1,1 1,-1-1,0 0,0-1,0 0,0 0,0 0,0-1,0 0,0-1,0 1,1-1,0 0,-1 0,2-2,-2 3,1 0,0 0,-1 0,1 1,-1 0,0 0,0 0,0 0,0 1,-1 0,0 0,0 0,-1 2,1-2,0 0,0 0,0-1,1 0,0 1,0-1,0 0,0 0,1 0,0 1,0-1,1 1,-1 0,1-1,0 1,0-1,0 1,1-1,-1 0,0 0,0 1,-1-1,0 0,-1 0,0 0,0 0,0 0,-1-1,1 1</inkml:trace>
</inkml:ink>
</file>

<file path=ppt/ink/ink168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438 451,'2'0,"-4"0,2-1,0 1,0-1,0 1,0 0,0 0,0 0,0 0,0 1,0 1,-1 0,0 1,1-1,-1 1,1-1,-1 2,1-3,-1 0,1-1,0 1,0-1,0 0,0 0,0-1,0 1,-1-1,0 0,0 0,1-1</inkml:trace>
</inkml:ink>
</file>

<file path=ppt/ink/ink168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427 455,'2'0,"-4"0,2-1,0 1,0 0,0-1,0 1,0 0,1 1,0-1,0 1,2 1,-1 0,0 0,0-1,2 2,-3-1,1-2,-1 1,-1 0,1-1,-1 0,1 0,-1 0,0 0,0 0,0 0,0-1</inkml:trace>
</inkml:ink>
</file>

<file path=ppt/ink/ink168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482 423,'-1'0,"1"-1,1 0,-1 0,0 0,1-1,0 1,1 0,-1 0,2-1,-1 2,0 0,0-1,0 1,0 0,-1 1,1 0,-1 0,1 0,-1 1,0 0,-1 0,1 0,-1 0,0 0,0 0,-1 0,0 0,-1-1,1 1,-1-1,1 0,-1 0,1-1,0 1,0-1,0 0,0-1,0 1,0-1,0 0,0 0,1 1,1-1,-1 0,1 0,0 1,2-1,1 0,-2 2,-1-1,1 1,-1-1,0 1,0-1,-1 1,0-1,1 1,-1-1,0 0</inkml:trace>
</inkml:ink>
</file>

<file path=ppt/ink/ink168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541 421,'2'0,"-4"0,2 0,0-1,-1 0,1 0,0 0,-1 0,1 1,-1-1,0 0,0 1,0 0,0 0,-1 1,1-1,0 2,-1 0,1-1,1 4,0-3,0 0,1 0,-1 0,2-1,0 0,-1-1,0 0,2-2,-1 1,-1 0,1-1,-1-1,0 1,-1 0,0 1,0-1,0 2,0-1,0 0,0 1,0 0,0 0,0 1,-1 0,1 2,0-1,1 0,-1 0,0-1,1 0,0 0,0 0,-1-1,1 0,0 0,0 0,0 0,1-1,-1 0,1 0,-1 1,0-1,-1 1,0-1</inkml:trace>
</inkml:ink>
</file>

<file path=ppt/ink/ink168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560 420,'2'0,"-4"0,2 0,0 0,0 0,0 1,0-1,0 2,0 2,1-2,-1-1,0 1,1 1,-1-2,0 0,0-1,0 0,0 0,1 0,-1 0,0-1,1-1,-1 1,1-1,-1 0,1 1,0-2,0 2,-1 0,0 1,0 0,1-1,-1 1,0 0,-1 1,0 0,1 0,-2 0,1 0,0 0,1 0,-1 0,1-1,0 0,0 1,0-1,0 0,1 1,-1 0,1-1,0 1,0-1,0 0,0 1,2-1,-1 1,0-1,-1 0,1 0,-1 1,0-1,0 0,0 0,-1 1,0 0,-1-1</inkml:trace>
</inkml:ink>
</file>

<file path=ppt/ink/ink168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481 468,'2'0,"-5"0,3 0,-1 0,0 0,0 0,1 0,0 0,0 0,0 0,4-1,-1 0,0 0,2 1,-1-1,1 0,1-1,-1 1,1 0,1-1,0 1,0-1,0 1,0-1,1 0,-1 0,1 1,-1-1,-1 1,0 0,0 0,-2 0,1 0,-2 0,0 1,-1-1,-1 1,-1 0,0 0,-1 0,0 0,-1 0</inkml:trace>
</inkml:ink>
</file>

<file path=ppt/ink/ink16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1194 99,'2'0,"-4"0,2 0,0 0,0 1,0-1,0 1,0 0,-1 0,0 0,0 0,0 0,0 0,0-1,0 1,1-1,-1 1,1-1,-1 0,1 1,0-1,0 0,1 1,-1-1,1 1,0 0,-1 0,2 1,-1-2,0 1,0 0,0 0,0-1,-1 0,1 0,-1 0,1 0,-1 0,1 0,-1 0,1 0</inkml:trace>
</inkml:ink>
</file>

<file path=ppt/ink/ink169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513 496,'-1'0,"1"-1,0 0,0 0,1-1,0 1,0-1,1 1,-1 0,0 0,1 1,0 0,0 0,-1 1,1 0,2 3,-2-2,0 0,-1 1,0-1,-1 1,0 0,0-1,-1 1,-1-1,-1 1,1-1,0-1,0-1,0 0,1 0,-1 0,1-1,0 0,0 0,0-1,1 1,0 0,0 0,0 0,1 1,-1-1,1 1,1 0,0 0,1 0,0 0,-1 0,1 0,-1 0,0 0,-1 1,0-1,-1 0,1 0,0 1</inkml:trace>
</inkml:ink>
</file>

<file path=ppt/ink/ink169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556 488,'0'-1,"0"1,0-1,1 0,0 0,0 0,0 1,0 0,0 0,0 1,1 1,-1 0,0 0,-1 0,1 0,-1 0,0-1,0 0,0 0,0 0,-1-1,1 0,0 1,-1-2,1 1,-1-1,1 0,-1 0,1 0,0-1,0 1,0-1,1 0,0 1,0 0,0 0,0 0,0 1,0-1,0 1,0 0,0 1,0 0,0 0,0 1,1 1,-2-2,1 1,-1-1,1 0,-1 0,0-1,0 1,0-1,0 0,0 0,0 0</inkml:trace>
</inkml:ink>
</file>

<file path=ppt/ink/ink169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588 488,'2'0,"-4"0,2 0,1 0,-1 1,1-1,-1 1,2-1,-1 0,0 0,1 0,0-1,-1 0,-1 0,1 0,-1 0,0 0,0 0,-1 0,0 1,1 0,-1 0,0 0,-1 0,1 1,1 0,-1 3,1-2,0 0,0-1,0 1,2 0,-1-2,1 1,-1-2,1 1,0-1,0 0,-1 0,1 0,-1-1,1 0,-1-1,0 0,-1-1,1 1,-1 0,0 0,-1 0,1 1,-1 0,-1 1,1 1,1-1,-1 1,1 0,0 2,0 0,0 1,0 0,0 0,0 0,1 1,-1-1,1-1,0 0,-1 0,1-1,0 0,1 0,-1-1,-1 0,1 0,0 0,0-1,0 0,-1 0,1 0,-1-1,0 1,-1-1,0 1</inkml:trace>
</inkml:ink>
</file>

<file path=ppt/ink/ink169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595 479,'2'0,"-4"0,2 0,0 0,0 0,1 0,0 0,1 0,0-1,3 1,-3-1,1 1,-1-1,0 1,0 0</inkml:trace>
</inkml:ink>
</file>

<file path=ppt/ink/ink169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635 482,'2'0,"-4"0,2 0,-1 0,1 1,0 1,0-1,0 1,0 0,0 0,1 0,-1-1,1 1,-1-1,1 0,-1-1,0 1,0-1,0 0,0 0,1 0,-1-1,0 0,1 0,-1-1,2-2,-1 2,0 0,0 0,0 1,-1 1,0-1,0 1,0 0,0 0,0 0,0 1,0-1,-1 1,0 0,0 0,-1 0,1 0,0 0,0-1,0 0,1 0,0 0,0 0,1 1,1-1,-1 0,1 0,-1 1,2 0,-2 0,1 0,0-1,0 1,0-1,-1 1,0-1,0 0,-1 0,0 0,0 1,0-1,0 0,0-1,-2 0</inkml:trace>
</inkml:ink>
</file>

<file path=ppt/ink/ink169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668 423,'2'0,"-4"0,2 0,0-1,0 1,0 0,0 1,-1 0,0 1,0 1,-1 0,1 0,0 0,0-1,0 0,1 0,-1-1,1 0,0 0,0-1,0 0,0 0,0 0,0-1,-1 0,1 0</inkml:trace>
</inkml:ink>
</file>

<file path=ppt/ink/ink169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654 432,'2'0,"-4"0,2-1,0 1,0 0,0-1,1 1,0 0,0 0,2 1,-1 1,0 0,1-1,-1 1,3 1,-3-1,0-1,-1 0,2 0,-3-1,0 0,1 0,-1 0,0 0</inkml:trace>
</inkml:ink>
</file>

<file path=ppt/ink/ink169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746 400,'2'0,"-4"0,2-1,0-1,0 1,0-1,1 1,0-1,1 0,0 1,-1 0,1 0,0 1,-1 0,2 1,-1 1,1 5,-2-4,0 0,0 0,-2 2,0-2,0 0,-1-1,0 0,0 0,0-1,1 0,-1-1,1 0,0 0,-1-1,1 1,1-2,-1 1,1-1,0 1,1 0,2 0,1 0,-2 1,1 0,-1 0,0 0,1 0,-1 0,-1 0</inkml:trace>
</inkml:ink>
</file>

<file path=ppt/ink/ink169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782 400,'2'0,"-4"0,2-2,0 2,1 0,0 0,0 1,0 1,0 0,0 0,0 1,-1-1,0 0,0 0,0 0,-1-1,1-1,-1 1,0-1,1-1,-1 1,1-3,0 1,1 0,-1 0,1 0,0 1,0 0,0 0,0 1,0 0,0 0,0 0,0 1,0 1,0-1,0 1,-1-1,1 1,0-1,-1 0,0 0,1-1,-1 1,0-1</inkml:trace>
</inkml:ink>
</file>

<file path=ppt/ink/ink169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801 406,'2'0,"-4"0,2 0,0 0,0 0,1 0,-1 0,2 0,-1 0,1 0,0 0,2 0,-2-1,0 1,-1-1,0 0,-2 0,1 0,-1 0,0 1,-2-1,2 1,-1 1,1 0,0 1,0 0,1 0,0 0,1 0,0 0,0 0,0-1,1 0,-1-1,3 0,-1-1,-1 0,-1 0,3-3,-3 1,0 0,0-1,-1 0,1 0,-1 0,0 1,0 1,-1 0,0 1,1 0,-1 1,1 0,-1 0,1 1,0 0,-1 2,1 1,0-1,1 1,-1 0,0-1,1 0,-1-1,1 1,-1-3,1 1,0-1,1-1,-1 1,-1-1,0 0,0 0</inkml:trace>
</inkml:ink>
</file>

<file path=ppt/ink/ink1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16:17"/>
    </inkml:context>
    <inkml:brush xml:id="br0">
      <inkml:brushProperty name="width" value="0.05292" units="cm"/>
      <inkml:brushProperty name="height" value="0.05292" units="cm"/>
      <inkml:brushProperty name="color" value="#000000"/>
      <inkml:brushProperty name="ignorePressure" value="false"/>
    </inkml:brush>
  </inkml:definitions>
  <inkml:trace contextRef="#ctx0" brushRef="#br0">981 24,'2'0,"-4"0,2 0,0 1,0 0,0 0,1 1,-1 1,0-1,1 0,-1 0,0 0,0 0,0-1,1-1,-1 1,0-1,0 0,0 0</inkml:trace>
</inkml:ink>
</file>

<file path=ppt/ink/ink17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1207 108,'2'0,"-4"0,2 0,0 0,0 0,0 0,0 0,0 0,0 0,1 0,0 0,0 0,1 0,0 0,0 0,0 0,1 0,-1 0,2 0,-2 0,-1 0,0 0,0 0,-1 0,0 0,0 0,0 0,1 0,-1 0,0 0,0 0,0 0,0-1</inkml:trace>
</inkml:ink>
</file>

<file path=ppt/ink/ink170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826 400,'-1'0,"1"0,0 0,-1 0,1 0,0 0,0 0,0 0,1 0,0 0,1 0,0 1,3-1,-2 1</inkml:trace>
</inkml:ink>
</file>

<file path=ppt/ink/ink170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851 402,'2'0,"-4"0,1 0,1 0,0 0,0 1,0 0,-1 2,1-1,0 0,0 0,0-1,1 1,-1-1,0-1,1 0,0 0,0-1,0 0,0-1,0 0,-1 1,1-1,-1 0,1 1,-1 1,0-1,1 1,-1 0,0 0,0 0,-1 0,1 1,-1 0,0 0,0 0,1 0,0 0,0 0,0 0,0 0,0-1,1 1,0-1,0 0,-1 1,2-1,-1 0,1 1,1 0,-2-1,1 1,-1 0,0 0,-1 0</inkml:trace>
</inkml:ink>
</file>

<file path=ppt/ink/ink170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739 445,'2'0,"-4"0,2 0,1 0,-1 0,0 0,0 0,1 0,0 0,2 0,0-1,2 0,1 0,1 0,1 0,1-1,0 1,1 0,1 0,-1-1,1 1,0 0,11-1,-12 1,0 0,-2 1,-2-1,-1 1,-2 0,-2 0,-1 0,-1 0,-1 0,-1 1</inkml:trace>
</inkml:ink>
</file>

<file path=ppt/ink/ink170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762 461,'0'-1,"0"1,2-1,-1 0,1 1,-1-1,1 1,0 1,0 0,0 0,0 1,0 0,-1 0,0 0,0 1,-1 2,0-3,0 0,-1 0,-2 2,1-3,0 0,-1 0,1 0,0-1,0 0,0 0,0 0,1-1,1 0,-1 0,1 0,1 0,-1-1,1 2,0-1,1 0,0 1,0 0,0 0,1 0,-1 0,0 1,0-1,0 1,1 0,-2-1,0 0</inkml:trace>
</inkml:ink>
</file>

<file path=ppt/ink/ink170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805 466,'2'0,"-4"-1,2 0,1 1,-1-1,0 1,0 0,0 1,0 1,1 0,-1 4,0-4,0 1,0-1,0 0,0-1,0 0,1-1,0 0,-1 0,3-1,-2 0,0-1,0 0,1-2,-1 3,0-1,-1 1,1 1,-1 0,0 0,0 0,0 1,1 0,-1 1,1 0,0 0,-1-1,2 0,-1 1,0-2,1 1,-1-1,1 0,-1 0,1-1,-1 0,1 0,-1 0,1-3,-2 2,0 0,0 0,0 0,-1 0,0 1,0-1,0 1,-1-1,1 2,0 0,0 0,1 1,-1 1,0 0</inkml:trace>
</inkml:ink>
</file>

<file path=ppt/ink/ink170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848 473,'2'0,"-4"0,2 0,0 1,0 0,0 0,1 1,-1-1,0 2,0-1,0 0,0-1,1 1,-1 0,0-2,0 1,1-2,0 1,0-2,0 1,-1-1,1 0,1 0,-1 0,0 0,0 1,0 0,-1 0,1 1,-1 0,-1 0,1 1,-1 0,0-1,-1 1,1 0,0 0,0 0,0 0,1-1,0 1,0-1,1 0,0 1,1-1,-1 0,1 0,0 1,-1-1,1 0,0 0,0-1,-1 1,1-1,0 0,-1 0,1 0,-2 0,1 0,-1 0,0 0,-1 1,1-1,0 1,0 0,0 1,0 0,0 1,0 2,0-2,0 0,0 0,0 0,0 1,1-1,-1 1,1-1,-1 0,0-1,0 1,0-2,0 1,0-1,-1 0,-1-1,1 1,-2-2,1 1,1 0,-1 0,2-1,-1-1</inkml:trace>
</inkml:ink>
</file>

<file path=ppt/ink/ink170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874 462,'2'0,"-4"0,2 0,0 0,0 0,0 0,0-1,0 1,0 0,0 0,0 0,0 0,0 0,0 0,0 0,0 0,0 0,0 0,0 0,0 0,0-1,0 1,0-1,0 1,0 0,0 0,0 0,0 0,0 0,0 0,0 0,0 0,0 0,0 1,0-1,0 1</inkml:trace>
</inkml:ink>
</file>

<file path=ppt/ink/ink170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498 551,'2'0,"-5"-1,3 1,0 0,0 0,0 0,0 0,0 0,0 0,1 1,0 0,0 0,-1 1,1-1,0 2,-1-1,0-1,1-1,-1 1,1 0,-1-1,1 0,-1 0,1 1,0-1,0 0,0-1,0 1,1 0,0-1,2 0,-1 0,0 0,0 1,2-1,3-1,-3 1,-1 0,0 0,5-1,-5 1,0 0,0 1,-1-1,0 0,0 1,0-1,0 0,0 0,0 1,1-1,-1 0,1 1,-1-1,3 0,-3 0,0 1,1-1,-1 0,1 0,-1 1,0-1,3 0,-1-1,-2 2,0-1,-1 1,3-1,-2 0,-1 1,1-1,2 0,-2 0,-1 1,0-1,1 0,1 0,-3 1,1-1,-2 1,2-1,-1 1,0 0,0-1,0 1,-1 0,1 0,-1-1,1 1,-1 0,1-1,-1 1,0 0,0 0,0 0,0 0,0 0,0 0,0 0,0 0,0 0,0 0,0-1,0 1,-1-2,1 2,-1-1,0-1,1 1,-1 0,0-1,0 1,0 0,0 0,0 0,1 0,-1 0,0 0,0-1,1 2,-1-1,1 1,-1-1,1 1,0-1,0 1,0 0,0 0,-1 0,1 0,0-1,0 1,0 0,0 1,0-1,0 1</inkml:trace>
</inkml:ink>
</file>

<file path=ppt/ink/ink170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1747 62,'2'0,"-4"0,2 0,0 0,-1-1,1 1,0 0,0 0,0 0,0 0,0 0,0 0,0 0,-1 1,1 0,0 0,-1 1,1 0,0 0,-1 3,1-3,0-1,0 0,0 0,0-1,0 1,0-1,0 0,1-1,-1 1,0-2,1 1,0-1,1-2,-1 2,0 0,0 1,0-1,0 1,-1 1,1-1,-1 1,0 0,0 0,-1 1,0 1,1-2,-1 2,0-1,0 0,0-1,1 1,-1-1,1 0,1 1,-1-1,1 1,0 0,0 0,1 0,-1 0,1 0,0-1,-1 1,1 0,0-1,-1 0,0 0,0 0,-1 1,0-1,0 0</inkml:trace>
</inkml:ink>
</file>

<file path=ppt/ink/ink170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1825 57,'2'0,"-4"0,2-1,0 1,0 0,0-1,0 1,0 0,0 0,0 0,0 0,0 0,0 1,0 2,0-1,0 0,0 0,0 2,0-3,0 0,0 0,0-1,0 1,0-1,0 0,0 0,0-1,0 0,1 0,-1-1,1 0,-1 0,1 1,0 0,0 0,-1 0,1 1,-1-1,0 1,0 0,0 0,0 0,0 0,-1 1,0 0,0-1,0 1,0-1,1 1,0-1,0 0,-1 0,1 1,0-1,1 0,-1 1,0-1,1 1,-1 0,1 0,1-1,1 1,-2 0,1-1,0 1,-1-1,0 0,-1 0,1 1,-1-1,0 0,0 0,1 0,-1 0</inkml:trace>
</inkml:ink>
</file>

<file path=ppt/ink/ink17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1227 102,'2'0,"-4"0,2 0,0 0,0 0,0 0,0 0,0 0,0 0,3 1,-3-1,2 0,-1 0,0 0,0 1,0-1,0 0,-1 0,1 1,-1 0,0 0,0 0,-3 3,1-3,1 0,0 0,0 0,1 0,-1-1,0 1,1-1</inkml:trace>
</inkml:ink>
</file>

<file path=ppt/ink/ink171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1543 214,'-1'0,"1"0,0-1,-1 1,1-1,1 0,-1 1,1-1,0 0,0 0,0 0,0 1,1 0,-1 0,0 0,0 0,0 1,-1 0,1 4,0-3,-2 0,1 1,-2 1,1-3,0 0,0-1,1 0,-1 0,1-1,0 0,0 0,1-1,0 0,0 0,0 0,0 0,0 0,1 1,-2 0,1 1,0-1,-1 1,1 0,0 1,-1 0,1 0,0 0,1 2,-1-1,0 0,0 0,0 2,-1-3,1 0,-1-1,1 0,-1 0,1 0,0 0,0-1,1 0,-1 0,0 0,0-1,1 1,-2-1,1 0,0 1,-1 0,0 0,0 0,-1 1,1-1,-1 1,0 0,0 0,1 0,-2 2,1 0,1 0,0-1,0 1,0 0,0 0,1 0,0-1,2 0,-1 0,0-1,0-1,0 1,4-3,-4 1,0-1,1-3,-2 3,0 0,-1-1,0-4,0 4,-1 2,1-1,-1 2,0 0,1 0,-1 1,1-1,-1 2,0 1,1 0,-1 0,0 1,0 4,1-3,0-1,0 1,1 1,0-3,0 1,0-2,0 2,0-3,-1 1,1-1,-1 0,1 0,0-1,0 0,-1 0,1 0,0-1,0 1,-1-1</inkml:trace>
</inkml:ink>
</file>

<file path=ppt/ink/ink171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1584 203,'2'0,"-4"0,2 0,0 0,1 0,0 0,1 0,-1 0,2 0,-1 0,1 0,1 0,-1 0,-1-1,-1 1,1 0,-1 0,0 0,-1-1,1 1,-1 0,1 0,-1 0</inkml:trace>
</inkml:ink>
</file>

<file path=ppt/ink/ink171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1616 221,'2'0,"-4"0,2 0,0 0,0 0,0 1,0 1,0 0,0 0,0 3,0-3,0-1,0 0,0 0,0 0,0-1,1 0,0-1,0-1,0 1,0-1,0 0,2-2,-1 3,-1 0,-1 0,1 1,-1 0,-1 0,1 0,-2 1,1 0,-1-1,1 1,0 0,0-1,0 1,1 0,0-1,1 1,1 0,-1 0,0-1,1 0,-1 0,1 0,0 1,-1-1,1-1,-1 1</inkml:trace>
</inkml:ink>
</file>

<file path=ppt/ink/ink171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1647 212,'2'0,"-4"0,2 0,-1 0,1 0,1-1,-1 1,1 0,0 0,0 0,2 0,-2 0,0 0,0 0,-1 1,1 0,-2-1</inkml:trace>
</inkml:ink>
</file>

<file path=ppt/ink/ink171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1639 225,'2'0,"-4"0,2 0,0 0,1 1,-1-1,1 0,1 0,2 0,-2-1,1 1,-1 0,2-2</inkml:trace>
</inkml:ink>
</file>

<file path=ppt/ink/ink171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1678 201,'2'0,"-5"0,3-1,0 1,0 0,0 1,0-1,0 2,0 0,0 1,0 0,0 0,0-1,0 0,0 0,0-1,0 0,1-1,-1 1,1-2,0 1,0-1,-1 0,1 0,1-3,-2 3,1-1,-1 0,1 1,-1 1,0-1,0 1,0 0,0 1,0 1,0-1,2 2,-1-1,0-1,0 0,0 0,0 0,0-1,0 0,1 0,-1 0,3-1,-3 0,1-1,-1 1,1-1,-2 0,0 1,0-1,0-1,-1 2,0-1,0 1,-2-2,2 2,-1 0,0 0,1 1,-1 0,1 1,0-1</inkml:trace>
</inkml:ink>
</file>

<file path=ppt/ink/ink171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1719 215,'2'0,"-4"0,2 0,0 0,0 0,0 0,0 0,0 1,0 0,1 1,-1 1,0 0,0 0,0-1,0 1,0-1,0 0,0-1,0-1,0 1,0-1,0 0,1-1,0 0</inkml:trace>
</inkml:ink>
</file>

<file path=ppt/ink/ink171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1734 223,'2'0,"-4"0,2 0,0 0,0 0,-1 0,1 0,-1 1,-1 0,1 0,0-1,0 1,-1 0,1-1,1 1,0-1,0 0,0 0,0 0,0 1,0-1,1 1,1 0,-1-1,0 0,0 1,1-1,0 0,-1 0,1 1,0-1,0 0,-1 0,0 0</inkml:trace>
</inkml:ink>
</file>

<file path=ppt/ink/ink171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1751 223,'2'0,"-4"0,2 0,0 0,-1 0,1 0,0 0,0 1,0 0,0 0,0 1,0 0,-1 0,1 0,1 1,-1-1,0 0,0-1,1 1,-1 1,0-2,0 0,0 0,0 0,0-1,0 0,-1 0,-1 0,1-1,0 1,0-1,0 0,0 0,0 0,0-1,0 0,0 0</inkml:trace>
</inkml:ink>
</file>

<file path=ppt/ink/ink171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1748 211,'2'0,"-4"0,2 0,0 0,0 1,0 0,-1 0,1-1,0 0,0 1,0-1,0 0,-1 0,1 0,0-1,0 1,0-1,0 1,0-1,0 0,0 1,0 0,0 0,0 0,0 0,0 1,0 0</inkml:trace>
</inkml:ink>
</file>

<file path=ppt/ink/ink17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1175 76,'2'0,"-5"0,3-1,0 1,0-1,0 1,0-1,0 1,0 0,0 0,-1 0,0 0,-1 1,0 1,1-1,1-1,0 1,0-1,1 1,0-1,0 0,0 0,0 1,3-1,-3 1,1-1,-1 1,0 0,0-1,-1 1,0-1,0 1,-1-1,0 1,0 0,-1-1,1 1,-3-1,2 1,1-1,1 0,-1 0,1-1,0 1,1-1,0 1,0-1</inkml:trace>
</inkml:ink>
</file>

<file path=ppt/ink/ink172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1794 197,'2'0,"-4"0,2 0,0-1,0 0,0 1,-1-2,1 2,-1-1,0 1,0-1,-2 1,2 0,0 0,-1 0,0 2,1-1,0 1,0-1,0 4,1-3,0 1,0-1,0-1,1 2,0-3,0 0,0 1,1-2,-1 1,1-1,-1 0,0 0,1-1,-1 0,-1 0,1 0,-1 0,1 1,-1-1,0 2,0-1,0 1,0 0,0 0,0 1,-1 1,1 0,-1 0,1 0,0 1,0-1,0 0,1-1,-1 0,1 0,0 0,0 0,0-1,1 0,-1 0,-1 0,1 0,0-1,-1 0,0 1,0-1,1 1,-1 0,0-1,-1 1,1 0</inkml:trace>
</inkml:ink>
</file>

<file path=ppt/ink/ink172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1807 202,'2'0,"-4"0,2 0,0 0,0 1,0 1,0 0,0 0,0 1,0 0,0-1,0 0,0 1,0-2,1 0,-1-1,0 0,0 0,0-1,1 1,0-2,1-1,-1 1,0 0,0 0,1 0,-2 1,1 1,-1-1,0 1,0 0,-1 0,0 1,0 0,0 0,0-1,0 1,0-1,0 1,1-1,0 0,0 1,0-1,0 0,0 1,1-1,-1 1,1 0,0 0,0 0,0 0,0 0,0 0,2 0,-1 0,0 0,0 0,-1-1,1 1,-2-1,0 0,0 0,0 0,0 0,0-1,0 0,0 0</inkml:trace>
</inkml:ink>
</file>

<file path=ppt/ink/ink172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862 527,'2'0,"-4"0,2 0,-1 0,1 0,0-1,0 1,0 0,0-1,1 0,1 0,1 0,0-1,0 1,1-1,0 1,1 0,1-2,-3 3,-2-1,-1 1,1 0,-1 0,0 0,0 0,-1 0,1 0,-3 1,0 0,1 1,-2-1</inkml:trace>
</inkml:ink>
</file>

<file path=ppt/ink/ink172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863 529,'0'1,"-1"-1,1 0,-1 1,1-1,0 0,0 0,0 0,2-1,-1 0,2 0,0-1,4-2,-2 2,-1 1,0-1,-1 1,0 0,-1 0,0 1,0-1,-1 0,0 1,-1 0,1-1,-1 1,0 0,0 0,0 0,1 0,0 0,0-1</inkml:trace>
</inkml:ink>
</file>

<file path=ppt/ink/ink172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1491 28,'2'0,"-4"0,2 0,0 0,0 0,-1 0,1 0,-1 0,1 0,-1 0,0 0,0 1,0-1,1 1,-1 0,0 0,-3 1,3 0,-1-1,1 0,0 0,0 0,1 0,-1 0,1 0,0 1,0-2,0 1,0 0,0 1,1-1,0 0,0 0,0 0,0 0,0 0,0 1,0-1,0 1,-1-1,1 1,0 1,-1-1,0 1,0-1,-1-1,0 1,0-1,-2 1,2-2,0 0,0 0,0 0,1 0,-1 0,1-1,-1 0,1 0,0 1,0-1,0 1,0 0,0 0,0-1,0 1,0 0,1 0,0 1,0-1,0 1,0 0,1 1,-2-1,1 1,0-1,0 1,0 0,0 0,-1 1,1-1,-1 1,0 0,1-1,-1 1,1 0,-1-1,1 3,0-2,-1-1,1 0,-1 1,1-1,-1 1,0-1,0 1,1 0,0 2,-1-2,0-1,1 0,0 3,-1-3,0 0,1 0,-1 1,0-1,0 0,0 1,0-1,1 1,-1 0,0-1,0 3,1-2,0 3,-1-4,0 2,1-1,-1 0,1 2,-1-2,0 0,1 0,-1-1,0 1,1 0,-1 0,0-1,0 3,0-2,0-1,1 1,-1-1,0 0,0 0,0 2,1-2,-1 0,0 0,0 0,0 0,0 0,0 2,0-2,0-1,0 1,0-1,0 0,0 1,1-1,-1 0,0 0,0 0,1 0,-1 1,0-1,0 0,1 0,-1 0,0 0,0-1,0 0,0 0,0 0,1 1,-1-1,0-1,2 1,0-1,-1 1,1 0,4-2,-3 2,1-1,0 0,0 0,0 0,0 1,0-1,0 1,-2-1,1 1,-1 0,-1 0,-1 0,0-1,0 1,0 0,0 0,-1 0,0-1,0 1</inkml:trace>
</inkml:ink>
</file>

<file path=ppt/ink/ink172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560 394,'2'0,"-4"0,2-1,0 1,0 0,0-1,0 1,0 0,0 0,1 0,-1 0,1 1,0 1,-1 0,1-1,-1 0,0 1,1-1,-1 0,0-1,1 1,-1-1,0 0,0 0,0 0,0 0,1-1,1-3,0 2,-1 0,0 0,1-1,1-1,-1 3,-1 0,0 0,-1 1,1-1,-1 1,0 0,0 0,-1 1,1-1,-1 1,-1 0</inkml:trace>
</inkml:ink>
</file>

<file path=ppt/ink/ink172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562 396,'2'0,"-4"0,2 0,0 0,0 0,0 0,0 0,0 1,1 0,-1 0,0 0,1 1,-1-1,0 0,0-1,1 1,-1-1,0 0,1-1,0 1,0-1,1-2,0 1,-1 0,1-1,1-2,-2 3,1 0,-1 1,0-1,0 2,-1-1,0 1,0 0,0 0,0 0,-1 0,0 1</inkml:trace>
</inkml:ink>
</file>

<file path=ppt/ink/ink172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512 383,'-1'0,"1"-1,0 1,0-1,0 0,0 1,0 0,0 0,0 0,0 0,1 1,-1-1,1 1,-1 1,1-1,0 1,-1-1,0 1,1 0,-1-1,0 0,0 0,0-1,0 0,0 0,1 0,-1-2,1 1,-1-1,1 1,1-4,-1 3,0 0,0 0,1-1,-1 1,0 1,0-1,0 0,0 1,0 1,-1-1,0 1,0 0,0 0,-1 1,-1 0,1 0,-1 1</inkml:trace>
</inkml:ink>
</file>

<file path=ppt/ink/ink172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512 380,'2'0,"-4"0,2 0,0 0,0 0,0 0,0 1,1-1,-1 1,1 0,-1 1,0-1,1 1,-1-1,0-1,1 1,-1-1,0 0,1 0,0-1,0-1,0 1,1-1,-1 0,1 0,-1-1,2-2,-2 3,0 1,1-1,-2 0,1 1,0 0,-1 1,0-1,0 1,0 0,0 0,0 0,0 0,-1 1,-1 2</inkml:trace>
</inkml:ink>
</file>

<file path=ppt/ink/ink172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513 379,'2'0,"-4"0,2 0,0 0,0 0,0 0,0 0,0 2,0-1,1 1,0 0,-1-1,0 0,1 0,-1-1,0 0,0 1,1-1,-1 0,0-1,1 1,-1 0,1-1,0 0,0-1,1-2,0 2,-1 0,1-1,0 1,-1 0,2-1,-2 2,-1 0,1 0,0 1,-1-1,1 1,-1 0,0 0,-1 0,1 1,-1 0,0 0</inkml:trace>
</inkml:ink>
</file>

<file path=ppt/ink/ink17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1188 76,'2'0,"-4"0,2 0,0 0,0 0,0 0,0 1,0 1,0-1,1 0,-1 0,0-1,1 1,0-1,-1 0,1 0,0-1,-1 0,1 1,0-2,-1 1,1 1,-1-1,0 1,0 0,0 0,0 1,0 0,0 0,0 0,0 0,1 0,-1-1,1 0,1 0,-1 0,0-1,1 0,-1 0,0 0,-1-1,1-3,-2 3,1 0,-1 1,1 0,0 0,-1 1,1-1,0 1,0 0,0 0,0 1,0 1,1 1,-1-1,0 0,0-1,0 1,0-2,0 0,0 0,1 0,-1 0,1-1,-1 0,1 0,-1 0,2 0,-2 1,1 0,-1 0,1 0,-1 0,1 1,-1 0,1 1,-1-1,0 0,0 0,-1 0,1 0,-3 0,2-1,-1 1,1-1,0 0,0 0,0 0,1 0,0 0,0-1,0 1</inkml:trace>
</inkml:ink>
</file>

<file path=ppt/ink/ink173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1246 262,'2'0,"-5"0,3 0,0 0,0 0,0 0,0 0,0 0,2-1,0 1,0-1,1 0,-1 1,1-1,2 0,-3 0,0 1,-1 0,-1-1,0 1,-1 0,0 1,-1-1,-3 1,2 0,1 0,-1 0,1 0,-1 0,2-1,-1 1,2-1,-1 0,1 0,0 0,1 0,0 0,1 0,0-1,0 1,1-1,-1 1,0-1,1 1,-1-1,0 1,0 0,-1-1,-1 1,0 0,0 0,0 0,-1 0,-1 1,0-1,-1 1,0 0,0 0,0 0,1-1,0 1,0-1,1 1,1-1,0 0,0 0,1 0,0-1,1 1,1-1,-1 0,1 0,0 0,-1 1,3-1,-4 1,0 0,-1 0,0 0,0-1,-1 2,-1-1,-1 1,-1 0,1 0,-1 0,1 0,0-1,1 1,1-1,1 0,1 0,0 0,1-1,1 1,-1-1,1 1,0-1,-1 0,1 1,0-1,-1 1,-1 0,1-1,-2 1,1 0,-1 0,0 0,0 0,0 0,0 0,0 0,0 0,0 0,0 0,0 0,-1 0,1 0,0 0,0 0,0 0,0 0,0 0,0 0,0 0,0 0,0 0,0 0,-2 0,1 1,-1-1</inkml:trace>
</inkml:ink>
</file>

<file path=ppt/ink/ink173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324 344,'2'0,"-4"0,2-1,0 1,0 0,-1 0,1 0,0 0,0 0,0 0,0 0,0 0,-1 0,1 0,0 0,0 0,0 0,0 1,0-1,1 1,-1 0,0 0,1 0,-1-1,0 1,1-1,-1 1,0-1,0 0,1 0,-1 0,1-1,0 0,-1 0,1 1,0-1,-1 0,1 1,-1-1,1 1,-1-1,1 1,-1 0,0 0,1 0,-1 0,1 0,-1 1,1-1,0 1,-1-1,2 1,-2-1,1 0,-1 0,1 0,0 0,-1 0,1 0,-1 0,1-1,0 0,-1 0,1 1,0-1,-1 1,0 0,1-1,-1 1,0 0,0 0,0 0,1 1,-1-1,1 1,-1 0,1-1,-1 1,0-1,1 0,-1 0,1 0,-1 1,1-1,-1-1,1 1,-1 0,1-1,0 1,-1-1,1 1,-1-1,1 1,-1 0,0 0,0 0,0 0,0 0,1 0,-1 0,1 1,0 0,0-1,-1 1,1-1,-1 0,1 0,-1 0,1 0,-1 0,0 0,1-1,-1 1,1-1,-1 1,0-1,1 1,-1 0,0-1,0 1,0 0,0 0,1 1,-1-1,1 1,0 0,0-1,-1 1,1-1,-1 0,0 0,0 0,1 0,-1 0,1-1,-1 1,1-1,-1 1,1 0,-1 0,0-1,0 1,0 0,0 0,0 0,0 1,1-1,-1 0,1 0,-1 0,1 1,-1-1,0 0,0 0,0 0,0 0,0 0,1 0,-1 0,0 0,0 0,0 0,0 0,0-1,0 1,1 0,-1 0,1 0,-1 0,0 0,0 0,0 0,0 1,0-1,0 0,0 0,0 0,0 0,0 0,0 0,0 0,0 0,-1 0</inkml:trace>
</inkml:ink>
</file>

<file path=ppt/ink/ink173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167 46,'2'0,"-4"0,2 0,0 0,0 0,0 0,-1 0,1 0,0 0,0 0,0 0,0 0,0 0,0 0,0 0,0 1,0-1,0 0,0 1,0-1,0 0,0 0,0 0,0 0,0 0,0 0,0-1,0 0,0 0,0 1,1 0,-1 0,0 0,0 0,0 0,0 0,0 0,0 0,0 0,0 0,0 0,0 0,0 0,0 0,0 0,0 0,0 0</inkml:trace>
</inkml:ink>
</file>

<file path=ppt/ink/ink173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936 37,'2'0,"-4"-1,2 1,0 0,0-1,0 1,-1 0,1 0,0 0,0 0,0 0,0 0,0 0,0 0,0 0,0 0,0 0,0 0,0 1,0-1,0 1,1-1,-1 1,0-1,0 0,0 0,0 0,0 0,0 0,0 0,0 0,0 0,0-1,0 1,0 0,0 0,0 0,-1-1,1 1,0 0,0 0,0 0,0 0,0 0,0 0,0 0,0 0,0 0,0 0,0 0,0 0,0 0,0 0,0 0,-1 0,1 0,0 0,0 0,0 0,0 0,0 1,0 0,0 0,0 1,1 1,-1-1,0 0,1 0,-1 0,1 0,0 0,-1-1,0-1,0 1,0-1,0 0,0 0,0 0,0-1,0-1,-1 1,1 0,-1-1,0 1,0-1,1 0,-1 1,0-1,1 1,-1-1,1 1,0 0,-1-1,1 0,0 1,0 1,0-1,0 1,1-1,-1 1,1-1,0 1,0-1,0 1,1 0,-1-1,1 1,-1 0,1-1,-1 1,0 0,0 0,0 0,0 1,-1 0,0-1,0 1,0 0</inkml:trace>
</inkml:ink>
</file>

<file path=ppt/ink/ink173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924 51,'2'0,"-4"0,2 0,0 0,1-1,0 1,0 0,1 0,1-1,-1 1,0 0,0-1,0 1,0 0,0-1,2 0</inkml:trace>
</inkml:ink>
</file>

<file path=ppt/ink/ink173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957 43,'2'0,"-4"0,2 0,0 0,0 0,0 0,0 1,0 0,0 1,0 0,0 0,1-1,-1 1,1-1,0-1,0 1,0-1,0 0,1 0,-1 0,0-1,0 0,0 0,0 0,-1 0,1 0,-2-1,0 1,0 1,0-1,-2 2,1-1,-1 1,1-1,1 0,0 1,0-2,1 1,1-1,-1 1,2-1,-1 0,1 0,-1 0,0 0,2 1,-1 0,-1 0,0 0,1 1,1 1,-2-1,1 1,-1-1,1 1,-2-1,1 0,-1 0,0 0,0-1,0 0,-1 0,1-1,-1 0,1 1,-1-2,1 1,0 0,1-2,0 2,0-1,-1 1,2 0,-1 0,0 1,1-1,0 0,0 1,-1-1,1 1,-1 0,-1 0</inkml:trace>
</inkml:ink>
</file>

<file path=ppt/ink/ink173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999 40,'2'0,"-4"0,2 0,0 1,0 1,1 0,-1-1,1 1,0 0,-1-2,1 1,0-1,0 0,2-1,-2 0,-1 0,1 0,0-1,-1 1,0-1,0 2,0-1,0 1,-1 0,1 1,0 0,1 0,-1 0,1 0,0 1,1-1,-1-1,0 0,0 0,0 0,0 0,0 0,0-1,-1 0,1 0,-1 0,1 0,-1 0,0-1,-1-1,0 2,0 0,0 0,0 0,0 1,0-1,0 1,1 0,-1 0,1 0,0 1,0 0,0 0,0 1</inkml:trace>
</inkml:ink>
</file>

<file path=ppt/ink/ink173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1045 36,'2'0,"-4"-1,2 1,-1-1,1 1,-2-1,1 2,0 0,0 0,-1 1,0 2,2-3,0 1,0-1,2 1,-1-1,0-1,0 0,1-1,-1 0,0 0,0-1,-1 1,0-1,1 0,-1 1,0 0,0 0,0 0,0 1,0 0,-1 1,2 0,-1 0,0 0,1 1,0-1,0 1,-1-1,1 0,0-1,0 0,1 0,0 0,-1-1,1 0,-1 0,0 0,0 0,-1-1,1 0,-1 1,0-1,-1 1,1 0,-1 1,0-1,-1 1,1 0,0 0,1 0,-1 1,1-1,0 1,0-1,1 1,0-1,0 0,0 1,1-1,-1-1,1 1,-1-1,0 1,0-1,0 1,-1 0,0 0,0 0,0 1,1 0,-1 0,0 1,0-1,0 1,1 0,-1-1,0 0,1 0,0-1,0 1,0-1,0 0,0 0,1-1,-1 0,0 0,0 0,0 0,0-1,-1 0,0 1,0 0,-1 0,1 0,-1 1,1 0,-1 0,0 1,0 0,1 0,-1 1,1 0,0 0,0 0,0-1,1 0,-1-1,1 1,0-1,0 0,0-1,0 0,0 0,0-1,-1 0,0 0,1-1,-1 1,0-1,0 0,0-3,0 4,-1 0,1 0,-1 1,0 0,1 0,-1 1,1-1,0 1,0 0,0 0,0 1,0 0,0 1,0 1,0 1,0 0,1 0,-1-1,1 0,0-1,0 0,-1-1,1 0,1 0,0-1,-2 1,1-2,0 1,-1-1,1 1,-1-1</inkml:trace>
</inkml:ink>
</file>

<file path=ppt/ink/ink173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1120 32,'2'0,"-4"0,1 0,1 0,0 0,0 0,1 3,1 4,-1-4,0 1,-1-1,1 0,-1-1,0 0,1-1,-1 0,1 0,0-1,-1-1,1 0,-1 0,0-1,-1 0,1 0,-1-1,0 0,0 1,0-1,1 1,-1 0,0 0,1 1,0 0,0-1,0 1,1 0,0 0,1 0,-1 0,1 1,-1 0,1 0,-1 1,0 0,0 0,0 1,0-1,-1 1,-1 0,0 0,0-1,0 1,-1-2,1 1,0-1,1-1,-1 0,1 0,1 0,-1-1,1 0,1 0,0 1,-1-1,1 2,-1-1,1 1,-1 0,2 1,-2-1,1 2,-1-1,0 0,-1 1,0-1,0 0,0 0,-1-1,1 1,-1-1,1 0,0-1,0 1,-1-2,2 1,-1 0,1-1,0 1,1-1,-1 1,0 0,0 1,-1 0,1 0,-1 1,1 0,-1 1,0-1,1 2,0-2,-1 0,1 0,0 0,0-1,-1 0,1 0,1 0,-1 0,0-1,0 0,1 0,-1-1,0 1,-1-2,0 2,-1 0,0 1,-1-1,0 1,1 0,-1-1,1 1,0 1,0-1,0 0,1 1,0-1,0 1,1-1,1 1,-1-1,1 0</inkml:trace>
</inkml:ink>
</file>

<file path=ppt/ink/ink173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1182 28,'2'0,"-4"0,2 0,1 1,-1 0,0 1,1 0,-1 1,1-1,-1 1,1 0,-1 0,1 0,0-1,0 1,0-2,-1 1,1-1,-1 0,0-1,1-1,-2 0,1 0,-1-1,0 0,0-1,0 0,0 0,0-1,0 1,0 0,1 0,-1 1,1 0,0 1,1 0,-1 0,1 0,0 0,0 1,0 0,0 0,0 0,0 0,1 1,-1 0,0 0,0 0,0 2,-2-2,1 0,-1 0,0 0,-1 0,1-1,-1 1,1-1,-1 0,2 1,-1-1,1 0,0 0,0-1,2 1,0-1,0 1</inkml:trace>
</inkml:ink>
</file>

<file path=ppt/ink/ink17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1230 69,'2'0,"-5"0,2 0,1 0,-1 0,0 0,0 1,1 0,0 0,0-1,1 1,0 0,0 0,0-1,0 1,0 0,0-1,0 1,-1-1,1 1,0-1,-1 0,0 1,0-1,0 0,-1 2,0-2,-1 1,1-1,-3 1,3 0,0-1,0 0,1 0,0 0,0-1,0 1</inkml:trace>
</inkml:ink>
</file>

<file path=ppt/ink/ink174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1215 29,'2'0,"-4"0,2-1,0 0,0 1,-1-1,0 0,1 1,-1-1,0 1,0 0,0 1,0 0,0 0,0 1,0 0,0 0,1 0,0 0,0-1,1 0,0 0,0-1,0 0,0 0,0 0,0-1,0-1,0 1,0-1,0-2,0 3,-1 0,0 1,0-1,0 1,0 0,0 1,0 0,0 1,1-1,-1 1,0 0,1-1,0 1,0-2,0 0,0 0,2-1,-2 0,1 0,-1-1,1 0,0 1,-1-1,0 1,-1 0,-1 1,1-1,-1 1,-1 0,1 1,0-1,1 1,-1 0,1-1,0 1,0 0,1-1,-1 1,0 0,0 0,1 0,-1 3,0-2,1 0,0 1,1 2,-2-2,1 0,0 0,-1 0,1-1,-1 1,0-2,0 0,-1 0,0 0,0-1,0 0,0-1,0 1,-2-3,2 2,0-1,0 0,1 0,0-1,0 1,0 0,1-1,1 1,0 0,1-1,0 1,-1 0,1 1,2-2,-2 1,-2 1,1 0,-2 0,1 0,-1 1,-1-1,1 1,-1-1,0 1,0 1,0-1,-1 1,1 1,-1 2,1-2,0 0,1-1,1 1,-1-2,1 1,0-1,0 0,0 0,1 0,-1-1,0 0,1 0,-1-1,0-1,0 2,-1 0,0 0,0 1,0 0,0 0,0 1,1 0,-1 1,1 0,-1-1,1 0,1 0,-1-1,1 1,0-2,-1 1,1-1,-1 0,0 0,0-1,0-1,0 1,-1-1,1-1,-1 1,0 0,0-1,0 0,-1 2,1 1,-1 1,1 0,0 0,0 1,0 2,-1 0,1 2,0-1,1 0,-1-1,1 1,0-2,-1 1,1-2,-1 1,1-1,-1-1,0 1,0-1,0-1,0 1</inkml:trace>
</inkml:ink>
</file>

<file path=ppt/ink/ink174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1267 33,'2'0,"-4"-1,2 1,0 0,0 0,0 0,1 0,0 0,0-1,1 1,0 0,0 0,0 0,0-1,1 1,1-1,-2 1,-1-1,0 1,-1 0,0 1,1-1,-1 2,0-1,0 1,-1 0,1 0,0-1,-1 0,1 0,0 0,0 0,0-1,0 0,0 0,-1-1</inkml:trace>
</inkml:ink>
</file>

<file path=ppt/ink/ink174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1293 20,'2'0,"-4"-1,2 1,0 1,1-1,-1 1</inkml:trace>
</inkml:ink>
</file>

<file path=ppt/ink/ink174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1309 29,'2'0,"-5"0,3 1,-1-1,1 1,-1-1,1 2,-1-1,1 0,0 1,0-1,1 0,1 1,-1-2,0 1,0-1,1-1,-1 1,0-1,0-1,0 1,-1-1,0 0,0 0,0 0,-1 1,0 1,-3-1,2 1,0 0,0 1,1 0,1 0,-1 0,2 0,-1-1,1 1,-1-1,2 1,-1-1,0 0,1-1,1 0,-1 0,0 1,0-1,0 1,-1-1,0 1,0 1,-1-1,1 1,-1 1,0-1,0 0,1 1,-1-1,0 0,0-1,0 0,0 0,0 0,0-1,0-1,1 1,0-1,0 1,0 0,0 0,1 0,-1 0,2 1,-1 0,-1 1,0 0,-1 0,1 1,-1 0,0-1,0 0,0 1,0-2,0 1,-1 0,0-1,0 0,0 0</inkml:trace>
</inkml:ink>
</file>

<file path=ppt/ink/ink174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931 79,'2'0,"-4"0,1-1,1 1,0 0,0 0,1 0,0-1,0 1,0 0,2-1,-1 0,0 1,1-2,1 1,1 0,0 0,1 0,1 0,0-1,0 1,0 0,0 0,0 0,0 0,-1 0,-1 0,0 0,-1 1,-1 0,-2-1,0 1,0 0,-1 1,0-1,1 0</inkml:trace>
</inkml:ink>
</file>

<file path=ppt/ink/ink174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1369 29,'2'0,"-4"0,2 0,0 0,0 0,0 0,0 0,0 0,0 0,0 0,1 0,1-1,1 1,0 0,1-1,5 0,-5 0,0 1,-1 0,0-1,-1 1,-1-1,0 1,0 0,-1-1,0 0,-1 1</inkml:trace>
</inkml:ink>
</file>

<file path=ppt/ink/ink174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1400 14,'2'0,"-5"0,3-1,-1 1,0-1,0 1,1 0,0 0,0 0,0 1,0-1,1 2,0 0,0 0,1 0,0 0,0 0,-1 0,1 2,-2-2,-2 0,1 0,-2 0</inkml:trace>
</inkml:ink>
</file>

<file path=ppt/ink/ink174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231 237,'2'0,"-4"0,2-1,0 1,0 0,0 0,0 0,0 0,0 0,0 0,0 0,0 1,0 0,1 1,-1-1,1 0,0 1,-1-2,0 0,0 0,0 0,0 0,1-1,-1 0,0 0,1-3,0 1,0 1,-1 0,1 0,0 1,-1 1,0 0,0 0,0 0,0 0,0 0,0 1,-1-1</inkml:trace>
</inkml:ink>
</file>

<file path=ppt/ink/ink174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229 236,'2'0,"-4"0,2 0,0 0,0 2,0-1,0 1,1-1,-1 0,0 0,1 0,-1 0,0-1,0 0,1 0,-1 0,1 0,0-1,1-1,-1 1,0 0,1-1,0 0,-1 1,0-1,0 1,0 1,0-1,-1 1,0 0,0 0</inkml:trace>
</inkml:ink>
</file>

<file path=ppt/ink/ink174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505 149,'2'0,"-4"0,2 0,0 0,0 0,0 0,0 0,0 0,0 0,0 0,0 0,0 0,1 1,-1-1,0 1,0 0,1 0,-1 0,0-1,0 0,0 0,1 1,-1-1,0-1,0 0,1 0,0 0,0-1,0 1,0-2,1 1,-1 0,0 1,1-1,-2 1,0 1,0 0,0 0,0 0,0 0,0 0</inkml:trace>
</inkml:ink>
</file>

<file path=ppt/ink/ink17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1248 69,'2'0,"-4"0,2 0,0 0,0 0,0-1,-1 1,1 0,0 0,0 0,0 0,0 0,0 0,0 0,0 0,0 0,0 0,0 0,0 0,0 0,0 0,0 0,0 0,0 0,0 0,0 0,0 0,0 0,0 0,0 0,0 0,0 0,0 0,0 0,0 0,0 0,0 0,0 0,0 0,0 0,0 0,0 0,-1 1,0 0,0 1,0-1,0 2,1-2,0 0,1-1,-1 1,1-1,1 0,0 0,0 0,0 0,1 0,-2 0,0-1,0 1,-2 0</inkml:trace>
</inkml:ink>
</file>

<file path=ppt/ink/ink175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817 150,'2'0,"-4"0,2-1,0 1,0 0,0 0,0 0,0 0,0 0,0 0,0 0,0 1,1 0,-1-1,1 1,0 1,0-1,-1-1,0 0,1 0,-1 0,0 0,1 0,1-2,-1 0,1 0,-1 0,1 0,0 0,-1 1,0-1,0 1,-1 1,1-1,0 1,-1-1</inkml:trace>
</inkml:ink>
</file>

<file path=ppt/ink/ink175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1003 129,'2'0,"-4"0,2 0,1-1,-1 1,0-1,0 1,0-1,-1 1,1-1,-1 1,0-1,0 1,0 0,0-1,0 1,0 0,0 0,0 0,0 0,1 0,-1 1,0-1,-1 3,1-2,0 0,1 1,0 0,0-1,0 1,0-1,0 1,1-1,-1 0,1 0,-1 0,1-1,0 1,1-1,-1-1,0 1,0-1,1-1,-1 1,0 0,0-2,0 1,0 1,-1 0,0 0,1-1,-1 2,0-1,0 1,0 0,0 0,0 0,0 0,0 0,0 0,0 0,0 0,0 0,0 1,0 0,0 0,0 1,0-1,0 1,0-1,0 1,0-1,0 1,0-1,1 0,-1 0,1 0,-1-1,1 0,-1 1,0-1,1 0,-1 0,1 0,0 0,0 0,0-1,1 1,-1-1,-1 1,1 0,-1-1,1 1,-1-1,0 1</inkml:trace>
</inkml:ink>
</file>

<file path=ppt/ink/ink175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1021 137,'2'0,"-4"0,2-1,0 1,0 0,0 0,0 0,0 1,0-1,0 3,0-1,0 0,1 0,-1 0,0 0,0 0,0-1,0 0,0 0,0-1,0 1,0-1,0 0,0 0,0 0,0 0,0 0,0-1,0 1,0-1</inkml:trace>
</inkml:ink>
</file>

<file path=ppt/ink/ink175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1040 132,'2'0,"-4"0,2 0,0 0,0 0,0 0,0 0,2 0,1 0,0-1,-1 1,0 0,1-1,-1 1,-1 0,1-1,-1 1,-1 0,1 0,-1 0,0 0,0 0,0 0,0 0,-1 0,1 1,-2-1</inkml:trace>
</inkml:ink>
</file>

<file path=ppt/ink/ink175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1045 142,'2'0,"-4"0,2 0,0 0,-1 1,1-1,0 0,0 0,1 0,-1 0,1 0,0 0,0 0,0 0,2-1,-1 0,0 0,0 1,0-1,0 0,-1 1,-1 0,0 0,0 0,1-1,-1 1,0 0</inkml:trace>
</inkml:ink>
</file>

<file path=ppt/ink/ink175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1095 112,'2'0,"-5"-1,3 0,0 1,-1-1,1 1,0 0,0 0,0 0,0 2,1 0,-1 0,1 1,-1 4,1-4,-1-1,1 1,0-1,-1-1,1-1,-1 1,1-1,-1-1,1 1,-1-1,0-1</inkml:trace>
</inkml:ink>
</file>

<file path=ppt/ink/ink175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1082 126,'2'0,"-4"0,3 0,-1 0,2 0,0-1,0 1,1 0,0-1,1 1,-1-1,1 0,-1 1,1-1,-2 0,1 0,0 0,-2 1,-1-1,1 1,-1 0,0-1,0 1,-1 0,1 1,-1 0,-1 1,1-1,0 2,0-1,1 2,0-3,1 0,-1 0,2-1,0 0,-1 0,0-1,0 0,0-1,0 1,0-1,-1 1,1-1,-1 0,-1 1,1 1,0 0,0 0,0 0,-1 0,1 1,0 1,1-1,-1 1,1-1,0 0,-1 0,0 0,1-1,0 0,-1 0,1-1,0 0,0 0,0 0,0-1,0 1,0-1,0 1,0 0,-1 0,1 0,-1 1,0 0,0 1,1 0,0 2,0-2,0 1,-1-1,1 0,-1 0,0 0,0-1,0 0,0 0,0-1,0 0,0 0,0 0,0 0,0-1,0 1,0 0,1 0,-1 0,1 1,0-1,-1 1,1-1,1 1,-1 0,0 0,0 0,0 1,0 0,-1 1,1-1,-1 1,0-1,1 0,-1 0,0 0,0 0,0-1,1 1,-1-1,0 0,0 0,0 0</inkml:trace>
</inkml:ink>
</file>

<file path=ppt/ink/ink175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1190 114,'2'0,"-4"0,1-1,0 1,0-1,0 1,0 0,-1 1,1 0,0 0,-1 0,2 0,0 0,0 0,0 0,1 0,0 0,0-1,0 1,0-1,0 0,1 1,-1-1,0 1,1-1,-1 1,0-1,-1 0,1 1,-1-1,0 0,0 1,-1-1,0 0,0 1,0-1,-1 0,1 0,0 1,0-1,0 0,0 0,0 0,1 0,0 0,-1-1,1 1,0-1,0 0,1 1</inkml:trace>
</inkml:ink>
</file>

<file path=ppt/ink/ink175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1197 113,'2'0,"-4"0,2 0,0 0,0 0,0 0,1 1,0 2,-1-2,0 0,0 0,1-1,-1 1,0-1,0 0,0 0,-1 0,1 0</inkml:trace>
</inkml:ink>
</file>

<file path=ppt/ink/ink175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1198 104,'2'0,"-4"0,2 0,-1-1,1 1,0 0,0 0,0 0,0 0,1 0,-1 1,1 0,-1 0</inkml:trace>
</inkml:ink>
</file>

<file path=ppt/ink/ink17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1262 65,'2'0,"-4"0,2 0,1 0,-1-1,1 1,0 0,-1-1,2 1,-1 1,-1 0,1 0,-1 2,0-2,0 0,0 0,0-1,0 1,0-1,0 0,0-1,0 1,0-1,1 0,0-1,0 1,0 0,1-1,-1 1,-1 1,0 0,0 0,1 0,-1 1,0-1,1 2,0 0,0 0,-1-1,0 0,1 1,-1-2,0 0,0 0,0 0,-1 0</inkml:trace>
</inkml:ink>
</file>

<file path=ppt/ink/ink176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1227 114,'2'0,"-5"0,3 0,-1-1,0 1,0 0,0 1,0 0,-1 1,2-1,0 0,1 0,0 0,0-1,0 0,0 0,0-1,0 1,0-1,0 0,-1 1,1-1,-1 1,0 0,0 0,0 0,0 0,0 0,0 1,0 1,0-1,1 1,-1 0,1 1,0 1,-1-1,1-1,-1 0,0 2,0-3,-1 1,1-1,-2 2,1-2,0-1,-1 0,1 0,-4-1,3 0,0 0,0 0,1 0,0 0,0-1,0 1,2 0,-1 0,1-1,0 1,1 0,0 0,0-1,0 2,0-1,0 0,-1 1,0-1,0 0</inkml:trace>
</inkml:ink>
</file>

<file path=ppt/ink/ink176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1265 99,'2'0,"-4"-1,2 1,-1 0,1 0,0 0,-1 0,0 1,0 0,0 1,0 0,0 1,0-1,1 1,-1 0,1 3,0-4,1 0,-1-1,2 1,-1-1,1-1,1 0,-1 0,1 0,1 0,-2-1,-1 0</inkml:trace>
</inkml:ink>
</file>

<file path=ppt/ink/ink176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1279 108,'2'0,"-4"0,2 0,0-1,0 1,1 0,-1 0,1 0,-1-1,1 1,-1 0,1 0,0 1,0 0,-1 1,1-1,0 1,-1 0,0 0,1-1,-1 0,0 1,-1-2,1 0,0 1,-1-1,1 0,0 0,-1-1,1 1,0-1,-1-1,1 1,0-1,0 1,1 0,0-1,0 1,0 0,0-1,0 2,2-2,-3 2,1 0,0 0,0 0,-1 0,0 1,1 1,-1-1,0 1,1-1,-1 1,0-1,0 1,1-1,-1 0,0 0,0 0,1 0,-1-1,1 1,-1-1,0 0,0 0,1-1,0 1,-1-1</inkml:trace>
</inkml:ink>
</file>

<file path=ppt/ink/ink176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1310 114,'2'0,"-5"0,3 0,0-1,0 1,0 0,0 0,0 1,0-1,0 1,1 1,-1 0,0-1,1 1,-1 0,0 1,0-2,0 0,0-1,0 0,1 1,-1-1,0 0,0-1,0 1,0-1,1 0</inkml:trace>
</inkml:ink>
</file>

<file path=ppt/ink/ink176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1319 94,'2'0,"-4"0,2 0,1 0,-1 0,1 0,1 2,-1-1,0 1,0-1,0 4,0-3,0 1,-1-1,1 1,-1-1,1 0,-1 0,0 0,0 0,0 0,0-1,0 1,-1-1,1 0,-2 1,2-1,0-1,-1 1,1-1,0 0,0-1</inkml:trace>
</inkml:ink>
</file>

<file path=ppt/ink/ink176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1367 111,'2'0,"-5"0,3 0,0 0,0 0,1 0,1-1,0 1,0 0,-1 0,1-1,-1 1,1 0,-1 0,-1 0,1 0,-1 0,0 1,0-1</inkml:trace>
</inkml:ink>
</file>

<file path=ppt/ink/ink176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1365 119,'2'0,"-4"0,2 0,1 1,-1-1,1 0,0 0,0 0,1 0,-1 0,1 0,-1 0,3-1,-3 1,0 0,0-1,-1 1,0 0,0-1</inkml:trace>
</inkml:ink>
</file>

<file path=ppt/ink/ink176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1440 88,'2'0,"-4"0,2 0,0 0,0 0,1 0,1 0,-1 0,1-1,-1 1,1-1,-1 0,0 0,1 0,-2 0,0 0,1 0,-1 0,-1 1,1 0,0 0,-1 0,-1 0,0 1,1-1,-1 1,0 1,1-1,0 0,0 1,0 0,0 0,1 0,-1 0,1-1,0 0,1 0,-1 0,1 0,0 0,0-1,0 1,1-1,1-1,-2 1,1 0,0-1,1 0,-2 0,0 1,0-1,-1 0,1 1,-1-1,-1 0</inkml:trace>
</inkml:ink>
</file>

<file path=ppt/ink/ink176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1457 58,'2'0,"-5"-1,3 1,0 0,1 0,-1-1,0 0,1 1,-1-1,1 1,0 0,-1 0,1-1,-1 1,1 1,0 0,-1 0,1 1,0 0,-1 1,1-1,-1-1,0 0,0-1,0 1,-1-1,1 0,0 0,0 0,0-1,0 1,0-1,0-1,0 0,1 0,-1 1,1 0,0 0,-1 1,1-1,0 1,-1-1,1 1,-1 0,0 0,1 0,-1 0,0 0,1 1,1 2,-2-1,1-1,0 4,-1-4,0-1,0 1,0-1,0 0,0 0,1 0,-1-1,0 1,1-1</inkml:trace>
</inkml:ink>
</file>

<file path=ppt/ink/ink176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1486 61,'2'0,"-4"0,2 0,0 0,0 0,0 0,0 0,0 0,0 0,0 0,0 0,0 0,0 1,0 0,0 1,1 0,-1 2,0-2,0-1,0 0,0-1,1 0,-1 1,0-1,0 0,0 0,0-1,0 1,0-1,-1 1</inkml:trace>
</inkml:ink>
</file>

<file path=ppt/ink/ink17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1279 59,'2'0,"-4"0,2-1,0 1,0 0,0 0,2 1</inkml:trace>
</inkml:ink>
</file>

<file path=ppt/ink/ink177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1518 80,'2'0,"-4"0,2 0,1 0,-1 0,1 0,1 0,0 0,1 0,-1 0,1 0,-1-1,0 1,0 0,-1 0,0 0,-1-1,0 1,1 0,-1 0,1 0,0 0</inkml:trace>
</inkml:ink>
</file>

<file path=ppt/ink/ink177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1561 73,'2'0,"-4"0,2 0,1 0,-1 1,3-1,-2 0,1 0,0 0,1-1,-1 0,-1 1,0-1,0 0,0 0,-1 0,0 0,-1 1,1-1,-1 1,0-1,0 1,0 0,-1 1,-3 0,3 0,0 0,0 1,1-1,0 1,1 0,0-1,-1 1,2 0,0 0,0-1,0 0,1-1,1 1,-1-1,0 0,0 0,-1-1,1 1,0 0,0-1,-1 0,1 1,0-1,-2 0,1 1,-1-1,0 0,0 1,0-1,-1 0</inkml:trace>
</inkml:ink>
</file>

<file path=ppt/ink/ink177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1579 55,'2'0,"-4"0,2 0,0 0,0 0,0 0,0 0,1 0,0 0,0 0,1 0,1 0,-1 0,0 0,-1-1,1 1,-2 0,1 0,-1 0,0 0,0 0,0 0,0 0</inkml:trace>
</inkml:ink>
</file>

<file path=ppt/ink/ink177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1604 45,'2'0,"-4"0,2 0,0 0,1 0,-1 0,1 1,1 1,-1 0,0 0,-1-1,0 1,0-1,0 0,0 0,0 0,0-1,0 0,0 0,0-1,0 1,0-2,0 0,0 1,0 0,0 0,1 0,-1 1,1-1,-1 1,1-1,0 1,0 0,0 0,0 0,0 1,1 0,-1 1,-1-1,1 0,-1 0,0 0,0 0,0-1,0 1,0-1,0 1,-1-1,1 0</inkml:trace>
</inkml:ink>
</file>

<file path=ppt/ink/ink177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1633 51,'2'0,"-4"0,2 0,0 0,0 0,0 0,0 0,0 1,0 0,0 1,0-1,1 1,-1-1,0 0,0 2,0-3,1 1,-1-1,0 1,0-1,0 0,0 0,0 0,0 0,-1-1</inkml:trace>
</inkml:ink>
</file>

<file path=ppt/ink/ink177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1431 121,'2'0,"-4"0,2 0,0 0,1 0,0 0,0-1,1 1,3-1,2 1,-3-1,1 1,0-1,-1 1,2-1,-1 1,0-1,1 1,0-1,-1 0,1 1,0-1,5 0,-5 0,0 1,0-1,0 1,0-1,0 1,0-1,-1 1,1-1,-1 0,0 1,1-1,-1 1,1-1,4 0,-4 0,-2 1,1-1,-1 1,0-1,1 1,-1 0,0-1,0 1,-1 0,0 0,-1-1,0 1,-1 0,0 0,-1 0,0 0,0 0,0 0,0 0,-1 0,0 0</inkml:trace>
</inkml:ink>
</file>

<file path=ppt/ink/ink177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1454 162,'2'0,"-4"0,2 0,0 0,0 0,0 0,0 0,1 0,0 1,1-1,0 0,-1-1,1 1,0-1,0 0,-1 1,0-1,-1 1,1-1,-1 0,0 0,0 1,0-1,-1 1,0-1,0 1,0 0,-1 0,-1 1,2 0,-1 0,1 0,0 0,0 1,-1-1,1 1,1-1,-1 1,1 1,0-2,0 0,1 0,0 1,0-1,0 0,0-1,1 1,-1-1,1 0,0 0,-1 0,1 0,-1-1,1 1,-1 0,0-1,0 1,0-1,-1 1,1-1,0 1,-1-1,0 1,0 0,0-1,0 1</inkml:trace>
</inkml:ink>
</file>

<file path=ppt/ink/ink177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1473 131,'2'0,"-4"-1,2 1,1-1,0 1,0-1,-1 1,1 0,0 0,0 1,0 2,0-2,-1 1,0 0,0 0,0-2,0 0,0 0,0 0,-1 0,1-1,0 0,0 0,0-2,0 2,1 0,0 0,0-1,0 2,0 0,0 0,-1 0,2 0,0 1,-1 0,0 0,0 2,0-1,0-1,-1 1,0-1,0 0,0-1,0 1,0-1,-1 0,0 1,1-1</inkml:trace>
</inkml:ink>
</file>

<file path=ppt/ink/ink177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1501 134,'2'0,"-4"0,2 0,0 0,0 0,1 1,-1 0,1 0,-1 1,1-1,-1 1,1-1,-1 0,1 0,-1 0,0 0,0-1,0 0,0 0,0 0,0 0,0 0</inkml:trace>
</inkml:ink>
</file>

<file path=ppt/ink/ink177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1540 161,'2'0,"-4"0,2 0,0 0,0 0,0 0,0 0,0 0,1 0,3-1,-2 1,0 0,0 0,3-1,-3 0,1 1,-1 0,0 0,-1-1,0 1,1 0,-2 0,0 0,-1 0,1 0,-2 0</inkml:trace>
</inkml:ink>
</file>

<file path=ppt/ink/ink17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1286 67,'0'1,"0"-1,0 1,1 1,-1-1,0 3,1-3,-1 1,0-1,0-1,0 1,0-1,0 0,0 0,0 0,-1-1,1 0,-1-1,1 0,-1-2,1 2,0 0,0 1,1 0,-1 0,0 0,1 1,0-1,-1 1,2-1,-1 1,0 0,0 1,1 0,-1 0,-1 0,0 0,0 0,0 0,-1 0,0 0,0-1,0 1,0-1,0 1,1-2,0 1,0-1</inkml:trace>
</inkml:ink>
</file>

<file path=ppt/ink/ink178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1553 150,'2'0,"-4"0,2 0,-1 0,1 0,0 0,0 0,0 0,0 0,0 0,0 1,0 0,0 1,0 2,0-2,0-1,1 1,-1-1,0 1,0-1,1 0,-1-1,0 1,1-1,-1 0,0 1,1-1,-1 0,1 0</inkml:trace>
</inkml:ink>
</file>

<file path=ppt/ink/ink178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1584 154,'2'0,"-4"0,2 0,0 0,1 0,0 1,0-1,0 0,0 1,0-1,1 0,0 0,-1-1,0 1,0 0,0-2,-1 1,0 0,0-1,0 1,0 0,-1 1,0-1,0 1,0-1,-1 2,0-1,1 1,0 0,-1 2,1-2,1 1,-1 0,1-1,0 1,0-1,1 0,0 0,0 0,0 0,1-1,-1 0,1 0,-1 0,1 0,-1 0,1 0,0-1,-1 1,1-1,-2 1,1-1,0 1,-1-1,0 1,0-2,0 1,0 0</inkml:trace>
</inkml:ink>
</file>

<file path=ppt/ink/ink178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1596 130,'2'0,"-3"0,2 0,0 0,1-1,0 1,-1 0,1 0,0 0,0 0,-1 0,1-1,-2 1,1 0,-1 0,0 0,0 0,0 0</inkml:trace>
</inkml:ink>
</file>

<file path=ppt/ink/ink178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1617 121,'2'0,"-3"0,2-1,0 1,0 0,0 0,-1 0,2 1,-1 1,-1-1,1 1,-1 0,0-1,0 0,0 0,0 0,0-1,-1 0,1 0,0 0,-1 0,1 0,-1-2,1 1,0-1,0 1,1 0,1-1,-1 1,0 0,0 1,1 0,-1 0,0 0,0 0,2 2,-2-1,0 1,0-1,-1 0,0 0,0 0,0-1,0 1,0-1,0 1,0-1,-1 1,1-1</inkml:trace>
</inkml:ink>
</file>

<file path=ppt/ink/ink178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1650 126,'2'0,"-4"0,2 0,0 0,0 0,0 0,0 0,0 0,0 0,0 1,1 1,-1-1,0 1,1 0,-1-1,0 0,0 1,0-1,0-1,0 1,1 0,-1-1,0 0,0 0,0 0,0 0,0 0,0 0,0-1</inkml:trace>
</inkml:ink>
</file>

<file path=ppt/ink/ink178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974 259,'2'0,"-4"0,2 0,0 0,0-1,0 1,0-1,0 1,0-1,1 0,0 0,3-1,-2 1,-1 1,1 0,-1 0,0 1,0 0,0 1,0 0,-1-1,1 3,-1-3,0 0,0 0,0-1,-1 0,1 1,-1-1,1-1,-1 1,0-1,1 0,0 0,0 0,0 0,0 0,0 0,0-1,1 1,0 0,-1 1,1-1,-1 1,0 0,1 0,-1 0,1 0,0 0,0 1,0-1,0 1,1 0,-1 0,0 0,0 1,0-1,0 2,-1-2,0 1,0 0,0-2,1 1,-1-1,0 0</inkml:trace>
</inkml:ink>
</file>

<file path=ppt/ink/ink178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1014 261,'2'0,"-4"0,2 0,0 0,0 1,0-1,0 1,1 1,-1 0,0 0,1 0,-1 0,1-1,-1 1,0-1,1-1,-1 1,0-1,0 0,0 1,0-1,0-1,-1 0,1 1</inkml:trace>
</inkml:ink>
</file>

<file path=ppt/ink/ink178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1035 257,'2'0,"-4"0,2 0,0 0,0 0,0 0,0 0,0 0,1 0,0 0,0 0,1 0,-1-1,1 1,-1-1,0 1,1 0,-1-1,0 0,0 1,-1 0,0 0,-1 0,1 0,-1 1</inkml:trace>
</inkml:ink>
</file>

<file path=ppt/ink/ink178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1036 260,'2'0,"-4"0,2 1,-1-1,1 0,0 0,0 0,0 1,0-1,0 0,0 0,1 0,-1 0,1 0,1 0,-1 0,1 0,-1-1,1 1,1-1,-2 1,0-1,-1 1,1 0,-1-1,1 1</inkml:trace>
</inkml:ink>
</file>

<file path=ppt/ink/ink178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400 348,'2'0,"-4"0,2 0,0 0,-1-1,1 1,0 0,0 0,0 0,0 0,0 0,1 0,-1 1,1 0,0 1,0-1,0 0,0 1,0-2,0 1,-1-1,0 1,1-1,-1 0,1-1,0 0,-1 0,1 0,0 0,0 0,-1 0,1 0,0 0,-1 0,1 1,0 0,-1 0,1 1,0-1,0 1,1 1,-1-2,-1 1,1-1,1 1,-2-1,1 0,-1 0,1 0,-1-1,1 0,0 1,0-1,-1 0,2-1,-1 2,-1-1,0 1,1 0,-1 0,1 1,0 0,0 0,-1 0,1 0,0 0,1 0,-2-1,1 0,-1 0,1-2,0 2,-1-2,1 1,-1 0,1 1,-1-1,0 1,0 0,0 0,0 0,1 0,-1 1,1 0,0 0,0 0,0-1,0 1,0-1,0 0,-1 0,1 0,0-1,1 1,-1-1,0 0,0 0,0 0,0-1,0 1,0 0,-1 1,0 0,0 0,1 1,-1 0,0 0,1 0,0 0,-1-1,1 1,0-1,-1 0,1 1,0-2,0 1,0-1,0 0,0 0,0 0,1 0,-1-1,-1 1,1 0,-1 1,0-1,1 1,-2 0,1 0,-1 0,1 0</inkml:trace>
</inkml:ink>
</file>

<file path=ppt/ink/ink17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1304 54,'2'0,"-4"-1,2 1,0 0,0 0,0 1,1 0,-1 1,0 0,0 1,1-1,-1-1,0 1,1 0,-1-2,0 0,1 0,-1 0,1 0,-1-1,1 1,-1-2</inkml:trace>
</inkml:ink>
</file>

<file path=ppt/ink/ink179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1073 247,'2'0,"-4"0,1 0,1 0,0 0,0-1,0 1,0 0,0 0,0 0,0 0,0 0,0 0,0 1,0 1,0 0,1 1,-1-1,0-1,1 1,-1-1,1 0,-1-1,0 0,1 0,-1 0,0 0,1 0,0-2,0 1,-1 0,1 0,-1-1,1 1,-1 0,0 1,1-1,-1 1,0 1,0-1,0 1,1 1,1 0,-1 0,0-1,1 0,-1 0,2-1,-2 0,1 0,-1 0,1-1,-1 0,-1 0,1 0,-1-1,0 1,0 0,0-1,-1 1,1-1,-1 1,0 0,0 0,0 1,0-1,-1 0,2 1,-1 0,0 0,1 0,-1 0,1 0,0 1,0 0,0 0</inkml:trace>
</inkml:ink>
</file>

<file path=ppt/ink/ink179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1112 256,'2'0,"-4"-1,2 1,0-1,-1 1,1-1,0 1,0 0,0 0,-1 0,1 0,0 0,0 0,0 0,0 0,0 0,0 0,0 0,0 0,0 1,0 0,0 1,1 0,-1-1,0 1,1 0,0 1,-1-2,0-1,0 1,0-1,0 0,0 0,0 0,0 0,0-1,0 0,0 1,0-1,0 0</inkml:trace>
</inkml:ink>
</file>

<file path=ppt/ink/ink179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1112 260,'2'0,"-4"0,2 0,0 0,0 0,0 0,-1 1,1 0,0 0,0-1,0 0,0 1,-1-1,0 0,1 0,-1 0,0-2,1 1,1-1,-1 1,1 0,0 0,0 1,0-1,0 1,0 1,-1 0,1 1,-1-1,0 0,0 0,-1 0,1 0,-1 0,0-1,-2 1,2-2,0 1,1-1,-2-1,2 1,-1 0,1 0,-1 0</inkml:trace>
</inkml:ink>
</file>

<file path=ppt/ink/ink179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1104 229,'2'0,"-4"0,2 0,0 0,0 0,0 0,0 0,0 0,0 0,0 1,0 0,0 0,0 0,1 1,-1-1,0 0,0 0,0 0,0 0,0 0,1 0,-1-1,0 0,0 0,0 0,0 0,0 0</inkml:trace>
</inkml:ink>
</file>

<file path=ppt/ink/ink179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1124 247,'2'0,"-4"0,2-1,0 1,0 0,0 1,0 0,1 1,0 0,-1 1,1 1,0-1,-1-2,0 1,0 0,1-1,-1-1,0 0,0 0,0 0,0-1,0 0,0-1,-1 1,0-3,0 2,0 0,1-1,0 1,-1 0,1 1,0-1,0 2,0-1,0 0,0 1,1 0,0-1,0 1,1 0,0 0,-1 1,0 1,0 1,0-2,-1 1,0-1,0 1,-1-2,0 1,0 0,0 0,0-1,0 0,0 1,1-1,0 0,0 0,0-1</inkml:trace>
</inkml:ink>
</file>

<file path=ppt/ink/ink179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1147 251,'2'0,"-4"0,3-1,0 1,-1 0,2 0,0 0,1-1,-1 1,0 0,-1 0,1-1,-2 1,0 0,0 0,0 0,0 0,0-1</inkml:trace>
</inkml:ink>
</file>

<file path=ppt/ink/ink179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1155 243,'2'0,"-4"0,1-1,1 1,0 0,0 0,0 0,1 1,-1 0,2 3,-2-2,1 0,-1 0,0 0,0-1,1 0,-1-1,0 1,0-1,1-1</inkml:trace>
</inkml:ink>
</file>

<file path=ppt/ink/ink179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1172 234,'2'0,"-4"0,2 0,0 0,1 1,-1-1,2 4,-1-2,0 1,-1 0,1-1,-1 0,0 0,0-1,0 0,1-1,-1 0,-1 0,1-1,0 0,0-2,0 1,0 1,1-1,-1 1,1 0,-1 1,1-1,-1 1,1 0,0 0,0 0,-1 1,2 1,-2-1,0 0,0 0,0 0,0 0,0 0,-1-1,1 1,-1-1,-1 1,1 0,0-1,0 1,-1-1,1 0,0-1,0 1,1-1,-1 0</inkml:trace>
</inkml:ink>
</file>

<file path=ppt/ink/ink179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1187 222,'2'0,"-4"0,2 0,0 0,0 0,0 0,0 0,0 1,0 1,1 0,-1 0,1 0,-1-1,1 1,-1 0,0-1,0-1,1 1,-1-1,0 0,0 0,0 0</inkml:trace>
</inkml:ink>
</file>

<file path=ppt/ink/ink179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1207 243,'2'0,"-4"0,2 0,0 0,0 0,0 0,0 0,0 0,0 0,0 0,0 0,1 0,0 0,1 0,-1 0,1 0,0-1,-1 1,1 0,-1 0,0 0,0-1,-1 1,0 0,0 0,0 1,-1-1</inkml:trace>
</inkml:ink>
</file>

<file path=ppt/ink/ink1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16:17"/>
    </inkml:context>
    <inkml:brush xml:id="br0">
      <inkml:brushProperty name="width" value="0.05292" units="cm"/>
      <inkml:brushProperty name="height" value="0.05292" units="cm"/>
      <inkml:brushProperty name="color" value="#000000"/>
      <inkml:brushProperty name="ignorePressure" value="false"/>
    </inkml:brush>
  </inkml:definitions>
  <inkml:trace contextRef="#ctx0" brushRef="#br0">1004 23,'2'0,"-4"0,2 0,0 0,0-1,0 1,0 1,0 1,0 0,0 1,0 3,-1-4,1 0,0-1,0 0,0 0,0 0,0-1,0 0</inkml:trace>
</inkml:ink>
</file>

<file path=ppt/ink/ink18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1303 60,'2'0,"-4"0,2 0,0 0,1 0,0 0,2 0,-2-1,1 1,0 0,2-1</inkml:trace>
</inkml:ink>
</file>

<file path=ppt/ink/ink180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1207 250,'2'0,"-4"0,2 0,0 0,0 0,0 0,0 0,0 1,0-1,1 0,-1 0,1 0,0 0,1 0,-1 0,1-1,0 1,-1 0,1-1,-1 1,1 0,-1-1,0 1,-1 0,1 0,-1-1</inkml:trace>
</inkml:ink>
</file>

<file path=ppt/ink/ink180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374 412,'2'0,"-4"0,3 0</inkml:trace>
</inkml:ink>
</file>

<file path=ppt/ink/ink180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1255 244,'2'0,"-4"0,2 0,0 0,0 0,0 0,0 0,1 0,0 0,3-1,-2 1,1 0,-1-1,0 1,0 0,-1-1,0 1,1 0,-2 0,1 0,-1-1,0 1,0 0,0 0,0 0,1 0</inkml:trace>
</inkml:ink>
</file>

<file path=ppt/ink/ink180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1282 232,'2'0,"-4"-1,2 1,0-1,0 1,0 0,0-1,0 1,0 0,0 0,0 1,0 0,1 1,-1 0,1 0,-1 0,1 0,-1 0,0 0,1 0,-1 0,0-1,0 0,0 0,0-1,0 0,0 0,0 0,0 0,0 0,0-1,0 1,-1-1</inkml:trace>
</inkml:ink>
</file>

<file path=ppt/ink/ink180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1303 234,'2'0,"-4"0,2 0,0 0,0 0,0 0,0 0,0 0,0 0,0 0,0 1,0 0,0 1,0-1,0 2,0-1,-1-1,1 2,0-2,-1 0,1-1,0 0,0 1,-1-1,0 0,1 0,-1-1,0 1,1-1</inkml:trace>
</inkml:ink>
</file>

<file path=ppt/ink/ink180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1296 241,'2'0,"-4"0,1-1,1 1,0 0,0 0,0 0,0 0,0 0,1 0,0 1,0 0,2 2,-2-2,1 1,-1-1,1 0,0 0,-1-1,-1 0,1 0,-1 0,1 0,-1 0,1-1,-1 0</inkml:trace>
</inkml:ink>
</file>

<file path=ppt/ink/ink180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1324 229,'2'0,"-4"0,2 0,0 0,0 0,0 0,0 0,0 0,0 0,0 0,0 0,0 0,0 0,0 0,0 0,0 0,0 0,0 0,0 0,0 0,0 0,0 0,0 0,0 0,0 0,0 0,0 0,0 0,0 0,0 0,0 0,0 0,0 0,0 0,0 0,0 0,0 0,0 0,0 0,0 0,0 0,0 0,-1 0,1 0</inkml:trace>
</inkml:ink>
</file>

<file path=ppt/ink/ink180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1324 229,'2'0,"-4"0,2 0,0 0,0-1,0 1,0 0,0 0,0 0,0 0,0 0,0 0,0 1,0 0,-1 1,1 0,0 1,-1 0,1-1,0 1,1-1,0 1,0-2,0-1,1 0,-1 0,1-1,-1 0,0 0,0 0,0 0</inkml:trace>
</inkml:ink>
</file>

<file path=ppt/ink/ink180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1334 237,'2'0,"-4"0,2 0,0 0,0 0,0 0,2 0,0 0,0 0,-1 0,1 0,0-1,-1 1,1 0,-1 0,-1-1,1 1,0 0,-1 0,1 0,-1-1,0 1</inkml:trace>
</inkml:ink>
</file>

<file path=ppt/ink/ink180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1355 229,'2'0,"-4"0,2 0,0 0,0 0,0 1,0 0,0 1,0 0,0-1,0 1,1-1,-1 0,0 0,0 0,0-1,0 0,1 1,-1-1,0-1,0 1,1-1</inkml:trace>
</inkml:ink>
</file>

<file path=ppt/ink/ink18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1261 101,'2'0,"-4"0,2 0,0 0,0 0,-1 0,1 1,0 0,0 0,0 0,0 1,1 0,-1-1,0 0,1 0,-1-1,1 1,0-1,0 0,-1 0,1-1,0 1,0-1,-1 0,1 0,-1 0,0 0,0-1,0 1,-1 0,0 1,-1-1,1 1,0-1,1 1,-1 0,0 0,1 0,-1 1,1-1,0 0,0 1</inkml:trace>
</inkml:ink>
</file>

<file path=ppt/ink/ink181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1363 223,'2'0,"-4"0,1-1,1 1,0 0,0 0,0 0,1 1,0 0,0 0,-1 0,1 1,1 0,-1 2,0-2,0 0,-1-1,0 1,0-1,0 0,-1 0,1 0,-1 0,0 0,0-1,-1 0,1 1,0-2,0 1</inkml:trace>
</inkml:ink>
</file>

<file path=ppt/ink/ink181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1393 234,'2'0,"-4"0,2 0,0 0,0 0,0 0,0 0,0 0,0 0,0 0,1 0,0 0,1 0,0 0,0 0,0 0,0 0,0 0,0-1,0 1,-1 0,0 0,-1-1,0 1,0 0,0 0,0 0,-1 0</inkml:trace>
</inkml:ink>
</file>

<file path=ppt/ink/ink181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1402 225,'2'0,"-5"0,3 0,0 0,0 0,0 0,0 0,0 1,1 3,0-2,0 1,-1 0,0-1,0 0,0 0,0-1,0 0,0-1,0 0,0 0,0 0,1 0,-1 0</inkml:trace>
</inkml:ink>
</file>

<file path=ppt/ink/ink181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1432 223,'2'0,"-4"0,2 0,0 0,0 0,0 0,0 0,0 0,0 0,0 0,0 1,1 2,-1-1,1 1,-1-1,0 2,0-2,0-1,1 0,-1 0,0 0,0-1,0 1,0-1,0 0,0 0,0-1,1 1,-1-1,0 0</inkml:trace>
</inkml:ink>
</file>

<file path=ppt/ink/ink181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1448 229,'2'0,"-4"0,2 0,0 0,0 0,1 0,0 0,0 0,1-1,-1 1,1 0,0 0,0 0,1 0,-2 0,-1 0,0 0,0 0,-1 0</inkml:trace>
</inkml:ink>
</file>

<file path=ppt/ink/ink181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1447 237,'2'0,"-4"0,2 1,0-1,0 0,2 1,-1-1,1 0,2 0,-2 0,0-1,0 1,-1-1,1 1,-1-1,-1 1,0 0,0-1,0 1,0 0</inkml:trace>
</inkml:ink>
</file>

<file path=ppt/ink/ink181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1513 227,'2'0,"-4"0,2 0,0-1,0 1,0 0,0 0,0 0,0 0,0 0,0 0,0 0,0-1,0 1,0 0,0-1,0 0,0 1,0-1,1 0,-1 0,0 0,1-1,-1 2,1 0,-1-1,0 1,1 0,-1 0,0 0,1 0,-1 0,1 0,0 1,-1 0,1 0,0 1,-1-1,0 1,0-1,1 0,-2 3,1-3,0 1,-1-1,0 0,1 1,-1-1,1-1,-1 1,0 0,1-1,-1 1,1-1,-1 0,1 0,0 1,-1-1,1 0,0 0,0 0,-1-1,1 1,0 0,0-1,0 1,0-1,0 1,0-1,1 1,-1-1,1 1,-1-1,1 1,-1 0,0 0,1-1,-1 1,1 0,-1 0,1 0,0 0,0 1,0-1,0 1,0 0,0 0,-1-1,0 1,1-1,-1 0,1 0,-1 0,0 0,1 1,-1-2,1 1,-1 0,1 0,0 0,0-1,0 0,-1 1,1-1,0 0,-1 0,0 1,1 0,-1-1,0 1,0 0,0 0,0 0,0 0,0 0,0 0,-1 0</inkml:trace>
</inkml:ink>
</file>

<file path=ppt/ink/ink181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1677 91,'2'0,"-4"0,2 0,0 0,0 0,0 0,0 0,1 0,0 0,0 0,-1-1,2 1,-1 0,-1 0,2-1,-2 1,1 0,-1 0,0 1,0-1,0 1,0-1,-1 1</inkml:trace>
</inkml:ink>
</file>

<file path=ppt/ink/ink181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1673 102,'2'0,"-4"0,2 0,0 0,0 0,0 1,0-1,1 0,0 0,0 0,0 0,0 0,1 0,-1 0,1 0,1-1,-2 1,1-1,-1 1,0 0,0 0,0-1,-1 1</inkml:trace>
</inkml:ink>
</file>

<file path=ppt/ink/ink181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1716 61,'2'0,"-4"0,3 1,-1-1,1 0,0 1,0 0,0-1,0 0,0 1,0-2,0 1,0 0,0 0,-1-1,1 1,-1-1,0 0,0 0,0 0,0 0,0 0,-1 0,1 1,-1 0,-1 0,1 0,0 0,0 1,-1 0,1 0,0 0,0 0,1 1,-1-1,0 2,1-2,0 1,1-1,-1 1,2 0,-1-1,0 0,0 0,1-1,-1 0,0 0,0 0,1-2,0 2,-1-1,0 0,0 0,-1 0,1 0,0 0,-1 0,1-1</inkml:trace>
</inkml:ink>
</file>

<file path=ppt/ink/ink18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1278 104,'2'0,"-4"0,2 0,0 0,-1 0,1 0,0 0,0 0,0 0,0 0,0 0,0 0,0 0,0 0,0 0,0-1,0 1,0 0,0 1,0 0,0 0,0 1,0 0,0-1,1-1,-1 0,1 1,-1-1,1 0,0 0,0-1,0 1,1-2,-2 1,1 0,-1 0,0 0,0 1,0 0,0 0,0 0,0 1,0-1,0 1,0 0,0 0,0-1,1 1,0-1,1 0,-1 0,0-1,1 1,-1-1,0 0,0 0,0 0,0-1,-1 0,1-1,-1 1,0 0,0 1,-1 0,1 1,-1-1,1 1,0 0,-1 0,1 1,0 0,0 2,0-1,0 0,0 0,1 2,0-3,-1 0,1 0,-1-1,0 0,0 1,0-1,0-1</inkml:trace>
</inkml:ink>
</file>

<file path=ppt/ink/ink182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1733 35,'2'0,"-4"0,2-1,0 1,0 0,1-1,-1 1,1-1,0 1,-1 0,1-1,-1 1,2 0,-2 0,1 1,-1 0,1 1,-1-1,0 1,-1-1,0 2,0-2,1 0,-1-1,1 1,0-1,0 1,-1-1,1 0,0 0,0 0,0 0,1 0,-1 0,2 0,-1 0,0 0,1 0,-1 0,1 0,-1 0,0 0,0 0,0 0,0 0,-1 0,0 0,0 0,0 0,0 0,0 0,0 1</inkml:trace>
</inkml:ink>
</file>

<file path=ppt/ink/ink182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1759 65,'2'0,"-4"0,2 0,0 0,0 0,0 0,0 0,0 0,1 0,1 0,0 0,0-1,1 1,-1 0,0 0,0 0,0 0,-1 0,-1 0,1 0,-1 0,0 0,1 0,-1 0,1 0</inkml:trace>
</inkml:ink>
</file>

<file path=ppt/ink/ink182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1798 59,'2'0,"-4"0,2 0,0 0,0 0,0 0,0 1,0-1,2 1,-1-1,0 0,0 0,0 0,0-1,0 1,0 0,0-1,-1 0,0 0,0 0,0 0,0 0,-1 0,1 1,-1 0,1-1,-1 1,0 0,0 0,0 1,-1-1,1 1,0 0,0 0,-1 2,2-1,-1 0,1-1,0 2,0-2,1 0,0 0,-1-1,1 1,0 0,0-1,0 0,0 1,1-1,-1 0,1 0,0-1,-1 1,2-1,-3 1,1-1,0 1,-1-1,1 0,-1 0,0 0,0 0,1 0</inkml:trace>
</inkml:ink>
</file>

<file path=ppt/ink/ink182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1808 43,'2'0,"-4"0,2 0,0 0,1 0,0 0,0 0,0 0,0 0,1 0,-1 0,1 0,0 0,-1 0,0-1,-1 1,0 0,0 0,1 0</inkml:trace>
</inkml:ink>
</file>

<file path=ppt/ink/ink182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1828 35,'2'0,"-4"0,2 0,1 0,-1-1,1 1,0 0,0 0,0 0,1 0,-1 1,-1 0,1-1,-1 1,0 0,0 0,0 0,-1 1,0-1,0 0,0 0,0 0,0 0,1-1,-1 1,1-1,0 0,0 0,0 0,1 0,-1 0,1 0,0 0,2 0,-2 0,1-1,-1 1,0 0,0 0,0 0,0 0,-1 0,0 0,0 0,0 0,0 1,0-1</inkml:trace>
</inkml:ink>
</file>

<file path=ppt/ink/ink182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1723 90,'2'0,"-4"0,2 0,0 0,1 0,-1 0,1 0,1 0,0 0,1 0,0 0,1 0,0 0,1 0,-1 0,5-1,-3 0,-1 1,1-1,6 0,-7 1,1 0,-1-1,1 1,-1 0,-1 0,1-1,-1 1,1-1,-1 1,0 0,0 0,0 0,-1 0,2-1,-3 1,0 0,-1 0,0 0,-2 0,0 0</inkml:trace>
</inkml:ink>
</file>

<file path=ppt/ink/ink182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1730 131,'2'0,"-4"0,2 0,0 1,1-1,-1 1,1-1,0 0,0 0,0 0,0 0,0-1,0 0,-1 1,1-1,-1 0,0 0,0 0,0 1,-1-1,1 1,-1-1,1 1,-2 0,1 0,0 1,0-1,-1 1,1 0,0 0,0 1,0-1,0 1,0 2,1-2,-1 0,1 0,0-1,1 1,-1-1,1-1,1 1,-1-1,0 1,1-1,0 0,0 0,1 0,-1-1,0 1,0 0,-1-1,0 1,0-1,0 1,-1-1,0 0</inkml:trace>
</inkml:ink>
</file>

<file path=ppt/ink/ink182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1746 108,'2'0,"-4"0,3-1,-1 1,0 0,1 0,0-1,0 1,0 0,0 1,0 1,-1-1,0 1,0-1,-1 1,0-1,0 1,0-1,0 0,0 0,0-1,1 1,0-1,0 0,0 0,0 0,0 0,1 0,0 0,0-1,1 1,-1 0,1 0,0 0,0-1,1 1,-2 0,0 0,-1 0,1 0,-1 0,0 0,0 0,0 0</inkml:trace>
</inkml:ink>
</file>

<file path=ppt/ink/ink182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1780 133,'2'0,"-4"0,2 0,0 0,0 0,0 0,0 0,0 0,1-1,0 1,1 0,2 0,-2-1,1 1,-1-1,3 1,-2-1,-3 1,1 0,-2 0,1 0,-1-1</inkml:trace>
</inkml:ink>
</file>

<file path=ppt/ink/ink182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1791 123,'2'0,"-4"0,2 0,0 0,0 1,0 2,0-1,1 3,-1-2,1-1,-1 0,0 0,1-1,-1 0,0 0,0-1,1 0,-1 1,0-1,1 0,0-1</inkml:trace>
</inkml:ink>
</file>

<file path=ppt/ink/ink18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1292 103,'2'0,"-3"0,2 0,0 0,1-1,0 1,0 0,-1 0,1 0,-2 0,1-1,-1 1,0 0,0 0,1 0,-1 1,1-1,-1 1,1 3,-1-3,0 1,0 0,1 1,-1-1,0-1,0 0,0-1,1 0,-1 0,0 0,0 0,0 0,-1-1,1 0,-1 0,1 0,-1-1,0-1,1 1,0 0,0 1,0-1,0 1,0 0,0 0,1 1,0-1,0 1,-1-1,1 1,0 0,0 0,1 1,-1 0,0 0,0 0,-1 0,0 0,0 0,-1 0,0 0,0 0,0-1,-1 0,1 1,0-1,1 0,-1 0,1 0,0 0,0-1</inkml:trace>
</inkml:ink>
</file>

<file path=ppt/ink/ink183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1817 131,'2'0,"-4"0,2 0,0 0,0 0,1 0,0 0,0 0,0 0,1 0,-1 0,0 0,0-1,0 1,0-2,-1 2,0-1,0 0,0 0,0 0,-1 0,0 1,0 0,-1 0,0 1,1 0,0 0,0 0,0 1,0 0,1 0,0 0,0 0,0-1,0 1,1-1,0 0,0 0,1-1,-1 1,1-1,-1 0,1-1,0 1,0-1,-2 0,1 0,0 0,-1 0,1-1,-1 1,0 0</inkml:trace>
</inkml:ink>
</file>

<file path=ppt/ink/ink183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1825 114,'2'0,"-4"0,2 0,0 0,0-1,0 1,0 0,0 0,0 0,1 0,0 0,0 0,0 0,0 0,1 0,0 0,1 0,-2 0,0 0,0 0,-1 0,1 0,-1 0,0 0,0 0,0 0</inkml:trace>
</inkml:ink>
</file>

<file path=ppt/ink/ink183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1848 108,'2'0,"-4"0,2-1,0 1,0 0,0-1,1 1,-1 0,1-1,0 1,-1 0,1 0,0 0,1 1,-2 0,1 0,-1 0,0 1,0-1,-1 1,0 0,0-1,0 1,-1 0,1-1,0-1,1 1,0-1,0 0,0 0,0 0,1 0,0 0,0-1,1 1,-1 0,1 0,-1-1,1 1,0 0,0 0,-1 0,0 0,0 0,-1 0,0 0,0 0,0 0</inkml:trace>
</inkml:ink>
</file>

<file path=ppt/ink/ink183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1009 195,'2'0,"-4"0,2 0,0-1,-1 0,1 1,0-1,-1 1,1-1,-1 1,0 0,1 0,-1 0,1 0,-1 0,0 0,1 1,-1 0,0 0,0 1,0 0,1 0,0 0,0 0,0 2,0-2,1-1,-1 0,1 0,0-1,-1 1,0-1,0 0,1 0,-1-1,1 1,0-1,0 0,0 0,1-2,-1 1,-1 1,0-1,1 1,-1 0,0 0,0 0,0 0,0 1,0 0,0-1,0 1,0 0,0 0,0 0,0 0,0 0,0 0,0 1,0 0,0 1,0-1,0 1,0 0,1 0,-1 0,0-1,1 0,-1 0,1 0,0-1,-1 0,1 0,0 0,0 0,0 0,0-1,0 1,0-1,-1 1,1-1,-1 1,0-1,0 0</inkml:trace>
</inkml:ink>
</file>

<file path=ppt/ink/ink183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1031 195,'2'0,"-4"0,2 0,0-1,0 1,0 0,0 0,1 0,0-1,1 1,-1 0,0-1,2 0,-1 1,-1-1,0 1,1 0,-2-1,0 1,0 0,1 0,-1 0,0 0,0 0,-1 0,1 0,-1 1</inkml:trace>
</inkml:ink>
</file>

<file path=ppt/ink/ink183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1032 204,'2'0,"-4"0,1 0,1 0,0 0,1 1,-1-1,0 0,1-1,1 1,-1 0,0-1,3 0,-3 0,1 1,-1-1,2 0,-2 1,-1-1,1 1,-1 0,0 0,0 0,0 0,-1 0,0 0,0 1</inkml:trace>
</inkml:ink>
</file>

<file path=ppt/ink/ink183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1024 212,'2'0,"-4"0,2 0,0-1,0 1,0 0,0 0,0 0,0 0,0 0,0 0,0 0,0 0,0 0,0 0,0 0,0 1,0-1,0 1,1 1,-1-1,1 1,-1 0,1-1,-1 1,0-1,0 1,0-1,0-1,1 0,-1 0,0 0,0 0,0 0,-1-1,1 0,0 0,-1 0,1-2,-1 2,1 0,0 0,0 0,-1 0,1 0,0 0,0 1,0 0,0-1,0 1,0 0,0 0,0 0,0 0,0 0,-1 1,1 0,0 0,0 0,0 0,0 1,0-1,1 0,-1 1,0-1,1 0,-1 0,0-1,0 0,0 0,0 0,0 0,0 0,0 0,0 0,0 0,0 0,0 0</inkml:trace>
</inkml:ink>
</file>

<file path=ppt/ink/ink183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1088 175,'2'0,"-4"0,2 0,0 0,0 0,0 0,0 0,0 0,-1 1,1-1,-1 1,0 1,1 0,-1 0,0 0,1 0,0-1,-1 1,1-1,1 0,-1 0,1 0,0 0,0 0,-1-1,1 0,1 0,-1 0,0 0,0-1,0 0,0 0,-1 0,1 0,-1-1,0 1,0 0,0 0,-1-3,1 4,-1-1,0 0,1 1,-2-1,1 1,1 0,-1 0,0 0,0 0,0 1,0-1,0 1,0-1,0 1,1 0,1-1</inkml:trace>
</inkml:ink>
</file>

<file path=ppt/ink/ink183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1108 182,'2'0,"-4"0,3 1,-1-1,0 1,0-1,0 0,0 0,0 0,0 0,0 0,0 0,0 0,0 0,0 0,-1-1,1 1,0-1,0 1,0-1,0 1,0 0,0 0,0 0,0 0,0 0,0 0,0 0,1 0</inkml:trace>
</inkml:ink>
</file>

<file path=ppt/ink/ink183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1130 175,'2'0,"-5"-1,3 1,0-1,-1 0,1 1,-1-1,0 1,1-1,0 1,-1 0,1 0,-1 0,0 1,0 0,0 0,0 0,1 1,-1-1,1 0,0-1,0 1,1 0,0-1,-1 0,1 0,1 0,-1 0,-1-1,1 1,-1-1,1 0,-1 0,1 0,-1 1,0-1,0 1,0 0,0 0,0 0,0 1,0-1,0 1,0 1,0-1,0 1,0-1,0 0,0 1,0-1,1 0,-1 0,0 0,0-1,1 1,-1-1,0 1,0-1,0 0,0 0,0 0,0-1,0 1,0 0</inkml:trace>
</inkml:ink>
</file>

<file path=ppt/ink/ink18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1320 102,'2'0,"-4"0,2 0,0 0,0 1,0-1,0 1,0 0,0-1,0 0,1 1,-1-1,1 0,-1 0,2 0,-2 0,1-1,0 1,-1-1,1 0,-1 0,1 0,-1 0,1 1,-1 0,0 0,0 0,0 1,0 1,0-1,0-1,1 1,0-1,0 0,0 0,0 0,0 0,0 0,1-2,-2 0,0 1,0-1,1-3,-1 3,0 0,0 0,0 0,-1 1,1 0,-1 0,1 1,0 0,0 0,-1 1,1 0,0 0,0 4,0-3,0 1,0-1,1 0,-1-1,0 1,0-1,1-1,-1 1,0-1,0 1,0-1</inkml:trace>
</inkml:ink>
</file>

<file path=ppt/ink/ink184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1148 169,'2'0,"-4"0,2 0,0-1,0 1,0 0,0 0,0 0,0 0,0 0,0 0,0 0,-1 1,1-1,-1 1,0 0,0 0,0 1,1-1,-1 0,0 0,1 3,0-3,0 0,0 0,0 0,1 1,0-2,0 0,0 0,0 1,0-1,0 0,0 0,1-1,-1 0,0 1,0-1,-1 1,0-1,0 1,0-1,-1 1,1 0,-1-1,0 1,0 0,0 1,0-1,-1 0,2 1,-1 0,0-1,1 0,0 1,0-1,1 0</inkml:trace>
</inkml:ink>
</file>

<file path=ppt/ink/ink184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1163 168,'2'0,"-4"0,2 0,0 0,0 0,0 0,0 0,0 1,0 0,-1 1,1 0,0-1,0 0,0 0,0 0,0 0,0-1,1 1,1-1,-1 0,0-1,0 1,0-1,0 0,0 0,0 0,-1 0,1 0,-1 0,0 1,0 0,0 0,0 0,0 0,0 0,0 0,0 0,0 0,0 1,0 0,0 0,-1 1,1 0,0-1,0 1,0-1,1 0,-1 0,0 0,0-1,0 1,0-1,0 0,1 0,-1 0,0 0,0 0,0 0,0 0</inkml:trace>
</inkml:ink>
</file>

<file path=ppt/ink/ink184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718 343,'2'0,"-4"0,2 0,0 0,0 0,0 0,0-1,0 1,0 0,0 0,0 0,0 0,0 0,0 0,0 0,0 0,0 0,1 0,0 0,0 0,1 0,-1-1,2 1,-2 0,0-1,-1 1,1 0,-1 0,0 0,0 0,0 0,0 0,0 0,0 0,-1 0,0 0,-1 0,1 0,-1 1,1-1,0 0,1 0,-1 1,1-1,0 0,0 0,0 0,0 0,1 0,0 0,0 0,0-1,0 1,1 0,-1-1,1 1,-2 0,1 0,-1 0,1-1,-1 1,0 0,0 0,-1 0,1 0,0 0,-1 1,0-1,0 0,-1 1,0-1,-1 1,2 0,0-1,0 0,1 0,0 0,0 0,0 0,0 0,0 0,1 0,-1 0,1 0,0-1,0 1,1 0,-1 0,0-1,0 1,1 0,-2 0,0 0,0 0,0 0,0 0,0 0,-1 0</inkml:trace>
</inkml:ink>
</file>

<file path=ppt/ink/ink184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993 342,'0'-1,"0"1,-1 0,1-1,-1 0,0 0,0 0,0 1,1 0,-1-1,0 1,0 0,0 0,0 0,-1 2,0-1,1 1,0 1,0 2,1-3,0 1,1-1,0 0,0 0,0-1,0 1,0-2,0 1,0-1,0 0,0-1,0 1,0-1,1-1,-1 1,-1-1,1 0,-1 1,0-1,0 1,0 0,0 0,0 1,0-1,0 1,0-1,0 1,0 0,-1 1,2 0,-1 1,0 0,0 0,1 0,-1 0,1 0,-1-1,1 0,0 0,0 0,0-1,2 0,-2 0,0 0,0-1,0 0,-1 1,0-1,0 1,0-1,0 0</inkml:trace>
</inkml:ink>
</file>

<file path=ppt/ink/ink184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996 330,'2'0,"-5"0,3-1,0 1,0-1,1 0,-1 0,1 1,0-1,-1 1,2 0,-1 0,-1 1,1 0,-1 0,1 1,-1 2,0-2,-1 0,1 0,-1-1,0 1,1-1,0 0,-1 0,1-1,0 0,1 0,-1 0,1 0,0 0,1-1,-1 1,1-1,0 1,-1-1,1 1,-1-1,0 1,-1 0,0 0,0 0,1 0,-1 0,0 0</inkml:trace>
</inkml:ink>
</file>

<file path=ppt/ink/ink184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996 339,'0'-1,"1"1,0-1,0 0,0 0,0 1,0-1,0 2,1 2,-1-1,-1 1,0-1,-1 0,1 0,-2 0,1-1,-2 0,1 0,-2 0,1 0,0-2,1 1,0-1,1-2,1 0,1 0,1 0,0 0,1 1,0 0,0 1,0 0,-1 1,3 2,-3 1,-1-1,0 1,-2 3,0-4,-1 0,0 0,1-1,-1 0,1-1,0 0,-1 0,1-1,0 0,0-1,0 0,1 0,0-2,1-2,1 4,-1 1,0 1,0 0,1 2,-1-1,0 2,-1-1,0 1,0 0,0-1,0 1,-1-1</inkml:trace>
</inkml:ink>
</file>

<file path=ppt/ink/ink184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1046 345,'2'0,"-4"-1,2 0,1 0,-1 0,-1 0,1 0,0 0,-2 0,1 1,0 0,0 1,-1 0,-1 3,2-2,0 1,0-1,1 3,0-3,0 0,0-1,2 0,-1-1,0 0,0 0,1-1,-1 0,0 0,0 0,0-1,0 1,-1-1,0 0,0 1,0-1,0 2,0-1,0 1,-1-1,1 1,0 0,0 2,0 2,0-2,0 0,1 0,-1 0,0 0,1-1,1 0,-1 0,0-1,-1 0,1 0,0-1,0 1,0-1,0 0,-1 1,1-1</inkml:trace>
</inkml:ink>
</file>

<file path=ppt/ink/ink184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1059 354,'2'0,"-4"0,2 0,1-1,-1 1,1 0,0 0,0 0,1 1,-2 0,1 0,-1 0,0 1,-1-1,0 0,0 1,-1-1,1 0,-1 1,1-2,1 1,1-1,0 0,0-1,1 1,0-1,0 1,1-1,0 1,-1-1,0 1,-1 0,0 0,0 0,0-1,-1 1,0-1,0 1,0-1</inkml:trace>
</inkml:ink>
</file>

<file path=ppt/ink/ink184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1087 344,'2'0,"-4"0,2 0,0 0,0 0,1 0,0 0,0-1,1 1,-1-1,2 1,2-1,-3 1,0 0,-1-1,0 1,0 0,-1 1,1-1,-2 1,0-1,0 1</inkml:trace>
</inkml:ink>
</file>

<file path=ppt/ink/ink184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1093 350,'2'0,"-4"0,1 0,1 0,0 1,0-1,0 0,1 0,-1 0,1 1,0-1,1-1,3 1,-3-1,0 0,1 1,-2-1,1 1,-1-1,1 1,-1-1,0 0,-1 1</inkml:trace>
</inkml:ink>
</file>

<file path=ppt/ink/ink18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1326 95,'2'0,"-4"0,2 0,1 0,0 0,0 0,0 0,1 0,-1 0,1 0,1-1,1 1,-3 0,0 0,-1 0,0 0,0 0,0 0,0 0</inkml:trace>
</inkml:ink>
</file>

<file path=ppt/ink/ink185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644 408,'2'0,"-4"0,2 0,0 0,0 0,0 0,0 0,0 0,0 0,0 0,0 0,0 0,0 0,0 0,1 0,0-1,1 1,0-1,1 0,0 0,-1 0,0 1,0-1,0 0,-1 1,0 0,-1 0,0 0,0 0,0 0,0 0,0 0,0 0,0 0,-1 0,-1 1</inkml:trace>
</inkml:ink>
</file>

<file path=ppt/ink/ink185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645 409,'2'0,"-4"0,2 0,0 0,0 0,0 0,0 0,0 0,1 0,0 0,1 0,0-1,2 0,-2 0,0 0,0 1,-1-1,0 1,0 0,0-1,-1 1,0 0,1 0,-1 0</inkml:trace>
</inkml:ink>
</file>

<file path=ppt/ink/ink185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1151 341,'2'0,"-4"0,2 0,-1 0,1 0,0 0,0 0,0 0,-1 0,1 0,0 0,0 0,0 0,0 0,0 0,1 0,0 0,1 0,0 0,1-1,0 1,-1-1,3 0,-3 1,0-1,-1 1,0 0,0 0,-1 0,0 0,0 0,0-1</inkml:trace>
</inkml:ink>
</file>

<file path=ppt/ink/ink185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1179 329,'2'0,"-4"-1,3 1,-1-1,1 1,1-1,-2 1,1 0,0 0,0 1,0 0,-1 0,1 1,-1 0,-1 0,0 1,0-1,-1 0,1 0,-1-1,0 2,1-3,1 1,0-1,0 0,0 0,1 1,0-1,0-1,1 1,0 0,-1-1,2 0,-1 1,2-1,-2 0,0 1,0 0,-1-1,0 1,0-1,-1 1,1 0,-1 0,0-1,0 1,1 0,-1-1</inkml:trace>
</inkml:ink>
</file>

<file path=ppt/ink/ink185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1227 322,'2'0,"-5"0,3 0,0-1,-1 2,1-1,0 1,-1 1,0 1,0 0,-1 0,1-1,0 1,0 0,0-1,1-1,0-1,-1 0,1 0,0 1,0-1,0 0,-1-1,1 1</inkml:trace>
</inkml:ink>
</file>

<file path=ppt/ink/ink185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1212 332,'0'-1,"0"1,0 0,0-1,1 1,-1 0,1 0,0 0,1 1,-1 0,3 3,-3-3,1 1,-1 0,0-1,0 0,0 0,0 0,0 0,0-1,0 1,0-1,-1 0,1 0,-1 0,1 0,-1 0,0-1,0 1</inkml:trace>
</inkml:ink>
</file>

<file path=ppt/ink/ink185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1133 213,'2'0,"-5"0,3-1,-1 1,1 0,-1 0,1 0,0-1,0 1,1 0,0 0,2-1,2 0,1-1,1 1,1 0,0-1,0 1,0 0,-1-1,-1 1,-1 0,-1 0,-1 0,-1 1,-2 0,0 0,1 0,-1 0,-1 0,-1 3</inkml:trace>
</inkml:ink>
</file>

<file path=ppt/ink/ink185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1255 324,'2'0,"-5"-1,3 1,0 0,0 0,0 0,0-1,-1 2,1-1,-1 2,0 1,0 3,0-3,1-1,1 1,1-1,-1-1,0-1,1 0,0-1,0 1,0-1,0 0,0-1,-1 1,0 0,0-1,-1 0,0 1,0-1,-2 0,1 1,-1 0,1 0,-1 0,-1 0,2 1,1 0,-1 1,1 0,1 0</inkml:trace>
</inkml:ink>
</file>

<file path=ppt/ink/ink185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1284 329,'2'0,"-4"1,2-1,-1 1,1 0,-1-1,1 1,0-1,0 0,0 0,0 0,0-1,0 0,0-1,0 1,1 0,-1-1,0 2,0 0,0 0,1 0,-1 1,1 0</inkml:trace>
</inkml:ink>
</file>

<file path=ppt/ink/ink185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1305 324,'0'-1,"0"1,0-1,0-2,-1 2,1 0,-1 1,0 0,0 0,-1 1,1 1,-1 0,0 3,2-3,0 0,1 0,-1-1,2 0,-1-1,0-1,1 0,-1-1,0 1,-1-1,1 1,-1-1,1 1,-1 1,0 0,0 0,0 1,0 0,0 1,1 1,-1-1,0 0,0 0,1 0,-1-1,0 0,0 0,0-1,0 0,0 1,0-1,1 0,-1-1,1 1</inkml:trace>
</inkml:ink>
</file>

<file path=ppt/ink/ink18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1365 88,'2'0,"-4"0,2 0,0 0,0 0,0 0,0 0,0 0,0 1,0 1,0-1,0 2,0-1,0 0,0 0,0-1,0 2,1-2,0-1,-1 1,3-1,-2 0,1 0,0 0</inkml:trace>
</inkml:ink>
</file>

<file path=ppt/ink/ink186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1328 318,'0'-1,"0"1,0-1,0 0,-1 1,1 0,-1 1,1 0,-2 1,1 0,0 0,0 1,0 0,1 0,0-1,0 1,1-2,-1 1,1-1,2-1,-2 0,0 0,0 0,2-1,-2 0,-1 0,1 0,-1-1,0 2,-1-1,1 1,-3 0,2 0,0 0,-1 1,1 0,0 0,0-1,0 1,1 0,0-1,0 0,0 0,1 1,0-1</inkml:trace>
</inkml:ink>
</file>

<file path=ppt/ink/ink186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1355 318,'2'0,"-5"-1,3 1,0-1,-1 1,1 0,0 1,0 0,-1 0,1 2,0-1,0 3,0-3,1 0,-1-1,1 0,-1-1,1 0,0 0,0 0,0 0,0-1,0 0,0 0,-1-1,1 1,0-1,-1 2,0 0,0-1,0 1,0 1,0 0,0 0,1 1,-1 2,1-2,-1 0,0-1,0 0,1 1,-1-2,0 0,0 0,0 0,0 0,-1 0,1-1,0 0,-1 1</inkml:trace>
</inkml:ink>
</file>

<file path=ppt/ink/ink186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1390 326,'2'0,"-5"0,3 0,0 0,0 0,0 0,0 0,0 0,0 0,0 0,0 0,0-1,1 2,1-1,0 0,0 0,1 0,0-1,-1 1,1 0,-1-1,0 1,0 0,-1 0,0 0,-1 0,1-1,-1 1,0 0,0 0,0 0,0 0,0 0,-1 0,1 1,-3-1</inkml:trace>
</inkml:ink>
</file>

<file path=ppt/ink/ink186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1402 319,'2'0,"-4"0,2 0,0 0,0-1,-1 1,1 0,0 0,0-1,0 1,0 0,0 0,0 0,0-1,0 1,0 0,0 0,0 0,0 0,0 0,0 0,0 0,0 0,0 0,0 0,0 0,0 0,0 0,0 0,0 0,0 0,0 0,0 0,0 0,0 0,0 0,0 0,0 0,0 0,0 0,0 0,0 0,0 0,0 0,0 0,0 0,0 0,0 0,0 0,0 0,1 1,-1 0,1 1,0 1,-1 1,0-1,0 0,0 0,1 0,-1-2,0 0,0-1,1 0,-1 0,0 0,0 0,0 0,0-1,-1 0</inkml:trace>
</inkml:ink>
</file>

<file path=ppt/ink/ink186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1434 318,'2'0,"-4"-1,2 1,0 0,0-1,0 1,0 0,0 0,0-1,-1 1,1 0,0 0,0 0,0 0,0 0,0 1,1 1,-1 0,1 0,-1 1,1 0,-1 4,0-5,1 0,-1 0,0-1,0 0,0-1,1 1,-1-1,0-1,0 1,0-1,0 0,0 0,1-1,0 1</inkml:trace>
</inkml:ink>
</file>

<file path=ppt/ink/ink186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1460 322,'2'0,"-4"0,1-1,1 1,0 0,0 0,1 0,0 0,0 0,1 0,0 0,0-1,-1 1,1-1,-1 1,1 0,0 0,-2-1,0 1,0 0,0 0,0 1,0-1,-1 1</inkml:trace>
</inkml:ink>
</file>

<file path=ppt/ink/ink186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1460 332,'2'0,"-4"0,2 0,0 0,-1 0,1 0,0 0,0 0,1 0,-1 0,1 0,0 0,1 0,2-1,-2 1,0-1,0 0,0 1,0-1,-1 1,-1 0,1 0,-1 0,0 0,-1-1,1 1</inkml:trace>
</inkml:ink>
</file>

<file path=ppt/ink/ink186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1047 353,'2'0,"-4"-1,2 1,0-1,1 1,-1 0,0 0,0 0,1 1,-1 1,1-1,-1 0,-1 0,1 0,-2 0,0-1,0 0,-1 0,1-1,0 0,1 0,0 0,1-1,2-1,-1 1,3 1,-2 1,1 1,-1-1,0 2,1-1,-1 1,0 1,-2-1,0-1,-1 1,-3 0,2-1,0 0,0-1,1 0,-1-1,1 1,0-1,1 0,0-1,0 1,1-1,1 0,0 1,0 0,3 0,-3 2,0 0,0 0,-1 1,0 0,-1 1,0-1,0 0,0-1,-1 2,-1-2,1 0,-1-1,-2 0,2 0,0-1,1 0,0-1,1 0,1-3,0 3,0 0,1 1,0 0,-1 1,1 0,-1 0,1 3,-2-2,0 0,-1 0,1 0,-3 0,2 0,0-1</inkml:trace>
</inkml:ink>
</file>

<file path=ppt/ink/ink186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1043 317,'2'0,"-4"0,2 0,0-1,0 1,0-1,1 1,-1 0,0-1,2 2,-1 1,0 0,0 0,-1 2,1-2,-1 0,0-1,0-1,0 1,0-1,0-1,0 1,0-1,-1-1,1 1,1-1,-1 0,1-1,-1 2,1 0,0 1,0-1,-1 1,1 0,0 1,0 0,1 0,-1 0,0 1,0-1,0 1,-1 1,1-2,-2 0,1 0,0 0,0 0,-1 0,1-1</inkml:trace>
</inkml:ink>
</file>

<file path=ppt/ink/ink186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1069 326,'2'0,"-4"-1,2 1,0 0,0 0,0 0,0 0,0 0,0 0,0-1,0 1,0 0,0 0,0 0,0 0,0 0,0 0,0 0,0 0,0 0,0 0,0 0,0 0,0 0,0 0,0 0,0 0,0 0,0 0,0 0,0 0,0 0,0 0,0-1,0 1,0 0,0 0,0 0,0 0,0 0,0 0,0 0,0 0,0 0,1 0,-1 0,0 0,0 0,0 0,0 0,0 0,0 0,0 0,0 0,0 0,1 0,0 1,-1-1,1 1,-1 0,0-1,1 1,-1 0,0 1,0 0,-1 0,1 0,-1 0,1-1,-1 0,1 0,-1 0,1-1,-1 1,1-1,0 0,0 0,0 0,1-1,0 1,1 0,-1-1,1 0,-1 1,1-1,2 0,-3 1,0 0,-1-1,0 1,0 0</inkml:trace>
</inkml:ink>
</file>

<file path=ppt/ink/ink18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1384 94,'2'0,"-4"0,1-2,1 2,-1 0,1-1,-1 1,1 1,-1-1,0 1,1 1,-1-1,1 2,0-1,-1-1,2-1,0 1,-1-1,1 0,0 0,0 0,0-1,-1 0,1 0,-1 0,0 0,0-1,0 1,0 0,0 0,0 1,0 0,0 0,0 0,0 1,0 0,0 0,0 1,1-1,-1 0,0 0,1-1,-1 0,1 1,0-2,0 1,0-1,0 0,-1 0,1-1,0 1,-1 0,1 0,-1 1,0 0,-1 1,1 0,0 1,0-2,0 1,1 0,-1-1,1 0,0 1,0-1,0-1,0 1,0-1,0 0,0 0,-1 0,1 0,-1 0,0 1,0 1,0 0,0 0,-1 0,1 1,0 0,1 2,-1-1,1-1,0 0,-1 2,1-3,-1 1,-1-2,1 1,0-1,-1 0,0 0,-1 0,1-1,-1-1,2 1,-1 0,1-1,0 0,1 1,0 0,0 1,0-1,1 0,-1 0,0 1,1-1,0 0,-1 0,0 0,0-1,0 1,0-1,-1 0,0 1,0 1,-1-1,1 1,0 0,0 0,-1 0,1 1,-1 1,1-1,-1 1,2-1,-1 0,1-1,0 1,0-1,0 0,0-1,0 0,1 1,-1-1,1 0,-1 0,0 1,1 0,-2 0,1 1,0-1,-1 2,0-1,0 0,0 0,0-1,0 0,0 1,0-1,0-1,-1 0,1 0,1 0,-1-1,2-1,-1 2,1 0,-1 0,0 1,1 0,-1 0,0 0,0 0,0 0,0 0,-1 1</inkml:trace>
</inkml:ink>
</file>

<file path=ppt/ink/ink187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1525 321,'2'0,"-4"0,2 0,-1 0,1 0,0 0,0 0,0 0,0 0,0 0,0 0,0 0,0 0,0 0,0 0,1 0,2-1,0 1,0 0,-1 0,3-1,-2 1,0 0,-1-1,0 1,-1 0,0 0,0 0,-1 0,0 0,0 0,0 0,0 0,0 0,-1 0,1 0</inkml:trace>
</inkml:ink>
</file>

<file path=ppt/ink/ink187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1593 307,'2'0,"-3"0,1-1,0 1,0 0,0-1,1 0,-1 1,0-1,0 1,-1-2,1 1,-1 0,0 0,1 1,-1-1,0 1,0 0,0 0,0 1,0 0,0 0,0 1,0-1,0 1,1 1,0-2,1 0,0-1,0 0,0 1,0-1,0-1,1 1,-1-1,1 1,-1-1,0 0,0 1,-1-1,1 0,-1 0,0 1,0 0,0 0,0 0,0-1,0 1,0 0,0 1,0-1,0 1,0 1,0 0,0 1,0-1,0 0,0 0,0 0,0 0,0-1,0 1,0-1,1 0,-1-1,0 1,0-1,0 0,0 0,0 0,0-1,0 1</inkml:trace>
</inkml:ink>
</file>

<file path=ppt/ink/ink187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1611 308,'2'0,"-4"0,2-1,0 1,0-1,0 0,1 1,-1-1,2 0,-1 1,1-1,-1 1,1 0,0 0,-1 0,0 1,0 0,0 1,-1 0,-1 0,0 0,0 0,-2 2,1-3,0 1,1-1,0 0,0 0,1-1,0 1,0-1,0 0,0 1,1-1,1 0,-1-1,3 0,-1 1,-1-1,0 1,0 0,0-1,-1 1,1-1,-2 1,1 0,-1 0,0-1,0 1</inkml:trace>
</inkml:ink>
</file>

<file path=ppt/ink/ink187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1650 306,'2'0,"-5"0,3-1,-1 1,1 0,0 0,-1 1,0 0,0 1,0 0,0 0,1 0,0-1,1 0,-1 0,1 0,1-1,-1 0,2 0,-1 0,0 0,-1-1,0 1,0-1,0 1,0-1,-1 0,-1 1,0-2,0 0,-1 1,0 0,-1-1,1 1,1-1,0 1,0 0,0-1,1 1,0-1,-1 1,1 0,0 0,1 0,0 1,0-1,0 1,2 0,-1 0,-1 1,1 0,-1 1,0 0,0 0,-1 0,0 1,-1-1,0 0,0 0,-1-1,1 1,-1-1,-2 2</inkml:trace>
</inkml:ink>
</file>

<file path=ppt/ink/ink187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1577 316,'2'0,"-4"0,2 0,0 0,0 0,0 0,0 0,0 0,-1 0,1 0,0 1,0-1,0 0,-2 0,2 0,-1 0,1 0,0 0,-1-1,1 1,0-1,0 1,0 0,0 0,0-1,0 1,0 0,1 1,-1-1,0 0,0 1,1 0,-1-1,0 1,-1-1,1 0,-1 1,0-1,0 0,0 0,0 0,1 0,0 0,-1-1,1 0,0 1,1-1,-1 1,0-1,1 1,0 0,0 0,-1 0,1 0,-1 0,1 0,-1 1,0-1,0 2,0-2,-1 1,1-1,-1 0,0 0,1 0</inkml:trace>
</inkml:ink>
</file>

<file path=ppt/ink/ink187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1024 444,'2'0,"-5"-1,3 1,-1-1,1 1,-1-1,0 0,1 0,-1 1,0-1,1 1,-1-1,0 1,0 0,0 0,0 0,-1 0,1 1,0 0,1 0,-1 1,0 1,1-1,0 1,0 0,1-1,0 0,0 0,0-1,1-1,-1 1,2-2,-2 1,0-1,0 0,0 0,0 0,-1 0,1 0,-1-1,1 1,-1-1,0 1,0-1,0 1,-1 0,1 0,0 1,0 0,0 0,-1 2,1 0,0 0,0 0,0 2,1-2,0-1,0 0,1 0,-1 0,0-1,0 0,0-1,1 1,-1-1,0 1,0-1,0 0,-1 0,1 1</inkml:trace>
</inkml:ink>
</file>

<file path=ppt/ink/ink187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1042 455,'2'0,"-4"-1,2 0,0 0,0 1,1-1,1 0,-1 1,0-1,1 1,1 1,-2 0,-1 0,0 0,0 1,0 0,-1-1,0 1,-1-1,-1 3,2-3,0 0,0-1,1 1,0-1,1 0,-1 0,2 0,-1-1,1 0,0 0,1 0,1-1,-1 1,-1-1,-1 1</inkml:trace>
</inkml:ink>
</file>

<file path=ppt/ink/ink187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1069 449,'2'0,"-4"0,2-1,0 1,0 0,1 0,-1 0,2-1,-1 1,1 0,0 0,0-1,-1 1,0 0,-1 1,0-1,0 1,-2 0</inkml:trace>
</inkml:ink>
</file>

<file path=ppt/ink/ink187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1069 458,'2'0,"-4"1,2-1,0 0,0 0,0 0,1 0,0 0,1-1,2 0,-1 0,-1 0,1 0,1-1,-2 1</inkml:trace>
</inkml:ink>
</file>

<file path=ppt/ink/ink187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1153 440,'2'0,"-4"0,2 0,0 0,1 1,0-1,-1 1,1-1,0 0,0 0,1-1,-1 1,2-2,-1 1,-1 0,0 0,-1-1,1 1,-1 0,-1 0,0 0,0 1,-2-1,2 2,-1-1,0 1,-2 2,3-2,-1 1,0 0,1-1,1 1,-1 1,1-1,0-1,0 1,0 0,1 0,0-1,0 0,1 0,1 0,-1-1,0 0,1-1,-1 1,1-1,-1 0,0 0,0 1,0-1,-1 1,0 0,0 0,-1-1,1 1,-1 0,0-1,0 1,1-1,-1 0,0 0</inkml:trace>
</inkml:ink>
</file>

<file path=ppt/ink/ink18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1193 159,'2'0,"-4"0,2-1,0 0,0 1,0-1,0 1,0-1,0 0,0 1,0-1,0 1,1-1,-1 1,0 0,0 0,0 1,0 0,0 0,0 0,0 2,0-1,1 0,-1 0,0 1,0-1,0 0,1-1,-1 0,0 1,-1-2,1 1,0-1,0 1,-1-1,0 0,1 0,-1 0,-1-1,1 1,0 0,0-1,0 0,0 0,1 0,-1-1,0 0</inkml:trace>
</inkml:ink>
</file>

<file path=ppt/ink/ink188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1165 406,'2'0,"-4"0,2 0,0 0,0 0,0 0,0 0,0 0,0 0,1 0,0 0,0 0,1 0,0 0,1 0,-1 0,0-1,0 1,0 0,-1 0,-1 0,1-1,-1 1,0 0,0 0,0 0,0 0,0 0,0 0</inkml:trace>
</inkml:ink>
</file>

<file path=ppt/ink/ink188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1204 393,'2'0,"-4"-1,2 1,0-2,0 1,1 1,-1-1,1 1,0-1,0 2,1 0,-1 1,0 0,0 0,-1 0,1 0,-1 0,0 0,0-1,0 0,-1-1,1 1,-1-1,1 0,-1 0,0-1,1 0,0 0,0-1,0-2,1 2,0 1,0 0,0 0,0 0,0 1,0 0,0 0,0 1,0 0,0 0,0 1,0 0,0-1,0 3,-1-3,0 0,0 0,-1 0,1-1,0 1,0-1,0 0,0 0</inkml:trace>
</inkml:ink>
</file>

<file path=ppt/ink/ink188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1231 398,'2'0,"-3"0,1 0,1-1,0 1,0 0,-1 0,1 1,0 0,-1 0,1 0,-1 0,0 1,-1-1,0 0,0 1,1-1,-1 0,1-1,0 1,0-1,0 0,0 0,3-1,-2 0,1 1,0 0,1-1,0 1,-1-1,0 1,-1 0,1-1,-2 1,0 0,0 0,0 0,0 0</inkml:trace>
</inkml:ink>
</file>

<file path=ppt/ink/ink188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1283 436,'2'0,"-4"0,2 0,0 0,0 0,0-1,0 1,0 0,0 0,0 0,0 0,0 0,0 0,0 0,-1 0,1 0,0 0,0 0,0 0,0 0,0 0,1 0,1 0,0-1,2 1,-1-1,1 0,0 1,-1-1,0 1,0 0,-1 0,-1 0,0-1,-1 1,0 0,0 0,1 0,-1 0,0 0,0 0,1 0,0-1</inkml:trace>
</inkml:ink>
</file>

<file path=ppt/ink/ink188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1338 421,'2'0,"-4"0,2 0,0 0,0 0,0 0,1 0,0 1,0-1,1-1,0 1,-1 0,1-1,-1 0,0 0,-1 0,0-1,0 1,-1 0,1 0,-2 0,1 1,-1 0,0 0,0 0,-3 2,3 0,1 0,0 0,0 0,1 1,0-1,0 0,1 0,0 0,1 0,0-1,0-1,1 0,2-1,-3 1,0-1,0 0,-1 1,1-1,-2 1,1 0,0-1,-1 0,0 0,0 0,0 1,0-1</inkml:trace>
</inkml:ink>
</file>

<file path=ppt/ink/ink188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1349 395,'2'0,"-4"0,2 0,-1 0,1 0,0 0,0 0,0 0,0 0,0 0,0 0,2-1,-1 1,1 0,1 0,-1-1,1 1,-1 0,0-1,-1 1,-1 0,0 0,0 0,0 0,0 1,-1-1</inkml:trace>
</inkml:ink>
</file>

<file path=ppt/ink/ink188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1170 400,'2'0,"-5"0,3 0,0-1,0 1,-1 0,1 0,0 0,0 0,0 0,0 0,0 0,0 0,0 1,1 1,0 2,-1-1,0-1,0 0,1 0,-1 0,0-1,0 0,0 0,0 0,1-1,-1 0,0 0,0 0,0 0,0 0</inkml:trace>
</inkml:ink>
</file>

<file path=ppt/ink/ink188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1378 376,'2'0,"-4"0,2-1,0 1,0 0,0 0,0 0,1 1,0 1,0 0,-1 1,1-1,-1 1,0-1,0-1,0 0,0 0,0-1,0 0,0 0,0-1,0 0,0-1,1 1,-1-1,0-2,1 2,-1 1,1 0,0 0,-1 1,1 0,-1 0,1 0,0 0,0 1,1 1,-1-1,1 1,-1-1,1 2,-2-3,1 2,-1-2,0 1,-1-1,1 1,0-1,-1 0</inkml:trace>
</inkml:ink>
</file>

<file path=ppt/ink/ink188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1404 381,'2'0,"-2"-1,1 1,0-1,0 1,0 0,1 1,-1 0,-1 0,0 1,-1-1,0 1,-1 0,1-1,1 0,-1 0,1-1,0 0,0 0,1 0,0 0,0-1,1 1,2-2,-2 2,1-1,-1 0,1 1,-1-1,-1 1,1 0,-1 0,-1 0,0 1</inkml:trace>
</inkml:ink>
</file>

<file path=ppt/ink/ink188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1135 486,'2'0,"-4"0,2 0,1-1,4 0,0 0,2 0,2-1,1 0,3 0,2-1,2 1,1-1,1 0,2 0,0-1,1 1,0 0,-1 1,19-2,-23 3,-4 0,-1 0,-3 0,-3 0,-1 1,-3 0,-1-1,-2 1,-6 0</inkml:trace>
</inkml:ink>
</file>

<file path=ppt/ink/ink18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1184 148,'2'0,"-4"0,2 0,0 0,0-1,0 1,0 0,0 0,0 1,1 0</inkml:trace>
</inkml:ink>
</file>

<file path=ppt/ink/ink189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1162 527,'2'0,"-4"0,2 1,1 0,-1 1,2-1,0 0,-1-1,2 0,-1-1,0 0,0 0,0 0,-1 0,0-1,-1 1,0-1,0 0,-1 1,0 0,-2 0,1 2,-1 0,1 0,-1 1,0 1,1 0,1-1,0 1,0-1,1 1,0-1,1 1,0-1,0 0,2 0,-1-1,0-1,0 0,1-1,0 1,0-1,-1 0,2 0,-3 0,2-1,-3 1,1 0,-1 0,0 0,-1 0</inkml:trace>
</inkml:ink>
</file>

<file path=ppt/ink/ink189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1200 491,'2'0,"-4"-1,3 1,-1-1,1 0,0 1,-1-1,1 1,-1-1,1 2,0 0,-1 0,1 4,-1-3,0-1,0 1,0-1,0-1,0 1,0-1,0-1,0 1,0-1,0-1,1 1,-1-1,1-2,0 3,0 0,0 0,0 1,0 0,-1 1,1-1,0 2,1-1,-2 1,1 0,0 0,-1-1,1 0,-1 1,0-1,0-1,0 0,-1 1,1-1</inkml:trace>
</inkml:ink>
</file>

<file path=ppt/ink/ink189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1227 491,'2'0,"-4"0,3 0,0 0,0 0,0 0,0 1,0 0,-1 0,0 0,0 1,0-1,-1 0,-1 1,1-1,1 0,0-1,0 0,0 0,0 0,0 0,0 0,0 0,1 0,0 0,1-1,-1 1,4-1,-3 0,1 1,-1 0,-1-1,0 1,-1 0,0 0,0 0</inkml:trace>
</inkml:ink>
</file>

<file path=ppt/ink/ink189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1279 526,'2'0,"-4"0,2 0,-1-1,1 1,0 0,0 0,1 0,0 0,1 0,0-1,1 0,1 0,-1 1,0-1,-1 0,0 0,0 1,0-1,-2 1,0 0,-1-1,0 1</inkml:trace>
</inkml:ink>
</file>

<file path=ppt/ink/ink189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1296 514,'2'0,"-5"-1,3 1,0 0,0 0,0 0,0 0,0 0,0 0,-1 0,2 3,-1-1,0 1,0 1,0-1,0 2,0-4,0 0,1 0,-1-1,1 0,1-1,0 0</inkml:trace>
</inkml:ink>
</file>

<file path=ppt/ink/ink189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1325 513,'2'0,"-4"0,2 0,1 1,0-1,0 1,1-1,-1 0,1 0,0-1,0 0,-1 1,1-1,-1 0,0 0,-1 0,0 0,0 0,-1-1,0 1,-1 0,1 1,-1 0,0 0,0 1,0 0,-1 3,1-1,1 0,1-1,0 0,1 1,0-2,0 0,0 0,1-1,-1-1,2 1,-1-1,0 1,-1-1,1 1,-1-1,0 0,-1 1,0-1,1-2,-1 1,0 0</inkml:trace>
</inkml:ink>
</file>

<file path=ppt/ink/ink189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1337 486,'2'0,"-5"0,3 0,0-1,0 1,0 0,0 0,0 0,1 0,0 0,0 0,1 0,0-1,0 1,0 0,0-1,-1 1,0 0,0 0,-1 0,0 0,1-1</inkml:trace>
</inkml:ink>
</file>

<file path=ppt/ink/ink189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1362 470,'2'0,"-4"-1,2 0,0 1,0 0,0 0,1 0,-1 1,1 1,-1 0,1 0,-1 1,0-1,0-1,0 1,0-2,0 1,0-1,0 0,0 0,0 0,0-1,0-2,0 2,1-1,-1 1,1 0,0 0,0 0,0 1,-1 0,2 1,-1 0,0 0,0 1,0-1,-1 1,0-1,1 0,-1 0,-1 0,1-1,0 1</inkml:trace>
</inkml:ink>
</file>

<file path=ppt/ink/ink189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1381 480,'2'0,"-3"-1,1 1,1 0,1 0,0 1,0-1,-1 1,-1 1,1-1,-2 0,1 1,-1-1,0 0,0 1,0-2,-1 2,2-2,0 0,0 0,0 0,0 0,1 0,0 0,1-1,0 0,0 1,1-1,-1 1,0-1,0 1,-1 0,-1 0,1-1,-1 1</inkml:trace>
</inkml:ink>
</file>

<file path=ppt/ink/ink189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1491 424,'2'0,"-4"0,2 0,0 0,0 0,0 0,0 0,1 0,-1 0,3 1,-1-2,-1 1,1 0,1 0,-1 0,0-1,-1 1,0 0,0 0,-1 0,0 1,-1 0,0 0,-1 0</inkml:trace>
</inkml:ink>
</file>

<file path=ppt/ink/ink1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16:17"/>
    </inkml:context>
    <inkml:brush xml:id="br0">
      <inkml:brushProperty name="width" value="0.05292" units="cm"/>
      <inkml:brushProperty name="height" value="0.05292" units="cm"/>
      <inkml:brushProperty name="color" value="#000000"/>
      <inkml:brushProperty name="ignorePressure" value="false"/>
    </inkml:brush>
  </inkml:definitions>
  <inkml:trace contextRef="#ctx0" brushRef="#br0">1013 24,'2'0,"-4"0,2 0,0 0,0 0,0 1,0 1,-1 3,0-3,1 1,0-2,0 1,1-1,-1 0,1-1,0 1,0-1,1 0,-1-1,0 1,0-1,0 0,1-2,-1 1,0 1,-1-1,0 1,0-1,-1 1,0 0,0 0,-1 0,-1 0,1 1,0 0,1 1,-3 1,3-1</inkml:trace>
</inkml:ink>
</file>

<file path=ppt/ink/ink19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1215 162,'2'0,"-4"0,2 0,0 0,-1 0,1 0,0 0,0 0,0 0,0 0,1 0,0 0,0 0,1 0,1 0,-1 0,0 0,3 1,-3-1,0 0,0 0,0 0,0 0,0 0,0 0,-1 0,0 0,0 0,-1 0,0 0,0 0,0 0,-1-1</inkml:trace>
</inkml:ink>
</file>

<file path=ppt/ink/ink190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1492 438,'2'0,"-4"0,2 0,0 0,0 0,0 0,0 0,1 0,1 0,-1 0,1 0,0-1,0 1,0-1,0 1,-1 0,0-1,0 1,-1 0,0 0,0 0,0 0</inkml:trace>
</inkml:ink>
</file>

<file path=ppt/ink/ink190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1583 408,'2'0,"-4"-1,2 1,0 0,0-1,0 1,0 0,0 0,0 0,0 0,0 0,-1-1,1 1,0 1,-2 2,0-1,1 1,0-1,0 1,0 1,1-2,1-1,-1 0,2 0,-1-1,1 1,0-1,0 0,0 0,0 0,0 0,0-1,0 1,1-1,-2 0,1 0,-1 0,-1 0,1 0,0-1,-1 1,0-1,0 1,0-2,-1 2,0 0,0 0,-2 0,2 0,-1 1,0 0,-1-1,2 1,-1 0,0 0,0 0,1 0,-1 0,1 0,0 1,1 0,-1 0</inkml:trace>
</inkml:ink>
</file>

<file path=ppt/ink/ink190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1616 413,'2'0,"-4"0,2 0,0 0,0 0,-1 1,0 0,1 0,-1 0,1-1,0 0,-1 0,1 0,0 0,0 0,0 0,0-1,1 1,-1-1,0 0,1 0,-1 1,0 0,0 0,0 0,0 0,0 1,0 0,0-1,0 1,0-1,0 1,0-1,0 0,0 0,0-1,0 1,0-1,0 0,0 1,0 0,0 0,1-1,-1 1,0 0</inkml:trace>
</inkml:ink>
</file>

<file path=ppt/ink/ink190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1631 400,'2'0,"-5"0,3-1,0 1,-1 0,1 0,0 0,0 0,1 1,0 0,0 0,2 0,-1-1,1 0,-1 0,1 0,-1 0,-1 0,0 0,0-1,-1 0,1 1,-1-1,0 0,0 0,0 1,0 0,0 0,0 0,-1 1,1 1,-1 0,0 0,1 1,-1-1,1 1,-1-1,1 0,0-1,0 1,0-2,0 1,0-1,0 1,0-1,0 0,0 0,0 0,0 0,1-1,-1 1</inkml:trace>
</inkml:ink>
</file>

<file path=ppt/ink/ink190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1666 401,'2'0,"-4"0,2-1,0 0,1 0,0 0,0 0,0 1,1-1,0 1,-1 1,0 0,0 0,0 1,-1 0,0 1,-1-1,0 0,0 0,-1 1,1-1,-1 0,0-1,0 1,2-1,-1-1,1 0,1 0,1 0,-1-1,1 1,0-1,0 1,0 0,0 0,1-1,1 1,-2-1,-1 1,0 0,-1 0,0 0,0 0,0-1,0 1,0 0</inkml:trace>
</inkml:ink>
</file>

<file path=ppt/ink/ink190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1704 399,'0'-1,"0"0,0 0,0-1,0 1,0 0,-1 0,0 1,0 0,-1 2,0-1,0 2,1-1,0 1,0-1,1 0,0 0,1-1,-1-1,2 0,0 0,-1-1,0 0,0 0,0 0,0-1,0 1,-1 1,1-1,-1 1,0 0,0 1,0 0,0 0,0 3,0-2,0 0,0 0,0 1,1-2,-1 0,0-1,0 1,0-1,0 0,0 0,0 0,0-1</inkml:trace>
</inkml:ink>
</file>

<file path=ppt/ink/ink190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1714 397,'2'0,"-5"0,3-1,0 1,-1-1,2 1,0 0,0 0,1 1,0-1,-1 1,1-1,0 0,-1 0,0 0,0-1,0 0,0 1,-1-2,0 1,0 1,0-1,0 1,0 1,0 0,0 0,0 2,-2 3,2-3,-1 0,0 0,0 1,1-2,-1-1,1 0,0-1,0 0,0 0,0 0,0 0,1 0,-1 0,0 0,-1-1</inkml:trace>
</inkml:ink>
</file>

<file path=ppt/ink/ink190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1715 412,'2'0,"-4"0,1 0,1 0,0-1,1 1,-1 0,3 0,0-1,-1 1,1-1,0 0,0 1,0 0,-1-1,-1 1,-1 0,-1 0</inkml:trace>
</inkml:ink>
</file>

<file path=ppt/ink/ink190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1537 423,'2'0,"-4"0,2 0,0 0,0 0,0 0,1 0,0 0,0 0,1-1,-1 1,1-1,1 1,-1-1,0 1,-1-1,0 1,0 0,0 0,-1-1,0 1,0 0,0 0,-1 0,1 0,-1 0,-1 1,1-1,-1 0,0 1,0-1,0 1,1-1,-1 1,1-1,0 0,1 0,0 1,0-1,0 0,0 0,0 0,0 0,0 0,0 0,0 0,0 0,1-1,0 1,3 0,-2-1,0 1,0 0,0-1,0 1,-1 0,0 0,-1 0,0 0,0 0,0 0,0 0,-3 0,1 1,0-1,0 1,0 0,1-1,-1 0,1 1,0-1,1 0,-1 0,1 0,0 0,2 0,-1-1,1 1,0 0,0-1,0 1,0-1,0 1,-1 0,-1-1,1 1,-1 0</inkml:trace>
</inkml:ink>
</file>

<file path=ppt/ink/ink190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947 457,'2'0,"-4"0,2-1,0 1,0 0,0 0,0 0,0 0,0 1,1 0,0 1,-1 0,1 1,-1-1,0 0,1 0,-1-1,0 0,0-1,0 0,0 1,1-2,0 0,0 0,2-4,-1 2,0-1,0 0,0-1,1 1,-1 0,1 1,-1 0,1 0,-2 3,-1-1,0 1,0 0,0 0,0 0,0 0,-1 1,0 0</inkml:trace>
</inkml:ink>
</file>

<file path=ppt/ink/ink19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1235 154,'2'0,"-4"0,2 0,0 0,-1 0,1 0,0 0,1 0,-1 1,2 0,-1-1,0 1,0-1,1 1,-1-1,1 1,-1-1,0 0,0 0,0 1,0-1,-1 0,0 0,0 1,0-1,0 1,0 0,-1 0,0 0,0 0,0 0,-1 0,0 0,1 0,-1 0,1-1,0 1,0-1,0 1,1-1,0 0,-1 0,1 0,0 0</inkml:trace>
</inkml:ink>
</file>

<file path=ppt/ink/ink191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947 462,'2'0,"-5"0,3-1,0 1,0-1,0 1,0 0,1 1,-1 0,1 1,-1 0,1 0,-1 0,1-1,-1 0,1-1,-1 0,1 0,0 0,0-1,0 0,1-1,2-4,-1 3,-1-1,0 0,1 0,-1 0,0 0,0 1,0 1,-1 0,0 1,-1 1,0 0,0 0,0-1,0 1,-1 1</inkml:trace>
</inkml:ink>
</file>

<file path=ppt/ink/ink191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953 130,'2'0,"-4"0,2 0,0 0,0 0,0 0,0 1,0 0,1 2,0 1,0 0,1 4,-2-5,1-1,-1-1,1 1,-1-2,0 0,0 0,0-1,0 1,1-1,0-1,0 0,0 0,0 0,0-1,0 1,1 0,-1-1,0 1,-1 1,1 0,-1 0,0 1,0 0,-1 2,-1 0</inkml:trace>
</inkml:ink>
</file>

<file path=ppt/ink/ink191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934 187,'2'0,"-4"0,2-1,0 1,0 0,0 1,1 0,-1 1,1 1,1 3,-1-3,0 0,-1-1,1 1,-1-3,0 0,1-1,1-1,0-1,-1 0,1 0,0 0,2-5,-2 4,0 1,-1 0,1 1,-2 2,0 0,-1 1,0 0,0 1,-2-1,1 1</inkml:trace>
</inkml:ink>
</file>

<file path=ppt/ink/ink191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933 198,'2'0,"-4"0,3 0,-1 1,1 0,0 1,2 2,-2-1,0-1,-1-1,1 1,-1-1,0 0,1-1,-1 0,0 0,1-2,1 0,-1 0,0-1,3-5,-2 3,1 1,0 0,0 0,-1 1,1 1,-2 1,0 0,-1 1,0 0,0 0,0 0,0 0,0 0,1 0,-1 0,0 1</inkml:trace>
</inkml:ink>
</file>

<file path=ppt/ink/ink191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1009 492,'2'0,"-4"0,2 0,0 0,-1 0,1 0,0 0,0 0,1 0,1 0,0 0,0-1,1 1,0 0,1-1,0 1,1-1,-1 1,0-1,2 0,-3 1,-1-1,-1 1,0 0,0-1,0 1,-1 0,0 0,0 0,0 0,-1 0,-1 0,0 1</inkml:trace>
</inkml:ink>
</file>

<file path=ppt/ink/ink191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1021 495,'2'0,"-4"0,2 0,0 0,0 0,0 0,0 0,0 0,1 0,1-1,1 1,1-1,-1 0,1 1,-1-1,1 0,-1 1,-1-1,-1 0,1 1,-2-1,1 1,-1-1</inkml:trace>
</inkml:ink>
</file>

<file path=ppt/ink/ink191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804 140,'2'0,"-4"0,2 0,0 0,-1 0,1 1,0-1,0 1,0 1,0-1,1 0,-1 1,1-1,-1 0,1 0,-1-1,1 1,-1-1,0 0,1 0,-1-1,1 0,0 0,-1 0,0-1,1 1,-1-1,-1 0,1 1,0 0,-1 0,1 0,-1 1,1-1,-1 1,1 0,-1 0,1 0,-1 0,1 1,-1 0,1-1,0 1,0 0,0 1,0-1,0-1,1 1,0-1,-1 0,1 1,0-2,0 1,0 0,0-1,0 0,0 0,0 0,0 0,-1 0,1 0,-1 1,0-1,0 1,0 0,0 0,0 0,0 1,0 0,0 1,1-1,-1 0,1-1,-1 0,1 0,-1 0,1 0,-1 0,0-1,1 0,-1 0,0 0,1 0,-1 1,0 0,0 0,0 0,0 0,0 1,1 1,-1-1,1 1,1-1,-1 0,0-1,0-1,0 1,1-1,-1 0,0-1,0 1,-1-1,0 0,0 0,0 0,-1 0,1-1,-1-1,1 3,0 0,-1 0,1 1,0 0,0 0,0 0,0 1,0 2,0-1,0 1,1-1,0 2,0-2,0-1,0 0,-1 0,1-1,-1 1,0-1,0 0,0-1,0 1</inkml:trace>
</inkml:ink>
</file>

<file path=ppt/ink/ink191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829 133,'2'0,"-4"0,2 0,0 0,0 0,0 0,0 0,1 0,0 0,1 0,-1 0,2-1,-2 1,1 0,-2-1,1 1,0-1,-1 0,0 1,0 0,0-1,0 1,1 0,-1 0,0 0,0 0,0 0,0 0,0 0,0 0,0 1,0 0,1 1,0 0,-1 1,1-1,0 1,0-1,-1 0,1-1,0 1,-1-2,0 1,0-1,0 0,0 0,1 0,-2-1,1 1,-1-3,0 2,1-1,-1-1,0-2,0 2,1 1,0 1,-1 0,1 0,1 0,-1 0,0 1,1-1,0 1,-1 0,0-1,1 2,-1-1,1 3,0-2,-1 0,0 0,-1 1,1-1,-1 0,0 0,0 0,1-1,0 0,0 0,0 0,0-1,1 0,-1-1,2 1,-1-1,0 1,0 0,1 0,-1 0,-1 1,1 0,-1 0,0 0,0 0,0 1,0 2,1-2,-1 0,1-1,-1 1,0-1,0 0,1 1,-1-1,0-1,1 1,0-1,-1 0,1 0,-1 0,1-2,-1 3,1 0,-1 0,0 0,0 0,0 1,1 0,0 0,0 0,0-1,0 1,0-1,0 0,-1-1,1 0,0 0,-1-1,1 0,-1 0,0 0,0 0,-1 0,1 1,0-1,-1 1,1 0,-1 0,1 1,0 0,0 1,0 1,0 0,0 0,0 0,0 1,0-1,1 0,-1 0,1-1,0 0,-1 0,0 0,0-1,1-1,-1 1,0-1,0 0</inkml:trace>
</inkml:ink>
</file>

<file path=ppt/ink/ink191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866 121,'2'0,"-4"0,1 0,1 0,0 0,0 0,0 0,0 0,0 0,0 0,1 0,0-1,1 1,0-1,0 0,2-1,-1 2,-1-1,0 0,-1 1,0 0,-1 0,0 0,0 0</inkml:trace>
</inkml:ink>
</file>

<file path=ppt/ink/ink191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576 518,'2'0,"-4"0,2 0,0 0,0 0,0 0,0 0,0 0,0 0,0 0,0 0,0 0,0 0,0 0,0 0,0 0,0 0,0 0,1-1,-1 1,2-2,-1 1,0 0,0-1,0 1,0 0,-1 0,1 0,-1 1,1 0,-1 0,0 0,0 0,0 0,0 0,0 1,-1 0</inkml:trace>
</inkml:ink>
</file>

<file path=ppt/ink/ink19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1296 151,'2'0,"-4"0,2-1,0 1,0 0,0 0,0 0,0 1,1 1,-1 0,0 1,0-1,0 1,0-1,0 0,1 1,-1-2,0 0,0-1,0 1,1-2,-1 1,2-1</inkml:trace>
</inkml:ink>
</file>

<file path=ppt/ink/ink192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573 526,'2'0,"-4"1,2-1,0 1,0 0,0-1,0 0,1 0,-1-1,1 1,0-1,1-1,0 1,0-1,-1 0,1 1,0-1,-1 1,1 0,-1 0,0 1,0 0,0-1,-1 1,0 0,0 0,0 0,0 0,0 1,0 0</inkml:trace>
</inkml:ink>
</file>

<file path=ppt/ink/ink192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63 581,'2'0,"-5"0,3-1,0 1,-1-1,1 1,0-1,-1 1,1 0,0 0,0-1,0 1,0 1,0 1,0 1,1 0,-1 2,1-1,0 3,-1-4,1-1,-1 0,0-1,0-1,0 0,1 0,-1-2,-1 1,1-2,-1 1,1-2,-1-3,1 3,0 1,0 1,0 1,0 0,0 1,1 0,-1 0,1 1,4 2,-2-1,2 4,0-2,-4-2,0 0,0-2,0 1,-1-1,0-1,0 1,0-2,1 0,-1-1,0 0,0-1,0 1,-1-3,1 5,0-1,-1 2,1 0,0 0,0 0,0 1,0 0,1 0</inkml:trace>
</inkml:ink>
</file>

<file path=ppt/ink/ink192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95 583,'0'1,"0"-1,0 2,1 3,0-3,-1 0,1 0,0 0,0-1,1 0,-1-1,0 0,0 0,0 0,0-1,-1 0,1 0,1-3,-1 2,-1 0,0-1,-1 0,0 2,-1 1,1-1,-1 1,0 0,0 0,0 0,1 0,0 0,1 1,0-1,1 1,0-1,3 1,-1-1,-1 0,1 0,-1-1,0 0,1 1,-1-1,0 0,0 0,0 1,-2-1,1 2,-1 0,0 0,0 1,0-1,0 1,0 0,0-1,0 0,0 0,1 0,1-2,-2 1,1-1,0 0,0-2,0 2,-1 0,1 0,-1 0,0 1,0 1,1-1,-1 2,0-1,2 2,-1-2,0 0,-1 0,3 0,-2-1,2-1,-2 0,0 1,1-1,-1 0,-1-1,0 1,1-1,-1 1,-1-1,1 0,0 0,-2-2,1 2,0 1,0-1,-1 2,1-1,-1 0,0 1,0 0,0 0,1 1</inkml:trace>
</inkml:ink>
</file>

<file path=ppt/ink/ink192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951 554,'2'0,"-5"0,3 0,0 0,0 0,0 0,0 0,0 0,0 0,0 0,0 0,0 0,0 1,1 1,-1-1,1 0,1 4,-2-3,0 0,1 0,-1 0,1 0,-1 0,0-1,1-1,-1 1,0-1,1 0,-1 0,0 0,1 0,0 0,0 0,0 0,1 0,0 0,0-1,0 1,0-1,0 1,0 0,0-1,2 1,-2-1,0 1,1 0,1-1,-1 0,-1 1,1 0,-1-1,1 1,0 0,-1 0,1-1,0 1,3 0,-3-1,1 1,0-1,4 0,-4 1,-1-1,1 1,-1-1,-1 1,1 0,-1-1,0 1,0 0,0-1,0 1,1 0,-1-1,0 1,2 0,-3 0,0 0,0 0,0 0,-1 0,1-1,-1 1,1 0,0 0,0 0,0 0,0 0,1 0,-1 0,0-1,1 1,0 0,2 0,-2 0,0 0,1 0,0 0,0 0,0 0,0 0,0 0,3 0,-3 0,0 0,0 0,-1 0,1 0,0 0,0 0,-1 0,1 1,1-1,-1 0,-1 0,0 1,2-1,-2 0,0 0,0 0,0 0,0 0,0 0,0 0,0 0,0 0,2 0,-2 0,1 0,-1 0,3 0,-2 0,0-1,0 1,0 0,1 0,-1 0,1 0,-1-1,1 1,0 0,0 0,0 0,0 0,-1-1,5 1,-4 0,0-1,0 1,1 0,-1 0,0 0,1-1,-1 1,0 0,4 0,-4 0,0-1,-1 1,5 0,-4 0,0-1,0 1,0 0,0-1,1 1,-1 0,0 0,0 0,4-1,-4 1,-1 0,2-1,3 1,-4 0,0-1,1 1,-1 0,0 0,0-1,0 1,0 0,0 0,4-1,-4 1,0-1,0 1,5-1,-5 1,1 0,-1-1,0 1,1 0,-1-1,1 1,0 0,-1-1,6 0,-5 1,0-1,0 1,4-1,-4 1,0-1,0 1,0-1,0 1,0-1,0 1,0-1,0 1,0 0,-1-1,1 1,0 0,-1-1,5 1,-4-1,-1 1,0 0,1 0,-1 0,1-1,0 1,-1 0,1-1,3 0,-4 1,1 0,-1-1,4 0,-3 1,-1-1,0 1,0-1,0 1,0-1,0 1,0 0,0-1,0 1,-1-1,1 1,0-1,-1 1,5-1,-4 1,0-1,0 1,0-1,-1 1,1-1,0 1,0 0,1-1,3 0,-4 1,1 0,-2 0,5-1,-5 1,1 0,-1 0,1 0,-1-1,1 1,-1 0,0 0,1 0,1 0,-2 0,0-1,-1 1,3 0,-2 0,-1-1,0 1,1 0,-1 0,0 0,1 0,-1-1,0 1,1 0,-1 0,1 0,-1 0,1 0,3-1,-4 1,1 0,0 0,1 0,-1-1,1 1,-2 0,0 0,-2 0,0 0,0-1,0 1,0 0,0-1,0 1,0-1,0 1,0 0,0-1,0 0,0 1,0 0,0-1,0 1,0 0,0 0,0 0,0-1,0 1,0 0,0 0,0 0,0 0,0 0,0 0,0 0,0 0,0 0</inkml:trace>
</inkml:ink>
</file>

<file path=ppt/ink/ink192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185 570,'2'0,"-5"0,3 0,0 0,0-1,0 1,0 0,0 0,0 1,1 1,-1-1,1 2,0 3,0-2,0 0,-1-1,1-1,-1 0,0 0,1-1,-1-1,0 0,0 0,0 0,0 0,-1 0,-1-3,1 2,0-2,0 1,0-1,0-1,1 1,0 0,0 0,0 0,1 0,0 1,1 1,-1-1,1 2,0 0,0 0,-1 2,0 0,-1 0,0 1,-1 0,0-1,-1 1,1-1,-2 1,2-2,1-1,0 0,0-1,0 1,1-1,0-1,0 1,1 0,-1 1,1-1,0 1,0 1,1 1,-1-1,0 1,-1 1,0 1,-1-2,0 0,-1-1,1 0,-1 0,-1 0,1 0,-1 0,0-1,-2 1,2-1,0 0,0-1,-1 1,2-1,0 1,1-1,0 1,0 0,0-1,2 1,-1 0,1-1</inkml:trace>
</inkml:ink>
</file>

<file path=ppt/ink/ink192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227 580,'2'0,"-5"-1,2 0,0 1,0 0,0 0,-1 4,1-1,0 0,0 0,0 1,1-2,1-1,-1 0,2-1,-1 0,0-1,0 0,1 0,-1-1,0 0,0 0,-1 0,1 0,-1-1,0 2,0 1,0 2,0-1,0 2,0-1,1 0,-1 2,1-2,-1-1,1 0,-1 0,1-1,-1 0,1-1</inkml:trace>
</inkml:ink>
</file>

<file path=ppt/ink/ink192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246 580,'0'-1,"0"1,0-1,-1 1,1-1,0 1,-1 1,1-1,-1 2,1 0,-1 1,1 0,-1 0,2 1,2 0,0-4,-1 0,0-1,0 0,0-1,0 1,0-2,-1 1,1-1,-1-1,0-3,-1 4,-1 1,1-1,-2 1,2 1,-1 0,1 1,-1 0,1 1,0 0,1 2,0 0,0 5,0-3,-1-2,0 1,0-1,0-2,0 0,1-1,-1 0,0 0,0-1,1 0,0-1,0-1,0 0,0 0,1 1,-1-1,0 2,1-1,-2 2,0 0,0 0,0 1,0-1,0 1,-1 1,-1-1,-2 3,1-3,1 1,1-1,-1 0,3-1,-1 1,1-1,1 0,0 1,0-1,1 1,0 0,-1-1,1 1,0 0,0 0,-1 0,1 0,1 0,-3 0,0-1,0 1,-1-1,0 0,0 0,-1 0</inkml:trace>
</inkml:ink>
</file>

<file path=ppt/ink/ink192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296 582,'2'0,"-4"-1,2 1,0-1,0 1,0 2,1 0,-1 1,1 1,0 0,0 3,-1-4,0 0,1-1,-1 0,1 1,0-2,-1-1,0 0,0-1,0 0,0-1,-1 0,-1-4,1 3,0 0,0 0,0 0,0 0,1 0,-1 1,1-1,0 1,1 0,0 1,1 0,-1 1,2 0,-2 1,1 1,-2 0,1 0,-1 1,0 0,0 0,-1-1,0 0,-1 0,0-1,0 0,0 0,0-1,-1 0,2 0,1-1,0 0,0-1,1 1</inkml:trace>
</inkml:ink>
</file>

<file path=ppt/ink/ink192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310 582,'2'0,"-3"0,1 0,2 0,-1 1,1 1,-1-1,1 4,-2-3,0-1,0 1,-1-1,0 0,1 0,-1-1,0 0,1-1,0 1,0-1,0-3,1 2,0 0,0-1,3-1,-2 3,0 0,-1 0,0 1,0 0,-1 1,0 0,0 0,0 1,0 0,0 0,0 0,0 0,0 0,0-1,1 0,0 0,-1-1,2 0,-1 0,1-1,-1 0,0 0,0-1,0 0,0 0,0 0,-1 0,-1-1,-1 1,1 2,-1-1,-1 1,1 0,0 0,0 0,1 1,0 0,0 0</inkml:trace>
</inkml:ink>
</file>

<file path=ppt/ink/ink192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358 581,'2'0,"-4"0,2 2,1 0,-1 0,1 1,0 4,0-4,0 1,-1-1,1 0,-1 0,1-1,-1-1,0 0,0 0,0-1,0-1,0 1,0-2,-1-2,0 1,0-1,1 1,-1-1,1 0,0-1,-1 1,1 1,1 0,-1-1,1 3,-1 1,1-1,2 1,-2 0,1 0,-1 1,1 0,0 2,-1-1,-1 1,0-1,-2 3,0-3,0-1,0 0,-2 0,2-1,1 1,0-2,1 1,0 0,0 0,1-1,1 1,3-1,-2 0,0 0,0 0,4 0,-4-1,0 1,0-1,-1 1,2-2,-4 2,0 0,0 1,-1-1,0 1,0 0,-2 0,1 1,-3 4,4-3,0 1,1 0,-1-1,2-1,-1 0,1 0,0 0,0-1,1-1,-1 1,0-1,0-1,0-1,-1 0,1 1,-1 0,1 1,-1 0,0 1,1 1,-1 0,1 4,0-3,-1 0,1 0,0 1,-1-2,1-1,-1 1,0-1,1 0,0-1,0 1</inkml:trace>
</inkml:ink>
</file>

<file path=ppt/ink/ink19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1308 149,'2'0,"-4"0,2 0,0 0,0 0,0 1,0 2,0-1,0 0,0 1,0 0,0-1,0-1,0 0,0-1,0 1,0-1,0 0,-1 0</inkml:trace>
</inkml:ink>
</file>

<file path=ppt/ink/ink193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419 576,'2'0,"-4"0,1 0,0 0,-1 1,0 0,1 1,-1 0,1 0,0 1,2-2,-1 0,1 0,0-1,0 0,0 0,0 0,0-1,0 0,0-1,0 1,-1 0,1 0,-1 0,0 1,-1 1,1 0,-1 1,0 0,1 4,0-2,1-1,-1 1,1 0,-1 0,1-1,-1 1,0-2,0 3,-1-3,0-1,0 1,0-1,-1 0,1-1,-1 0,1 0,0-1,-2-1,2 1,0-1,0 0,1-4,1 2,1 0,0 1,1-1,4-3,-3 3,0 1,-1 0,1 0,-1 0,0 0,-2 1,0 1,-1-1,-1 2,0 0,-1 0,0 1,0 0,0 1,1 0,-1 1,2 0,-1-1,1 0,0 0,1-1,-1 0,2-1,0 0,-1 0,1 0,-1-1,2-3,-1-1,-1 3,-1 0,1 1,-1 0,0 1,0 1,0 3,0-1,1-1,-1 0,1 0,0 0,0-2,0 1,0-1,1 0,-1-1,1 0,-1-1,0 0,1-1,1-5,-1 4,-1-1,1 0,-1 1,-1 1,0 1,0 1,0 0,0 1,-1 1,0 1,1 1,-1 1,1 1,1-1,-1 2,1-2,-1 0,0 0,1-1,-1-1,0-1,-1 0,1-1</inkml:trace>
</inkml:ink>
</file>

<file path=ppt/ink/ink193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457 582,'2'0,"-4"-1,2 0,1 0,-1 0,2 1,2-2,-2 2,0 0,0 0,1 0,-1 0,-1 1,0 1,-1 0,1 0,-1 1,-1 3,1-5,-1 0,1 0,-1 0,1-1,-1 0,0 0</inkml:trace>
</inkml:ink>
</file>

<file path=ppt/ink/ink193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477 566,'2'0,"-4"0,2 1,1-1,-1 1,2 0</inkml:trace>
</inkml:ink>
</file>

<file path=ppt/ink/ink193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494 575,'2'0,"-4"0,1 1,1 0,-1 1,0 1,0 2,0-3,1 0,0 0,1 0,0-1,0 0,0-1,1 0,-1 0,0-1,-1 0,1-1,-1-2,-1 2,0 0,-1 1,1 0,-1 1,0 0,1 1,-1-1,2 2,0-2,0 0,1 0,1 0,-1 0,1 0,0-1,0 0,0 0,0 0,0 1,-1-1,0 1,0 1,0 1,-1 0,0-1,0 1,0-1,-1 0,1 0,0-1,0 0,0 0,0-1,0 0,1-1,1-1,0 1,-1 0,1 0,-1 1,2 0,-3 1,1 1,-1 1,1 1,-1-1,0 0,0 0,-1 0,1-1,0 0,-1 0,1-1,-1 0,0 1</inkml:trace>
</inkml:ink>
</file>

<file path=ppt/ink/ink193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106 671,'2'0,"-4"0,2-1,0 1,-1 0,1-1,0 2,0 0,0 1,-1 1,1 0,0 1,-1 0,1 0,-1-1,0 1,0-1,0 0,1-1,-1 1,1-2,0-1,0 1,0-1,1 0,-1 0,1 0,0-1,3 0,-2 0,0 0,0 0,2-1,-2 1,-1 1,1-1,-1 1,0 0,0 0,-1-1,0 1,0 0,0 0,0-1</inkml:trace>
</inkml:ink>
</file>

<file path=ppt/ink/ink193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108 694,'2'0,"-4"0,2 0,0 0,1 0,0 0,0 0,0 0,0 0,2-1,-2 1,1 0,-1 0,0 0,0-1,-1 1,0 0,1 0,-2-1</inkml:trace>
</inkml:ink>
</file>

<file path=ppt/ink/ink193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103 679,'2'0,"-4"0,2 0,0 0,0 0,0-1,0 1,0 0,0 0,0 0,1 0,0-1,1 1,-1 0,1-1,0 1,0 0,0-1,1 1,-2-1,2 1,-2 0,-1 0,0 0,1-1,-1 1,0 0,0 0,0 1,0-1</inkml:trace>
</inkml:ink>
</file>

<file path=ppt/ink/ink193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161 689,'2'0,"-4"0,2 0,0 0,0 0,0 0,0 0,1 0,1 0,-1 0,1 0,0 0,0-1,0 1,0 0,1-1,-2 1,1 0,-1-1,-1 1,0 0,0 0,0 0,0 1,-2-1</inkml:trace>
</inkml:ink>
</file>

<file path=ppt/ink/ink193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165 696,'2'0,"-4"0,1 0,1 1,0-1,0 0,0 0,0 0,0 1,1-1,-1 0,1 0,0 0,1 0,1 0,-1 0,0-1,0 1,0 0,-1 0,1-1,-1 1,0 0,0 0,-1 0</inkml:trace>
</inkml:ink>
</file>

<file path=ppt/ink/ink193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238 663,'2'0,"-4"0,1 0,1 0,0-1,0 1,0 0,0 0,0 0,0 1,0-1,0 1,0 3,-1-2,1 0,-1 1,0 0,0 3,1-4,-1 0,1 0,0 0,1 0,-1-1,1 1,-1-1,1 1,-1-1,1-1,-1 1,1-1,0 0,0 0,0 0,0 0,0-1,1 0,-1 0,0 0,0 0,1 0,-1 0,-1 0,1 0,-1 0,0 1,0-1,-1 0,0 1,0 0</inkml:trace>
</inkml:ink>
</file>

<file path=ppt/ink/ink19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1297 162,'2'0,"-4"0,2 0,-1 0,1 0,0 0,1 0,-1 0,2 0,-1 0,1 0,0 0,-1 0,3 0,-3 0,1-1,-1 1,0 0,-1-1,1 1,-1 0,0-1,0 1,0 0,1 0,-1 0,0 0,1 3,-1-1,0-1,0 1,0-1,0 0,0 0,0-1,0 0,0 0,0 0</inkml:trace>
</inkml:ink>
</file>

<file path=ppt/ink/ink194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223 687,'2'0,"-4"0,1 0,1 0,0 0,-1 0,1 0,0 0,0 0,0 0,1-1,0 1,1 0,0-1,1 1,0-1,0 1,2-1,-2 0,-1 1,0-1,-1 1,0 0,0 0,-1-1,0 1,0 0,1 1,-1-1,1 0</inkml:trace>
</inkml:ink>
</file>

<file path=ppt/ink/ink194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268 686,'2'0,"-4"0,2 0,0 0,0 0,0 0,0 0,0 0,1 0,0 0,1 0,0 0,2 0,-2 0,-1 0,1 0,-1-1,0 1,0 0,0 0,-1 0,0 0,1 0,-1 0,1 0</inkml:trace>
</inkml:ink>
</file>

<file path=ppt/ink/ink194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321 678,'-1'0,"1"-1,0 0,-1 0,0 0,0-1,0 2,0-1,0 1,0 0,0 0,0 0,0 1,0 0,-2 1,2 0,0 0,0 0,1-1,-1 1,1 0,0 0,0 0,1 1,0-2,0 0,0 0,0-1,0 0,1 0,-1 0,0-1,1 0,-1-1,0 1,0 0,-1-1,1 1,-1 0,0 0,0-1,0 1,0 0,0 0,0 1,0-1,0 1,0 0,0 0,0 0,0 0,0 0,-1 0,1 1,0 0,0 1,0-1,1 1,-1 0,0-1,1 1,0-1,0-1,0 1,0-1,0 1,0-1,2 0,-3 0,1 0,0-1,0 1,-1-1,0 1,0-1,0 1,0-1,0 1,0-1,-1 1</inkml:trace>
</inkml:ink>
</file>

<file path=ppt/ink/ink194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335 692,'2'0,"-4"0,2 0,-1 0,1 0,0 0,0-1,0 1,0 0,0-1,0 1,0-1,0 1,0 0,0-1,0 1,1 0,0-1,0 1,0 0,1-1,-1 2,0-1,0 1,-1 1,0-1,0 1,-1-1,0 1,0-1,0 2,0-3,0 1,1-1,0 0,-1 1,1-1,0 0,0 0,0 0,1 0,-1 0,2-1,0 1,0 0,1-1,0 0,-1 1,0 0,2-1,-3 1,-1 0,1-1,-1 1,0-1,-1 0</inkml:trace>
</inkml:ink>
</file>

<file path=ppt/ink/ink194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351 660,'2'0,"-4"0,2 0,-1 0,1 0,0 0,0 0,1 0,0 0,0 0,0 0,1 1,0 0,0 0,0 1,1 2,-1-2,0 1,0-1,-1 1,1 2,-2-3,1 1,-2 0,0 2,0-3,0 0,1 0,-1 0,-1 1,2-2,-1 0,0-1,0 1,0 0,-1-1</inkml:trace>
</inkml:ink>
</file>

<file path=ppt/ink/ink194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221 664,'2'0,"-4"0,2 0,0 0,0 0,0 0,-1 0,1 1,-1 0,0 1,0 0,-1 1,1 0,0 0,0 1,0 0,0-1,0 0,1 1,1-1,0 0,0 1,1-2,1 1,-1-1,2 3,-2-4,0 1,0-1,0 0,0-1,1 1,-1-1,0 0,1 0,-1 0,-1-1,1 1,-1-1,1 0,0-1,-1 0</inkml:trace>
</inkml:ink>
</file>

<file path=ppt/ink/ink194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377 641,'2'0,"-5"-1,3 1,-1-1,1 1,0-1,0 1,1-1,-1 1,2-1,-1 1,2-1,0 1,-2 1,0 1,0-1,0 3,-2-2,0 0,0 1,-1 0,1-1,0-1,1 0,-1-1,1 0,0 0,0 0,2 0,0 0,0 0,1-1,6-1,-7 2,0-1,0 1,1-1,-2 1,-1-1,1 1,-1 0,0 0,0 1</inkml:trace>
</inkml:ink>
</file>

<file path=ppt/ink/ink194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423 677,'2'0,"-4"0,2 0,0 0,0 0,1 0,0 0,0-1,0 1,3 0,-2-1,0 1,0 0,2-1,-2 1,-1 0,1-1,-1 1,0 0,-1 0,0 1,-1 0</inkml:trace>
</inkml:ink>
</file>

<file path=ppt/ink/ink194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426 687,'2'0,"-4"0,2 0,0 0,0 0,1 0,0 0,1-1,-1 1,1 0,0 0,2-1,-2 0,-1 1,1 0,-1-1,1 1,-2 0,1 0,-1 0,1 0,-1 0,1-1,-1 1</inkml:trace>
</inkml:ink>
</file>

<file path=ppt/ink/ink194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540 667,'2'0,"-4"0,2-1,0 1,0-1,-1 1,1-1,1-1,-1 2,1-2,-1 1,1 0,-1-2,1 1,-1 1,0-1,0 2,0 0,0 0,0 0,0 0,0 0,0 0,0 1,0 0,0 1,0 0,0 1,0-1,0 0,0 1,0-1,0 1,1-1,0 1,-1-2,0 0,1 0,-1 0,1 0,-1-1,0 0,1 0,-1 0,0 1,0-1,0 0,-1 0,1 0,-1 0,0 0,-1 1,1-1,0 0,-2 1,2-1,0 0,1 0,-1 0,1 0,0 0,0 0,1 0,0 0,1 0,0 0,0-1,1 1,-1-1,1 1,-1-1,2 0,-3 1,0-1,0 1,-1 0,1 0,-1-1,0 1</inkml:trace>
</inkml:ink>
</file>

<file path=ppt/ink/ink19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1316 152,'2'0,"-4"0,2 0,0 0,0 0,0 0,1 1,0-1</inkml:trace>
</inkml:ink>
</file>

<file path=ppt/ink/ink195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580 663,'2'0,"-4"0,2 0,0 0,0 0,0 0,0 1,-1-1,1 1,-1-1,1 1,-1-1,1 0,0 0,-1 0,1 0,0-1,0 0,0 1,0-1,0 1,0-1,1 1,-1 0,0 0,0 0,1 0,-1 1,0-1,0 1,0-1,1 1,-1-1,0 0,0 0,0 0,0 0,-1 0,1 0,0 0,-1 0,1 0,-1-1,1 1,0-1,-1 1,1 0,0 0,0 0,1 0,-1 0</inkml:trace>
</inkml:ink>
</file>

<file path=ppt/ink/ink195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602 642,'2'0,"-5"-1,3 1,-1 0,0-1,1 1,0 0,0 0,1 0,0 0,1 1,0-1,0 0,0 0,0 0,0 0,-1 0,1-1,-1 1,0-1,-1 1,0-1,0 1,0-1,0 1,0 1,0 1,-1 0,0 1,1 0,-1 0,0 3,0-4,1 1,0-1,-1 2,0-2,1 0,-1 0,1-2,0 1,0-1,0 0,0 0,0 0,0 0,1-1</inkml:trace>
</inkml:ink>
</file>

<file path=ppt/ink/ink195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630 643,'0'-1,"0"1,1-1,1 0,-1 0,1 1,0-1,-1 1,1 1,-1 0,0 0,0 1,-1 1,0 0,0-1,-1 0,1 0,-2 0,0 1,0-1,1-1,-1 1,0 0,2-2,-1 0,1 0,0 0,1 0,0 1,0-2,1 1,0 0,0 0,0 0,0-1,0 1,0 0,0 0,-1 0,0 0,0 0,0-1,0 1,0 0,0-1,-1 1,1-1,-1 1</inkml:trace>
</inkml:ink>
</file>

<file path=ppt/ink/ink195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677 637,'-1'0,"1"-1,0 0,0 0,-1 0,0 0,1 0,-1 2,-5 2,4-1,1 0,0 1,0-1,1 2,1-3,0 0,0-1,0 0,0 0,0 0,1 0,-1-1,0-1,2-1,-2 2,0 0,-1 0,1 1,-1 0,0 1,0 0,0 1,0 0,0 1,1 0,-1 0,0 0,0-1,0 0,0 0,0-1,0 0,0 0,0-1,0 0,0-1</inkml:trace>
</inkml:ink>
</file>

<file path=ppt/ink/ink195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696 637,'2'0,"-4"0,2 0,0 0,0 0,1 0,0 0,1 0,0 1,1-1,-1-1,-1 1,0 0,-1-1,1 1,-1-1,0 1,0-1,0 1,0 0,0 0,0 0,0 1,-1 1,0 1,0 0,0 0,0 1,0-1,0 0,1 0,-1 0,1 0,-1-1,1 0,0 0,0-1,0 0,0-1,0 1,0-1,0 0,0-2</inkml:trace>
</inkml:ink>
</file>

<file path=ppt/ink/ink195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694 657,'2'0,"-4"0,2 0,0 0,0 0,1 0,0 0,0 0,1-1,1 1,-1-1,3 0,-3 0,1 1,-1 0,-1-1,0 1,0 0,-1 0,0 0,0 0,0 0,0 0,-1 0</inkml:trace>
</inkml:ink>
</file>

<file path=ppt/ink/ink195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596 470,'2'0,"-4"0,2 0,0 0,0 0,0 0,0 0,0 0,0 0,1 1,-1 0,1-1,-1 1,0 0,1-1,-1 0,0 1,0-1,1 0,-1-1,1 1,0-1,0 0,2-2,-2 1,1 0,-1 0,1 0,-1 1,0 0,-1 0,1 1,-1 0,0-1,0 1,0 1,-1-1,0 1,0 0,0 0</inkml:trace>
</inkml:ink>
</file>

<file path=ppt/ink/ink195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592 474,'2'0,"-4"0,2 0,1 0,-1 0,0-1,1 1,-1 0,0 1,1 0,-1 0,1-1,-1 1,0-1,0 0,1 0,-1 0,0 0,1 0,1-1,0 0,-1 0,1-1,-1 0,1 1,0-2,0 1,0 0,1-2,-2 3,0 1,-1-1,0 1,0 0,0 0</inkml:trace>
</inkml:ink>
</file>

<file path=ppt/ink/ink195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516 699,'2'0,"-4"0,2 0,-1 0,1 0,0 0,0 0,0 0,0 0,0 0,0 0,0 0,0 1,0 0,0 0,0 0,0-1,0 1,0 0,1 0,-1-1,1 0,-1 0,1 0,0 1,0-1,0-1,0 1,3-1,-2 1,0 0,0-1,0 1,0 0,0-1,0 1,1-1,-1 1,1 0,1-1,-1 1,1-1,0 1,0-1,4 0,-4 1,0-1,0 1,-1 0,0-1,0 1,0 0,0-1,2 1,-2-1,-1 1,0 0,3 0,-3-1,1 1,-1 0,1-1,-1 1,1 0,0 0,0-1,0 1,0 0,1-1,-1 1,1 0,-1 0,4-1,-4 0,1 1,-1 0,1 0,-1-1,0 1,1 0,-1-1,0 1,3 0,-3-1,-1 1,1 0,0-1,-1 1,0 0,1 0,-1-1,-1 1,1 0,0 0,-1 0,0-1,1 1,-1 0,0 0,0 0,0 0,0 0,-1-1,0 1,1 0,-1 0,0 0,1-1,-1 1,1 0,-1 0,1 0,0 0,-1 0,0 0,1-1,-1 1,0 0,0 0,0-1,0 1,0 0,0 0,1 0,-1-1,0 1,0 0,0 0,-1-1,1 1,0-1,0 1,0 0,0-1,0 1,0 0,0 0,0 0,-1 0</inkml:trace>
</inkml:ink>
</file>

<file path=ppt/ink/ink195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588 147,'2'0,"-4"0,2 0,0 0,0 0,0 0,0 0,0-1,0 1,-1 0,0-1,0 1,1-1,-1 1,0 0,0 0,0 0,0 0,-1-1,2 1,-1 0,0 0,-1 0,1 1,0-1,0 0,0 0,0 0,0 0,0 0,1 0,-1 1,0-1,0 1,1-1,-1 0,0 1,0-1,0 1,0-1,0 1,1-1,-1 1,1-1,-1 0,1 1,-1-1,0 1,1 0,-1 0,0-1,0 2,1-1,-1 0,1-1,-1 1,1 1,-1-1,1 0,0 0,0 0,-1 0,1 0,0 0,0 0,0 0,0 1,0-1,1 0,-1 0,0 0,0 0,1 0,-1 0,1 0,-1 0,1 0,-1 0,1 0,0 0,1 0,-1 0,0 0,0 0,0-1,1 1,-1 0,0-1,1 1,-1 0,0-1,0 0,0 0,0 0,0 0,3 0,-2 0,-1 0,1-1,-1 1,1 0,-1-1,0 1,0-1,0 0,0 1,0-1,0 1,0-1,0 0,0 0,0 0,-1 0,1 1,-1-1,1 0,0 0,-1 1,1-1,-1 0,0 0,1 1,-1-1,0 0,0 0,0-1,0 1,0 0,0 0,0 1,0-1,0 0,0 0,0 1,-1-1,1 0,0 0,0 0,0 0,-1 0,1 0,0 1,-1-1,1 1,0-1,-1 1,1-1,0 1,0-1,-1 1,1-1,0 1,0-1,-1 1,1 0,0-1,-1 1,1 0,0-1,-1 1,1 0,0-1,0 1,-1 0,1 0,0-1,-1 1,1 0,-1 0,0-1,1 1,-1 0,1 0,-1 0,1 0,-1-1,1 1,-1 0,0 0,1 0,0 0,-1-1,1 1,0 0,0 0,-1 0,1 0,0 0,0 0,0 0,0 0,0-1,0 1,-1 0,1 0,0 0,0 0,0 0,0 0,0 0,0 0,0 0,0 0,0 0,0 0,0 1,0 0</inkml:trace>
</inkml:ink>
</file>

<file path=ppt/ink/ink19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1333 158,'2'0,"-5"0,3 0,-1 0,0 0,0 0,0 1,0 0,0 0,1 0,-1 1,1-1,0 0,0 0,0-1,2 0,-1 0,0 0,0 0,0-1,1-2,-1 2,-1-1,1 0,-1-3,0 3,0 0,0 0,0 1,0 1,0 0,0 0,0 0,0 1,0 1,0 0,0 3,0-2,0-1,0 0,1 1,-1-2,1 0,-1-1,1 1,0-1</inkml:trace>
</inkml:ink>
</file>

<file path=ppt/ink/ink196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214 801,'2'0,"-4"0,2 0,0 0,0 0,0 0,1 0,0 1,0-1,1 0,-1 0,3-1,-2 1,1-1,-1 1,-2 0,1 0,-1 0,0 0,0 0,-1 1</inkml:trace>
</inkml:ink>
</file>

<file path=ppt/ink/ink196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217 810,'2'0,"-4"0,1 0,1 0,0 0,0 0,0 0,1 0,0 0,1 0,0 0,-1 0,1 0,0 0,0-1,-1 1,0 0,0 0,-1-1,1 1,-1 0,0 0,0 0,0 0,0 0</inkml:trace>
</inkml:ink>
</file>

<file path=ppt/ink/ink196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287 782,'2'0,"-4"-1,4-2,-1 1,0 1,-1 0,2-1,0 2,-1 0,0-1,0 1,0 0,0 0,0 1,0-1,0 2,0-1,0 1,0 0,-1 0,1 0,0 2,-1-2,0 0,0-1,-1 1,1 0,-1 0,1-1,-2 1,1-1,0 0,0 0,-1 0,1-1,0 0,-1 0,1 0,1-1,-1 0,0 0,1-1,0 1,0 1,0-1,1 0,0 0,0 1,1 0,-1 0,3 0,-3 0,0 0,1 1,-1-1,0 0,0 1,0-1</inkml:trace>
</inkml:ink>
</file>

<file path=ppt/ink/ink196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321 777,'2'0,"-4"0,2-1,1 1,-1 0,0 0,0-1,0 1,0 0,0 0,0 0,0 0,0 0,0 1,0-1,0 2,0 0,0 0,0 0,0 1,0-1,0 1,0-1,0 1,0-1,0 0,0-1,0 0,0 0,1-1,-1 1,1-1,0 0,0 0,0-1,0 0,1 1,0-2,-1 1,0 0,0 0,0-1,-1 1,0 1,0-1,0 1</inkml:trace>
</inkml:ink>
</file>

<file path=ppt/ink/ink196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325 791,'2'0,"-4"0,2 0,0 0,0 0,0 0,0 0,0 0,0 0,1-1,0 1,0-1,0 1,1-1,-1 1,-1-1,1 1,-1-2</inkml:trace>
</inkml:ink>
</file>

<file path=ppt/ink/ink196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318 779,'2'0,"-4"0,2 0,0 0,1-1,-1 1,1 0,0-1,0 1,0-1,0 1,0-1,1 1,-1 0,1-1,-2 1</inkml:trace>
</inkml:ink>
</file>

<file path=ppt/ink/ink196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332 761,'2'0,"-4"0,2-1,0 1,1-1,-1 0,1 1,0-1,0 1,0-1,0 1,1 0,-1-1,0 2,-1-1,1 1,-1 2,0-2,0 0,0 1,-2 0,1-1,1 0,-1-1,1 1,0 0,0-1,0 0,0 0,1 0,0 0,0-1,0 1,1-1,-1 1,0 0,1-1,0 0,0 1,-1 0,0 0,0-1,0 1,0 0,-1 0,1 0,-1 1</inkml:trace>
</inkml:ink>
</file>

<file path=ppt/ink/ink196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279 819,'2'0,"-4"0,2 0,0-1,1 1,0 0,0 0,1 0,3 0,-1-1,1 1,-1-1,1 1,0-1,0 1,0-1,0 0,0 1,-1-1,1 0,0 0,-1 0,0 0,0 0,-1 1,0-1,0 1,-2-1,2 1,-3 0,0 0,0 0,0 0,-1 0,0 0</inkml:trace>
</inkml:ink>
</file>

<file path=ppt/ink/ink196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342 761,'2'0,"-3"-1,1 1,0 0,0-1,0 1,0 0,1 0,-1 0,1 1,0-1,-1 1,1 0,-1 0,0-1,0 1,0-1,-1 1,1-1,-1 0,0 0,1 0,-1-1,1 0,0-1,-1-1,1 1,1 1,-1 0,0 1,0-1,0 1,1 1,0-1,0 1,1 1,-2 0,1 0,-1-1,0 1,-1-1,0 0,1-1,-1 1,0-1,0 0,1 0,-1-1,0 1,1-1,-1-2,0 2,1 0,0 1,0-1,0 1,1 0,0 1,0 0,-1 0,1 0,-1 1,0-1,0 0,0 0,0-1,-1 0,0 0,0 0,0 0,0-1,1 0,-1 0,1-2,1 3,-1-1,1 1,0 0,0 1,1 0,-1 0,1 0,0 0</inkml:trace>
</inkml:ink>
</file>

<file path=ppt/ink/ink196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295 844,'2'0,"-4"0,2 0,0-1,-1 1,1-1,-1 1,1 0,0-1,-1 1,1-1,1 1,-1-1,1 0,0 0,1 0,0 0,-1 0,1 1,0-1,0 1,-1 1,1 0,0 0,-1 1,2 3,-2-2,0 0,-1 0,0-1,-1 1,0 0,-1 0,0-1,1 0,-2 1,2-3,0 1,0-1,0 0,0-1,0 0,0 0,0 0,0 0,1 0,-1 0,1 0,0 0,1 0,-1 1,1-1,1 1,0 0,-1 0,1 0,0 1,0-1,0 1,0 0,-1 0,-1 0,1 0,-1 0,0-1,0 1</inkml:trace>
</inkml:ink>
</file>

<file path=ppt/ink/ink19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1349 158,'0'-1,"0"1,-1 0,1-1,-1 1,1 0,-1 0,0 0,1 1,-1 2,0-1,1-1,0 1,0-1,1-1,0 0,0 0,0 0,0-1,0 0,0 0,-1-1,1 0,-1 0,1 0,-1-1,0 1,0 0,0 0,0 1,0 1,0 0,-1 0,1 0,0 0,0 1,0 1,-1 0,1 0,0 1,0-1,1 0,-1 2,1-2,-1-1,0 0,1-1,-1 0,1 0,0 0,1-1,0 1,0-3,0 2,-1-1,0 1,-1-1,1 1,-1 0,0 0,0 0,0 0,0 1,-1 0,1 0,0 0,-1 1,1 0,-1 1,1-1,0 3,-1-3,1 0,0 0,1 0,-1 0,1-1,-1 0,2 1,-1-2,0 1,0 0,0-1,0 0,1 0,-1 0,0-1,-1 1,1 0,-1 0,0 1,0-1,0 0,0 1,0 0,0-1,0 1,-1 0,1 0,0 1,0-1,0 0,-1 0,1 1,0-1,0 0,0 0,0 0,1 0,-1 0,0 0,0 0,0 0,1 0,-1 0,1 0,-1 0,0 0,0 0,0 0,0 1,0-1,0 2,0-1,0 1,0-1,-1 1,1-1,0 0,0 0,-1-1,1 0,0 0,0 0,0 0,0 0,1-2,-1 1,1 0,-1 0,1-1,-1 0,0 1,1 1,-1-1,1 0,-1 1,0-1,1 1,-1 0,0 0,0 0,1 0,-1 0,1 0,-1 2,1-1,-1 0,0 1,1-1,-1 0,0 1,1-2,0 1,-1 0,0-1,1 0,-1 1,1-2,0 1,0 0,0-1,0 0,-1 1,0-1</inkml:trace>
</inkml:ink>
</file>

<file path=ppt/ink/ink197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350 844,'0'-1,"-1"1,1-2,-1 1,1 0,-1 0,-1 0,2 1,-1 0,0-1,0 1,1 0,-1 0,0 0,0 1,-1 0,0 1,1 0,0 0,1 1,-1 2,1-3,0-1,0 1,0-1,1-1,0 1,-1-1,1 0,0 0,2-1,-2 1,0-2,1 1,0-2,-1 2,-1-1,1 0,-1 0,0-1,0 1,0 2,0-1,0 1,0-1,0 1,0 1,0 0,-1 0,1 1,0 0,0 2,0-2,0 0,0 0,0 0,1-1,-1 0,1 0,0 0,1-1,-1 0,0 1,1-2,-1 1,0-1,1 1,-1-1,0 0,-1 1,1-1,-1 1,0 0,0 0,0 0,0 0,0 0</inkml:trace>
</inkml:ink>
</file>

<file path=ppt/ink/ink197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372 858,'2'0,"-4"0,2 0,0 0,0 0,0-1,0 1,0 0,0-1,0 1,0-2,0 2,0-1,0 1,0-1,1 1,-1-1,1 1,-1 0,1 0,0 0,-1 1,1 0,-1 1,1 0,-1-1,0 1,0 0,-1-1,1 1,-1 0,1-1,-1 0,0 1,0-1,0-1,1 1,-1-1,0 0,1 0,-1 0,1 0,0 0,0 0,0 0,0-1,0 1,0-1,1 1,-1 0,1-1,0 1,0 0,0 0,0 0,-1 1,1-1,0 1,0 1,0-2,0 1,-1-1,1 1,0-1,-1 0,1 0,-1 0,1-1,-1 1,1-1,-1 1,1-1,-1 1,0-1,1 0,-1 1,0-1,1 0,-1 0,-1 1,1 0</inkml:trace>
</inkml:ink>
</file>

<file path=ppt/ink/ink197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412 789,'2'0,"-4"0,2 0,0-1,0 1,0 0,0 0,0 0,0 0,0 1,0 0,-1 1,0 1,0 0,-1 3,1-4,0 1,1-1,-1-1,1 0,-1 0,1-1,0 1,0-1,0 0,0 0,-1 0,0-1,0 1,-1-2,2 1,-1 0</inkml:trace>
</inkml:ink>
</file>

<file path=ppt/ink/ink197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395 798,'2'0,"-4"0,2-1,0 1,0 0,0-1,1 2,0-1,0 1,1 0,0 1,2 1,-1-1,-1 0,0-1,2 1,-3-1,0 0,0-1,0 0,-1 0,1 0,-1 0,0 0,0-1,1 0,-1 0</inkml:trace>
</inkml:ink>
</file>

<file path=ppt/ink/ink197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472 762,'0'-1,"1"1,-1-1,1-1,2 0,-2 1,1 0,1 0,1 2,-2 0,-1 0,2 3,-2-2,0 1,-1-1,1 1,-1 2,0-2,-1-1,0 0,0-1,0 1,-1-1,0 0,0 0,-1-1,1 0,0 0,1 0,0-1,-1-1,2 1,0 0,0 0,1-1,0 2,1-1,-1 0,3 1,-2 0,0 0,0 1,0 0,0 0,-1 0,0-1,0 1,-1 0,1 0,-1-1,0 1,0-1,0 0,0 0,0 0</inkml:trace>
</inkml:ink>
</file>

<file path=ppt/ink/ink197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534 761,'0'-1,"0"1,0-1,-1 0,0 0,0 0,0 0,0 1,0 0,0 0,0 0,0 2,-2 2,1-1,1-1,1 1,-1 0,1 2,1-3,-1-1,1 0,1-1,-1 1,1-2,0 1,-1-1,1 0,0-1,-1 1,0-1,-1 0,1 0,-1-1,0 2,0 0,0 0,-1 0,1 1,0 0,-1 0,1 0,0 0,0 1,0 0,0 1,1 0,-1 1,1-1,-1 0,1 0,0 0,-1-1,1 0,0-1,-1 0,2 0,-1 0,-1-1,1 0,0 0,1-2</inkml:trace>
</inkml:ink>
</file>

<file path=ppt/ink/ink197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553 768,'2'0,"-3"-1,2 1,0-1,0 1,0 0,0 0,0 0,0 1,0 0,-1 1,0 0,0 0,-1 0,-1 0,1-1,-2 2,2-2,0 0,0-1,1 0,0 0,0 0,0 0,0 0,1 0,0 0,1 0,0-1,0 1,1-1,2 0,-3 1,0 0,0 0,1-1,-3 1,0 0,0 0,0 1,-2 0</inkml:trace>
</inkml:ink>
</file>

<file path=ppt/ink/ink197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454 817,'2'0,"-5"0,3 0,-1-1,1 1,0 0,-1 0,0 0,1 0,-1 0,1 0,0 0,0 0,2 1,0-2,0 1,2-1,1 1,-1-1,1 0,0 0,0 0,7 0,-6 0,0 0,-1 1,1-1,6 0,-7 0,0 1,1-1,3 0,-4 1,0-1,-1 0,1 1,5-1,-5 0,-1 1,0-1,3 1,-4 0,-1-1,-1 1,0 0,0 0,-1 0,0 0,-1 0,-1 0,0 0</inkml:trace>
</inkml:ink>
</file>

<file path=ppt/ink/ink197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495 842,'2'0,"-4"-1,2 1,0-1,0 0,0 0,0 0,1 0,-1 1,1-1,0 0,0 1,0 0,1-1,-1 1,1 0,-1 0,1 1,1 1,-2 0,1 0,-1 0,0 0,0 0,-1 0,0-1,1 1,-1 2,0-3,-1 1,1 0,-1 0,0 0,0-1,0 0,0 0,0 0,-1-1,0 1,1-1,-1 0,1 1,-1-2,1 1,1 0,-1-1,1 0,-1 0,1 0,-1 0,1 0,1-1,-1 1,1 1,0-1,1 0,0 0,-1 1,1 0,0 0,2 1,-2 0,0 0,-1 0,0-1,-1 1,1 0,-1-1,0 1,0-1,0 1</inkml:trace>
</inkml:ink>
</file>

<file path=ppt/ink/ink197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534 845,'2'0,"-4"-1,2 1,1-1,-1-1,1 1,0 1,0-1,-1 0,1 1,0-1,0 1,0 0,2 2,-2 0,0 0,0 0,0 2,0-2,-1 0,0-1,0 1,-1-2,1 1,0-1,-1-1,0 1,0-1,0 0,1 0,-1-1,1 0,0 1,0-1,1-1,0 2,0 0,0 0,0 1,0 0,0 0,0 0,1 1,-1 0,2 3,-2-3,0 1,0 0,0-1,-1 0,0 1,0-1,0-1,0 1,0 0,0-1,0 0,0 0</inkml:trace>
</inkml:ink>
</file>

<file path=ppt/ink/ink19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1405 146,'2'0,"-4"-1,2 1,0 0,0 0,1 0,-1 1,1 0,-1 1,0 0,1 0,-1 1,0-1,0 0,1 0,-1 0,1 0,-1-2,1 0,-1 1,1-1,0 0,1-1,-1 1,0-1,1 1,0-2,-1 0,0 1,0-1,0-1,-1 2,0 0,0 0,0 1,0-1,-1 1,1 0,-1 1,0 0,0 0,0 1,0-1,0 1,1-1,0 2,0-2,1 0,-1-1,1 0,0 1,-1-1,1-1,0 1,1-1,-1 0,0 0,-1 0,0 0,1-1,-1 1,0 0,0 1,0-1,0 1,0-1,0 1,0 0,0 0,0 0,0 0,0 1,0 1,1-1,-1 1,0-1,1 0,-1 0,0-1,1 0,-1 0,1 0,0-1,0 0,0 0,2-2,-2 1,0 1,0 1,-1 0,0 0,0 1,-1-1,1 1,0 0,0-1,0 0,0 1,1-1,-1 0,1 0,-1 0,1 0,0 0,-1-1,1 1,0-1,-1 1,1 0,-1-1,0 1,0 0,0 1,0 1,0 0,-1 0,1 0,0 0,0 0,0 0,0 0,0 0,0 0,0 2,0-2,0-1,0 0,-1 0,1-1,0 0,0 0,-1-1,1 1,-1-1,1 0,-1 0,1 0,0-2,0 1,1 1,0-1,3-1,-2 2,0-1,0 1,-1 0,0 0,0 0,-1 0,1 0,-1-1,0 1,0 0,0 0,0 0,1 0,-2 0,1 1,0 0,0 0,-1 0,0 1,1 0,-1 1,1-1,0 0,0 0,1 0,-1 0,1-1,0 0,2-1,0 0,-2 0,0 0,1 1,-1-1,1 0,-1 1,0 0,0 0,0 1,-1 0,0 0,0 1,0-1,0 0,0 0,0 0,-1-1,1 0,0 0,-1 0,1 0,0-2,0 1,1-1,0 1,1-3,0 3,0-1,-1 2,1-1,-1 1,0 0,0-1,-1 2,1-1,-1 1</inkml:trace>
</inkml:ink>
</file>

<file path=ppt/ink/ink198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568 843,'2'0,"-4"0,3 1,-1-1,1 1,0 0,0-1,1 1,-1-2,1 1,-1 0,0-1,1-1,-2 1,0 0,0 0,0 0,-1 0,0 1,0 0,0 0,0 1,0 0,0 0,0 0,0 0,1 2,0-1,0-1,1 1,0 1,0-2,-1-1,1 1,0-1,-1 0,1 0,0-1,0 0,-1 1,1-2,-1 1</inkml:trace>
</inkml:ink>
</file>

<file path=ppt/ink/ink198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568 845,'2'0,"-4"-1,2-1,0 0,1 1,0-1,0 2,0 0,0 0,1 1,-1 1,1 4,-2-4,0 0,0 0,0-1,-2 1,2-1,-2-1,1 0,-1-1,2 1,-1-1,1-1,-1 1,1-1,0 0,1 1,-1 0,1 0,0 0,0 1,0 0,1 1,-1 0,0 1,0-1,-1 0,0 1,0-1,-1-1,1 1,-1 0,0-1,0 0,0 0,0 0,0-1,1 1,-1-1,1 0,0 0,0 1,1-1,-1 1,1-1,0 1,0 0,0 0,-1 1,1-1,0 1</inkml:trace>
</inkml:ink>
</file>

<file path=ppt/ink/ink198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588 857,'2'0,"-4"0,2 0,0 0,0 0,0 0,0 0,0 0,0 1,0-1,0 0,0 0,-1 0,1 0,-1 0,1-1,0 0,0 0,0 1,0-1,0 1,1 0,0-1,-1 1,1 0,0 1,0-1,0 2,-1-1,1 0,-1 1,0 0,1 0,-1 0,-1 0,0 2,0-3,1 1,-1-1,0 0,1-1,-1 0,0 1,0-1,0 0,-1-1,2 0,-1 1,1-1,-1 1,1-1,0 1,0-1,1 1,0-2,0 2,1 0,-1-1,0 1,0 1,0-1,0 1,0-1,0 1,0 1,0-1,0-1,0 1,0 0,0 0,0-1,0 1,0-1,0 0,-1 0,1 0,0 0,-1 0,1 0,0-1,-1 1,1-1,-1 0,1 1,-1-1,0 0,0-1</inkml:trace>
</inkml:ink>
</file>

<file path=ppt/ink/ink198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653 785,'2'0,"-4"-1,2 1,0 0,0-1,0 1,0 0,-1 1,1 0,-1 1,0 1,-1 3,1-3,0-1,1 0,-1 0,1 0,0-1,0 0,-1-1,1 0,0 0,0 1,0-1,0 0,0-1,-1 1,0-1,1-1,-1 1</inkml:trace>
</inkml:ink>
</file>

<file path=ppt/ink/ink198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638 792,'2'0,"-4"0,2 0,0 0,1 0,-1 0,3 2,-1-1,0 0,0 1,0 0,1-1,-1 1,0-1,0 1,-1-2,0 1,0-1,0 1,0-1,0 0,-1 0,0-1,0 1</inkml:trace>
</inkml:ink>
</file>

<file path=ppt/ink/ink198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703 750,'2'0,"-4"0,2-1,1 0,0 0,0 1,0-1,0 1,1 0,-1 0,3 1,-2 0,-1 1,1 0,-1 0,1 0,-1 0,0 0,-1 0,1 0,-1 0,0 0,-1 0,1 0,-3 1,2-2,0-1,-1 1,1-1,-1 0,1 0,0 0,-1-1,1 0,0 0,1 0,-1 0,1 0,0 0,0-1,0 2,1-1,0 1,0 0,3 0,-2 0,0 0,0 1,0 0,0 0,0 0,-1-1,0 1,-1-1,1 0,-1 1,0-1,0 0,0 0</inkml:trace>
</inkml:ink>
</file>

<file path=ppt/ink/ink198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740 755,'0'-1,"0"1,0-1,0 0,0 0,1 0,0 1,0 0,0 0,0 1,1 0,0 1,-1 0,0 0,1 2,-1-2,-1-1,1 1,-1-2,0 1,0-1,-1 1,1-1,-1 0,0-1,0 1,0-1,0 0,1 0,-1 0,1-1,0 1,0 0,1-1,1 1,-1 0,0 1,0-1,1 1,-1 0,0 0,1 1,-1-1,0 1,0 1,0-1,-1 0,0 0,0 1,1-2,-1 2,0-1,0-1,0 1,0-1,0 1,0-1</inkml:trace>
</inkml:ink>
</file>

<file path=ppt/ink/ink198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777 760,'2'0,"-4"-1,3 1,0 0,1-1,-1 2,1 0,-1 0,0-1,-1 1,0 1,0-1,-1 0,0 0,0 0,0 1,0-1,0 0,0-1,0 1,1 0,-1-1,1 0,0 1,0-1,0 0,0 0,1 0,0 0,0-1,1 1,-1 0,1-1,0 1,-1 0,1-1,-1 1,1 0,-2 0,0 0,0 0,-1 0</inkml:trace>
</inkml:ink>
</file>

<file path=ppt/ink/ink198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695 799,'2'0,"-4"0,2 0,0 0,0 0,0 0,1 0,0 0,0 0,0-1,1 1,1 0,0 0,0-1,1 1,0-1,0 1,0-1,0 0,0 1,1-1,4 0,-5 0,1 0,0 1,0-1,5-1,-6 2,1-1,0 1,-1-1,1 1,-1-1,-1 1,1 0,2-1,-2 1,-1 0,-1-1,1 1,-1 0,-1 0,0 0,0 0,-1 0,0 0,-1 0,0 0,0 0,-1 0</inkml:trace>
</inkml:ink>
</file>

<file path=ppt/ink/ink198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723 821,'2'0,"-4"0,2-1,0 0,0 0,1 0,0 1,2-1,-1 0,0 1,-1 0,1 1,-1 0,1 0,-1 1,0 0,0 0,0 0,0 0,0 0,-1 0,0-1,-2 5,1-5,0 1,0-1,-2 0,2-1,0 0,0 0,0-1,0 0,0 1,0-1,0 0,1 0,-1 0,1 0,0 0,0 0,0 0,1 1,0-1,0 0,0 1,1-1,1 1,-1 0,0 0,1 1,1 0,-2 0,-1-1,0 1,-1-1,1 1,-1-1,-1 1,1-1</inkml:trace>
</inkml:ink>
</file>

<file path=ppt/ink/ink19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726 145,'2'0,"-4"0,2 0,0 0,-1-1,1 1,0 0,0 0,0 0,0 0,0-1,0 1,0 0,0 0,0 0,0 1,0-1,0 0,1 0,1-1,-1 1,0-1,0-1,1 1,-1 0,-1-1,1 1,0-1,-1 1</inkml:trace>
</inkml:ink>
</file>

<file path=ppt/ink/ink199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554 191,'2'0,"-4"0,2 0,1 0,-1 0,0 0,1 0,-1 0,1 0,0-1,0 1,0 0,0-1,1 1,0 0,-1-1,1 1,-1 0,1 0,0-1,-2 1,1 0,-1 0,0 0,0 0,0 0,0 0,0 0,-1 0,1 0,-1 0</inkml:trace>
</inkml:ink>
</file>

<file path=ppt/ink/ink199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554 193,'2'0,"-4"0,2 0,0 0,0 0,0 0,0 0,0 0,0-1,1 1,0 0,0-1,1 1,0-1,0 1,0-1,1 0,-1 1,2-1,-3 1,1 0,-1-1,0 1,-1 0,1 0,-1 0,0 0,0 0,0 0</inkml:trace>
</inkml:ink>
</file>

<file path=ppt/ink/ink199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763 819,'2'0,"-4"0,2 0,-1-1,1 1,0-1,0 1,0 0,0 0,0 0,0 0,0 0,0 1,0 0,1 1,-1 0,0 0,1 3,0-3,-1 0,1-1,0-1,-1 1,1-1,-1 0,0 0,1-1,0 0,1-2,-2 2,1-1,-1 0,1 1,-1 0,0 1,0 0,0 1,0 0,0 0,1 3,0-3,0 1,0-1,0 0,1 0,-1-1,0 0,0-1,1-1,-1 1,0-1,0 1,-1-1,1 0,-1 1,0-1,-1 1,-1-1,1 1,0 1,0-1,-1 1,1 0,0 0,0-1,1 1,-1 0,1 0,1 0,-1 1</inkml:trace>
</inkml:ink>
</file>

<file path=ppt/ink/ink199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800 839,'2'0,"-4"-1,2 1,0-1,0 0,0 1,0-1,0 0,1 1,0 0,-1-1,2 1,-1 0,1 0,-1 0,0 1,0 0,-1 0,0 0,0 1,-1-1,0 0,0 1,0-1,0 0,0 0,-1 0,2 0,-1 0,0-1,1 0,0 0,1 0,0 0,1-1,0 1,0-1,1 0,0 1,0-1,-1 1,1-1,0 0,-2 1,-1 0,0 0,0 0</inkml:trace>
</inkml:ink>
</file>

<file path=ppt/ink/ink199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848 775,'2'0,"-4"0,2 0,0 0,0 0,0 0,0-1,1 1,0 0,0 0,0 0,0 0,1 0,-1-1,1 1,0 0,0 0,0 0,0-1,0 1,-1 0,0 0,0 0,-1 0,0 0,0 0,0 0,-1 0,0 1,0 0,-2 0</inkml:trace>
</inkml:ink>
</file>

<file path=ppt/ink/ink199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846 785,'2'0,"-4"0,2 0,0 0,0 0,0 0,0 0,0 0,0 0,2 0,0 0,-1 0,1 0,1-1,-1 1,0 0,0 0,-1 0,1-1,-1 1,0 0,0 0,0 0,-1 0,0 0,0 0,0 0,1 0,-1 0,0 0,0 0</inkml:trace>
</inkml:ink>
</file>

<file path=ppt/ink/ink199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88 726,'2'0,"-4"0,2 0,0 0,0 0,-1 0,1 0,0 0,0 0,0 0,0 0,0 0,0 0,0 0,0 0,0 0,0 0,0 0,0 0,1 0,0 0,1 0,1 0,0 0,0 0,0-1,1 1,-1 0,0-1,-1 1,1 0,-1-1,3 1,-2-1,0 1,1 0,-1-1,3 1,-4 0,1 0,-1-1,2 1,-2 0,-1 0,1 0,1-1,-2 1,1 0,0 0,-1 0,1 0,0 0,-1 0,-1-1,1 1,-1 0,0 0,0 0,1 0,0 0,1 0,0 0,0 0,-1 0,1 0,2 0,-2 0,2 0,0-1,-2 1,0 0,0 0,2-1,-3 1,1 0,0-1,0 1,0 0,-1 0,1 0,-1 0,1-1,1 1,-1 0,-1 0,1 0,1-1,-2 1,1 0,-1 0,0 0,1 0,0-1,0 1,0 0,0-1,-1 1,1-1,0 1,0 0,-1-1,3 0,-2 1,0 0,0 0,0 0,0-1,-1 1,1 0,0 0,-1 0,3-1,-3 1,1 0,0 0,2 0,-3 0,1 0,0 0,0 0,-1 0,1 0,-1 0,0 0,1 0,-1 0,0 0,0 0,1 0,-1 0,2-1,-1 1,0 0,0 0,0 0,1 0,3-1,-5 1,1 0,1-1,-1 1,0 0,1-1,-1 1,0 0,0-1,-1 1,0 0,1 0,-1 0,-1 0,1 0,0 0,0 0,1 0,-1 0,0 0,2 0,-1 0,-1 0,2 0,0-1,-2 1,1 0,-1 0,0 0,0 0,0 0,-1 0,1 0,-1 0,1 0,-1 0,0 0,1 0,-1 0,1 0,-1 0,1 0,-1 0,0 0,0 0,0 0,0 0,0 0,0 0,0 0,0 0,0 0,0 0,0 0,0 0,0 0,0 0,0 0,-2 0,1 0</inkml:trace>
</inkml:ink>
</file>

<file path=ppt/ink/ink199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331 693,'2'0,"-4"0,2-1,-1 1,1 0,0 0,0-1,0 1,0 0,0 0,1-1,-1 1,0-1,1 1,-1-1,1 1,-1 0,1-1,-1 1,1 0,-1 0,1-1,-1 1,0 0,1 0,-1 1,1-1,-1 0,1 0,-1 1,0-1,1 1,-1-1,0 1,1-1,-1 1,0 0,0 0,0 0,0-1,0 1,0 0,0 0,0-1,-1 1,1-1,-1 1,1-1,-1 1,1-1,0 1,-1-1,0 1,1-1,0 0,-1 1,1-1,0 0,1 0,0 0,0 0,0 0,2-1,-2 1,1 0,-1-1,1 1,-1 0,0 0,0 0,0-1,0 1,0 0,-1 0,0 0,0 0,1 0,-1 0,0 0,0 0,0 0,1 0,-1 0</inkml:trace>
</inkml:ink>
</file>

<file path=ppt/ink/ink199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464 885,'-1'0,"1"-1,-1 1,1 0,0 0,0 0,0 0,0 0,0 0,0 0,0 0,0 1,1 0,0 2,-1-1,0 0,0 0,0 0,0 0,0 0,0 0,-1-1,1 1,0-1,0 1,0-1,0-1,0 2,1-2,0 1,0-1,0 0,0 1,1-1,2 0,-2 0,4-1,-3 1,1-1,0 1,-1 0,1-1,0 1,0 0,0 0,0 0,0 0,0 0,0 0,1 0,-1 0,1 0,-1 0,1 0,-1 0,-1 0,5 0,-3 0,-1 0,0 1,0-1,0 0,-1 0,1 0,0 0,0 0,5 0,-5 0,0 0,0 0,4 0,-4 0,-1 0,1 0,-1 0,2 0,-3 0,0 0,-1-1,1 1,-1 0,-1 0,0 0,1 0,-1 0,0 0,0 0,0 0,0 0,0 0,0 0,0 0,0-1,0 0,0 0,0-1,-1 0,1 0,-1-1,0 1,0-1,0 1,0-1,0 0,0 0,0 1,-2-3,2 3,1 0,-1 1,1 0,0 0,-1 1,1 0,0 0,0 0,0 0,0 0,0 0,0 0,0 0,0 0,0 0,0 1,-1 0,1 0</inkml:trace>
</inkml:ink>
</file>

<file path=ppt/ink/ink199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79 787,'2'0,"-4"0,2-1,0 0,0 0,0 0,0 0,1 0,0 1,0-1,1 1,0 0,2 3,-2-2,0 1,1 2,-3-2,0 1,0-1,-1 1,0-1,-1 0,0 1,0-1,0 0,0-1,1-1,0 1,0-2,0 1,0-2,1 2,0-1,0 0,1 0,1 0,-1 1,1 0,-1 0,1 0,0 0,0 0,-1 1,1-1,-1 1,0-1,0 1,-1-1,1 0</inkml:trace>
</inkml:ink>
</file>

<file path=ppt/ink/ink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16:17"/>
    </inkml:context>
    <inkml:brush xml:id="br0">
      <inkml:brushProperty name="width" value="0.05292" units="cm"/>
      <inkml:brushProperty name="height" value="0.05292" units="cm"/>
      <inkml:brushProperty name="color" value="#000000"/>
      <inkml:brushProperty name="ignorePressure" value="false"/>
    </inkml:brush>
  </inkml:definitions>
  <inkml:trace contextRef="#ctx0" brushRef="#br0">710 29,'2'0,"-4"0,2 0,0-1,0 1,0 0,0 2,-1 0,1 0,-1 1,1 1,-1-1,1 0,-1-1,1 0,-1 0,1-1,0-1,0 0,0 0,0 0,0 0,0-1,-1 0,1-1,0 0,1-1,-1 0,1 0,0 0,2-2,-2 3,0 0,-1 1,1 0,-1 0,1 1,-1 0,1 0,-1 0,1 2,0 0,0 1,0-1,0 1,-1 0,1-1,0 1,-1-1,1 0,0-1,-1 1,0-2,0 1,0-1,0 1,0-1,0 0</inkml:trace>
</inkml:ink>
</file>

<file path=ppt/ink/ink2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16:17"/>
    </inkml:context>
    <inkml:brush xml:id="br0">
      <inkml:brushProperty name="width" value="0.05292" units="cm"/>
      <inkml:brushProperty name="height" value="0.05292" units="cm"/>
      <inkml:brushProperty name="color" value="#000000"/>
      <inkml:brushProperty name="ignorePressure" value="false"/>
    </inkml:brush>
  </inkml:definitions>
  <inkml:trace contextRef="#ctx0" brushRef="#br0">1038 28,'2'0,"-5"1,3 0,-1 1,0 1,0 0,0-1,0 1,1-1,-1 1,1-3,-1 1,1-1,0-1,0 1,0-1,0-1,0 1,1-1,0-1,-1 1,1-1,0 1,0 0,0 0,-1 2,1-1,-1 1,1 1,0 0,0 1,0 0,1 0,-2 0,1 0,0-1,-1 0,1 0,0-1,0 1,0-1,0-1,0 1,-1-1,0 0,1 0,-1 0,0-1,1 0,0-4,0 3,0 0,0 0,-1 1,0 1,0 1,0 0,0 0,-1 0,0 1,-1-1</inkml:trace>
</inkml:ink>
</file>

<file path=ppt/ink/ink20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521 116,'2'0,"-4"0,1 0,1 0,0 0,0 0,0 0,0 0,0 0,0 0,1 1,-1 0,1-1,-1 0,0 0,0 1,1-1,-1-1,1 0,1 0,-1-1,1 1,-1-1,1 0,-1 1,-1 0,1 0</inkml:trace>
</inkml:ink>
</file>

<file path=ppt/ink/ink200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116 778,'2'0,"-4"0,2 0,0-1,0 1,0 1,1 0,-1 0,0 2,0-1,1 1,-1 3,0-3,0-1,0 0,1 2,-1-3,1 0,0 0,0-1,-1 0,1 0,0 0,0-1,2-1,-2 1,1 0,-1 0,-1 0,1 0,-1 0</inkml:trace>
</inkml:ink>
</file>

<file path=ppt/ink/ink200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119 800,'2'0,"-4"0,2 0,0 0,1-1,0 0,1 0,-1 0,1-1,0 1,0 0,-1-1,0 1</inkml:trace>
</inkml:ink>
</file>

<file path=ppt/ink/ink200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114 783,'2'0,"-4"-1,2 1,0-1,1 0,1-2,1 2,-1 0,1 0,-1 0,0 0,0 1,0 0,-1 0,0 1</inkml:trace>
</inkml:ink>
</file>

<file path=ppt/ink/ink200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63 841,'2'0,"-4"0,2 0,0 0,0 0,0 0,0 0,0 0,2 0,4-2,-1 0,1 0,1 0,1-1,1 1,1-1,0 1,-1 0,-1 0,-1 1,-2-1,0 1,-2 0,0 1,-1 0,-2 0,0 0,-1 1</inkml:trace>
</inkml:ink>
</file>

<file path=ppt/ink/ink200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77 875,'0'-1,"0"1,0-1,0 1,1-2,-1 1,1 0,0 1,1-1,0 0,0 1,0 0,1 1,-1 0,0 0,0 1,-1 0,0 0,-1 0,-2 2,0-1,-1-1,-2 1,3-3,0 1,1-1,-1 0,1-1,0 0,0 0,1 0,0 0,0 0,3-1,-2 1,1 1,1 0,-1-1,0 1,1 1,-2-1,1 0,0 1,-1-1,0 1,-1-1</inkml:trace>
</inkml:ink>
</file>

<file path=ppt/ink/ink200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102 866,'2'0,"-4"-1,2 1,0-1,0 1,0-1,1 2,-1-1,1 1,0 1,1 0,-1 0,1 1,-1-1,0 0,0 0,0-1,-1-1,0 0,1 0,-1-1,0 0,1-1,-1 0,0 0,1 0,-1 0,0 1,1 0,-1 0,0 2,1-1,0 1,0 0,0 1,1-1,-1 0,1-1,-1 1,0-1,0 0,0 0,0 0,-1-1,1-1,-1 0,1 0,-1 0,-1 0,1 0,-1 0,-1 0,1 1,0 0,-1 1,1 0,0 0,0 1,1 0,0 2,1-2</inkml:trace>
</inkml:ink>
</file>

<file path=ppt/ink/ink200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144 864,'2'0,"-3"-1,2 1,0 0,0 0,0 0,1 0,-1 1,0 1,0-1,-1 1,0 0,-1 0,0 0,0-1,0 1,-1 0,2-2,0 0,0 0,1 0,0 0,2-1,-1-1,1 1,0 0,1-1,0 1,0-1,-1 2,0-1,0 1,-4 0</inkml:trace>
</inkml:ink>
</file>

<file path=ppt/ink/ink200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194 674,'2'0,"-4"0,2-1,0 1,0 0,0 0,-1-1,1 1,0 0,0 0,0 0,0 0,0 0,0 0,0 2,1-1,-1 1,0 1,1-1,-1-1,0 0,0-1,1 1,-1-1,0 0,0 0,0 0,0 0,0 1</inkml:trace>
</inkml:ink>
</file>

<file path=ppt/ink/ink200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193 696,'2'0,"-4"0,2 0,0 0,0 0,0 0,0 0,0 0,0 0,0 0,1 0,0-1,0 1,1-1,-1 0,1 1,-1-1,0 1,-1 0,1 0,-1 0,0 0,0 0,-2 2</inkml:trace>
</inkml:ink>
</file>

<file path=ppt/ink/ink200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195 706,'2'0,"-4"0,2 0,0 0,0 0,0 0,1 0,-1-1,1 1,0 0,-1 0,1 0,0 0,0 1,-1 0,0 0,0 0,0 0,-1 3,0-2,0 0,0-1,1 1,-1-1,1-1,0 1,0-1,0 0,0 0,0 0,3-3,0 1,-1 0,1 1,1-2,-2 2</inkml:trace>
</inkml:ink>
</file>

<file path=ppt/ink/ink20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1185 248,'2'0,"-4"0,2 0,0 0,0 0,0-1,1 1,-1-1,1 1,-1-1,0 0,1 0,-1 1,1-2,-1 1,0 0,0-1,1-1,-1 1,0 1,0 0,0 1,0-1,0 1,0-1,0 1,0 0,0 0,0 1,0-1,0 4,0-3,-1 1,1 0,0 0,0-1,0 0,1 0,0-1,1 0,-1 0,1-1,-1 0,1-1,-1 0,-1 0,1 1,-1-1</inkml:trace>
</inkml:ink>
</file>

<file path=ppt/ink/ink201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224 989,'2'0,"-4"0,2 0,0 0,0 0,0 0,0 0,0 0,0 0,1-1,1 1,-1-1,3 0,-2 0,0 1,0-1,0 1,-1 0,0 0,-1 0,0 0,-1 1,0 0</inkml:trace>
</inkml:ink>
</file>

<file path=ppt/ink/ink201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225 998,'2'0,"-4"0,2 0,0 0,0 0,0 0,1 0,-1 0,1-1,2 0,-2 0,1 1,-1-1,2 0,-2 1,0-1,0 1,0-1,0 1,-1 0</inkml:trace>
</inkml:ink>
</file>

<file path=ppt/ink/ink201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286 989,'2'0,"-4"0,1 0,1 0,0 0,0 0,0 0,0 0,0 0,-1 0,1 0,0 0,0 0,0 0,0 0,1 0,0 0,4 0,-2 0,0-1,-1 1,0 0,0 0,0 0,-1 0,-1 0,1 0,-1 0,0 0,0 0,0 0,0 0,0 0,-1 1</inkml:trace>
</inkml:ink>
</file>

<file path=ppt/ink/ink201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347 959,'2'0,"-4"0,2 0,0 0,0-1,0 1,-1 0,1 0,0 0,0 1,-1 0,0 1,-2 3,1-2,1 0,-1 0,1 0,1 0,0 0,-1 0,2-1,-1 1,1 1,1-2,-1-1,1 1,2-1,-2 0,0-1,0 0,0 0,-1 0,0 0,1 0,-1 0,-1 0,1-1,-1 0</inkml:trace>
</inkml:ink>
</file>

<file path=ppt/ink/ink201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367 970,'2'0,"-4"0,2-1,0 1,-1 0,1 0,0 0,0 0,0 0,0 0,-1 2,1-1,-1 1,1 0,-1 1,1-1,0 1,0 0,0 0,0-1,0 2,0-3,1 0,0-1,1 0,-1 0,0 0,0 0,0-1,1 0,-1 1,0-1,-1 0,1-1,-1 0,-1 1</inkml:trace>
</inkml:ink>
</file>

<file path=ppt/ink/ink201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348 984,'2'0,"-4"0,2 0,0 0,1 0,-1 0,2 1,0-1,-1 0,1 0,0 0,1 0,-1 0,1 0,-1 0,0 0,-1 0,0 0,-1-1,1 1,-1 0,0 0,0 0,0 0,0 0,0 0,0 0</inkml:trace>
</inkml:ink>
</file>

<file path=ppt/ink/ink201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392 986,'2'0,"-4"0,2 0,0 0,0 0,0 0,0 0,0 0,0 0,1 0,0 0,1 0,0 0,-1 0,1 0,0 0,0 0,0 0,0 0,1-1,-2 1,0 0,-1 0,0 0,1 0</inkml:trace>
</inkml:ink>
</file>

<file path=ppt/ink/ink201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433 978,'2'0,"-4"0,2-1,0 0,-1 0,1 0,-1 0,0 0,1 1,-1 0,-1 0,0 1,1 1,-1-1,1 1,0 0,0 0,0 0,0-1,1 1,1 0,-1-1,1 0,1 0,0-1,0 0,0 0,-1 0,0-1,1 0,-1 0,0 0,0 0,-1 0,1-2,-1 2,0 0,0 0,0 0,0 1,0 0,-1-1,1 1,0 1,-1-1,1 1,-1 1,1-1,0 0,0 1,0-1,1 1,1 0,-2-1,1 0,0-1,0 1,1-1,-1 0,0 0,0 0,0-1,0 0,-1 1,0-1,0 1</inkml:trace>
</inkml:ink>
</file>

<file path=ppt/ink/ink201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448 987,'2'0,"-4"0,2-1,0 1,0 0,0 0,0 0,0 0,0 0,0 0,0-1,0 1,0 0,0 0,0 0,0 0,0 0,0 0,0 0,0 0,0 0,0 0,0 0,0 0,0 0,0 0,0 0,0 0,0 0,0 0,0 0,0 0,0 0,0 0,0 0,0 0,0 0,0 0,0 0,0 0,0 0,0 0,0 0,0 0,0 0,1 0,0 0,-1-1,1 1,0 0,-1 0,1 0,0 1,-1-1,1 2,-1-1,0 1,0-1,-1 0,0 1,0-1,0 1,0-1,-1 0,0 0,2 0,-1-1,1 0,0 0,0 0,1 0,-1 0,1 0,1 0,0 0,-1-1,1 1,-1 0,1 0,-1 0,0 0,1-1,-1 1,0 0,-1 0,1 0,0 0,-1-1,1 1,-1 0</inkml:trace>
</inkml:ink>
</file>

<file path=ppt/ink/ink201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454 960,'2'0,"-4"0,2 0,0 0,0 0,0 0,2 0,-1 1,1-1,0 2,2 1,-2-1,0 0,-1 1,0-1,0 1,0-1,-1 0,1 2,0-2,-1 0,0 0,0-1,0 1,0 1,0-2,-1 1,1-1,-1 1,1-1,-1 0,0 0,1 0,-1 0,0 0,0 0,1 0,-1-1,1 1,-1-1,0 1,1-1,0 0,0 0,-1 0,1 0,0-1,-1 1</inkml:trace>
</inkml:ink>
</file>

<file path=ppt/ink/ink20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1191 218,'2'0,"-4"0,2 0,0 0,0 0,0 0,0 0,0 0,0 0,1 1,0 0,0 0</inkml:trace>
</inkml:ink>
</file>

<file path=ppt/ink/ink202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524 979,'2'0,"-4"0,1 0,1 0,0 0,0 1,-2 1,2-1,-2 1,1 0,0 0,0 0,0 0,-1 0,1-1,0 0,1 1,-1-2,1 0,0 0,0 0,0 0,-1 0,1-1</inkml:trace>
</inkml:ink>
</file>

<file path=ppt/ink/ink202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506 981,'2'0,"-4"0,2-1,0 1,1 0,0 0,0 0,0 1,3 1,-2 0,-1-1,1 1,1 1,-1-1,-1-1,1 1,-1-1,0-1,0 1,-1-1,1 1,0-1,-1 0,0 1,0-1,0 0,0-1</inkml:trace>
</inkml:ink>
</file>

<file path=ppt/ink/ink202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1174 847,'2'0,"-4"0,2 0,0-1,0 1,0 0,0 0,0 0,0 0,0 0,0 0,0 0,0 0,0 0,0 0,0 0,0 1,-1 0</inkml:trace>
</inkml:ink>
</file>

<file path=ppt/ink/ink202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569 971,'2'0,"-5"0,3 0,0-1,0 1,0 0,0 0,-1-1,1 1,0 0,0 0,0 0,0 1,1 0,-1 1,0 0,1 3,-1-2,1 0,-1 0,0 0,1-1,-1 0,0-1,1 0,-1 0,0-1,0 0,0 0,0 0,0 0,0-1,0 1</inkml:trace>
</inkml:ink>
</file>

<file path=ppt/ink/ink202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583 987,'2'0,"-4"0,2 0,0 0,0 0,0 0,1 0,0 0,0 0,0-1,3 1,-1-1,-1 1,1 0,0-1,2 0,-3 1,0 0,-1 0,-1 0,0-1,0 1,0 0,0 0,0 0,1 0,-1 0</inkml:trace>
</inkml:ink>
</file>

<file path=ppt/ink/ink202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637 976,'2'0,"-3"-1,1 0,0 1,0-1,0 0,0 1,0-1,-1 0,1 1,-1-1,1 1,-1 0,0 0,0-1,0 2,0-1,0 1,-2 2,2-1,1 0,-1 1,1-1,0 1,0-1,0-1,0 0,1 0,0 0,0-1,1 0,-1 0,1-1,-1 0,0 0,1-1,-1 1,0-1,-1 0,0 1,0 0,0 0,0 0,0 0,0 1,0 0,0 0,0 1,0 0,0 1,1 2,-1-2,1-1,-1 1,1-1,-1-1,1 1,-1-1,1 0,0 0,0 0,0 0,0-1,1 1,-1-1,2-1,-2 1,-1 0</inkml:trace>
</inkml:ink>
</file>

<file path=ppt/ink/ink202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663 984,'2'0,"-4"0,2-1,1 1,-1-1,1 1,-1-1,1 1,-1 0,1 0,0 0,0 0,1 1,-2 0,1 0,-1 0,0 0,0 0,0 0,-1 1,1-1,-1 0,0 0,0 0,0 0,1 0,-1-1,1 0,0 0,0 0,0 0,0 0,0 0,0 0,1 0,0 0,1-1,-1 1,0 0,0-1,1 1,-1 0,1 0,-1-1,0 1,0 0,0 0,-1 0,1 0,-1 0,0 0,0 0,0 0,0-1</inkml:trace>
</inkml:ink>
</file>

<file path=ppt/ink/ink202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616 962,'2'0,"-4"0,2 0,0 0,0 0,0 0,0 0,0 0,0 0,0 0,0 0,0 0,0-1,0 1,0 1,-1-1,1 1,0 0,0 1,0-1,0 0,-1 1,1-1,0 1,0-1,0 1,0-1,0 0,0 0,1 1,-1 0,1-1,-1 0,1 0,0 0,0 0,0 0,0 1,-1-2,1 1,0 0,0 0,0-1,-1 1,1-1,0 1,0-1,0 1,0-1,0 0,-1 0,1 0,0 0,0 0,-1 0,1 0,-1 0,0 0,1 0,-1 0,1-1,-1 1</inkml:trace>
</inkml:ink>
</file>

<file path=ppt/ink/ink202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675 963,'2'0,"-4"-1,2 1,0 0,0 0,0 0,0 0,0-1,0 1,0 0,1 0,-1 0,1 0,0 1,0-1,0 2,0-1,0 0,0 1,1 0,0 2,-1-2,0 0,0 0,-1-1,1 1,-1 0,1-1,-1 1,0-1,0 1,0-1,0 0,0 1,-1-1,0 0,1-1,0 1,-1-1,1 0,0 0,-1-1,0 1,0-1,1-1,-1 1</inkml:trace>
</inkml:ink>
</file>

<file path=ppt/ink/ink202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693 944,'2'0,"-3"0,1 0,0-1,0 1,1 0,-1 0,1 0,0 0,-1-1,1 1,1 1,-1 0,-1-1,1 1,-1 0,1 1,-1-1,0 0,0 1,-1-1,1 1,-1-1,0 0,0 0,0 0,0 1,1-2,-1 0,1 0,0 0,0 0,0 1,1-1,0 0,0 0,0-1,1 1,0 0,0 0,0-1,1 1,-1-1,0 1,-1 0,0 0,0 0,0-1,0 1,0 0,-1 0,0 0,0 0,0 0,0 0,0 0,0 1</inkml:trace>
</inkml:ink>
</file>

<file path=ppt/ink/ink20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1218 237,'-1'0,"1"0,0 0,0 0,0 0,0 0,0 0,0 0,0 0,0 0,0 0,2 0,-1 1,1-1,0 0,0 0,1 0,-1 0,0-1,0 1,0 0,0 0,-1 0,-1 0,0 0,0 0,0 0,0 0,0-1,0 1,0-1</inkml:trace>
</inkml:ink>
</file>

<file path=ppt/ink/ink203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559 954,'2'0,"-4"0,1 0,0 0,-1 0,1 0,0 1,0 0,-1 0,2 0,0 0,0 0,0 0,0 1,0-1,1 0,-1 1,1 0,0-1,-1 1,0-1,1 1,-1-1,-1 2,0-2,0 0,0-1,0 1,0-1,1 0,0 0,-1 0,1 0,0 0,0 0,0 0,0 0,1 0,0 0,-1 0,1 0,0 1,0 0,-1 0,1 0,-1 0,1 1,-1-1,0 1,0 1,0-2,0 0,0 1,0-1,0 1,0-1,0 1,0-1,0 0,0 1,1-1,-1 0,1 0,-1 0,1 1,0-1,-1 0,1-1,-1 1,1-1,0 1,-1-1,1 0,-1 0,1 0,0 0,0 0,0 0,1-1,-1 0,0 0,1 1,-1-2,0 1</inkml:trace>
</inkml:ink>
</file>

<file path=ppt/ink/ink203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728 937,'2'0,"-3"-2,2 1,0 0,0 0,2 0,-1 0,-1 1,1 0,-1 0,0 0,0 0,-1 1,1 0,-1 1,-1-1,1 2,-1-1,-1 0,1 1,0-1,0 0,1 0,-1 0,2 0,-1-1,1 1,0-1,0 1,1-2,-1 1,3 0,-3-1,1 0,-1 0,0 0,-1 0,1 0,-1 0,-1 0,0-1,-1 2,1-1,0 1,-1 1,1-1,0 0,0 0,1 0,-1 1,0 0,1-1,-1 1,1-1,0 1,0-1,0 1,0-1,0 1,1 1,-1-2,1 1,-1-1,1 0,-1 0,0 0,1 0,-1 0,1 1,-1-1,1 0,-1 0,0-1,1 1,-1-1,0 1,1-1,-1 1,1 0,-1-1,0 1,1-1,-1 0,0 1,0-1,0 0,0 0,-1 0,0 0,-1 1,1-1,-1 0,0 0,1 1,-1-1,1 0,-1 0,1 0,0 0,0 0,1 0,0 0,0 0,0 0,0 0,0 0,-1 0,1-1,0 1,1-1,-1 0</inkml:trace>
</inkml:ink>
</file>

<file path=ppt/ink/ink203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796 966,'2'0,"-5"-1,3 1,-1-1,1 1,0 0,0 0,0 0,-1 0,1 1,-1 0,-1 4,0 1,1-4,0 1,0-1,0 0,0-1,0 1,1-1,0-1,-1 1,1-1,0 0,0 0,0 0,0 0,0-1,0 0,0 0,-1 0</inkml:trace>
</inkml:ink>
</file>

<file path=ppt/ink/ink203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780 972,'0'-1,"0"1,0-1,0 1,0 0,0 0,1 1,0 0,0 0,1 0,0 1,0 0,0 0,0-1,-1 1,1-1,-1 0,1 1,-1-1,-1-1,1 0,-1 0,0 0,0 0,0 0,0 0,1 0,-1 0,0 0</inkml:trace>
</inkml:ink>
</file>

<file path=ppt/ink/ink203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688 345,'2'0,"-4"0,2-1,0 1,0 0,0 0,0 1,1-1,-1 1,0 1,1-1,-1 0,1 0,-1 0,1-1,-1 0,0 0,1 0,0 0,0 0,1-1,-1 0,0 0,0 0,0 0,0 0,0 1,0-1,0 1,-1 0,0 1,1 0,0 0,-1 0,1-1,-1 1,1-1,-1 1,1-1,-1 0,1 0,-1 0,1 0,0-1,0 0,0 0,0 0,1 0,-1 0,-1 1,1 0,-1 0,0 0,1 0,-1 1,1 0,-1-1,0 1,1 0,0 0,-1-1,1 1,0-1,0 0,-1 0,1 0,0 0,0 0,0-1,0 0,0 0,0 0,0 0,0 0,-1 1,0 0,1 0,-1 0,0 1,1-1,-1 1,1-1,0 1,0-1,0 1,-1-1,1 1,-1-1,1 0,-1 0,1 0,1-1,-1 1,0-1,0 0,1 0,-1 1,0-1,-1 1,1 0,-1 0,0 0,0 0,1 1,-1 0,1-1,-1 1,1-1,0 0,0 0,0 0,1-1,-1 0,1 0,0 1,-1-1,1 0,-1 0,0 0,-1 1,1 0,-1 0,0-1,0 1,-1 0</inkml:trace>
</inkml:ink>
</file>

<file path=ppt/ink/ink203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840 963,'2'0,"-4"-1,2 1,0-1,0-1,0 1,0 0,-1 1,0-2,0 2,0-1,1 1,-1 0,0 0,0-1,1 1,-1 0,0 0,1 1,-1-1,0 1,0 0,0 1,1 0,-1 2,1-2,-1 1,2-1,-1 0,1-1,-1 0,1 0,0-1,-1 1,1-1,0 0,0 0,0 0,0 0,0 0,0-1,0 0,0 0,0 0,0 0,-1-1,1 0,-1 1,1-1,-1 1,0-1,0 1,0 0,0 0,0 0,-1 1,1 0,0 0,0 0,0 0,0 0,0 0,0 2,0 2,0-2,0 1,0 0,0 1,0-3,1 0,-1 0,0 0,2 0,-1-1,0 0,0 0,1 0,-1 0,1 0,-1-1,0 1,-1 0,1 0,-1-1,0 1,0 0,1 0,-1 0,1-1</inkml:trace>
</inkml:ink>
</file>

<file path=ppt/ink/ink203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865 972,'2'0,"-4"0,2 0,0 0,0 0,0-1,0 1,0 0,0 0,0 0,0 0,0 0,0 0,0 0,0 0,0 0,0 0,0 0,0 0,0 0,0 0,0 0,0 0,0 0,0 0,0 0,0 0,0 0,0 0,0 0,0 0,0 0,0 0,0 0,0 0,0 0,-1 0,1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1,0 0,0 1,0 0,1 5,-1-6,1 1,-1 0,0-1,0 0,0-1,0 0,0 0,0 1,0-1,0 0,0 0,0 0,0 0,0 0,0 0,1 0,-1-1</inkml:trace>
</inkml:ink>
</file>

<file path=ppt/ink/ink203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1019 645,'2'0,"-5"0,3 0,0-1,0 1,0 0,0 0,0 0,0 0,0 0,0 1,0 0,0 2,0 0,0 3,0-3,0-1,0 0,0-1,0 0,1 0,-1-1,0 0,0 0,1 0,0-1,0 0,0 0,-1 0,2-3,-1 3,0-1,0 1,-1 0,1 0,-1 1,0 0,0 0,0 3,1-2,0 0,-1 0,1 0,0 0,0-1,0 1,0-1,0 0,0-1,0 0,0 0,0 0,0 0,0 0,-1-1,1 1,-1-1,0-1,0 1,0 0,-1 1,0-1,1 1,-1 0,0 1,0 0,0-1,-1 1,1 0,1 1,-1-1,1 2,0-1,0 0</inkml:trace>
</inkml:ink>
</file>

<file path=ppt/ink/ink203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1060 660,'2'0,"-4"0,1 0,1 0,0-1,1 0,-1 0,1 1,-1 0,1 0,-1 0,1 0,-1 0,1 1,0 1,-1-1,0 1,-1-1,0 1,0-1,-1 1,0 0,1-1,0 1,-1-1,2-1,0 0,0 1,0-1,1-1,0 1,0 0,1-1,0 1,0-1,0 1,0-1,-1 1,1-1,-1 1,0 0,0 0,-1-1,1 1,-1-1,1 0,-1 1</inkml:trace>
</inkml:ink>
</file>

<file path=ppt/ink/ink203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1090 627,'2'0,"-4"0,2 0,0 0,0 0,-1-1,1 1,0 0,0 0,0 2,-1-1,0 2,0 0,0 5,0-4,1 0,0-1,1 0,0 0,0-1,0-1,0 0,0-1,0 1,1-2,-1 1,1-1,0 0,-1 0</inkml:trace>
</inkml:ink>
</file>

<file path=ppt/ink/ink20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1234 228,'-1'0,"1"0,0-1,0 1,0 0,-1 0,1 0,1 0,-1 1,1-1,0 1,0-1,0 1,1 0,0 1,-1-1,0 0,0 0,-1 0,0 0,-1 0,0 0,0 0,-1 0,-1 1,2-1,0 0,0-1</inkml:trace>
</inkml:ink>
</file>

<file path=ppt/ink/ink204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1104 639,'2'0,"-4"0,1 0,1 0,-1 0,0 1,1 0,-1 1,0 0,1-1,0 1,1-1,0 2,0-2,1-1,-1 1,1-1,-1-1,1 1,-1-1,0 0,0-1,0 1,0-1,-1 1,0 0,0 0,-1-1,0 2,0-1,0 1,-1-1,1 1,0 0,0 0,0 0,0 1,1-1,-1 1,1-1</inkml:trace>
</inkml:ink>
</file>

<file path=ppt/ink/ink204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1102 645,'2'0,"-4"-1,2 1,0-2,0 2,0-1,0 0,0 1,1-1,-1 1,1 0,1 2,-1 0,0 0,0 0,0 3,-1-3,-1 0,0-1,0 0,0 0,0 0,0-1,1 0,-1-1,0-1,1 0,1 0,0 0,0 0,0 0,0 1,0 1,1-1,-1 1,0 0,0 1,0-1,0 1,0 1,0 1,0-2,0 0,0 0,0 0,-1-1,1 0,0 0,0 0,0 0,0-1,1 1,-1-2,1 1,-1-1,0 1,0-1,-1 0,1 0,-1 1,0 0,0 1,0-1,-1 1,0 0,0 1,-1 1,1 0,1 0,0-1,0 2,1-2,0 0,0 0,0-1,0 0,1 0,-1 0,1 0,-1-1,0 0,0 0,0-1,-1 1,1-1,0 0,-1 2,0 0,-1 1,1 1,-1-1,1 1,-1-1,2 0,-1 1,1-2,0 0,-1 0,2 0,-1 0,0-1,0 0,0-1,0 1,0-1,-1 1,0-1,1 1,-1 1,0 0,-1 1,1-1,-1 2,1 1,0-2,0 1,0-1,2 1,-1-2,0 1,1-1,-1 0,0 0,1 0,-1-1,0 1,0-1,0 0,0 0,-1-1,0 1,0-1,-1-1,0 2,1 0,-1 0,-1 1,1-1,1 1,-1-1,0 1,1 0,-1-1</inkml:trace>
</inkml:ink>
</file>

<file path=ppt/ink/ink204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1171 627,'2'0,"-4"0,2 0,0-1,0 1,1 1,0-1,0 2,1 0,1 0,-1 1,0 0,0 1,0 0,0-1,-1 1,0-1,0 2,-1-4,0 1,-1-1,-3 1,2 0,0-1,-1 0,1 0,-1-1,2 0,0-1,1 0</inkml:trace>
</inkml:ink>
</file>

<file path=ppt/ink/ink204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1202 643,'2'0,"-4"0,2-1,1 1,-1-1,1 0,0 1,1 0,0-1,-1 1,1 0,0 0,-1 1,0-1,-1 1,0 0</inkml:trace>
</inkml:ink>
</file>

<file path=ppt/ink/ink204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1202 655,'2'0,"-4"0,2 0,0 0,0 0,1 1,1-2,-1 1,2 0,-1-1,1 1,0-1,-1 0,1 0</inkml:trace>
</inkml:ink>
</file>

<file path=ppt/ink/ink204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1255 635,'2'0,"-4"-1,2 1,0-1,0 1,0 0,0-1,0 2,0-1,0 2,0 0,0 0,0 1,0-1,1 1,0-1,0 0,0-1,0-1,0 0,1 0,-1-1,0-1,0 1,0-4,0 3,-1 0,0 1,0-1,0 2,0 0,0 0,0 0,-1 0,1 1,0 1,-1-1,2 1,-1 0,2 2,-1-3,0 0,0-1,0 0,1-1,-1 0,0 0,0-1,0-2,-1 2,0 0,0 1,-1-1,0 2,-1-1,1 1,0-1,1 2,0-1,-1 1,1 0</inkml:trace>
</inkml:ink>
</file>

<file path=ppt/ink/ink204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1293 645,'2'0,"-3"1,1-1,0 1,0-1,1 1,-1 0,-1 1,1-1,-1 0,1 0,-1 0,0 0,0 0,1-1,0 0,-1 1,1-1,0 0,0 0,1 0,0 0,1 0,0 0,0-1,0 1,0-1,-1 1,1 0,-1 0,0 0,0-1,0 1,-1 0,0 0,1-1,-1 1,0 0</inkml:trace>
</inkml:ink>
</file>

<file path=ppt/ink/ink204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1317 622,'2'0,"-4"0,2 0,0 0,-1 0,1 1,-2 1,1 0,-2 5,2-3,1-1,0-1,2 2,0-3,-1 0,1 0,0-1,1 0,-1-1,1 0,-1 0,0 0,1-1,-3 0,1 1,-1-1,0 1,0 0,-1 0,1 0,-1 1,-1 0,1 0,0 1,0 0,0 0,0 0,2 1,-1-1,1 0,1 0,-1-1,1 0,0 0,-1 0,1-1,0 0,-1 0,0 0,-1 0,0-1,0 1,-2-2,1 3,-1-1,0 1,1 0,0-1,0 1,1 0,0 0,-1 0,1 1,1-1</inkml:trace>
</inkml:ink>
</file>

<file path=ppt/ink/ink204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1345 620,'2'0,"-4"0,2 0,0 0,0 0,1 0,-1 3,1 0,-1 0,0-1,0 1,0 0,1-2,-1 1,0-1,1 0,0 0,-1 0,2-1,-1 0,0 0,3-1,-3 0,1 0,-1 0,0 0,-1-1,0 2,0-1,0 0,-1 1,1-1,-1 1,0 0,0 1,0 0,-1 1,2-1,0 0,0 0,1 0,0 0,0-1,0 1,0-2,1 1,0-1,-1 0,1 0,-1 0,0-1,0 0,-1-1,0 1,0-1,0 1,-1 0,1 1,-1-1,0 1,1 1,-1-1,1 0,-1 1,1 0,0 0,0 1,1 0,-1 1,0 0,1 1,-1 0,0-1,1 1,-1-1,1 0,-1-1,1 0,-1 0,1 0,-1-1,1 1,-1-1,0 0,0 0,0 0,0-1</inkml:trace>
</inkml:ink>
</file>

<file path=ppt/ink/ink204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1375 610,'2'0,"-4"0,2 0,0 0,0 0,1 1,0 1,1 1,-1 0,2 4,-2-4,-1 0,1 0,-1 0,-1 3,0-4,0 0,-1 0,-2 1,3-2,-1 0,1 0,-1-1,1 0,0-1</inkml:trace>
</inkml:ink>
</file>

<file path=ppt/ink/ink20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1304 223,'2'0,"-5"-1,3 1,0 0,0 0,0 0,0 0,0 1,0 0,-1 0,1 2,0-1,0-1,0 0,0 0,0-1,0 1,0-1,0 0,0 0,1-1,-1 0</inkml:trace>
</inkml:ink>
</file>

<file path=ppt/ink/ink205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1412 631,'2'0,"-4"0,1 0,1 0,0 0,0 0,0 0,0 0,0 0,0-1,0 1,0 0,0 0,0 0,-1 0,1 0,0 0,0 0,0 0,0 0,0 0,0 0,0 0,0 0,0 0,0 0,0 0,0 0,0 0,0 0,0 0,0 0,0 0,0 0,0 0,0 0,1 0,0 0,0 0,1 0,0-1,3 1,-2 0,0 0,-1-1,1 1,-2 0,-1 0,1 0,-1 0,0 0,0 0,0 0,0 0,0 0,0 1</inkml:trace>
</inkml:ink>
</file>

<file path=ppt/ink/ink205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1453 621,'2'0,"-4"0,2-1,1 0,1 0,-1 0,0 1,0 0,0-1,0 1,0 0,0 1,0 0,0 0,0 1,-1 0,1 0,-1-1,1 3,-1-3,0 0,0-1,0 0,0 0,-1 0,1 0,-1 0,0-1,0-1,0 1,1 0,-1 0,1 0,1-1,-1 1,1 0,0 0,0 0,0 0,0 0,0 0,1 0,-1 1,2-1,-1 1,-1-1,0 1,0 0,-1 0,1 0,-1 1,1 0,-1 0,1 1,-1 0,0-1,0 1,0 2,0-2,0 0,0 1,0-1,1 1,-1-1,0 1,1-1,-1 1,1 1,0-2,0-1,-1 0,1-1,-1 1,1-1,0 0,-1 0,1 0,0 0,0 0,0 0,0 0,0 0,0-1,-1 1,0-1,1 1,-1-2,0 2</inkml:trace>
</inkml:ink>
</file>

<file path=ppt/ink/ink205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1520 598,'2'0,"-4"-1,2 1,1-1,1-1,-1 1,0 0,0 1,2-1,-2 1,1 1,0-1,1 3,-1-1,-1 1,0-1,-1 1,1 0,-1 0,0-1,0 0,-1 1,-1 0,1-2,-1 0,0 0,-1 0,2-1,-1-1,2 1,-1-1,0-1,1 1,0 0,0 0,1 0,1-1,-1 1,1 1,0-1,0 1,0 0,-1 0,1 1,-1-1,1 1,-1 0,0-1</inkml:trace>
</inkml:ink>
</file>

<file path=ppt/ink/ink205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1561 593,'0'-1,"0"1,0 0,0-1,0 1,0 0,0 0,0 0,0 1,0 0,1 1,-1 0,0 0,0 1,0-1,0 4,0-4,0 0,0-1,0 1,0-2,1 1,0 0,-1-1,2 0,-1-1,0 1,1 0,-1-1,3 0,-3 0,0 0,0 1,-1-1,0 1,1 0,-2-1,1 1,0-1</inkml:trace>
</inkml:ink>
</file>

<file path=ppt/ink/ink205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1566 608,'2'0,"-4"-1,2 1,1 0,1-1,-1 1,0-1,1 1,-1-1,0 1,0 0,0 0,0-1,-1 1,0 0,0-1,0 1</inkml:trace>
</inkml:ink>
</file>

<file path=ppt/ink/ink205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1564 593,'2'0,"-4"0,2-1,0 1,0 0,0-1,1 1,0 0,0-1,2 0,-1 1,-1-1,1 1,-1 0,0 0,0 0,0 0,0 1,-1-1,1 1,-1 0,-1 0</inkml:trace>
</inkml:ink>
</file>

<file path=ppt/ink/ink205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1526 638,'2'0,"-4"0,2 0,0 0,0 0,0 0,0 0,0 0,0 0,0 0,1 0,1-1,1 1,1-1,1 0,1 0,0-1,2 1,0 0,0 0,-2 0,0 1,-1-1,-1 1,-1 0,0 0,-1 0,-1 0,-1 0,0 0,-1 0,-1 1</inkml:trace>
</inkml:ink>
</file>

<file path=ppt/ink/ink205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1542 656,'0'-1,"1"1,-1-1,1 0,-1 0,2 1,-1-1,1 1,0-1,-1 1,1 1,0-1,0 1,1 3,-1-2,-1 0,0 0,0 0,0 0,-1 0,0 0,-1-1,0 1,-1-1,0 1,0-1,0-1,1 1,-1-1,1 0,-1-1,2 0,-1 0,0 0,1 0,0 0,0 1,0-1,0 0,1 0,1 1,0 0,0 0,0 0,0 0,0 0,0 1,0-1,-1 1,0-1,0 1,0-1,0 0,-1 1</inkml:trace>
</inkml:ink>
</file>

<file path=ppt/ink/ink205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1580 655,'2'0,"-4"0,2 0,0-1,0 1,0 0,0 1,0 0,0 1,1 3,-1-3,0 0,0 0,1-1,-1 0,1-1,0 0,-1 0,2-1,0 0,-1 0,0 0,0-1,0 0,-1 1,1 0,-1 1,0 0,0 0,0 1,0 1,0-1,1 1,0-1,0 0,0 0,0 0,0-1,0 0,0 0,0-1,0 1,1-3,-2 2,1-1,-1 1,0-1,-1 0,1 0,-2 1,1-1,0 1,-2-1,2 1,0 1,0 0,1 0,0 1,0-1,-1 2,2-1,-1 0</inkml:trace>
</inkml:ink>
</file>

<file path=ppt/ink/ink205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1614 661,'2'0,"-4"0,3 0,-1-1,1 1,1 0,-1 0,2 1,-1-1,-1 1,0 0,1 2,-2-2,0 0,-1 0,1 0,-1 0,-1 0,1 0,0-1,-1 1,0 0,1-1,1 0,0 0,0 0,0 0,1 0,1 0,0-1,0 1,0-1,1 1,0-1,-1 1,0 0,1-1,-2 1,1 0,-1 0,0 0,-1 0,0 0,0 0,0 0,0 0,-1 0</inkml:trace>
</inkml:ink>
</file>

<file path=ppt/ink/ink20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1303 214,'2'0,"-4"0,2-1,0 1,0 0,0 0,0 0,0 0,2 1</inkml:trace>
</inkml:ink>
</file>

<file path=ppt/ink/ink206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1011 742,'2'0,"-4"0,2 0,1-1,-1 0,1 1,-1 4,0-2,0 0,0 1,0-1,1 0,-1-1,0 0,1 0,-1 0,0-1,1 0,-1 0,1-2,0 1,0-1,-1 0,1 1,-1 0,0 0,0 0,1 1,-1 0,0 0,0 1,0 0,1 1,-1-1,2 0,-1 1,0-1,0 0,0-1,0 1,2-1,-2-1,0 1,0-1,1-2,-2 2,1-1,-1 0,0 1,0-1,0 0,-1 0,0 0,1 1,-1-1,0 1,1 1,-1 0,1 0,0 0,0 0,-1 1,1 0,0 1,1-1</inkml:trace>
</inkml:ink>
</file>

<file path=ppt/ink/ink206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1052 756,'2'0,"-4"0,2-1,0 1,0-1,0 1,1 0,0-1,0 1,0 0,2 0,-2 1,-1 0,1 0,-1 0,-1 0,1 1,-1-1,-1 1,1-1,0 0,0 0,0-1,0 1,1-1,0 0,0 0,0 0,1-1,0 1,1 0,0-1,1 1,-1-1,0 1,1 0,-1-1,0 1,0 0,-1 0,0 0,-1 0,0-1,0 1</inkml:trace>
</inkml:ink>
</file>

<file path=ppt/ink/ink206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1101 731,'0'-1,"0"1,0 0,-1-2,0 2,0 0,1-1,-2 2,2-1,-1 1,-1 0,1 1,0 0,0 1,0 0,0 0,1 0,0 2,1-3,-1 0,2-1,1 1,-2-1,1 0,0-1,0 0,0 0,-1 0,0 0,1 0,-2-1,1 1,-1 0,0-1,0 1</inkml:trace>
</inkml:ink>
</file>

<file path=ppt/ink/ink206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1111 741,'2'0,"-4"0,2 0,0 0,0 0,0 0,0 0,0 1,0 0,1 2,-1-1,0 0,0 0,0-1,0 0,0 0,1 0,-1-1,0 1,0-1,0 0,0-1,1 1</inkml:trace>
</inkml:ink>
</file>

<file path=ppt/ink/ink206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1121 734,'2'0,"-4"0,2 0,0 0,0-1,0 2,1-1,1 1,-1 0,1 1,0 0,0 0,0 0,-1 0,0 1,0-1,-1 1,0-1,0-1,-2 2,1-2,0 0,-1-1,1 1,-2-1,3 0</inkml:trace>
</inkml:ink>
</file>

<file path=ppt/ink/ink206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1159 746,'2'0,"-4"0,2 0,0-1,0 1,2-1,0 1,0 0,-1 0,1 0,0 0,-1 0,0 0,-1 1,0-1,-1 1</inkml:trace>
</inkml:ink>
</file>

<file path=ppt/ink/ink206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1158 753,'2'0,"-4"1,2-1,0 0,0 1,1-1,0 0,0 0,1 0,0 0,0 0,1-1,0 1,0 0,-1-1,1 0</inkml:trace>
</inkml:ink>
</file>

<file path=ppt/ink/ink206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1202 736,'2'0,"-4"0,2-1,-1 1,1 0,0 0,0 1,0 0,1 1,-1 0,0 0,1 0,-1 0,2 1,-1-2,-1-1,1 1,1-1,-1-1,0 0,0 0,0 0,0-1,-1 0,1 0,0 1,0-1,-1 2,0 0,0 1,1 0,0 1,0-1,0 0,1 2,-1-2,0-1,0 1,0-1,-1 0,1 0,0-1,0 1,0-1,-1-1,0 0,1 1,-2-1,1 0,-2 1,-1-1,2 2,-1 0,1 0,0 0,0 1,1 0,0 0,1 1,0-1</inkml:trace>
</inkml:ink>
</file>

<file path=ppt/ink/ink206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1243 747,'1'0,"-1"0,1 0,0-1,1 1,-1 0,-1 1,1-1,0 1,0 0,-1 0,0 1,0-1,-1 0,0 1,-3 0,3-1,0-1,0 1,1-1,0 0,0 0,0 0,0 0,1 0,0 0,1-1,1 0,-1 1,3-1,-2 1,-1-1,1 1,-1-1,-1 1,0 0,0-1,0 1</inkml:trace>
</inkml:ink>
</file>

<file path=ppt/ink/ink206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1300 722,'0'-1,"0"1,-1-1,0 0,1 1,-1 0,0 0,0 1,-1 1,0 0,1 1,-1 0,1 0,0 0,0 0,1 0,0 0,0-1,2 3,0-4,0 1,-1-1,1-1,0 1,0-1,0 0,-1 0,0 0</inkml:trace>
</inkml:ink>
</file>

<file path=ppt/ink/ink20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1317 222,'2'0,"-4"2,2-1,0 0,0 0,0 0,0-1,0 1,0-1,0 0,0 0,0-1,1 1,-1-1,1 0,0 0,0-1,-1 1,1 1,0-1,-1 1,0 0,0 1,0-1,0 2,1-1,-1 0,1 0,-1-1,1 1,1-1,1 0,-1 0,0-1,-1 0,0 0,0 0,0 0,-1-1,1 0,-1 1,0-1,0 2,0 0,0 0,-1 1,1 0,-1 3,1-2,0 1,0 0,1 0,-1-1,1 1,-1 1,1-2,-1-1,1 0,-1-1,0 0,0 0,-1-1,1-1,0 1,-1-1,1 0,-1 0,1-1,-1-2,1 3,0 1,-1-1,2 0,-1 1,1 0,0 1,0 0,0-1,0 1,1 0,-1 0,0 0,0 1,-1 0,0 0,0 0,0 0,-1 1,0-1,0 0,-1 0,1 0,-1-1,1 1,1-1,0 0,0 0,0 0,1 0,0-1</inkml:trace>
</inkml:ink>
</file>

<file path=ppt/ink/ink207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1311 738,'2'0,"-4"-1,2 1,-1-1,0 0,0 2,1 0,-2 2,1-1,1 0,0-1,0 0,1 0,0 0,0-1,2 0,-1 0,-1-1,1 1,-1-2,0 1,-1-2,-1 2,0-1,-1 1,1 1,-1-1,0 1,1 1,0-1,1 1,-1-1,1 1</inkml:trace>
</inkml:ink>
</file>

<file path=ppt/ink/ink207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1326 727,'2'0,"-4"0,2-1,0 1,0 0,2 2,-1-1,0 2,0-1,0 1,0 0,0 1,0-1,0-1,-1 1,-2 2,0-3,0-1,0 0,-1 1,2-2,0 0,1 0,-1-1</inkml:trace>
</inkml:ink>
</file>

<file path=ppt/ink/ink207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1354 741,'2'0,"-4"0,2 0,-1 0,1 0,0 0,0 0,1 0,-1 0,2 0,0 0,1 0,4 0,-4 0,0 0,0 0,0 0,-2 0,0 0,0 0,-1 0,0 0,0 0,-1 0,0 0</inkml:trace>
</inkml:ink>
</file>

<file path=ppt/ink/ink207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1413 729,'2'0,"-4"0,2-1,0 1,0-1,1 0,0 1,0-1,-1 1,1 0,0 1,-1 0,1 0,0 2,-1-1,0 0,1 0,-1 0,0 0,0-1,0 0,0-1,0 0,0 0,0 0,0-1,-1 0,1 0,0-1,0 1,1-1,-1 0,1 0,0 0,0 0,2 0,-2 1,0 1,0 0,-1-1,1 1,0 0,0 1,1 0,0 1,-2-1,1 1,-1 0,0 2,0-1,-1-1,1 1,-1 0,0 0,1 0,-1 0,1 0,0 0,-1 0,1-1,0 1,1-1,-1 0,2 1,-1-2,0-1,0 1,0-1,0 0,0 0,1-1,-1 1,0-1,0 0,0 1,0-1,-1 0,0 0,0 0</inkml:trace>
</inkml:ink>
</file>

<file path=ppt/ink/ink207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50 325,'2'0,"-4"0,2 0,-1-1,1 0,0 0,1 0,-1 0,1 0,-1 0,1 1,0-1,0 1,1 0,1 2,-2 0,1 0,-1 0,0 1,0-1,-1 0,0 0,0-1,0 0,0 0,-1-1,1 0,-1 0,1-1,-2-1,1 0,1 0,-1-1,1 1,0-2,0 2,1 1,-1 0,0 1,1-1,-1 1,1 0,-1 0,2 2,-1-1,0 0,0 0,0 0,0 1,0 0,0 1,-1-1,1 2,0 2,-1-3,1 0,0 0,-1-1,1 3,0-4,0 0,-1 0,1 0,-1-1,1 0,0 0,0-1,0 0,0 0,0-1,0 0,0-1,0 1</inkml:trace>
</inkml:ink>
</file>

<file path=ppt/ink/ink207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86 326,'0'-1,"-1"1,1 0,0-1,1 1,0-1,0 0,1 0,0 1,-1-1,1 1,-1 0,-1 0,1 1,-2 1</inkml:trace>
</inkml:ink>
</file>

<file path=ppt/ink/ink207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90 334,'2'0,"-4"0,2 1,0 0,0-1,0 0,0 0,0 0,1 0,1-1,0 0,0 0,4-3,-3 2</inkml:trace>
</inkml:ink>
</file>

<file path=ppt/ink/ink207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118 306,'2'0,"-5"0,3-1,-1 1,0-1,0 1,1 0,0 0,0 0,0 1,0 0,1 1,0 0,1 1,-1 0,1 0,-1 1,1-2,-1 1,0 0,0-1,0-1,0 0,-1 0,0-1,0 0,1 1,-1-1,0 0,-1-1</inkml:trace>
</inkml:ink>
</file>

<file path=ppt/ink/ink207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1369 732,'2'0,"-4"0,2 0,0 0,0-1,0 1,1 0,-1-1,0 1,0 0,0 0,0 0,0-1,0 1,0 0,0 0,0 0,0 0,0 0,0 0,0 0,0 0,0 0,-1 2,1 1,0 0,0 1,0 0,-1 3,1-5,0 1,1-2,-1 1,0-1,0-1,1 1,-1-1,0 0,0 0,0-1</inkml:trace>
</inkml:ink>
</file>

<file path=ppt/ink/ink207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1488 719,'0'-1,"0"1,0-1,0 1,1-1,-1 0,0 1,0-1,0 1,0-1,-1 1,1 0,0 0,-1 1,0 0,0 1,-1 1,1 0,-1 1,1 1,-1 4,2-5,0 0,1 0,1-1,0-1,0 0,1 0,-1-2,0 1,3-2,-2 1,-1-1,0 0,0-1,-1 0</inkml:trace>
</inkml:ink>
</file>

<file path=ppt/ink/ink20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1355 222,'2'0,"-4"0,2 0,1 0,-1 1,-1-1,1 2,0-1,0 1,1-2,-1 1,1-1,0 0,-1 0,2 0,-1 0,0-1,0 0,1-1,-1 1,0-1,-1 2,1-1,-1 1,0 0,0 1,0 0,0 0,0 0,0 0,0 0,2 0,-2-1,1 0,0 0,1-1,-1 0,0 0,-1 0,0-1,0 0,1 0,-1 0,0-1,0 1,1 0,-1-1,0 2,0 0,0 0,0 1,0 0,0 0,0 2,-1 0,1 0,0 1,0-1,0 1,0-1,0 1,0-1,0-1,0 1,0-1,0 0,0-1,0 0,0 0,0-1</inkml:trace>
</inkml:ink>
</file>

<file path=ppt/ink/ink208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1510 724,'0'-1,"0"1,0 0,-1-1,1 1,-1 0,1-1,0 1,0 1,0-1,-1 2,1 0,-1 0,0 5,1-4,-1 0,1 0,0-1,1 0,0 0,0-1,0 0,1-1,1 0,-1 0,-1-1,0 0,1-1,-1 1,-1 0</inkml:trace>
</inkml:ink>
</file>

<file path=ppt/ink/ink208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1496 739,'2'0,"-4"0,2 0,1 0,0 0,0 0,1-1,0 1,0 0,0 0,1 0,1-1,-2 1,-1-1,0 1,0 0,0-1,-1 1,1 0,-1 0</inkml:trace>
</inkml:ink>
</file>

<file path=ppt/ink/ink208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1534 736,'2'0,"-4"0,2 0,0 0,0 1,0-1,1 0,0 1,1-1,0 0,0 0,0 0,0-1,0 1,0-1,0 1,-1 0,0-1,-1 1,0 0,1 0,-1 0,0 0</inkml:trace>
</inkml:ink>
</file>

<file path=ppt/ink/ink208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1579 723,'2'0,"-4"0,2-1,-1 1,1-1,-1 0,0 1,0 0,-1 0,1 0,-2 3,1-1,1 0,0 0,0 1,1-1,0 0,0-1,0 1,1-2,1 1,-1-1,0 0,1-1,-1 0,3-1,-3 1,0-1,0 1,0 0,-1-1,0 1,0 0,0 0,0 0,-1 1,1 0,0 0,0 0,-1 2,1-1,0 2,0-1,1 0,0 1,0-1,0-1,0 0,-1-1,1 1,-1-1,1 0,-1 0</inkml:trace>
</inkml:ink>
</file>

<file path=ppt/ink/ink208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1589 736,'2'0,"-4"-1,3 1,0 0,0-1,0 1,2 1,-2 0,0 0,0 1,-2-1,0 0,0 1,0-1,-1-1,1 1,0 0,1 0,-1-1,0 1,1-1,0 0,1 0,-1 0,1 0,0 1,0-1,1-1,0 1,0 0,0 0,1 0,-1-1,0 1,0-1,-1 0</inkml:trace>
</inkml:ink>
</file>

<file path=ppt/ink/ink208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1601 708,'-1'0,"1"-1,0 1,0-1,0 1,0 0,0 0,1 0,1 2,0-1,-1 2,0-1,0 1,0-1,0 1,0 0,0 0,-1 0,1 0,-1-1,0 1,0-1,0 0,-1 2,0-2,-1-1,1 0,0 1,0-1,1 0,-1-1,0 1,1 0,-2-1,2 0,-1 0</inkml:trace>
</inkml:ink>
</file>

<file path=ppt/ink/ink208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1645 704,'2'0,"-4"0,2 0,0 0,0 0,0 0,0 0,0-1,0 1,0 0,0 0,0 0,0 0,0 0,0 0,0 0,0 0,0 0,0 0,0 0,0-1,0 1,-1 0,1 0,-1 3,-1-1,0 1,0 1,0 1,0-1,1 0,0 1,1-1,1-1,0 1,1-2,-1 1,1-1,0-1,1 0,-1 0,0-1,-1 0,1-1,-1 1,0-1,-1 1,0-1,0 0,0-1</inkml:trace>
</inkml:ink>
</file>

<file path=ppt/ink/ink208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1656 718,'2'0,"-4"0,2-1,0 1,0 0,0 1,0 0,0 0,0 1,0 1,0-1,0 3,0-3,1 0,-1 0,0-1,0 0,0-1,0 1,0-1,0 0,0 0,1-1,0 1,0-1</inkml:trace>
</inkml:ink>
</file>

<file path=ppt/ink/ink208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1674 727,'2'0,"-4"0,2 0,0 1,0-1,1 0,0 1,0-1,0 0,1 0,0 0,2 0,-2 0,0 0,-1-1,2 1,-3 0,1-1,-1 1,0 0,0 0,1 0,-1 0</inkml:trace>
</inkml:ink>
</file>

<file path=ppt/ink/ink208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1719 715,'-1'0,"1"-1,0 1,-2-2,1 1,-1 0,1 1,0 1,-1 1,1 0,-1 0,1 1,1 0,0 2,0-3,0-1,1 1,1-1,-1-1,0-1,1 1,-1-1,1 0,-1 0,0-1,-1 1,1-1,0-1,-1 3,0-1,0 1,0 0,0 1,0 0,0 1,0 0,0 0,0 0,0 0,0 0,0-1,1 1,-1-1,0-1,1 1,-1-1,0 0</inkml:trace>
</inkml:ink>
</file>

<file path=ppt/ink/ink20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1367 214,'2'0,"-4"0,2 0,1 0,0 0,0 0,0 0,1 0,0 0,0-1,0 1,3 0,-2-1,-1 1,0 0,-1 0,0 0,0-1,0 1,0 0,0 0</inkml:trace>
</inkml:ink>
</file>

<file path=ppt/ink/ink209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1728 732,'2'0,"-4"-1,2 1,0 0,1-1,-1 1,1 0,0 1,0 0,-1 0,1 0,-1 0,0 0,0 1,-1-1,1 0,-2 0,1 0,0 0,0 0,1-1,0 0,-1 0,1 0,1 0,0 0,0 0,0 0,3-1,-2 1,1-1,-1 0,0 0,-1 0,0 0</inkml:trace>
</inkml:ink>
</file>

<file path=ppt/ink/ink209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1727 687,'2'0,"-4"-1,2 1,0 0,1-1,-1 1,3-1,-2 1,0 0,0 1,0 1,-1 0,0-1,0 1,-1 0,0 0,-1-1,1 1,0-1,0 0,1-1,-1 1,1-1,0 0,1 0,0 0,1 0,-1 0,1 0,-1-1,1 1,0 0,0 0,-1 0,1-1,-1 1,-1 0,1 0,-1 0,0 1</inkml:trace>
</inkml:ink>
</file>

<file path=ppt/ink/ink209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1754 692,'2'0,"-4"0,2 0,0 0,0-1,1 1,-1 0,0 0,1 0,0 1,0 0,0 0,0 1,1 0,-1 0,0 0,1 1,-1 0,0 0,0 0,0 0,0 0,0 0,-1 0,1 0,-2 0,0 1,-1-2,1 0,-1 0,0-1,1 0,0 0,0-1,1 0,-1 0,0 0,1 0,0 0</inkml:trace>
</inkml:ink>
</file>

<file path=ppt/ink/ink209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1805 707,'2'0,"-4"-1,2 0,0 1,0-1,-1 0,1 0,-1 1,1-1,-1 1,0 1,-1 1,1 0,0 1,-1 0,1-1,-1 4,2-4,0-1,0 0,1 0,0 0,0-1,0 0,1 0,1 0,-2-1,1 0,-1-1,0 1,-1-1,0 0,1 0,-1 0,0 0,0 0,0 1,0 0,-1 1,1-1,0 1,0 0,0 1,0 0,0 1,1 0,-1 1,0-1,1 0,-1 0,1 1,0-2,0-1,0 1,0-1,0 0,0 0,0 0,0-1,0 1,0-1,0 1,-1-1,0 1,0-1</inkml:trace>
</inkml:ink>
</file>

<file path=ppt/ink/ink209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1827 717,'2'0,"-4"-1,2 1,0 0,0-1,-1 1,1-1,0 1,0 0,0 0,0 0,0 1,0 0,1 2,-1-1,0 1,0 0,0 2,0-3,-1 0,1-1,0 0,0-1,1 1,-1-1,0 0,0 0,0 0,0 0,1-1</inkml:trace>
</inkml:ink>
</file>

<file path=ppt/ink/ink209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1168 818,'0'-1,"-1"1,1 0,-1 0,1 0,0 0,0 0,0 0,0 0,0 0,0 0,1 0,0 0,5 0,-4 0,0 0,0 0,-1 0,0 0,0 0,-1 0,0 0,0 0,0 0,0 0,0 0,-3 2</inkml:trace>
</inkml:ink>
</file>

<file path=ppt/ink/ink209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1166 826,'2'0,"-4"0,2 0,0 0,0 1,0-1,1 0,-1 0,1 0,0 0,0 0,1 0,-1 0,0 0,0 0,1 0,-1 0,-1 0,1 0,-1 0,1 0,-1 0,0 0</inkml:trace>
</inkml:ink>
</file>

<file path=ppt/ink/ink209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1212 820,'2'0,"-4"0,2 0,0 0,-1 0,1 0,0 0,0 0,-1 0,1 0,0 0,0 0,0 0,0 0,0 0,1-1,1 1,-1 0,2 0,1 0,-2 0,0 0,0 0,-1 0,0 0,0 0,-1 0,0 0,0 0</inkml:trace>
</inkml:ink>
</file>

<file path=ppt/ink/ink209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1236 818,'2'0,"-4"0,2-1,0 0,1 1,0-1,0 1,2-1,-1 1,-1 0,0 1,0-1,0 2,-1-1,0 1,0-1,-3 3,2-3,-1 1,0-1,-2 1,3-1,0 0,0-1,1 1,0-1,-1 0,1 1,1-1,-1 0,2 0,-1 0,1 0,1 0,2 0,-3 0,1 0,-1 0,-1 0,1 0,-2 0,0 0,0 0,0 0,0 0,0 0</inkml:trace>
</inkml:ink>
</file>

<file path=ppt/ink/ink209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1271 826,'2'0,"-4"0,2 0,0 0,0 0,0 0,0 0,1 0,0-1,3 1,-2 0,1 0,0 0,-1 0,0 0,1 0,-2 0,1 0,-1 0,0 0,-1 0,0 0,0 0,0 0,-1-1</inkml:trace>
</inkml:ink>
</file>

<file path=ppt/ink/ink2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16:17"/>
    </inkml:context>
    <inkml:brush xml:id="br0">
      <inkml:brushProperty name="width" value="0.05292" units="cm"/>
      <inkml:brushProperty name="height" value="0.05292" units="cm"/>
      <inkml:brushProperty name="color" value="#000000"/>
      <inkml:brushProperty name="ignorePressure" value="false"/>
    </inkml:brush>
  </inkml:definitions>
  <inkml:trace contextRef="#ctx0" brushRef="#br0">1004 7,'2'0,"-4"0,2 0,0 0,0 0,0 0,0 0</inkml:trace>
</inkml:ink>
</file>

<file path=ppt/ink/ink21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1411 206,'2'0,"-4"0,2 0,0 0,0 0,0 0,0 0,-1 0,1 1,0 1,0 0,0 1,0-1,0 1,0 0,0 1,0-2,1-1,-1 0,1-1,0 0,1 1,0-2,0 1,0-1,0 0,0-1</inkml:trace>
</inkml:ink>
</file>

<file path=ppt/ink/ink210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1282 818,'2'0,"-4"0,2 0,0 0,0-1,0 1,0 0,0-1,0 1,0 0,0 0,0 1,0 0,0 1,1 0,-2 0,1 1,0 1,0-2,0-1,-1 1,1-1,0-1,1 1,-1-1,0 0,0 0,0 0,1-1</inkml:trace>
</inkml:ink>
</file>

<file path=ppt/ink/ink210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1318 818,'2'0,"-4"0,2 0,0-1,0 1,0-1,0 1,0-1,0 1,0 0,0 0,0 0,0 0,0 0,0 0,0 0,0 1,0 1,-1 2,1-1,-1 0,1 0,-2 3,2-4,0 1,0-2,0 2,0-3,0 0,0 0,1 0,-1 0,0 0,0-1</inkml:trace>
</inkml:ink>
</file>

<file path=ppt/ink/ink210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557 612,'2'0,"-4"0,2-1,0 1,0 0,0 0,1 0,-1 1,2 0,-2 0,1 1,-1-1,1 0,-1 0,0 0,0-1,0 0,0 1,0-1,0 0,0 0,0 0,1-1,2-2,-2 1,1 0,-1-1,1 1,0-1,-1 1,1-1,0 1,0-1,1 1,-2 1,-1 1,0 0,-1 0,0 1,-1 0</inkml:trace>
</inkml:ink>
</file>

<file path=ppt/ink/ink210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550 614,'2'0,"-4"0,2 0,1-1,-1 1,1 0,1 1,-1 0,0 0,-1 0,2 1,-2-2,1 1,-1-1,0 1,0-1,0 0,1 0,-1 0,1-1,0 0,0 0,1-1,-1 0,1 0,2-3,0-1,-2 4,0 0,0 1,-1 0,0 0,-1 1,1 0,-1 0,0 0,0 0,-1 0,1 1</inkml:trace>
</inkml:ink>
</file>

<file path=ppt/ink/ink210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535 698,'2'0,"-4"0,2 0,-1 0,1 0,0 0,0 0,0 0,0 0,0 0,0 0,0 0,0 0,0 0,1 0,0 0,1-1,1 1,0-1,4 1,-3-1,0 1,0 0,0 0,-1 0,1-1,0 1,0 0,-1 0,1 0,0-1,0 1,4-1,-4 1,0 0,-1-1,4 0,-4 1,1 0,0-1,-1 1,4-1,-4 1,1 0,-1 0,2 0,-2 0,-1 0,1 0,3-1,-3 1,0 0,0 0,0-1,0 1,0 0,-1 0,1-1,0 1,0 0,1-1,-1 1,0 0,0 0,2-1,-3 1,0 0,0 0,-1 0,0-1,-1 1,0 0,0 0,0 0,0 0,-1 0,-1 0,1 0</inkml:trace>
</inkml:ink>
</file>

<file path=ppt/ink/ink210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666 577,'2'0,"-4"0,2 0,0 0,0 1,0 0,0 1,-1 0,1 2,0-1,0 1,0-1,-1 4,1-5,0 0,0-1,0 0,0 0,0-1,-1 1,1-2</inkml:trace>
</inkml:ink>
</file>

<file path=ppt/ink/ink210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658 603,'2'0,"-4"0,2 0,-1 0,1 1,0-1,1 2,-1-1,1 3,0-3,-1 0,1 0,0 0,0-1,0-1,0 1,0-2,0 1,1 0,-1 0,0-1,0 1,0-1,0 0,0 1,0-1,0 0,1-1</inkml:trace>
</inkml:ink>
</file>

<file path=ppt/ink/ink210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672 533,'2'0,"-4"0,2 0,0 0,0 0,0 0,0 1,0 1,0 3,0-2,0 0,0 0,1 0,0-1,0-1,-1 0,2 0,-1-1,1 0,-1 0,0-1,0 0,0 0,0 0,-1 0</inkml:trace>
</inkml:ink>
</file>

<file path=ppt/ink/ink210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666 548,'2'0,"-4"0,2 0,0 0,0 1,0-1,2 0,-1 0,1 0,0 0,0 0,0-1,1 1,-1 0,1-1,-1 1</inkml:trace>
</inkml:ink>
</file>

<file path=ppt/ink/ink210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692 548,'2'0,"-4"0,2 0,1 0,0-1,0 1,0 0,1-1,0 1,1 0,-1 0,1 0,-1-1,0 1,-1 0</inkml:trace>
</inkml:ink>
</file>

<file path=ppt/ink/ink21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1430 221,'0'-1,"1"-1,-1 1,0 0,0 0,-1 0,0 1,1 0,-1 0,0 1,0 0,0 1,0-1,0 1,1 0,-1 1,1-2,0-1,1 1,-1-1,1 0,0 0,0 0,0-1,0 0,0-1,0 1,0-1,-1 1,0-1,1 1,-1 0,-1 1,1-1,0 1,0 0,0 0,0 0,0 0,0 1,0 0,0 0,0 1,0-1,1 0,-1 0,0 0,0 0,0 0,1 0,-1-1,0 0,1 1,0-2,0 1,0-1,0 0,0-1,0 0,0 0,0 1,-1 0,0 0,0 1,0 0,0 1,0 1,0 0,0-1,0 0,1 0,-1-1,1 0,0 0,0 0,0 0,0-1,-1 0,1 0,-1 0,1-1,-1 1,0 1,0 0,0 1,-1 0,1 1,0-1,-1 1,1 0,0 1,0-1,0 0,0 2,0-2,0 0,0-1,-1 0,1 0,-1-1,1 0,0 0,-1 0,0 0,1-1,0 1,0-1,0-1,0 1,1 0,0 0,1-1,0 1,0 0,-1 0,1 0,0-1,0 1,0-1,0 0,-1 0,1 0,-1 0,-1 1,0 0,0 1,0-1,-1 1,0 0,0 1,1 0,-1 0,0 1,0-1,1 1,0-1,1 1,0-2,0 0,0 0,0 0,0 0,1-1,-1 0,1 0,-1 1,0-1,0 1,-1 0,0 0,1 0,-1 1,0 0,1 0,-1-1,0 2,0-2,0 0,0 0,0 0,0 0,0 0,0 0,-1-1,1 0,1 0,-1 0,1-1,0 1,0 0,2-2,-2 2,1 0,0 0,-1 1,1-1,-1 1,-1-1,1 1,-1 0,-1 1,0-1,0 1</inkml:trace>
</inkml:ink>
</file>

<file path=ppt/ink/ink211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733 540,'2'0,"-4"0,2-1,-1 1,0-1,1 1,-1 0,0 0,-1 1,1 0,0 1,-1 1,2-1,-1 0,1-1,0 1,0-1,1 0,0-1,0 0,0 0,0-1,0 1,1-3,-1 1,0 0,-1 1,0 0,0 1,0 0,0 0,1 1,-1 0,0 0,0 1,0 0,0-1,0 1,1-1,-1 0,0 0,1 0,0-1,-1 0,1 0,-1 0,1-1,-1 0,1 0,-1 0,1 0,-1 0,1 0,-1 1,0-1,0 1,1 0,-1-1,1 1,-1 1,1-1,0 2,0-1,0 0,-1 0,0 1,0-1,-1 0,0 0,0-1,0 1,0 0,0-1,1 0,0 0,0 0,1 0,0-1,1 1,-1-1,1 0,0 0,1 1,-1-1,0 1,-1-1,1 0</inkml:trace>
</inkml:ink>
</file>

<file path=ppt/ink/ink211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752 525,'2'0,"-5"0,3 0,0 0,0 0,0 0,1 0,0 0,1 2,0-1,0 1,4 4,-3-3,-1 1,0 0,0-1,-1 1,0-1,-2 0,0 0,0-1,-5 2,2-2,0-1</inkml:trace>
</inkml:ink>
</file>

<file path=ppt/ink/ink211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653 531,'2'0,"-3"0,1 0,0-1,0 1,0 0,0 0,0 0,-1 1,1 1,-1 0,0 2,0 0,0 1,0 0,0-1,0 0,1 0,1-1,0-1,1 0,1 0,0-1,0-1,0 1,1-1,0 0</inkml:trace>
</inkml:ink>
</file>

<file path=ppt/ink/ink211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1359 818,'2'0,"-4"-1,1 1,0-1,1 1,0 0,-1 0,-1 3,0 0,0-1,0 1,0 0,0 0,0 0,1-1,0 0,0-2,1 1,0-1,0 0,0 0,0 0,-1-1,1 0,0-1</inkml:trace>
</inkml:ink>
</file>

<file path=ppt/ink/ink211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1338 823,'2'0,"-4"0,2 0,0 0,0 0,1 0,0 0,0 1,1 1,0-1,-1 2,1-1,0 0,-1 1,0-1,0-1,0 0,0 1,0-2,-1 0,1 0,-1 0,1 0,1 0,-1-1</inkml:trace>
</inkml:ink>
</file>

<file path=ppt/ink/ink211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1380 820,'2'0,"-4"0,3 0,-1 0,0-1,0 1,0 1,0-1,0 4,0-2,0 1,-1 0,1 0,0 0,0-1,-1 2,1-3,0-1,0 1,0-1,0 0,0 0,1-1,-1 0</inkml:trace>
</inkml:ink>
</file>

<file path=ppt/ink/ink211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1395 830,'2'0,"-4"0,2 0,0 0,0 1,0 0,0 0,0 0,-1 0,1 0,0 0,-1 0,1-1,0 0,0 0,0-1,0 0,0 0,0 0,0-1,1 1,0 0,-1 1,0 0,0-1,0 2,0 0,0 0,0-1,0 1</inkml:trace>
</inkml:ink>
</file>

<file path=ppt/ink/ink211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1417 822,'-1'0,"0"0,0-1,0 1,1 0,0 1,0-1,0 0,1 1,0 0,1-1,1 1,-1-1,-1 0,1 0,-1-1,1 0,-1 0,-1 1,0 0,0 0,0 0,0 0,0 2,-1-1,1 2,-1-1,0 1,0 0,0-1,0 1,0-1,1-1,-1 1,1-2,0 1,0-1,0 0,0 0,0 0,1 0,-1-1</inkml:trace>
</inkml:ink>
</file>

<file path=ppt/ink/ink211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1442 826,'0'-1,"0"1,0-1,0 1,1-1,-1 1,1 0,0 0,-1 0,1 0,0 1,0 1,-1-1,0 1,0 0,-1 0,0 1,-1-1,0 0,1-1,0 1,-1-2,1 1,1 0,-1-1,1 0,0 0,0 0,1 0,0 0,1 0,-1 0,1 0,-1 0,1 0,0 0,0 0,0-1,0 1,0 0,-2 0,1 0,-1 0,0 0,0-1,-1 1,1-1</inkml:trace>
</inkml:ink>
</file>

<file path=ppt/ink/ink211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1475 823,'2'0,"-4"0,2 0,0-1,-1 0,1 0,-1 1,1-1,-1 1,-1 0,1-1,0 2,0-1,-1 1,0 2,1-1,0-1,1 1,0-1,0 0,0-1,3 1,-2-1,1-1,0 1,1-2,-1 1,-1-1,0 1,0 0,0 1,-1 0,0 0,0 1,0 0,0 4,0-3,-1 1,1-1,-1 0,1-1,0 0,0 0,0-1,0 0,1 0,0-1</inkml:trace>
</inkml:ink>
</file>

<file path=ppt/ink/ink21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1158 63,'2'0,"-4"0,2 0,-1 0,1 0,0 0,0 0,0 0,0 1,0 0,0 1,0 0,0 0,0 0,0 0,0 0,0 0,1 0,-1 1,1-1,-1-1,1 1,-1 2,0-2,0 0,1-1,-1 1,0 0,0-1,0 0,0 1,0-1,0 0,0 0,1 1,-2-1,1 0,-3 2,2-2,0 0,0 0,0-1,0 1,0-1,0 0,0 0,0 0,-1 0,1-1,1 1,-1 0,1 0,0-1,0 1,0 0,0 0,0-1,1 1,-1 0,1 0,0 1,0-1,0 0,0 1,0 0,0 0,0 1,-1-1,1 0,-1 1,1 0,-1-1,0 2,0-1,0 0,0 1,0 3,0-3,-1-1,1 1,-2 4,2-4,-1 0,1 0,-1 0,1 1,-1-1,1 0,-1 1,0-1,0 4,0-3,0 0,0 0,0 3,0-3,1-1,-1 0,1 0,-1 0,0 0,1 0,-1-1,1 0,-1 3,1-3,0 0,0-1,0 2,0-2,1 0,-1 0,0 0,0 0,0 0,0-1,0 1,0-1,0 0,0 0,0 0,1 1,-1-1,0 0,0 0,1 0,-1 1,0-1,0 0,0 0,1 0,0 0,-1 0,2 0,-1 0,1 0,1 0,-1 0,-1-1,1 1,-1 0,0 0,-1 0,0 0,0 0,0-1,0 1,-1 1</inkml:trace>
</inkml:ink>
</file>

<file path=ppt/ink/ink212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1488 821,'2'0,"-4"0,2 0,0 0,0 0,0 0,1 0,0 0,2 1,-1-1,0 0,-1 0,1 0,0 0,-1 0,0-1,-1 1,1-1,-1 1,0 0,0 0,1 0,-2 3,1-1,-1 1,0 0,-1 0,1-1,0 1,0-1,0 0,0 0,1-1,0 0,-1-1,1 0,0 0,0 0,0-1,0 0,1 0</inkml:trace>
</inkml:ink>
</file>

<file path=ppt/ink/ink212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1544 820,'2'0,"-4"-1,2 1,0 0,0-1,0 1,0 0,0 0,0 0,0 0,0 1,-1 1,0-1,0 2,-1-1,0 1,0-1,0 0,0 0,1 0,0-1,0 0,1 0,0-1,0 0,-1 0,1 0,0 0,0 0,0 0,0-1,0 1,-1-1,1-1</inkml:trace>
</inkml:ink>
</file>

<file path=ppt/ink/ink212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1527 824,'2'0,"-4"-1,2 1,0 0,0-1,0 1,0 0,0 0,1 0,0 0,0 1,1 0,-1 1,1 0,0 0,0 1,-1-1,1 1,0-1,-1-1,2 2,-2-2,0-1,0 0,-1 0,0 0,0 0,0 0,0 0,0-1,0 1,0-1</inkml:trace>
</inkml:ink>
</file>

<file path=ppt/ink/ink212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1575 810,'2'0,"-4"0,2 0,-1 0,1-1,-1 1,1 0,-1 1,0 0,-1 1,1 0,-3 4,3-3,0 0,1 0,0 0,0 0,0 0,1 0,0 0,0-1,1-1,-1 1,0-2,0 1,0-1,1 0,-1 0,0 0,-1-1,1 0,0-1</inkml:trace>
</inkml:ink>
</file>

<file path=ppt/ink/ink212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1587 822,'2'0,"-4"0,2 0,0 0,0 0,0 1,0 1,0 0,0 0,-1 0,1 1,0-1,0 1,0-2,0 1,-1-1,1 0,0-1,0 1,0-1,1 0,0-1,-1 1,1-1</inkml:trace>
</inkml:ink>
</file>

<file path=ppt/ink/ink212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1603 833,'2'0,"-4"0,2 0,0 0,0-1,1 1,0 0,1 1,-1-1,3 0,-2 0,1 0,-1 1,0-1,1 0,-2 0,0 0,-1 0,0 0,0 0,0 0,0 1,-1-1,0 0</inkml:trace>
</inkml:ink>
</file>

<file path=ppt/ink/ink212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1657 811,'2'0,"-5"0,3 0,-1-1,1 1,-1 0,0 1,0 0,0 0,0 1,0 0,0 1,0 0,0-1,0 1,0 2,1-2,1 0,-1-1,1 0,1 0,-1-1,0 0,1 0,-1-1,2 0,-2 0,1 0,-1 0,0-1,0 1,0 0,0-1,-1 0,0 0</inkml:trace>
</inkml:ink>
</file>

<file path=ppt/ink/ink212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1663 823,'2'0,"-4"0,2-1,0 1,0 0,-1 1,1 0,-1 3,0-2,1 0,0 0,0 0,0-1,1 1,-1-1,1 0,0-1,1 0,0-1,-1 1,1-2,1 0,-3 1,1 0,-1-1,0 1,-1 0,0 1,-1-1,1 0,-1 1,1 0,0 0,0 0,1 0,-1 0,2 0,-1 0</inkml:trace>
</inkml:ink>
</file>

<file path=ppt/ink/ink212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1683 831,'2'0,"-4"1,2-1,0 0,0 1,0-1,0 0,0 0,0 0,0 0,0 0,0-1,-1-1,1 2,1-1,-1 0,0 0,1 1,-1 0,0 0,0 0,0 0,0 1,0-1,0 1,0 0</inkml:trace>
</inkml:ink>
</file>

<file path=ppt/ink/ink212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1696 820,'0'-1,"0"1,-1-1,1 1,-1 0,1-1,0 1,0 1,1-1,0 1,0 0,0-1,1 0,-1 0,1 0,-1 0,-1 0,0-1,1 1,-1-1,0 1,0 0,0 0,0 0,0 1,-1 0,1 1,-1 0,0 1,1-1,-1 0,0 1,1-1,-1 0,1 0,0-1,0 0,0-1,0 1,0-1,1 0,-1-1,1 1</inkml:trace>
</inkml:ink>
</file>

<file path=ppt/ink/ink21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352 119,'2'0,"-5"-1,3 1,0 0,0-1,0 1,0 0,0 0,0 0,0 0,0 0,0-1,0 1,0 0,0 0,0 0,0 0,0 0,0 0,0 1,0 0,0 0,0 0,0 1,0-1,0 2,1-2,-1 0,0 0,0-1,0 0,0 0,1 0,-1 0,0 0,0 0,0 0,0 0,1-1,-1-1,0 2,0-1,1 0,-1 0,0 1,0 0,0 0,0 0,0 0,0 0,1 0,-1 1,1 1,-1-1,1 0,-1 0,2 0,-2 0,1-1,-1 1,1-1,0 0,-1 0,1 0,0 0,-1 0,1 0,0 0,-1 0,1-1,0 1,-1-1,1 0,-1 0,0 0,0 0,1 0,-1 1,0-1,0-2,0 2,-1 0,1 0,0 1,-1-1,0 0,1 1,0-1,-1 1,1 0,-1-1,1 1,-1 0,1-1,-1 1,0 0,1 0,-1 1,1-1</inkml:trace>
</inkml:ink>
</file>

<file path=ppt/ink/ink213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1721 821,'2'0,"-4"-1,2-1,-1 2,1-1,-2 1,1 1,0-1,0 2,-1-1,1 1,1 0,-1 0,1-1,1 0,-1 0,1 0,1-1,-1 0,0-1,0 1,0-2,0 1,0 0,-1 0,0 0,1 0,-1 1,0 1,0 0,0 2,0-1,-1 0,1 0,0 0,0 1,0-2,0 0,0-1,0 0,0 0</inkml:trace>
</inkml:ink>
</file>

<file path=ppt/ink/ink213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1729 822,'2'0,"-4"0,2-1,1 1,-1-1,1 1,0 0,0 1,0 0,0 0,0 0,-1 1,-1-1,1 1,-1-1,-1 1,1-1,0 1,0-1,1-1,0 0,-1 1,1-1,1 0,0 0,-1 0,2 0,-1 0,1 0,0-1,-1 1,1 0,-1-1,0 1,0-1</inkml:trace>
</inkml:ink>
</file>

<file path=ppt/ink/ink213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1748 820,'2'0,"-4"-1,2 1,0-1,0 1,0 0,0 0,1 0,0 1,0-1,0 0,0 1,0-1,1 0,-2 0,1 0,0 0,-1-1,1 1,-1-1,0 0,0 1,0-1,0 2,0-1,-1 2,0 0,0 0,0 1,0-1,0 1,0-1,1-1,0 1,-1-1,1 0,0 0,0-1,0 0</inkml:trace>
</inkml:ink>
</file>

<file path=ppt/ink/ink213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1742 829,'2'0,"-4"0,2 0,0 0,0 0,0 0,1 0,0 0,1 0,2 0,-2 0,1 0,-1 0,2-1,-2 1</inkml:trace>
</inkml:ink>
</file>

<file path=ppt/ink/ink213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1764 807,'2'0,"-4"-1,2 1,-1 0,1-1,0 1,0 0,1 2,0-1,0 0,-1 1,2 2,-1-2,-1 1,0-1,1 0,-1 0,0 0,0 1,0-2,-1 1,0 0,1 0,-2 0,1-1,-1 0,0 1,1-1,0-1,1 0,-1 1,1-2,0 0,0 1,0-2</inkml:trace>
</inkml:ink>
</file>

<file path=ppt/ink/ink213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1777 788,'2'0,"-4"0,2 0,0-1,0 1,0 0,0-1,1 1,0 0,0-1,0 1,0 0,1 0,-2 1,1-1,0 1,0 0,-1 0,0 0,0 0,0 0,-1 1,0-1,0 1,0-1,0 0,-1 1,2-1,0-1,0 0,0 0,-1 1,1-1,0 0,1 0,0 0,0 0,1-1,0 1,0 0,3 0,-3 0,0 0,-1 0,1 0,-1 0,-1 0,0 0,1 0,-1 0,0 0,0 0</inkml:trace>
</inkml:ink>
</file>

<file path=ppt/ink/ink213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1807 799,'2'0,"-4"0,2-1,0 1,0 0,0 0,1 0,-1 0,0 0,0 0,1 0,1 3,-2-2,1 2,-1-1,1 3,-1-2,0 0,0-1,-1 4,0-3,0-1,0 1,0-1,0 0,0 0,0 0,0-1,0 0,0 1,0-2,1 0,-1 0,1 0,-1 0,1-1,-1 1,1-1,0 0,0 0,0 0</inkml:trace>
</inkml:ink>
</file>

<file path=ppt/ink/ink213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1839 814,'2'0,"-4"0,2 0,0-1,0 1,0 0,0 0,0 1,0-1,-1 3,0-1,-1 1,1-1,0 0,-1 0,1 0,0-1,0 1,1-1,0-1,-1 1,1-1,0 0,0 0,0 0,0-1,0 1</inkml:trace>
</inkml:ink>
</file>

<file path=ppt/ink/ink213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1824 816,'2'0,"-4"0,2 0,0 0,0 0,1-1,-1 2,1-1,-1 1,1-1,0 2,0-1,0 0,2 2,-2-1,0 0,0 0,0-1,0 0,0 0,-1 0,1 0,0 0,-1-1,1 0,-1 0,0 0,0 0,0 0,0 0,0 0,0 0</inkml:trace>
</inkml:ink>
</file>

<file path=ppt/ink/ink213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1855 823,'2'0,"-4"0,3 0,-1 0,0-1,0 1,0 0,0 0,0 0,0 0,0 0,0 0,0 0,0 0,0 0,0 0,0 0,0 0,0 0,0 0,0 0,0 0,0 0,0 0,0-1,0 1,0 0,0 0,0 0,1 0,-1 0,0 0,0 0,0 1,0-1,-1 1,1-1,0 0,0 0,0 0,0 0,0-1,0 1,0-1,0 0,0 1,1-1,-1 1,0 0,0 0,0 0,0 0,0 0,0 0,0 1,0-1,0 1,0 0,1-1</inkml:trace>
</inkml:ink>
</file>

<file path=ppt/ink/ink21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556 113,'2'0,"-4"0,2-1,0 1,0 0,0 0,0 0,0 0,0 0,0 0,0 0,0 1,0 0,0 1,0 0,0 0,0 0,0-1,0 1,1-2,-1 2,1-2,-1 0,1-1,0 1,-1-1,1 0,0 0,-1-1,1 1,0-1,-1 1,1 1,-1 0,0 0,0 0,0 0,0 0,0 0,0 1,1 0,-1 0,1 0,0 0,-1 0,1-1,-1 1,2 0,-2-1,1 0,-1 0,2-1,-1 1,0 0,0-1,-1 0,1 1,-1-1,0 0,0 0,0 1,0-1,0 0,0 0,0 0,0 0,0-1,-1 1,1 0,0 0,-1 1,1-1,-1 0,1 1,-1-1,0 1,0 0,0 0,-1 0,0 0</inkml:trace>
</inkml:ink>
</file>

<file path=ppt/ink/ink214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1879 815,'1'-1,"-1"0,0 0,1-2,-1 2,0 0,0 0,0 1,-1 0,0 0,-1 1,1 1,-1-1,0 2,2-1,0-1,0 0,0-1,0 1,1-1,0 0,0 0,0 0,0 0,0-1,0 1,0-1,0 1,-1 0,0 0,0 0,0 0,0 1,0 1,0 0,0 0,0 0,0 0,0 0,0-1,0 1,-1-1,1 0,0 0,1-1,-1 0</inkml:trace>
</inkml:ink>
</file>

<file path=ppt/ink/ink214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1897 815,'0'-1,"0"1,0-1,0 0,0 1,0 0,-1 0,1 1,-1 1,-1 0,1 0,-1 3,2-3,-1 0,1-1,0 1,1-1,-1-1,1 1,0 0,0-1,0 0,0 0,0 0,-1-1,1 1,0-2,-1 2,0-1,-1 0,1 1,-1 0,-1 0,1 0,-1 0,1 0,0 0,1 1,-1-1,1 1,0-1,1 1</inkml:trace>
</inkml:ink>
</file>

<file path=ppt/ink/ink214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1905 815,'2'0,"-4"-1,2 1,0 0,0 0,0 0,0 1,-1 0,1 0,0 1,-1 0,1 1,0-1,0-1,1 0,-1-1,2 0,-1 0,0-1,-1 1,2-2,-1 0,0 1,-1 1,1-1,-1 1,0 0,-1 1,1 2,-1-1,1 0,-1 0,1 0,0 0,-1 0,1-1,0 0,0 0,1 0,-1-1,0 0,0 0,0 0</inkml:trace>
</inkml:ink>
</file>

<file path=ppt/ink/ink214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1153 891,'2'0,"-4"0,2 0,0 0,0 0,0 0,0 0,0 0,0 0,0 0,0 0,0 0,1-1,0 1,1 0,-1 0,3 0,-2 0,-1 0,1 0,-1 0,0 0,0 0,0 0,-1 0,0 0,0 0,-1 0,1 1,-1-1,-1 1</inkml:trace>
</inkml:ink>
</file>

<file path=ppt/ink/ink214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1153 898,'2'0,"-4"0,2 0,0 1,-1-1,1 0,0 0,0 0,1 1,-1-1,3 0,-2 0,0 0,1 0,1-1,-1 1,-1 0,0 0,0 0,-1 0,0 0,0 0,0-1,0 1</inkml:trace>
</inkml:ink>
</file>

<file path=ppt/ink/ink214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1235 907,'2'0,"-4"0,2 0,0 0,0 0,0 0,0 0,0 0,0 0,0 0,0 0,1 0,-1 0,0 0,0 0,0 0,0 0,0 0,0 0,0 0,0 0,0 0,0 0,0 0,0 1,0-1,0 0,0 0,0 0</inkml:trace>
</inkml:ink>
</file>

<file path=ppt/ink/ink214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1226 900,'2'0,"-4"0,2 0,0 0,0 0,0-1,0 1,0 0,0 0,0 0,0 0,0 0,0 0,0 0,0 0,0 0,0 0,-1 0,1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0,1 0,-1 0,1 0,-1 0,0 0,0 0,0 0,0 0,0 0,0 0,0 0,0 0,0 0,0 0,0 0,0 0,0 0,0 0,0 0,0 0,0 0,0 0,0 0,0 0,0 0,0 0,0 0,0 0,0 0,0 0,0 0,0 0,0 0,0 0,0 0,0 0,0 0,0 0,0 0,0 0,0 0,0 0,0 0,0 0,0 0,0 0,0 0,0 0,0 0,0 0,0 0,0 0,1 0,-1 0,1 0,0 0,1 0,-1 0,1 0,-1 0,4 0,-3 0,0 0,-1 0,2 0,-2 0,0 0,-1 0,1 0,0 1,-1-1,1 0,-1 0,0 0,0 0,0 0,0 0,0 0,0 0,0 0,0 0,0 0,0 0,-1 0,0 1,1-1,-1 0</inkml:trace>
</inkml:ink>
</file>

<file path=ppt/ink/ink214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1284 897,'2'0,"-4"0,2 0,0 0,0 0,-1 1,1-1,0 0,-1 1,1-1,0 0,-1 0,1 0,-1 0,1 0,-1-1,1 1,-1-1,1 1,0-1,0 1,0 0,1 0,-1-1,1 1,0 0,-1 0,1 1,0-1,-1 1,0 0,0-1,0 1,0-1,-1 1,0-1,1 0,-1 0,0 0,1 0,-1 0,1-1,-1 0,1 1,0 0,0 0,0-1,0 1,1 0,-1 0,2 0,-1 0</inkml:trace>
</inkml:ink>
</file>

<file path=ppt/ink/ink214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1309 881,'2'0,"-4"0,2-1,0 1,0 0,0 0,0 0,0 0,0 0,0 0,0 0,0 0,0 0,0 0,0 0,0 0,0 0,0 0,0 0,1 0,-1 0,0 0,0 0,0-1,0 1,0 0,0 0,0 0,0 0,0 0,0 0,0 0,0 0,0 0,0 0,0 0,0 0,0 0,0 0,0 0,0 0,0 0,0 0,0 0,0 0,0 0,0 0,0 0,0 0,0 0,0 0,0 0,0 0,0 0,0 0,0 2,-1-1,0 2,0 0,0 3,1-4,0 0,1-1,0 1,0-2,1 1,0-1,-1 0,2-1,-1 0,-1 0,0-1,1 1,-1-2,0 2,-1 0,0 0,0 0,1 1,-1-1,0 1,0 0,0 1,-1 0,1 1,0 0,0 1,0 3,-1-3,1-1,0 0,0 1,0-2,0-1,0 0,0 0,1 0,-1 0,1-1,-1 0</inkml:trace>
</inkml:ink>
</file>

<file path=ppt/ink/ink214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1336 885,'0'-1,"0"1,0-1,0 0,1 0,-1 1,0 0,0 0,0 1,0 1,-1 0,1 1,0 0,-1 2,1-3,0 2,0-3,1 0,0 0,1-1,-1 0,0-1,1 0,0-2,-1 2,-1-1,1 1,-1 0,0 1,0 0,0 0,0 0,0 3,0-1,0 1,-1 0,1 2,0-3,-1-1,1 1,0-2,1 1,-1-1,1 0,0-1</inkml:trace>
</inkml:ink>
</file>

<file path=ppt/ink/ink21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584 119,'2'0,"-4"0,2 0,0 0,0 0,0 0,0 0,0 0,0 0,0 0,0 0,0 0,0 0,0 0,0 0,0 0,0 0,0 0,0 0,0 0,0 0,0 0,0 0,0 0,0 0,0 1,0 0,0-1,0 1,0 0,0 1,0-1,1 0,-1 0,0 0,0 0,0-1,0 1,1-1,-1 0,0 0,0 0,0 0,0 0,0 0,0 0,0-1</inkml:trace>
</inkml:ink>
</file>

<file path=ppt/ink/ink215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1359 895,'2'0,"-5"-1,3 1,0 0,0 1,0 0,0 1,0 1,1 1,0-2,0 0,0-1,0-1,2 1,-2-2,0 1,0-1,0-1,0 0,-1 0,0 0,0 1,-1-2,0 2,-1 0,1 1,-1-1,-1 1,2 1,0-1,1 0,-1 2,1-2,0 1</inkml:trace>
</inkml:ink>
</file>

<file path=ppt/ink/ink215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1387 889,'2'0,"-4"-1,1 1,2 0,0 0,2 1,-2-1,1 1,-1-1,1 0,-1 0,0 0,-1 0,1-1,-1 0,0 1,0-1,0 1,-1 1,0 1,-1 4,1-3,-1 4,1-3,0 1,1-3,0-1,0 0,0 0,0-1,0 0,0 0,0 0,1-1,-1 0</inkml:trace>
</inkml:ink>
</file>

<file path=ppt/ink/ink215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1385 907,'2'0,"-4"0,2 0,0 0,0 0,-1 0,1 0,0 0,1-1,0 1,0 0,3 0,-1 0,0-1,-1 1,4-1,-4 1,1 0,-2 0,0 0,-1 0,0 0,1 0,-1 0,-1 0</inkml:trace>
</inkml:ink>
</file>

<file path=ppt/ink/ink215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1221 905,'2'0,"-4"0,2 0,0-1,1 0,0-2,0 1,0 0,1 1,5-4,-4 4,1 0,8 6,-10-2,-1 1,1 0,-1-1,1 0,-1-2,0 1,0-2,-1 0,1 0,0 0,0-1,1 0,0-2,1 0,0 0,1-1,1 1,0 1,-1 1,1 1,-2 1,0 0,-1 1,0 0,-1 0,1 1,-1-1,3 1,-2-2,-1 0,0-1,2 0,1-1,-1-1,1 0,5-2,-4 3,-1 0,0 2,-1 0,1 2,-2-2,-1 1,0-1,1 0,-1 0,0 0,0-1,0 0,1 0,-1 0,1 0,0 0,1-1,4-1,-3 1,0 0,0 0,-1 0,1 1,-1 1,-1-1,0 1,-1 0,0 0,0 0,0 0,0 0,0-1,0 1,0-1,0 0,1 0,-1-1,0 1,0-1,0 0,0 0,0-1,-1 1</inkml:trace>
</inkml:ink>
</file>

<file path=ppt/ink/ink215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1491 899,'2'0,"-4"0,2 0,0 0,0 1,0-1,0 1,0-1,0 0,0 0,0 0,0 0,0 0,0 0,0 0,0 0,0 0,0-1,0 0,0 0,0 0,0 0,1 0,-1 1,0 0,0 0,0 0,1 0,-1 1,0-1,0 1,0-1,0 1,-1-1,1 1,0-1,-1 0,1 0,0 0,0 0,0 0,0 0,0 0,0 0,0 0,0 0,1 0,0 0,1 0,0-1,0 1,0 0,0 0,0 0,-1 0,1 0,-1 0,1 0,-1 0,-1 0,0 0,0 0,0 0,0 1,0-1,0 0,-1 0,0 0,-1 0,-3 0,2 1,1-1,-1 0,1 0,1 0,-1 0,2 0,0 0,0 0,0 0,0 0,0 0,1 0,1 0,0-1,2 1,-1 1,-1-1,0 0,0 0,0 1,0-1,-1 0,0 0,0 0,-1 0,0 1,0-1,1 0,-1 0,0 0</inkml:trace>
</inkml:ink>
</file>

<file path=ppt/ink/ink215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1537 890,'2'0,"-4"0,2 0,0 0,0 0,0 0,0 0,0 0,0 0,0 1,1 0,-1 4,0-2,-1 0,1 0,-1 0,1-1,0 0,-1 0,1-1,0 0,0 0,0 0,0-1,0 0,0 0,0 0,0-1,1 0,-1 0</inkml:trace>
</inkml:ink>
</file>

<file path=ppt/ink/ink215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1560 902,'2'0,"-4"0,2 1,0-1,0 1,0-1,0 1,0-1,0 1,-1-1,1 0,-1 0,0 0,1 0,0 0,0 0,-1-2,2 1,-1 0,0 1,1-1,0 1,-1 0,0 1,0-1,1 1,-1-1,0 1,0-1,0 0,-1 1,1-1,-1 0,0 1,0-1,1-1</inkml:trace>
</inkml:ink>
</file>

<file path=ppt/ink/ink215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1581 897,'2'0,"-4"-1,2 1,0 0,0-1,0 1,0-1,1 1,0-1,0 1,0-1,1 1,1 0,-2-1,0 1,1 1,-1-1,0 2,0-1,-1 1,0 0,-1 0,0 1,-1-1,1 0,-1 0,-2 1,2-2,1 0,0 0,1-1,0 0,-1 0,1 0,0 1,1-1,-1 0,2 0,-1 0,1 0,1 0,-1 1,1-2,-1 1,1 0,2 0,-3 0,-1 0,0 0,0 0,-1 0,1-1,-1 1,0 0,0 0,1-1</inkml:trace>
</inkml:ink>
</file>

<file path=ppt/ink/ink215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289 156,'2'0,"-4"0,2 0,-1 0,1-1,0 1,0 0,-1 0,1 0,0 0,0 0,0 0,0 0,-1 0,1 0,-1 0,0-1,0 1,-2 0,1 0,1 0,1-1,-1 1,0 0,0 0,1 0,-1 0,1 0,-1 0,0 0,-1 0,-1 1,2-1,1 0,-1 0,0 0,1 0,-1 0,1 1,-1-1,1 0,-1 0,1 0,-1 1,0-1,0 1,0 0,0-1,1 1,-1-1,0 1,1 0,-1-1,0 1,1 0,-1-1,1 1,-1 0,1 0,-1-1,1 1,-1 1,0-1,1 0,0 0,-1 0,1 0,-1 0,1 0,-1 0,1 0,0 0,0 0,0 0,0 0,0 0,0 0,0 1,0-2,1 1,-1 0,1 0,0-1,-1 1,1-1,0 1,0-1,0 1,0-1,0 0,0 1,1-1,-1 0,0 1,0-1,0 0,0 0,0 0,1 0,-1 0,1-1,-1 1,2 0,-2-1,1 1,0 0,-2-1,1 1,0 0,0 0,0-1,1 1,-1-1,0 1,0-1,-1 1,1 0,-1 0,1-1,-1 1,1 0,-1-1,0 1,1-1,0 1,0-1,-1 0,1 1,-1-1,1 0,-1 1,0-1,1 1,-1-1,0 0,0 1,0-1,1 1,-1-1,0 1,0-1,0 1,0-1,0 0,0 1,0-1,0 1,0 0,0-1,0 1,-1-1,1 1,0-1,0 1,0 0,0 0,0-1,-1 1,1 0,0-1,0 1,0 0,-1-1,1 1,0-1,-1 1,1-1,0 1,-1 0,1 0,0-1,0 1,-1 0,1 0,0 0,-1 0,1 0,-1-1,1 1,-1 0,1 0,-1 0,1 0,-1 0,1 0,0 0,-1 0,1 0,0 0,-1 0,1 0,0 0,0 0,0 0,-1 0,1 0,0 0,0 0,-1 0,1 0,-1 1</inkml:trace>
</inkml:ink>
</file>

<file path=ppt/ink/ink215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45 61,'2'0,"-4"0,2 0,0 0,0 0,-1 0,1 0,0 0,0 0,0-1,1 1,-1-1,1 1,2-2,-2 1,0 1,2-1,-3 1,1 0,2 2,-2-1,0 0,0 0,0 1,0 0,-1 0,0-1,0 2,-1-1,1-1,-1 1,-1 1,0-2,1 0,-1 0,1 0,0-1,0 1,1-1,-1 0,0-1,0 0,1 1,0-1,-1 0,1 0,0 0,1 0,-1 1,2-2,-1 2,0 0,0-1,0 1,2 0,-2 0,0 0,0 0,1 1,-1 0,-1-1,0 0,1 1,-1-1</inkml:trace>
</inkml:ink>
</file>

<file path=ppt/ink/ink21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593 118,'2'0,"-4"0,2 0,0 0,0 0,0 0,0 0,0 0,0 0,0 0,0 0,-1 1,1 0,-1-1,0 1,0 0,1-1,-1 1,0-1,1 1,0-1,0 0,0 0,0 0,0 1,0-1,0 0,1 0,-1 0,1 0,-1 1,1-1,0 0,0 0,-1 1,2 0,-2-1,1 0,-1 1,1-1,-1 0,0 0,0 0,0 0,0 0,0 0,1 0,-1 0</inkml:trace>
</inkml:ink>
</file>

<file path=ppt/ink/ink216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83 57,'2'0,"-4"0,2 0,0 0,0 0,0 0,0 0,0 0,0 0,0 0,0 0,0 0,0 0,0 0,0 0,0 0,0 0,0 1,0 0,0 1,0 0,1 0,-1-1,0 2,0-2,0 0,0 0,0-1,1 1,-1-1,0 0,0-1,0 1,1-1,0-1,-1 0,1 0,-1 1,0 0,1 0,-1 1,0 0,0-1,0 1,0 1,1 0,-1 0,1 1,0-1,-1 0,1 0,0-1,0 1,-1-1,1 0,0 0,0 0,0-1,1 1,-1-1,0 0,0-1,0 1,-1-1,0 1,0 0,0 0,-1 0,0 0,0 0,-1 1,1-1,0 1,0 0,-1 0,2 0,0 1,-1-1,2 1</inkml:trace>
</inkml:ink>
</file>

<file path=ppt/ink/ink216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90 54,'2'0,"-4"0,3 0,-1 1,1-1,0 1,0 0,-1 0,1 0,-1 0,0-1,-1 1,0-1,-1 1,1-1,-1 0,1 0,0 0,1-1,-1 1,1-1,0 0,0 0,1 0,0 0,1 1,-1 0,1 1,-1-1,0 1,0 0,0-1,-1 2,-2 0</inkml:trace>
</inkml:ink>
</file>

<file path=ppt/ink/ink216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935 941,'2'0,"-4"0,2-1,0 0,0 1,1-1,0 0,1 0,-1 1,0 0,1 0,-1 0,1 0,-1 1,0 0,1 1,-1 0,-1 0,1 1,-1-1,0 0,-1 1,-1 1,0-2,0 0,0-1,0 1,0-1,0-1,1 0,0 0,0-1,0 0,0 0,1 0,-1 0,1 0,1-1,0 1,0 0,1 1,1 0,0 0,-1 0,0 1,-1 0,1-1,-1 1,1 0,-1 0,0 0</inkml:trace>
</inkml:ink>
</file>

<file path=ppt/ink/ink216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967 944,'2'0,"-4"0,2 0,0 0,0 0,0 0,0-1,0 1,1 0,-1-1,0 1,0 0,0-1,0 1,0 0,0 0,0 0,1 0,-1 1,0-1,-1 2,1-1,0 0,0 0,0 0,0 0,-1 0,1 0,-1 1,0 0,1-1,-1 1,1-1,0 0,0 1,0-2,0 1,0 0,0-1,0 0,0 0,1 0,0 0,0 0,0 0,0 0,0 0,0-1,2 0,-3 1,1 0,0-1,0 1,-1-1,0 1,0 0,0-1,0 0</inkml:trace>
</inkml:ink>
</file>

<file path=ppt/ink/ink216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966 954,'2'0,"-3"0,1 0,1 0,0 0,-1 0,1-1,0 1,0 0,0 0,0 0,0 0,0 0,0-1,-1 1,1 0,-1-1,0 1,0-1</inkml:trace>
</inkml:ink>
</file>

<file path=ppt/ink/ink216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966 944,'2'0,"-4"0,2 0,1-1,-1 0,1 1,0 0,0-1,1 1,-1 0,0-1,1 1,-1 0,0 0,0-1,-1 1,1 0,0 0,-1 0,0 0,0 1</inkml:trace>
</inkml:ink>
</file>

<file path=ppt/ink/ink216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928 975,'2'0,"-4"0,2 0,0 0,0 0,1 0,-1-1,2 1,-1 0,2 0,0 0,0 0,1 0,0 0,1 0,0-1,-1 1,0 0,0 0,0-1,0 1,-1 0,1 0,-1 0,0 0,-1 0,-1 0,0 0,-1 0,0 0,-1 0,1 0,-2 1</inkml:trace>
</inkml:ink>
</file>

<file path=ppt/ink/ink216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939 990,'2'0,"-4"-1,2 1,1-1,0 1,0 0,0-1,0 1,0 0,1 0,0 0,0 1,-1 0,1 0,-1 0,-1 1,1-1,-1 1,0 0,-1-1,0 1,-1-1,1 0,-1 0,-1 0,1 0,0-1,-1 0,2 0,-1 0,1-1,0 1,1-1,0 0,0 0,0 0,1 1,1-1,-1 1,1-1,1 1,-1 0,0 1,0-1,0 0,0 1,-1 0,0-1,-1 1,1-1</inkml:trace>
</inkml:ink>
</file>

<file path=ppt/ink/ink216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967 994,'2'0,"-4"0,2 0,0 0,0 0,0 0,1 0,-1 1,0 0,1 1,-1-1,0 1,0-1,0 0,0 0,0-1,0 0,0 0,1 0,0 0,-1-1,1 0,-1-1,1 2,-1-1,1 0,-1 1,0 0,0 0,0 1,0 0,0 0,0 1,0-1,1 0,0 0,-1 0,1-1,0 0,0 0,0 0,0 0,0-1,0 1,0-1,0 0,0 0,-1-1,1 0,-1 1,0 0,-1 0,1 0,-1 0,0 1,-1 0,1-1,0 1,-1 1,2-1,-1 0</inkml:trace>
</inkml:ink>
</file>

<file path=ppt/ink/ink216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999 1003,'2'0,"-4"0,2 0,0 0,0 0,0 0,0 1,0-1,0 2,0-1,0 1,0 0,-1-1,1 1,0 1,0-2,0 0,0-1,-1 0,1 0,0 0,1 0,-1-1,0 1,0-2</inkml:trace>
</inkml:ink>
</file>

<file path=ppt/ink/ink21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605 119,'2'0,"-4"0,2 0,0-1,0 1,0 0,0 0,0 0,0 0,0 0,0 0,0 0,0 0,0 0,0 0,0 0,0 0,0 0,0 1,0-1,0 1,0 0,0 0,0 0,0 1,0-1,0 0,0 0,0 0,1 0,-1 0,0 0,0 0,0-1,0 1,0 0,0-1,0 0,0 1,0-1,0 1,0-1,0 0,0 0,-1 0,1 1,-1-1,0-1,0 1,0-1,0 0,0 0,0-1</inkml:trace>
</inkml:ink>
</file>

<file path=ppt/ink/ink217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1013 972,'2'0,"-4"0,2 0,0 0,1 0,-1 0,1 0,1 0,-1 0,0 0,1 0,-1 0,1 0,-1 1,-1-1,1 0,-1 0,0 0,0 1,-1-1,0 1,-1 0</inkml:trace>
</inkml:ink>
</file>

<file path=ppt/ink/ink217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1011 981,'2'0,"-4"0,2 0,0 0,0 1,0-1,0 0,0 0,1 0,0 1,1-1,0 0,0 0,-1 0,3 0,-3 0,0 0,0 0,-1 0,1 0</inkml:trace>
</inkml:ink>
</file>

<file path=ppt/ink/ink217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1054 951,'2'0,"-4"0,2 0,1-1,0 0,0 0,0 1,0 0,0-1,0 1,0 0,0 1,0-1,0 1,0 1,0-1,-1 2,1-1,-2 0,1 1,-1-1,0 1,0-1,0-1,-1 1,1-1,-1 0,1-1,-1 0,1 1,0-2,0 1,1 0,-1-1,1-1,0 1,0 1,1-1,0 1,1-1,0 1,0 0,0 1,0-1,0 1,-1-1,0 1,0-1,0 0</inkml:trace>
</inkml:ink>
</file>

<file path=ppt/ink/ink217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1080 954,'2'0,"-4"0,2 0,0 0,0 0,0 0,0 0,0 0,0 1,0 0,1 0,-1 1,-1 2,0-2,1 0,-1 0,1 0,-1 0,1-1,0 0,0 0,0 0,0-1,1 0,-1 0,1 0,0 0,1 0,-1 0,0-1,1 0,-1 1,1-1,-1 0,-1 1,1-1,-1 0,0 0,0 1</inkml:trace>
</inkml:ink>
</file>

<file path=ppt/ink/ink217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1081 966,'2'0,"-4"0,2 0,0-1,0 1,0 0,1-1,0 1,0 0,0-1,0 1,0-1,0 1,0-1,0 0,0 1,0-1,-1 1</inkml:trace>
</inkml:ink>
</file>

<file path=ppt/ink/ink217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1083 953,'2'0,"-4"0,2-1,0 1,0 0,1-1,-1 1,1 0,0-1,0 1,0 0,0 0,0 0,0-1,-1 2,1-1,0 0,-1 1</inkml:trace>
</inkml:ink>
</file>

<file path=ppt/ink/ink217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1041 984,'2'0,"-4"0,2 0,-1 0,1 0,0 0,0 0,1 0,-1 0,2 0,0 0,1-1,1 1,0 0,4 0,-3 0,-1 0,0 0,0 0,-1 0,0 0,0 0,0 0,-1 0,0-1,-1 1,1 0,-2 0,1 0,0 0,-1 0</inkml:trace>
</inkml:ink>
</file>

<file path=ppt/ink/ink217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1045 1002,'2'0,"-4"0,2 0,0 0,0 0,0 0,0 0,-1-1,1 1,1 0,-1-1,1 0,0 1,0-1,0 1,2-1,-2 1,0 0,0 0,0 1,0-1,-1 1,1 0,0 0,0 1,-1 0,1-1,-1 0,0 1,0-1,0 0,-1 0,0 0,1 0,-2 1,1-2,0 0,-1 1,1-1,0 0,0 0,0 0,1 0,-2-1,2 1,0-1,0 1,0-1,0 0,1 1,0-1,1 1,1 0,-1-1,0 1,-1 0,1 0,-2 1,1-1,0 0,-1 1,0-1,0 1,1-1</inkml:trace>
</inkml:ink>
</file>

<file path=ppt/ink/ink217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1086 1004,'2'0,"-4"0,1 0,1-1,-1 1,0 0,0-1,0 1,0 0,0 0,0 1,-1 1,1-1,0 1,1-1,-1 0,1 1,0-2,0 1,1-1,-1 0,1 0,0 0,0 0,0-1,1 1,-1-1,0 0,-1 0,1 0,0 0,-1 1,0-1,0 1,0 0,0 0,0 0,0 0,0 0,0 1,0 2,0-2,0 1,0-1,1 0,-1 0,0-1,0 0,0 1,1-1,-1 0,0 0</inkml:trace>
</inkml:ink>
</file>

<file path=ppt/ink/ink217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1092 1010,'2'0,"-4"0,2 0,1 0,-1-1,1 1,-1 0,1 0,0 1,0 0,0 0,-1-1,0 1,1 0,-2 0,0 0,0 0,0 0,-1 0,2 0,-1-1,1 0,-1 0,1 0,0 0,0 0,0 0,1 0,0 0,0 0,0 0,0 0,2-1,-1 1,-1 0,1 0,0 0,-1 0,0 0,0 0,-1 0,0 0,0 0,0 0,1 0,-1 0</inkml:trace>
</inkml:ink>
</file>

<file path=ppt/ink/ink21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600 110,'2'0,"-4"0,2 0,0 0,0 0,0 0,0 0,-1 0,1 0</inkml:trace>
</inkml:ink>
</file>

<file path=ppt/ink/ink218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1117 980,'2'0,"-4"0,2-1,0 1,0 0,0 0,0 0,0 0,0 0,0 0,0 0,0 1,0 0,-1 0,1 0,-1-1,1 1,0-1,0 0,0 0,0 0,0-1,0 0,0 0,0 0,0 1,0 0,0 0,0 0,0 0,0 0,0 0,1 0,-1 0,0 0,0 0,0 0,0 0,0 0,0 0,0 0,1-1,-1 0,0 1,1-2,-1 1,1 1,-1 0,0-1,0 1,0 1,-1-1,1 2,-1-1,-1 3,1-2,0 0,0 1,0-2,1 1,-1-2,1 1,-1-1,1 1,0-1,-1 0,1 0,-1 0,1-1,-1 0</inkml:trace>
</inkml:ink>
</file>

<file path=ppt/ink/ink218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1106 979,'2'0,"-4"0,2 0,1 0,0 0,2 1,-2 0,1 1,0 0,-1 0,1 0,-1 0,0-1,0 0,0 0,-1-1,1 0,-1 0,1 0,0 0</inkml:trace>
</inkml:ink>
</file>

<file path=ppt/ink/ink218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1153 953,'2'0,"-4"0,3-1,0 1,0-1,0 1,0 0,0 0,0 0,0 1,2 1,-3 1,1-1,-1 0,0 1,0 0,-1-1,0 1,0-1,-1 1,1-2,-1 0,1-1,-1 1,1-2,0 0,0 1,0-2,0 1,1-1,0 1,0 0,1-1,0 2,0-1,1 1,0 0,0 0,0 1,-1 0,1 0,-1 0,0 1,0-2,1 2</inkml:trace>
</inkml:ink>
</file>

<file path=ppt/ink/ink218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1190 959,'2'0,"-4"0,1-1,1 1,-1-1,0 1,0 0,0 1,0 0,0 1,0 0,0 0,0 0,0 1,1-1,0-1,0 0,0 0,1-1,0 0,0 0,0 0,0-2,0 0,0 0,-1 1,1-1,-1 1,0 0,0 0,0 1,0 0,0 0,0 0,0 1,1 1,-1 0,0 0,1 0,-1 0,0 0,0-1,0 0,0 0,0-1,0 0,1 0,0 0</inkml:trace>
</inkml:ink>
</file>

<file path=ppt/ink/ink218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1197 967,'2'0,"-4"-1,3 0,-1 1,0 0,1-1,0 1,0 1,0-1,1 1,-1 1,-1-1,0 1,0 0,0 0,-1-1,-1 1,1-1,1 0,-1-1,1 1,-1-1,1 0,1 0,0 0,0 0,0 0,1 0,0-1,0 1,1 0,-1 0,-1 0,0 0,0 0,0 0,-2 1,1-1,-1 1</inkml:trace>
</inkml:ink>
</file>

<file path=ppt/ink/ink218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1140 991,'2'0,"-4"0,2 0,0 0,0 0,0 0,0 0,0 0,0 0,0 0,1 0,0 0,0 0,1 0,1 0,-1 0,1 0,0 0,0 0,0 0,0 0,1 0,-1 0,1 0,-1 0,1-1,-1 1,3 0,-3-1,1 1,-1 0,4 0,-4 0,0 0,0 0,-1 0,1-1,-1 1,1 0,-1 0,0 0,1 0,-2 0,0 0,-1 0,0 0,-1 0,0 1,0-1</inkml:trace>
</inkml:ink>
</file>

<file path=ppt/ink/ink218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1155 1008,'2'0,"-4"0,3-1,-1 1,1 0,1-1,0 1,-1 0,1 0,-1 0,1 1,-1 0,0 0,0 0,0 0,0 2,-1-2,-1 1,1-1,-3 2,2-2,-1 0,1 0,-1-1,1 0,0 0,1 0,-1 0,0-1,1 0,-1 0,1 1,0-1,0 0,0 0,1 1,0-1,0 1,0 0,0 0,1 0,-1 0,1 1,-1-1,0 1,0-1,0 1,0-1,0 1</inkml:trace>
</inkml:ink>
</file>

<file path=ppt/ink/ink218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1185 1012,'2'0,"-4"-1,2 1,1 0,0 0,0 1,0-1,-1 2,1-1,-1 2,0-2,0 0,-1 0,1-1,-2 1,2 0,-1-1,1-1,-1 1,1 0,0-1,0 0,0 0,0-1,1 1,0 0,0 0,-1 1,1 0,0 0,0 0,0-1,0 1,0 0,0 0,-1 1,1-1,-1 1,1 2,-1-3,0 1,0 0,0-1,0 1,0 0,0 0,1-1,-1 1,0-1,0 0,0 1,0-1,0 0,0 0,0 0,0 0,0 0,0-1</inkml:trace>
</inkml:ink>
</file>

<file path=ppt/ink/ink218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1199 1020,'2'0,"-3"0,1-1,2 1,-1 0,1 0,-1 0,0 1,0 0,0 0,-1 0,0 0,0 0,-1 0,0 0,0-1,0 1,-1 0,2 0,-1-1,1 0,-1 1,1-1,0 0,0 0,0 0,0 0,1-1,-1 1,1 0,0 0,0-1,4 1,-4 0,1 0,0 0,0 0,-1 1,1-1,-1 0,1 0,-1 1,-1-1,0 0,0 0,0-1,0 1</inkml:trace>
</inkml:ink>
</file>

<file path=ppt/ink/ink218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1267 984,'2'0,"-4"0,1-1,1 1,0-1,0 1,-1 0,1 0,0 0,0 0,-1 1,0-1,0 2,-1 0,-2 2,3-2,-1 0,1-1,0 0,1 0,0-1,0 0,0 0,0 0,0-1,0 0,-1 0,1 0</inkml:trace>
</inkml:ink>
</file>

<file path=ppt/ink/ink21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382 125,'2'0,"-4"0,2 0,0 0,0 0,0 0,0 0,0 0,0 0,0 0,0 0,0 0,0 0,0 0,0 0,0 0,0 0,0 1,0 0,0 0,0 0,0 0,0 1,0-2,0 1,0 0,0 0,0-1,0 1,-1-1,1 1,0-1,-1 0,1 1,0-1,0 0,0 0,0 0,-1 0,1 0,-1 0,1-1,-1 0,1 0,-1 0,1 0,0 0</inkml:trace>
</inkml:ink>
</file>

<file path=ppt/ink/ink219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1249 985,'2'0,"-4"0,2-1,0 0,0 1,0-1,0 1,0 0,1 0,0 0,0 1,0 0,1 1,0 0,0 0,-1-1,3 3,-3-3,1 0,-1 0,-1 0,1-1,-1 0,0 0,1 1,-1-1,0 0,1-1</inkml:trace>
</inkml:ink>
</file>

<file path=ppt/ink/ink219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1296 958,'2'0,"-4"0,2-1,1 1,1-1,-1 0,0 1,0 0,0 0,0 0,0 1,0 0,0 0,1 2,-1-1,0 0,-1 1,0-1,0 0,-1 0,0 0,0-1,1 0,-1 0,0 0,0-1,0 1,-1-1,0-1,1 0,1 0,-1 0,1 0,1 0,-1 0,1 1,0-1,0 0,0 1,1 0,0 0,-1 0,2 1,-2 0,0 0,0-1,-1 1,1 0,-1-1</inkml:trace>
</inkml:ink>
</file>

<file path=ppt/ink/ink219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1325 962,'2'0,"-3"0,2 0,0 0,0 0,-1 1,1 0,0 1,0 0,-1 0,1 0,-1 0,0 0,-1 0,1-1,-1-1,1 1,-1-1,1 0,0-1,0 1,0-1,-1 0,1-1,1 1,-1-1,0 0,1 1,0 0,0 0,0 0,0 1,1 0,-1 0,0 1,0 1,1 0,-2 0,1-1,-1 0,0 0,0 0,0-1,0 1,0-1,0 1</inkml:trace>
</inkml:ink>
</file>

<file path=ppt/ink/ink219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1349 972,'2'0,"-4"-1,2 1,1-1,0 0,0 1,0 0,0 0,0 1,0 0,0 0,0 1,-1 0,-1-1,1 0,-1 0,0 0,0 0,0 0,0-1,0 1,0-1,1 0,0 0,0 0,0 0,0 0,1 0,0 0,0 0,3-1,-3 1,1 0,0 0,0 0,-1 0,0 0,0 0,-1 0,0 1,-1 0,1-1</inkml:trace>
</inkml:ink>
</file>

<file path=ppt/ink/ink219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1293 998,'2'0,"-4"0,2 0,0 0,0 0,0 0,0 0,0 0,0 0,1 0,0 0,1 0,0 0,0 0,1-1,0 1,0 0,1 0,0 0,0 0,0-1,5 1,-5 0,0-1,1 1,-1 0,5 0,-5 0,1 0,-1-1,0 1,0 0,-1 0,0 0,-1 0,2 0,-3 0,-1 0,0 0,0 0,-1 0,0 0,0 0,-1 0</inkml:trace>
</inkml:ink>
</file>

<file path=ppt/ink/ink219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692 343,'2'0,"-4"0,2 0,1 0,-1 0,1 0,-1 1,1 1,0-1,-1-1,1 0,-1 0,1 0,2-1,-2 0,1-1,-1 1,1 0,-1 0,-1 1,1-1,-1 1,1 0,-1-1,0 1,1 1,-1-1,1 1,0-1,0 1,0 0,-1-1,1 1,0 0,-1-1,1 0,0 0,0 0,0 1,1-2,-1 1,1-1,-1 1,1-1,-2 1,1-1,-1 1,1 0,-1 0,1 1,-1-1,1 1,0 0,-1 0,1-1,0 1,0-1,0 0,0 0,1 0,-1-1,0 1,0-1,1 1,-1-1,0 1,-1-1,1 1,-1 0,0 0,0 0,1 0,-1 0,1 1,-1-1,1 0,-1 1,1-1,0 0,-1 0,1 1,0-1,-1 0,1 0,0 0,0-1,0 1,0-1,0 1,0-1,-1 0,1 1,0-1,-1 1,0 0,0 0,0-1,0 1,0 1,-1-1,-2 2</inkml:trace>
</inkml:ink>
</file>

<file path=ppt/ink/ink219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735 352,'2'0,"-4"0,2 0,0 0,1-1,0 1,-1 0,1 0,0 0,-1 0,1 1,0 0,-1 0,0 0,0 0,0 0,0 0,0 0,0-1,-1 0,1 0,0 0,0 0,0 0,0-1,0 0,0 1,1-1,0 0,0 1,0 0,0 0,1 0,-1 1,0 0,0-1,-1 1,1 0,-1-1,0 0,0 0,0 0,0 0,0 0,0-1,0 1,1-1,-1 0,1 1,-1-1,1 1,-1 0,1 0,0 0,-1 0,0 0,1 1,-1-1,0 1,0 0,0 0,0-1,-1 1,1-1,-1 1,1-1,-1 0,1 1,0-1,0 0,0 0,0 0,1-1,0 1,0 0,1-1,-1 1,2-1,-1 1,0 0,-1 0,1 0,-2 0,0 0,0 0,-1 0,1 1</inkml:trace>
</inkml:ink>
</file>

<file path=ppt/ink/ink219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726 313,'2'0,"-4"0,2 0,0 0,0 0,0 0,0 0,0 0,0 0,0 0,0 0,0 0,0 0,0 1,0-1,0 1,0-1,0 2,0-1,0-1,0 0,0 0,0 0,0 0,0 0,1 0,-1 0,1-1,-1 1,1-2,0 1,0 0,0 0,0 0,-1 1,1-1,-1 1,1 0,-1-1,0 1,0 0,0 0,0 1,0-1</inkml:trace>
</inkml:ink>
</file>

<file path=ppt/ink/ink219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1313 1013,'-1'0,"1"0,0-1,-1 1,1-1,0 1,-1-1,1 1,0-1,0 0,1 1,0-1,0 1,0-1,0 1,1 0,-1 0,1-1,-1 2,0-1,0 1,-1 0,1 3,0-2,-1 0,-1 0,-1 1,1-1,-1-1,0 1,0-1,0 0,0-1,1 0,-1 0,1 0,-1-1,1 1,0-1,1 1,-1-1,1 0,0 1,0 0,1-1,1 1,-1 0,1 0,0 1,0-1,0 0,-1 1,1-1,-2 1,1-1,0 1,-1-1,1 1</inkml:trace>
</inkml:ink>
</file>

<file path=ppt/ink/ink219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1342 1021,'0'-1,"0"1,0-1,1 0,-1 1,0-1,-1 0,1 0,-1 1,0-1,0 1,0 0,0 0,-1 0,1 1,0 0,-1 1,1-1,0 3,1-3,0 0,0 0,1-1,0 0,-1 1,2-1,-1-1,0 1,1-1,-1 0,0 0,0 0,0 0,-1 1,0-1,1 1,-1 0,0 0,0 0,0 2,0-1,0 1,1 1,-1 0,0-2,0 0,0-1,0 1,0-1,1 0,-1 1</inkml:trace>
</inkml:ink>
</file>

<file path=ppt/ink/ink2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16:17"/>
    </inkml:context>
    <inkml:brush xml:id="br0">
      <inkml:brushProperty name="width" value="0.05292" units="cm"/>
      <inkml:brushProperty name="height" value="0.05292" units="cm"/>
      <inkml:brushProperty name="color" value="#000000"/>
      <inkml:brushProperty name="ignorePressure" value="false"/>
    </inkml:brush>
  </inkml:definitions>
  <inkml:trace contextRef="#ctx0" brushRef="#br0">656 67,'2'0,"-4"0,3 0,0 0,0 0,3 0,-2 0,0 0,1 0,0 0,1 0,0 0,0 0,2 0,0 0,0-1,1 1,-1 0,1-1,-1 1,8 0,-8 0,1-1,0 1,-1 0,1 0,-1 0,-1 0,1 0,-1-1,0 1,0 0,0 0,-1 0,1 0,4 0,-5 0,1 0,0 0,-1 0,0 1,0-1,0 0,0 0,0 0,0 0,-1 0,1 0,1 1,-1-1,5 0,-5 0,0 0,1 0,0 0,0 0,-1 1,1-1,0 0,0 0,-1 0,1 1,-1-1,-1 0,1 0,7 1,-8-1,0 0,0 0,0 0,0 0,0 0,0 0,0 0,1 0,-2 0,0 0,0 1,1-1,-2 0,0 0,1-1,-1 1,1 0,-1 0,1 0,-1 0,0 0,2 0,-2 0,1 0,-1 0,2 0,-1 0,0-1,0 1,0 0,0 0,0 0,0 0,0 0,0 0,2-1,-2 1,0 0,0 0,1 0,-2-1,1 1,-1 0,-1 0,1 0,-1 0,0 0,0 0</inkml:trace>
</inkml:ink>
</file>

<file path=ppt/ink/ink22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380 115,'2'0,"-4"0,2 0,0 0,0 0,0 0,0 0,0 0,0 0,0 0</inkml:trace>
</inkml:ink>
</file>

<file path=ppt/ink/ink220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1349 1026,'2'0,"-4"0,2 0,0-1,0 1,0 0,0 0,0 1,1-1,-1 2,0-1,1 2,-1-1,0 0,0 1,0-1,-1 0,1-1,0 0,0-1,0 1,0-1,0 0,0 0,0 0,0-1,0 0</inkml:trace>
</inkml:ink>
</file>

<file path=ppt/ink/ink220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1423 985,'2'0,"-4"0,2 0,0-1,0 1,0 0,0 0,-1 1,0 1,0 0,0 0,0 0,0-1,0 1,1-1,-1 0,0-1,1 1,0-1,0 0,-1 1,1-1,-1 0,0 0,0-1</inkml:trace>
</inkml:ink>
</file>

<file path=ppt/ink/ink220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1409 989,'2'0,"-4"-1,2 1,0 0,0 0,1 0,-1 0,2 1,-1 0,1 1,-1 0,1 0,0 0,-1-1,1 0,-1 1,0-2,0 1,0 0,-1-1,1 0</inkml:trace>
</inkml:ink>
</file>

<file path=ppt/ink/ink220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1451 968,'2'0,"-4"-1,3 0,-1 1,1-1,-1 1,1-1,2 0,-1 0,0 1,-1 0,1 0,-1 0,0 1,0 0,0 0,0 1,-1 0,1 0,-1 0,0 0,0 0,0 0,0 0,-1-1,0 1,0-1,-2 2,1-3,1 1,0-1,0 0,0 0,0-1,1 1,-1-1,1 0,0 0,0 1,0-1,0 0,1 1,1-1,0 0,-1 1,1 0,0 0,-1 0,0 0,1 1,-1-1,-1 1,1-1,-1 1,0-1,1 0</inkml:trace>
</inkml:ink>
</file>

<file path=ppt/ink/ink220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1501 975,'2'0,"-4"-1,1 1,1-1,0 1,0-1,-1 1,1-1,0 1,-1 0,0 0,0 0,0 1,0 0,0 0,0 1,0-1,0 1,1-1,0 1,1 0,-1-1,1-1,0 0,1 0,-1 0,0-1,0 1,0-1,0 0,0 0,-1 0,0 0,1 0,-1 0,0 1,0-1,0 0,0 1,0 0,0 0,0 0,0 1,0 0,0 1,0-1,1 1,-1-1,1 2,-1-2,1 0,0-1,0 1,-1-1,1 1,-1-1,1 0,-1 0</inkml:trace>
</inkml:ink>
</file>

<file path=ppt/ink/ink220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1517 978,'2'0,"-4"0,2 0,0 0,0 0,0 0,0 0,0 0,0 1,0 1,0 0,0 0,0 0,0-1,0 1,0-1,0 0,0-1,0 1,0-1,0 1,0-1</inkml:trace>
</inkml:ink>
</file>

<file path=ppt/ink/ink220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1446 999,'2'0,"-4"0,2 0,0 0,0 0,-1 0,1 0,0 0,0 0,1 0,1 1,0-1,4 0,-2 0,0 0,0-1,0 1,1 0,-1 0,0 0,1 0,-1 0,-1 0,1 0,-1 0,0 0,0 0,0 0,0 0,-1 0,0 0,0 0,0 0,1 0,-1 0,1 0,-1 0,0 0,0-1,0 1,0 0,-1 0,0 0,1 0,-2 0,1 0,-1 0,0 0,0 0,0 0,-1 0,0-1</inkml:trace>
</inkml:ink>
</file>

<file path=ppt/ink/ink220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407 306,'2'0,"-4"0,2 0,0 0,0-1,0 1,1 0,-1 0,0 0,0 0,0 0,0 1,0-1,1 2,-1-1,0 1,0-1,1 0,-1 0,1 0,-1-1,0 1,0-1,0 0,0-1,1 1,0-1,0 0,0-1,0 0,1 0,-1 1,1-1,0 0,-1 0,1 0,-1 1,0 1,-1 0,0 0,0 0,0 0,0 0,0 0,-1 1,0 0</inkml:trace>
</inkml:ink>
</file>

<file path=ppt/ink/ink220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408 307,'2'0,"-4"0,2 0,1 0,-1-1,0 1,1 0,-1 1,1-1,0 1,-1 0,2 0,-2 0,0 0,1-1,-1 1,0-1,0-1,2 0,0 0,-1-1,0 1,1-1,-1 0,1 0,-1 0,1 1,-1 0,1-1,-2 2,0 0,0 0,0 0,0 0,0 0,0 1,0-1,-1 1</inkml:trace>
</inkml:ink>
</file>

<file path=ppt/ink/ink220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1464 1015,'2'0,"-4"0,2 0,1 0,0-1,0 1,0 0,0-1,0 1,1 0,-1 0,1 0,0 0,-1 0,0 0,0 1,0 0,0 0,0 0,-1 1,0-1,0 1,0-1,0 0,-1 1,0-1,0 0,-3 1,2-1,0 0,0-1,0 0,1 1,0-2,0 1,0 0,1-1,0 0,-1 0,2 0,-1 1,2-1,0 0,0 1,-1 0,1 0,0 0,-1 1,1-1,-1 1,0-1,-1 0,1 0,-1 1,0-1,0 0</inkml:trace>
</inkml:ink>
</file>

<file path=ppt/ink/ink22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392 124,'1'0,"-1"0,0 0,0 0,0 0,0 0,0 0,0 0,0 0,0 0,0 0,0 0,0 0,0 0,-1 0,1 1,0 0,0 0,0 0,-1 0,1 0,0 0,0 0,0 0,0-1,0 0,0 1,1-1,-1 0,0 0,2 0,-1-1,-1 0,1 0,-1 0,1 0,-1 0</inkml:trace>
</inkml:ink>
</file>

<file path=ppt/ink/ink221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1499 1018,'2'0,"-4"0,3-1,-1 0,1 1,0 0,-1-1,1 1,-1 0,1 0,-1 1,1 0,-1 1,1 0,-1 0,0 0,0-1,-1 1,1-1,-1 0,0-1,1 1,-1-1,1 0,-1-1,1 1,0-1,0 0,0 0,0-1,1 1,0 0,0 0,1-1,-1 2,0-1,0 1,0 0,0 0,0 1,0 0,0 0,0 0,-1 0,1 1,-1-1,0 1,0-1,0 1,0-2,-1 1,1-1,0 1,0-1,0 0</inkml:trace>
</inkml:ink>
</file>

<file path=ppt/ink/ink221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1527 1024,'2'0,"-4"0,3 0,-1 0,0 0,0 0,0 0,1 0,-1 2,0-1,0 1,0 3,0-3,0-1,0 1,-1-1,1 0,0-1,0 0,0 0,0 0,0 0,1-1,-1 0</inkml:trace>
</inkml:ink>
</file>

<file path=ppt/ink/ink221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1562 992,'2'0,"-4"0,2 0,0-1,0 1,0 0,0 0,0 1,-1 1,1 0,-1 0,0 0,0-1,0 1,0-1,0 0,-1 1,1-2,1 0,0 0,0 0,0 0,0-1,0 0,0 0,1-1,-1 1,2-2,-2 2,1 1,-1-1,1 1,-1 0,1 0,1 1,-1 0,1 0,0 1,-1-1,1 1,-1-1,-1 0,1-1,0 1,-1-1,1 1</inkml:trace>
</inkml:ink>
</file>

<file path=ppt/ink/ink221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1603 963,'2'0,"-4"-1,3 1,0-1,-1 0,2 1,-1-1,0 1,1 0,-1-1,1 1,-1 1,1 0,-1 0,0 1,-1 1,0 0,0 0,-1 0,0 0,0-1,-1 0,1 0,-1-1,0-1,1 1,-1-1,2 0,-1 0,0-1,1-1,0 0,0 1,1 0,-1 1,1-1,0 1,0 0,0-1,1 2,-1-1,1 0,-1 1,0 0,0 0,1 0</inkml:trace>
</inkml:ink>
</file>

<file path=ppt/ink/ink221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1635 970,'0'-1,"1"1,-1-1,1 0,-1 1,1-1,-1 1,0 1,1 1,-1 0,0 3,0-2,-1-1,0-1,0 1,0-2,1 0,-1 1,1-2,-1 1,1-1,0 0,1 0,-1-1,1 0,0 1,0-1,0 1,0 0,0 1,0 0,0 1,0 0,0 0,-1 0,1 1,-1-1,1 1,-1-1,0 1,0-2,0 1,0-1,0 1,-1-1</inkml:trace>
</inkml:ink>
</file>

<file path=ppt/ink/ink221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1653 980,'2'0,"-4"0,2 0,1-1,-1 1,1 0,-1 0,0 0,0 0,0 0,1 1,-1 1,0 1,-1 1,1-2,-1-1,1 0,-1 1,0-2,1 1,-1-1</inkml:trace>
</inkml:ink>
</file>

<file path=ppt/ink/ink221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1589 995,'2'0,"-4"0,1 0,1 0,0 0,0 0,0 0,0 0,0 0,0 0,1 0,0 0,2 0,0 1,1-1,0 0,1 0,7 0,-6 1,0-1,0 0,0 0,0 0,0 0,-1 1,0-1,-1 0,-1 0,-2 0,0 0,-1 0,0 0,0 0,-2 0,1 1</inkml:trace>
</inkml:ink>
</file>

<file path=ppt/ink/ink221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1614 1015,'2'0,"-4"0,2 0,1-1,0 0,0 1,0-1,0 1,1 0,0 0,-1 0,1 0,-1 0,0 1,0 0,-1 1,1 1,-1-1,-1 0,0-1,-1 1,-4 1,4-2,0-1,1 0,0 0,0 0,0-1,1 1,-1-2,1 1,0 0,0 1,1-1,-1 1,1-1,0 1,1 0,-1 0,1 0,0 0,0 0,-1 1,1-1,0 1,-2-1,0 1</inkml:trace>
</inkml:ink>
</file>

<file path=ppt/ink/ink221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1640 1023,'2'0,"-4"0,2 0,0-1,1 1,-1 0,0-1,1 1,-1 0,1 0,0 1,0 1,0-1,-1 1,-1 0,0 1,0-3,0 1,-1 0,2-1,-1 0,1-1,-1 1,1-1,1-1,0-1,0 1,0 0,1 1,0-1,-1 2,0 0,0 0,1 0,-1 0,0 0,0 1,0 0,0 0,-1 1,0-1,0 0,0-1,-1 1,1 0,-1-1</inkml:trace>
</inkml:ink>
</file>

<file path=ppt/ink/ink221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1643 1020,'2'0,"-4"-1,2 0,0 0,0 0,0 1,0-1,1 0,-1 1,0 0,0 1,0 1,1 0,-1 0,0 1,-1-1,1 0,-1 2,0-3,1 0,0-1,1 0,-1 0,1-1,0 0,0 0,0 0,1-1,-1 0,0 1,0-1,1 1,-2 1,0 0,0 0,0 1,0 0,-1 1,1-1,0 1,0 2,1-2,0-1,-1 0,2 0,-1-1,0-1,1 1,0-1,-1-1,1 1,-1-1,1 0,-1 1,0-1,-1 1,0-1,0 1,0 0,-1-1,0 1,0 0,0 0,-1 0,1 1,0 0,0-1,0 2,1-1,-1 1,1-1</inkml:trace>
</inkml:ink>
</file>

<file path=ppt/ink/ink22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390 111,'2'0,"-4"0,2 0,0 0,0 0,0 0,0 0,0 0,0 0,0 0,0 0,0 0,0 0,0 0,0 0,0 0,0 0,0 0,0 0,0 0,0 0,0 0,0 0,0 0,0 0,0 0,0 0,0 0,0 0,0 0,0 0,0 0</inkml:trace>
</inkml:ink>
</file>

<file path=ppt/ink/ink222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1688 1027,'2'0,"-4"0,2 0,0 0,0 0,0 0,0 0,0 0,0 0,0 0,0 0,0 0,0 2,0 0,0 1,-1 3,1-3,0 0,0 0,0-1,0-1,0 0,0 0,0-1,0 0,0 1,0-2,0 1,0-1,-1 0</inkml:trace>
</inkml:ink>
</file>

<file path=ppt/ink/ink222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1130 938,'2'0,"-4"0,2 0,-1-1,1 1,0 0,0 0,0 0,0 0,0 0,0 0,0 0,0 0,0 0,0 0,-1 0,1 1,0-1,0 1,-1 1,1-1,-1 1,1-1,0 1,-1 0,1 1,0-1,0-1,0 1,0 0,0 0,0 1,0-1,0 0,0 0,0 0,0 0,0-1,0 1,0-1,0 1,0 1,0-2,0 0,0 1,0-1,0 0,0-1,0 1,0 0,0 1,0-1,0 0,0 0,0 0,0 0,0-1,0 1,0-1,0 1,0 0,0 0,0-1,0 1,0 0,0 1,0-2,0 1,1 0,-1 0,0 0,0 0,0 0,0-1,0 1,0 0,0 1,0-1,0 1,0-1,0 0,0 0,0 2,0-2,0 0,0 0,0 0,0 0,0 0,0 0,0 0,0 0,0 1,0-2,0 1,0-1,0 1,0-1,0 0,0-1,-1 1,1-1,-1-1,0 0,1-1</inkml:trace>
</inkml:ink>
</file>

<file path=ppt/ink/ink222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1129 938,'2'0,"-4"0,2 0,0 0,0-1,0 1,0 0,0 0,1 0,-1 0,1 0,1 0,-1 0,3 0,-1 0,-1 0,1 0,0 1,0-1,0 0,0 1,-1-1,1 0,-1 1,1-1,-1 1,1-1,0 0,3 1,-4-1,0 0,0 0,-1 0,2 1,-1-1,0 0,0 0,1 1,1-1,-2 1,1-1,-1 0,3 1,-3-1,1 0,0 0,0 1,-1-1,1 0,-1 0,0 0,0 1,0-1,0 0,-1 0,-1 0,1 0,-1 0,0 0,0 0,0 0,1 0,-1 0,1 0,0 0,-1-1,1 1,-1 0,0 0,0 0,0 0,0 1,0-1,0 1,-1 0,1 0,0 1,-1-1,1 1,0 0,0 0,0 0,-1 1,1 0,0 2,0-3,0 0,0-1,0 1,-1 0,1-1,0 1,-1-1,1 1,0-1,-1 1,1-1,-1 1,1-1,0 1,0 0,-1-1,1 0,0 1,0-1,0 0,0 0,0 1,0-1,0 2,1-1,-1-1,0 0,0 2,0-2,0 1,0-1,0 0,0 0,0 0,0-1,0 1,0 0,0 0,0 0,0 1,0 0,0 1,0-1,0-1,0 1,0-1,0 1,0-1,0 0,0 0,0 0,0 0,-1 0,1 0,0 0,0 0,0 1,0-1,0-1,0 1,0-1,0 0,0 0,0 0,0 1,0-1,0 0,0 0,0 0,0 0,0 0,0 0,-1 0,0 0,0 0,0 0,0-1,-1 1,1 0,-2-1,1 1,0-1,0 1,-4-1,4 0,-2 0,2 1,1 0,-1-1,0 1,1-1,-1 1,-3-1,1 1,0 0,1 0,-3-1,3 1,0 0,0-1,1 1,-1 0,1 0,0 0,-1-1,0 1,-4 0,3-1,1 1,1 0,0 0,1-1,0 1,0 0,0 0,1 0,-1-1,1 1,-1 0,1 0,0 0,0 0,-1 0,-1 1,1-1,-1 0,-1 1,1-1,0 0,-1 0,2 0,1 1,0-1,0 0,0 0,0 0,0 0,0 0,0 0,0 0,0 0,0 0,0 0,0 0,0-1,0 1,1 0,-1 0,0 0,1 0,-1-1,0 1,1 0,-1 0,0 0,0 0,0 0,0 0,0 0,0 0,0 0,0 0,1 0,-1 0</inkml:trace>
</inkml:ink>
</file>

<file path=ppt/ink/ink222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1441 952,'2'0,"-4"-1,2 1,0 0,0-1,0 1,0-1,0 1,0 0,0-1,0 1,1 0,-1 0,0 0,0 0,0 2,0-1,1 1,-1 1,1 0,-1 0,0 1,-1 5,1-4,0 0,-1-1,1 5,0-6,0 1,1 0,-1-1,0 0,0 0,0-1,0 0,0 0,0 0,0 0,0-1,0 1,-1-1,0 2,1-2,0-1,0 0,0 0,0 0,-1-2,1 0,0 0,-1 0,1 0</inkml:trace>
</inkml:ink>
</file>

<file path=ppt/ink/ink222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1447 948,'2'0,"-4"0,2 0,0 0,1-1,-1 1,2 0,1 0,-1-1,0 1,1 0,-1 0,1 0,0 0,0 0,1 0,-1 0,5 0,-4 1,0-1,-1 0,4 0,-4 1,0-1,0 0,0 0,-1 0,1 1,0-1,0 0,-1 0,1 0,-1 0,-1 0,0 0,0 0,0 0,0 0,0 0,0 0,0 0,0 0,2 0,-2 0,0 0,-1 0,0 0,0 1,0-1,0 1,0 0,0 0,0 0,0 0,0 0,0 0,0 1,-1 3,1-3,-1 1,0-1,1 3,-1-2,1-1,0 1,0-1,0 1,0 0,0-1,0 0,0 1,0 1,0-2,0 0,0 0,0 1,0-2,0 1,-1-1,1 1,0 0,0-1,0 1,0 0,0-1,0 1,0 2,0-2,0 0,1 1,-1-1,0 0,0-1,0 1,0-1,1 1,-1-1,0 1,0 0,0 1,0-1,0 0,0-1,0 1,0-1,0-1,0 1,0 0,0-1,0 1,0-1,0 0,0 1,0-1,0 0,0 0,0 0,0 0,0 0,0 0,0 0,0 0,0 0,-1 0,0 0,0-1,0 1,0 0,0-1,0 1,-2-1,1 1,-1-1,1 0,0 1,-1-1,1 1,-1 0,0-1,-2 1,2-1,0 1,1 0,-3-1,2 1,1 0,-1-1,1 1,-1 0,0 0,0-1,1 1,-1 0,1 0,-2-1,2 1,0 0,-2-1,1 1,0-1,0 1,1 0,-1-1,2 1,0 0,0 0,1 0,0 0,-1 0,1 0,0 0,0 0,0 0,-1 0,1 0,0 0,-1 0,1 0,-1 0,1 0,-1 0,1 0,0 0,0 0,-1 0,1 0,0 0,0 0,0 0,0 0,0 0,0 0,0 0,0-1,0 0,0 0,1 0,-1-1,1 0,-1 1,1-1,-1 1,0 0,0-1,0 1,0 0,1-1,-1-1,0 2,0-1,1 1,-1 0,1 0,-1 1,0-1,0 1,0-1,0 1,1-1,-1 1,0 0,0-1,0 1,0 0,0 0,0 0,0 0,0 0,0 0,-1 0</inkml:trace>
</inkml:ink>
</file>

<file path=ppt/ink/ink222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71 57,'2'0,"-4"0,1-1,1 1,-1 0,1 0,0 0,0 0,0 0,0 0,0 1,0 1,-1 0,1 0,-1 3,1-3,0 1,0-1,-1 0,1 0,0 0,0 0,0-1,0 1,1-1,-1 0,0-1,0 1,2-1,-2 0,2-1,-1 1,0-1,0 0,0 0,0-1,0 1,0 0,0 0,0 0,-1 0,1 1,-1-1,-1 0,1 1</inkml:trace>
</inkml:ink>
</file>

<file path=ppt/ink/ink222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72 75,'2'0,"-4"0,2 0,0 0,0 0,0 0,1-1,-1 1,1-1,0 1,0-1,0 0,0 1,0-1,0 0,-1 0,1 0,-1 0,0-1</inkml:trace>
</inkml:ink>
</file>

<file path=ppt/ink/ink222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67 59,'2'0,"-4"0,2 0,0-1,-1 1,2-1,-1 1,0-1,1 0,0 1,0-1,1-1,-1 1,0 1,0-1,0 1,0 0,-1 0,1 0,-1 1,1-1</inkml:trace>
</inkml:ink>
</file>

<file path=ppt/ink/ink222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93 69,'2'0,"-4"-1,2 0,0 1,0 0,0 0,0 0,1 1,0 0,0 1,1-1,-1 0,1 1,-1-1,2 1,-2-1,-1-1,1 0,-1 1,0-1,0-1,0 1</inkml:trace>
</inkml:ink>
</file>

<file path=ppt/ink/ink222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104 66,'2'0,"-4"0,2 0,0 0,0 0,0 0,-1 1,1 0,-1 1,0 1,0-1,0 0,1 0,-1 1,0-2,1 1,0-1,0-1,-1 1,1 0</inkml:trace>
</inkml:ink>
</file>

<file path=ppt/ink/ink22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1041 311,'2'0,"-4"0,2 0,0 0,0 0,0-1,0 1,0 0,0 0,0 0,0 0,0 0,0 0,0 0,0 0,0 1,0 0,0 0,0 1,0-1,0 1,0-1,0 0,0 1,0-1,0 0,0-1,0 1,0-1,1 0,-1-1,1 1,-1-1,2 0,-2 0,1-1,0 1,1-1,-1 1,-1 0,1 0,-1 1,0 0,0-1,0 1,0 0,0 0,0 0,0 0,1 1,-1-1,1 2,0-1,-1 0,1 0,-1 0,1 0,0-1,-1 1,1-1,0 1,1-1,0 0,-1 0,0 0,0-1,0 1,0-1,-1 0,1 0,-1 0,0 0,1 0,-1 0,0 0,0-1,0 1,0 0,-1 0,1 1,0-1,-1 1,0-1,1 1,-1-1,0 1,0-1,0 1,1-1,-1 1,0 1,0-1,0 1</inkml:trace>
</inkml:ink>
</file>

<file path=ppt/ink/ink223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62 103,'2'0,"-4"0,2 0,-1 0,1 1,1-1,-1 0,1 0,0 0,0 0,1 0,0 0,1 0,0-1,0 0,2 0,-1 1,0-1,3 0,-3 0,-1 1,-1 0,0 0,0 0,0-1,0 1,-2 0,1 0,-1 0,0 0,0-1,0 1</inkml:trace>
</inkml:ink>
</file>

<file path=ppt/ink/ink223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130 78,'2'0,"-4"0,1-1,1 1,0 0,0 0,0 0,0 0,1 0,0 0,0 0,1 0,0 0,1 0,-1 0,1-1,-1 1,0 0,0 0,-1 0,0 0,0 0,1 0,-2 0,0 0,0 0,0 0,0 0,0 0,0-1,0 1</inkml:trace>
</inkml:ink>
</file>

<file path=ppt/ink/ink223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144 68,'2'0,"-4"0,1 0,1 0,0 0,0 0,0 0,0 0,0 0,0 0,0 0,1 0,0 1,1-1,-1 1,1-1,0 0,0 0,0 1,0-1,-1 0,0 0,0 0,-1 0,0 0,0 0,0 0,0 0,0 0,0 0,0 0,0 0,0 0,0 0,0 1,0-1,-1 1,0 0,-1 1,1 0,0-1,1 0,-1 1,1-1,-1 0,1 0,0 0,-1 0,1 0,0-1,0 0,0 0,0 0,0 0</inkml:trace>
</inkml:ink>
</file>

<file path=ppt/ink/ink223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570 141,'2'0,"-5"0,3 0,0-1,-1 1,1-1,0 1,-1 0,1 0,0 0,-1 0,0 0,1 0,-3 0,2 0,0 0,0 1,0 0,-1-1,1 1,-1 0,1 1,-1-1,1 0,0 1,0-1,0 0,0 0,0 2,0-1,1-1,-1 1,-1 2,2-3,-1 1,1 0,-1 0,1-1,0 1,0 0,0-1,0 1,0 0,0 0,0 0,0 0,0-1,1 1,-1 0,1 0,0-1,0 1,0-1,1 2,-1-1,0-1,1 0,-1 0,0 0,0 0,1 0,-1 0,1 0,-1 0,1-1,-1 1,1-1,-1 0,1 0,0 1,0-1,0 0,-1 0,1 0,0 0,0 0,0 0,-1 0,3 0,-3 0,1 0,0-1,0 1,-1-1,1 1,-1-1,1 0,-1 0,1 1,-1-1,1 0,-1 0,0 0,1 0,-2 0,1 0,0-1,0 1,0 0,0-1,-1 1,1 0,0-1,-1 1,1-1,-1 1,0 0,0-1,0 1,0 0,0-1,0 0,0 1,1-1,-1 1,0-1,0 1,0 0,0-1,0 0,0 1,0 0,0 0,0-1,0 1,-1-1,1 1,0 0,0 1,-1-1,1 0,-1 0,1 0,-1 0,1 1,-1-1,1 1,0-1,-1 1,1-1,-1 1,1-1,-1 1,1-1,-1 1,0-1,1 1,-1-1,0 1,0-1,0 1,1 0,-1-1,0 1,1 0,-1-1,1 1,-1 0,-1-1,2 1,-1 0,0 0,0-1,0 1,1 0,-1 0,0 0,1 0,-2-1,2 1,-1 0,0 0,1 0,-1 0,0 0,1 0,-1 0,0 0,0-1,1 1,-1 0,1 0,-1 0,1 0,-1 0,1 0,0 0,-1 0,1 0,0 0,-1 0,0 0,1 0,-1 0,1 0,-1 0,0 0,1 0,-1 0,1 0,0 0,-1 0,1 0,0 0,0 0,-1 0,0 0,1 0,-1 0,1 0,-1 0,1 0,-1 0,1 0,-1 0,1 0,-1 0,1 0,0 0,-2 1,1-1</inkml:trace>
</inkml:ink>
</file>

<file path=ppt/ink/ink223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349 177,'2'0,"-4"0,2 0,1-1,0 1,-1 0,2-1,-1 1,2 0,-1 0,-1 0,2 0,-1 0,0 0,1 0,0 0,-1 0,2 0,2 0,-2 0,-1-1,1 1,3 0,-3 0,0 0,-1-1,1 1,0 0,0-1,-1 1,0 0,0 0,2 0,-3 0,0 0,0 0,2 0,-2 0,0-1,0 1,1 0,-1 0,0 0,0 0,0 0,0 0,0 0,0 0,0-1,0 1,0 0,0 0,0 0,-1 0,1-1,0 1,0 0,-1 0,0 0,1 0,-1 0,1 0,-1 0,1 0,0 0,0 0,0 0,0 0,-1 0,0 0,-1 0,1 0,-1 0,1 0,0 0,0 0,0 0,1 0,-1 0,1 0,-1 0,0 0,-1 0,1-1,-1 1,1 0,-1 0,0 0,1 0,-1 0,1 0,0 0,-1 0,1 0,-1 0,0 0,0 0,0 0,0 0,0 0,1 0,-1 0,1 0,-1 0,1 1,0-1,0 0,-1 0,0 0,0 0,0 0,0 0,0 0,0 0,0 0,0 0,0 0,0 0,0 0,0 0,0 0,0-1,0 1,-1 0,0-1,0 1,0-1,0 0,-1 1,1-1,0 0,-1 0,1 0,1 1,-1 0,1-1,0 1,-1 0,1 0,0 0,0 0,0 0,0 0,0 0,0 0,1 0,-1 1,1-1,1 1,-1 0,0-1,1 1,-1-1,0 1,0-1,0 1,0-1,0 0,0 0,-1 0,0 0,0 0,0 0,0 0,0 1,1-1,-2 1,1 0,0 0,-3 1,1 0,0-1,1 0,0 1,-1-1,1 0,-1 0,2 0,0-1,-1 1,1-1,0 0,0 0,0 0,0 0,0 0</inkml:trace>
</inkml:ink>
</file>

<file path=ppt/ink/ink223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345 172,'2'0,"-4"0,2 0,0 0,0-1,0 1,0 1,0-1,0 1,0 2,0-2,0 0,0 0,0-1,1 1,-1-1,0 0,1 0,0 0,-1-1,2 0,-2 0,1 0,-1-1,0 1,0 0,0 1,0-1,0 1,-1 0,1 0,-1 0,1 0,-1 0,1 1,-1 0,1 0,-1 0,1 1,0 0,0-1,1-1,-1 1,1-1,0 0,-1 1,1-1,0-1,-1 1,1-1,-1 0,1 0,-1 0,0-1,0 1,-1 0,1 1,0 0,-1 0,0 0,1 0,-1 1,1-1,-1 1,1 0,-1 1,1-1,0 0,1 1,-1-1,1-1,0 0,0 0,-1 0,1 0,0 0,0-1,-1 1,1-2,-1 1,0 0,0 0,-1 0,1 0,-1 1,1 0,-1 0,1 1,-1-1,1 1,0 1,-1-2,1 1,1 0,-1-1,0 1,1-2,-1 1,1 0,-1-1,1 0,-1-1,0 1,0 0,-1 0,1 0,-1 1,0 0,-1 1,0 0,-1 0</inkml:trace>
</inkml:ink>
</file>

<file path=ppt/ink/ink223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286 183,'2'0,"-4"0,2 0,0 0,0 0,0 0,0 2,0 0,1 1,-1 2,1-2,-1 0,0-1,1 0,-1-1,0 1,1-1,-1 0,0-1,0 0,0 0,0-1,0-3,0 1,-1 0,0 0,0-1,1 1,-1 0,0 0,1 0,-1 1,1 0,0 0,0 0,-1 0,1 0,0 0,1 1,-1 1,0-1,1 1,-1 0,2 0,-1 0,0 0,0 1,0 0,0 0,0 0,0 0,0 1,-1 0,0-1,0 0,0 0,-1 0,0 1,-1-1,1 0,-1 0,1 0,-1 0,2 0,-1-1,1 1,-1-1</inkml:trace>
</inkml:ink>
</file>

<file path=ppt/ink/ink223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421 129,'2'0,"-5"0,3 0,0-1,0 1,0-1,0 1,0 0,0-1,0 1,0 0,0 0,0 1,0-1,0 2,0 0,1 0,-1 0,1 0,-1 2,1-3,-1 0,0 0,1-1,-1 0,0 0,1 0,-1 0,1-1,0-1,-1 1,1-1,-1 0,0 0,0 1,0 0,0 0,0 1,0 0,0 0,0 0,0 0,0 1,1 0,-1 0,3 4,-3-4,2 2,-1-3,0 1,0-1,0 1,-1-1,1-1,0 1,0-1,0 0,0 0,0 0,-1 0,1-1,-1 1,0-1,0 1,0 0,0 0,0 0,0 0,-1 0,1 0,-2 0,1 0,-1 1,1 0,0 0,0 0,0 1,1 0</inkml:trace>
</inkml:ink>
</file>

<file path=ppt/ink/ink223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457 134,'2'0,"-4"0,2 0,0 0,0 0,0 0,0 0,0 0,-1 0,1 1,1 1,-1-1,0 1,0 0,0 0,1 0,-1 0,0 0,1-1,-1-1,0 1,0-1,0 0,0 1,0-1,0 0,0 0,0 0,0 0,0 0</inkml:trace>
</inkml:ink>
</file>

<file path=ppt/ink/ink223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626 169,'2'0,"-4"0,2 0,0 0,0 0,0 0,0 0,0 0,0 0,0 0,0 0,0 0,0 0,0 0,0 0,0 0,0 0,-1-1,1 1,0 0,0 0,0 0,0 0,0 0,0 0,0 0,0 0,0 0,0 0,0 0,0 0,0 0,1 0,-1 0,1 0,0 0,-1 0,1 0,-1 0,1 0,0 0,-1 0,1 0,0 0,0 0,0 0,0 0,1 0,2 0,-2 0,0 0,0 1,1-1,-1 0,0 0,0 0,0 0,0 1,1-1,-1 0,0 0,0 0,1 0,1 0,-2 0,0 0,0 0,-1 0,1 0,-1 0,1 0,0 0,0 0,0 0,0 0,0 0,1 0,-1 0,2 0,-2 0,0 0,0 0,-1 0,1 0,0 0,0 0,0 0,-1 0,1 0,-1 0,0 0,0 0,0 0,-1 0,1 0,-1 0,1 0,0 0,-1 0,2 0,-1 0,1 0,-1 0,2 1,-2-1,1 0,-1 0,0 0,0 0,-1 0,1 0,-1 0,0 0,0 0,0 0,1 0,-1 0,0 0,0 0,0 0,0 0,0 0,0 0,0 0,0 0,0 0,0 0,-1 0,0 0</inkml:trace>
</inkml:ink>
</file>

<file path=ppt/ink/ink22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1085 320,'2'0,"-4"0,2-1,0 1,0 0,0 0,0 0,0 0,-1 1,1 0,0 0,1 0,-1 1,0 0,0 0,0 0,0 0,0-1,0 2,0-2,0-1,0 1,0-1,0 0,0 0,0 0,0 0,0 0,0 0,0 0,0-1,0 0</inkml:trace>
</inkml:ink>
</file>

<file path=ppt/ink/ink224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736 161,'2'0,"-4"0,2 0,-1-1,1 1,0 0,0 0,0 0,0 0,0 0,0 1,1-1,1 1,0 0,0 0,0 0,0 0,0 0,1 0,-1-1,-1 0,-1 0,1 0,-1 0,0 0,0 0,0 0,0 0,-1 1,1-1,-1 1,-1 0,1 1,-1-1,0 1,0 0,-1 0,1 0,0 0,0 0,1-1,-1 1,1-1,1 0,-1-1,1 1,0-1,0 0,0 0,0 0,0 0,1-1</inkml:trace>
</inkml:ink>
</file>

<file path=ppt/ink/ink224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683 123,'0'-1,"0"1,0 0,1-1,-1 1,0-1,0 1,0-1,-1 1,1 0,0-1,-1 1,1 0,0 0,0 0,-1 0,1 0,0 0,-1-1,1 1,-1 0,1 1,-1-1,0 1,0 0,-1 2,1-2,1 1,-1 0,0 3,1-3,0 0,0 0,0-1,0-1,1 1,-1-1,1 0,0 0,1 0,-1 0,0 0,-1-1,2-1,-1 0,0 0,0 1,-1-1,1 0,0 1,-1-1,0 1,1 0,-1 0,0 1,0-1,0 1,0-1,0 1,0 0,0 0,0 0,0 0,0 0,0 0,0 0,0 1,0 2,0-1,-1-1,1 1,0 2,0-2,1-1,-1 1,0-1,1 0,-1-1,1 1,-1-1,1 0,0 0,0 0,0-1,0 0,1 0,-1 0,0 1,-1-1,0 1,0-1,1 1,-2-1</inkml:trace>
</inkml:ink>
</file>

<file path=ppt/ink/ink224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703 127,'2'0,"-4"0,2 0,0 0,0 0,0 0,0 0,0 0,0 1,1 0,-1 0,0 0,0 1,1 1,-1-1,0-1,0 1,0-1,0 1,0 0,0-2,0 1,0-1,0 1,0-1,1 0,-1 1,0-1,0 0,0 0,-1 0,1-1</inkml:trace>
</inkml:ink>
</file>

<file path=ppt/ink/ink224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892 137,'2'0,"-4"0,2-1,-1 1,1-1,-1 0,1 1,-1-1,0 1,0 0,0-1,0 1,0 0,0 1,-1-1,0 1,1 0,-1 0,1 0,-1 1,1-1,-1 1,1 0,0 1,-1-1,1 1,0 0,-1 0,0 2,2-2,-1-1,1 1,0-1,0 0,0 0,1 1,-1-1,1 0,0-1,0 1,1 0,-1 0,1-1,0 1,0-1,0 1,0-1,0 0,0-1,0 1,1-1,0 0,-1 0,0 0,0 0,0-1,0 1,0-1,0 0,2-1,-2 2,-1-2,1 1,0 0,1-2,-1 1,-1 0,1 0,-1 1,0-1,-1 0,1 1,-1-1,1-2,0 3,-1-1,0 0,1 0,-1 0,0 0,0 1,0-1,0 1,0-2,0 2,-1 0,1 0,0 0,0 0,-1 0,0 0,1 0,-1 0,1 0,-1 0,0 0,1 0,-1 1,1-1,-1 1,1-1,-1 1,1-1,-1 0,1 1,-1 0,1-1,-1 1,0-1,1 1,-1-1,0 1,1 0,-2-1,2 1,-1 0,1 0,-1-1,0 1,0 0,1 0,-1 0,1 0,-1 0,0 0,0-1,0 1,0 0,-1 0,1 0,0 0,0 0,0 0,0 0,0 0,0 0,0 1,-1-1,1 0,0 0,-1 1,-2-1,3 1,-1-1,0 1,-4 1,2-1</inkml:trace>
</inkml:ink>
</file>

<file path=ppt/ink/ink224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756 170,'2'0,"-4"0,2 0,0 0,0 0,0 0,-1 1,1-1,0 2,0-2,0 0,0 0,0 0,0 0,0 0,0 0,1 0,0 0,0-1,-1 1,1-1,0 0,-1 0,0 1,0-1,0 1,0 0,0 0,-1 0,1 0,-1 1,1 0,-1-1,1 1,0-1,0 1,1-1,-1 0,0 0,1 0,-1 0,0 0,1 0,-1-1,0 1,0 0,0-1,0 1,0-1,-1 1,0 0,1 0,-1 0,0 0,1 0,0 0,-1 0,1 0,0 0,0 0,1 0,-1 0,1 0,0 0,0 1,0-1,0 0,0 0,1 0,0-1,0 1,0 0,0 0,-1 0,2 0,-1 0,0 0,0 0,2 0,-2-1,1 1,-1 0,0 0,0 0,0 0,0 0,0 0,0 0,-1 0,1 0,-1 0,1 0,-1 0,0 0,0 0,-1 0,0 0,0 0,1 0,-1 0,1 0,-1 0,3 0,0 0,-1 0,0 0,1 0,-2 0,1 0,-1 0,0 0,-1 0,1 0,0 0,0 0,0 0,-1-1,0 1,1 0,-1 0,1 0,0 0,-1 0,1 0,0 0,2 0,-2 0,1 0,-1 0,0 0,0 0,-1 0,1 0,-1 0,0 0,1 0,-1 0,1 0,-1 0,1 0,-1 0,0 0,1 0,-1 0,1 0,0 0,-1 0,1 0,-1 0,1 0,-1 0,0 0,0 0,0 0,0 0,0 0,0 0,0 0,0 0,0 0,0 0,0 0,0 0,0 0,0 0,0 0,0 0,0 0,0 0,0 0,0 0,0 0,0 0,0 0,0 0,0 0,0 0,0 0,0 0,0 0,-1-1,1 1,-1 0</inkml:trace>
</inkml:ink>
</file>

<file path=ppt/ink/ink224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848 160,'2'0,"-4"0,2 0,0 0,0 0,0 0,0 0,0 0,0 0,0 0,0 0,0 0,0 0,0 1,1-1,3 3,-2-1,-1-2,0 1,0-1,0 1,-1-1,0 0,1 0,-1 0,0 0,0 0,0 1,0-1,0 0,0 1,-1 0,-1 2,1-1,0-1,0 1,-1-1,1 1,0-2,1 0,0 0,0 0,0 0</inkml:trace>
</inkml:ink>
</file>

<file path=ppt/ink/ink224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806 193,'2'0,"-4"0,2 0,0 0,0-1,0 1,0 0,0 0,0 1,0 0,0 2,0 0,0 0,1-1,-1 2,0-3,0 0,0-1,0 0,1 0,-1 0,1 0,0-1,0 0,0-2,0 1,0 1,-1-1,0 1,0 1,0 0,0 0,0 0,0 0,1 0,-1 1,0 0,0 0,1 1,-1 0,1-1,0 0,0-1,0 1,0-1,0 0,0-1,0 0,0 0,0 0,-1-1,0 1,0-1,0 0,0-1,-1 2,0-1,1 1,-1 0,0 1,0-1,0 1,0-1,1 1,-1 1,0-1,0 1</inkml:trace>
</inkml:ink>
</file>

<file path=ppt/ink/ink224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833 209,'2'0,"-4"0,2 0,0-1,0 1,0-1,0 1,1 0,0 0,-1 0,1 0,0 1,0 0,-1 0,1 0,-1 0,0 0,0 0,-1 1,0-1,-1 1,1-1,0 0,0 0,1 0,-1-1,1 0,0 0,1 0,0 0,0-1,1 0,2 0,-2 1,0-1,-1 1,1-1,-1 1,0 0,0 0,-1 0,0 0,0 0,0 0</inkml:trace>
</inkml:ink>
</file>

<file path=ppt/ink/ink224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939 158,'2'0,"-4"0,2 0,0 0,0 0,0 0,0 0,0 0,0 0,0 0,0 0,0 0,0 0,0 0,0 0,1 0,0 0,1 0,0 0,0-1,0 1,0 0,1-1,-1 1,1 0,0 0,3-1,-3 1,-1 0,1-1,0 1,0 0,0-1,0 1,-1 0,1 0,-1 0,1-1,-1 1,0 0,0 0,0-1,0 1,0 0,0 0,0 0,2 0,-2 0,0 0,-1-1,1 1,-1 0,0 0,0 0,0 0,0 0,1 0,-1 0,0 0,0 0,0 0,0 0,-1 0,1 0,-1 0,1 0,-1 0,0 0,0 0,1 0,-1 0,0 1,1-1,-1 0,0 0,0 0,0 0,0 0,0 0,0 0,0 0,-1-1,1 1,-1 0</inkml:trace>
</inkml:ink>
</file>

<file path=ppt/ink/ink224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1034 148,'0'-1,"0"1,-1 0,0-1,0 1,0-1,0 1,0 0,0-1,-1 1,1 0,1 0,0 0,0 0,0 0,0 0,-1-1,1 1,0 0,1 1,0-1,0 1,1 0,-1-1,1 1,0-1,0 1,0-1,1 1,-1-1,-1 1,0-1,-1 0,1 0,-1 0,0 0,1 1,-1-1,0 0,0 0,0 0,0 1,-1 0,0 0,0 1,-1-1,0 1,1-1,-1 1,-1 0,2-1,0 0,0 0,-1 0,2-1,-1 0,1 0,0 0,0 0,1-1</inkml:trace>
</inkml:ink>
</file>

<file path=ppt/ink/ink22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1094 323,'2'0,"-3"0,1-1,0 1,0 0,0 0,0 1,-1-1,0 1,0 0,0-1,0 0,1 1,-1-1,1 1,-1-1,1 0,0 0,0 0,0 1,0-1,1 1,-1-1,1 1,1-1,-1 1,0-1,0 0,0 0,0 0,0 0,0 0,0 0,1-1,-2 0,1 1,-1-1,1 1,0-1,-1 0,0 0,0 1,1-1,-1 1,0-1,0 1,0 0,0 0,0 0,0 1,0 0,0 0,0 0,0 1,1 0,-1-1,0 1,0 0,0-1,0 1,0-1,0 1,0-1,0 0,0 0,0-1,0 0,-1 1,1-1,-1 0,1 0,-1 0,0 0,0 0,1 0,-1-1,-1 0,1 0,1 0,-1 0,1 0,-1-1</inkml:trace>
</inkml:ink>
</file>

<file path=ppt/ink/ink225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1080 136,'0'-1,"0"1,0-1,0 0,1 1,-2-1,1 1,0-1,0 1,-1 0,0-1,0 1,0 0,0 0,0 1,-1 1,0-1,1 1,0 0,0 0,1 0,-1 0,2-1,-1 0,1 0,0 0,0 0,0-1,0 0,0 0,0 0,0 0,0-1,0 0,0 1,1-3,-2 1,1 0,-1 0,1 1,-1-1,0 1,0 0,0 1,0-1,0 1,0 0,0 0,0 0,-1 1,1 0,0 1,0 1,0-1,0 0,1 0,-1 0,1 0,-1-2,1 1,0 0,0-1,0 0,0 0,2 0,-2-1,0 1,0 0,-1 0</inkml:trace>
</inkml:ink>
</file>

<file path=ppt/ink/ink225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1100 146,'2'0,"-4"0,3-1,0 1,0 0,0 0,0 0,0 1,0-1,-1 1,0 0,0 0,0 0,0 0,-1 0,0 0,-1 1,1-1,0 0,0 0,0 0,1-1,0 0,0 0,0 0,0 0,1 0,0 0,0 0,1 0,0-1,0 1,0-1,3 0,-3 1,0-1,-1 1,0 0,1-1,-2 1,0 0,0 0,1 0</inkml:trace>
</inkml:ink>
</file>

<file path=ppt/ink/ink225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903 180,'2'0,"-4"0,2 0,0 0,0 0,0 0,0 0,0 0,0 1,1-1,-1 1,2 2,-2-2,1 1,-1 0,1 0,-1-1,1 2,-1-1,0 0,0 0,0 1,0-1,0-1,0 1,1 0,-1-1,0 1,0-1,1-1,-1 1,1-1,-1 0,1 0,0 0,0 0,0 0,0 0,0 0,1 0,-1 0,3 0,-2-1,0 1,0 0,0 0,1-1,0 1,0 0,0 0,-1 0,1-1,2 1,-2 0,0 0,3 0,-4 0,1 0,-1 0,0-1,1 1,-1 0,0 0,0 0,1 0,-1-1,0 1,-1 0,1 0,-1 0,0 0,-1 0,0 0,0 0,0 0,0 0,0 0,-1 0,1 0,-1-1</inkml:trace>
</inkml:ink>
</file>

<file path=ppt/ink/ink225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985 198,'2'0,"-4"0,2 0,-1 0,1-1,0 1,0 0,0 0,0 1,1-1,0 1,0 0,1 0,0 1,0-1,-1 0,3 1,-2-1,-1-1,1 1,0-1,-1 0,1 0,-2 1,1-1,-1 0,0 0,0 0,0 1,0-1,-1 1,0 0,0 0,-1 0,0 1,0-1,0 1,1 0,-1-1,1 0,0 0,0 1,-2 0,3-1,0-1,0 0,0 0,0 0,0 0,-1 0,1-1</inkml:trace>
</inkml:ink>
</file>

<file path=ppt/ink/ink225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1057 207,'2'0,"-4"0,2-1,0 0,0 1,0-1,-3 0,3 0,-1 1,1 0,-1 0,1 0,0 0,-1 3,1-1,0 1,0-2,0 1,0 0,0 0,0 0,1 0,-1 0,0 0,1 0,-1-1,0 1,1 0,-1-1,0 1,1 0,-1-2,0 1,0 0,0-1,0 0,0 0,0 1,0-1,0 0,0 0,-1 0,1 0,-2 0,1-1,0 0,0 0,0 0,0 0,0 0</inkml:trace>
</inkml:ink>
</file>

<file path=ppt/ink/ink225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1040 223,'2'0,"-4"0,2 0,0 0,0 0,0 0,1 0,0 0,0 0,1 0,0-1,0 1,0 0,0 0,1-1,-2 1,1 0,0 0,-1 0,0 0,0-1,-1 1,1 0,-1 0,0 0,0 0,0 0,0 0,0 0</inkml:trace>
</inkml:ink>
</file>

<file path=ppt/ink/ink225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1082 201,'2'0,"-4"0,2 0,0 0,0-1,0 1,1 0,-1 0,0 0,0 0,0 0,0 0,0 0,-1 1,1 1,-1 0,0 0,0 0,1 1,-1-1,0 0,1 0,0 0,0 1,0-1,0 0,1 0,1 1,-1-3,0 1,1-1,0 0,0 0,-1-1,1 0,-1 0,0 0,0 0</inkml:trace>
</inkml:ink>
</file>

<file path=ppt/ink/ink225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1094 211,'2'0,"-4"0,2 0,1-1,-1 1,1 0,0 0,-1 0,1 1,0 0,0 1,-1 0,0 0,0-1,0 1,0-1,-1 0,1-1,-1 0,1 0,0 0,-1-1,1 0,0 0,0-1,0 1,1 0,0 0,0 0,-1 0,1 1,0-1,1 1,-1 0,-1 0,1 1,1-1,-1 1,0 1,-1-1,1 0,-1 0,1 0,-1 0,0 0,0-1,0 0,0 0,0 0,0-1</inkml:trace>
</inkml:ink>
</file>

<file path=ppt/ink/ink225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1116 201,'2'0,"-4"-1,2 1,0 0,0 0,0 0,1 0,-1 0,1 1,-1-1,1 1,0 1,0 1,0-1,-1-1,0 2,0-1,1-1,-1 1,0 0,0 0,0-1,0 1,-1-1,1 0,-1 0,0 0,-1 1,1-1,0-1,0 1,1-1,-1 0,0 0,1 0,0 0,-1-1,1 0,0 0</inkml:trace>
</inkml:ink>
</file>

<file path=ppt/ink/ink225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1137 216,'2'0,"-4"0,2 0,0 0,0 0,0 0,0 0,0 0,0 0,0 0,1-1,2 1,-2 0,1-1,0 1,0 0,-1 0,1-1,0 1,-1 0,2 0,-3 0,1 0,-1 0,0 0,0 0,0 0,0 0,0 0</inkml:trace>
</inkml:ink>
</file>

<file path=ppt/ink/ink22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1105 315,'2'0,"-4"0,2 0,0 0,0 0,0 0,0 0,0 0,0 0,0 0,0 0,0 0,1-1,-1 1,0 0,0 0,0 0,0 0,0 0,0 0,0 0,0 0,0 1</inkml:trace>
</inkml:ink>
</file>

<file path=ppt/ink/ink226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1139 223,'2'0,"-4"0,2 0,0 0,0 0,1 0,-1 0,1 0,1 0,-1 0,0 0,1 0,-1 0,2-1,-2 1,1 0,-1 0,0 0,-1 0,1-1,-1 1,0 0,1 0,-1 0,0 0,1-1</inkml:trace>
</inkml:ink>
</file>

<file path=ppt/ink/ink226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1189 211,'2'0,"-4"-1,3 1,-1-2,1 1,0 0,-1 0,1 0,0 1,-1-1,2 1,-1 1,0 0,0 0,0 0,-1 1,1 0,-1 0,1 0,-1 0,-1-1,1 0,-1 0,1 0,0-1,-2 0,2 0,-1 0,1-1,-1 0,1 0,0 0,0 0,1-1,-1 1,1-1,1 1,-1 0,0 0,0 0,2 1,-2-1,0 1,1 1,-1-1,0 1,1 1,-1 0,-1 0,1 0,-1 0,1-1,-1 2,0-2,0-1,0 0,0 0,0 0,0 0,-1-1</inkml:trace>
</inkml:ink>
</file>

<file path=ppt/ink/ink226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1220 185,'2'0,"-4"-1,3 1,0 0,0-1,0 1,0 0,1 0,-2 0,1 0,0 1,-1 0,1 0,-1 0,0 0,0 0,0 1,0-1,-1 1,0-1,-1 1,1-1,-1 1,2-1,0-1,-1 1,1-1,1 0,-1 0,2-1,-1 1,1-1,-1 1,1-1,0 1,2-1,-2 0,0 1,0 0,-1-1,0 1,0 0,-1 0,0 0,0 0,0 0,0 0,0 0,0 0,0 0</inkml:trace>
</inkml:ink>
</file>

<file path=ppt/ink/ink226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586 193,'2'0,"-4"0,1 0,1 0,0 0,0 0,0 0,0 0,0 0,0 0,0 0,0 0,0 0,0 0,0 0,0 0,0 0,0 0,0 0,0 0,0 0,0 2,0 0,0 0,1 0,-1 4,0-2,0-2,0 1,0 0,0-1,1 1,-1-1,0 1,0-1,0 0,0 0,0 1,0-2,1 1,-1 0,0 0,0-2,0 1,0 0,1-1,-1 1,0-1,0 1,0-1,0 0,0 0,0 0,0 0,0 0,0 0,0-1,-1 1,0 0</inkml:trace>
</inkml:ink>
</file>

<file path=ppt/ink/ink226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577 246,'2'0,"-4"0,2 0,0-1,0 1,0 0,0 0,1 0,-1 0,0-1,0 1,0 0,0 0,0 0,0 0,1 0,0 1,0-1,0 2,0-1,0 1,0 0,0-1,0 1,-1-1,1 0,0-1,-1 1,1-1,-1 1,0-1,0 0,0 0,1 0,-1 0,1-1,0 1,0-1,0-1,0 0,2-2,-1 2,0 0,0 1,1-2,-2 2,0 0,0 1,-1-1,0 1,0-1,0 1,0 0,0 0</inkml:trace>
</inkml:ink>
</file>

<file path=ppt/ink/ink226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542 290,'2'0,"-4"-1,1 1,1-1,0 0,0 1,-1-1,1 1,-1-1,1 1,0 0,-1 0,0 0,1 0,-1 0,0 0,1 1,-1 2,0-2,1 1,0 0,1 3,-1-2,1 0,0 0,0 2,0-3,0 0,-1 0,1 0,-1-1,1 1,-1-1,0 0,0 0,0 0,0-1,-1 0,1 1,0-1,-1-1,1 0,-1 0,-1 0,1 0,0 0</inkml:trace>
</inkml:ink>
</file>

<file path=ppt/ink/ink226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526 313,'2'0,"-4"0,2-1,0 1,1 0,0-1,-1 1,1 0,2 0,-2-1,1 1,0 0,-1-1,1 1,0-1,0 1,-1-1,0 1,0 0,-1 0,0 0,0 0,0 0,1-1,-1 1</inkml:trace>
</inkml:ink>
</file>

<file path=ppt/ink/ink226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559 290,'0'-1,"0"1,0-1,0 1,-1-1,1 1,0 0,0 0,0 0,0 1,0 1,-1 0,1 0,0 1,0 0,0-1,0 1,0-1,1 0,0 1,0-2,0-1,0 0,-1 0,2 0,-1 0,0-1,0 0</inkml:trace>
</inkml:ink>
</file>

<file path=ppt/ink/ink226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568 300,'2'0,"-4"-1,2 1,1-1,-1 0,0 1,1-1,-1 1,1 0,0 1,0 0,-1 1,1 0,-1-1,0 1,0-1,0 0,-1-1,1 0,0 0,0-1,-1 0,1 0,0 0,0-1,0 0,1 1,-1 0,1 0,0 1,-1 0,1 0,1 0,-1 1,0 0,0 0,1 1,-2-1,0 0,0 0,0-1,0 1,0-1,-1-1</inkml:trace>
</inkml:ink>
</file>

<file path=ppt/ink/ink226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586 283,'2'0,"-4"0,2 0,0 0,1 0,0 1,0 0,0 1,1 0,0 0,-1 0,1 0,0 2,-1-3,-1 1,0-1,0 1,-1-1,0 0,0 0,0 0,-1 0,1-1,0 1,0-1,1 0,-1-1</inkml:trace>
</inkml:ink>
</file>

<file path=ppt/ink/ink22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1134 314,'2'0,"-4"0,2 0,0 0,0 0,0 0,0 0,0-1,0 1,0 0,0 0,0 0,0 0,1 0,0 0,0 0,1 0,0 0,0 0,0 0,2 0,-2 0,0 0,0 0,-1 0,0 0,-1 0,1 0,-1 0,1 0,-1 0,0 0,0 0,0 0,0 0,0 0,0 0</inkml:trace>
</inkml:ink>
</file>

<file path=ppt/ink/ink227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603 296,'2'0,"-3"0,1-1,1 1,0 0,0 0,0-1,0 1,0 0,0 0,0 0,0 0,0 0,-1 0,0 1,0 0</inkml:trace>
</inkml:ink>
</file>

<file path=ppt/ink/ink227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605 304,'2'0,"-4"0,2 0,0 0,0 0,1 1,-1-1,1 0,0 0,0-1,0 1,1 0,-1-1,1 0,-1 1,0-1,0 1</inkml:trace>
</inkml:ink>
</file>

<file path=ppt/ink/ink227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658 266,'0'-1,"0"0,0 1,0-1,0 0,0 0,0 1,-1 0,1 0,0 2,0 0,0 1,0 1,0 0,0-1,0 0,0-1,0 0,0-1,0 0,0 0,1-1,-1 1,0-1,0 0</inkml:trace>
</inkml:ink>
</file>

<file path=ppt/ink/ink227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635 301,'2'0,"-4"0,2 0,-1 0,1 0,0 0,0 0,0 0,1 0,0 0,1 0,2-1,0 0,2 0,0-1,1 1,0 0,1-1,7 0,-9 1,0 0,-2 1,0-1,-2 1,0 0,-1-1,0 1,-1 0,0 1,-1-1,-1 1</inkml:trace>
</inkml:ink>
</file>

<file path=ppt/ink/ink227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650 323,'2'0,"-4"0,2-1,-1 1,1 0,0 0,0 0,0 0,0 1,0 2,0 0,1 0,-1 1,0-1,0 2,0-4,0 1,0-1,0 0,1-1,-1 1,0-1,1 0,-1 0,1 0</inkml:trace>
</inkml:ink>
</file>

<file path=ppt/ink/ink227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666 341,'2'0,"-4"0,2 0,0-1,1 1,2-1,-2 1,1 0,0-1,1 1,-1-1,0 1,-1 0,1-1,-1 1,0 0,-1 0,0-1,-1 1,1 0</inkml:trace>
</inkml:ink>
</file>

<file path=ppt/ink/ink227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673 327,'2'0,"-4"0,2 0,-1 1,2 0,-1 1,1 1,-1 0,1-1,0 1,-1-1,0 0,1-1,-1 1,0-1,0-1,0 1,0-1,1 0,0 0,0-1</inkml:trace>
</inkml:ink>
</file>

<file path=ppt/ink/ink227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698 336,'2'0,"-4"0,2 0,0 0,0 0,1 0,0 0,0 0,0 0,1 0,-1 0,1-1,-1 1,0-1,0 0,0 0,-1 0,1 0,-1 0,0-1,0 1,-1 0,1 1,-1-1,0 1,-1 0,0 0,1 1,-1 0,0 2,1-1,0 0,1 1,-1-1,1 0,0-1,0 1,1-1,0 0,0-1,0 0,1 1,-1-1,0 0,2-1,-1 0,-1 0,0 1,0-1,0 0,-1 0,0 0,0 0,0 0</inkml:trace>
</inkml:ink>
</file>

<file path=ppt/ink/ink227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699 312,'2'0,"-4"0,2 0,-1 0,1-1,0 1,0 0,0 0,2 0,0 0,-1-1,2 1,-1-1,0 1,1 0,-1 0,-1-1,0 1,0 0,-1 0,0 0,0 0,0 0,-1 1</inkml:trace>
</inkml:ink>
</file>

<file path=ppt/ink/ink227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729 302,'2'0,"-5"-1,3 1,0 0,0-1,0 1,0-1,0 1,0 0,0-1,0 1,0 0,1 0,-1 0,0 0,0 0,1 2,0-1,0 0,-1 1,1-1,-1 1,0-1,0 1,0-1,0 0,-1-1,1 0,0 0,0-1,0 1,-1-2,1 1,1 0,-1 0,1 0,-1 0,1 0,-1 0,1 1,-1-1,1 1,-1 0,1-1,0 1,0 0,-1 0,1 0,-1 0,1 1,-1 0,1 0,-1 0,1 1,-1-1,0 1,1-1,-1 0,0 0,1 0,-1-1,0 0,1 1,0-1,0 0,0-1,0 1,-1 0,1-1,0 0,-1 1,0 0</inkml:trace>
</inkml:ink>
</file>

<file path=ppt/ink/ink22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1148 308,'2'0,"-4"0,2 0,0 0,0 0,0 0,0 0,0 0,1 0,-1 0,1 0,0 0,1 1,0-1,-1 1,0-1,0 0,1 0,-2 1,1-1,0 0,-1 0,0 1,0-1,0 1,0-1,0 1,0 1,-1-1,0 1,-1 0,1 0,0-1,0 0,0 0,1-1,0 0,0 0</inkml:trace>
</inkml:ink>
</file>

<file path=ppt/ink/ink228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689 84,'2'0,"-4"0,2 0,0 0,0 0,0 0,0 0,0 0,0 0,1 1,-1 0,0 1,1-1,-1 0,0 1,0-1,1-1,-1 1,0-1,0 0,0 1,0-1,0 0,1-1,-1 1,1-1,1 0,-1 0,1-1,0 0,0 0,0 0,0 0,0 0,0 0,0 1,-1-1,0 1,0 0,0 0,-1 0,1 1,-1-1,0 1,0 0,0 0,0 0</inkml:trace>
</inkml:ink>
</file>

<file path=ppt/ink/ink228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1072 101,'2'0,"-4"0,2-1,0 1,0 0,0 0,0 0,0 0,0 0,0 0,0 0,0 0,0 0,0 0,0 0,0 1,0 0,0 0,0-1,1 1,-1 0,0 0,0 0,0 0,1-1,-1 1,0-1,0 0,0 1,0-1,1 0,-1 0,0 0,0 0,0 0,0 0,0 0,1 0,0-2,0 1,0 0,0 0,0 0,1 0,-1 0,0 0,2-1,-1 0,-1 1,0 0,0 0,0 0,0 1,0 0,-1 0,0-1,0 1,0 0</inkml:trace>
</inkml:ink>
</file>

<file path=ppt/ink/ink228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121 447,'2'0,"-5"-1,3 1,0 0,0 0,0 0,0 4,0 0,-1 0,0 1,1-1,-1-1,0 0,1-1,0-1,0 0,0-1,0 0,0 0,0-1,0 0,0-2,0 0,0-1,0 1,0-1,0-3,1 4,-1 0,1 1,0-3,1 4,-1-1,0 1,3-1,-3 2,1 0,0 0,0 1,0-1,0 1,0 0,-1-1,0 1,1 1,-1-1,-2 1</inkml:trace>
</inkml:ink>
</file>

<file path=ppt/ink/ink228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105 466,'2'0,"-4"0,2 0,1 0,0-1,1 1,0 0,0-1,0 1,1 0,0-1,0 1,0 0,0-1,-1 1,0 0,1-1,-2 1,-1 0,0 0,0 0,0 0,1 0</inkml:trace>
</inkml:ink>
</file>

<file path=ppt/ink/ink228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150 459,'2'0,"-5"-1,3 1,0 0,-1 0,0 3,0 0,0 0,0 0,1-1,0 1,1-1,-1-1,1 0,0 0,1-1,-1 1,0-2,1 1,-1-1,0-1,1-1,-2 1,0 0,0 1,-1-1,-1 1,1 0,-1 1,0-1,0 1,0 0,1 0,0 0,1 0,0 0,1 0,0-1,1 0,1 1,-1-1,1 1,-1-1,0 1,2 1,-2-1,-1 2,0-1,2 3,-3-2,0 0,1-1,-1 1,0-1,0 0,-1-1,1 0,-1 1,0-2,1 1,0-1,0 0,0-2,0 2,1-1,0 0,0 1,1-1,0 1,-1 0,1 0,1 0,-2 1,1-1</inkml:trace>
</inkml:ink>
</file>

<file path=ppt/ink/ink228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192 465,'2'0,"-4"0,1 0,1 1,0 1,-1-1,1 1,0 0,-1 0,1-1,0 0,0 0,1 0,-1-1,1 0,-1 0,2-1,-1 1,0-1,-1-1,1 1,0 0,-1-1,1 1,-1 0,0 1,0 0,0 1,1 0,0 2,0-2,-1 1,1-1,0-1,0 1,0-1,0 0,0 0,0-1,2 0,-1 0,-1-1,1 0,-1-2,-1 2,0 0,-1 1,0-1,-3-1,2 2,0 0,-1 0,0 1,2 1,0 0,1 1,0-1</inkml:trace>
</inkml:ink>
</file>

<file path=ppt/ink/ink228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236 461,'-1'0,"1"-1,-1 1,-1-1,1 2,-1 0,1 0,-1 1,0 3,1-3,1 0,0 0,0-1,0 0,1 0,1-1,-1 0,0 0,1-1,-1 0,0 0,1-1,-1 0,0-2,-1 2,1 1,-1 0,0 0,0 1,0 0,0 1,-1 0,1 0,0 1,0 0,1-1,-1 1,1-1,0 0,-1 0,1-1,0 1,2-1,-2-1,1 1,-1-1,0 0,0-1,-1 1,0-1,0-1,0 1,-1-1,0 2,0 0,-1 0,1 1,0 0,0 0,1 0,1 0,0 0,0 0,1 0,0 0,0 0,-1 0,2 0,-1 0,-1 0,0 0,-1 1,1 0,-1 0,0 1,0-1,-1 1,1-1,0 1,-1-1,1 1,0-1,0 0,1-1,0 0,1 0,0 0,0 0,-1 0,1-1,0 1</inkml:trace>
</inkml:ink>
</file>

<file path=ppt/ink/ink228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295 463,'-1'0,"1"-1,-1 0,-1 1,0-1,0 0,0 1,0 1,0 0,0 0,1 1,-1 2,2-2,0 0,0-1,1 0,1 0,-1-1,1 0,0 0,0-1,2-2,-3 2,1-2,-1 0,0-1,0 0,0-1,0 1,-1 0,0-2,-1 4,1 1,-1 0,0 1,1 0,-1 0,0 0,1 1,-1 1,0 4,1-1,0-1,0 1,0 2,0-5,1 0,0-1,0 0,0-1,0 1,0-1,1 0,-1 0,0-1,-1 1</inkml:trace>
</inkml:ink>
</file>

<file path=ppt/ink/ink228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336 466,'0'-1,"0"1,0 0,0-1,0 1,0 0,0 1,0 0,0 1,1 1,-1 1,0 0,0 1,0-2,0 1,0-2,-1 1,1-2,0-1,0 0,1-1,-1 0,0 0</inkml:trace>
</inkml:ink>
</file>

<file path=ppt/ink/ink228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338 476,'0'-1,"0"0,0-2,0 1,0-1,0-2,0 3,1 0,-1 0,1 1,1 0,0 1,0-1,-1 2,1-1,1 3,-2-1,0 0,-1 1,-1 1,0-3,-1 1,0-1,0 0,0-1,1 1,0-2,1 1,0-1,1-1,1 0,0 0,0-1,3 0,-3 2,0 0,0 1,0 0,-1 1,2 2,-2-1,-1 0,0 2,-1-3,1 0,-1 0,1-1,-1 0,1 0,1-1,-1 0,1-1,0 1,1-1,-1 0,1 0,-1 0,0 1,0 1,-1 0,0 1,0 0,0 1,0 0,1 0,-1 0,0-1,1 0,0 0,0 0,0-1,2 0,-2-1,1 0,-1 0,0-3,-1 2,0 0,0 0,-1-1,-1 2,0 0,-1 0,0 2,1 0,-2 1,3 0,0-1</inkml:trace>
</inkml:ink>
</file>

<file path=ppt/ink/ink22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1185 308,'2'0,"-4"0,2 0,0-1,-1 1,1 0,0 0,0 0,0 0,0 0,0 0,0 0,0 3,0-1,0 0,-1 0,1 1,0-2,0-1,0 1,0-1,1 0,-1 0,1-1,0 1,1-3,-1 2,-1 0,1 0,-1-1,0 1,0 1,1-1,-1 1,0 0,0 0,0 1,0-1,1 1,-1 0,1 0,0-1,0 1,-1-1,1 0,-1 1,1-1,0 0,-1-1,1 1,0-1,0 0,0 0,0 0,-1 0,0 0,-1 0,1 0,-1 1,1-1,-1 1,1 0,0 0,-1-1,1 1,0 0,-1 0,1 0,0 1,0-1,0 2,0-1,1 0,0-1,0 1,0-1,1 0,-1 0,1 0,-1 0,1 0,-1 0,1-1,-1 1,-1-1,1 0,-1 1,0-1,0 0,0 1,0-1,0 1,0-1,-1 1,1 0,0-1,0 1,-1 0,1 0,0 0,-1 0,0 1,1 0,-1-1,1 1,-1 0,1 0,0 2,0-2,1 0,0-1,0 1,0-1,-1 1,3-1,-2 0,0 0,1-1,-1 1,0 0,0-1,0 0,-1 0,0 0,0 0,0 0,0 0,0 0,0 1,0-2,-1 2,1 0,0 0,0 0,0 0,0 0,0 0,0 1,0 0,0 0,0 0,1 1,-1 0,0-1,0 0,1 0,-1 0,0-1,0 0,0 0,0 0,0 1,0-1,0 0,0 0,1 0,-1 0,0 0,0-1</inkml:trace>
</inkml:ink>
</file>

<file path=ppt/ink/ink229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401 461,'2'0,"-4"0,2-1,0 2,0 0,0 1,0 6,0-4,0 1,-1 0,1 2,0-4,0 0,0-2,0 0,0 0,0-2,1 1,-1-2,0 0,0 0,0-2,0 0,0-1,0 0,0-4,0 5,0 0,0-1,1 4,0 0,-1 0,2 1,-1 0,1 0,0 0,0 1,0 1,-1-1,1 4,-2-2,0-1,-1 0,-2 1,1-3,0 1,-1 0,0-1,1 0,0 0,1 0,0 0,1 0,2-1,0 1,1-1</inkml:trace>
</inkml:ink>
</file>

<file path=ppt/ink/ink229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435 457,'2'0,"-5"-1,3-2,-1 2,0 0,0 1,-2 1,2 1,-1 1,0 0,1 0,0 3,1-3,0-2,1 1,1-1,-1-1,0-1,1 0,0-2,-1 1,0-1,0 1,1-1,-2 1,1 0,0 1,-1 2,0 1,0 0,-1 1,1-1,0 1,0-2,1 1,0-1,-1 0,2 0,-1-1,1 0,0-1,-1 0,1 0,0-1,-1 0,1 0,0-1,-1 1,0-2,-2 3,0 1,-1 0,0 1,0 0,0 1,2 0,-1 0,1-1,1 0,-1 0,1 0,0-1,0 0,1-1,-1 1,0-2,-1 1,1-1,0 1,-1 0,1 0,-1 1,0 1,-1 2,1 0,0 0,-1 1,1 4,0-4,0 0,-1 0,1 0,-1 3,1-4,0 0,-1-1,-1 2,1-3,0 0,0-1,-1-1,0 1,1-1,-1-1,1 1,0-1,0 0,1 0,0-1,0 0,4-3,-2 3,1 0,5-4,-4 4,0 1,0-1,-1 1,0 0,-1 0,0 1,-1-1,0 1,-1 0,0 0,0 0,-1 1,0 0,0 0,0 1,-1 1,0 0,1 0,0 0,0 0,1 0,0-1,1 1,0-2,0 0,1 0,0 0,-1-1,0-1,1-1,-1 1,0 0,0 0,-1 0,0 1,1 1,-2 0,1 1,0 3,0-2,0 0,1 0,0 1,-1-2,1 0,1-1,-1 1,2-3,-1 1,0-1,0 0,-1-1,1-1,0-1,-1 0,1-1,0-4,-2 6,1 1,-1 1,-1 1,1 0,0 1,-1 0,0 1,0 0,0 2,1 1,-1 1,1 0,-1 0,1 0,-1 0,1-1,0-1,0-1,0 0,-1 0,1-1,0-1,0 0,0-1</inkml:trace>
</inkml:ink>
</file>

<file path=ppt/ink/ink229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493 469,'2'0,"-4"-1,1 0,1-1,-1 1,1 0,0 0,1-1,1 1,-1 0,2 0,-1 1,1-1,0 1,1 0,-1 1,-1-1,1 2,0 1,-2-1,-1 0,0 0,-1-1,0 1,0-1,0 0,0 0,0-1,-2 0,2-1</inkml:trace>
</inkml:ink>
</file>

<file path=ppt/ink/ink229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520 439,'2'0,"-3"0,1 0,1 0,-1 0,2 1,-1 0,1 1,-1-1</inkml:trace>
</inkml:ink>
</file>

<file path=ppt/ink/ink229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543 454,'-1'1,"0"0,-1 1,0-1,0 1,0 0,1 0,0 0,1 0,1-1,0 1,0-1,0 0,1 0,0-1,-1 0,2-1,-2 0,-1 0,1-1,-1 0,0 0,-1 0,0 0,-1 0,1 1,-3-1,4 2,-1 0,1-1,1 1,-1-1,2 1,-1-1,1 1,0 0,0 1,-1 0,0 0,1 1,-1-1,-1 3,1-3,-1 1,-1-1,1 0,-1-1,1 0,0 0,0-1,0 0,1 0,1 0,-1 0,4-2,-3 3,0 0,-1 1,0 2,-1-1,0 0,-1 0,1-1,-1 1,1-1,-1-1,1 1</inkml:trace>
</inkml:ink>
</file>

<file path=ppt/ink/ink229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584 462,'2'0,"-4"0,2 0,0 0,0 0,0 0,1 0,0 0,2 0,0 0,0 1,0-1,1 0,4 0,-3 0,-1 0,0 0,-1 0,0 0,-1 0,-1 0,-2 0,0 0</inkml:trace>
</inkml:ink>
</file>

<file path=ppt/ink/ink229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450 236,'2'0,"-4"0,2 0,0 0,0 0,0 0,0 0,0 0,0 0,0 0,0 0,2-1,0 0,0 0,0 0,1 0,-1-1,1 1,-1 0,0 0,0 0,2 0,-2 0,0 0,0-1,1 1,-1 0,0 0,0 0,0 0,-1 0,1 0,-1 1,0-1,0 0,0 1,2-2,-2 2,1-1,-1 0,0 0,0 1,0-1,0 1,0-1,0 0,0 0,0 1,0-1,0 1,0-1,-1 1,1 0,-1 0,0-1,1 1,-1 0,1-1,-1 1,1-1,0 1,0-1,0 1,0-1,-1 1,0 0,1 0,-1 0,2-1,-1 1,-1-1,1 1,0 0,-1 0,1-1,-1 1,0 0,1 0,-1 0,0-1,0 1,0 0,0 0,0 0,0-1,-1 1,0-1,0 1,0 0,0-1,-1 1,0-1,1 1,-1 0,1 0,0 0,1 0,-1 0,1 0,0 0,0 0,0 0,0 0,0 0,0 0,1 0,0 0,0 0,0 0,1 0,-1 1,1-1,-1 0,1 0,-1 0,0 0,0 0,-1 0,0 0,0 0,0 0,1 0,-1 1,0 1,0 0,-1 0,1 1,-1 0,1-1,-2 3,2-3,-1-1,1 0,-1 0</inkml:trace>
</inkml:ink>
</file>

<file path=ppt/ink/ink229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459 227,'2'0,"-5"0,3 0,0 0,0 0,0 0,0 0,0 0,0 0,0 0,0 0,1 0,-1 0,0 0</inkml:trace>
</inkml:ink>
</file>

<file path=ppt/ink/ink229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460 232,'2'0,"-4"-1,1 1,1-1,0 1,0-1,0 0,0 1,0-1,0 1,0 0,0 0,0 0,1-1,0 1,0-1,0 1,0 0,-1-1,0 1,0 0,0 0,0 0,0 1,0 0,0 0,0 0,0 0,-1 0,1-1,0 0,0 0,0 0,0 0,0 0,0 0,0 0,0 0,0 0,0 0,0 0,0 0,0 0,0 0,0 0,0 0,0 0,0 0,0 0,0 0,0 0,0 0,0 0,0 0,0 0,0 0,0 0,0 0,0 0,0 0,0 0,0 0,0 0,0 0,0 1</inkml:trace>
</inkml:ink>
</file>

<file path=ppt/ink/ink229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470 227,'2'0,"-4"-1,2 1,0-1,0 0,1 1,0-2,0 1,0 1,1-1,-1 2,0-1,0 2,0-1,0 0,-1 0,0 0,0-1,-1 1,-3-1,2 0,0-1,1 0,0-2,1 0,1 1,1-2,0 1,6-3,-4 4,1 1,0 1,4 3,-6-1,0 0,-2 1,-1 1,-2-2,0-1,0 0,0-1,1 0,0 0,0-1,1-1,0 0,2-3,-1 2,2-1,-1 0,3 0,-2 3,-2 1,1 2,-2 0,1 0,-1 1,0 0,-1-1,0 0,-2 1,1-2,0-1,1 0,-1 0,2-1,0-1,1 0,0-1,1 0,-1-1,1 1,0 1,0 0,-1 2,1-1,-1 1,0 1,0 0,-1 4,-1-2,-1-1,0 1,0-1,-1-1,1 0,1 0,-1-1,1 0,1-1,0-1,-1 1,2-2,-1 1,2-3,-1 4</inkml:trace>
</inkml:ink>
</file>

<file path=ppt/ink/ink2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16:17"/>
    </inkml:context>
    <inkml:brush xml:id="br0">
      <inkml:brushProperty name="width" value="0.05292" units="cm"/>
      <inkml:brushProperty name="height" value="0.05292" units="cm"/>
      <inkml:brushProperty name="color" value="#000000"/>
      <inkml:brushProperty name="ignorePressure" value="false"/>
    </inkml:brush>
  </inkml:definitions>
  <inkml:trace contextRef="#ctx0" brushRef="#br0">1071 63,'2'0,"-4"0,1-1</inkml:trace>
</inkml:ink>
</file>

<file path=ppt/ink/ink23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1240 305,'2'0,"-4"0,1 0,1 0,-1 0,1 0,-1 0,0 0,1 1,-1 0,0-1,1 1,0 0,0-1,0 1,0-1,1 0,-1 0,1 0,0 0,0 0,0-1,0 1,-1-1,0 1,0-1,0 1,1 1,-2-1,1 1,0 1,0 0,0 0,0 0,0 0,0 1,0-1,1 0,-1 1,1-1,-1 0,1 0,-1 1,0-3,-1 1,0-1,1 0,-1 0,0 0,-1-1,1 1,0-1,0-1,0 1,0 0,1-1,0-2,1 2,-1 0,2 0,-1-1,1 0,0 1,0-1,0 0,0 1,1-2,-3 3,1-1,-1 1,0 0,0 0,0 1,0 0,0 0,0 0,0 0,0 0,0 0,1 1,-1 1,0 0,1 1,-1 0,0 1,1-2,-1-1,0 0,1-1,-1 0,0 0,1 0,0-1,-1 0,1 0,0 0,-1-1,1 0,0 0,0-1,-1 3,0-1,0 1,0 1,0 0,1 0,-1 1,1-1,0 1,0-1,-1 0,1 0,1-1,-1 0,-1 0,1-1,0 0,-1 0,1-1,-1 0,0 0,1 0,-1 0,0-1,1 2,-1 0,0 0,0 1,0-1,0 1,-1 1,1 0,0 1,0 0,0 0,0 1,0-1,0 0,1 0,-1-1,0 0,0 0,0-1,0 0,0 0,1 0</inkml:trace>
</inkml:ink>
</file>

<file path=ppt/ink/ink230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207 549,'2'0,"-4"0,2-1,0 0,0 1,0-1,1 0,0 0,0 0,0 0,0 1,0-1,0 1,1-1,-1 1,0 0,-1 1,1 0,0 1,-1 0,1 0,-1 0,1 0,-1 3,0-4,0 1,0-1,0 0,0 0,-1-1,1 0,0 0,-1 0,1-1,-1 1,1-1,0 0,0-1,0 0,0 0,1 1,0-1,1-1,-1 2,0 0,0 0,0 1,0-1,0 1,0 0,0 0,0-1,0 1,0 1,-1-1,1 1,0 0,-1 0,0 1,1-1,-1 0,0 3,0-3,0 1,0 0,0 1,0-2,0 0,0-1,0 1,0 0,0-1,0 0,0 0,0 0,0 0,1-1,-1 1</inkml:trace>
</inkml:ink>
</file>

<file path=ppt/ink/ink230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249 560,'2'0,"-4"0,2 0,0 0,0 0,0 0,0 1,0 0,0 0,0 1,0 0,0-1,0 3,0-2,0 0,0 0,0-1,0 0,0-1,0 0,0 0,0-1,0 0,0 1,0-2,1 1</inkml:trace>
</inkml:ink>
</file>

<file path=ppt/ink/ink230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265 555,'2'0,"-4"0,2 0,0 0,0 0,0 0,0 0,0 0,0 0,1 0,0 0,0 0,1 0,-1 0,1 0,0 0,-1-1,1 1,-1 0,1 0,-1 0,0 0,0-1,-1 1,0 0,0 0,0 0,-1 0,0 1,0-1</inkml:trace>
</inkml:ink>
</file>

<file path=ppt/ink/ink230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265 561,'2'0,"-4"0,2 0,0 1,0-1,0 0,0 0,1 1,-1-1,1 0,-1 0,1 0,1 0,-1 0,0 0,0 0,1 0,-1 0,1 0,-1-1,1 1,-1 0,0-1,0 1,0 0,-1 0,1 0,-1 0,1-1,-1 1,1 0</inkml:trace>
</inkml:ink>
</file>

<file path=ppt/ink/ink230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331 534,'2'0,"-4"-1,2 1,0 0,0-1,0 2,0 0,0 1,0 1,0 0,-1 0,1 0,0-1,0 0,0 0,0 0,0-1,0 0,0-1,1 0,0 0,0-1,0 1,0-2,-1 1,2-3,-2 3,1-1,0 1,-1 0,0 1,0 0,0 0,0 0,0 1,0 0,1 0,-1 1,1-1,0 0,0 1,0-1,0 0,0-1,0 1,0-1,2 0,-2-1,2 0,-2 0,0 0,0 0,0-1,0 1,-1 0,1-1,-1 1,0-1,0 1,0 0,-1 0,1 0,-1 0,-1-1,1 1,0 0,0 1,0-1,1 1,-1-1,1 1,0 0,-1 0,1 1,-1 0,1-1,0 1</inkml:trace>
</inkml:ink>
</file>

<file path=ppt/ink/ink230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372 555,'2'0,"-5"0,3 0,0 0,0 0,0 0,0 1,0 0,0 0,0 1,1 1,-1-1,0 0,0 0,0 0,0-1,0 0,0 0,0-1,0 0,0-1,0 1,0-1,-1 0,1 0,1-1</inkml:trace>
</inkml:ink>
</file>

<file path=ppt/ink/ink230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396 543,'2'0,"-4"0,2 0,0 0,0 0,0 0,0 1,0 1,0 1,0 0,1 0,-2 0,1 0,-1 0,1-1,0 0,0 0,0-2,0 0,0 0,0 0,0 0,0-1,0-1,-1-1,1 1,-1 0,1-1,0 0,0 1,0-1,0 0,0 1,0 0,0 0,0 0,1 1,-1 0,1 0,-1 0,1 0,-1 1,1-1,0 1,1-1,-1 0,0 1,-1 0,1 0,0 0,0 0,-1 0,1 1,0-1,0 1,-1-1,1 1,0 0,0-1,-1 1,1 0,0 0,-1 0,0 0,1 0,-1 0,0 0,0 0,-1 0,1 0,-1 0,-1 0,1 0,-1 0,0 0,0 0,-1 0,1 0,-1-1,0 0,1 0,0 0,1 0,1 0,0-1</inkml:trace>
</inkml:ink>
</file>

<file path=ppt/ink/ink230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223 631,'0'-1,"0"1,-1-1,1 0,0 0,-1-1,0 1,0 1,1 0,-1-1,0 1,0 0,0 0,1 0,-1 1,0 0,-1 0,1 1,0 0,-1 0,1 2,1-2,-1-1,1 1,1 0,-1-1,1 1,0-1,-1 0,1-1,0 0,0 0,0 0,0-1,1 0,0-1,-1 0,0 0,0 0,0 0,-1 0,1 1,-1-1,0 1,1 0,-1 0,0 1,-1 0,1 0,0 0,0 1,0 0,0 1,0 0,0 0,0 0,1 1,-1-1,0 1,1-1,-1-1,1 1,0-1,-1-1,2 0,-1 0,0 0,0-1,0 0,0 0,0 0,0 0,0 0,-1 0,1 1</inkml:trace>
</inkml:ink>
</file>

<file path=ppt/ink/ink230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243 640,'2'0,"-4"0,2-1,0 1,0 0,0 0,0 0,0 1,0 0,1 3,0-1,-1-1,0 0,0 0,0 0,-1-1,1 1,0-2,0 1,0-1,0 1,0-1,0 0,0 0,0-1,0 0,1 0,0-1</inkml:trace>
</inkml:ink>
</file>

<file path=ppt/ink/ink230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263 638,'2'0,"-4"0,2 0,0 0,0 0,0 0,1 0,0 0,0-1,2 1,-1 0,-1 0,0 0,0-1,0 1,0 0,-1 0,0 0,0 0,0 0,0 0,-1 0,0 1</inkml:trace>
</inkml:ink>
</file>

<file path=ppt/ink/ink23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1264 299,'2'0,"-4"0,2 0,0 0,1 0,0 0,0 0,1 0,-1-1,1 1,2 0,-2-1,-1 1,0 0,-1 0,0 0,1 0,-1 0</inkml:trace>
</inkml:ink>
</file>

<file path=ppt/ink/ink231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258 647,'2'0,"-4"0,2 0,-1 1,1-1,1 1,0-1,0 1,0-1,0 0,0 1,0-1,1 0,-1 0,1-1,0 1,-1-1,1 1,-1-1,0 1,1-1,-2 1,0-1,1 1,-1 0</inkml:trace>
</inkml:ink>
</file>

<file path=ppt/ink/ink231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357 608,'2'0,"-4"-1,2 1,0-1,0 1,0 0,0-1,0 1,0 0,0 0,0 0,1 1,-1 0,0 1,0 1,1-1,-1 1,-1 0,1 0,0-1,0 1,0-2,0 1,0-1,0-1,0 1,0-1,0 0,1 0,-1 0,-1 0</inkml:trace>
</inkml:ink>
</file>

<file path=ppt/ink/ink231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315 640,'2'0,"-4"0,1 1,0-1,1 0,-1 0,0 0,1 1,0-1,0 0,0 0,0 0,0 0,1 0,0 0,3 0,-2 0,1 0,0 0,0 0,1-1,-1 1,1 0,-1 0,1 0,-1 0,1 0,-1 0,0 0,0 0,3 0,-3 0,0-1,0 1,-1 0,1 0,-1 0,1 0,0 0,0-1,0 1,0 0,0 0,0 0,0 0,3 0,-4 0,1 0,0 0,-1 0,1 0,-1 0,1 0,0 0,-1 0,1 0,-1 0,0-1,0 1,1 0,2 0,-2 0,0 0,0 0,0 0,0 0,-1 0,1 0,-1 0,0 0,0 0,1 0,-1 0,1 1,-1-1,1 0,-2 0,-1 0,0 0,1 0,-1 0,0 0,0 0,0 0,-1 0,-1 0</inkml:trace>
</inkml:ink>
</file>

<file path=ppt/ink/ink231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322 670,'2'0,"-4"0,2 0,0 0,0 0,0 1,1 1,-1 0,0 4,0-3,0 0,0 0,0 0,0 0,0-1,0-1,0 0,0 0,0 0,0-1,0 0,0 0,0 0,0 0,0-1</inkml:trace>
</inkml:ink>
</file>

<file path=ppt/ink/ink231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341 691,'2'0,"-4"0,3 0,0 0,0 0,0-1,3 1,-2 0,3-1,-2 1,-1 0,0 0,0 0,0 0,-1 0,0 0,-1 0,0 0,0-1,-1 1</inkml:trace>
</inkml:ink>
</file>

<file path=ppt/ink/ink231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354 679,'2'0,"-4"0,2 0,0 0,0 0,0 1,0 0,0 1,0 0,0 0,0 1,0-1,0 0,0 0,0 0,0 0,-1-1,1 0,0 0,0 0,0-1,1 0,-1 0,1 0,-1 0,1-1,0 1</inkml:trace>
</inkml:ink>
</file>

<file path=ppt/ink/ink231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392 687,'2'0,"-4"0,2 0,0 0,0 0,0 1,0-1,1 1,0-1,1 1,-1-1,1 0,-1 0,2-1,-2 0,0 0,-1 0,1 0,-1 0,-1 0,1 0,-1 0,0 0,0 1,-1-1,0 1,0 0,1 0,-3 1,3 0,-1 0,1 1,-1-1,2 1,-1 1,1-1,0-1,0 1,0 0,1-1,0 0,1 0,-1 0,3 0,-2-1,0 0,0 0,0 0,0 0,-1 0,1-1,-1 1,0 0,0-1,-1 0,0 1,0-1,0 0</inkml:trace>
</inkml:ink>
</file>

<file path=ppt/ink/ink231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404 661,'2'0,"-4"0,2 0,0 0,0 0,0 0,0 0,1 0,1 0,0 0,2 0,-2 0,0 0,0 0,0 0,0 0,-1 0,0 0,-1 0,1 0,-1 0,0 0,0 0,0 0</inkml:trace>
</inkml:ink>
</file>

<file path=ppt/ink/ink231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434 654,'2'0,"-3"0,1-1,1 1,-1 0,1 0,0 0,0 1,-1 0,0 0,1 1,-1 1,0-1,0 0,-1 2,0-2,1-1,-1-1,1 1,0-1,0 0,-1 0,1-1,0-1,0 0,0 1,1-1,1-2,-1 3,0 0,0 0,0 0,1 1,-1 0,0 0,-1 0,1 1,-1 0,1 0,-1 0,1 1,-1 1,1-2,-1 1,0-1,-1-1,1 1,0-1,0 1,0-1,0 1,-1-1,1 0,0 0</inkml:trace>
</inkml:ink>
</file>

<file path=ppt/ink/ink231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460 665,'2'0,"-4"0,2-1,0 1,0 0,0 0,0 0,1 1,-1-1,0 2,0-1,1 1,-1 0,-1 0,1 0,0 0,-1-1,1 1,0-1,0 0,-1 0,1 0,0 0,0-1,0 0,0 1,0-1,0 0,1 0,-1 0,0-1,0 1</inkml:trace>
</inkml:ink>
</file>

<file path=ppt/ink/ink23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1325 286,'2'0,"-5"-2,3 2,-1-1,1 1,0 0,-1 0,0 1,0 0,0 0,0 1,1 0,-1 1,1 0,0 1,-1-1,1 4,1-4,-1 0,1 0,-1-1,1 0,-1-1,1 0,-1-1,0 1,0-1,0 0,0 0,0-1,-1 0,1 0</inkml:trace>
</inkml:ink>
</file>

<file path=ppt/ink/ink232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537 75,'2'0,"-4"0,3 0,-1 0,0 0,0 0,0 0,0 1,0 0,1 0,0 3,-1-2,1 0,-1 0,1-1,-1 0,0-1,1 1,0-2,1 0,0-1,1-1,0 1,0-1,1-1,-1 0,1 0,-1 0,0 2,-1 0,0 1,-2 1,0 0,0 0,-2 0,1 1</inkml:trace>
</inkml:ink>
</file>

<file path=ppt/ink/ink232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537 79,'2'0,"-4"0,2 1,0 0,0 0,0 0,0 1,0 2,1-2,-1 0,0-1,1 0,-1-1,0 0,1 0,0-1,1 0,0 0,1-2,0 1,1-2,1 0,4-5,-4 5,0 0,-1 1,-1 1,-1 0,0 1,-1 1,-1 0,0 0,0 0,0 0,0 0,0 0,-1 0,1 0</inkml:trace>
</inkml:ink>
</file>

<file path=ppt/ink/ink232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210 792,'2'0,"-4"0,2 0,0 0,0 0,0-1,0 1,0-1,1 1,-1-1,1 1,0-1,0 1,-1 0,1-1,0 1,-1 1,1 0,0 1,1 3,-2-2,0 0,0-1,0 3,0-3,-1-1,1 0,-1 1,1-2,-1 0,1-1,0 1,-1-2,1 0,0 1,0-1,1 0,0 0,1-1,-1 1,2 0,-2 2,0-1,0 1,0 0,0 1,0 0,0 0,-1 1,1 0,-1 0,0 0,0 0,0 0,0 0,0 0,-1-2,1 1,0-1,0 1,0-1,0 0</inkml:trace>
</inkml:ink>
</file>

<file path=ppt/ink/ink232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245 809,'2'0,"-4"0,3 0,-1-1,1 1,-1 0,3 0,-2 0,-1 1,1-1,0 1,0 2,-1-2,-1 1,0 0,0-1,-1 1,1 0,-1-1,1 0,-1 0,2-1,0 1,0-1,0 0,0 0,0 0,0 0,1-1,1 1,-1 0,4-1,-3 1,1 0,1 0,-2 0,-1 0,0 0,0 0,-1 0,1 0,-1 0,0-1,0 1</inkml:trace>
</inkml:ink>
</file>

<file path=ppt/ink/ink232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289 802,'2'0,"-4"0,2 0,1 0,-1 0,1-1,0 1,0-1,1 1,-1 0,1 0,0 0,0 0,0 0,0 0,-1 0,1 0,-1 0,-1 0,1 1,-1-1,-1 1,0 0</inkml:trace>
</inkml:ink>
</file>

<file path=ppt/ink/ink232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292 812,'2'0,"-4"0,2 0,0 0,1 0,0 0,0 0,0 0,1 1,0-1,0 0,0 0,0-1,0 1,0 0,-1 0,2-1,-1 1,-2 0,1-1,0 1,0 0,-1 0</inkml:trace>
</inkml:ink>
</file>

<file path=ppt/ink/ink232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357 790,'2'0,"-4"-1,2 1,0 0,0 0,0 0,0 0,0 0,0 1,0 1,-1 1,1-1,-1 1,1-1,0 0,0 0,-1 0,2-1,-1 0,0 0,2-1,0 0,-1 0,1-1,-1 0,2-1,-2 0,0 0,0 0,-1 0,1 0,-1 1,1 0,-1 0,0 1,0 0,0 1,0 0,0 0,0 1,0-1,0 1,1 0,-1-1,1 0,0 0,0-1,0 0,0 1,1-2,0 1,-1-1,1 0,-1 0,0 0,1 0,-1-1,-1 0,1 1,-1-1,0 1,-1 0,0-1,-1 1,-1 0,1 0,0 1,0 0,1 0,-1 0,2 0,0 1,0 0</inkml:trace>
</inkml:ink>
</file>

<file path=ppt/ink/ink232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400 810,'2'0,"-4"0,2 0,0 0,0-1,1 1,-1 0,0 0,1 0,0 0,1 1,-1-1,0 1,-1 0,1 1,-1-1,-1 1,0-1,0 0,-2 2,1-3,1 1,0 0,0-1,0 0,0 0,1 0,0 0,0 0,0 0,1 0,-1 0,2-1,-1 1,3-1,-2 1,1 0,-1 0,0 0,0 0,1 0,-2 0,-1 0,1 0,-1 0,0 0,0 0,0 0</inkml:trace>
</inkml:ink>
</file>

<file path=ppt/ink/ink232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457 784,'2'0,"-4"0,1-1,1 1,-1 0,0 0,0 0,0 0,0 1,-2 3,2-2,-1 0,1 1,0-1,1 1,0-2,0 1,0-1,1-1,-1 1,1-1,1 0,-1 0,0 0,2-2,-2 1,1-1,-2 0,1 0,0 0,-1 0,0 1,1 0,-1 0,0 0,0 0,-1 1,1 0,0 0,0 0,0 0,0 1,-1 1,1-1,0 1,-1 3,1-4,0 1,1 0,0-1,0-1,0 0,2 1,-2-1,0-1,1 1,-1 0,0 0,0 0,-1 0,1-1,-1 1</inkml:trace>
</inkml:ink>
</file>

<file path=ppt/ink/ink232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477 795,'2'0,"-4"0,2 0,0 0,0 1,0-1,0 2,0-1,0 1,0 0,0 0,0 0,0 0,-1 2,1-3,0 1,0-1,-1 1,1-2,0 0,0 0,0 1,0-1,0 0,0 0,0 0,0-1</inkml:trace>
</inkml:ink>
</file>

<file path=ppt/ink/ink23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1313 307,'2'0,"-4"-1,2 0,1 0,0 0,2-1,-1 1,-1 0,0 1,1 0,-1 0,0 0,1 0,-1 1,-1 0,1 0,-1 1,0-1,0 1,0-1,0 0,-1-1,1 0,0 1,0-2,0 1,0-1,1-1,-1 1,1-1,0 0,0 1,0-1,0 1,0 0,-1 1,1 0,-1 0,1 0,-1 0,1 0,-1 1,0-1,1 0,-1 1,0-1,0 0,0 0,0 0,0 0,0 0,0 0,0 0,0 0,0 0</inkml:trace>
</inkml:ink>
</file>

<file path=ppt/ink/ink233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232 889,'2'0,"-4"-1,2 0,0 0,0 0,-1-2,1 2,0 0,-1 1,0-1,0 2,-1-1,1 2,-1-1,-1 4,2-2,0 0,0 0,1 3,0-3,1-1,-1-1,1-1,0 1,0-2,0 1,0-1,1 0,-1 0,1-1,-1 0,1 0,-1 0,1-2,-2 2,0 1,0 0,0 1,0 0,0 0,-1 1,1 0,-1 1,0 0,0 1,1 0,0-1,-1 2,2-2,-1-1,0-1,1 1,-1-1,1 0,0 0,1 0,-1 0,2-1,-2 1</inkml:trace>
</inkml:ink>
</file>

<file path=ppt/ink/ink233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243 906,'2'0,"-4"0,2-1,1 1,-1-1,1 1,0 0,1 0,-1 0,1 1,1 2,-2-2,0 0,-2 1,1-1,-3 2,1-2,0 0,1 0,-2 0,2-1,1 0,0 0,0 0,0 0,0 0,0 0,1 0,1 0,-1 0,2-1,-1 1,0 0,2-1,-2 1,0 0,-1-1,2 0</inkml:trace>
</inkml:ink>
</file>

<file path=ppt/ink/ink233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290 903,'2'0,"-4"0,2 0,0 0,0 0,0 0,0 0,1 1,1-1,-1 0,1 0,1 0,-1 1,0-1,0 0,0 0,-2 0,0 0,0 0,0 1,-1-1</inkml:trace>
</inkml:ink>
</file>

<file path=ppt/ink/ink233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289 912,'2'0,"-5"0,3 0,0 0,0 0,0 0,1 1,0-1,0 0,1 0,1 0,-1 0,1 0,-1 0,1-1,-1 1,1-1,-2 1,0-1</inkml:trace>
</inkml:ink>
</file>

<file path=ppt/ink/ink233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360 897,'2'0,"-4"-1,1 0,2-1,-1 2,1-1,1-1,-1 2,0-1,0 0,1 1,-1 0,0 0,0 0,0 1,0 0,1 0,-2 2,1-1,-1 1,0 0,1 2,-1-3,0 0,0 0,0-1,-1 0,1-1,0 1,0-1,0 0,0-1,0 0,0 1,-1-2,1 1,0 0,0-1,0 0,0 1,1-1,-1 0,1 0,0 0,0 1,0 0,0 0,0 0,0 0,0 0,0 1,1-1,-1 1,-1 0,1 0,-1 0,1 1,0 0,0 0,-1 0,2 3,-2-2,0 0,1 0,-1 2,0-2,0-1,0 1,0-1,0 0,0 0,0 0,0-1,1 0,-1 0,1 0,0 0,0 0,0-1,-1 1,1 0,0-1,-1 1,1-1,-1 1,0 0</inkml:trace>
</inkml:ink>
</file>

<file path=ppt/ink/ink233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411 915,'2'0,"-4"0,2-1,0 1,1 0,-1-1,0 1,0 0,1 0,-1-1,1 1,-1 0,1-1,0 1,1 0,-1 0,0 1,1-1,-1 1,0 0,-1 2,0-2,0 1,-1 0,-1-1,-1 2,2-2,0 0,0-1,0 0,1 1,0-1,0 0,0 0,0 0,0 0,0 0,1-1,1 1,-1 0,1-1,2 1,-2 0,2-1,-2 1,-1 0,0 0,0 0,-1 0,0-1,0 1,1-1,-1 1,0-1</inkml:trace>
</inkml:ink>
</file>

<file path=ppt/ink/ink233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408 868,'2'0,"-4"-1,2 1,1-1,1 0,-1 1,0 0,0-1,1 1,-1 0,1 0,0 1,-1 0,0 2,-2-1,1 0,-2 0,-1 2,1-3,0 1,1-1,0 0,1 0,-1-1,1 0,0 0,0 0,1 0,0 0,0 0,1-1,1 1,2-1,-2 1,0 0,2-1,-3 1,-1 0,1 0,-2 0,1 1,-1 0,0-1,-1 1</inkml:trace>
</inkml:ink>
</file>

<file path=ppt/ink/ink233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662 417,'2'0,"-4"0,2 0,0 0,0 0,0 0,0 0,0 0,0 0,0 0,0 0,0 0,0 0,0 0,0 1,0 0,0 0,0 1,-1-1,1 1,0-1,0 1,0 0,0-1,0 1,1 2,-1-2,1 0,-1 0,0 0,0 0,0 0,0 0,0 1,0-1,0 1,0 0,0-1,0 1,0-1,0 4,0-3,0-1,0 1,0 0,0 0,-1-1,1 1,0 0,0 0,-1 2,1-2,-1 0,1 0,0 1,-1-1,1 1,0-1,-1 0,1 0,-1 1,1-1,0 0,0 0,-1 0,1 3,0-3,0 1,-1-1,0 3,1-2,0-1,-1 1,1 0,-1 4,1-4,0 0,0 0,-1 0,1 0,0 0,0 0,0 1,-1 3,1-3,-1 0,1-1,0 1,0 0,0 0,-1-1,1 1,0 0,0 4,0-4,0-1,0 1,-1 0,1 1,-1-1,1 0,0 0,0 0,-1 0,1 0,0 0,0 0,0 0,0 0,0 0,-1 0,1 0,0 1,-1 4,1-6,0 1,0 0,-1-1,1 1,0-1,0 0,-1 1,1-1,0 6,-1-6,1 0,0 0,-1 4,1-4,0 0,0-1,-1 1,1-1,0 1,0-1,-1 0,1 0,0 1,-1-1,1 1,0-1,-1 1,1 1,-1-2,1 0,0-1,-1 1,1-1,0 1,-1-1,1 0,0 0,0 0,-1 0,1 1,0-1,0 0,-1 2,1-2,0 0,-1 0,1 0,0 0,0 1,-1-1,1 0,0 0,0 0,0 0,0 0,0-1,-1 1,1 2,0-3,0 1,0 0,0-1,0 1,0-1,0 0,0 0,0 0,0 0,0 0,0 0,0-1,0 1,0 1,0-1,0 0,0 0,0 0,0 0,0-1,0 0,0 1,0-1,0 0,0 0,0 0,0 0,0 0,0-1,0 1,0-1,1-1</inkml:trace>
</inkml:ink>
</file>

<file path=ppt/ink/ink233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705 387,'2'0,"-4"0,2 0,0-1,0 1,0 0,0 0,1 2,-1 0,2 1,-1 0,1 10,-1-9,-1-1,0 1,1-2,-1 1,0-2,0-1,0 0,0 0,0-1,0-1,-1 0,1-1,0-1,-1 0,1 0,0 0,-1-1,1 1,1-3,0 5,0 0,0 1,0 0,1 1,-1 1,0 1,-1 0,0 2,-1 0,0-1,-1 0,0-1,0 1,2-3,0 0,0 0,0 0,1-1,1 0,-1 1,1-1,2 1,-2 1,0 0,0 0,0 1,-1-1,0 1,-1 0,0 0,0-1,-1 0,0 1,-1-1,0 0,0-1,0 0,0 0,0 0,0 0,0 0,0-2,1 2,1-1,0 0,1 1,0 0,1 0</inkml:trace>
</inkml:ink>
</file>

<file path=ppt/ink/ink233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752 400,'-1'0,"1"-1,-1 0,0 0,-1 0,-1 0,2 2,-1 0,1 1,-1 4,2-3,0 0,0 0,1-2,1 2,-1-3,0 0,1-1,-1 1,1-2,0 1,-1-1,0-1,1-2,-2 3,1 1,-1 0,0 0,0 2,0 1,0 0,0 0,0 0,1 1,-1-1,0 0,1-1,0 1,0-2,0 0,1 0,-1 0,1-1</inkml:trace>
</inkml:ink>
</file>

<file path=ppt/ink/ink23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1348 295,'2'0,"-4"0,1 0,1 1,-1 0,1 0,-1 1,1-1,0 1,1-1,-1 0,0 0,1 0,-1-1,1 0,1 0,-1-1,0 1,0-1,-1-1,1 1,-1-1,1 0,-1 1,-1 1,-1-1,1 1,-1 1,0-1,0 2,2-2,0 1,0-1,0 0,1 0,0 1,1-1,-1-1,0 1,1 0,-1-1,0 1,1-1,-1 0,1 1,-1 0,0 0,0 0,-1 1,1 0,0 0,-1 0,0 0,1 0,-1 0,0-1,0 1,0-1,0 0,-1-1,1 1,0-1,1 0,-1 0,1 0,0 0,0 0,0 0,1 0,-2 0,1 1,-1 0,1 2,-1-2,1 1,-1 0,0 0,0 0,0 0,0 0,0-1,0 1,0-1,-1 0,1 0,0 0,0-1,0 0,0 0,1 0,-1-1,1 1,0 0,0 1,0-1,0 1,0 0,0 0,-1 0,1 1,0 1,-1-1,0 0,0 0,0 0,1-1,-1 1,0-1,0 1,0-1,0 0</inkml:trace>
</inkml:ink>
</file>

<file path=ppt/ink/ink234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777 400,'2'0,"-4"-2,1 1,1 0,-1 1,0 0,1 0,-1 1,1 0,-1 1,1 1,0-1,0 1,1 0,0-1,0 0,0-1,1-1,-1 0,1 0,-1 0,1-1,0-1,-1 0,1 0,-1-1,1-1,-1 0,0 0,-1-1,0 1,1 0,-2 1,1 3,0 0,0 1,0 1,0 1,0 2,0-1,0 1,0-1,0-1,0-1,-1 0,1-1,0 0,0-2,0 0,0 0,1-1,0 0,0 0,1 0,-1-1,2 1,-2 1,0 1,-1 0,0 1,-1 1,0-1,0 0,-1 1,0-1,0 0,1-1,0 1,1 0,0 0,1 0,0 0,0 0,1 0,2 2,-1-2,-1-1,0 1,1 0,0-1,0 1,-1-1,1-1</inkml:trace>
</inkml:ink>
</file>

<file path=ppt/ink/ink234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823 407,'2'0,"-5"-1,2-2,0 2,1 0,0 0,-1 0,1 1,0 0,0 1,0 0,0 1,0 3,0-3,1-1,-1 0,2 1,-1-2,-1 0,2-1,-1-1,0 0,-1 0,1 0,-1 0,1 0,-1 1,0 0,0 2,0 1,0 0,0 0,0 0,0 0,1 1,-1-2,1 1,0-1,-1-1,1 0,0 0,1 0,-1-1,1 0,0-1,-1 0,0 0,0-1,0 1,-1-1,0 1,-1 0,0 1,-1 0,0 0,0 0,0 1,1 0,0 1,0 0,0 2,1-1,1 0,0-1</inkml:trace>
</inkml:ink>
</file>

<file path=ppt/ink/ink234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863 399,'2'0,"-4"-1,1 0,1-1,-1 0,0 1,0 1,0 0,0 2,0 0,-1 1,2 0,-1 0,1 0,0-1,0 0,1 0,0-2,0 0,0 0,2-1,-2-1,0 1,0-1,0 0,0-1,-1 1,0 1,0-1,0 2,0-1,0 1,0 1,0 0,0 1,0 0,1 0,-1 0,1-1,-1 1,1-1,0 0,0-1,0 0,0 0,1-1,0 0,-1-1,0 0,1 0,-1-1,0 1,-1-1,1 1,-2 1,1 0,-2 0,1 1,-1 1,0 0,0 2,3-1,0 0,0-1,0 0,1 0,-1-1,0 0,4-1,-4 1,1-1,0 0,0 0,1 1,-3 0,0 1,0 0,0 1,0-1,0 1,0 0,0 0,0-1,0 0,0 0,1 0,0-1,0 0,1 0,-1-1,0 0,0-1,0 1,1-4,-1 3,0 0,-1 0,0 1,0 0,-1 1,0 0,0 1,-1 2,1-1,1 1,-1-1,1 0,0 0,0-1,1 0,-1-1,1 0,0 0,1-1,-1 0,0 0,1-1,-1 0,1-4,0 2,-1-1,1 0,-1 0,0 1,-1 0,1 0,-2 2,1 0,-1 1,1 0,0 1,-1 0,-1 3,1 0,0 1,1 1,0 0,0 0,-1-1,1 0,1 0,-1-2,2 2,-2-3,1-1,0 0,2 0,-1 0,-1-1,0 0</inkml:trace>
</inkml:ink>
</file>

<file path=ppt/ink/ink234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965 386,'2'0,"-4"0,2-1,-1 0,1 1,0 0,0 1,0 1,0 1,0 1,1 1,-1 0,0 0,0-1,0 2,0-5,0 0,0 0,0-1,0 0,1-1,-1-1,0-6,0 4,-1 0,1 0,0 0,0 0,0 1,1 1,-1 0,0 0,1 1,0 0,0 0,0 0,1 1,-1 0,1 1,-1 0,0 1,0 1,-1 0,-1 3,0-4,-1 0,1-1,0 0,0-1,0 0,0 0,0 0,1-1,0-1,0 0,1-1,0 1,1-1,1 0,-1 3,0-1,0 1,1 1,-1 0,-1 0,1 1,-1 1,-1 0,0 1,-1-2,1-1,0-1,-1 0,1 0,0 0,0-1,0 0,0-1,1 0,0 0,0-1,1 1,-1 0,0 1,-1 0,1 1,-1 1,0 1,0 0,0 1,0-1,1 0,-1 0,1-1,0 0,0 0,0-1,1 1,0-2,-1 1,0-1,1-2,-1 1,-1-1,1 1,-2 0,0 0,0 1,-1 0,0 1,0 0,0 0,0 1,1 0,0 0,0 1,1-1</inkml:trace>
</inkml:ink>
</file>

<file path=ppt/ink/ink234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1024 388,'2'0,"-4"0,2 0,0 1,0 1,0 1,0 1,0 0,0 0,0 0,0 0,1 0,-1-2,0 1,0-2,0 0,0-1,1-1,-1 0,0 0,0-2,0 0,0 0,0-1,-1-1,1 0,0 0,0 1,-1 0,1 1,0 0,1 2,-1 1,1 0,0 0,0 0,0 0,1 1,2 4,-4-2,0 0,0-1,-1 1,-2 0,1-2,0 0,0-1,0 0,0 0,1 0,0-1,1 1,0-1,1 0,0 0,1 1,0-1,1 0,4 0,-4 0,0 1,0-1,-1 0,0-1,0 1,0 0,0-1,0 1,-2 0,0 0,0 0,-1 1,0 0,-3 2,2 0,0 1,0 0,1 0,1-1,0 1,0-2,0 1,1-2,0 1,0-1,0 0,1-1,-1 0,2-3,-2 2,0-1,0 0,-1 1,0 0,1 1,-1 0,0 1,-1 2,1 0,0 1,0-1,0 4,0-5,0 1,1-1,-1 0,1-1,1 0,-1 0,2-2,-1 0,0-1,0 0,0 0,-1 0,1 1,-1 0,-1 1,-1 1,0 0,-1 1,-1 0,1 1,1 0,0 0,1 0,1-1,-1 0,1 0,0-1,0 0,2-1,-2 0,0-1,0 1,1 0,-1 0,0 0,0 1,-1 1,0 0,0 1,0 1,0 1,0 0,0 0,0 4,-1-4,1 0,0 0,0 0,-1-1,0 0,1-1,-2 0,1-1,0 0,0-1,-1 0,1-1,-1-1,-1-1,2 0,0 0,1 0,1 0,0-1,1 0,1 1,0 0,1 0,0 1,-1 0,1 0,-1 0,0 1,1-3,-3 2,0 1,-1-1,0 1,0 0,-1 0,0 0,0 1,0 1,-2 2,2 0,0 0,1 0,0 1,0-2,0-1,1-1,0 0,0 0,0 0,0 0,0-1,1 0,-1-1,0 0,0-1,0 1,-1-1,1 0,-1 3,0 0,0 2,-1 1,1-1,0 1,1-1,0-1,0 0,0 0,0 0,1-1,1-1,-1 0,0-1,-1 0,1-1,-1-1,1 0,0-1,0 0,0 0,0 1,-2 0,0 2,-1 0,0 1,-1 2,1 0,0 1,-1 1,2 1,-1 0,1 1,-1 0,1-1,1 1,-1-2,0 0,0-1,1 0,-1-2,-1 0,0 0,0-1,0-1,1 0,-1 0,1-1,1 1,0-1,0 1,3 0,-1 1,-1 1,0 1,3 1,-4-1,0 2,0-1,-1 1,0-1,-1 0,0-1,0 0,0 0,-2-1,2 0,0 0,0 0,1-2,-1 1,1-2</inkml:trace>
</inkml:ink>
</file>

<file path=ppt/ink/ink234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1141 371,'2'0,"-4"0,2 0,1 0,-1 1,1 1,0-1</inkml:trace>
</inkml:ink>
</file>

<file path=ppt/ink/ink234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1159 383,'2'0,"-5"1,2 1,0 0,0-1,1 1,-1 0,1 0,0 0,1-1,0 0,0-1,1 1,0-1,-1-1,1 0,-1 0,2-3,-3 2,-1 1,0-1,-1 1,0 0,-1 0,1 0,0 1,1 0,1-1,1 1,0 0,1-1,2 0,-3 1,1 0,0 1,0-1,-1 2,0 0,0 0,-1 0,0 0,0-1,0 1,0-1,0-1,-1 0,1 0,0 0,0-1,1 0,-1 0,3-3,-1 2,0 0,1 1,-2 0,1 1,-2 0,1 1,-1 0,1 3,-1-1,0 0,1-1,-1 0,1 0,-1-1,0-1,0 1,0-1,0 0,0 0,0-1,0 1</inkml:trace>
</inkml:ink>
</file>

<file path=ppt/ink/ink234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839 183,'2'0,"-4"-1,2 1,0 0,-1-1,1 1,0 0,0-1,0 1,-1 0,1-1,0 1,-2-1,2 1,-1 0,0 0,1-1,-1 1,0 0,0 0,0 0,0 0,0 0,0 0,0 0,-1 0,1 0,0 1,0-1,0 0,0 0,-1 1,1-1,0 0,0 0,0 0,0 1,0-1,-1 0,1 1,0-1,0 0,0 1,0-1,1 0,-1 0,0 1,0-1,0 0,0 1,0-1,0 1,1-1,-1 0,1 1,-1-1,1 1,0 0,-1 1,1-1,-1 0,1 0,-1 0,1 0,0 0,0 0,0 1,0-1,0 2,0-1,0-1,1 1,0 1,0-1,-1-1,1 1,0-1,-1 0,1 1,0-1,-1 0,1 0,0 1,0-1,0 0,1 1,0 0,0-1,-1 0,0 0,0-1,1 1,0 0,-1-1,1 1,0-1,0 0,-1 1,1-1,0 0,0 1,1-1,-1 0,-1-1,1 1,0 0,-1-1,1 1,-1-1,0 1,1-1,0 0,-1 0,0 1,1-1,-1 0,0 0,0 1,-1-1,1 0,0 0,0 0,-1 0,1 0,0 0,-1 0,1 0,-1 0,1 0,-1 0,0 0,0 0,0 0,0 0,0 0,0 0,0 0,0 0,0 0,0 0,-1 0,1 0,-1-2,1 2,0 0,-1 0,1-1,-1 1,1 1,0-1,-1 0,1 0,-1 1,1-1,0 1,-1-1,1 0,-1 0,1 1,0-1,-1 0,0 1,1-1,0 1,0 0,-1-1,1 0,-1 1,1-1,-1 1,1-1,-1 1,1-1,-2 1,2-1,-1 1,1 0,0-1,-1 1,1 0,-1 0,0-1,1 1,-2 0,1 0,1 0,-2 0,2 0,-1 0,0 0,0 0,1 0,0 0,0 0,-1 0,1 0,0 0,0 0,0 1,-1 0</inkml:trace>
</inkml:ink>
</file>

<file path=ppt/ink/ink234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1205 391,'2'0,"-4"0,2-1,0 1,0 0,0 0,-1 0,1 0,0 0,0 0,1-1,-1 1,5 0,-2 0,1 0,-1 0,5 0,-6 0,0 0,-1 0,0 0,-1 0,0 0,0 0,0 0,-1 0</inkml:trace>
</inkml:ink>
</file>

<file path=ppt/ink/ink234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709 475,'2'0,"-4"0,2-1,0 1,0 0,0 0,0 0,0 0,0 0,0 0,0 0,0 1,0 0,0 1,0 0,0 1,0 0,0 0,-1-1,1 0,0 0,0-2,1 1,-1-1,0 0,1 0,-1 0,1-1,0 0,0 0,-1-1,1 1,-1-1,1 1,-1 0,1 0,-1 0,0 1,0 0,0 0,1 0,-1 1,1 0,-1 1,1-1,0 1,0-1,0 0,-1 0,1 0,0-1,0 1,-1-1,1 0,0-1,0 1,0-1,0 0,0 0,0 0,-1 0,1 0,-1-1,1 1,-1-1,0 1,0-1,0 1,0 0,-1-1,1 1,-1 0,0 0,1 0,-1 1,0-1,0 1,0 0</inkml:trace>
</inkml:ink>
</file>

<file path=ppt/ink/ink23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1423 284,'2'0,"-5"-1,3 1,0-1,0 1,-1 0,1 0,0 0,0 0,0 1,0 0,0 1,1 0,-1 1,0-1,1 0,-1 0,1 1,-1-2,0 0,0-1,0 0,0 0</inkml:trace>
</inkml:ink>
</file>

<file path=ppt/ink/ink235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742 495,'2'0,"-4"-1,2 1,0 0,0-1,0 0,0 1,0-1,0 1,1-1,-1 1,0 0,1-1,0 1,0 0,0 0,-1 0,1 2,0-1,-1 1,0-1,-1 1,0-1,0 1,0-1,0 1,0-1,0 0,0 0,0-1,1 1,0-1,0 0,0 0,0 0,0 0,0 0,2-1,-1 1,2-1,-1 1,0-1,1 1,-1 0,-1 0,1 0,-2 0,1 0,-1 0,0 0,0 0,0-1,0 1,0-1,1 0,-1 0</inkml:trace>
</inkml:ink>
</file>

<file path=ppt/ink/ink235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780 467,'2'0,"-4"-1,2 1,0 0,-1-1,1 1,-1 1,1-1,-1 1,0 1,0 0,0 0,1 1,-2 2,2-3,0 1,0-1,0 0,0 0,1 0,0 0,0-1,1 0,-1 0,0-1,0 0,0 0,0 0,0 0,-1 0,0 0,0-1</inkml:trace>
</inkml:ink>
</file>

<file path=ppt/ink/ink235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790 478,'2'0,"-4"0,2-1,0 1,0 0,0 0,0 0,0 0,0 1,0 0,0 1,1 0,-1 0,0 0,0 2,0-3,0 1,0-1,0-1,0 1,0-1,0 0,0 0,0 0,0-1,0 1,0-2</inkml:trace>
</inkml:ink>
</file>

<file path=ppt/ink/ink235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800 467,'2'0,"-4"0,2 0,0 0,0 0,0 0,1 1,-1 0,1 1,0 0,-1 0,2 0,-2 1,1-1,0 1,0 1,-1-1,1-1,-1-1,0 1,0 1,-1-2,0 1,0-1,-2 1,2-2,0 1,-1-1,0 0,1 0,1-1,-1 1,1-1</inkml:trace>
</inkml:ink>
</file>

<file path=ppt/ink/ink235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830 483,'2'0,"-4"0,2-1,0 1,0 0,0 0,0 0,0 0,0 0,0 0,0 0,0 0,0 0,1 0,1 0,-1 0,1 0,2 0,-2 0,-1 0,1 0,-1 0,2 0,-2 0,0 0,0 0,0-1,-1 1,0 0,0 1,-2-1</inkml:trace>
</inkml:ink>
</file>

<file path=ppt/ink/ink235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832 491,'2'0,"-4"0,2 0,0 0,0 0,0 0,-1 1,1-1,0 0,0 0,1 0,-1 1,2-1,-1 0,1 0,0-1,0 1,0 0,1 0,-2 0,1 0,-1-1,-1 1,1 0,-1 0,0 0,0 0,0 0,0 0,0 0,0 1</inkml:trace>
</inkml:ink>
</file>

<file path=ppt/ink/ink235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891 474,'2'0,"-4"-1,2 1,0 0,0 0,-1 0,1 0,0 0,1 2,-1 0,0 1,0 0,0 0,0-1,0 0,0 0,0-1,1-1,0 0,0 0,0 0,0-1,0 0,0-1,-1 0,1 1,0-1,-1 1,0 0,0 1,1-1,-1 1,0 1,0-1,0 3,1-2,-1 0,1 0,0 0,0 0,0 0,0-1,0 0,1 0,0 0,-1-1,0 0,0 0,0 0,-1-1,1 1,-1 0,0-1,0 0,0 1,0 0,-1 0,0 0,-2-1,2 2,-1-1,1 1,0-1,-1 1,2-1,-1 1,1 0,0 0,1 0</inkml:trace>
</inkml:ink>
</file>

<file path=ppt/ink/ink235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928 488,'2'0,"-4"0,2-1,0 1,-1 0,1-1,0 1,0 0,0-1,0 1,0 0,0-1,1 1,0 0,0-1,0 1,0 0,0 1,0 0,0 0,-1 0,1 1,-1-1,-1 1,0 0,0 0,0-1,0 0,0 0,0 0,0-1,0 0,1 0,0 0,0 1,0-1,0 0,1-1,1 0,-1 1,1-1,0 1,0 0,0-1,0 1,0 0,-1 0,0 0,0 0,-1 0,0 0,0 0,1 0,-1 0,0 0,1 0,-1 0,0-1</inkml:trace>
</inkml:ink>
</file>

<file path=ppt/ink/ink235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967 462,'2'0,"-4"0,2-1,0 1,0 0,-1 0,1 0,0 0,-2 1,1 0,0 0,0 1,0 0,0 1,1-1,-1 2,1-1,0 0,0-1,0 1,1-1,0 0,0 0,0-1,0 0,0 0,0-1,0 0,1 1,-1-1,0 0,0 0,-1 0,1-1,0 1,-1 0,0-1</inkml:trace>
</inkml:ink>
</file>

<file path=ppt/ink/ink235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984 475,'2'0,"-4"0,2-1,0 1,0 0,0 0,0 0,-1 0,0 1,0 0,1 1,-1-1,0 1,0-1,1 1,0-1,0 0,0 0,1 0,1 1,-1-2,0 0,1 0,0 0,0 0,-1-1,0 0,1 0,-1 0,-1 0,0 0,1 0,-1 0,-1 0,1 1,-1-2,0 2,0-1,0 0,0 0,0 0,0 1,-1 0,1 0,1 0,-1 0,1 0,0 0,-1 0,1 0</inkml:trace>
</inkml:ink>
</file>

<file path=ppt/ink/ink23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1425 290,'2'0,"-4"0,2 0,0 0,0 0,0 0,1 0,0 0,1 0,-1 0,1 0,-1 0,1-1,-1 1,-1-1,1-1,-1 1,0-1,0 2,0-1,0 0,0 1,0 0,0 0,0 0,0 0,0 2,0-1,0 2,1 1,0-2,-1 0,1-1,-1 0,1-1,0 1,-1-1,1 0,0-1,0 1,0-2,0 1,0 0,0-1,0 0,-1 1,0 0,0 1,0 0,0 1,0 0,0 0,0 0,0 1,1-1,-1 0,0 0,0-1,0 1,0-1,0 0,0-1</inkml:trace>
</inkml:ink>
</file>

<file path=ppt/ink/ink236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1001 462,'2'0,"-4"0,2 0,0 0,0 0,0 0,0 0,0 0,0 1,1 0,-1 1,1-1,0 1,-1 0,1 0,-1 0,1 2,-1-2,1 0,-1 0,0 0,1 0,-1-1,0 1,0-1,-1 0,0 1,1-1,-1 0,0 0,1-1,-1 1,1-1,0 1,-1-1,1 0,0 0,0 1,-1-1,0 0</inkml:trace>
</inkml:ink>
</file>

<file path=ppt/ink/ink236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1021 479,'2'0,"-4"0,2 0,0 0,0 0,0 0,0 0,0 0,0 0,1 0,1 0,-1 0,1 0,0 0,0 0,1 0,-1 0,1 0,-1-1,2 1,-3 0,0 0,-1-1,0 1,0 0,0 0,0 0,0 0,1 1,-1-1</inkml:trace>
</inkml:ink>
</file>

<file path=ppt/ink/ink236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1076 471,'2'0,"-4"-1,2 1,1-1,0 0,0 1,0-1,0 1,0 0,2 0,-2 1,0 0,-1 0,1 1,-1 1,0-1,0 0,0 0,0 0,-1 0,1-2,0 1,0-1,-1 0,1-1,-1 0,1 0,0 0,0-1,0 0,1 0,0 0,0 0,0 1,0-1,0 2,0-1,-1 1,2-1,-2 1,1 0,0 0,-1 0,1 1,0-1,-1 1,1 0,-1 0,1 3,-1-3,1 1,-1 0,0 0,-1 1,1-1,0 0,0 0,0 0,-1 0,1 0,0-1,0 0,1 1,-1 0,1-1,0 0,-1-1,1 1,0 0,0-1,0 0,0 0,0 0,0-1,0 1,0 0,0 0,0-1,-1 1,1 0,-1 0,0 0,0-1,1 0,-1 1</inkml:trace>
</inkml:ink>
</file>

<file path=ppt/ink/ink236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1141 451,'2'0,"-3"0,2-1,0 0,0 0,0 0,1 1,0 0,-1 0,1 0,1 2,-2-1,1 1,-1 0,0 4,-1-4,0 1,-1-1,1 0,-1 0,0 0,0-1,-1 0,1 0,0 0,-1-1,1 0,-1-1,1 1,-1-2,1 1,0 0,1 0,0 0,1 1,-1-1,1 0,0 1,1-1,2 1,-2 0,1 0,-1 0,0 1,0-1,0 1,-1-1,0 0,0 1,0-1</inkml:trace>
</inkml:ink>
</file>

<file path=ppt/ink/ink236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1181 447,'2'0,"-4"0,3-1,-1 1,0 0,1 1,-1 0,1 1,-1-1,0 2,-1 2,1-3,-1 0,1 0,-1 0,1 0,0-1,0 0,0 0,0 0,0-1,0 0,0 1,0-1,1 0,0 0,0-1,0 1,1 0,-1-1,0 1,0 0,0-1,-1 1,1 0,-1 0,1-1,-1 1,0-1,0 1,1-1,-1 0,-1 0</inkml:trace>
</inkml:ink>
</file>

<file path=ppt/ink/ink236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1184 460,'2'0,"-4"0,2 0,0 0,0-1,0 1,1-1,0 1,0 0,0 0,0-1,0 1,1-1,-1 1,0 0,1-1,-2 1,0 0,1-1,-1 0,0 1</inkml:trace>
</inkml:ink>
</file>

<file path=ppt/ink/ink236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1185 445,'2'0,"-4"0,2-1,0 1,0 0,0 0,1 0,0-1,0 1,0 0,1 0,-1-1,1 1,-1 0,1 0,-1-1,0 1,-1 0,1 0,-1 0,1 0,-1 1,0-1</inkml:trace>
</inkml:ink>
</file>

<file path=ppt/ink/ink236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1137 491,'2'0,"-4"0,2 0,0 0,0 0,1 0,0 0,0 0,1 0,1 0,0 0,0 0,1-1,5 1,-4 0,1-1,-1 1,0-1,1 1,0-1,-1 1,1-1,-1 0,0 1,0 0,-2-1,0 1,-1 0,-2 0,1 0,-1 0,0 0,0 0,0 0,0 0,-1 0,0 0</inkml:trace>
</inkml:ink>
</file>

<file path=ppt/ink/ink236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1155 514,'0'-1,"0"1,0-1,1 0,0 0,0 0,0 1,0-1,0 1,1 0,-1 0,0 1,0-1,0 1,0 0,0 1,0-1,0 1,0 0,-1 1,1-1,-1 0,-1 0,0 0,0 0,0 0,0 0,-1 0,0-1,0 1,0-1,0 0,0-1,1 0,-1 0,1 0,1-1,-1 0,1 0,0-1,1 1,-1 0,2-1,-1 1,0 1,0-1,1 1,-1-1,1 1,0 0,0 1,0-1,0 1,0-1,-1 1,0-1,0 1,-1-1,1 0,-1 1</inkml:trace>
</inkml:ink>
</file>

<file path=ppt/ink/ink236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1189 516,'2'0,"-4"-1,2 1,0 0,0 0,0 2,0 0,0 1,0 0,0-1,0 0,0 0,0 0,0-1,0 0,1-1,-1 0,1 0,0 0,-1-1,2-1,-2 0,1 0,0 0,0 0,0 1,-1 0,0 0,0 1,0 0,0 1,0 0,1 0,-1 1,1 1,0-2,-1 0,1 0,-1 0,1-1,0 0,-1 0,1 1,0-2,0 1,0-1,0 0,0 0,0-1,1-2,-2 2,1 0,-1 0,0 1,-1-1,0 1,0 0,0 0,0 0,0 1,0-1,1 1,-1 0,1 1,-1 0,1 0</inkml:trace>
</inkml:ink>
</file>

<file path=ppt/ink/ink23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1445 278,'2'0,"-5"0,3 0,0 0,0 0,1 0,-1 0,1 1,1-1,0 1</inkml:trace>
</inkml:ink>
</file>

<file path=ppt/ink/ink237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1221 527,'2'0,"-4"0,2-1,0 1,0 0,0 0,1 0,-1-1,0 1,1 0,1 0,-1 0,-1 0,1 1,0 0,-1 0,0 0,0 1,0-1,0 0,-3 4,2-4,-1 0,0 2,2-3,-1 1,1-1,0 0,0 0,0 0,0 0,0 0,1 0,0 0,0 0,0 0,1 0,-1 0,2 0,-1 0,0 0,-1 0,1 0,0 0,0 0,0 0,-1 0,1 0,-1 0,-1 0,1-1</inkml:trace>
</inkml:ink>
</file>

<file path=ppt/ink/ink237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1342 67,'-1'0,"1"0,0-1,0 1,0-1,0 1,0 0,0 0,-1 0,1 0,0 0,0 0,0 0,0 1,0 2,0 0,0 0,0 0,0 0,0-1,0 1,0-1,0 0,0 0,0-1,1 1,-1-2,0 1,0-1,1 0,0 0,0 0,0 0,0-1,1 1,0-1,0 0,0 0,0 0,0 0,0 1,-1-1,0 1,-1-1,1 0,-1 0,0 1,0-1,-1 1,0 0,-1-1,0 1</inkml:trace>
</inkml:ink>
</file>

<file path=ppt/ink/ink237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1348 84,'2'0,"-4"0,2 0,0 0,0 0,0 0,0 0,0 0,1 0,-1-1,1 1,0-1,1 1,-1-1,0 0,1 1,-1-1,0 1,1-1,-2 1,0 0,1-1,-1 1,0-1,-1 1,1-1</inkml:trace>
</inkml:ink>
</file>

<file path=ppt/ink/ink237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1342 66,'2'0,"-5"0,3-1,0 1,0 0,-1 0,1 0,0 0,0 0,0 0,0-1,0 1,1 0,-1 0,1-1,1 1,-1-1,1 1,1-1,-1 1,0 0,0 0,0-1,-1 1,-1 0,0 0,1 1,-1-1</inkml:trace>
</inkml:ink>
</file>

<file path=ppt/ink/ink237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1383 71,'2'0,"-4"0,2 0,0 0,0 0,0 0,-1 0,1 0,1 0,0 0,1-1,0 1,2-1,-2 1,1 0,-1-1,0 1,-1 0,0 0,-1 0,1 0,-1 1,0-1,-1 1,0 0</inkml:trace>
</inkml:ink>
</file>

<file path=ppt/ink/ink237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1383 82,'2'0,"-4"0,2 0,0 1,1-1,-1 0,1 0,0 0,1 0,0 0,1 0,0-1,-1 1,1-1,-1 1,1-1,0 0</inkml:trace>
</inkml:ink>
</file>

<file path=ppt/ink/ink237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1444 51,'2'0,"-4"0,2 0,0 0,0-1,0 1,0 0,0 0,0 1,0 0,-1 1,1 0,0 1,-1-1,1 0,0 0,0 0,0-1,0 0,0 0,0 0,0-1,0 0,0 0,0 0,-1 1,0 0</inkml:trace>
</inkml:ink>
</file>

<file path=ppt/ink/ink237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1417 82,'2'0,"-4"0,2 0,0 0,0 0,0 0,1 1,0-1,1 0,3 0,3-1,-5 1,1 0,-1 0,3 0,-4-1,0 1,0 0,-1 0,0 0,-1 0,0 0,0 1,0 0</inkml:trace>
</inkml:ink>
</file>

<file path=ppt/ink/ink237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1431 97,'2'0,"-4"0,2-1,0 1,1 0,1-1,-1 1,0 0,1 0,-1 0,1 1,0-1,-1 1,0-1,-1 1,1 1,-1-1,-1 0,0 1,1-1,-2 0,1 0,-1 0,1 0,-1-1,1 1,1-1,-1 1,1-1,0 0,0 0,0 0,0 0,1 0,2-1,-1 1,-1-1,1 1,0 0,0-1,1 1,-1-1,0 1,0 0,2 0,-3-1,0 1,0 0,-1 0,0 0,0 0,1 0,-1-1,0 1</inkml:trace>
</inkml:ink>
</file>

<file path=ppt/ink/ink237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1490 58,'2'0,"-4"0,2 0,0 0,0 0,0 0,0 0,2 0,0 0,1 0,4-1,-4 1,0 0,0 0,-1 1,0-1,-1 0,1 0,-2 0,1 0,-1 0,0 0,0 0,-1 0,-2 1</inkml:trace>
</inkml:ink>
</file>

<file path=ppt/ink/ink23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1468 285,'2'0,"-5"-1,3 1,-1 0,0 0,0 1,-1 1,1 0,0-1,1 0,-1 0,1 0,1 0,-1-1,0 0,1 0,0 0,1 0,-1-1,0 0,0 0,1-3,-2 2,0 0,0 0,0-1,0 1,0 1,0 0,0 0,0 1,-1 1,1-1,0 1,0 1,1 2,-1-2,1 0,0 0,-1 0,1-1,0 1,-1-2,1 1,0-1,1 0,0-1</inkml:trace>
</inkml:ink>
</file>

<file path=ppt/ink/ink238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1493 61,'2'0,"-4"0,2 0,0 0,0 0,0 0,0 0,1-1,0 2,0-1,1 1,2 0,-2 0,-1 0,1-1,-1 1,-1 0,1-1,-1 1,0 0,0 0,0 0,0 0,-1 0,0 0,0 1,-1 0,0-1,0 1,1-1,-1 0,0 1,1-1,0 0,0 0,0-1,1 1,0-1,0 0,0 0,0 0,1 1,0-1,0 0,0 0,2 0,-1 0,0 0,1 0,-1 0,3 0,-3 0,0 0,0 0,1-1,-1 1,0 0,-1 0,1 0,-2 0,0 0,0 0,0 0,-1-1</inkml:trace>
</inkml:ink>
</file>

<file path=ppt/ink/ink238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1562 47,'2'0,"-4"0,2 0,0 0,0 0,0 0,0 0,0 0,0 0,0 0,0 0,0 0,-1 0,1 1,-1 1,-1 1,0-1,1 1,-1 0,0 0,1 0,0 0,0 0,1 0,0 0,1 0,0-1,0 0,0-1,3 1,-2-2,1 0,-1 0,1-1,-1 1,0-1,0 0,0 1,-1-1,1-1,-1 0,0 0</inkml:trace>
</inkml:ink>
</file>

<file path=ppt/ink/ink238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1588 48,'2'0,"-4"0,1 0,1 0,0 0,0 0,0 0,0 1,0 1,0 0,-1 0,0 0,1 1,-1 0,1-1,-1 1,1-1,0 0,0 1,1-1,-1-1,1-1,0 1,0-1,0 0,1 0,-1 0,1-1,-1 0,0 0,0 0,0 0,-1-1,0 0</inkml:trace>
</inkml:ink>
</file>

<file path=ppt/ink/ink238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1569 62,'2'0,"-4"0,2 0,0 0,1 0,0 0,1 0,0 0,0 0,1 0,-1 0,1 0,0 0,-1 0,1-1,-2 1,0 0,0 0,-1 0,0 0,0 0</inkml:trace>
</inkml:ink>
</file>

<file path=ppt/ink/ink238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1617 63,'2'0,"-4"0,2 0,0 0,0 0,0 0,0 0,0 0,0 0,0 0,1 0,0 0,1 0,2 1,-2-1,1 0,-1 0,0 0,0 0,0 0,-1 0,0 0,0-1,-1 1,1 0,-1 0,0 0,1 0,0 0,-1 0,1 0</inkml:trace>
</inkml:ink>
</file>

<file path=ppt/ink/ink238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1673 58,'2'0,"-4"-1,2 1,0-2,0 1,0 0,0 1,-1-1,1 1,-2 0,1 0,0 0,-1 0,1 1,-1 1,0-1,1 1,-1 0,1 0,0 2,1-3,1 1,-1-1,2-1,0 1,0-2,2 0,-1 0,-2 0,0 0,0-1,0 1,-1 0,0 0,0 0,1 1,-1 0,0-1,0 1,0 0,-1 1,1 0,0 0,0 1,0 1,1-2,-1 0,1 0,0 0,-1 0,1-1,0 0,0 0,0 0,0-1,1 0,-1 1,1-1,-2 0</inkml:trace>
</inkml:ink>
</file>

<file path=ppt/ink/ink238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1688 65,'2'0,"-4"-1,2 1,1 0,-1 0,0 0,1 0,0 0,1 1,-1 0,0 0,-1 1,-1-1,1 1,-2-1,1 0,-1 1,1-1,0 0,1 0,-1 0,1-1,0 0,0 0,0 0,1 0,0 0,0-1,1 1,1 0,-1 0,0 0,0-1,-1 1,1 0,0 0,-1-1,0 1,1 0,-1 0,-1-1,0 1,0-1,0 0</inkml:trace>
</inkml:ink>
</file>

<file path=ppt/ink/ink238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1706 40,'2'0,"-4"0,2 0,0 0,0 0,0 0,0 0,0 0,0 1,1-1,-1 1,3 2,-2-1,0 0,0 0,0 3,0-3,0 0,0 1,-1-1,1 0,-1 0,0 0,0 0,0 0,-2 3,1-3,0 0,0-1,0 2,0-3,1 1,-1 0,1-1,0 0,0 0,0 0,0 0,0 0,0 0,-1 0</inkml:trace>
</inkml:ink>
</file>

<file path=ppt/ink/ink238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1729 24,'2'0,"-4"0,2-1,0 1,1-1,-1 1,1-1,0 1,2 0,-2 1,1 0,-2 0,1 1,-1 2,-1-2,-1 0,1 0,-1 0,1 0,-1-1,1 0,1 0,-1-1,1 0,0 0,1 0,1 0,-1 0,1 0,1 0,-1 0,1-1,-1 1,1 0,-2 0,1 0,-1 0,0 0,-1 0,0 0,0 0,0 1,0-1</inkml:trace>
</inkml:ink>
</file>

<file path=ppt/ink/ink238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1364 187,'2'0,"-4"0,2 0,0-1,0 1,0 0,0 0,0 0,0 0,0 0,0 0,0 0,0 0,0 0,0 0,0 0,0 0,0 0,0 0,0 0,0 0,0-1,0 1,0 0,0 0,0 0,0 0,0 0,0 1,0 0,0 0,0 2,0 0,0 0,-1 0,1 0,0-1,0-1,1 1,0-1,0 0,2 1,-2-1,1-1,-1 0,0 0,1-1,-1 1,1-1,-1 0,0 0,-1 0,1-1,-1 1,0-1,0 1,-3-2</inkml:trace>
</inkml:ink>
</file>

<file path=ppt/ink/ink23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1485 286,'2'0,"-4"-1,2 0,0 0,0 0,-1 0,1 1,-1 0,0 0,1 0,-1 1,0-1,1 2,0-1,-1 1,2-1,-1 0,0 0,1-1,0 0,0 0,0-1,1 1,-1-1,0-1,-1 1,1-1,0 0,0-1,0-1,-1 1,0 1,0 1,0 0,0 0,0 1,0 0,-1 1,1 0,-1 2,1-1,0 0,0 1,0 1,0-1,1-1,-1-1,1 0,-1 0,1-1,0 0,1 0,-1 0,1 0,-1-1,1 0,-1 0,0 0,0-2,-1 1,0 1,0 0,0 0,-1 1,1-1,0 1,-1 0,1 0,0 0,0 0,-1 1,1 0,0 0,-1 2,1-1,0-1,1 0,-1 0,1 0,-1-1,1 0,-1 0,1 0,1-1,-2 0,1 0,0 0,0-2,0 2,0 1,-1-1,1 2,-1 0,0 0,0 0,0 0,0 0,0 0,0-1,0 1,0-1,0 0,1-1,-1 1,1-1,-1 0,1 0,0 0,0-1,0 2,0-1,-1 1,0 0,1 0,-1 0,0 1,1 0,-1 0,1 0,-1 0,1 0,-1 0,1 0,-1-1,0 0,0 0,0 0,1 0,-1-1,1 1</inkml:trace>
</inkml:ink>
</file>

<file path=ppt/ink/ink239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1366 196,'2'0,"-4"0,2 0,0 0,0 0,1-1,0 1,0 0,0-1,1 1,-1-1,1 1,-1-1,0 0,0 1,0-1,-1 1</inkml:trace>
</inkml:ink>
</file>

<file path=ppt/ink/ink239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1368 185,'0'-1,"0"1,0 0,1-2,-1 2,2-1,-1 1,1-1,0 1,-1 0</inkml:trace>
</inkml:ink>
</file>

<file path=ppt/ink/ink239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1388 187,'2'0,"-3"2,2-1,0 0,-1 0,1 1,0-1,-1 0,1 1,-1-1,0-1,0 0,0 0,0 0,0 0,-1-2,1 1,0 0,0-1,1 1,0-1,0 1,-1 1,1-1,0 1,0 0,0 0,0 1,0-1,1 3,-2-2,1 0,-1 0,1 0,-1 0,0-1,0 0,-1 0,1 0,0 0,0-1,-1-1,1 1,0-1,1 1,-1-1,1 1,0 0,0 0,0 1,0 0,0-1,0 1,-1 1,1-1,0 1,-1 0,0 1,0 1,0-2,0 1,1 0,-1-1,1-1,0 0,1 0,-1 0,1-1,-1 0,1 0,0 0,-1-1,1 1,-1-1,-1 1,0 1,-1-1,-1 1,-1 0,1 1,-1-1,1 0,0 1,2-1,-1 0,1 0,0 0,1 0,0-1,0 1,0-1,1 1,-1-1,1 0,0 1,0 0,-1 0,1 0,1 1,-2 0,1-1,-2 2,1 0,0-1,-2 0,1 1,-1-2,1 1,-1-1,1 0,-1 0,1 0,0-1,0 0,0 0,1 0,-1-1,2 0,-1 1,0 0,1 0,-1 0,1 0,-1 1,1 0,0 0,-1 0,2 1</inkml:trace>
</inkml:ink>
</file>

<file path=ppt/ink/ink239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1463 189,'2'0,"-4"0,2 0,0 0,1 0,0-1,0 1,1 0,-1 0,1 0,-1 0,1 0,-1 0,-1 0,0 0,0 1</inkml:trace>
</inkml:ink>
</file>

<file path=ppt/ink/ink239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1460 199,'2'0,"-3"0,1 0,1-1,0 1,0 0,0 0,1 0,-1-1,0 1,1 0,-1 0,0-1,0 1,1-1,-2 1</inkml:trace>
</inkml:ink>
</file>

<file path=ppt/ink/ink239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1525 168,'2'0,"-4"0,2-1,0 1,0 0,0 0,0 0,0 1,-1 2,1-1,-1 1,1 0,-1 2,0-3,1 1,0-1,0-1,0 1,0-1,0 0,1 0,0-1,1 1,-1-2,1 1,1-1,-1-1,2 0,-3 1,0 0,0 0,-1 0,0 0,0-1,-1 2,1-1,-2 0</inkml:trace>
</inkml:ink>
</file>

<file path=ppt/ink/ink239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1512 183,'2'0,"-4"0,2 0,0 0,1 0,0 0,0 0,1 0,-1 0,1 0,0 0,1 0,-1 0,1 0,-1 0,0-1,0 1,-1 0,0 0,-1 0,1 0,-1 0</inkml:trace>
</inkml:ink>
</file>

<file path=ppt/ink/ink239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1554 186,'2'0,"-4"0,2 0,0 0,0 0,0 0,1 0,0 0,0 0,1 0,1 0,-1 0,0 0,-1 0,0-1,1 1,-1 0,-1 0,1 0,-1 0,0 0,0 0</inkml:trace>
</inkml:ink>
</file>

<file path=ppt/ink/ink239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1603 177,'0'-1,"0"1,0-1,-1 0,1 1,0-1,-2 1,1 0,-1 1,0 0,0 0,0 1,1 0,-1 0,1 0,0 0,1 0,0-1,1 0,0-1,1 1,0-1,0 0,0-1,0 0,-1 1,0-1,-1-1,0 1,1 0,-1-1,0 1,0 0,0 1,-1 0,1-1,0 1,0 1,0 0,-1 0,1 0,0 1,-1 0,1 0,0-1,0 1,0-1,1 0,0 1,0-2,0 0,1 1,0-1,0 0,-1 0</inkml:trace>
</inkml:ink>
</file>

<file path=ppt/ink/ink239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1612 189,'2'0,"-3"0,2 0,0 0,0 0,0 0,0 0,0 0,0 1,0 0,-1 0,1 0,-2 0,1 0,-1 1,0-1,-1 0,1 0,0 0,0 0,0-1,0 1,1-1,0 0,0 0,0 0,1 0,0 0,1 0,-1 0,1 0,1 0,0 0,0 0,-1 0,1 0,-1 0,-1 0,0 0,0-1,-1 1,0 0,0 0</inkml:trace>
</inkml:ink>
</file>

<file path=ppt/ink/ink2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16:17"/>
    </inkml:context>
    <inkml:brush xml:id="br0">
      <inkml:brushProperty name="width" value="0.05292" units="cm"/>
      <inkml:brushProperty name="height" value="0.05292" units="cm"/>
      <inkml:brushProperty name="color" value="#000000"/>
      <inkml:brushProperty name="ignorePressure" value="false"/>
    </inkml:brush>
  </inkml:definitions>
  <inkml:trace contextRef="#ctx0" brushRef="#br0">1094 31,'2'0,"-4"0,2 0,-1 0,1 0,0 0,0 0,0 0,0 0,0 0,1 0,-1 0,3 0,-1 0,1 0,0 0,0-1,0 1,0 0,0 0,0 0,0 0,0-1,-1 1,-1 0,1 0,-1 0,0 0,1 0,-2 0,0 0,0 0,0 0,1 0,-1 0,0 0</inkml:trace>
</inkml:ink>
</file>

<file path=ppt/ink/ink24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1557 259,'2'0,"-4"0,2 0,-1 0,1 0,0 2,0 0,0 0,0 1,0 3,0-3,1-1,-1-1,0 1,1-2,-1 1,0-1,0 0</inkml:trace>
</inkml:ink>
</file>

<file path=ppt/ink/ink240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1364 33,'2'0,"-4"0,2 0,-1 0,1 0,0 0,0-1,0 1,0 0,0 0,0 0,0 0,1-1,0 1,0 0,0 0,2 0,-2 1,0 1,0-1,-1 1,0 0,0-1,-1 1,0-1,0 0,0 0,0 0,1 0,-1-1,1 0,0 0,1 0,0 0,1 0,0-1,1 0,-1 0,1 1,-1-1,0 1,0-1,-1 1,0 0</inkml:trace>
</inkml:ink>
</file>

<file path=ppt/ink/ink240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1205 435,'2'0,"-4"0,2 0,0-1,0 1,0 0,0-1,0 1,0-1,1 1,0-1,0 1,0 0,0-1,1 1,-1 1,0-1,-1 1,1 0,-1 1,0 0,-1-1,0 1,1-1,-1 1,0-1,0 0,0 0,0 0,0-1,1 0,0 0,1 0,1 0,0 0,1-1,3 0,-3 1,0 0,-1 0,-1 0,0 0,0 0</inkml:trace>
</inkml:ink>
</file>

<file path=ppt/ink/ink240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931 520,'2'0,"-4"0,1 0,1 0</inkml:trace>
</inkml:ink>
</file>

<file path=ppt/ink/ink240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712 618,'2'0,"-4"0,2-1,-1 0,1 1,1-1,-1 0,1 0,0 1,0-1,0 1,0 0,0-1,0 1,1 0,-1 1,0 0,0 0,1 3,-1-2,-1 0,0 0,0 1,-1 0,0 0,-1-1,-1 0,-1 2,1-3,1-1,1 1,-1-2,1 1,0-1,0 0,1-1,-1 1,1 0,1 0,-1 0,1 1,0-1,0 1,1 0,0 0,0 0,-1 0,2 1,-2-1,1 0,0 1,-1-1,0 0,0 0,0 0</inkml:trace>
</inkml:ink>
</file>

<file path=ppt/ink/ink240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741 619,'2'0,"-4"0,3-1,0 1,-1-1,1 1,-1 0,0 1,0 0,0 1,0 0,-1 0,1 0,-1 0,0 0,0 0,1 0,-1 0,1-1,0 1,0-1,1-1,0 1,0-1,0 0,1-1,0 1,-1-1,1 1,-1-1,0 0,-1 0,1 0,-1 0,0 0</inkml:trace>
</inkml:ink>
</file>

<file path=ppt/ink/ink240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740 631,'2'0,"-4"0,2 0,0 0,0 0,0 0,1 0,0 0,1 0,-1-1,1 1,-1-1,1 1,-1-1,0 1,0-1,-1 0</inkml:trace>
</inkml:ink>
</file>

<file path=ppt/ink/ink240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741 621,'2'0,"-4"0,1-1,2 1,-1 0,5-1,-3 1,0-1,2 0,-3 1,0 0,0-1</inkml:trace>
</inkml:ink>
</file>

<file path=ppt/ink/ink240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756 602,'2'0,"-4"-1,2 1,0-1,1 0,0 1,0-1,0 1,2 0,-2 0,0 1,-1 0,0 3,-1-2,0 0,0 0,0-1,0 1,0-1,1 0,-1 0,1 0,0-1,1 0,0 0,0 0,0 0,6-1,-4 1,-1 0,0 0,0 0,-1 0,0 1</inkml:trace>
</inkml:ink>
</file>

<file path=ppt/ink/ink240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693 661,'-1'0,"1"0,0 0,-1 0,1 0,0 0,1 0,0 0,1 0,2 0,0 0,2 0,0-1,1 1,1-1,-1 1,6-1,-8 1,1 0,-2-1,0 1,0 0,-1 0,0 0,-1 0,-2 0,0 1,-1-1</inkml:trace>
</inkml:ink>
</file>

<file path=ppt/ink/ink240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711 680,'2'0,"-3"0,2-1,0 0,0 0,1 1,0-1,-1 1,1 0,2 0,-3 2,0-1,0 1,0 0,-1 1,-1 0,0-1,-1 1,-2 1,2-3,-1 1,1-2,0 1,0-1,0 0,1 0,0-1,1 0,0-1,0 1,0 0,1 0,1 1,-1-1,1 2,0-1,0 1,0 0,0 0,-1-1,1 1,-1 0,0 0,-1-1</inkml:trace>
</inkml:ink>
</file>

<file path=ppt/ink/ink24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1547 275,'2'0,"-4"0,2 0,0 0,0 0,1 0,1 0,0 0,0 0,1 1,-1-1,2-1,-2 1,-1-1,0 1,0-1,-1 1,0 0,0 0,0-1,-1 2,1 0,-1 0,1 1,0 0,0-1,1 0,0-1,0 1,1-1,-1-1,1 1,-1 0,1-1,-1 0,-1-1,1 1,-1-1,-1 1,-1-2,0 3,0-1,-1 1,1 0,0 0,1 0</inkml:trace>
</inkml:ink>
</file>

<file path=ppt/ink/ink241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738 686,'2'0,"-4"0,2 0,0 0,0 0,1 0,-1 2,0 0,0 0,0 0,0 0,0 2,0-3,0-1,0 1,1-1,-1 0,1 0,0-1,0 0,0 0,1-2,-2 2,1-1,0 1,-1 1,0 0,1 0,-1 2,1 0,-1-1,1 1,0-1,-1 0,1 0,0 0,0-1,0 0,0 0,0-1,1 0,-1 0,-1-1,1 1,-1-1,0 0,0 0,0 0,-2 0,1 1,0 1,0-1,-1 1,2 0,0 0,-1 1,1 0</inkml:trace>
</inkml:ink>
</file>

<file path=ppt/ink/ink241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769 694,'2'0,"-3"0,1 0,0 0,1 0,0 1,0-1,1 1,-1 0,0 0,0 0,0 1,-1-1,0 0,-1 0,0 0,0 0,-1 0,1 0,0-1,1 1,-1-1,1 0,0 0,0 0,1 0,0 0,2-1,-1 0,1 1,-1-1,0 1,1-1,-2 1,1-1,-1 1,0-1,-1 0,1 0</inkml:trace>
</inkml:ink>
</file>

<file path=ppt/ink/ink241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802 651,'2'0,"-4"0,2 0,0 0,0 0,1 0,0-1,1 1,-1 0,1 0,3 0,-3 0,-1 0,1 0,-1 1,-2 0</inkml:trace>
</inkml:ink>
</file>

<file path=ppt/ink/ink241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802 662,'2'0,"-4"0,1 1,1-1,0 0,1 1,1-1,-1 0,2 0,0 0,0 0,0 0,1 0,-1-1</inkml:trace>
</inkml:ink>
</file>

<file path=ppt/ink/ink241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884 621,'2'0,"-4"-1,2 1,0-1,1 0,0 0,0 0,1 1,0-1,1 0,-1 1,0 0,-1 1,1 0,-1 0,0 1,0 0,-1 0,1 0,-2 3,-1-3,1 0,0 0,-3 1,2-2,1-1,-1 1,1-1,0-1,0 1,0-1,1-1,0 1,0 0,1-1,0 1,0 1,3 1,-3 0,1 0,0 0,-1 0,1 0,0-1,0 1,0 0,0-1,0 0,0 0</inkml:trace>
</inkml:ink>
</file>

<file path=ppt/ink/ink241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925 621,'2'0,"-4"0,2-1,1 1,-1-1,0 1,0 0,0 0,0 1,0 0,0 1,0 0,0 1,-1-1,0 1,1-1,-1 0,1-1,0 1,0-1,1 0,0-1,0 1,1-1,-1 0,1-1,0 1,0-1,1-2,-2 3,-1-1,0 0</inkml:trace>
</inkml:ink>
</file>

<file path=ppt/ink/ink241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927 633,'2'0,"-4"0,2 0,-1 0,1 0,0 0,1 0,2-1,-2 1,1 0,0-1,-1 0,1 1,-1-1,-1 0,1 1</inkml:trace>
</inkml:ink>
</file>

<file path=ppt/ink/ink241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928 620,'2'0,"-4"0,2 0,0 0,0-1,1 1,0-1,0 1,0 0,0 0,1 0,0-1,-1 1,1-1</inkml:trace>
</inkml:ink>
</file>

<file path=ppt/ink/ink241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944 598,'2'0,"-4"0,2-1,1 0,0 1,0 0,0 0,2 0,-2 1,1 0,-2 1,0 0,0 0,-1 0,0-1,-1 1,1-1,0 1,0-1,0 0,1-1,0 1,0-1,0 0,1 0,0 0,1 0,5 0,-5 0,1-1,0 2,-3-1,1 1,-2-1</inkml:trace>
</inkml:ink>
</file>

<file path=ppt/ink/ink241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866 661,'2'0,"-4"0,2 0,0 0,0 0,0 0,0 0,0 0,1 0,0 0,2 0,0 0,3 0,0-1,2 1,0-1,2 1,8-2,-2 1,-9 1,3-1,-7 1,-1 0,-1 0,-1 0,0 0,-1 0,0 1</inkml:trace>
</inkml:ink>
</file>

<file path=ppt/ink/ink24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1606 263,'0'-1,"0"1,-1-1,1 1,0 0,-1 0,1 1,-2 2,2 0,0-1,0 0,1 0,0-1,1-1,-1 0,0 0,1 0,0-1,-1 0,0 0,-1-1,0 0,0-1,-1 1,0 1,-1 1,1-1,0 1,1 1,-1-1,1 0,0 1,2-1</inkml:trace>
</inkml:ink>
</file>

<file path=ppt/ink/ink242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885 686,'2'0,"-4"-1,2 0,1 1,-1-1,3-1,-1 1,0 1,0-1,0 1,1 0,-1 1,-1 0,0 1,1 2,-2-2,0 1,0-1,-1 2,-1-2,1-1,0 1,0-1,-1-1,0 1,1-1,-1 0,0 0,0 0,1-1,0 0,0 0,1 0,0-1,0 1,1 1,0-1,1 0,-1 1,1 0,0 0,0 0,0 1,2 1,-2-1,0 0,-1 0,1 0,-2-1,0 1</inkml:trace>
</inkml:ink>
</file>

<file path=ppt/ink/ink242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944 686,'0'-1,"0"1,0-1,0 0,0 0,-1 0,1 1,-1-1,0 1,0 0,0 0,0 0,-1 1,0 0,1 0,-1 1,0 0,1 1,0-1,0 0,1 0,-1-1,2 1,0-2,0 0,1 1,1-2,-1 1,0-1,-1 0,1-2,-1 1,-1 1,0-1,0 1,0-2,0 3,0-1,0 1,0-1,0 1,0 0,0 0,0 1,0 0,0 1,0 0,0 0,0 0,-1 2,1-3,1 0,0 0,1 1,-1-2,0 0,0 0,0 0,0 0,1 0,-2-1,1 1,0-1,0 0,-1 1,0-1,0 1</inkml:trace>
</inkml:ink>
</file>

<file path=ppt/ink/ink242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956 697,'2'0,"-4"0,3 0,0-1,0 1,0 0,0 0,-1 1,2 1,-2-1,-1 1,1-1,-1 1,0-1,0 0,-1 1,1-1,0-1,1 0,0 1,0-1,0 0,0 0,1-1,0 1,0 0,0 0,1 0,0 0,0 0,0 0,0 0,1 0,-2 0,0 0,0 0,0 0,0 0,-1 0,0 0,0 0</inkml:trace>
</inkml:ink>
</file>

<file path=ppt/ink/ink242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1016 638,'2'0,"-4"0,2-1,0 1,0 0,0 0,0 0,0 0,0 0,0 0,0 0,-1 2,0 0,-1 1,0 0,-2 3,2-3,1-1,0 0,0 1,1-3,0 1,0-1,0 0,0 0,0 0,0 0,0 0,0 0,-1-1</inkml:trace>
</inkml:ink>
</file>

<file path=ppt/ink/ink242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998 644,'0'-1,"0"1,1 0,-1 0,1 0,0 0,0 1,1 0,0 0,0 1,1 1,-1-1,0 0,0-1,-1 1,0-1,1 1,-2-1,0-1,0 0,0 0,0 0,0 0</inkml:trace>
</inkml:ink>
</file>

<file path=ppt/ink/ink242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1065 615,'2'0,"-3"-1,2 1,0-1,1 0,-1 1,2-1,-2 2,1-1,-1 1,2 3,-3-3,1 2,-1-1,0 0,-2 3,1-3,0 0,-1 0,-1 0,1-1,0 0,0-1,0 0,1 0,0-1,0 1,0-1,1 0,-1-1,2 1,-1 0,1 0,1 1,-1-1,1 0,0 1,-1 0,2 0,-1 1,0-1,-1 1,1 0,-1 0,0 0,0-1,-1 1,0-1,0 0,0 0</inkml:trace>
</inkml:ink>
</file>

<file path=ppt/ink/ink242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1123 620,'0'-1,"-1"1,1-1,-1 0,0 0,0 1,-1-1,1 0,0 1,-1 0,0 1,1 0,-1 1,0 0,-1 3,2-2,1-1,0 0,0 0,2-1,0-1,-1 0,1 0,0-1,1-1,-2 0,0 1,0-1,0 0,-1 1,0 0,0 0,0 0,0 1,0 0,0 0,0 0,-1 2,1 0,-1 1,1-1,0 0,0 0,0 0,0 0,1-1,0-1,2 1,-1-1,-1 0,1-1,1 0,-2 0</inkml:trace>
</inkml:ink>
</file>

<file path=ppt/ink/ink242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1134 628,'2'0,"-4"0,3 0,0-1,0 1,0 0,0 0,0 1,0 1,-1-1,0 0,0 1,-1-1,0 1,0-1,0 0,-1 0,1 1,-1-1,2-1,0 0,0 0,0 0,0-1,1 1,1-1,0 1,3-1,-2 0,-1 1,1-1,-2 1,1 0,-2 0,0 0,0 0</inkml:trace>
</inkml:ink>
</file>

<file path=ppt/ink/ink242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1053 661,'2'0,"-4"0,3 0,0 0,1-1,1 1,0 0,2 0,0 0,1 0,0 0,1 0,6-1,-6 0,0 1,0-1,8 0,-8 0,0 1,-1-1,-1 1,0 0,-2 0,0-1,0 1,-2 0,0 0,-1 0,0 0,0 0,-2 0</inkml:trace>
</inkml:ink>
</file>

<file path=ppt/ink/ink242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1078 685,'2'0,"-4"-1,3 0,0 0,1 1,0-1,0 0,-1 2,1-1,1 2,-1 0,-1 0,1 0,-2 0,2 2,-2-2,0 0,-1 0,-1 2,1-2,-1 0,0 0,-3-1,4 0,-1-2,1 1,-1-1,1 0,1 0,-1-1,1 1,0 0,1 0,0-1,0 1,0 1,0-1,0 1,0 0,1 0,0 0,0 0,0 1,2 1,-2-1,-1-1,0 1,1 0</inkml:trace>
</inkml:ink>
</file>

<file path=ppt/ink/ink24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1622 251,'2'0,"-4"-1,2 1,0 0,0 1,0 0,1 4,0-1,-1 1,1 0,-1 0,0-1,1 0,-1 0,0-1,0-1,0 0,0-1,0 0,0-1,0 0,0-1,0-1,0 1,0-1</inkml:trace>
</inkml:ink>
</file>

<file path=ppt/ink/ink243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1121 691,'2'0,"-4"0,3 0,-1-1,1 1,0 1,-1-1,1 1,0 1,0 2,-1-2,0 1,-1-2,1 2,-1-2,1-1,-1 0,1 0,-1 0,1-1,-1 0,1 0,0 0,0-3,1 3,0-1,0 1,1-1,-1 2,0 0,1 0,-1 1,0 0,0 0,1 1,-2-1,1 1,0 1,-1-2,0 0,0 0,-1 0,1 0,0 0,0-1,0 1</inkml:trace>
</inkml:ink>
</file>

<file path=ppt/ink/ink243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1145 702,'0'-1,"0"1,1 0,0-1,0 1,0 0,1 0,0 0,-1 1,1-1,-1 1,0 0,-1 0,1 1,-2-1,1 0,-1 1,-1-1,0 1,1-1,-1 0,1-1,1 0,-1 0,1 1,0-1,0 0,0 0,1 0,0-1,1 1,0 0,0-1,0 1,1 0,-1 0,1-1,-1 1,0 0,-1 0,0 0,0 0,-1 0,0 0</inkml:trace>
</inkml:ink>
</file>

<file path=ppt/ink/ink243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1231 636,'2'0,"-4"-1,2 1,0 0,0-1,0 1,0 0,0 0,0 0,-1 1,0 0,0 1,-1 1,0 1,0-1,0 0,-1 2,3-3,-1-1,1 0,0-1,0 0,0 0,0 0,-1 0,1 0,0-1</inkml:trace>
</inkml:ink>
</file>

<file path=ppt/ink/ink243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1214 641,'2'0,"-4"-1,2 1,0-1,0 1,0 0,1 0,1 1,0 1,4 3,-4-3,0 1,0-1,1 1,-2-2,0 0,0 0,-1-1,0 0,1 0,-1 0,1 0,-1-1</inkml:trace>
</inkml:ink>
</file>

<file path=ppt/ink/ink243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1280 607,'1'0,"-1"0,2-1,-1 0,4 0,-3 0,0 1,0 1,1 0,-1 1,-1 0,1 0,-1 1,-1 0,0-1,-1 3,0-3,0 0,0-1,-1 0,0 0,0-1,0 0,1 0,-1 0,1-1,0 0,1 0,-1 0,1-1,0 2,0-1,1 0,1 0,0 1,0 0,0 1,1-1,0 1,1 1,-2-2,-1 1,0-1,0 1,0-1</inkml:trace>
</inkml:ink>
</file>

<file path=ppt/ink/ink243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1323 609,'2'0,"-3"0,1-1,1 1,0 0,-1 1,1 0,0 1,-1 0,1 1,-1-1,0 1,-2 0,2-2,-1 0,0 0,1-1,0 0,-1-1,1 0,0 0,0 0,0-1,1 0,0 0,0 1,1-1,-2 2,1-1,0 2,1 0,-1 1,-1-1,1 1,0 0,-1-1,0 1,0-1,1 0,-1 0,0 0</inkml:trace>
</inkml:ink>
</file>

<file path=ppt/ink/ink243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1344 621,'2'0,"-4"-1,3 1,0 0,0 0,1 0,0 1,-1 0,0 0,-1 2,0-2,-1 1,0-1,-1 0,0 1,1-2,0 0,1 0,0 0,0 0,0 0,0 0,1 0,0 0,0 0,1-1,0 1,0 0,0-1,0 1,0 0,-1 0,-1 1,0-1</inkml:trace>
</inkml:ink>
</file>

<file path=ppt/ink/ink243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1274 655,'2'0,"-4"0,2 0,0 0,1 0,0 0,1 0,1 0,1 0,1 0,2-1,0 0,1 0,0 0,-1 1,0-1,7 0,-8 0,1 1,-2 0,1 0,-2 0,-1 0,-2 0,0 0,-1 0,-1 1,-1-1</inkml:trace>
</inkml:ink>
</file>

<file path=ppt/ink/ink243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1300 678,'2'0,"-4"0,2-1,2-1,-1 1,1 0,-1 1,4 1,-3 0,1 1,-1 0,0 0,1 3,-2-3,-1 1,-1-1,0 1,-1-1,0-1,-1 1,0-1,1-1,0 0,0 0,1 0,1-1,-1 0,1-1,1-1,-1 1,2 1,-1 0,0 0,1 1,0 0,0 0,1 1,-1 0,0 0,-1 0,0 0,0 0,0 1,0-1</inkml:trace>
</inkml:ink>
</file>

<file path=ppt/ink/ink243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1339 686,'2'0,"-4"0,2-1,0 1,0 0,0 0,1 1,-1 1,0 0,0 0,0 1,0-1,0 0,1-1,-1 1,1-2,0 0,-1 0,2-2,-2 1,1 0,0-1,-1-1,1 1,0 1,-1 0,0 0,0 2,0 1,0 0,0 0,0-1,1 1,-1 0,0-1,1 0,0-1,0 0,0 0,0 0,0-1,0 0,0 0,2-2,-3 1,1 1,-1-3,-1 3,0 0,0 0,0 0,0 0,0 1,0 0,1 0,-1 1,1 0</inkml:trace>
</inkml:ink>
</file>

<file path=ppt/ink/ink24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1627 275,'2'0,"-4"-1,2 0,0-1,0 1,0-1,0 2,1-1,-1 1,1 0,0 0,0 0,0 0,0 1,0 0,0 0,-1 0,0 1,0-1,-1 1,-1 0,1-2,-1 1,1-1,-1 0,0 0,1 0,0 0,0-1,1 0,0 1</inkml:trace>
</inkml:ink>
</file>

<file path=ppt/ink/ink244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1372 691,'2'0,"-4"0,3 0,-1 0,1 0,1 2,-1-2,0 1,-1 0,1 1,-1-1,-1 0,0 0,0 1,0-1,-1 0,1 0,1-1,0 0,0 0,1 0,1-1,0 1,5-2,-3 2,0-1,0 1,-1 0,1 0,-3 0,-1 0</inkml:trace>
</inkml:ink>
</file>

<file path=ppt/ink/ink244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1605 113,'2'0,"-4"0,2 0,0 0,1-1,0 1,1-1,0 1,1-1,2 1,0-1,10 0,3 0,-8 1,0 0,-1 0,-1 0,5 0,-9 0,-2 0,0 0,0 0,-2 0,0 0,0 0,-1 0,0 0,-2 0,0 1,-1-1</inkml:trace>
</inkml:ink>
</file>

<file path=ppt/ink/ink244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1611 117,'2'0,"-3"-1,2 1,0 0,2-1,0 1,0 0,7-1,-3 0,8 0,-6 1,8-1,-9 0,-1 1,0 0,-2-1,-1 1,-1 0,-1 0,-2 0,0 0,0 0,0 0,0 0,-1 0,0 0</inkml:trace>
</inkml:ink>
</file>

<file path=ppt/ink/ink244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1401 636,'2'0,"-5"-1,3 1,0 0,0 0,0 0,0 0,0 0,0 0,0 0,0 0,1 0,1 0,-1 1,1-1,0 0,0 0,3-1,-3 1,0 0,-1 0,1 0,-2 0,0 0,0 0,0 0,0 0,-1 0,-1 0</inkml:trace>
</inkml:ink>
</file>

<file path=ppt/ink/ink244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1400 649,'2'0,"-4"1,2-1,0 0,0 0,0 1,1-1,-1 0,1 0,1 0,-1 0,1 0,0 0,0-1,0 1,1-1,-1 1,-1 0,0-1,-1 1,1 0,-1 0,-1-1,1 1</inkml:trace>
</inkml:ink>
</file>

<file path=ppt/ink/ink244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1460 635,'2'0,"-4"0,1 0,1 0,0 0,0 0,0 0,0 0,0 0,0 0,0 0,0 0,3 1,-1-1,1 0,1 0,2 0,-3 0,1 0,-2 0,1 0,-2 0,0 0,-1 0,1 0,-1 0,1 0,-1 0,2-1</inkml:trace>
</inkml:ink>
</file>

<file path=ppt/ink/ink244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1525 608,'2'0,"-4"0,2 0,0-1,0 1,0 0,0 0,0 0,0 0,0 1,-1 2,0 0,0-1,0 1,-1 3,2-4,-1 1,1-1,0 0,0 0,1-1,-1 0,1-1,-1 1,2-1,-1 0,1 0,-1-1,1 1,0-1,0 0,0 0,-1 1,0-1,0 0,-1 0,0 0,-1-1,0 1,0 1</inkml:trace>
</inkml:ink>
</file>

<file path=ppt/ink/ink244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1511 623,'2'0,"-4"0,2-1,-1 1,1 0,0 0,1 0,-1 0,1 0,0 0,1 1,0-1,0 0,0 0,1 0,-1 1,0-1,0 0,1 0,-2 0,0 0,0 0,0 0,-1 0,1 0</inkml:trace>
</inkml:ink>
</file>

<file path=ppt/ink/ink244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1552 626,'2'0,"-4"0,2 0,0 0,0 0,0 1,0-1,1 0,1 0,-1 0,1 0,0 0,-1 0,1 0,0 0,-1 0,1 0,-2 0,1 0,0 0,-1 0,0-1,0 1,0 0,0 0,0 0,0 0</inkml:trace>
</inkml:ink>
</file>

<file path=ppt/ink/ink244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1591 619,'2'0,"-4"-1,1 1,0-1,0 1,0-1,0 1,-1 0,1 1,-4 2,3-1,0 1,1-1,0 2,1-2,0-1,1 0,2-1,0 0,-2 0,1 0,0-1,-1 0,0 0,0 0,0-1,-1 1,1-2,-1 2,1 0,-1 1,0 0,0-1,-1 2,1 0,0 1,0 0,0 0,0 0,-1 0,2 0,-1-1,0 0,1 0,0-1,-1 0,1 1,0-2,0 1,-1 0</inkml:trace>
</inkml:ink>
</file>

<file path=ppt/ink/ink24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1615 251,'2'0,"-4"0,2-1,0 1,0 0,0 0,0 0,0 0,0 0,0 0,0 1,0 2,0 0,0 1,1 1,0 5,-1-5,0-1,-1 3,1-5,0 0,0-1,0 0,0-1,1 0,-1-1,0 0</inkml:trace>
</inkml:ink>
</file>

<file path=ppt/ink/ink245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1598 631,'2'0,"-4"0,3 0,-1-1,1 1,0 0,2 1,-2 0,-1 0,1 0,-1 1,-1 0,0-1,0 0,-3 1,3-1,-1 0,2-1,-1 0,1 1,0-1,0 0,0 0,2 0,-1-1,1 1,-1 0,1 0,0 0,0 0,0-1,0 1,0 0,0-1,-1 0</inkml:trace>
</inkml:ink>
</file>

<file path=ppt/ink/ink245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1610 597,'2'0,"-4"0,2 0,1 0,-1 1,1 0,1 0,0 4,0-3,-1 1,0 0,1 3,-1-4,-1 1,0 0,0 0,0 0,0 0,0 0,0-1,-1 1,1-1,-1 1,0-1,-1 0,1 0,-4 1,3-2,0 0,0 0,1-1,0 0,0 0,0 0</inkml:trace>
</inkml:ink>
</file>

<file path=ppt/ink/ink245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1516 593,'2'0,"-4"0,1 1,-1 2,1-1,0 0,0 1,-1-1,1 1,0 0,-1-1,1 1,-1 0,0 3,1-3,0 1,0 0,1-1,0 1,0 0,1-1,0 0,1 0,-1 0,1-1,1 0,-1 0,0-1,2 1,-3-2,1 1,-1-1,2 0,-2-1,0 1,-1 0,1 0,-1-1,0 1,0-1,0 1,0-1,-1 0</inkml:trace>
</inkml:ink>
</file>

<file path=ppt/ink/ink245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1662 618,'2'0,"-4"0,2 0,0 0,0-1,0 1,0 0,0 0,-1 1,0 1,0 0,0 1,-1 0,0 0,1-1,0 0,0 0,0-1,1 0,-1 0,1-1,0 0,0 0,0 0,0-1,0 0,0 0</inkml:trace>
</inkml:ink>
</file>

<file path=ppt/ink/ink245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1651 623,'2'0,"-4"0,3 0,-1 0,1 0,0 1,0-1,1 2,0-1,1 3,-2-2,0 0,0 0,-1-1,1 1,1-1,-2-1,2 0,-1 0</inkml:trace>
</inkml:ink>
</file>

<file path=ppt/ink/ink245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1710 596,'2'0,"-4"-1,2 0,0 0,1 0,0 0,2-1,-1 2,-1-1,1 1,0 0,1 1,-1 0,-1 1,0 0,0 3,-1-3,0 1,0-1,0 1,0-1,-1 1,0-1,0 0,0 0,-1-1,1 1,-1-1,0 0,0-1,0 1,1-1,-1 0,1 0,0-1,0 0,1 0,-1 0,1 0,0 0,0 0,0 0,0 0,1 1,0-1,0 0,0 1,1 0,-1 0,1 0,0 0,-1 1,1 0,-1 0,0-1,0 1,0 0,-1-1,1 0,-1 1,1-1,-1 0</inkml:trace>
</inkml:ink>
</file>

<file path=ppt/ink/ink245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1752 605,'0'-1,"0"1,0-1,0 0,0 1,0-1,-1 1,0 0,0 0,-1 2,0-1,1 1,-1 0,1 0,-1 0,2 0,-1 0,1 0,0-1,0 0,0-1,1 1,1-1,-1 0,1 0,-1-1,1 1,-1-1,0 0,0 0,0-1,0 1,0-1,-1 1,0 0,1 0,-1 0,0 1,0 0,0 0,0 0,0 0,0 1,0 0,-1 2,1-1,0-1,0 1,0-1,0 0,0 0,1-1,-1 1,1-1,1 0,-1 0,0-1,0 1,1-2,-2 2,0-1</inkml:trace>
</inkml:ink>
</file>

<file path=ppt/ink/ink245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1763 614,'0'-1,"1"1,-1 0,0-1,1 1,0-1,0 1,-1 0,1 1,0-1,-1 1,1 1,-1 0,-1-1,0 1,-1 1,0-2,1 0,0 0,0 0,1-1,0 0,0 0,0 0,1 0,0 0,1-1,0 1,0 0,-1-1,1 1,0 0,-1 0,1-1,-2 1,0 0,0 1,0-1,-1 1</inkml:trace>
</inkml:ink>
</file>

<file path=ppt/ink/ink245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1718 640,'2'0,"-4"0,2 0,0 0,0 0,0 0,0 0,0 0,1 0,0 0,3 0,-1 0,0-1,1 1,6 0,-4 0,0-1,0 1,0 0,-1 0,0 0,-1 0,0 0,-1 0,0 0,-2 0,1 0,-2 0,-1 0,0 0,0 0</inkml:trace>
</inkml:ink>
</file>

<file path=ppt/ink/ink245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1721 657,'2'0,"-4"-1,2 1,0 0,1-1,0 0,1 1,0 0,0-1,2 1,-2 1,-1-1,1 2,0-1,-2 1,1 1,-1-1,0 0,0 1,-1-1,-1 0,1 0,-1-1,1 1,-1-1,0 0,1-1,-1 0,1 0,-1 0,1-1,0 0,1 1,-1-2,2 0,-1 2,1-1,0 0,1 1,0-1,0 2,-1-1,1 0,0 1,-1 0,1 0,-1 0,-1-1,1 1,-1-1</inkml:trace>
</inkml:ink>
</file>

<file path=ppt/ink/ink24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1648 252,'2'0,"-4"-1,2 1,0 0,0 0,0 0,0 0,0 1,0 0,0 2,1 3,-1-3,1 0,-1 0,1-2,-1 0,0 0,0-1,0 0,0 0,0 0</inkml:trace>
</inkml:ink>
</file>

<file path=ppt/ink/ink246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1751 663,'2'0,"-4"-1,3 0,0 1,0 0,-1 0,1 0,0 1,-1 0,1 1,-1 0,0 0,0 1,-1-1,1 0,-1-1,1 0,-1 0,1-1,0 0,0 0,0-1,0 0,0-1,0 1,1-1,0 0,0 1,0 0,-1 1,1-1,0 1,-1 1,1 0,0 0,0 0,0 1,-1 0,0-1,0 0,0 1,0-1,0-1,0 1,0-1</inkml:trace>
</inkml:ink>
</file>

<file path=ppt/ink/ink246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1766 673,'2'0,"-3"-1,1 1,1-1,-1 1,1-1,-1 1,1 0,0 1,0-1,0 1,-1 1,1-1,-1 1,-1-1,0 2,0-2,0 0,0 0,-1-1,2 0,0 0,0 0,0 0,0 0,1 0,-1 0,2 0,-1-1,1 1,-1 0,1-1,0 1,0 0,-2-1,1 1,-1 0,1-1,-1 1,0 0,0-1,0 1</inkml:trace>
</inkml:ink>
</file>

<file path=ppt/ink/ink246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1823 618,'2'0,"-4"0,2-1,0 1,0 0,0 0,0 0,-1 1,1 0,-3 4,1-2,-1 0,1 0,0 0,-1 1,2-3,1 0,-1 0,1-1,0 0,0 0,0-1,1 0,0-2</inkml:trace>
</inkml:ink>
</file>

<file path=ppt/ink/ink246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1808 622,'2'0,"-4"0,2 0,0 0,0 0,0 0,1 1,1 0,2 3,-2-2,0 1,0-1,0 0,0 1,0-2,-2 0,1-1,-1 1,1-1,-1 0,0 0,0 1,0-1,0 0,0 0,0-1</inkml:trace>
</inkml:ink>
</file>

<file path=ppt/ink/ink246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1862 615,'0'-1,"-1"0,1 1,-1-1,0 0,0 0,0 1,0 0,-1 0,1 1,-1 0,-1 1,1 0,0 0,0 0,1 0,1 0,-1 0,1 0,0-1,2 2,-2-3,2 1,-1-1,0 0,0 0,1 0,-1 0,0-1,0 0,1-1,-1 1,0-1,0 1,0 0,-1-1,1 1,-1 0,0 0,0 0,0 1,0 0,0 0,0 2,-1-1,0 1,0 0,1 2,-1-2,1 0,0-1,0 1,1-1,-1-1,1 0,0 1,0-1,0 0,0 0,1 0,-1 0,-1-1,1 1,-1 0,0-1,1 1,-1-1,0 1</inkml:trace>
</inkml:ink>
</file>

<file path=ppt/ink/ink246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1872 630,'2'0,"-4"0,2 0,0 0,1 0,-1 0,0 0,0 0,-1 1,1 0,0 1,-1 2,1-2,-1 0,0 0,1 1,-1-1,1 0,-1 0,1 0,0-2,0 1,0-1,0 0,0 0,0 0,0 0,0 0,0-1,0 1</inkml:trace>
</inkml:ink>
</file>

<file path=ppt/ink/ink246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1524 273,'2'0,"-4"-1,2 1,0-1,0 1,1-1,-1 0,1 0,1 1,-1-1,1 1,-1-1,1 1,-1 0,0 1,0-1,0 2,0-1,0 1,-1 0,1 1,0 1,-1-1,0 0,-1 0,0 0,-1-1,0 0,0 0,0 0,1-1,-1-1,1 1,0-1,0-1,1 1,-1-2,1 0,0 1,1-1,0 1,0 0,0 0,1 1,-1 0,1 0,0 0,0 1,0-1,0 1,0 0,0 1,0-2,-1 1,0-1,0 0</inkml:trace>
</inkml:ink>
</file>

<file path=ppt/ink/ink246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1580 279,'2'0,"-5"0,3 0,0 0,0-1,0 1,0 0,0-1,0 1,-1 0,1-1,-1 1,0 0,0 1,-1 0,0 1,1 0,-1 1,0 0,1-1,0 1,1-2,0 0,0 0,1 0,0-1,0 0,1 0,0-1,1-1,-2 1,1-1,-1 1,-1-1,1 0,-1 1,0 0,0 1,0 0,0 0,0 0,0 1,0 2,0 0,0-1,0 0,1-1,-1 1,0-1,1-1,-1 1,1-1,0 0,-1 0,1-1,0 1,0-2,1-1,-1 2,0-1,-1 1,1 0,-1 1,1-1,-1 1,0 0,0 0,0 0,0 0,0 1,0 0,0 1,-1 1,1-2,-1 1,1-1,-1 0,1-1,0 1,0-1,0 0,1 0,2-1,-1 1,0-1,1 1,1-1,-1 0,-2 1,0 0,0 0,-1 0,-1 0,0 1,0-1,-1 1</inkml:trace>
</inkml:ink>
</file>

<file path=ppt/ink/ink246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1514 321,'2'0,"-4"0,3 0,0 0,1 0,0 0,2 0,0 0,2 0,0 0,0 0,1 0,9-1,-8 1,0 0,0 0,-1 0,-2 0,-1 0,-1 0,-2 0,0 0,-1 0,0 0,0 1,-1 0,0-1,0 1</inkml:trace>
</inkml:ink>
</file>

<file path=ppt/ink/ink246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1540 345,'0'-1,"1"1,-1-1,1 0,0 0,0 0,1 1,0-1,2 1,-2 1,0 0,0 1,-1 0,0 2,-1-2,-1 0,0 0,-1-1,0 1,0-1,0-1,0 1,-1-2,2 0,0 0,1 0,-1 0,2 0,-1 0,1 1,-1 0,1-1,0 1,1 0,-1 0,1 0,0 1,3 0,-4-1,0 0</inkml:trace>
</inkml:ink>
</file>

<file path=ppt/ink/ink24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1642 263,'2'0,"-3"0,1-1,1 1,-1 0,0 0,1 0,-1 0,1 0,0 0</inkml:trace>
</inkml:ink>
</file>

<file path=ppt/ink/ink247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1579 344,'2'0,"-3"-1,2 1,0-1,0 0,0 2,0 0,0 0,-1 3,0-1,0-1,-1 0,0-1,0 0,1 0,-1-1,1 0,-1 0,1 0,0-1,0 0,0-1,1 1,0-2,0 1,0 1,1 1,-1-1,0 1,1 1,-1-1,0 1,0 0,-1 1,1-1,-1 0,0 0,0 0,0 0,-1 0</inkml:trace>
</inkml:ink>
</file>

<file path=ppt/ink/ink247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1602 351,'0'-1,"1"1,-1 0,1-1,-1 1,1 0,0 1,0-1,0 1,0 0,0 0,0 0,-1 1,-1-1,0 0,-1 2,0-2,1 0,1-1,-1 0,1 0,0 0,0 0,1 0,0 0,2-1,-1 0,0 0,0 0,3-2,-2 2,-1 0</inkml:trace>
</inkml:ink>
</file>

<file path=ppt/ink/ink247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1631 317,'2'0,"-5"-1,3 1,0 0,1-1,-1 1,1 0,1 0,1-1,-1 1,0 1,-1-1,0 0,-1 1,0 0,-1 0,0 0</inkml:trace>
</inkml:ink>
</file>

<file path=ppt/ink/ink247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1629 329,'-1'0,"1"1,0-1,0 0,1 0,-1 0,2 0,0 0,1-1,0 0,0 0,0 0,0 0</inkml:trace>
</inkml:ink>
</file>

<file path=ppt/ink/ink247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1694 283,'2'0,"-4"-1,2 0,1 0,0-1,0 1,0 1,0-1,0 1,0 0,0 0,2 3,-2-1,0 1,-1 0,1 1,-2-1,1 0,-2 0,1-1,-1 1,-2 0,2-3,1 1,-1-1,0-1,1 0,0 0,1 0,1 0,0 0,0 0,0 0,1 0,0 1,0-1,0 1,0 0,1 1,-1-1,1 2,-1-2,-1 1</inkml:trace>
</inkml:ink>
</file>

<file path=ppt/ink/ink247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1728 290,'2'0,"-4"0,2 0,1-1,-1 1,1 0,0 1,0 0,-1 0,1 1,-1 0,0 1,0-2,-1 1,0 0,1-1,-1-1,1 0,0 0,0-1,0 0,0 0,0-1,2-1,0 0,-1 2,-1 1,1 0,0 1,0 0,0 0,0 1,0 0,0-1,-1 1,0-1,1 0,-1 0,0-1,0 1</inkml:trace>
</inkml:ink>
</file>

<file path=ppt/ink/ink247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1752 299,'2'0,"-4"0,2 0,0 0,0 0,2 2,-2-2,1 1,-1 1,-1-1,1 0,-1 0,0 0,0 0,1-1,0 1,0-1,-1 0,1 0,1 0,0 0,2-1,-2 0,1 0,0 1,0-1,0 0,0 0,-1 0,0-1</inkml:trace>
</inkml:ink>
</file>

<file path=ppt/ink/ink247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1760 256,'2'0,"-4"-1,2 0,0 0,0 0,1 0,0 1,0 0,0 0,0 1,0 0,0 1,-1 0,0 0,0 0,-1 0,0 1,0-2,0 1,0-1,1-1,0 0,2 0,-1 0,2 0,-1-1,0 1,0-1,0 1,0 0,0 0,0 0,-1 1,-1 0,0 0</inkml:trace>
</inkml:ink>
</file>

<file path=ppt/ink/ink247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1682 327,'2'0,"-4"0,3 0,1 0,0 0,2-1,0 1,2-1,2 1,1-1,1 0,1 0,0 0,7 1,-11-1,-2 1,-1 0,-1-1,-2 1,0 0,-1 0,0 0,-1 0,-2 1</inkml:trace>
</inkml:ink>
</file>

<file path=ppt/ink/ink247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1706 344,'2'0,"-3"0,1-1,1 1,2-1,-1 1,0 0,-1 2,0-1,0 2,0 0,0 0,-2 0,0 0,0 0,0 0,-1-2,0 1,0-1,-1 0,2-1,0 0,0-1,1 0,0-2,1 2,0 0,0 0,0 0,0 0,1 1,-1 0,1 0,2 1,-2 0,-1 0,1 0,-1 0</inkml:trace>
</inkml:ink>
</file>

<file path=ppt/ink/ink24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1669 260,'2'0,"-4"0,1 0,1-1,-1 1,0 0,-1 1,0 1,1-1,0 1,1-1,0 1,0-1,0-1,1 0,0 1,0-1,0-1,1 1,-1-2,0 1,0 0,0-1,0 0,-1 1,0 0,1 1,-1 0,0 0,-1 1,1 0,0 1,0-1,0 1,0-1,1 0,0-1,0 0,0 1,1-2,-1 1,1-1,-1 0,0 0,0 0,-1 0,1 1,-1 0,0 0,0-1,0 1,0 1,0 0,0-1,0 0,0 1,1-1,-1 0,0 0,0-1,0 1,0-1,1 0,-1 1,0 0,0-1,0 1,0 1,0 0,0 0,-1 2,1-1,0 1,-1 0,1 0,0 0,1 0,-1 3,0-3,0-2,0 1,0-1,-1-1,1-1,-1 0,0 0,1 0,-1-1,0 0,1 0,0 0,0 0,1 0,0 0,1 1,0-1,3-1,-3 2,0-1,0 1,0-1,-1 0,0 1,-1 0,0 0,0 1,-1 0,0 0,0 1,-1 1,1 0,0-1,1 0,1 0,-1-1,1 0,0 0,0 0,1-1,0 0,2-1,-3 1,1 1,0-1,0 2,-2 0,1 0,0 0,0 1,-1-1,0 0,0 0,0 0,0-1,0 0,0 0,0-1,-1 0,1-2,0 2,0-1,1 0,0 1,0-1,0 1,0 1,0-1,0 1,-1 0,1 0</inkml:trace>
</inkml:ink>
</file>

<file path=ppt/ink/ink248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1735 352,'1'0,"-1"-1,0 1,1-1,-1 1,1 0,-1 0,1 1,0 1,0 2,-1-1,0-1,-1 0,1 0,-1-1,0-1,1 0,-1 1,1-1,0-1,0 0,0 0,1-1,0 0,1-2,0 3,-1 0,0 0,0 1,1 0,-1 1,0 1,0-1,0 1,0 0,-1-1,1 1,-1-1,0 1,0-1,-1-1</inkml:trace>
</inkml:ink>
</file>

<file path=ppt/ink/ink248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1761 360,'2'0,"-4"-1,4 1,-1 1,-1-1,1 1,0 0,-1 0,1 1,-2-1,1 1,-1-1,0 1,-1-1,1 0,0-1,1 0,0 0,0 0,2 0,-1-1,2 0,0 1,1-2,0 2,0-1,0 0,-1 1,-1 0,-1-1,-1 1</inkml:trace>
</inkml:ink>
</file>

<file path=ppt/ink/ink248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1645 404,'2'0,"-4"0,2 0,0 0,0 0,0-1,1 1,0 0,3-1,-2 1,0 0,0 0,-1 0,0 0,0 0,-1 0,1 0,-1 0,-1 0</inkml:trace>
</inkml:ink>
</file>

<file path=ppt/ink/ink248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1641 412,'2'0,"-4"0,2 0,0 0,0 1,0-1,0 0,0 0,2 1,-1-1,1 0,1-1,1 0,-1 0,0 0,0 0,0 0,-1 0</inkml:trace>
</inkml:ink>
</file>

<file path=ppt/ink/ink248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1708 407,'2'0,"-4"0,1 0,0 0,-2 0,1 0,1 0,0-1,0 1,1-2,0 1,0 0,0-1,1 0,0-1,0 1,1 1,-1 0,0 0,1 1,-1 0,0 0,0 1,1 3,-2-2,0 0,0 1,-1 0,-1 1,0-1,1-1,-1 0,0 0,-3 1,3-2,0 0,0 0,0-1,0 1,1-1,0-1,0 1,1-1,0 0,0 0,0 1,1-1,0 0,0 0,0 0,1 0,0 1,2 0,-1 0,-1 1,0 0,0 0,0 0,-1 0,0 1,1-2,-1 1,-1-1,1 1,0-1,-1 0</inkml:trace>
</inkml:ink>
</file>

<file path=ppt/ink/ink248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1727 406,'2'0,"-3"0,1-1,0 1,2 0,-1 0,0 1,-1 1,1 0,-1 0,0 0,0 0,0 0,0-1,-1 0,1 0,-1-1,1 0,-1 0,1 0,0-1,0-1,0 1,1-1,0 0,0 0,0 1,0 0,0 1,1 0,-1 1,0 0,1 2,-2-2,0 1,0-1,0 0,0 0,0 0,0-1</inkml:trace>
</inkml:ink>
</file>

<file path=ppt/ink/ink248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1752 413,'2'0,"-4"0,3-1,0 1,-1 0,1 0,0 1,0 0,0 0,0 1,0 0,-2 1,0-1,-1-1,1 1,-1-2,1 1,1-1,0 0,0 0,2-2,1 1,-1 0,2 0,0 1,5-1,-5 1,-1-1,-1 1,0 0,-2 0</inkml:trace>
</inkml:ink>
</file>

<file path=ppt/ink/ink248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810 764,'2'0,"-4"0,2 0,0 0,0 0,0 0,0 0,0 0,0 0,0 0,0 0,0 0,0 0,0 0,0 1,1-1,3 0,-2 0,1 0,-1 0,0 0,0 0,-1 0,-1 0,1 0,-1 0,0 0,-1 0,1 1,-1 0</inkml:trace>
</inkml:ink>
</file>

<file path=ppt/ink/ink248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809 775,'2'0,"-4"0,2 1,0-1,0 0,0 1,0-1,0 0,1 1,0-1,-1 0,2 0,-1 0,1 0,0 0,3-1,-3 0,-1 1,1-1,-1 1,-1 0,1 0,-1-1,1 1,0 0</inkml:trace>
</inkml:ink>
</file>

<file path=ppt/ink/ink248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875 770,'2'0,"-4"0,2 0,0 0,0 0,0 0,0 0,0 0,0 0,0 0,0 0,2 0,-1 0,1 0,0 0,1 1,-1-1,1 0,-1-1,0 1,-1 0,0 0,0 0,0 0,-1 0,1 0,-1 0,1 0,-1-1,1 1,0 0,0 0</inkml:trace>
</inkml:ink>
</file>

<file path=ppt/ink/ink24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1039 386,'2'0,"-5"-1,3 1,0 0,0 0,-1 0,1 0,0 0,0 0,0 0,0 0,0 0,0 2,0 0,-1 0,1 0,0 1,0-1,0 0,0 0,0-1,0 0,0 0,0-1,0 0,0 0,1 0,0 0,-1-1,1 0,1-2,-1 2,-1-1,1 1,-1 0,1 1,-1-1,0 1,0 0,0 0,0 2,1-1,0 1,-1-1,1 0,0 1,-1-2,1 1,0-1,0 0,0 0,0 0,0 0,0-1,0 1,1-2,-2 1,1 0,0 0,-1 0,0-1,1 0,-1 1,0-1,0 1,0 0,0-1,-1 1,0 0,0 0,-1 0,0 0,1 0,0 0,0 1,0 0,1 0,-1 0,1 1,-1 0</inkml:trace>
</inkml:ink>
</file>

<file path=ppt/ink/ink249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931 750,'2'0,"-4"0,2 0,0 0,0 0,0 0,-1 0,1 1,0 0,0 0,0 1,-1 0,1 0,-1 1,0-1,1 0,-1 0,1 0,0 0,0 0,0 0,0-1,0 1,1-1,-1-1,1 0,0 1,1-2,0 1,-1 0,1-1,1 0,-1 0,-1 0,-1 0,1 0,-1 1,0-1,0 0,0 0,-1 0,0 1,0-1</inkml:trace>
</inkml:ink>
</file>

<file path=ppt/ink/ink249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918 766,'2'0,"-5"0,3 0,0 0,0 0,-1 0,1 0,0 0,0 0,0 0,0 0,1 0,-1 0,2 0,-1 0,1 0,0 0,3-1,-2 1,-1 0,-1 0,0 0,0 0,-1 0,0 0,0 0,0 0,1 0,-1 0,0 0</inkml:trace>
</inkml:ink>
</file>

<file path=ppt/ink/ink249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1247 477,'2'0,"-4"0,2 0,0-1,0 1,-1 0,1 0,0 0,0 0,0 0,0 0,0 0,0 0,0 0,2 0,-1 1,1-1,-1 0,1 0,1 0,-1 0,-1 0,0 0,-1 0,1 0,-1 0,0 0,0 0,-1 1,1-1,-2 1</inkml:trace>
</inkml:ink>
</file>

<file path=ppt/ink/ink249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1241 491,'2'0,"-4"0,3 0,-1 0,1 0,1 0,-1 0,1 0,-1 0,1 0,0 0,-1 0,1 0,-1 0,1 0,-1 0,0 0,0 0,0 0</inkml:trace>
</inkml:ink>
</file>

<file path=ppt/ink/ink249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1273 470,'2'0,"-4"0,2-1,0 1,0 0,0 0,0 0,0 0,0 0,1 2,-1 0,-1 2,1-1,-1-1,1 0,0-1,0 0,0 0,0-1,0 0,0 0,1 0,0-1,0 1,0-1,-1-1,2 0,-1 1,-1 0,1 1,-1-1,0 1,0 1,0-1,0 1,0 2,0-1,0-1,1 1,0 0,0-2,0 1,0-1,0 0,0 0,0 0,0-1,1 0,-1 0,-1-1,1 1,-1 0,1-1,-1 1,-1-2,1 2,-1 1,1-1,-1 0,0 1,1 0,-1-1,1 1,-1 1,1-1,-1 0</inkml:trace>
</inkml:ink>
</file>

<file path=ppt/ink/ink249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1301 491,'2'0,"-4"0,1-1,1 1,0 0,0 0,0-1,0 1,1 0,-1-1,1 1,0 0,0 0,0 0,-1 0,1 0,0 0,0 0,0 2,-1-1,0-1,0 2,-2 0,0 0,1-1,0 0,-1 0,2 0,-1 0,0-1,1 1,0-1,0 0,0 0,0 0,0 0,0 0,1 0,0-1,0 1,1 0,-1 0,2 0,-1 0,-1-1,0 1,-1 0,0 0,0 0,0 0,1 0</inkml:trace>
</inkml:ink>
</file>

<file path=ppt/ink/ink249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1328 469,'2'0,"-4"0,2-1,0 1,0 0,-2 3,1-1,1 1,-1 0,0-1,1 1,-1 0,1-1,0 0,0 0,1-1,0 1,0-2,0 1,0-1,1 0,-1 0,0-1,0 0</inkml:trace>
</inkml:ink>
</file>

<file path=ppt/ink/ink249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1340 480,'2'0,"-4"-1,2 1,-1 1,1-1,-1 2,0-1,1 1,0 0,0 1,0-2,1-1,0 0,0 1,0-2,0 1,1 0,-1-1,-1 0,1 0,0-1,-1 1,0 0,-1 0,0 0,0 0,-1 1,1-1,-1 1,1 0,1 0,-1-1,2 1</inkml:trace>
</inkml:ink>
</file>

<file path=ppt/ink/ink249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1349 469,'2'0,"-4"0,2 0,0 0,0-1,0 2,1-1,0 1,0 1,0 0,-1 0,0 1,0-1,1 1,-1-1,-1 0,1 0,0 0,-4 3,3-3,-1-1,-1 0,2-1,0 1</inkml:trace>
</inkml:ink>
</file>

<file path=ppt/ink/ink249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1373 483,'2'0,"-4"0,2 0,-1 0,1 0,0 0,0 0,0 0,0 0,0 0,0 0,0 0,0 0,1 0,-1 0,1 0,1 0,0 0,0-1,0 1,1 0,-1 0,0 0,0 0,-1 0,0 0,-1 0,0 0,0 0,0 0,0 0,-1-1,1 1</inkml:trace>
</inkml:ink>
</file>

<file path=ppt/ink/ink2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16:17"/>
    </inkml:context>
    <inkml:brush xml:id="br0">
      <inkml:brushProperty name="width" value="0.05292" units="cm"/>
      <inkml:brushProperty name="height" value="0.05292" units="cm"/>
      <inkml:brushProperty name="color" value="#000000"/>
      <inkml:brushProperty name="ignorePressure" value="false"/>
    </inkml:brush>
  </inkml:definitions>
  <inkml:trace contextRef="#ctx0" brushRef="#br0">1127 22,'2'0,"-4"0,2 0,0 0,0 0,0 0,1 0,-1 1,1-1,0 1,0-1,0 1,3 0,-3-1,1 0,-1 0,0 0,0 1,-1-1,0 1,0-1,-1 1,1-1,-1 1,0 0,0 1,-2 1,2-2,0 1,-1-1,2 0,-1-1,1 0,0 0,0 0,0 0,0 0,0 0</inkml:trace>
</inkml:ink>
</file>

<file path=ppt/ink/ink25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1071 408,'2'0,"-4"0,3 0,-1-1,0 1,0-1,0 1,1-1,-1 1,0-1,0 1,0 0,0-1,0 1,0 0,0 0,0 1,0 0,0 1,0 0,0 0,1 0,-1 0,0 0,0-1,1 1,-1-1,0-1,0 1,0-1,0 0,0 0,-1 0,1 0,-1 0,0 0,1 0,-1 0,0-1,0 1,-1-1,1 0,1-1,0 1</inkml:trace>
</inkml:ink>
</file>

<file path=ppt/ink/ink250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1382 475,'2'0,"-4"0,2-1,0 1,0 0,0 0,0 0,0 0,0 1,0 0,1 0,-1 1,0-1,0 1,0-1,0 1,0 0,0-1,0 1,0-2,0 1,0-1,0 0,1 0,0 0,0-1</inkml:trace>
</inkml:ink>
</file>

<file path=ppt/ink/ink250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1405 471,'2'0,"-4"0,2 0,1-1,0 0,0 1,0 0,-1 1,1 0,0 1,0 0,-1 0,1 0,-1 0,-1 1,1-2,0 0,0-1,-1 0,1 0,-1 0,1-1,0 1,0-2,0-1,0 1,1 0,1-1,-1 2,0 0,0 1,0-1,-1 1,1 0,-1 0,1 0,0 0,-1 0,1 0,0 0,-1 1,0 0,1 2,-1-2,0 1,0 0,-1-1,1 1,0 0,0 1,-1-1,1 0,0 0,-1 1,1-1,0-1,0 1,0 1,0-2,1 0,-1 0,1-1,-1 1,1-1,0 0,0 0,0 0,0 0,-1 0,1 0,0 0,-1-1,1 0,-1 0,0 0,-1 0</inkml:trace>
</inkml:ink>
</file>

<file path=ppt/ink/ink250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1471 460,'2'0,"-4"0,2-1,0 1,-1 0,1 0,0 0,0 0,0 0,0 0,0 0,-1 0,1 1,-2 2,1-1,0 0,0 0,0 4,0-3,0-1,1 1,0-1,0 1,0-1,0 0,1-1,0 1,0-1,0-1,0 1,0-1,1 0,-1 0,1 0,-1 0,1 0,-1 0,1-1,-1 0,0 0</inkml:trace>
</inkml:ink>
</file>

<file path=ppt/ink/ink250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1483 466,'2'0,"-4"-1,2 1,0-1,0 1,0 0,0 0,0 0,0 0,-1 1,1 1,0-1,-1 1,1 0,-1 1,1-1,0 1,0 1,0-2,0-1,1 1,0-1,0 0,-1-1,1 0,-1 0,1 0,0 0,-1 0,1-1,-1 0,1-1</inkml:trace>
</inkml:ink>
</file>

<file path=ppt/ink/ink250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1472 480,'2'0,"-4"0,2 0,0 0,0 0,0 0,0 0,1 0,0 0,0 0,0 0,1 0,-1 0,3 0,-2 0,0 0,-1 0,0 0,0 0,-1 0,1-1,-1 1,0 0,0 0</inkml:trace>
</inkml:ink>
</file>

<file path=ppt/ink/ink250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1498 478,'2'0,"-4"0,2 0,0 0,0 0,0 0,1 0,0 0,0 0,0 0,1 0,-1 0,0 0,1 0,-1 0,0 0,0 0,0 0,0 0,-1 0,1 0,-1 0,1-1,0 1</inkml:trace>
</inkml:ink>
</file>

<file path=ppt/ink/ink250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1527 471,'0'-1,"0"1,0-1,0 1,-1 0,1-1,0 1,0 0,-1-1,1 1,-1 1,0-1,0 1,0 1,0 0,0 0,0 0,1 0,0 0,0-1,0 0,0 0,1 0,-1-1,1 0,-1 1,1-1,0-1,0 1,0-1,0 0,0 0,-1 0,1 0,-1-1,1 1,0-2,-1 2,0 0,0 1,0 0,0 0,0 0,0 0,0 2,0-1,0 1,0 0,0 0,0 1,0-2,0 0,1-1,-1 1,1-1,-1 0,0 0,1 0</inkml:trace>
</inkml:ink>
</file>

<file path=ppt/ink/ink250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1535 482,'2'0,"-4"0,2-1,0 1,1 0,-1 0,1-1,1 1,-2 0,1 1,-1-1,1 1,-1 0,0 0,0 0,0-1,-1 1,1 0,-1 0,0 0,-1 0,1 0,0 0,1-1,-1 0,1 0,1 0,-1 0,1 0,0 0,2 0,-2 0,1-1,0 1,1 0,-2-1,1 1,-2-1</inkml:trace>
</inkml:ink>
</file>

<file path=ppt/ink/ink250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1545 452,'2'0,"-5"-1,4 2,-1-1,1 1,0 1,0 1,0-1,1 1,-2-1,1 0,1 3,-1-3,0 1,0-1,1 3,-2-3,0 0,0 0,0 0,0-1,-1 1,1 0,-1-1,0 0,0 1,0-1,0 0,0 0,0 0,0-1,1 1,0-1,0 0,0-1,0 1,0-1,0 1</inkml:trace>
</inkml:ink>
</file>

<file path=ppt/ink/ink250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1592 468,'2'0,"-4"0,2 0,0 1,0-1,0 0,-1 0,0 1,0-1,0 0,0 0,1 0,-1-1,1 1,-1-1,1 0,1-1,-1 0,1 1,0 0,0 0,-1 1,0 0,1 0,0 1,-1-1,1 2,0-1,-1 1,0 0,0 3,0-2,-1-1,0 1,0-1,-1 0,1 0,-1 0,0-1,0 1,0-2,0 1,1-1,0 0,0 0,0 0,1-1,0 0,0 0,1 1,0-1,0 0,1 1,0-1,0 1,0 0,0 0,0 1,-1 0,1-1,0 2,-1-2,0 1,-1-1,1 1,-1-1,0 0,0 0,0 0</inkml:trace>
</inkml:ink>
</file>

<file path=ppt/ink/ink25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1072 394,'2'0,"-4"0,2 0,0 0,0-1,0 1,0 0,1 1,-1-1,0 1</inkml:trace>
</inkml:ink>
</file>

<file path=ppt/ink/ink251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1603 479,'2'0,"-3"-1,1 1,0 0,1-1,-1 1,0 1,2 0,-2 1,1-1,-1 1,0 1,0-2,0 0,0 0,0 0,0-1,-1 0,1 0,0-1,0 1,0-1,0 0,0 0,2-2,-2 2,1 0,0 0,0 0,-1 1,1 0,0 0,0 1,-1-1,1 1,0 0,0 1,-1-1,1 0,-1 1,0-1,0-1,-1 1,1-1</inkml:trace>
</inkml:ink>
</file>

<file path=ppt/ink/ink251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1622 489,'2'0,"-4"0,3 0,-1 0,1-1,0 1,0 0,0 1,0 0,-1-1,1 1,-1 0,0-1,0 1,0 0,-1 0,0 0,-1 0,1-1,0 1,0-1,0 1,1-1,0 0,0 0,0 0,1 0,0 0,0-1,0 1,1 0,-1 0,1-1,0 1,0 0,0-1,-1 1,0-1</inkml:trace>
</inkml:ink>
</file>

<file path=ppt/ink/ink251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1637 454,'2'0,"-4"0,2-1,0 1,0 0,0 0,0 0,0 0,1 1,1 1,-1 0,1 0,-1 0,0 0,0 1,-1-1,1 1,0 0,-1-1,1 1,0 0,-1 0,1 0,-1-1,0 3,-1-2,0-1,-1-1,1 1,-1-1,0 1,0-1,0 0,0-1,0 0,-1 0</inkml:trace>
</inkml:ink>
</file>

<file path=ppt/ink/ink251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1581 453,'2'0,"-5"0,3 0,0 0,0 0,0 0,0 0,-1 1,1 0,-1 0,0 1,0 0,0 0,0 1,0 3,0-3,0 0,1 0,0 0,0 1,0-1,-1 0,1-1,1 1,0-1,-1 0,2 0,-1-1,1 1,2 0,-1-2,-1 1,1-1,-1 0,0 0</inkml:trace>
</inkml:ink>
</file>

<file path=ppt/ink/ink251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1683 468,'0'-1,"0"1,0-1,-1 1,1-1,0 1,-1-1,1 0,-1 1,1 0,-2 0,1 0,0 1,0 0,0 1,-1 0,1 1,0-1,1 1,-1-1,1 1,0-2,1-1,0 1,-1-1,1 0,1 0,-1 0,1-1,-1 1,0-1,1 0,-2 0,1 0,0-1,0 0,0 1,-1 0,0 0,0 0,0 0,0 1,0-1,0 1,0 0,0 0,0 1,0 0,0 1,0 0,0 0,0-1,0 1,0-1,0 1,0-1,1 0,-1-1,1 1,0-1,0 0,0 0,1 0,-1-1,0 1,1-2,-2 2,1-1,-1 0,0 0</inkml:trace>
</inkml:ink>
</file>

<file path=ppt/ink/ink251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1700 474,'2'0,"-4"0,2 0,0 0,0 0,0 0,0 1,1 0,-1 1,0 0,0 0,0 0,0 1,0-2,0 3,0-3,0 0,0 0,0 0,0 0,0-1,0 0,0 0,0 0,0 0,0 0,0-1,0 0</inkml:trace>
</inkml:ink>
</file>

<file path=ppt/ink/ink251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163 653,'2'0,"-4"1,2-1,1 0,-1 1,0 0,1 0,0 0,-1-1,0 1,1 0,-1-1,0 0,0 0,0 0,0 0,1 0,-1-1,1 0,0 0,2-4,-1 2,-1 0,1 0,2-4,-1 4,-2 0,1 1,-2 1,1 1,-1 0,0 0,0 0,-1 0</inkml:trace>
</inkml:ink>
</file>

<file path=ppt/ink/ink251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153 822,'2'0,"-4"-1,1 1,1-1,-1 1,1-1,0 1,-1 0,1-1,0 1,0 0,0 0,0 0,1 1,-1 0,1 1,0 0,1 1,-2-2,1 0,-1-1,1 1,-1-1,0 0,1 0,0-1,0-1,1 1,-1-2,1 1,-1-1,1 0,-1 0,1-1,0 0,-1 1,1 0,-1 1,0 2,-1 0,0 0,0 1</inkml:trace>
</inkml:ink>
</file>

<file path=ppt/ink/ink251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676 854,'2'0,"-4"-1,2 0,0 0,0-1,0 1,0 0,0 0,0 0,0 1,0 0,0 0,0 0,0 0,-1 0,1 1,0 0,0 2,-1-1,0 2,1-1,-1 0,1 0,0 2,0-4,0 0,1-1,0 0,0 0,0-1,2-2,-2 1,0 0,0-1,-1 2,1-1,-1 1,0 0,1 1,-1 0,0 0,0 0,0 0,0 1,0 0,1 1,0 0,0 0,0 0,0 0,0-1,0 1,0-1,0-1,0 0,0 0,1-2,-1 1,0-1,0 1,0-1,0 0,-1-1,0 1,0 0,-1-1,0 1,0 1,0 0,-1 0,1 0,-1 0,1 1,0-1,0 1,1 1,-1-1,1 1,1 0</inkml:trace>
</inkml:ink>
</file>

<file path=ppt/ink/ink251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710 873,'2'0,"-4"0,2 0,0 0,0-1,0 1,0 0,0 0,0 0,0-1,0 1,0 0,0 0,0 0,0 0,0 1,0 0,0 0,0 1,0 1,0-1,0 1,0-1,0 0,-1 0,1-1,0 0,0-1,0 0,0 0,0 0,0 0,0 0,0-1,0 0,0 0,0 0</inkml:trace>
</inkml:ink>
</file>

<file path=ppt/ink/ink25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1083 415,'2'0,"-4"0,2 0,0 0,0-1,0 1,0-1,0-1,1 2,-1-1,0-1,1 1,-1 0,0 0,0 0,0 1,0-1,0 1,0 0,0 0,0 1,0 0,0 0,0 0,0 1,0-1,0 0,1 0,-1 0,1 0,-1-1,0 0,1 0,0-1,0 1,-1-1,1 0,-1-1</inkml:trace>
</inkml:ink>
</file>

<file path=ppt/ink/ink252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734 839,'2'0,"-4"0,2 0,0 0,0-1,0 1,0 0,0 0,-1 1,1 1,0 0,-1 0,1 1,0 0,-1 0,1 0,-1 0,1 1,0-2,0 4,1-4,0 0,0 0,1 0,0-2,-1 0,1 0,0 0,0 0,0-1,0 1,0-1,-1 0,0 1,0-1,-1 1,0-1</inkml:trace>
</inkml:ink>
</file>

<file path=ppt/ink/ink252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752 851,'2'0,"-4"0,2-1,0 1,0 0,0-1,0 1,0 0,0 0,0 0,0 0,0 0,0 1,0 1,1 0,-1 1,0 0,0-1,1 1,-1-1,0 0,0-1,0-1,0 0,0 0,0 0,0 1,0-1,0 0,0 0,0-1,0 1,0-1</inkml:trace>
</inkml:ink>
</file>

<file path=ppt/ink/ink252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774 839,'2'0,"-4"0,2 0,0 0,0-1,0 1,0 0,0 0,0 0,1 0,0 1,1 1,-1 0,1 1,-1 0,0 0,0 3,0-3,-1 0,0 0,-1 2,0-3,0 0,0-1,0 1,0-2,1 1,-1-1,1 0,-1-1,1 1,0-1,0 0,1 0</inkml:trace>
</inkml:ink>
</file>

<file path=ppt/ink/ink252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803 858,'2'0,"-4"0,2 0,0 0,1 0,0 0,0 0,2-1,-2 1,1 0,0 0,-1 0,0 0,-1 1,0-1</inkml:trace>
</inkml:ink>
</file>

<file path=ppt/ink/ink252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804 867,'0'1,"0"-1,-1 0,1 1,0 0,0-1,0 0,0 0,1 0,1 0,1 0,-1 0,1-1,1 0,-2 0,-1 1,0-1,0 1</inkml:trace>
</inkml:ink>
</file>

<file path=ppt/ink/ink252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837 849,'2'0,"-4"0,2 0,0-1,0 1,0 0,1 2,-1 0,0 1,0 0,0 0,-1 0,1-1,0 0,1-1,-1-1,2 1,0-2,-1 1,0-1,1-1,-1 1,0-1,0 0,0 0,0 0,-1 1,1 0,-1 0,0 1,0 1,0 0,0 0,0 1,0 0,0 0,1 0,0-1,-1 0,1 0,0-1,1 0,-1-1,0 0,0 0,1 0,-1-1,0 0,-1 0,1 0,-1 1,-1-1,1 1,-1-1,-1 1,1 0,0 1,0-1,0 1,0 0,1 0,-1 2,1-1</inkml:trace>
</inkml:ink>
</file>

<file path=ppt/ink/ink252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877 860,'2'0,"-4"0,2 0,0 0,0 0,0 0,1 2,-1-1,0 4,1-3,-1 0,0-1,0 2,0-2,0 0,0-1,0 0,0 0,0 0,0-1,1 0,-1 0</inkml:trace>
</inkml:ink>
</file>

<file path=ppt/ink/ink252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906 833,'2'0,"-4"0,2 0,0 0,0 0,-1 0,1 1,-1 0,0 1,0 1,0 1,0 0,1 0,-1-1,0 1,1-1,0-1,1 2,0-2,0-2,0 1,1-1,-1 1,1-1,0-1,-1 1,0-1</inkml:trace>
</inkml:ink>
</file>

<file path=ppt/ink/ink252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918 848,'2'0,"-4"0,2-1,-1 1,0 1,0 0,1 1,-1 0,1 0,0 1,0-1,0 0,0 0,0-1,1 0,0-1,2 0,-2 0,1-1,-1 0,1-2,-2 1,1 0,-1 1,-1-1,-1 0,0 1,1 1,-1-1,1 1,0 0,0 0,1 0</inkml:trace>
</inkml:ink>
</file>

<file path=ppt/ink/ink252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933 834,'2'0,"-4"0,2-1,0 1,1 0,0 1,0 0,0 0,0 1,0 1,0 0,0 0,0 3,-1-3,0 0,0-1,0 1,0-1,-1-1,0 0,0 0,-1 0,-1 1,1-2,0 0,1 0</inkml:trace>
</inkml:ink>
</file>

<file path=ppt/ink/ink25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1084 392,'2'0,"-4"0,2 0,-1 0,1 0,0 0,0 0,1 0,-1 1</inkml:trace>
</inkml:ink>
</file>

<file path=ppt/ink/ink253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956 847,'2'0,"-4"0,2 0,0 0,0 0,0 0,1 0,0 1,0-1,0 0,1 0,2 0,-2 0,1 0,-1-1,0 1,2 0,-3 0,0 0,-1 0,1-1,0 1</inkml:trace>
</inkml:ink>
</file>

<file path=ppt/ink/ink253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1001 839,'0'-1,"0"1,1-1,0 0,0 1,0-1,0 1,0-1,2 1,-2 1,0 0,0 1,0 3,-1-2,0 0,0-1,-1 0,-1 0,2-2,0 0,-1 0,1 0,0-1,0 0,0 0,0 0,1-1,0 0,0 0,0 0,1 0,-1 0,1 1,0 0,-1 0,1 1,-1-1,1 1,0 1,-2-1,1 1,0 0,0 2,0 0,-1-1,0 1,0 0,0-1,-1 1,1 0,-1 0,0 0,1 1,-1-1,1 0,0 0,0 2,0-3,0 0,0-1,1 0,0-1,-1 0,1 1,0-1,1-1,0 1,0-1,-1 0,0 0,1-1,-1 1,-1 0</inkml:trace>
</inkml:ink>
</file>

<file path=ppt/ink/ink253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1081 830,'2'0,"-5"-1,3 1,0-1,0 0,-1 0,1 0,1 0,-1 0,1 0,-1 0,1 0,0 1,0-1,1 1,-1-1,0 1,1 1,0 0,-1 0,0 1,0 0,-1 1,1-1,-1 1,0 0,-1 0,-2 3,2-4,-1 0,0-1,-1 0,2-1,0 0,0-1,-1-1,1 1,1-1,0 1,1 0,0 0,1 0,0 1,0 1,0-1,0 1,0 0,-1-1,1 1,0-1,-1 1,1-1,-1 0,1-1</inkml:trace>
</inkml:ink>
</file>

<file path=ppt/ink/ink253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1115 824,'2'0,"-4"-1,2 1,0-1,0 1,0-1,0 1,0 1,1 1,-2 0,1 3,0-2,-1 1,1-1,-1 0,1-1,0 0,0-1,0 0,0-1,0 1,1-1,0 0,0 0,2 0,-2-1,1 0,-1 0,2-1,-3 0,1 0,-1 1,0 0</inkml:trace>
</inkml:ink>
</file>

<file path=ppt/ink/ink253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1116 838,'2'0,"-4"0,2-1,0 1,0 0,0 0,0 0,0 0,1 0,0-1,1 1,-1 0,1-1,-1 0,1 1,-2-1,1 1,-1-1,1 0,-2 0</inkml:trace>
</inkml:ink>
</file>

<file path=ppt/ink/ink253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1117 825,'2'0,"-4"0,2 0,0-1,0 1,0 0,0-1,1 1,0-1,0 1,0-1,1 0,-1 1,0-1,1 1</inkml:trace>
</inkml:ink>
</file>

<file path=ppt/ink/ink253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1127 806,'2'0,"-4"-1,3 0,0 1,-1-1,3 0,-2 1,0 0,1 0,-1 0,0 1,-1 1,0-1,0 1,-1 0,-1 2,1-2,0 0,0-1,0 0,1 0,-1 0,1-1,0 0,0 0,1 0,0 0,1 0,0-1,0 0,3 0,-3 0,1 1,-1 0,1 0,-3 0</inkml:trace>
</inkml:ink>
</file>

<file path=ppt/ink/ink253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1054 870,'2'0,"-4"0,2 0,0 0,1 0,2 0,0 0,2-1,1 1,2-1,1 0,1 1,1-1,-1 0,0 0,7 0,-9 0,-2 0,-1 1,0 0,-3 0,-2 0,-2 0,0 0</inkml:trace>
</inkml:ink>
</file>

<file path=ppt/ink/ink253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1086 894,'2'0,"-3"0,1-1,1 0,0-1,0 1,1 0,-1 0,1 0,-1 1,2 0,-1 0,-1 2,0 0,0 0,-1 1,0 0,-1 1,0-1,-1 0,-2 1,2-3,0 0,0 0,-1-2,2 1,0-1,0-1,1 1,-1-2,2 2,-1 0,1 0,1 0,-1 1,1 0,1 1,-1-1,3 2,-3-1,0 0,0-1,-1 1,0-1</inkml:trace>
</inkml:ink>
</file>

<file path=ppt/ink/ink253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1122 893,'2'0,"-4"0,2-1,0 1,0 0,-1 0,1 1,0 0,0 1,0 0,0 3,0-3,0 0,1-1,-1-1,1 1,0-1,-1-1,1 1,0-1,1-2,-1 2,1-2,-1 1,1 0,-1 1,-1 1,0 0,0 0,0 1,0 0,0 0,0 1,1 1,0-1,-1-1,1 0,0 0,-1-1,1 0,0 0,0-1,1-1,-1 0,-1 1,1-1,-1 0,0 0,0 0,0 1,-1-1,0 0,0 2,0-1,0 1,0 0,0 0,1 0,-1 1,1 0,0 0,0 0</inkml:trace>
</inkml:ink>
</file>

<file path=ppt/ink/ink25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1118 398,'2'0,"-4"0,2 0,-1 0,1 0,0 0,0 0,0 0,1 0,0 0,0 0,1 0,0-1,3 1,-2 0,0 0,-1-1,1 1,0 0,-1 0,0 0,-1-1,1 1,-1 0,-1 0,0 0,0 0,0 0,0 0</inkml:trace>
</inkml:ink>
</file>

<file path=ppt/ink/ink254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1157 900,'2'0,"-4"0,3 0,-1 0,0 0,0 0,0 0,0 2,0 0,0 0,1 1,-1 0,0 2,0-3,0 0,0 0,0-1,0 0,0-1,0 0,0 0,0 0,0 0,0-1,-1 0</inkml:trace>
</inkml:ink>
</file>

<file path=ppt/ink/ink254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865 611,'0'1,"-1"0,1 0,0 1,0 0,1 0,-1 0,1 1,-1-2,1-1,-1 0,0 0,1-1,-1 0,0 0,1-1,-1 0,-1 0,1-1,0 1,0 1,0-1,0 1,0 0,0 1,0-1,0 1,0 0,1 0,0-1,0 1,2 0,-2 0,1-1,0 1,0 0,0 0,0 0,1 0,0 0,0 0,-1 0,1-1,0 1,1 0,-1-1,0 1,1-1,0 1,0-1,0 1,4 0,-5 0,1-1,0 1,0 0,0 0,-1 0,1 0,-1 0,0 0,1 0,-1 0,0 0,1 0,-1 0,1 0,0-1,0 1,0 0,0-1,0 1,4 0,-5-1,0 1,0 0,3-1,-3 1,0-1,0 1,2 0,-2 0,1 0,-1 0,-1 0,1 0,0 0,-1-1,1 1,-1 0,1 0,0-1,0 1,0 0,0-1,-1 1,4-1,-3 1,0 0,0 0,0-1,0 1,0 0,0 0,1-1,-1 1,0 0,1 0,-1 0,0 0,0 0,0 0,0-1,0 1,0 0,3-1,-3 1,0-1,0 1,0 0,3-1,1 1,-4 0,3-1,-2 1,0 0,0-1,0 1,-1 0,1-1,0 1,0-1,-1 1,1-1,0 1,-1-1,1 1,0 0,3-1,-4 0,0 1,0 0,0 0,3 0,-3 0,0 0,0 0,0-1,0 1,0 0,-1 0,1 0,2-1,-2 1,-1 0,0 0,1 0,-1-1,0 1,1 0,0 0,0 0,0-1,-1 1,1 0,-1 0,0 0,1 0,-1 0,3 0,-2 0,1 0,-2 0,0 0,0 0,0 0,1-1,-3 1,1 0,-1 0,0 0,1 0,-1 0,0 0,0 0,1 0,-1 0,0 0,0 1,0 0,0 0,-1 1,1-1,0 1,0 0,0 0,0 0,0-1,0 0,0 0,0-1,0 1,0-1,0 0,1 0,-1 0,-1 0,0 0</inkml:trace>
</inkml:ink>
</file>

<file path=ppt/ink/ink254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704 958,'2'0,"-4"0,2-1,-1 1,1-1,0 0,1 0,-1 1,1-1,-1 0,1 1,2-1,-2 1,1 0,-1 1,1 0,0 3,-1-2,-1 1,0 0,0-1,-1 1,0-2,-1 1,0 0,0-1,0 1,0-1,0-1,0 1,1-1,-1-1,1 0,1 1,0-1,0 0,0 0,1 0,0 1,1-1,1 0,-1 1,0 0,-1 0,0 0,2 1,-3 0,1-1</inkml:trace>
</inkml:ink>
</file>

<file path=ppt/ink/ink254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732 954,'2'0,"-4"0,3-1,-1 1,0 0,0 0,0 0,0 1,0 0,0 1,0 1,0 0,0 0,-1-1,1 1,0 0,0-1,0-2,0 1,1 0,0-1,-1 0,1 0,1 0,-1-1,0 1,0-1,0 0,0 0,0 0,-1 0,0 0,0 0,-1 0,0 1,-2-1,3 1,-1-1,1 1,-1 0,1 0,0 0,1-1,0 1,0 0,0-1,0 1,0-1,0 1,-1-1</inkml:trace>
</inkml:ink>
</file>

<file path=ppt/ink/ink254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732 953,'2'0,"-4"0,2 0,0 0,0-1,0 1,1-1,0 1,0-1,1 1,-1 0,1-1,-1 1,1 0,0 0,-1-1</inkml:trace>
</inkml:ink>
</file>

<file path=ppt/ink/ink254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748 940,'2'0,"-4"0,2-1,1 0,-1 1,1-1,1 1,-1 0,0 1,1-1,-1 2,0-1,-1 1,0 2,-1-3,0 1,0-1,1 0,-1 0,1-1,0 1,0-1,0 0,1 0,0 0,1-1,0 1,1-1,3 1,-3 0,-1-1</inkml:trace>
</inkml:ink>
</file>

<file path=ppt/ink/ink254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683 996,'2'0,"-4"0,2 0,0 0,0 0,0 0,0 0,-1 0,1 0,0 0,0 1,0-1,0 0,0 0,0 0,0 0,1 0,1 0,3 0,1-1,11 0,-7 0,-1 1,-1-1,7 0,-10 0,-1 1,0-1,-2 1,-1 0,-1 0,0 0,-1 1,-1 0</inkml:trace>
</inkml:ink>
</file>

<file path=ppt/ink/ink254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683 1017,'2'0,"-3"-1,1 1,1-1,0 0,0 0,2 0,-2 1,0 0,1 0,-1 2,1-1,-1 1,-1 1,0 0,-1 3,0-3,-1 0,0-1,0 0,-2 0,3-2,-1 0,1-1,-1-1,1-2,1 2,1 1,0-1,1 2,-1 0,1 0,3 2,-4-1,1 1,-1-1,0 0,0 0,0 0,-1 0</inkml:trace>
</inkml:ink>
</file>

<file path=ppt/ink/ink254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712 1020,'2'0,"-4"0,2 0,0 0,0 0,0 0,0 0,1 2,-1 0,0 1,1 4,-1-5,0 0,1-1,0 0,-1-1,1 0,0-1,-1 0,2-3,-1 2,0-1,-1 1,0 1,0 0,0 0,0 1,0 1,0 0,0 1,0 0,0 0,1 0,1 2,-1-3,-1 0,1-1,1 0,-1-1,0 1,0-2,0-2,0 1,-1 1,0-1,0 1,0 1,-1 0,1 0,-1 0,0 1,1-1,-1 1,1 0,-1 0,1 1,-1 0,1 0</inkml:trace>
</inkml:ink>
</file>

<file path=ppt/ink/ink254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744 1031,'2'0,"-4"-1,2 1,0 0,0 0,0 0,1 1,-1 4,1-2,-1 0,0 0,0 1,0-2,-1-1,1 0,0-1,0 1</inkml:trace>
</inkml:ink>
</file>

<file path=ppt/ink/ink25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1138 385,'2'0,"-4"0,2 0,0 0,0 0,1 0,0 0,0 1,1 0,0 0,0 0,0 1,-1-1,0 1,0 1,-2-1,0 0,-1-1,0 0,0 0,1 0,-1 0,2-1,-1 0,1 0,0 0</inkml:trace>
</inkml:ink>
</file>

<file path=ppt/ink/ink255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778 990,'2'0,"-4"0,2 0,-1 0,1 0,0-1,1 1,0-1,1 1,0-1,1 1,-1-1,0 1,0 0,-1 0,0 0,0 1,-1-1,0 1,-1 0</inkml:trace>
</inkml:ink>
</file>

<file path=ppt/ink/ink255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783 996,'2'0,"-4"0,2 0,0 0,0 0,1 0,0 1,0-1,1-1,0 1,4-2,-3 2,0-1</inkml:trace>
</inkml:ink>
</file>

<file path=ppt/ink/ink255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825 950,'2'0,"-3"-1,2 0,0 0,1 0,0 1,-1 0,1 1,-1 1,0 0,0 3,-1-3,-1 1,0 0,-1 0,0 0,0-1,0-1,1 0,-1-1,2 0,-1 0,0 0,1-1,-1-1,1 1,0 0,0-1,1 1,0 0,0 1,0 0,0 0,1 0,-1 1,1-1,0 1,-1 0,1 0,0-1</inkml:trace>
</inkml:ink>
</file>

<file path=ppt/ink/ink255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851 952,'0'-1,"0"1,0-1,1 1,-1 0,0 0,0 1,0 0,0 1,-1 3,0-3,0 1,1-1,-1 0,1 1,0-2,0-1,2 1,-1-1,1-1,-1 1,3-2,-3 1,0-1,-1 1,0 0</inkml:trace>
</inkml:ink>
</file>

<file path=ppt/ink/ink255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850 963,'2'0,"-4"0,3-1,-1 1,1 0,0-1,1 1,-1-1,1 1,-1 0,0-1,0 1,0-1</inkml:trace>
</inkml:ink>
</file>

<file path=ppt/ink/ink255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853 950,'2'0,"-4"0,2-1,0 1,2-1,-1 0,0 1,0-1,1 1,-1-1,1 1</inkml:trace>
</inkml:ink>
</file>

<file path=ppt/ink/ink255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866 934,'-1'0,"1"-1,0 1,1-1,0 1,0 0,1 0,-1 0,1 1,-1 0,0 0,-1 1,0 1,-1-1,0 0,0 0,0-1,0 0,0 0,1-1,0 0,0 0,1 0,0 0,1 0,0 0,1 0,-1 0,1 0,-1 0,0 0,-1 1</inkml:trace>
</inkml:ink>
</file>

<file path=ppt/ink/ink255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818 992,'2'0,"-4"0,2 0,0 0,0 0,0 0,0 0,0-1,0 1,3 0,1-1,0 0,1 1,8-2,-7 1,1 0,-1 0,-1 1,3-1,-6 1,0-1,-2 2,0-1</inkml:trace>
</inkml:ink>
</file>

<file path=ppt/ink/ink255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825 1011,'0'-1,"0"1,1-1,0 0,0 0,0 1,0-1,0 1,2 0,-1 1,-1 0,1 0,-1 3,-1-2,-1-1,0 1,-2 1,1-2,1-1,-1 1,1-1,0-1,0 1,1-1,-1 0,1 0,0 0,0 1,0-1,1 1,0-1,0 1,0 0,1 0,0 1,-1-1,1 1,0 1,-1-2</inkml:trace>
</inkml:ink>
</file>

<file path=ppt/ink/ink255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862 1007,'-1'0,"1"-1,0 1,-1-1,1 1,-1-1,0 1,0 1,0 0,-1 0,1 1,0-1,1 1,-1 0,2-1,-1 0,0 0,1-1,0 0,0 0,2-1,-2 1,-1-1,1 0,-1 0,1 1,-1 0,0 0,0-1,0 2,0 0,0 0,0 1,0 1,0-1,0-1,0 1,0-1,0-1,1 0,-1 0</inkml:trace>
</inkml:ink>
</file>

<file path=ppt/ink/ink25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1206 377,'2'0,"-4"0,2-1,0 1,0 0,0 1,0 0,0 0,0 0,0 1,0-1,0-1,0 1,0-1,0 1,1-1,0-1,1 1</inkml:trace>
</inkml:ink>
</file>

<file path=ppt/ink/ink256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868 1018,'2'0,"-4"-1,2 1,1 0,-1-1,0 1,1 0,0 0,-1 1,1-1,0 2,0-1,-1 0,0 0,-1 1,1-1,-1 0,0 0,0-1,0 1,0-1,1 1,0-1,0 0,0 0,0 0,1-1,1 1,-1-1,1 1,1-1,-1 0,-1 1,1 0,-1 0,-1-1,1 1,-1 0</inkml:trace>
</inkml:ink>
</file>

<file path=ppt/ink/ink256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911 972,'2'0,"-4"0,2-1,0 1,-1 0,1-1,0 1,0 0,0 0,0 1,-1 1,0 0,-2 3,2-2,0-1,0 0,1-1,-1 1,1-2,0 0,0 0,0 0,-1-1,1 0,0 0,0-1,-1 0,1 0,0 1,0 1,0-1,1 0,-1 1,0 0,1 1,0-1,1 2,-1-1,1 1,0-1,0 1,-1-1,1 0,-1 0,0-1,0 0,2 0</inkml:trace>
</inkml:ink>
</file>

<file path=ppt/ink/ink256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927 947,'0'-1,"0"1,1-1,-1 1,1-1,0 1,0 0,0-1,0 2,1 0,-1 0,2 4,-2-2,-1-1,0 1,-1 2,-1-2,1-2,-1 1,1-2,-2 1,2-1,1-1,-1 0,1-1,0 0,0 1,1 0,1 0,-1 1,1 0,0 0,0 1,0-1,0 2,-1-1,0 0,0 0,0 1,-1-1</inkml:trace>
</inkml:ink>
</file>

<file path=ppt/ink/ink256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965 949,'2'0,"-5"0,3-1,-2 1,1 0,0 1,-1 0,1 1,-1 0,1 0,1 0,-1 0,1 0,0 0,0-1,2 0,-1 0,0-2,0 1,0-1,1-2,-1 1,0 0,-1 1,0-2,0 3,0 0,0 0,0 1,0 1,0-1,-1 2,2 0,-1-1,1 0,-1-1,2 0,-2-1,1 0,0 0,0-1</inkml:trace>
</inkml:ink>
</file>

<file path=ppt/ink/ink256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972 958,'2'0,"-3"0,1-1,0 1,1-1,0 1,0 1,0-1,0 1,-1 1,1 0,-2 0,1 0,-1-1,0 1,0-1,0 0,0 0,1-1,0 0,0 0,-1 0,1 0,1 0,-1 0,2 0,-1 0,1 0,0-1,0 1,0 0,0 0,0 0,-1 1,0-1,-1 0</inkml:trace>
</inkml:ink>
</file>

<file path=ppt/ink/ink256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922 992,'-1'0,"1"0,-1 0,1 0,-1 0,1 0,0 0,0 0,1 0,1 0,0-1,2 0,0 1,1-1,1 0,0 1,1-1,-1 0,1 0,-1 1,0-1,-1 1,2 0,-5 0,0 0,-2 0,-1 1,0-1</inkml:trace>
</inkml:ink>
</file>

<file path=ppt/ink/ink256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938 1004,'2'0,"-4"0,3-1,0 0,0 1,1-1,-1 1,0 0,1 1,-1 0,1 0,-1 1,-1 0,0 0,0 0,-2 2,1-2,-1-1,0 0,0 0,1-1,-1 0,1 0,0-1,1 1,0-1,-1 0,2-1,-1 1,1 1,0-1,0 0,1 1,-1 0,1 0,0 0,1 1,-1-1,-1 1,0 0,1 0</inkml:trace>
</inkml:ink>
</file>

<file path=ppt/ink/ink256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965 1006,'2'0,"-4"0,2 0,1 0,-1 0,1 1,0 0,-1 0,1 1,-1 1,0-2,0 1,-1-2,0 1,1-1,-1 0,1-1,0-1,0 1,1 0,0-1,-1 1,1 0,0 0,-1 1,1 0,0 0,0 1,0-1,0 1,-1 1,1-1,-1 0,0 1,0-1,0 0,0 0,0-1,0 1</inkml:trace>
</inkml:ink>
</file>

<file path=ppt/ink/ink256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984 1011,'2'0,"-3"0,2 0,-1 0,2 1,-1 0,-1 0,0 0,0 1,0-1,-1 0,-1 0,1 0,0 0,0 0,1-1,-1 0,1 0,0 0,0 0,0 0,1 0,0-1,0 0,1 0,0 0,-1 1,1 0,0-1,2 1,-3-1,0 1,0 0,-1-1</inkml:trace>
</inkml:ink>
</file>

<file path=ppt/ink/ink256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1016 977,'2'0,"-4"0,2 0,0-1,0 0,0 1,0-1,0 1,0-1,0 1,0 0,0-1,0 1,0 0,0 0,0 1,-1 1,0 0,0 1,0-1,0 1,0-2,-1 2,1-2,1 0,0-1,0 0,0 0,0-1,0 0,0 0,0 0,0-1,0 1,0-1,0 1,0-1,0 1,1 1,-1-1,0 1,2 1,0 0,0 1,0 0,1 2,-2-2,0-1,-1 0,2 0,-2-1</inkml:trace>
</inkml:ink>
</file>

<file path=ppt/ink/ink25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1216 376,'2'0,"-4"-1,2 1,0 0,0 0,0 0,0 0,0 1,0 0,0 1,1-1,-1 1,1-1,0 1,0-1</inkml:trace>
</inkml:ink>
</file>

<file path=ppt/ink/ink257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1038 949,'0'-1,"1"1,-1-1,1 0,0 0,0 0,1 1,0-1,-1 0,2 1,-2 1,0 1,0 0,1 3,-2-2,0 0,-1-1,-1 3,0-3,0-1,1 0,-1-1,1 1,1-2,-1 0,1 0,-1 0,1 0,0 0,1-1,-1 2,1-1,1 0,-1 2,1-1,0 1,0 0,-1 0,0 0,0 0,0 0,0 0,-1 0</inkml:trace>
</inkml:ink>
</file>

<file path=ppt/ink/ink257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1069 948,'2'0,"-4"0,2-1,0 0,0 1,0-1,0 1,0-1,0 1,1 1,0 0,0 1,-1 0,1 0,-1 1,1 1,-1-3,0 0,-1 0,1 0,-1-1,1 0,-1 0,1-1,-1 0,1-2,0 2,0-1,1 1,-1 0,1 0,0 1,0-1,0 2,1 0,0 0,-1 1,0 0,-1-1,1 2,-1-2,0 0,0 0,0-1</inkml:trace>
</inkml:ink>
</file>

<file path=ppt/ink/ink257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1087 954,'2'0,"-4"0,2-1,1 1,0 0,-1-1,1 1,0 1,0-1,0 3,-1-2,0 1,0-1,-1 1,-1 1,1-2,1 0,0-1,0 0,0 0,0 0,1-1,2 0,-2 1,0-1,1 1,0 0,0 0,0 0,-1 0,-1 1</inkml:trace>
</inkml:ink>
</file>

<file path=ppt/ink/ink257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1035 985,'2'0,"-4"0,1 0,1 0,0 0,0 0,0 0,0 0,1 0,2 0,0 0,2-1,0 0,2 0,0 1,0-1,0 0,1 1,-1-1,-1 0,0 1,2 0,-6 0,-2 0,0 0,0 1,-2-1</inkml:trace>
</inkml:ink>
</file>

<file path=ppt/ink/ink257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481 771,'2'0,"-4"0,2 0,0 0,0 0,0 0,1 0,-1 0,1 1,0 1,0-1,-1 0,1 0,-1 0,1 0,-1 0,0-1,0 0,0 0,0-1,0 1,0-1,1-1,-1 1,1-1,-1 0,1 0,0 0,0 0,0 1,0 0,0 0,0 0,0 0,-1 1,0 0,0 0,0 1,-1-1,1 1</inkml:trace>
</inkml:ink>
</file>

<file path=ppt/ink/ink257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479 772,'2'0,"-4"0,2 0,0 0,1 0,-1 0,1 1,0 0,-1 0,1 0,-1 0,1 1,-1-1,0-1,0 1,1-1,-1 0,0 0,1-1,0 0,0-1,1 0,-1 0,1 0,0 0,1-1,-2 2,0 0,0 1,-1 0,0 0,0 0,0 0</inkml:trace>
</inkml:ink>
</file>

<file path=ppt/ink/ink257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1051 1002,'2'0,"-4"0,1 0,1 0,0-1,0 1,0 0,1-2,1 2,-1-1,0 1,0-1,1 1,0 1,0 0,-1 0,0 1,1 1,-1-1,0 0,0 0,-1 0,-1 2,0-2,0-1,-1 1,-1-1,2-1,0 0,0-1,-1 0,1 0,1 0,-1 0,1 0,1 0,-1 1,1 0,0-1,0 1,1 0,-1 0,1 0,0 0,0 1,-1-1,0 1,0 0,0-1</inkml:trace>
</inkml:ink>
</file>

<file path=ppt/ink/ink257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1092 1006,'2'0,"-4"0,1-1,0 0,1 0,-2 0,1 1,0 0,0 0,1 0,-2 3,1-2,0 1,0 0,0 2,1-3,1 0,-1 0,2 0,-1-1,0-1,0 0,0 1,0-2,0 1,-1 0,1 0,-1-1,0 1,0 1,0-1,0 1,0-1,0 1,0 0,-1 1,1-1,0 2,0 1,0-1,0 0,1 0,-1-1,1 0,-1 0,1-1,0 0,1 0,-2 0,2 0,-2 0,1 0,0-1</inkml:trace>
</inkml:ink>
</file>

<file path=ppt/ink/ink257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1102 1011,'2'0,"-4"0,2 0,0 0,0 0,0 0,0 0,1 2,-1 0,1 0,-1 0,1 1,-1-1,0 0,0-1,0 0,0 0,0 0,0-1,0 0,0-1,0 0</inkml:trace>
</inkml:ink>
</file>

<file path=ppt/ink/ink257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1141 970,'2'0,"-4"0,2 0,0-1,-1 1,1-1,0 1,0 0,0-1,0 1,0 0,0 0,-1 0,1 0,0-1,0 1,0 1,0 0,-2 3,0-1,0 0,1 1,-1 1,1-4,1 1,-1-1,1-1,0 0,0 0,0 0,0-1,0 0</inkml:trace>
</inkml:ink>
</file>

<file path=ppt/ink/ink25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1349 359,'2'0,"-4"0,2 0,0 0,0 0,0 2,0-1,0 0,0 1,0-2,0 1,0-1,1 0,0 0,0 0,1-1,-1 0,0 0,0-1,0 1,-1 1,0-1,0 1,0 0,1 1,-1-1,0 1,0 0,0 1,0-1,2 1,-1-1,1-1</inkml:trace>
</inkml:ink>
</file>

<file path=ppt/ink/ink258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1127 976,'0'-1,"0"1,0-3,0 3,0-1,0 1,1 1,0 0,1 0,0 1,2 2,-2-2,-1 0,1 0,1 0,-2-1,0-1,0 1,0-1,-1-1</inkml:trace>
</inkml:ink>
</file>

<file path=ppt/ink/ink258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1164 948,'2'0,"-4"-1,3 0,-1 1,1-1,1 0,-1 1,0 0,0 0,0 1,0 0,1 1,-1 0,0 0,-1 1,0 0,0 0,-1 0,1-1,-3 2,1-3,1 0,-1 0,1-1,-1 0,1-1,0 0,0 0,1-1,0 1,0 0,1 0,1 0,-1 1,1 0,0 1,0 0,1 0,-1 0,-1-1,0 1,1 0,-2-1</inkml:trace>
</inkml:ink>
</file>

<file path=ppt/ink/ink258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1199 954,'0'-1,"-1"0,1 0,-1 0,1 0,-1 1,1 0,-2 0,1 1,0 1,-1 0,2 0,-1 0,0 0,1 0,0 0,0 1,0-3,1 0,0 0,0 0,1 0,-1-1,0 0,1-2,-2 1,1 0,-1 1,0 0,0-1,0 2,0 0,1 3,-1-2,0 2,1-1,-1 2,1-3,-1 0,0 0,1-1,-1 1,1-1,0 0,0 0,0 0</inkml:trace>
</inkml:ink>
</file>

<file path=ppt/ink/ink258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1211 960,'0'-1,"0"1,0-1,0 1,0 0,0 1,0 2,0-1,0 0,0 1,0 0,0-2,0 0,0 1,0-1,0 0</inkml:trace>
</inkml:ink>
</file>

<file path=ppt/ink/ink258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1159 988,'2'0,"-4"0,2 0,0 0,1-1,1 1,6-1,-2 0,1 1,0-1,8 0,-8 1,-1-1,-1 1,1-1,-4 1,-1 0,-1-1,0 1</inkml:trace>
</inkml:ink>
</file>

<file path=ppt/ink/ink258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473 668,'2'0,"-4"0,2 0,0 0,0 0,0 0,0 0,0 0,0 0,0 0,0 0,0 0,0 1,1 0,-1 0,1 2,-1-3,0 1,0 0,1-1,-1 0,0 0,0-1,1 0,1 0,-2 0,2-1,-1 0,0 0,1-1,-1 2,0 1,-1-1,1 1,-1 0,0 0,0 0,-1 0</inkml:trace>
</inkml:ink>
</file>

<file path=ppt/ink/ink258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1175 1006,'2'0,"-4"-1,3 0,0 1,-1-1,1 1,1 0,-1 0,0 1,0-1,1 1,0 2,-1-2,0 1,0 0,-1 0,-1 3,0-2,-1-1,-1 1,1-2,1-1,0 0,0 0,-1-2,1 1,1 0,0 0,0 0,0 0,1 1,0-1,0 1,1-1,2 2,-3-1,1 1,0-1,-1 1,0 0,0 0,0 0</inkml:trace>
</inkml:ink>
</file>

<file path=ppt/ink/ink258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1202 1012,'2'0,"-4"-1,2 1,1-1,-1 1,0 0,1 0,-1 0,1 1,0 1,0 0,0 0,-1 0,0 0,-1 0,1-1,-1 0,1 0,0-1,0 0,-1 0,1-1,0 0,0 0,1-3,-1 3,1-1,0 1,0 1,0-1,-1 1,1 1,1 0,-1 0,0 2,0-2,0 1,-1 0,0-1,0 0,0 0</inkml:trace>
</inkml:ink>
</file>

<file path=ppt/ink/ink258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1226 1018,'2'0,"-4"0,2 0,0 0,0 0,0 1,0 0,1 0,0 2,-1-1,0 0,0 0,0 1,0-2,-1 0,1-1,0 0,0 0,0 0,1-1</inkml:trace>
</inkml:ink>
</file>

<file path=ppt/ink/ink258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1250 974,'2'0,"-4"0,2-1,0 1,0 0,0 2,0 0,-1 0,0 1,0-1,0 1,0-1,0 0,0 0,1-1,-1 0,1-1,0 0,0 0,-1 0,1-1,-1-1,0 1,1-1,0 0,0 1,0-1,0 1,0-1,1 1,-1 0,0 1,0 0,1 0,-1 0,1 1,1 0,-1 0,1 1,2 2,-3-2,1 0,-1 0,0-1,0 0,-1 0,1-1,-1 0,1 0</inkml:trace>
</inkml:ink>
</file>

<file path=ppt/ink/ink25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1441 342,'2'0,"-5"-1,3 1,0 0,0 0,0 0,0 2,0 0,0 0,0 0,0 0,0 1,0-1,0 0,0 0,0-1,0 0,0-1,0 0,0-1,0 0,0 0</inkml:trace>
</inkml:ink>
</file>

<file path=ppt/ink/ink259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1279 946,'2'0,"-4"0,2-1,1 0,0 0,1-1,0 1,-1 1,0-1,0 1,0 1,0-1,1 2,-1 0,0 0,0 4,-1-3,0-1,-1 1,-1 1,0-2,1 0,-1-1,0 0,1-1,0-1,1 0,-2-2,2 2,0 0,0 0,1 0,-1 0,2 1,-1 0,0 0,1 0,0 0,0 0,0 1,-1 0,0-1,0 1,0 0,-1-1</inkml:trace>
</inkml:ink>
</file>

<file path=ppt/ink/ink259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1307 950,'2'0,"-4"-1,2 1,0-1,0 1,1 1,-1 0,0 1,0 1,0-1,0 1,0-1,0 0,-1-1,1 0,-1-1,1 0,0 0,0-2,0 0,1 0,0 1,-1-1,1 1,0-1,-1 2,1-1,0 1,0 0,0 0,1 1,-1 0,0 0,-1 1,1 0,-1-1,0 1,1-1,-1 1,0-2,0 1,0-1,0 0</inkml:trace>
</inkml:ink>
</file>

<file path=ppt/ink/ink259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1325 956,'2'0,"-4"0,2 0,0 1,0 0,1 1,-1 2,0-2,0 0,0 0,0 0,0-1,0-1,0 1,0 0</inkml:trace>
</inkml:ink>
</file>

<file path=ppt/ink/ink259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1270 984,'2'0,"-4"0,2 0,0 0,0 0,2-1,0 1,1-1,2 1,1-1,0 0,7 0,-7 1,0-1,0 1,-1 0,-1 0,0 0,-1 0,-2 0,0 0,0 0,-1 0,-1 1,0 0</inkml:trace>
</inkml:ink>
</file>

<file path=ppt/ink/ink259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1290 1002,'2'0,"-4"-1,2 0,1 0,0-1,0 1,0 0,0 0,0 1,1 0,0 0,-1 1,1 1,-1 0,0 0,0 1,-1-1,-1 0,1 0,-2 0,1-1,-1 0,1 0,-1 0,1-1,-1 0,1-1,0 0,1 0,-2-1,2 1,0 0,0 1,0-1,1 1,0 0,0 0,1 0,2 0,-2 1,-1 0,0-1,0 1,0 0</inkml:trace>
</inkml:ink>
</file>

<file path=ppt/ink/ink259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1320 999,'2'0,"-4"-1,2 1,1-1,-1 1,0 0,0 0,0 0,0 1,0 1,0 0,0 2,0-2,-1-1,1 0,1 0,-1 0,1-1,0-1,0 1,-1-1,1 0,0 0,0 0,1-2,-1 2,-1 0,1 0,-1 1,0 1,1 0,-1 0,0 1,1-1,0 1,-1-1,1 0,0-1,-1 0,1-1,0 1,0-1,0-1,-1 1,0 0,0-1,0 0,0 1,-1 0,0 0,0 1,0-1,0 1,0 0,0 1,1-1,0 1</inkml:trace>
</inkml:ink>
</file>

<file path=ppt/ink/ink259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1354 1004,'2'0,"-4"0,2 0,0-1,0 2,0-1,0 1,0 1,0 0,0 0,0 0,0 0,0 0,0 0,0-1,-1-1,1 1,0-1,0 0,0-1,1 1,-1-2</inkml:trace>
</inkml:ink>
</file>

<file path=ppt/ink/ink259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1178 855,'2'0,"-4"0,2 0,0 0,0 0,0 0,0 0,0 0,0 0,0 0,1 0,0 0,0 0,2 0,-1 0,-1 0,1 0,1 0,-2 0,0 0,-1 0,0 0,0 0,0 0,0 0,-1 2</inkml:trace>
</inkml:ink>
</file>

<file path=ppt/ink/ink259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1177 869,'2'0,"-4"0,2 0,0 0,0 0,1 0,0 0,0 0,0 0,0 0,2 0,-2 0,0-1,1 1,-1 0,1 0,0 0,-1-1,-1 1,1 0,-1 0,0 0,1 0</inkml:trace>
</inkml:ink>
</file>

<file path=ppt/ink/ink259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2060"/>
      <inkml:brushProperty name="ignorePressure" value="false"/>
    </inkml:brush>
  </inkml:definitions>
  <inkml:trace contextRef="#ctx0" brushRef="#br0">1216 833,'2'0,"-4"-1,2 1,0 0,0 0,0-1,0 1,0 0,0 1,0 0,0 1,0 0,0 1,-1-1,1 1,0-2,0 1,0-2,0 0,1 0,-1 0,1 0,0-1,0-2,0 2,0-1,-1 1,1-2,-1 3,0 0,1 0,-1 1,0 1,0-1,0 1,0 0,1-1,0 0,-1 0,1 0,0-1,0 0,0 0,-1 0,2-2,-2 1,1 0,-1-1,0 1,0-1,0 1,0-1,-1 1,1-1,-1 2,1-1,-1 0,1 1,-1 0,0 1</inkml:trace>
</inkml:ink>
</file>

<file path=ppt/ink/ink2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16:17"/>
    </inkml:context>
    <inkml:brush xml:id="br0">
      <inkml:brushProperty name="width" value="0.05292" units="cm"/>
      <inkml:brushProperty name="height" value="0.05292" units="cm"/>
      <inkml:brushProperty name="color" value="#000000"/>
      <inkml:brushProperty name="ignorePressure" value="false"/>
    </inkml:brush>
  </inkml:definitions>
  <inkml:trace contextRef="#ctx0" brushRef="#br0">1187 6,'0'-1,"-1"1,1-1,0 1,0 0,0 0,-1 0,1 0,0 0,0 0,0 2,-1 2,1-1,-1 1,1 0,-1 2,1-3,0 0,0-1,1 0,-1 1,1-1,-1-2,0 1,0-1,-1-1,1 1,-2-2</inkml:trace>
</inkml:ink>
</file>

<file path=ppt/ink/ink26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1439 339,'2'0,"-4"0,2-1,0 1,0 0,0 0,0 0,0 1,0-1,1 1</inkml:trace>
</inkml:ink>
</file>

<file path=ppt/ink/ink260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2060"/>
      <inkml:brushProperty name="ignorePressure" value="false"/>
    </inkml:brush>
  </inkml:definitions>
  <inkml:trace contextRef="#ctx0" brushRef="#br0">1241 842,'2'0,"-4"0,2 0,0 0,1-1,-1 1,0 0,0 1,-1 0,1 1,0 0,0 2,0-3,0 1,0-1,0 0,0 0,0-1,0 0,0 0,0 0,0-1</inkml:trace>
</inkml:ink>
</file>

<file path=ppt/ink/ink260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2060"/>
      <inkml:brushProperty name="ignorePressure" value="false"/>
    </inkml:brush>
  </inkml:definitions>
  <inkml:trace contextRef="#ctx0" brushRef="#br0">1255 824,'2'0,"-4"0,2 0,0 0,0 0,0 0,0 1,-1 1,1 0,0 0,0 1,-1 0,1 0,0 0,0-1,0 0,0-1,1 0,-1 0,1-1,-1 1,2-1,-1-1,0 1,0-1</inkml:trace>
</inkml:ink>
</file>

<file path=ppt/ink/ink260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2060"/>
      <inkml:brushProperty name="ignorePressure" value="false"/>
    </inkml:brush>
  </inkml:definitions>
  <inkml:trace contextRef="#ctx0" brushRef="#br0">1267 832,'2'0,"-5"0,3-1,0 1,0 0,-1 0,1 0,-1 1,1 1,-1-1,1 1,0 1,0-2,0 1,1-1,0 0,1 0,-1-1,0 0,0-1,0 1,0-1,0-1,-1 1,0-1,0 0,0 0,0 1,-1 0,0 0,-1 1,0-1,2 1,-1 0</inkml:trace>
</inkml:ink>
</file>

<file path=ppt/ink/ink260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2060"/>
      <inkml:brushProperty name="ignorePressure" value="false"/>
    </inkml:brush>
  </inkml:definitions>
  <inkml:trace contextRef="#ctx0" brushRef="#br0">1277 821,'2'0,"-4"0,3 0,-1 0,0 0,1 0,-1 1,1 0,0 0,0 1,0 0,0 3,0-2,-1-1,0 1,0-1,-2 2,1-3,0 1,0-1,-2 0,2 0,-1-1,1 1,0-1</inkml:trace>
</inkml:ink>
</file>

<file path=ppt/ink/ink260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2060"/>
      <inkml:brushProperty name="ignorePressure" value="false"/>
    </inkml:brush>
  </inkml:definitions>
  <inkml:trace contextRef="#ctx0" brushRef="#br0">1302 837,'2'0,"-4"0,2 0,0-1,0 1,0 0,0 0,0 0,0 0,0 0,0 0,0 0,0 0,0 0,0 0,2-1,0 1,1 0,-1-1,3 1,-3 0,-1 0,0 0,-1 0,0 0,0 0,0 0,0 0</inkml:trace>
</inkml:ink>
</file>

<file path=ppt/ink/ink260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2060"/>
      <inkml:brushProperty name="ignorePressure" value="false"/>
    </inkml:brush>
  </inkml:definitions>
  <inkml:trace contextRef="#ctx0" brushRef="#br0">1328 826,'2'0,"-4"0,2 0,0-1,0 1,0 0,0-1,0 1,0 0,0 0,1 0,-1 0,1 0,-1 0,1 1,-1 0,1 0,-1 1,0 2,-1-3,1 1,0-1,0-1,-1 1,1-1,0-1,0 0,0-1,0 0,1 1,-1-1,2-1,-1 2,0 0,-1 0,1 0,0 1,-1 0,0 0,0-1,0 1,0 1,0-1,1 1,-1 0,0 0,1 2,-1-1,0 0,0 0,0 0,-1 2,1-2,0 0,0-1,0 0,1 0,-1 0,0-1,1 1,0 0,-1-1,1 0,0 0,0 0,0 0,0-1,0 1,0 0,-1-1,2 1,-2-1,0 1,0 0,0 0,-1 0</inkml:trace>
</inkml:ink>
</file>

<file path=ppt/ink/ink260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2060"/>
      <inkml:brushProperty name="ignorePressure" value="false"/>
    </inkml:brush>
  </inkml:definitions>
  <inkml:trace contextRef="#ctx0" brushRef="#br0">826 924,'2'0,"-4"0,2 0,0 0,0 0,0 0,0 1,0 1,0-1,1 1,-1-1,0 1,0-1,0 0,0-1,0 0,0 0,0 0,1-1,-1 0,1 0,0-1,1 0,-1 0,0 0,1 1,-1 0,0 0,-1 0,1 0,-1 1,0 0,0 1,0-1</inkml:trace>
</inkml:ink>
</file>

<file path=ppt/ink/ink260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2060"/>
      <inkml:brushProperty name="ignorePressure" value="false"/>
    </inkml:brush>
  </inkml:definitions>
  <inkml:trace contextRef="#ctx0" brushRef="#br0">1374 808,'2'0,"-5"0,3 0,0 0,0 0,0 0,0 0,0 0,0 0,0 0,-1 0,1 1,-1-1,1 1,-1-1,0 1,0 2,0-2,0 0,0 1,0 0,0 2,1-2,0 0,-1 1,1 0,0-1,0 0,1 0,0 0,1 0,-1 0,1-2,0 1,-1 0,0-1,1 0,-1 1,0-1,-1 0,1-1,0 1,0 0,0-1,-1 0,1 0</inkml:trace>
</inkml:ink>
</file>

<file path=ppt/ink/ink260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2060"/>
      <inkml:brushProperty name="ignorePressure" value="false"/>
    </inkml:brush>
  </inkml:definitions>
  <inkml:trace contextRef="#ctx0" brushRef="#br0">1374 828,'2'0,"-4"0,2 0,0 0,0 0,1 1,0-1,0 0,0 0,1 0,-1 0,0 0,1 0,-1 0,0 0,0 0,0-1,0 1,-1 0,0 0,0 0,0 0</inkml:trace>
</inkml:ink>
</file>

<file path=ppt/ink/ink260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2060"/>
      <inkml:brushProperty name="ignorePressure" value="false"/>
    </inkml:brush>
  </inkml:definitions>
  <inkml:trace contextRef="#ctx0" brushRef="#br0">1399 816,'2'0,"-4"0,2-1,0 1,0-1,0 1,1 0,-1 0,0 0,0 0,0 0,0 0,-1 1,1 3,0-3,-1 2,1-1,-1 0,1 0,0-1,0 1,0-1,0 1,0-1,1-1,0 1,-1-1,1 0,0 0,1 0,-1 0,0-1,0 1,1-2,-1 2,-1-1,0 0,0 0,0 1</inkml:trace>
</inkml:ink>
</file>

<file path=ppt/ink/ink26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1455 330,'2'0,"-4"0,2 0,0-1,0 1,0 0,-1 0,1 1,0 1,0 1,1 6,-1-4,0 0,0 0,0-1,0-1,0 0,0-1,0 0,0-1,0-1,1 0,-1 0,1-1,0 1</inkml:trace>
</inkml:ink>
</file>

<file path=ppt/ink/ink261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2060"/>
      <inkml:brushProperty name="ignorePressure" value="false"/>
    </inkml:brush>
  </inkml:definitions>
  <inkml:trace contextRef="#ctx0" brushRef="#br0">1411 827,'2'0,"-4"0,2 0,1 1,0-1,-1 0,1 0,1 0,-1 0,-1 0,1 0,1 0,-1 0,-1 0,2 0,-2 0,1-1,0 1,-1 0,0 0</inkml:trace>
</inkml:ink>
</file>

<file path=ppt/ink/ink261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2060"/>
      <inkml:brushProperty name="ignorePressure" value="false"/>
    </inkml:brush>
  </inkml:definitions>
  <inkml:trace contextRef="#ctx0" brushRef="#br0">1442 821,'2'0,"-4"0,2-1,-1 1,1-1,0 1,0-1,-1 1,1 0,-1 0,0 0,0 0,0 1,-1 2,1-1,0 0,1-1,-1 1,1-1,0 1,1-1,0-1,-1 1,3-1,-2-1,0 1,0-1,1-1,-2 1,1 0,-1-1,0 1,1 0,-1 0,0 1,0 0,0 0,0 0,0 0,0 1,0 1,0 0,0-1,0 0,0 0,0 0,0 0,1 0,-1-1,0 0,1 1</inkml:trace>
</inkml:ink>
</file>

<file path=ppt/ink/ink261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2060"/>
      <inkml:brushProperty name="ignorePressure" value="false"/>
    </inkml:brush>
  </inkml:definitions>
  <inkml:trace contextRef="#ctx0" brushRef="#br0">1452 829,'2'0,"-4"0,3 0,-1 0,1 0,0 1,0 0,-1 0,1 0,-1 0,-1 1,1-1,-1 0,0 0,0 0,0-1,0 0,1 1,-1-1,1 0,0 0,0 0,0 0,0 0,0-1,1 1,0 0,0 0,0 0,0 0,1 0,-1 0,1 0,0 0,1 0,-2 0,0 0,0 0,0-1,-1 0</inkml:trace>
</inkml:ink>
</file>

<file path=ppt/ink/ink261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2060"/>
      <inkml:brushProperty name="ignorePressure" value="false"/>
    </inkml:brush>
  </inkml:definitions>
  <inkml:trace contextRef="#ctx0" brushRef="#br0">1465 809,'2'0,"-4"0,2 0,0-1,0 1,0 0,0 0,0 0,1-1,-1 1,1 1,-1-1,1 1,0 0,0 0,0 1,1 1,-2-1,1 0,0 0,-1 1,1-1,-1 0,0 0,0 0,0 0,0 0,0-1,0 1,0 0,-1-1,1 0,-1 0,0 0,-1 0,1 0,0-1,-1 1</inkml:trace>
</inkml:ink>
</file>

<file path=ppt/ink/ink261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2060"/>
      <inkml:brushProperty name="ignorePressure" value="false"/>
    </inkml:brush>
  </inkml:definitions>
  <inkml:trace contextRef="#ctx0" brushRef="#br0">1390 823,'2'0,"-4"0,2 0,1 0,-1 0,0 0,0 0,0 0,0 0,0 0,1-1,0 1,0 0,0 0,0 0,1 0,-1 0,1 0,-1 0,0 0,1 0,-1 0,0 0,-1 0</inkml:trace>
</inkml:ink>
</file>

<file path=ppt/ink/ink261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2060"/>
      <inkml:brushProperty name="ignorePressure" value="false"/>
    </inkml:brush>
  </inkml:definitions>
  <inkml:trace contextRef="#ctx0" brushRef="#br0">1395 808,'2'0,"-4"0,2 0,0 0,0 0,0 0,0 0,0 0,0 0,0 0,0 0,0 0,0 0,0 0,0 0,-1 0,1 0,0 1,-1-1,0 1,1 0,-1-1,1 1,-1-1,1 1,0-1,-1 1,1-1,0 1,-1 0,1 0,0 0,0-1,-1 1,1 0,0 0,0 0,0 0,-1 0,1-1,0 2,0-1,1-1,-1 1,0 0,1 0,-1 0,0 0,1 1,-1-1,1-1,-1 1,1 0,0 1,0-1,-1 0,1-1,0 2,-1-1,1-1,-1 1,1 0,-1-1,1 0,-1 1,1-1,-1 0,0 0,1 0,-1 0,0 1,0-1</inkml:trace>
</inkml:ink>
</file>

<file path=ppt/ink/ink261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2060"/>
      <inkml:brushProperty name="ignorePressure" value="false"/>
    </inkml:brush>
  </inkml:definitions>
  <inkml:trace contextRef="#ctx0" brushRef="#br0">1479 808,'2'0,"-4"0,2 0,1 0,-1 0,1 0,0 1,0-1,0 1,-1-1,1 1,0 0,-1 0,1 1,-1-1,0 0,0 0,1 1,-1-1,0 0,1 0,-1 2,1-2,-1 0,0 1,0-1,0 0,1 1,-1-1,0 0,0 0,0 0,0 0,0 0,0 0,0 0,0 0,0-1,-1 1,1-1,0 1,0 0,-1-1,0 2,1-2,-1 1,1 0,-1-1,0 1,0-1,0 1,0-1,0 0,1 1,-1-1,1 0,0 0</inkml:trace>
</inkml:ink>
</file>

<file path=ppt/ink/ink261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2060"/>
      <inkml:brushProperty name="ignorePressure" value="false"/>
    </inkml:brush>
  </inkml:definitions>
  <inkml:trace contextRef="#ctx0" brushRef="#br0">1741 439,'2'0,"-4"0,2 0,0 0,1 0,0 0,1 0,0 0,0 0,0 0,1-1,0 1,-1 0,3 0,-3-1,0 1,-1 0,-1 0,1 0,-1 0,0 0,0-1,-2 1,1 1,-1-1</inkml:trace>
</inkml:ink>
</file>

<file path=ppt/ink/ink261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2060"/>
      <inkml:brushProperty name="ignorePressure" value="false"/>
    </inkml:brush>
  </inkml:definitions>
  <inkml:trace contextRef="#ctx0" brushRef="#br0">1741 445,'2'0,"-4"0,2 0,0 0,0 0,1 0,-1 0,2 0,-1 0,1 0,3-1,-2 1,0 0,-1 0,1 0,-1-1,0 1,-1 0,1 0,-1 0,-1 0,0 0,1 0,-1 0,0 0,0 0,0 0,0-1,0 1</inkml:trace>
</inkml:ink>
</file>

<file path=ppt/ink/ink261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2060"/>
      <inkml:brushProperty name="ignorePressure" value="false"/>
    </inkml:brush>
  </inkml:definitions>
  <inkml:trace contextRef="#ctx0" brushRef="#br0">1517 808,'2'0,"-4"0,2-1,0 1,0 0,0 0,0 0,0 0,0 0,0 0,0 0,0 0,0 0,0 0,-1 1,1-1,-1 2,0-1,1 0,-1 0,0 0,1 1,-1-1,1 1,-1 2,0-2,1 0,0-1,0 3,0-3,1 0,0 1,0-1,1 0,-1 0,0-1,0 0,1 1,0-1,-1-1,-1 1</inkml:trace>
</inkml:ink>
</file>

<file path=ppt/ink/ink26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1470 350,'2'0,"-4"0,2 0,0 1,0 1,0 1,1 0,-1 0,0 0,0-1,0 0,0-1,0-1,1 1,-1-1,0 0,0-1,0 0,0-2,0 1,-1 0,1-1,0 0,0 0,-1-1,1 2,1 0,-1 0,1 1,-1 0,1 1,0 0,1 0,0 0,0 1,-1 0,0 0,0 0,-1 1,0 0,-1-1,0 1,-1-1,1 1,-1-1,1 0,0-1,-1 1,2-1</inkml:trace>
</inkml:ink>
</file>

<file path=ppt/ink/ink262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2060"/>
      <inkml:brushProperty name="ignorePressure" value="false"/>
    </inkml:brush>
  </inkml:definitions>
  <inkml:trace contextRef="#ctx0" brushRef="#br0">1527 823,'2'0,"-4"0,2 0,0 0,-1-1,0 1,1 0,-1-1,0 0,1 1,0-1,0 0,-1 0,2-2,-1 2,1 0,0 0,0 1,-1 0,1 0,-1 0,1 0,0 0,-1 1,1 0,0 0,-1 1,0-1,1 3,-2-3,1 1,-1 0,0-1,0 0,0 0,-1 0,1 0,0 0,0-1,0 0,0 0,0 0,1 0,-1 0,1-1,0 1,-1 0,2 0,-1 0,4 1,-1 1,-1-1,0 0,-1-1,1 1,-2 0,0-1,1 0,-1 0,0 0</inkml:trace>
</inkml:ink>
</file>

<file path=ppt/ink/ink262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2060"/>
      <inkml:brushProperty name="ignorePressure" value="false"/>
    </inkml:brush>
  </inkml:definitions>
  <inkml:trace contextRef="#ctx0" brushRef="#br0">1540 823,'0'-1,"0"1,0 0,1-1,-1 1,1 0,-1-1,0 1,1 1,0 0,-1 1,0-1,0 1,0-1,0 1,-1-1,1 0,0 0,-1 0,1-1,0 0,0 1,0-1,0-1,0 0,0-1,0 1,1 0,0 0,-1 0,1 0,0 1,-1 0,1-1,0 1,-1 0,1 1,0-1,0 2,-1-1,1 0,-1 1,0-1,0 0,0 0,0 0,-1 0,1-1,0 1</inkml:trace>
</inkml:ink>
</file>

<file path=ppt/ink/ink262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2060"/>
      <inkml:brushProperty name="ignorePressure" value="false"/>
    </inkml:brush>
  </inkml:definitions>
  <inkml:trace contextRef="#ctx0" brushRef="#br0">1558 833,'2'0,"-4"0,2 0,0-1,0 1,1 0,0 1,-1-1,1 1,-1 0,1 0,-1-1,-1 1,1 0,-1 0,0 0,-1 0,0 0,1-1,1 0,0 0,0 0,0 0,0 0,0 0,1 0,0 0,0 0,0 0,0 0,0 0,2 0,-2 0,1 0,-1-1,0 1,-1 0,1 0,-1-1</inkml:trace>
</inkml:ink>
</file>

<file path=ppt/ink/ink262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2060"/>
      <inkml:brushProperty name="ignorePressure" value="false"/>
    </inkml:brush>
  </inkml:definitions>
  <inkml:trace contextRef="#ctx0" brushRef="#br0">1562 810,'2'0,"-4"0,2 0,1 0,-1-1,1 1,-1 0,1 0,-1 0,1 0,0 1,0 0,0 0,-1 0,1 2,0-1,-1 0,1 0,-1 0,1 1,0-1,-1 0,1 0,-1-1,0 1,1 0,-2-1,1 1,0 0,-1-1,0 0,1 0,-1 0,0 0,0 0,0 0,0-1,0 1,0-1,0 1,1-1,0 0,0 0,0-1</inkml:trace>
</inkml:ink>
</file>

<file path=ppt/ink/ink262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2060"/>
      <inkml:brushProperty name="ignorePressure" value="false"/>
    </inkml:brush>
  </inkml:definitions>
  <inkml:trace contextRef="#ctx0" brushRef="#br0">1597 816,'2'0,"-4"0,2 0,0 0,0 0,0 0,0 1,-1 0,1 1,-1 0,0 0,-1 2,1-2,0-1,1 1,-1-2,1 1,0 0,-1-1,1 0,0 1,-1-1</inkml:trace>
</inkml:ink>
</file>

<file path=ppt/ink/ink262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2060"/>
      <inkml:brushProperty name="ignorePressure" value="false"/>
    </inkml:brush>
  </inkml:definitions>
  <inkml:trace contextRef="#ctx0" brushRef="#br0">1585 820,'2'0,"-4"0,2 0,1 0,-1-1,1 1,0 1,-1-1,2 1,-1 1,0-1,0 1,0 0,0-1,1 2,-1-1,0-1,0 0,-1 0,1-1,0 1,0 0,-1-1,0 0,0 1,0-1</inkml:trace>
</inkml:ink>
</file>

<file path=ppt/ink/ink262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2060"/>
      <inkml:brushProperty name="ignorePressure" value="false"/>
    </inkml:brush>
  </inkml:definitions>
  <inkml:trace contextRef="#ctx0" brushRef="#br0">1623 818,'2'0,"-4"0,2-1,-1 0,1 1,0 0,0-1,0 1,0 0,0 0,0 1,-1 1,1-1,-1 1,1 1,-1-2,1 3,0-3,0-1,0 1,1-1,0 0,0 0,0 0,1-2,-1 1,0-1,0 1,-1 0,1 0,-1 0,0 0,0 1,0 0,0 0,0 0,0 1,0 0,0 2,0-2,1 0,-1 0,1 0,0 0,-1-1,1 1,-1-1,1 0,0-1,0 1,0-1,0 0,-1 0,1-1,0 0,-1 1,0-1,-1 1,1 0,-1 0,1 0,-1 1,1-1,-1 1,1-1,0 1,0 0,-1 0,1 1,0-1,0 1</inkml:trace>
</inkml:ink>
</file>

<file path=ppt/ink/ink262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2060"/>
      <inkml:brushProperty name="ignorePressure" value="false"/>
    </inkml:brush>
  </inkml:definitions>
  <inkml:trace contextRef="#ctx0" brushRef="#br0">1648 827,'2'0,"-4"0,2 0,0 0,1-1,-1 1,1 0,0 0,-1 0,1 1,0 0,0-1,-1 1,0 0,0 0,-1 1,1-1,-1 0,0 0,0 1,0-1,1-1,-1 1,0-1,1 1,0-1,-1 0,1 0,0 0,0 0,1-1,0 1,0 0,0 0,1 0,0-1,0 1,-1 0,1 0,0-1,-1 1,0 0,-1 0,0 0,0 0,0 0,0 0</inkml:trace>
</inkml:ink>
</file>

<file path=ppt/ink/ink262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2060"/>
      <inkml:brushProperty name="ignorePressure" value="false"/>
    </inkml:brush>
  </inkml:definitions>
  <inkml:trace contextRef="#ctx0" brushRef="#br0">1685 816,'2'0,"-4"0,2 0,0 0,0-1,0 1,-1 1,1-1,-1 2,0-1,-1 1,1 0,0 0,0 0,0-1,0 0,1 0,-1 0,1 0,0-1,0 0,-1 0,1 0</inkml:trace>
</inkml:ink>
</file>

<file path=ppt/ink/ink262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2060"/>
      <inkml:brushProperty name="ignorePressure" value="false"/>
    </inkml:brush>
  </inkml:definitions>
  <inkml:trace contextRef="#ctx0" brushRef="#br0">1672 817,'2'0,"-4"0,2 0,0 0,1 0,-1 0,1 0,-1 0,1 1,0 0,1 2,-1-2,0 1,1 0,-1-1,0 1,0-1,0 0,0 0,0 0,0 0,-1-1,1 0,-1 0,0 0,0 0,0 0,0 0</inkml:trace>
</inkml:ink>
</file>

<file path=ppt/ink/ink26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1515 332,'2'0,"-5"-1,3 1,0 0,0 0,0 1,0 1,0 1,0 0,0 0,1 3,0-4,-1 0,0 0,0-1,0 0,-1-1,0 0,0-1,-1 0,1 0,0 0,0 0,0-1,1 0,0 1,1 0,1 0,-1 0,1 1,1 0,-2-1,1 1,0 0,1 0,-3-1,1 1,-1 1,0 0,0 0,0 0,0 1,-1 1,2-2,-1 0,1 0,0-1,0 0,1 0,0-1,-1 1,1-1,-1-2,-1 1,0 1,-1 0,0 0,-3 0,1 1,1 0,1 0,-1 0,1 1</inkml:trace>
</inkml:ink>
</file>

<file path=ppt/ink/ink263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2060"/>
      <inkml:brushProperty name="ignorePressure" value="false"/>
    </inkml:brush>
  </inkml:definitions>
  <inkml:trace contextRef="#ctx0" brushRef="#br0">1710 801,'2'0,"-4"0,2 0,0 0,0 0,0 0,0 0,0 0,0 0,0 0,0 0,0 0,0 1,-1-1,1 1,0-1,-1 1,1-1,-1 1,1 0,-1 0,0 0,1 0,-1 0,1 0,-1 0,1 0,-1 0,1 0,0 0,-1 0,1 0,0 1,0-1,-1 2,1-2,0 0,0 0,0 0,0 0,1 0,-1 0,1 0,-1-1,1 1,0 0,-1-1,1 1,0 0,1 0,-1-1,0 1,0-1,0 0,-1 1,1-1,0 0,0 0,-1 0,1 1,-1-1,0 0,0 0,1 0,-1 0,0 0,0 0,1 0,-1-1</inkml:trace>
</inkml:ink>
</file>

<file path=ppt/ink/ink263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2060"/>
      <inkml:brushProperty name="ignorePressure" value="false"/>
    </inkml:brush>
  </inkml:definitions>
  <inkml:trace contextRef="#ctx0" brushRef="#br0">1724 816,'2'0,"-4"0,2 0,0 0,0 0,0 0,0 0,0 0,0 0,0 0,0-1,0 1,0 0,0-1,0 1,-1 0,0 0,0 0,1-1,-1 2,0-1,0 0,0 1,0 0,1 0,-1 0,0 0,1 0,0 0,-1 0,1 2,1-3,-1 0,1 1,1-1,-1 0,0-1,0 1,0-1,-1 0,1 0,0 1,-1-2,1 1,-1 0,0 0,0 1,0-1,0 1,0 0,0 0,0 0,0 1,0 0,0 0,-1 2,1-2,0 1,0-1,0 0,1-1,-1 1,1-1,-1 0,1 1,0-1,0 0,0 0,-1 0,1 0,1 0,-2-1,0 1</inkml:trace>
</inkml:ink>
</file>

<file path=ppt/ink/ink263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2060"/>
      <inkml:brushProperty name="ignorePressure" value="false"/>
    </inkml:brush>
  </inkml:definitions>
  <inkml:trace contextRef="#ctx0" brushRef="#br0">1733 826,'2'0,"-4"0,2 0,0-1,1 1,-1 0,1 0,-1 0,1 0,-1 1,0-1,1 1,-1 0,0 0,-1 1,0-1,0-1,0 1,0 0,0 0,0-1,0 1,1-1,0 0,0 0,0 0,1 0,0 1,0-1,1 0,-1 0,1 0,0 0,-1 0,1 0,-1 0,1-1,-1 1,-1-1,1 1</inkml:trace>
</inkml:ink>
</file>

<file path=ppt/ink/ink263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2060"/>
      <inkml:brushProperty name="ignorePressure" value="false"/>
    </inkml:brush>
  </inkml:definitions>
  <inkml:trace contextRef="#ctx0" brushRef="#br0">1759 808,'2'0,"-4"-1,2 1,0-1,0 1,0 0,0 0,0 0,0 0,0-1,0 1,0 0,0 0,0 0,0 0,0 1,-1-1,1 1,-1 0,-1 2,1-1,0-1,1 1,-1 2,0-2,1 0,0 0,0 0,0 0,1-1,0 0,0 0,1 0,-1-1,0 1,1-1,-1 0,1 0,0 0,-1-1,0 0</inkml:trace>
</inkml:ink>
</file>

<file path=ppt/ink/ink263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2060"/>
      <inkml:brushProperty name="ignorePressure" value="false"/>
    </inkml:brush>
  </inkml:definitions>
  <inkml:trace contextRef="#ctx0" brushRef="#br0">1766 818,'2'0,"-4"-1,2 1,0 0,0 0,0 0,0 0,0 0,1 1,-1 1,0-1,0 4,0-4,-1 0,1 0,0-1,0 1,0-1,1 0,-1 0,1-1,0 1</inkml:trace>
</inkml:ink>
</file>

<file path=ppt/ink/ink263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2060"/>
      <inkml:brushProperty name="ignorePressure" value="false"/>
    </inkml:brush>
  </inkml:definitions>
  <inkml:trace contextRef="#ctx0" brushRef="#br0">1780 823,'2'0,"-4"-1,3 1,-1 0,2 0,-1 0,1 0,-1 0,0 0,1 0,-1 0,0 0,0 0,0 0,0 0,0 0</inkml:trace>
</inkml:ink>
</file>

<file path=ppt/ink/ink263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2060"/>
      <inkml:brushProperty name="ignorePressure" value="false"/>
    </inkml:brush>
  </inkml:definitions>
  <inkml:trace contextRef="#ctx0" brushRef="#br0">1805 818,'2'0,"-4"0,2 0,-1-1,0 1,1 0,-1 0,0 0,0 1,0 0,0 0,1 1,-1-1,1 1,-1-1,1 0,0 0,1-1,0 1,0-1,0 0,0 0,0-1,0-1,0 1,-1-1,1 1,-1 0,0 1,0 0,0 0,0 0,0 1,0 0,0 1,0-1,0 0,0 1,0-2,0 1,0 0,1-1,-1 1</inkml:trace>
</inkml:ink>
</file>

<file path=ppt/ink/ink263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2060"/>
      <inkml:brushProperty name="ignorePressure" value="false"/>
    </inkml:brush>
  </inkml:definitions>
  <inkml:trace contextRef="#ctx0" brushRef="#br0">1809 826,'2'0,"-4"0,2 0,0 0,1-1,0 1,0 1,0-1,0 1,-1 0,1 0,-1-1,-1 1,1 0,-1 0,0-1,-2 1,2 0,1-1,-1 0,1 1,0-1,0 0,0 0,0 0,0 0,1 0,0 0,0-1,0 1,0 0,1 0,-1 0,0 0,1 0,-1-1,1 1</inkml:trace>
</inkml:ink>
</file>

<file path=ppt/ink/ink263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2060"/>
      <inkml:brushProperty name="ignorePressure" value="false"/>
    </inkml:brush>
  </inkml:definitions>
  <inkml:trace contextRef="#ctx0" brushRef="#br0">1817 805,'2'0,"-4"0,3 0,-1-1,0 1,1 0,-1 0,1 0,-1 1,1 0,0 0,0 0,0 0,-1 1,1 0,0 0,-1 0,1 0,-1 0,1 1,-1-1,1 0,-1 0,0-1,0 2,-1-2,1 0,-1 0,1 0,-1-1,1 1,0-1,0 0,-1 0,0-1</inkml:trace>
</inkml:ink>
</file>

<file path=ppt/ink/ink263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2060"/>
      <inkml:brushProperty name="ignorePressure" value="false"/>
    </inkml:brush>
  </inkml:definitions>
  <inkml:trace contextRef="#ctx0" brushRef="#br0">1830 801,'2'0,"-4"-1,3 1,-1 0,0 0,1 0,-1 0,1 1,-1 0,1 0,0 0,0 0,-1 1,2 2,-2-2,1 0,-1-1,1 3,-1-2,1 0,-1-1,0 1,0-1,0 1,0-1,0 0,0 0,0 0,0-1,0 1,0 0,-1 0,1 0,0 0,-1-1,1 1,0-1,0 0,-1 1,1-1,0 0,-1-1</inkml:trace>
</inkml:ink>
</file>

<file path=ppt/ink/ink26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1585 328,'2'0,"-5"0,3-1,0 1,0 0,0 2,0 0,0 1,0 0,0 1,0-1,0 0,0 0,0 1,0-3,1 0,-1-1,-1 0</inkml:trace>
</inkml:ink>
</file>

<file path=ppt/ink/ink264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2060"/>
      <inkml:brushProperty name="ignorePressure" value="false"/>
    </inkml:brush>
  </inkml:definitions>
  <inkml:trace contextRef="#ctx0" brushRef="#br0">419 549,'2'0,"-4"0,2 0,0 0,1 0,-1 0,1 1,0 0,-1 0,1 0,-1 0,1 0,-1-1,0 1,0-1,0 0,1 0,-1 0,0 0,1-1,0 0,0-1,0 1,1-1,-1 1,0-1,0 1,0-1,0 1,0 1,0 0,-1-1,0 1,0 0,1 0,-2 1</inkml:trace>
</inkml:ink>
</file>

<file path=ppt/ink/ink264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2060"/>
      <inkml:brushProperty name="ignorePressure" value="false"/>
    </inkml:brush>
  </inkml:definitions>
  <inkml:trace contextRef="#ctx0" brushRef="#br0">1866 813,'2'0,"-4"0,2 0,0 0,0 0,0 0,0 0,0 0,0 0,0 0,-1 1,0 1,0 0,0-1,1 0,-1 0,1 0,-1 0,1 0,-1-1,1 1,-1-1,1 1,0-1,-1 0,1 0,0 0,-1 0</inkml:trace>
</inkml:ink>
</file>

<file path=ppt/ink/ink264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2060"/>
      <inkml:brushProperty name="ignorePressure" value="false"/>
    </inkml:brush>
  </inkml:definitions>
  <inkml:trace contextRef="#ctx0" brushRef="#br0">1853 815,'2'0,"-4"0,3 0,0 0,0 0,0 1,0 0,0 0,0 0,0 0,0 1,0-1,0 0,0-1,0 1,-1-1,1 1,-1-1,0 0,0 0,1 0,0 0,-1 0</inkml:trace>
</inkml:ink>
</file>

<file path=ppt/ink/ink264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2060"/>
      <inkml:brushProperty name="ignorePressure" value="false"/>
    </inkml:brush>
  </inkml:definitions>
  <inkml:trace contextRef="#ctx0" brushRef="#br0">1885 812,'2'0,"-4"0,2 0,0 0,0 1,0-1,0 1,0 1,0 0,0 0,0 0,0 0,0 0,0 0,0 0,0 0,0-1,0 1,0-1,1 0,-1 0,0-1,0 0,0-1,0 1,0-1,1 0,-1 0,0 0,0 0,0-1,0 1,0-1,-1-1,1 1,-1 1,0-1,1 0,0 1,-1-1,1 0,0 1,0-1,0 1,0 0,0 0,1 0,-1 1,0-2,0 2,1 0,-1-1,1 1,0 0,-1-1,1 1,-1 0,1 0,0 0,0 0,-1 0,1 0,-1 0,1 1,-1-1,1 0,-1 1,1 0,0 0,-1 0,0 0,1-1,-1 2,1-2,-1 1,0-1,0 2,0-2,0 1,0-1,0 1,0-1,0 1,0-1,-1 1,1-1,-1 1,1-1,-1 1,0-1,-1 1,-1 0,1-1,0 1,0-1,1 0,0 0,0 0,1 0,0-1</inkml:trace>
</inkml:ink>
</file>

<file path=ppt/ink/ink264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2060"/>
      <inkml:brushProperty name="ignorePressure" value="false"/>
    </inkml:brush>
  </inkml:definitions>
  <inkml:trace contextRef="#ctx0" brushRef="#br0">1146 584,'2'0,"-5"-2,3 1,0 0,0-1,-1-3,1 4,-1 0,-1-1,1 1,-2-1,1 0,0 1,1 0,-2 0,2 0,0 1,-1-1,1 0,-1 1,0 0,-1-1,1 1,-1 0,1 0,-1 0,1 0,-1 0,1 0,-2 0,3 0,-1 0,0 0,1 0,-3 0,3 1,-1-1,0 1,-1-1,1 1,1-1,-1 1,0 0,-1 1,1-1,0 0,1 0,-1 0,0 0,1 0,-1 0,1 0,-1 1,1-1,0 1,-1 0,1 0,0 0,0 0,-1 2,1-2,0-1,1 1,-1 0,1-1,-1 1,1 0,-1 0,1 0,0 0,-1 0,1 0,0 0,-1 1,1-1,0-1,0 1,0-1,0 1,1 0,-1 0,0-1,0 1,1 1,-1-1,0-1,0 1,1 2,-1-2,0 0,0-1,0 1,0 0,1-1,-1 1,0-1,0 1,0 0,0-1,0 1,0-1,0 0,0 2,1-1,-1-1,0 0,0 0,1 2,-1-2,0 1,0-1,1 2,-1-2,0 0,0 0,1 2,-1-2,0 1,0-1,0 0,0 1,0-1,1 0,-1 0,0 1,1-1,-1 0,1 1,0-1,0 0,0 1,1 1,-1-2,0 1,0-1,0 0,0 1,1-1,-1 0,0 0,0 1,0-1,0 0,0-1,0 1,1 1,-2-2,1 1,0 0,0-1,0 1,0 0,0 0,0-1,0 1,2 0,-2 0,0 0,0 0,2 0,-2 0,1-1,-1 1,0-1,0 1,0-1,1 0,-1 1,1-1,0 0,0 0,0 1,0-1,0 0,1 1,-2-1,1 0,-1 0,1 0,1 1,-1-1,0 0,0 0,0 1,0-1,0 0,0 0,0 0,2 0,-2 0,0 0,0 0,-1 0,1 0,0 0,0 0,0 0,1 0,-1 0,-1-1,1 1,0 0,-1 0,1-1,0 0,-1 0,1 1,-1-1,0 0,0 0,0 0,-1 1,1-2,0 1,0 0,1 0,-1 0,0-1,1 0,-1 0,0 0,0 1,0-1,0 0,0-1,-1 1,1-1,0 0,-1 0,2-2,-2 3,0 0,1-2,-1 2,0 0,0 1,0-1,0 0,0 0,0 0,0 1,0-1,-1 0,1 1,0-1,-1 1,1-1,-1-1,1 1,-1 0,1 0,0 1,-1-1,1 0,0 0,0 0,-1 1,1-1,0 0,0 1,0-1,-1 0,1-1,0 2,-1-1,1 0,0 1,0-2,0 1,0 0,-1 0,1 0,0 0,0 0,-1 0,1 0,-1 0,1 0,-1-3,1 3,0-1,0 1,-1-1,1 1,0 0,-1-1,1 1,0-1,-1 0,1 1,-1-1,0 1,0-2,0 2,0 0,0 0,1 1,-1-1,0 1,0 0,0-1,0 1,0 0,-1-1,1 1,1 0,-1 0,0 1,1-1,-1 1,1 0,-1-1,1 1,-1 0,1 0,-1 0,0 0,1 0,-1 0,0 0,0 0,0 0,-2-1,2 1,0 0,-1 0,1 0,-1 0,1 0,0 0,0 0,0 0,0 1,0-1,0 0,-1 0,1 0,0 0,0 1,0-1,0 0,0 0,0 0,1 0,-1 0,0 0,-1 0,1 0,0 1,0-1,-1 0,0 0,1 1,0-1,1 0,0 0,-1 0,1 0,-1 0,1 0,0 0,0 0,-1 1,1-1,0 0,-1 0,1 0,-1 0,1 0,-1 0,0 1,1-1,-1 0,0 0,1 0,-1 0,1 0,-1 1,1-1,0 0,0 0,-1 0,1 1,0-1,-1 1,1-1</inkml:trace>
</inkml:ink>
</file>

<file path=ppt/ink/ink264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2060"/>
      <inkml:brushProperty name="ignorePressure" value="false"/>
    </inkml:brush>
  </inkml:definitions>
  <inkml:trace contextRef="#ctx0" brushRef="#br0">969 934,'2'0,"-4"-1,1 1,1-1,0 1,-1-1,0 0,1 1,-1-1,1 0,-2 0,1 1,0-1,-1 1,1-1,-1 1,0 0,1-1,-1 1,1 0,-1 0,0-1,1 1,-2 0,2 0,-1 0,1 0,-1 0,2 0,-1 0,0 0,1 0,-1 0,0 0,1 0,-1 0,0 0,0 1,-1-1,1 0,-1 1,1 0,0-1,0 0,0 1,0-1,0 1,1-1,-1 1,1 0,-1-1,0 1,0 0,1 0,-1 0,-1 1,1-1,1 0,-1 0,-1 2,2-2,-1 0,1 0,-1 0,1 0,0 0,0 1,-1-2,1 1,0 0,0 0,0 0,-1 0,1 2,0-2,0 0,0 1,0-1,0 1,0-1,0 1,0-1,0 1,0 0,0-1,0 1,0-1,0 1,0-1,0 0,0 1,1-1,-1 0,0 0,0 1,0-1,0 0,0 0,0 0,0 0,0 0,0 1,0 0,0 0,0-1,0 0,0 1,0-1,0 0,0 0,0 0,1 1,-1-1,0 0,0 0,0 0,0 1,1 0,-1 0,1-1,-1 0,0 1,0-1,0 0,0 1,1 0,-1-1,1 2,0-1,-1 0,1-1,-1 2,1-1,-1-1,1 0,-1-1,1 1,0 0,0 0,0 0,0 0,0 0,1 0,-1-1,1 1,0 0,1 0,-1-1,0 1,0-1,0 0,0 0,1 0,-1 1,1-1,-1 0,3 1,-3-1,1 0,-1 0,0 0,0 0,-1 0,1 0,0-1,-1 1,0 0,0 0,0-1,0 1,0 0,1-1,-1 1,1-1,-1 0,2 0,-2 0,0 1,0-1,0 0,0 0,-1 0,1 1,-1-1,1 0,0 1,-1-1,1 0,-1-1,2 0,-2 1,1 0,0-1,-1 1,1 0,-1 0,1-1,-1 1,1 0,-1-2,1 2,-1-1,1 1,-1-1,1 1,-1-1,0 1,1 0,-1 0,0-1,0 1,0 0,1 0,-1-2,1 2,-1-1,0 1,0-1,0 0,0 1,0 0,0 0,0 0,1 0,-1 0,0 0,0 0,0-2,0 2,0 0,0 0,0-1,0 1,0 0,0 0,1 0,-1 0,0 0,-1 0,1 0,0 1,0-2,0 1,-1 0,1 0,0-1,0 1,-1 0,1 0,0 0,0 0,0 0,0 0,-1 0,1 0,0-1,0 1,0 0,-1 0,1 0,-1 0,1 1,0-1,-1 1,1-1,0 1,-1-1,1 1,-1-1,1 0,-1 0,0 1,1-1,-2-1,2 2,-1 0,1-1,-1 1,0 0,1 0,-1-1,1 1,-1 0,0 0,1-1,-1 1,1 0,-1 0,0-1,0 1,0 0,1 0,-1 0,0 0,0 0,0 0,0-1,-1 1,2 0,-1-1,0 1,0-1,0 1,0 0,1-1,-2 1,1 0,0-1,0 1,0 0,0-1,-1 1,0-1,1 1,0-1,0 1,0 0,0-1,0 1,0 0,0-1,-1 1,2 0,0 0,0 0,-1 0</inkml:trace>
</inkml:ink>
</file>

<file path=ppt/ink/ink264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2060"/>
      <inkml:brushProperty name="ignorePressure" value="false"/>
    </inkml:brush>
  </inkml:definitions>
  <inkml:trace contextRef="#ctx0" brushRef="#br0">1214 929,'2'0,"-5"0,3-1,-1 1,0-1,-2 0,1 0,0 0,1 1,-1-1,0 1,1-1,-1 1,1 0,-1-1,1 1,-1 0,0 1,1-1,-1 0,-2 0,2 0,1 0,-1 0,-2 0,2 0,1 0,0 0,0 0,0 1,0-1,0 0,0 0,1 0,-1 1,-1-1,1 1,0-1,0 1,0-1,1 1,-1-1,0 1,0 0,0 0,0-1,0 1,0 0,1 0,-2 1,2-1,-1 0,0 0,0 1,0-1,1 1,0-1,-1 0,1 0,0 1,0-1,-1 1,1-1,0 0,0 1,0-1,0 1,0 1,0-2,0 1,0 0,0-1,0 1,0-1,0 0,0 1,0-1,0 1,0 0,0-1,0 1,0-1,0 1,0-1,0 1,-1 0,1-1,0 0,0 0,0 0,0 1,0-1,0 0,0 0,0 0,0 0,0 0,0 0,-1 1,1-1,0 0,0 0,0-1,0 2,0-1,-1 0,1 0,0 0,0 1,-1-1,1 1,0-1,0 0,0 1,0-1,0 0,0 1,0-1,0 0,0 1,0-1,0 0,0 1,0-1,0 1,1 0,-1-1,1 0,1 2,-1-2,0 0,-1 0,2 0,-1 0,1 1,-1-1,1-1,-1 1,1 0,0 0,-1-1,1 1,2-1,-2 1,-1-1,1 1,0-1,0 1,0-1,1 1,-2-1,1 0,2 1,-2-1,0 0,0 0,-1 0,1 0,-1 0,1 0,0 0,-1 0,1 1,0-1,0 0,0 0,0 0,0 0,0 0,-1 0,1 0,-1-1,1 1,-1 0,0-1,0 1,0 0,1-2,0 1,-1 1,0-1,1-1,-2 1,1 0,0 0,0-2,-1 2,0-1,1 1,-1-1,1 0,-1 0,1 0,-1-1,1 0,0-2,-1 3,1 0,-1 1,0-1,0 1,0-1,0 0,0 1,0-1,0-1,0 1,0 1,0 0,0 0,0-1,0 1,0 0,0-1,-1 0,1 1,0-1,0 1,0 0,0-2,0 2,0-1,0 1,0-1,0 1,0 0,-1-1,1 1,0 0,0 0,0-1,0 1,0 0,0 1,0-1,-1 0,1 0,0 0,0-2,0 2,0 0,0 0,0 0,0 0,0 0,-1 1,1-1,0 0,0 0,-1 0,1 1,0-1,0 0,-1-1,1 2,0-1,-1 0,1 1,0-1,-1 1,1-1,-1 1,1-1,0 1,-1-1,1 1,0 0,-1-1,1 1,0 0,0 0,0 0,-1-1,1 1,-1-1,0 1,-2-2,2 2,0-1,-1 1,1 0,0-1,1 1,-1 0,0 0,1-1,-1 1,1 0,-1 0,0-1,-2 1,2-1,0 1,0 0,-1-1,1 1,1 0,-1 0,0 0,0 0,0 0,-1 0,0 0,-1 0,-2 0</inkml:trace>
</inkml:ink>
</file>

<file path=ppt/ink/ink264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2060"/>
      <inkml:brushProperty name="ignorePressure" value="false"/>
    </inkml:brush>
  </inkml:definitions>
  <inkml:trace contextRef="#ctx0" brushRef="#br0">352 200,'2'0,"-4"0,2-1,0 1,-1 0,1 0,0 0,0 0,0 0,-1 1,0 1,1-1,0 0,0 0,0 1,0-1,0-1,0 1,1 0,0-1,-1 0,1 0,-1 0,2-2,-2 1,1 0,-1-1,1-1,-1 2,0-1,0 1,-1 0,1 0,-1 0,1 1,-1 0,0-1,1 2,-1-1,0 1,0 0,1 0,-1 1,0-1,1 1,-1 0,1 0,0-1,0 0,1 0,-1 0,1 0,0-1,0 0,0 0,1 0,-1-1,0 0,0 0,-1 0,1-1,-1 0,1 1,-1 0,-1-1,1 2,0-1,0 1,-1 0,1-1,0 1,-1 0,1 0,-1 0,0 1,1 1,-1-1,1 0,-1 2,1-2,0 0,0-1,1 1,-1-1,1 0,-1 0,1 0,-1 0,1-1,0 0,-1-1,1 1,-1 0,0-1,0 1,0 0,0 0,0 1,0 0,0-1,-1 1,0 0,1 1,-1-1,1 1,-1 2,1-2,0 1,0-1,0 0,0 0,0 0,1-1,-1 0,0 1,0-1,1-1,-1 0,0 0,1-1,-1 0,0 1,0 0,1 0,-1-1,0 2,-1 0,1 0,0 0,0 0,0 0,-1 1,1 0,0 0,0 0,0 0,0 0,0 0,0 0,0-1,0 1,0-1,0 0,0 0,0-1,0 1,1-1,-1 0,0 1,0-2,0 2,0-1,0 0,0 1,0 0,0 0,0 0,-1 0,1 1,-1-1,1 0,-1 2</inkml:trace>
</inkml:ink>
</file>

<file path=ppt/ink/ink264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2060"/>
      <inkml:brushProperty name="ignorePressure" value="false"/>
    </inkml:brush>
  </inkml:definitions>
  <inkml:trace contextRef="#ctx0" brushRef="#br0">359 309,'2'0,"-4"-1,2 1,-1 0,1 0,0-1,0 1,0 1,0 0,0 0,0 2,0-2,0 0,0 0,0-1,1 0,-1 0,0 0,1 0,-1-1,1 0,0 0,-1 0,0 0,0-1,0 1,0 1,-1-1,0 1,1 0,-1-1,0 1,1 1,-1-1,0 1,1 0,-1 2,1-2,0 0,0 0,0 1,1-2,-1 1,0-1,1 0,0-1,-1 1,1-1,-1 0,1 0,-1-2,0 2,0 0,0 0,-1 0,0 1,1 0,-1 0,1 0,-1 1,0 0,0 0,1 1,-1-1,1 2,0-2,0 0,0-1,1 1,-1-1,1 0,-1 0,1-1,0 0,0 0,-1 0,1 0,-1-1,0 1,0-1,0 1,0 0,-1 1,1-1,-2 1,1 0,0 0,0 1,-1 1,1-1,0 1,0 0,1-1,0 1,0 1,1-2,-1-1,1 1,0-1,0 0,0-1,0 1,-1-1,1-1,0 1,-1 0,0-1,0 1,0-2,0 3,-1-1,0 1,0-1,1 1,-1 1,0-1,1 1,-1 0,1 1,0 0,0-1,0 1,0-1,1 0,-1 0,1 0,-1-1,2 0,-2 0,1-1,0 0,0 0,-1 0,1-1,-1 1,0-1,0 1,-1-1,0 2,1-1,-1 1,0 1,0 0,0 1,1-1,-1 1,1 0,0-1,1 0,-1 0,0 0,1 0,0-1,-1 0,1-1,0 0,0 0,0 0,0 0,-1 0,0-1,0 1,0 0,0 1,0-1,-2 1,1 0,0 0,1 0,-3 2,3-2,-1 1,0 0,1-1,0 1,0-1,0 0,0 1,1-1,0-1</inkml:trace>
</inkml:ink>
</file>

<file path=ppt/ink/ink264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2060"/>
      <inkml:brushProperty name="ignorePressure" value="false"/>
    </inkml:brush>
  </inkml:definitions>
  <inkml:trace contextRef="#ctx0" brushRef="#br0">352 199,'2'0,"-4"-1,2 1,0 1,0-1,0 1,0 0,0 0,0-1,0 1,0-1,0 0,0 0,0 0,1-1,-1 0,0 0,0 0,0 0,0 1,0-1,0 1,0 0,0 0,-1 0,1 0,-1 1,1 1,-1-1,1 1,0 0,0-1,0 0,0-1,0 1,1-1,-1-1,1 1,0-2,0 1,0 0,-1 0</inkml:trace>
</inkml:ink>
</file>

<file path=ppt/ink/ink26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1583 347,'2'0,"-4"0,3-1,-1 1,0-1,2 1,0 0,-1-1,3 1,-3-1,0 0,0 0,0 1,-1-1,0 0,0-1,0 1,0 0,0 0,0 0,1 2,-1 1,0 0,1 0,0 1,-1 0,2 1,-2-2,1-1,0-1,0 0,0 0,0-1,1-1,-1 0,0 0,0 0,-1 0,1 1,-1 0,0 1,0 0,0 1,0 3,0-3,0 1,1 0,-1-1,-1 0,1-1,0 0</inkml:trace>
</inkml:ink>
</file>

<file path=ppt/ink/ink265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2060"/>
      <inkml:brushProperty name="ignorePressure" value="false"/>
    </inkml:brush>
  </inkml:definitions>
  <inkml:trace contextRef="#ctx0" brushRef="#br0">614 173,'2'0,"-4"-1,1 1,1 0,-1-1,0 1,1 0,-1 0,0 0,-1 0,1 0,0 1,-1 0,1 0,-1 0,0 1,1-1,0 1,0 0,-1 3,2-3,0 1,0 0,-1-1,2 1,-1 0,1-1,0 0,0 0,0-1,0 0,1 0,0 0,0 0,1-1,-1 0,0 0,0 0,0-1,0 0,-1 1,1-1,0 0,0 0,0-1,-1 1,1 0,-1 0,0 0,0-2,-1 2,1-1,-1 1,0-2,0 2,0-1,0 1,1-1,-1 1,-1-1,1 1,0-1,0 1,-1 0,1 0,-1 0,0 0,0 0,-2-1,1 1,0 0,0 1,-1-1,1 1,-1-1,0 1,0 0,0 1,-1 1</inkml:trace>
</inkml:ink>
</file>

<file path=ppt/ink/ink265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2060"/>
      <inkml:brushProperty name="ignorePressure" value="false"/>
    </inkml:brush>
  </inkml:definitions>
  <inkml:trace contextRef="#ctx0" brushRef="#br0">622 299,'0'-1,"-1"0,0 0,0 1,0-1,0 1,0-1,0 1,-1 0,1-1,0 1,-1 1,1-1,0 1,-1 0,0 1,1 0,-1 0,1 0,0 1,0 0,1 0,0 0,0 0,0 0,0 0,1-1,0 4,0-4,1 0,-1 0,1 0,-1-1,1-1,-1 1,1-1,-1 0,1 0,0 0,0-1,0 0,1 0,1-1,-2 1,-1 0,1 0,-1-1,0 1,1-1,-1 0,-1 0,1 0,0-1,-1 1,0 1,0-1,0-1,0 2,0 0,-1-1,1 1,-1 0,0 0,1 0,-1 0,0 0,0 0,0 0,0 1,0-1,0 0,-1 0,0 1,1-1,0 0,0 1,0-1,0 1,0-1,1 1,-1 0,0 0,0 0,0 0,0 0,-1 0,0 1,0-1,0 0,1 0,-1 0,0 0,0-1</inkml:trace>
</inkml:ink>
</file>

<file path=ppt/ink/ink265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2060"/>
      <inkml:brushProperty name="ignorePressure" value="false"/>
    </inkml:brush>
  </inkml:definitions>
  <inkml:trace contextRef="#ctx0" brushRef="#br0">360 199,'2'0,"-4"0,1 0,1 0,0-1,0 1,0 0,0 0,0 0,0 0,0 0,0 0,0 0,0 0,0 0,1 0,0 0,0 0,0 0,0 0,1 0,1-1,-1 1,-1 0,1 0,-1 0,1 0,0 0,0 0,0 0,0 0,6 0,-6 0,1 0,1 0,-1 0,0 0,0 0,0-1,0 1,0 0,0 0,0 0,0 0,0 0,0 0,0 0,0 0,-1 0,3 0,-2 0,-1 0,1 0,0 0,2 0,-3 0,1 0,-1 0,0 0,0 0,0 0,1 0,-1 0,2 0,-1 0,-1-1,0 1,1 0,-1 0,0 0,0 0,0 0,0 0,0 0,0 0,-1 0,1 0,0 0,2 0,-1 0,-2 0,1 0,0 0,0 0,0 0,-1 0,1 0,-1 0,1 0,-1 0,1 0,-1 0,0 0,1 0,-1 0,0 0,-1 0,1 0,-1 0,1 0,0 0,1 0,-1 0,3-1,-2 1,-2 0,2 0,-2 0,1-1,0 1,0 0,-1 0,1 0,0 0,-1 0,1 0,0 0,-1 0,1 0,0 0,1 0,-1 0,0 0,0 0,1 0,-1 0,-1 0,1 0,-1 0,0 0,0 0,1 0,-1 0,1 0,-1 0,0 0,1 0,-1 0,0 0,1 0,-1 0,0 0,1 0,-1 0,1 0,-1 0,0 0,1 0,-1 0,0 0,0 0,1 0,-1 0,0 0,0 0,0 0,0 0,0 0,0 0,0 0,0 0,0 0,0 0,-1-1</inkml:trace>
</inkml:ink>
</file>

<file path=ppt/ink/ink265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2060"/>
      <inkml:brushProperty name="ignorePressure" value="false"/>
    </inkml:brush>
  </inkml:definitions>
  <inkml:trace contextRef="#ctx0" brushRef="#br0">576 185,'-1'0,"1"0,-1 0,1 0,-1 0,1-1,0 1,0 0,0 0,0 0,0 0,0 0,0 0,1 0,0 1,0-1,0 0,1 1,-1 0,0-1,0 1,1 0,-1 0,-1 1,1-1,-2 3,1-3,-1 1,0 0,0-1,-1 1,0-1,-2 1</inkml:trace>
</inkml:ink>
</file>

<file path=ppt/ink/ink265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2060"/>
      <inkml:brushProperty name="ignorePressure" value="false"/>
    </inkml:brush>
  </inkml:definitions>
  <inkml:trace contextRef="#ctx0" brushRef="#br0">361 316,'2'0,"-4"0,2 0,0-1,0 1,0 0,0 0,0 0,0 0,0 0,0 0,0 0,0 0,1 0,0 1,0-1,0 0,1 0,0 0,0 1,0-1,4 1,-3-1,1 0,-1 0,1 1,0-1,0 0,0 0,-1 0,1 1,0-1,0 0,-1 0,1 0,0 0,3 0,-4 1,0-1,0 0,-1 0,1 0,-1 0,1 1,1-1,-1 0,0 0,0 1,0-1,0 0,0 0,5 0,-6 0,1 0,-1 0,1 0,-1 0,1 0,-1 1,1-1,-1 0,0 0,1 0,-1 0,0 0,1 0,-1 0,0 0,0 0,1 1,-1-1,1 0,-1 0,0 0,0 0,1 0,-1 0,-1 0,1 0,1 0,-1 0,-1 0,1 0,0 0,-1 0,0 0,0 0,0 0,0 0,0 0,-1 0,1 0,0 0,0 0,1 0,0 0,-1 0,1 0,-1 0,0 0,0 0,-1 0,1 0,-1 0,1 0,0 0,-1 0,1 0,0 0,0 0,0 0,-1 0,1 0,-1 0,0 0,1 0,-1 0,1 0,1 0,-1 0,0 0,0 0,0 0,-1 0,0 0,0 0,0 0,0 0,0 0,0 0,0 0,0 0,0 0,0 0,0 0,-2-1,1 0,0 0,0 0,0 1,0-1,0 0,0 1,1-1,0 1,-1 0,1-1,-1 1,0 0,1 0,0 0,0 0,0 0,0 0,0 0,0 0,1 0,0 1,0-1,1 1,-1-1,0 0,0 1,0-1,0 1,1 1,-2-1,0 1,-1 0,0 0,0 0,0 0,0-1,-1 1,0-1,-1 0,0 1,-1-2</inkml:trace>
</inkml:ink>
</file>

<file path=ppt/ink/ink265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2060"/>
      <inkml:brushProperty name="ignorePressure" value="false"/>
    </inkml:brush>
  </inkml:definitions>
  <inkml:trace contextRef="#ctx0" brushRef="#br0">356 314,'2'0,"-5"0,2 0,1 0,-1 0,1 0,0 0,0 0,1 0,0-1,0 1,2 0,3-2,-2 1,0 0,1 0,4-1,-4 1,-1 0,0 0,0 0,-1 0,1 0,0 0,0-1,0 1,0 0,0 0,-1 0,1 0,-1 0,3-1,-4 1,1 0,0 0,0 0,0 0,0 0,0 0,-1 0,1 0,0 0,-1-1,1 1,0 0,0 0,3-2,-3 2,0 0,1-1,0 1,0-1,-1 1,1 0,-1-1,-1 1,1 0,-1 0,1 1,-1-1,0 0,1 0,-2 0,1 0,-1 0,1 1,0-1,-1 0,2 0,-2 0,1 0,0 0,-1 0,1 0,-1 1,1-1,1-1,-1 1,-1 0,1 1,0-1,0 0,0 1,-1-1,1 1,-1-1,2 0,-2 0,0 1,0-1,0 1,-1 0,1-1,0 1,0-1,0 1,0 0,0-1,-1 1,1 0,-1 0,0 0,0-1,1 1,-1 0,1 0,-1 0,0 0,0 0,0-1,0 1,0 0,1-1,-1 1,0-1,0 0,0 0,-1 1,1-1,-1 0,1 1,-1 0,0 0,0 0,1 0,-1 0,0 0,-1 0,1 0,1 0,-1 0,1-1,0 1,0 0,0 0,0 0,0 0,0 0,0 0,0 0,1 0,0 0,1 1,0-1,-1 1,1-1,0 0,0 1,1 0,-2 0,-1 1,-2 2,0-1,1-1,-1 0,1 0,0 0,0-1,0 1</inkml:trace>
</inkml:ink>
</file>

<file path=ppt/ink/ink265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2060"/>
      <inkml:brushProperty name="ignorePressure" value="false"/>
    </inkml:brush>
  </inkml:definitions>
  <inkml:trace contextRef="#ctx0" brushRef="#br0">363 213,'2'0,"-4"0,2 0,-1 0,1-1,0 1,0 0,0-1,0 1,-1 0,1 0,0 0,0 0,0 0,0 0,0 0,0 0,0 0,0 0,0 0,0 0,1 1,-1-1,3 2,-1-1,0 1,0-1,1 0,0 1,0 0,1 0,0 0,0 0,0 0,4 1,-3-1,0 0,5 0,-5 0,-1 0,1-1,0 1,-1 0,0-1,0 0,-1 1,1-1,-1 0,1 1,-1-1,0 1,0-1,3 2,-3-2,0 0,-1 0,1 1,-1-1,1 0,-1 0,1 0,0 0,-1-1,1 1,0 0,-1 0,0 0,2 1,-2-2,0 1,0 0,0 0,0 0,0 0,0-1,-1 1,1 0,0-1,0 1,-1-1,1 1,-1-1,2 1,-1 0,-1 0,0-1,1 1,-1-1,1 0,-1 1,1-1,0 1,0-1,0 1,-1-1,1 0,-1 1,2 0,-2-1,0 1,0-1,0 0,0 0,-1 0,1 0,-1 0,0 1,0-1,1 0,-1 0,1 0,-1 0,0 0,0 0,0 0,0 0,0 0,0 0,0 0,0 0,0-1,0 1,-1-1,-1-1,1 2,0-1,0 0,0 0,0 1,0-1,0 0,1 1,-1-1,1 1,-1-1,1 1,-1 0,1-1,-1 1,1 0,0 0,0 0,0 0,1 0,-1 1,1-1,0 1,0 0,0 0,0 0,0-1,1 2,-1-1,0-1,-1 1,1 0,-1-1,1 1,-1-1,1 0,-1 1,0-1,1 1,-2 0,1 0,-2 1,0-1,0 0,1 0,-1 0,0-1,0 1,1 0,0-1,-1 1,1-1,0 1</inkml:trace>
</inkml:ink>
</file>

<file path=ppt/ink/ink265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2060"/>
      <inkml:brushProperty name="ignorePressure" value="false"/>
    </inkml:brush>
  </inkml:definitions>
  <inkml:trace contextRef="#ctx0" brushRef="#br0">416 120,'2'0,"-4"-1,2 1,1-1,-1 1,0-1,0 0,1 1,-1-1,0 1,0 0,0 0,0 0,0 0,0 0,0 0,0 1,1 0,-1 1,0-1,1 1,-1 0,0 0,0 0,1 1,-1-2,0 0,0-1,1 0,-1 1,0-1,0 0,0-1,0 0,1 0,-1 0,1 0,0-2,0 1,0 1,-1 0,1 0,-1 0,0 1,0 0,0 0,0 0,0 0,0 1,1 0,0 0,0 0,-1 0,1 1,0-1,0 0,-1 0,1 0,-1 0,0 0,1-1,-1 1,1-1,0 0,-1 0,1 0,0 0,0 0,-1 0,1-1,0 1,-1-1,1-1,-1 0,1 1,-1 0,0 0,0-1,0 1,0 0,0 0,0-1,0 1,0 0,-1 1,1-1,0 1,0-1,0 1,0 0,0 0,0 0,0 0,0 0,0 0,-1 0</inkml:trace>
</inkml:ink>
</file>

<file path=ppt/ink/ink265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2060"/>
      <inkml:brushProperty name="ignorePressure" value="false"/>
    </inkml:brush>
  </inkml:definitions>
  <inkml:trace contextRef="#ctx0" brushRef="#br0">454 129,'2'0,"-4"0,2 0,-1 0,1 0,0-1,0 1,0 0,0 0,0 0,0 0,0 0,0 0,0 0,0 0,0 1,0 0,0 1,0 0,0 0,0 0,0 0,0 0,-1 0,1-1,0 0,0 0,0-1,0 0,0 0,0 0,0 0,0 0,0-1,0 0</inkml:trace>
</inkml:ink>
</file>

<file path=ppt/ink/ink265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2060"/>
      <inkml:brushProperty name="ignorePressure" value="false"/>
    </inkml:brush>
  </inkml:definitions>
  <inkml:trace contextRef="#ctx0" brushRef="#br0">478 108,'2'0,"-4"0,2 0,0 0,0-1,0 1,0 0,0 1,-1-1,0 1,0 0,-1 3,1-2,0 0,0 0,0 1,1-1,-1 0,1 2,-1-2,1 0,1 0,-1-1,1 0,-1 0,1 0,0 0,0 0,0-1,0 0,0 1,1-1,-1 0,0 0,0-1,0 1,0 0,-1 0,1-1,-1 1,1 0,-1-1,0 0,0 0</inkml:trace>
</inkml:ink>
</file>

<file path=ppt/ink/ink26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1612 333,'2'0,"-4"0,2-1,0 1,0 1,1 0,1 0,-1 0</inkml:trace>
</inkml:ink>
</file>

<file path=ppt/ink/ink266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2060"/>
      <inkml:brushProperty name="ignorePressure" value="false"/>
    </inkml:brush>
  </inkml:definitions>
  <inkml:trace contextRef="#ctx0" brushRef="#br0">495 120,'2'0,"-5"-1,3 1,0 0,0-1,-1 1,1 0,-1 0,0 0,1 0,-1 1,0 0,0 0,0 1,0 0,1 0,0-1,-1 1,1-1,1 1,0-1,0-1,0 1,1-1,-1 0,0-1,0 1,0-1,0 0,0 0,-1-1,0 1,0-1,-1 1,0 0,1 0,-1 1,-1-1,1 1,0 0,0-1,0 1,-1 0</inkml:trace>
</inkml:ink>
</file>

<file path=ppt/ink/ink266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2060"/>
      <inkml:brushProperty name="ignorePressure" value="false"/>
    </inkml:brush>
  </inkml:definitions>
  <inkml:trace contextRef="#ctx0" brushRef="#br0">499 107,'2'0,"-4"0,2 0,0 0,0 0,0 0,0 0,0 0,0 0,1 0,-1 1,1 0,0 0,0 0,0 0,0 0,0 1,-1 0,1 0,-1-1,1 1,0 0,-1 1,1 1,-1-2,0 0,0 0,0 1,0-1,-1-1,1 0,-1 0,0 1,0-2,1 1,-1 0,1-1,0 0,0 0,0 0,0 0,0 0,0 0,0 0</inkml:trace>
</inkml:ink>
</file>

<file path=ppt/ink/ink266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2060"/>
      <inkml:brushProperty name="ignorePressure" value="false"/>
    </inkml:brush>
  </inkml:definitions>
  <inkml:trace contextRef="#ctx0" brushRef="#br0">639 191,'2'0,"-4"0,1 0,1 0,0 0,0 0,0 0,0 0,0 0,0-1,0 1,0 0,0 0,0 0,0 0,0 0,0 0,0 0,0 0,0 0,0 0,0 0,0 0,0 0,0 0,0 0,0 0,0 0,0 0,0 0,0 0,0 0,0 0,0 0,0 0,0 0,0 0,0 0,0 0,0 0,0 0,0 0,0 0,1-1,0 1,-1 0,1 0,0 0,-1 0,2 0,-1 0,1 0,0 0,0 0,1 1,-1-1,0 0,0 0,0 0,0 0,0 0,0 0,1 0,-1 0,1 0,0 0,1 0,-1 0,1 0,-1 0,0 0,1 0,-1 0,-1-1,1 1,3 0,-4 0,1 0,0 0,-1 0,1 0,-1 0,1 0,-1 0,1 0,-1 0,0 0,1 0,-1 0,0 0,0 0,0 0,0 0,0 0,0 0,-1 0,1 0,-1 0,1 0,-1 0,0 0,-1 0,1 0,-1 0,0 0,0 0,0 0,0 0,0 0,0 0,0 0,0 0,-1 0</inkml:trace>
</inkml:ink>
</file>

<file path=ppt/ink/ink266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2060"/>
      <inkml:brushProperty name="ignorePressure" value="false"/>
    </inkml:brush>
  </inkml:definitions>
  <inkml:trace contextRef="#ctx0" brushRef="#br0">648 319,'2'0,"-4"0,2 0,0 0,0 0,0 0,0 0,0 0,0 0,0 0,0 0,0 0,0 0,0 0,0 0,0 0,0 0,0 0,0 0,0 0,0 0,0 0,-1 0,1 0,0 0,0 0,0 0,0 0,0 0,0 0,0 0,1 0,-1 0,1 0,-1 0,1 0,0 0,0-1,0 1,0 0,1 0,-1 0,0 0,0 0,2 0,-2 0,0-1,0 1,1 0,-1 0,1 0,-1 0,2 0,-1 0,0 0,1 0,-1 0,0 0,0 0,1 0,2-1,-2 1,0-1,-1 1,1 0,0-1,0 1,-1 0,1 0,-1 0,0 0,0 0,0-1,0 1,1 0,-1 0,0 0,-1 0,1 0,0 0,0 0,-1 0,1 0,0 0,0 0,0 0,0 0,0 0,0 0,1 0,-1-1,-1 1,1 0,0 0,0 0,0 0,-1 0,1 0,-1 0,1-1,-1 1,0 0,0 0,-1 0,2 0,-1 0,0 0,0 0,1 0,-1 0,1 0,-1 0,0 0,0 0,0 0,-1 0,0 0,0 0,0 0,0 0,0 0,0 0,-1 0,0 0</inkml:trace>
</inkml:ink>
</file>

<file path=ppt/ink/ink266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2060"/>
      <inkml:brushProperty name="ignorePressure" value="false"/>
    </inkml:brush>
  </inkml:definitions>
  <inkml:trace contextRef="#ctx0" brushRef="#br0">931 219,'2'0,"-4"0,2-1,0 0,-1 1,1-1,0 1,-1-1,1 1,0 0,0 0,-1 0,1-1,-1 1,0 0,0 0,-1 1,1-1,0 1,-1 0,1 0,-3 1,3-1,0 1,-1 0,1 0,0 0,0 0,1 0,-1 0,1 0,0 4,0-5,1 1,0 0,0-1,0 1,0-1,1 1,-1-1,1 0,-1-1,1 1,0-1,1 0,1 0,-2 0,0 0,0 0,2-1,-2 1,-1-1,1 0,-1 0,1 1,-1-1,0 0,0 0,0 0,1-1,-1 1,0 0,0 0,0-1,-1 1,1 0,-1 0,0 0,0 0,1-1,-1 1,0 0,0 0,-1-1,1 1,0 0,0 0,0 0,-1 0,1 0,-1 0,1 0,-1 1,1-1,-1 0,0 0,0 1,0-1,-1 0,1 1,-1-1,1 1,-1-1,0 1,0 0,-1 0,1-1,0 1,0-1,0 1,1 0,-1 0,1 0,-3 1</inkml:trace>
</inkml:ink>
</file>

<file path=ppt/ink/ink266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2060"/>
      <inkml:brushProperty name="ignorePressure" value="false"/>
    </inkml:brush>
  </inkml:definitions>
  <inkml:trace contextRef="#ctx0" brushRef="#br0">760 189,'2'0,"-4"0,2 0,0 0,0 0,0 0,0 0,0 0,0 0,0 0,0 0,0 0,1 0,1 0,0 0,0 0,0 0,0 0,2-1,-2 1,0 0,1 0,-1 0,0 0,1 0,-1 0,0-1,2 1,-2 0,-1 0,0 0,1 1,-2-1,1 0,-1 0,1 0,-1 0,1 0,-1 1,0-1,1 0,-1 0,1 1,-1-1,1 2,-1-1,0-1,0 1,1 0,-1 1,0-1,1 0,-1 0,1 1,-1-1,1 1,-1 0,1-1,0 1,0 1,0-1,-1-1,1 1,-1-1,1 1,-1-1,1 0,-1 1,0-1,0 0,0-1,1 1,-1 0,0-1,0 0,0 0,0 0,1 0,0 0,0 0,2 0,-1 0,1 0,-1 0,1 0,2 0,-2 0,0 0,-1 0,1 0,-1-1,1 1,-1 0,0 0,2 0,-2 0,0-1,0 1,0 0,-1 0,0 0,-1 0,1 0,1 0,-1 0,0 0,0 0,1 0,1 0,-1 0,-1 0,1 0,0 0,-1 0,-1 0,1 0,-1 0,1 0,-1 0,0 0,0 0,0 0,1 0,-1 0,0 0,1 0,-1 0,1 0,-1 0,1 0,0 0,-1 0,1 0,-1 0,0 0,0 0,0 0,0 0,0 0,0 0,0 0,0 0,0-1,0 1,0 0,-1 0,0-1,0 1,0 0,0-1,1 0,-1 1,1-1,-1 0,0 1,1-1,-1 0,0 1,1 0,0-1,0 1,-1 0,1 0,0 0,0 0,0 0,0 0,1 0,0 0,1 1,0 0,-1-1,1 1,0 0,0-1,-1 1,0-1,-1 0,1 1,-1 0,0 0,-1 0,0 0,-1 1,0 0,1-1,-1 1,-2 1,2-2,0 0,0 0</inkml:trace>
</inkml:ink>
</file>

<file path=ppt/ink/ink266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2060"/>
      <inkml:brushProperty name="ignorePressure" value="false"/>
    </inkml:brush>
  </inkml:definitions>
  <inkml:trace contextRef="#ctx0" brushRef="#br0">790 312,'2'0,"-4"0,2 0,0-1,0 1,-1 0,1 0,0 0,0 0,0 0,0 0,0 0,0 0,0 0,0 0,0 0,0 0,1 0,-1 0,1 0,1 0,-1 1,3-1,-3 0,2-1,-1 1,0 0,4-1,-4 1,1 0,0-1,1 1,-2 0,-1-1,1 1,0-1,-2 1,1 0,-1 0,0-1,1 0,-1 0,0 1,0-1,-1-1,1 1,0-1,0 1,-1-2,1 2,0-1,-1 1,1-1,0 1,-1-1,1 1,0-1,0 1,-1-1,1 0,0 1,0 0,0-1,0 1,0-2,0 2,0 0,0 0,0 1,0-1,0 1,0-1,0 1,0 0,0-1,0 1,0-1,0 0,-1 1,1 0,0-1,0 1,0 0,0 0,0-1,0 1,0 0,0-1,0 1,0 0,0 0,0 0,0 0,0 0,0 0,0 0,0-1,1 1,-1 0,1 0,0 0,1-1,0 1,0-1,3 1,-3-1,0 1,0-1,0 1,-1 0,1 0,0-1,-1 1,1 0,2 0,-3 0,1 0,-1 0,2 0,-2 0,0 0,1 0,-1 0,1 0,-1 0,1 0,-1 0,0 0,1 0,-1 0,-1-1,1 1,-1 0,1 0,0 0,0 0,-1 0,1 0,1 0,-1 0,-1 0,1 0,-1 0,1 0,-1-1,0 1,1 0,0 0,-1 0,1 0,0 0,0 0,0 0,0 0,0 0,-1 0,0 0,1 0,-1 0,0 0,0-1,1 1,-1 0,1 0,0 0,-1 0,1 0,-1 0,1 0,-1 0,0 0,1 0,-1 0,0 0,0 0,0 0,-1 0,0 0,0 0,0-1,0 1,0-1,0 1,0 0,0 0,0 0,0-1,0 1,1 0,-1 0,1 0,0 0,-1 0,1 0,0 0,-1-1,1 1,0 0,0 0,0 0,1 0,-1 1,1-1,0 1,0-1,1 2,-1-2,0 1,0 0,-1 1,0-1,-1 1,0 0,0 0,-1-1,0 1,1-1,-1 1,0-1,0 0</inkml:trace>
</inkml:ink>
</file>

<file path=ppt/ink/ink266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2060"/>
      <inkml:brushProperty name="ignorePressure" value="false"/>
    </inkml:brush>
  </inkml:definitions>
  <inkml:trace contextRef="#ctx0" brushRef="#br0">961 235,'2'0,"-4"0,2 0,0 0,0 0,0 0,0 0,0 0,0 0,0 0,0 0,0 0,1 0,0 0,0 0,2-1,-1 1,0 0,1 0,-1 0,1 0,-1 0,1-1,-1 1,0 0,1 0,-1 0,0 0,0 0,0 0,0 0,0 0,0 0,0 0,0-1,0 1,0 0,0 0,-1 0,1 0,0 0,0 0,-1 0,1 0,-1 0,0 0,1 0,-1 0,0-1,0 1,0 0,0 0,0 0,1 0,-1 0,1 0,1 0,-2 0,0 0,1-1,-1 1,-1 0,1 0,-1 0,0 0,0 0,1 0,0 0,-1-1,3 1,-1 0,-1 0,0 0,1 0,-1 0,-1 0,0 0,0 0,0 0,1 0,0 0,-1 0,1 0,-1 0,0 0,0 0,0 0,0 0,0 0,-1-1,1 1,-1 0,0-1,0 0,0 1,0-1,-1 0,1 0,-1 1,-2-2,2 2,1-1,-1 0,-1 1,3-1,-1 1,1 0,0 0,0 0,0 0,0 0,2 1,-1 0,0 0,1 0,0 0,0-1,0 1,0 0,0-1,-1 1,1-1,0 1,-2-1,1 1,0-1,-1 0,0 0,0 0,0 1,0-1,0 1,-1 0,1 0,-1 0,-3 2,2-1,0 0,0-1,-1 1,2-1,-1 0,2 0,-1 0,1-1,0 0,0 0</inkml:trace>
</inkml:ink>
</file>

<file path=ppt/ink/ink266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2060"/>
      <inkml:brushProperty name="ignorePressure" value="false"/>
    </inkml:brush>
  </inkml:definitions>
  <inkml:trace contextRef="#ctx0" brushRef="#br0">1077 169,'2'0,"-4"-1,2 1,0 0,0 0,-1 0,1 0,-1 0,0 0,0 0,0 1,-1 1,0 1,1-1,0 0,0-1,1 1,0-1,0 1,1-1,0-1,0 1,0-1,1 0,0 0,-1 0,2-2,-2 1,-1-1,1 1,0-1,-1 0,0 1,1-1,-1 1,0 0,0 0,0 1,0 0,0-1,0 1,0 0,0 0,0 1,0 0,-1 1,1 2,-1-2,1 0,0 0,0 0,1-1,-1 0,1 0,-1 0,2-1,-1 0,1 0,-1 0,1-1,-1 1,1-1,-1 0</inkml:trace>
</inkml:ink>
</file>

<file path=ppt/ink/ink266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2060"/>
      <inkml:brushProperty name="ignorePressure" value="false"/>
    </inkml:brush>
  </inkml:definitions>
  <inkml:trace contextRef="#ctx0" brushRef="#br0">1098 182,'2'0,"-4"-1,3 1,0 0,-1 0,1 0,0 0,0 0,-1 0,1 1,-1 0,0 0,1 1,-2-1,0 0,0 0,0 1,-1-1,-1 1,2-1,0-1,1 0,0 1,0-1,0 0,0 0,1 0,0-1,0 1,1 0,0-1,-1 1,1 0,0 0,1 0,1-1,-2 1,0 0,-1 0,1-1,-2 1,1 0,-1 0,0 0,0-1,0 1,0 0,-1 0</inkml:trace>
</inkml:ink>
</file>

<file path=ppt/ink/ink26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1633 340,'-1'0,"1"0,-1 0,0 0,0 0,0 1,0-1,1 2,-1-1,1 1,0-1,0 0,1 0,-1 0,2-1,0 0,-1-1,0 0,2-2,-3 1,1 0,0-1,-1 0,0-1,0 1,1 0,-2 0,1 2,0 0,0 1,-1 1,1 0,-1 4,1-2,0 0,0 1,1-1,1 2,-1-2,0-2,0 0,0 0,1-1,-1 0,1-1,-1 0,1-1,-2 0,1 0,-1 1,0-1,-1 1,1 0,-1 1,1-1,-1 1,0 1,0 0,1 1,-1 0,1-1,0 1,0 0,0-1,1 0,1-1,-1 0,0-1,0 1,1-2,-2 1,1-1,0-1,0 1,0-2,0-3,-1 4,0 0,0 1,0 1,0 1,0 0,-1 0,1 1,-1 1,0 0,1 1,-1 0,1 0,0 3,1-4,-1 1,1-1,-1 0,1-1,-1 0,1 0,0-1,0 0,0-1,0 1,0-1,1-1,0 0,1-2,-2 2,0 0,-1 0,0 1,-1-1,0 1,1 1,-1 0,1 0,-1 0,1 1,-1 0,1 1,-1 2,1-2,1 0,-1-1,0 0,1 0,-1 0,1-1,0 0,0 0,0-1,0 0,0 0,1-1,-1 1,1-1,0 0,-1 2,-1 0,0 1,0-1,0 2,0-1,0 0,0 0,-1-1,1 1,0-1,1 0,0-1,0 1,-1-1,2 0,-1 0,0 0,1-1,0 2,-1-1,0 1,-1 1,0 0,0 1,-1 1,1-2,0 0,0 0,0-1,0 0,1 0,-1 0,1 0</inkml:trace>
</inkml:ink>
</file>

<file path=ppt/ink/ink267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2060"/>
      <inkml:brushProperty name="ignorePressure" value="false"/>
    </inkml:brush>
  </inkml:definitions>
  <inkml:trace contextRef="#ctx0" brushRef="#br0">1080 174,'2'0,"-4"0,1-1,1 1,0 0,0 0,0-1,0 1,0 0,0 0,-1 0,1 0,-1 1,0-1,-1 0,1 0,0 0,0 0,1 0,0 0,0-1,0 0,0 1,1-1,0 0,2 0,-1 0,0 1,1 1,-1 0,0 0,-1 1,1 0,-2 1,0-1,0 0,-1 0,-1-1,0 0,1-1,-2 1,3-1,0-1,-1 1,1-1,1-1,-1 1,1 0,1-1,-1 1,1 0,3 1,-3 0,1 1,1 2,-3-1,-1 0,0-1,0 1,-1-1,-1 0,0 0,0-1,0 0,0 1,0-2,1 1,0-1,0 1,1-2,1 1,1 0,-1-1,1 1,0 1,0-1,0 1,0 1,0-1,2 3,-3-1,-1-1,1 0,-2 1,-1-1,1 0,-2 0,1-1,0 0,0 0,0 0,1-1,0 0,0-1,1 1,0 0,0-1,1 0,0 1,0 1,0 0,1 1,-1 0,1 0,-1 0,-1 0,0 0,0-1,0 1,-2-1,1 1,-1-1,-1 0,1-1,-1 1,0-1,0 0,1-1,0 1,1-1,0 0,2 1,-1-1,3-1,-2 2,1 1,0 0,2 0,-3 1,0 0,0 1,0-1,-1 1,0-1,0 0,0 1,-1-1</inkml:trace>
</inkml:ink>
</file>

<file path=ppt/ink/ink267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2060"/>
      <inkml:brushProperty name="ignorePressure" value="false"/>
    </inkml:brush>
  </inkml:definitions>
  <inkml:trace contextRef="#ctx0" brushRef="#br0">1108 250,'2'0,"-4"0,2-1,-1 1,0-1,0 1,1-1,-1 1,-2 0,3 0,-1 0,0 0,-1 1,1 0,0 1,0 0,0 0,0 0,1 0,-1 0,1-1,1 1,-1 0,2 2,-1-3,0 0,0 0,1-1,-1 0,0 0,1 0,-1-1,0 0,0 0,0 0,0 0,0-1,0-1,-1 1,0 1,0 0,0-1,0 1,0 0,0 1,0 0,0 0,0 0,0 0,0 0,0 1,0 1,0 0,0-1,0 3,0-2,0-1,1 0,-1 0,1 0,-1-1,1 0,0 0,1 0,1-1,-1 0,-1 1,0-1,1-1,-2 1,0 0</inkml:trace>
</inkml:ink>
</file>

<file path=ppt/ink/ink267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2060"/>
      <inkml:brushProperty name="ignorePressure" value="false"/>
    </inkml:brush>
  </inkml:definitions>
  <inkml:trace contextRef="#ctx0" brushRef="#br0">1117 233,'2'0,"-4"0,2-1,1 1,-1-1,0 1,2-1,-2 1,1 0,-1 0,1 0,-1 0,1 0,-1 0,1 0,0 1,-1 0,1 0,-1 0,0 2,0-2,-1 1,0-1,1 0,-1 1,0-2,1 1,-1 0,1-1,0 0,0 0,0 0,0 0,0 0,1 0,1 0,-1-1,0 1,1-1,0 1,0-1,-1 1,1 0,1 0,-2 0,0 0,-1 0,0 0,0 0,0 0,0 0</inkml:trace>
</inkml:ink>
</file>

<file path=ppt/ink/ink267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2060"/>
      <inkml:brushProperty name="ignorePressure" value="false"/>
    </inkml:brush>
  </inkml:definitions>
  <inkml:trace contextRef="#ctx0" brushRef="#br0">698 181,'2'0,"-4"0,2 0,0 0,-1-1,1 1,0 0,0 0,0 0,0 0,0 0,0 0,0 0,0 0,0 0,0 0,0 0,0 0,1 0,-1 0,1 1,0-1,-1 0,1 0,-1 1,1 0,-1 1,1 2,-1-2,-1 0,0 0,-1 1,1-2,1 0</inkml:trace>
</inkml:ink>
</file>

<file path=ppt/ink/ink267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2060"/>
      <inkml:brushProperty name="ignorePressure" value="false"/>
    </inkml:brush>
  </inkml:definitions>
  <inkml:trace contextRef="#ctx0" brushRef="#br0">704 309,'2'0,"-4"-1,2 1,0 0,0-1,0 1,0 0,0-1,0 1,0 0,0 0,0 0,0 0,0 0,1 0,0 1,1 0,-1 0,0 1,-1 0,1 1,-2-1,-1 4,0-3,-1 0,-1 0,-4 1,4-3,0 0,-1 0</inkml:trace>
</inkml:ink>
</file>

<file path=ppt/ink/ink267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2060"/>
      <inkml:brushProperty name="ignorePressure" value="false"/>
    </inkml:brush>
  </inkml:definitions>
  <inkml:trace contextRef="#ctx0" brushRef="#br0">685 125,'2'0,"-4"-1,2 1,0 0,0-1,0 1,0-1,-1 1,1-1,0 1,0 0,-1-1,1 1,-1 0,0 1,0 0,0 0,0 1,1-1,-1 1,0 1,1-1,-1 3,1-3,0 0,0 0,1 0,0-1,-1-1,1 0,-1 0,1 0,0 0,0 0,0-1,-1 0,2-1,-1 1,0-1,-1 1,2-3,-1 3,-1-1,0 1,1 0,-1 0,0 1,0-1,0 1,-1-1,1 1,0 0,0 0,0 0,0 0,0 0,0 0,0 0,0 0,0 0,0 0,0 1,0 1,0-1,0 3,0-3,0 1,0 0,1-1,-1 1,1-2,-1 1,1-1,-1 0,1 0,0 0,0 0,0 0,1-1,0-1,-1 2,0-1,-1 0,1 0,0 0,-1 0,0 0,0 1,0-1,0 1</inkml:trace>
</inkml:ink>
</file>

<file path=ppt/ink/ink267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2060"/>
      <inkml:brushProperty name="ignorePressure" value="false"/>
    </inkml:brush>
  </inkml:definitions>
  <inkml:trace contextRef="#ctx0" brushRef="#br0">706 138,'2'0,"-4"0,2 0,0 0,0 0,0 0,0 0,0 0,0 1,0 0,0 1,0 0,0 0,0 0,0-1,0 2,0-1,0-1,0-1,0 1,0-1,0 0,0 0,0 1,0-1,0 0,0-1,0 1,0-1,0-1</inkml:trace>
</inkml:ink>
</file>

<file path=ppt/ink/ink267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2060"/>
      <inkml:brushProperty name="ignorePressure" value="false"/>
    </inkml:brush>
  </inkml:definitions>
  <inkml:trace contextRef="#ctx0" brushRef="#br0">696 99,'2'0,"-4"0,2-1,0 1,0 0,0 0,0 0,0 0,0 0,0 0,0 1,0 1,0-1,1 1,-1 0,1 0,-1-1,0 1,0-1,1-1,-1 1,0-1,0 1,0-1,0 0,0 0,0 0,0 0,0 0,0 0,-1 0</inkml:trace>
</inkml:ink>
</file>

<file path=ppt/ink/ink267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2060"/>
      <inkml:brushProperty name="ignorePressure" value="false"/>
    </inkml:brush>
  </inkml:definitions>
  <inkml:trace contextRef="#ctx0" brushRef="#br0">699 364,'2'0,"-5"-1,3 1,-1-1,0 0,0 1,1-1,-2 1,1 0,0-1,0 2,0 0,0 0,0 0,0 2,0-1,0 0,1 3,0-3,0 0,0-1,1 1,0-1,-1 0,1-1,-1 0,1 0,0 0,0 0,0-1,1 0,0-1,-1 0,0 1,0-1,0-1,-1 1,1 0,-1 1,0 1,0-1,0 1,0 0,0 0,0-1,0 1,0 1,0 0,0 2,0-1,0 0,0 0,0-1,0 1,0-2,1 1,-1-1,1 1,0-1,0 0,0 0,0-1,0 1,1 0,-1-1,0 1,-1-1,1 0,-1 1,0-1,1 0,-1 0,0 0,-1 0</inkml:trace>
</inkml:ink>
</file>

<file path=ppt/ink/ink267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2060"/>
      <inkml:brushProperty name="ignorePressure" value="false"/>
    </inkml:brush>
  </inkml:definitions>
  <inkml:trace contextRef="#ctx0" brushRef="#br0">712 347,'2'0,"-4"0,2 0,0 0,0 0,0 0,0 0,0 0,0 0,0 0,0 0,0 0,0 0,0 0,0 0,0 0,0 0,0 0,0 0,0 0,0-1,0 1,0 0,0 0,0 0,0-1,0 1,0 0,0 0,0 0,0 0,0 1,0 2,0-1,0 0,0 0,0 0,-1-1,1 1,0-1,0 0,0 0,0 0,0-1,1 1</inkml:trace>
</inkml:ink>
</file>

<file path=ppt/ink/ink26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1723 319,'2'0,"-4"-1,2 1,0 0,0 0,0 1,0 1,0 0,1 2,-1-1,0 1,0-1,1-1,-1 0,0-1,2 0,-1 0,1-1</inkml:trace>
</inkml:ink>
</file>

<file path=ppt/ink/ink268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2060"/>
      <inkml:brushProperty name="ignorePressure" value="false"/>
    </inkml:brush>
  </inkml:definitions>
  <inkml:trace contextRef="#ctx0" brushRef="#br0">723 392,'2'0,"-4"0,2-1,0 0,1-1,0 2,-1-1,1 1,0-1,0 1,0 0,-1 1,1-1,-1 2,1-1,-1 0,0 1,-1 0,-1 1,1-1,-1-1,1 0,-2 1,2-1,0-1,1 0,0 0,0 0,0 0,0 0,0 0,0 0,1 0,1 0,0-1,0 1,1-1,1 1,-2 0,0-1,-1 1,0 0,0 0,-1 0,0 0</inkml:trace>
</inkml:ink>
</file>

<file path=ppt/ink/ink268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2060"/>
      <inkml:brushProperty name="ignorePressure" value="false"/>
    </inkml:brush>
  </inkml:definitions>
  <inkml:trace contextRef="#ctx0" brushRef="#br0">280 177,'2'0,"-4"0,2 0,0 0,0 0,0 1,0 0,0 1,0 1,1 0,-1 3,0-3,1-1,-1 1,0 0,0-2,0-1,0 0,0-1,0 0,0-1,-1-2,0 2,0-1,1-1,-1-3,0 4,1 0,0 0,0 1,0 1,0 0,0 0,0 1,0-1,0 1,1 0,0 0,0-1,0 2,0-1,0 1,0 0,0 0,0 0,-1 1,1 0,-2-1,1 1,-2-1,-2 3,2-3,1 0,-1 0,2-1,-1 1,0 0,1-1</inkml:trace>
</inkml:ink>
</file>

<file path=ppt/ink/ink268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2060"/>
      <inkml:brushProperty name="ignorePressure" value="false"/>
    </inkml:brush>
  </inkml:definitions>
  <inkml:trace contextRef="#ctx0" brushRef="#br0">294 190,'2'0,"-4"0,2 0,0 0,0 0,0 1,1 1,-1 0,1 1,0-1,-1 0,0 0,1 0,-1-1,0 1,0-1,0-1,0 1,0 0</inkml:trace>
</inkml:ink>
</file>

<file path=ppt/ink/ink268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2060"/>
      <inkml:brushProperty name="ignorePressure" value="false"/>
    </inkml:brush>
  </inkml:definitions>
  <inkml:trace contextRef="#ctx0" brushRef="#br0">272 314,'2'0,"-4"0,2-1,0 1,0 0,1 2,-1-1,1 2,0 0,-1 0,0 0,1 1,-1-2,0 0,0-1,1 0,-1-1,0 0,0-1,0 0,-1-3,0 2,1-1,-1 0,-1-3,1 3,0 0,0 0,0 0,0 0,1 1,0 0,0 2,0 0,0-1,0 1,1 0,0 0,2 1,-2 0,0 0,0 1,0 0,0 2,-2-2,0 0,0 0,0-1,-1 0,1 0,0 0,-1 0,1-1,1 0,-1 0,1 0,0 0</inkml:trace>
</inkml:ink>
</file>

<file path=ppt/ink/ink268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2060"/>
      <inkml:brushProperty name="ignorePressure" value="false"/>
    </inkml:brush>
  </inkml:definitions>
  <inkml:trace contextRef="#ctx0" brushRef="#br0">288 334,'0'-1,"0"0,0 0,-1 1,1-1,1 0,-1 0,1 1,0-1,1 1,-1 0,2 1,-2 0,0 0,0 1,-2 3,0-3,-1 1,0-1,0 0,1 0,0-1,0 0,1-1,0 0,0 0,0 0,0 0,0 0,1 0,2-1,-1 0,1 1,-1-1,3-1,-3 2,-1-1,0 1,-1 0</inkml:trace>
</inkml:ink>
</file>

<file path=ppt/ink/ink268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2060"/>
      <inkml:brushProperty name="ignorePressure" value="false"/>
    </inkml:brush>
  </inkml:definitions>
  <inkml:trace contextRef="#ctx0" brushRef="#br0">937 244,'2'0,"-4"0,2 0,0 0,0 0,0 0,0 0,0 0,0 0,0 0,0 0,0 0,0 1,0 0,0 1,0 0,0 0,0 1,0 0,0 0,1 1,-1 4,0-4,1 1,-1 0,1 4,-1-6,1 1,-1-1,1 0,-1 0,0 0,1-1,-1 1,1-1,-1-1,0 1,0-1,0 0,1-1,-1 1,0-1,0 0,0 0,0 0,0 0,0 0,0 0,0-1,-1 1,-1-2,1 0</inkml:trace>
</inkml:ink>
</file>

<file path=ppt/ink/ink268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2060"/>
      <inkml:brushProperty name="ignorePressure" value="false"/>
    </inkml:brush>
  </inkml:definitions>
  <inkml:trace contextRef="#ctx0" brushRef="#br0">933 316,'2'0,"-4"0,2-1,-1 1,1-1,0 1,0 0,0 0,0 0,1 0,0 0,-1 1,2 0,-1 1,0 0,0 0,0 0,-1 1,1-1,-1-1,0 0,1 0,-1-1,1 1,-1-1,1-1,0 1,0-1,0 0,0-1,0 0,0 0,1 0,1-3,-2 3,0 0,0 1,0-2,-1 3,1-1,-1 1,0 0,0 0,0 0,-1-1,1 1,-1 0,-1 0</inkml:trace>
</inkml:ink>
</file>

<file path=ppt/ink/ink268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2060"/>
      <inkml:brushProperty name="ignorePressure" value="false"/>
    </inkml:brush>
  </inkml:definitions>
  <inkml:trace contextRef="#ctx0" brushRef="#br0">925 399,'2'0,"-4"0,2 0,0 0,0 0,1 0,-1 0,1 0,1 0,0-2,0 1,1-1,-1 0,-1 0,2-2,-1 1,-2 0,1-1,-1 0,1 0,-1-1,0 1,0 0,0 1,0 1,0 0,0 1,0 0,0 1,-1 0,1 0,0 2,0 0,0 5,0-3,0 1,0-1,0 1,0-1,1-1,-1 0,1 0,0-1,0 0,0-1,0-1,0 0,2-1,-2-1,0 1,0-1,0 0,0-1,-1 1,1-2,-1 3,0 0,0 0,0 1,0 0,-1 2,1-1,0 1,0 0,0 0,1 0,-1 0,1 0,0-1,-1 0,1-1,0 1,-1-1,2-1,-1 0,0 0,0 0,0 0,0-1,0 0,0 1,0-1,-1 2,0-1,0 1,0 0,1 1,-1 0,0 1,0 0,0 1,0-1,0-1,0-1,0 1,0-2,0 0,1 0,-1 0,1-1,0 0,0 0,1 0,0 0,-1 1,-1 1,1 1,-1 0,0 0,0 1,1-1,-1 3,0-3,1 1,-1-1,2 0,-1-1,0 0,0-1,0 1,0-1,0 0,-1-1,1 0,0 0,-1 1,0-1,0 0,0 1,0 0,-1-1,1 2,0 0,-1 0,1 1,0 1,-1 0,1 0,-1 0,1 0,1 0,-1 0,1-1,0 1,0-2,0 1,1-1,0 0,-1-1,1 0,0 0,0-1,0 1,-1-1,1 0,-1-1,-1 1,0 1,0 1,-1-1,0 1,0 0,0 1,0 1,0 0,0 0,0 0,1 0,0-1,1 0,0 1,0-2,0 0,0-1,1-1,-1 0,0 1,0-1,0 0,0 0,-1 1,0 0,1 1,-2 0,1 1,0 0,0 1,0 0,0 1,0-1,0 0,0-1,0 0,1-1,0 0,-1 0,2 0,-1 0,0-1,0-1,1 1,-1-2,1 1,0-2,-2 3,0-1,0 1,-1 1,1-1,0 1,-1 0,2 1,-1 0,3 1,-1-1,0 0,-1-1,0 1,0-1,-1 1,1-1,-2 1,1 0,-1 0,0 0,-1 0,1 0,-1 0,1 1,1-2,0 1,1 0,2-1,-1 0,0 0,0-1,0 1,0-1,0 1,0-1,0 1,-1-1,0 0,-1 0,0 1,-1-1,-2-1</inkml:trace>
</inkml:ink>
</file>

<file path=ppt/ink/ink268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002060"/>
      <inkml:brushProperty name="ignorePressure" value="false"/>
    </inkml:brush>
  </inkml:definitions>
  <inkml:trace contextRef="#ctx0" brushRef="#br0">968 357,'2'0,"-4"0,2 0,0 0,0 0,0 0,-1 2,1-2,0 1,0-1,0 0,0 0,0 0,0 0,0 0,-1 0,1-1,0 0,1 0,-1 1,0-1,0 1,0 0,0 1,1 0,-1 0</inkml:trace>
</inkml:ink>
</file>

<file path=ppt/ink/ink268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606 201,'2'0,"-5"0,3 0,-1 0,0 0,1 0,0 0,-1 0,1 0,0 0,-2 1,1 0,-1 0,1 0,-1 1,1-1,-1 1,0 0,1 0,-1 0,0 0,0 1,1-1,-1 1,0 0,-1 3,1-3,0 0,0 1,0-1,0 1,0 0,0 0,0 1,-1 0,1 0,-1 0,1 0,0 0,-1 0,-2 6,2-6,0 1,1 0,-1 1,0-1,0 1,0 0,0 0,1 0,-1 0,0 0,0 0,0 0,0 0,-2 6,3-8,1 1,-1-2,1 1,0 3,0-5,1-1,-1 0,1 0,0-1,0-1,1-1,0 1,-1-1,1-1</inkml:trace>
</inkml:ink>
</file>

<file path=ppt/ink/ink26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1745 327,'2'0,"-5"-1,2 0,0 1,1 0,-1 0,0 1,0 0,0 1,0 0,0 1,1-1,0 0,0-1,0 0,1 0,0-1,0 0,0 0,1-1,-1 0,0-1,0 1,0-1,0-3,-1 3,0 1,0 0,0 1,0 0,0 0,0 1,-1 2,1-1,0 0,0 0,1 0,-1-1,1 0,-1 0,1 0,0-1,0 0,0-1,0 0,0 0,1 0,0-2,0 1,-1 0,-1 1,1 1,-1 1,-1 0,1 0,0 1,-1-1,1 0,0-1,1 1,0-1,0 0,0-1,0 0,-1 0,1 0,-1 0,1 0,-1 0,0 0,1 1,-1 0,0 1,-1 0,1 2,-1 2,1-3,-1 1,1 0,0 0,0 0,0 0,0-1,0 0,0-1,-1 0,1-1,-1 0,0 0,0-1,0-1,0 0,1 1,0-1,1 0,0 0,0 0,1 0,0 0,-1 1,1-1,-1 1,0 0,0 0,0-1,0 0,-1 1,1 1,-1 0,-1 0,0 1,1 0,-1 0,1 0,0 0,0-1,1 1,0-1,1 0,0-1,0 1,-1-1,1 0,1 0,-3 1,1 0,-1 0,0 1,0 1,0-1,0 0,0 0,0 0,0 0,0-1,0 0,0-1,1 0,-1-1,1 1,0-1,1 0,2-3,-2 3,1 0,-2 1,1 1,-2 0,0 0,0 1</inkml:trace>
</inkml:ink>
</file>

<file path=ppt/ink/ink269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608 335,'0'-1,"0"1,0 0,0 0,0 0,1-1,-1 1,0 0,0 0,0 0,0 0,0 0,0 0,0 0,0 1,-1 0,0 3,0-1,-1-1,0 1,0 1,0-1,-1 1,1-1,-1 1,-2 3,2-3,0-1,1 1,-1-1,0 1,0-1,0 1,-1-1,1 1,-3 1,4-3,-1 0,1 0,-2 3,1-3,0 0,0 1,1-1,0 0,-1-1,2 1,-1-1,1 0,1-1,-1 1,0 0,1 0,-1-1,0 1,0 0,-1 1,1-1,-1 0,1 1,0-1,1-1,0 0,-1 0,1 0,0 0,0 1,0-1,0 0,0 0,0 0,-1-1,1 1,0-1</inkml:trace>
</inkml:ink>
</file>

<file path=ppt/ink/ink269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482 438,'-1'-1,"1"1,0 0,0 0,0 0,0 1,0-1,1 1,-1 0,0 0,1 1,-1-1,0 1,1 2,-1-3,0 0,0 0,1-1,-1 0,1-1,0 1,1-1,-1 0,0-1,1 1,0 0,0 0,0 0,0 0,-1 0,0 1,0 0,-1 0</inkml:trace>
</inkml:ink>
</file>

<file path=ppt/ink/ink269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506 438,'2'0,"-4"0,2 0,0 0,0 0,0 0,0 0,1 1,-1 0,1 0,-1 1,0 0,1 0,-1-1,0 0,1-1,-1 1,1-1,1-2,-1 1,1 0,0-1,1 0,0 0,0 1,0-1,-2 1,1 1,-2 0</inkml:trace>
</inkml:ink>
</file>

<file path=ppt/ink/ink269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460 487,'-1'-1,"0"0,0 1,-1-1,0 1,0 0,-1 1,1 1,1 0,-1 0,2-1,0 0,1 1,1-2,3 1,-2-1,0 1,1-1,-2 0,1 1,-2-1,1 1,-2-1,1 1,-2 0,0 0,0 0,-1-1,-4 2,4-1,-1 0,0-1,2 1,0-1,1 0,0 0,1-1,0 1,2-1</inkml:trace>
</inkml:ink>
</file>

<file path=ppt/ink/ink269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488 489,'2'0,"-4"-1,2 0,-1 1,0-1,-1 1,0 0,0 1,1 0,-1 1,1-1,1 0,1 0,0 0,0-1,1 0,-1 0,1 0,0-1,-1 1,0 0,0 0,-1 0,1 1,0 3,0-1,0 5,-1-4,0 0,0 0,0 0,0 0,1-1,-1-1,0 0,0-2,0 1,0-2,0-1,0 1,0-2,0 0</inkml:trace>
</inkml:ink>
</file>

<file path=ppt/ink/ink269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501 491,'2'0,"-4"0,2-1,0 2,0-1,-1 2,1-1,0 2,0-1,0 0,0-1,1 1,0-1,0 0,0-1,0-1,0 1,1-1,0-3,-1 2,-1-1,1 1,0-1,0 0,0 1,-1 1,1 1,-1 3,0-1,0 1,1-1,1 2,-1-3,0 0,0-1,1 0,0 0,0-1,0 0,0 0,-1-1,2-2,-2 2,-1 0,1 0,-2-1,0 3,-1 0,0 1,0 1,0 0,1 0,1 0,0 0,0 0,1-1,1 0,-1 0,0-1,1 0,0-2,0 1,-2-1,1 0,0 0,-1 0,1 0,0 0,-1 1,0 1,0 1,0 0,0 1,0 0,1 0,-1 0,1-1,0 1,0-2,-1 1,1-1,-1 0,1-1,0 1,1-1,-1-1,1 0,0 0,-1 0,1 0,0 0,-1 1,-1 0,0 1,0 0,1 0,-1 0,0 1,0 0,0 1,0 1,0-1,1-1,-1 0,1 0,0-1,0 0,0 0,0-1,1 0,-1 0,0 1,1-2,-1 1,1-1,-2 0,0 1,0 0,-1-1,0 1,1 1,-1 0,0 1,1 1,-1 0,0 1,1 0,0-1,0 0,1 0,0 0,0-2,1 1,2-1,-2 0,1-1,-1 1,1 0,0-1,-2 1,-1-1,0 1,-3-1</inkml:trace>
</inkml:ink>
</file>

<file path=ppt/ink/ink269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538 569,'2'0,"-4"-3,3 1,0 1,2-4,-2 4,0 1,2 0,-2 0,0 1,0 2,1 6,-3 0,0-3,0-5,1 0,0-1,0 0,-1 0,1-1,0-1,-1 1,1-2,0 1,1-1,0 1,2-3,-2 3,1 0,-1 1,0 1,1-1,-1 2,1 0,-1 0,0 1,1 1,-1-1,0 1,-1-1,1 3,-1-3,0-1,0 1,0-2,0 1,0-1,0 0,0-1,-1 1,1-2</inkml:trace>
</inkml:ink>
</file>

<file path=ppt/ink/ink269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577 543,'2'0,"-4"0,2-1,0 0,1 0,0 0,0 0,1 0,0 1,0-1,-1 1,1 1,-1 0,-1 0,1 1,-1 1,-1 0,0 1,-1-2,0 1,0-1,1-1,-1 0,2 0,-1 0,1-1,0 0,0 0,2 0,3-2,-1 1,0 0,0 0,1 0,3-1,-6 2,0 0,-1 0,0 0,-1 0,0 0,0 0,0 0</inkml:trace>
</inkml:ink>
</file>

<file path=ppt/ink/ink269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1035 443,'0'-1,"0"1,0-1,1 0,0 0,0 0,0 1,0-1,0 1,0 1,0-1,0 2,0 0,1 4,-2-2,0 0,0-1,-1 3,0-5,1 0,-1 0,1-1,0 0,0-1,0 0,0 0,0-1,1-1,-1 0,2 0,0 0,-1-1,1 2,0 0,0 0,-1 1,0 0,0 1,0 0,-1-1,1 1,-1 1,1 0,-1 0,1 0,-1 1,1 0,-1 1,0 0,0 0,0 0,1 3,-1-4,0 0,0-1,0 0,0-1,1 1,-1-1,1 0,1-1,2-1,-3 1,1 0,0-1,0 1,0-1,-1 1,0 0,-1 1,0-1,0 1,0 0,-1 0</inkml:trace>
</inkml:ink>
</file>

<file path=ppt/ink/ink269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1269 102,'2'0,"-4"-1,2 1,0 0,0 0,0 0,0 0,0 0,0 1,1 1,-1 1,1 3,0-3,-1 0,0-1,1 0,-1-1,0 0,0-1,2-1,-2 0,2 0,-1-1,0 0,0 0,0 0,0 1,0-1,0 2,-1 0,0-1,1 2,-1 0,1 0,0 1,0 0,0 0,1 0,0 0,-1-1,0 0,0-1,1 0,-1 0,0 0,1-1,-1 0,1-1,0-1,-2 1,0 0,0-1,0-2,-1 3,0 0,1 0,-1 0,0 0,0 1,0 1,1 0,-1 0</inkml:trace>
</inkml:ink>
</file>

<file path=ppt/ink/ink2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16:17"/>
    </inkml:context>
    <inkml:brush xml:id="br0">
      <inkml:brushProperty name="width" value="0.05292" units="cm"/>
      <inkml:brushProperty name="height" value="0.05292" units="cm"/>
      <inkml:brushProperty name="color" value="#000000"/>
      <inkml:brushProperty name="ignorePressure" value="false"/>
    </inkml:brush>
  </inkml:definitions>
  <inkml:trace contextRef="#ctx0" brushRef="#br0">1173 27,'2'0,"-4"0,3-1,0 1,0 0,1 0,0-1,0 1,1 0,-1-1,0 1,0-1,0 1,-1-1,0 1,0-1,-1 1,0-1,0 1,0 0,0 0,0 0,0 0,0 0,0 1,-1 0,1 1,0-1,0 2,0-2,1-1,0 1,0-1,0 0,1 0,-1 0,0-1,0 1,0-1,-1 1,0-1,-1 1,0-1,-2 0,2 1,0 0,0-1,0 0,1 0,1 1,-1-1,1 1,0-1,0 0,0 1,1 0,0 0,1 0,-2 1,0 0,0 0,0 1,-1-1,0 0,0 0,0-1,-1 1,0 0,0-1,1 0,0-1,0 1,0-1,0 0,1 0,0 0,0 1,0-1,0 0,0 0,1 1,0-1,0 1,0 0</inkml:trace>
</inkml:ink>
</file>

<file path=ppt/ink/ink27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1057 472,'2'0,"-4"0,2 0,-1-1,1 1,-1 0,1-1,0 1,0-1,0 0,-1 1,1-1,-1 1,1 0,-1-1,1 1,-1 0,0-1,1 1,-1 0,1 0,0 0,0 0,-1 1,0 0,0 1,1-1,-1 2,0-1,1-1,0 1,0-1,0 2,0-2,0 0,1 0,-1 0,1 0,-1-1,0 0,1 0,0 0,0-1,0 1,-1-1,1 0,0 0,-1 0,1 0,-1 0,1-1,-1 1,0 0,0 0,0 1,0-1,0 1,0 0,0-1,0 1,0 0,0-1,0 1,0 0,0 0,0 0,0 0,0 1,0-1,0 1,0 1,1-1,-1 1,0-1,0 0,1 0,-1 1,0-1,0 0,1 0,-1 0,0-1,0 1,0-1,1 0,0 0,-1 0,1 0,0 0,-1 0,1 0,0 0,-1-1,1 1,0 0,-1-1,1 1,-1 0,0-1,0 1,0-1</inkml:trace>
</inkml:ink>
</file>

<file path=ppt/ink/ink270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1320 80,'2'0,"-4"0,2-1,0 1,0 0,0 1,1 0,-1 1,0 0,1 1,0 0,-1-1,0 2,0-2,0 0,0-1,0 0,0-1,0 1,0-1</inkml:trace>
</inkml:ink>
</file>

<file path=ppt/ink/ink270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1349 87,'2'0,"-4"0,2 0,0 0,0 0,0 0,0 0,0 1,-1 1,-2 4,2-3,0 1,-1-1,2 0,-1 0,1 0,0-1,0 0,0-1,2 1,-1-2,1 0,-1 1,5-2,-4 1</inkml:trace>
</inkml:ink>
</file>

<file path=ppt/ink/ink270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1371 99,'2'0,"-5"-1,3 1,-1 0,0 1,0 0,-1 1,1 0,0 0,0 0,1 0,0 1,0-2,1 0,0-1,0 1,1-1,0-1,-1 1,1-1,0 0,-1 0,0 0,0-1,-1 0,0 1,-1 0,0-1,0 1,0 0,-1 1,-1-1,2 1,0-1</inkml:trace>
</inkml:ink>
</file>

<file path=ppt/ink/ink270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1381 84,'2'0,"-4"0,2 0,0 0,1 0,-1 1,1 0,0 0,1 1,0 4,-1-3,0 0,0 0,0 3,-1-3,1-1,-2 0,1 1,-1-2,0 1,0-1,0 0,0-1,0 1,0-1,1-1,-1 1</inkml:trace>
</inkml:ink>
</file>

<file path=ppt/ink/ink270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1418 101,'0'-1,"0"1,0 0,0-1,1 1,0-1,0 1,0 0,0 0,1 0,0 0,-1 0,1 0,-1 0,0 0,0 0,0 1,-2 0,0 0</inkml:trace>
</inkml:ink>
</file>

<file path=ppt/ink/ink270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1412 113,'2'0,"-4"0,2 0,0 0,1 0,0 0,1 0,0 0,1 0,0-1,0 1,0-1,1 0,0 0</inkml:trace>
</inkml:ink>
</file>

<file path=ppt/ink/ink270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1487 68,'-1'0,"0"-1,-1-1,0 1,0-1,0 1,-1 0,2 0,-1 1,1 0,0 0,0 0,0 1,0 0,0 2,0-2,0 1,1 1,-2 3,2-2,-1 1,1-1,0 1,-1 0,1 0,-1 0,1 0,-1 0,1 1,-1-1,1-1,-1 1,1-1,-1 4,1-6,0 1,0-1,0 0,-1-1,1 0,0 0,0-1,0 0,0 0,0 0,0 0,1 0,0-1,1 1,1-1,0 1,0-1,0 0,0 1,2-2,-2 0,-1 1,0-1</inkml:trace>
</inkml:ink>
</file>

<file path=ppt/ink/ink270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1523 65,'2'0,"-4"0,2 0,0 0,0 0,0 0,0 0,-1 1,1 0,-1 4,1-2,-1 0,0 1,1-1,-1-1,1 0,0 0,0 0,0-1,-1 1,1-2,0 0,0 0,0 0,0 0,1 0,-1 0,1-1</inkml:trace>
</inkml:ink>
</file>

<file path=ppt/ink/ink270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1583 88,'2'0,"-4"0,2 0,0-1,0 1,-1 0,1 0,0 0,0 0,0 0,0 0,0 0,1 0,1 0,0 0,1 1,0-1,0 1,0-1,-1 0,1 1,-2-1,1 0,-1 0,-1 0,0 1,1-1,0-1,-1 1</inkml:trace>
</inkml:ink>
</file>

<file path=ppt/ink/ink270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1626 72,'2'0,"-5"-1,3 1,0 0,0 0,-1 2,1 0,-1 1,0 1,1 0,-1 0,1-1,-1 0,1 0,0 1,0-2,0-2,0 1,0 0,-1 0,0-1</inkml:trace>
</inkml:ink>
</file>

<file path=ppt/ink/ink27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1088 476,'2'0,"-4"0,2 0,0 0,0 0,0 0,0 0,1 0,0 0,1 0,0 0,1-1,0 1,1 0,-1-1,4 0,-4 1,-1 0,1-1,1 0,-2 1,-1 0,1-1,-1 1,0 0,0-1,-1 1,0 0,0 0,0 0,0 0</inkml:trace>
</inkml:ink>
</file>

<file path=ppt/ink/ink271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1532 130,'2'0,"-4"0,2 0,0-1,0 1,0 0,0 0,0 0,0 0,0 0,0 0,0 0,0 0,0-1,0 1,0 0,0 0,0 0,0 0,0 0,0 0,0 0,0 0,0 0,0 0,0 0,0 0,0 0,0 0,0 0,0 0,0 0,0 0,0 0,0 0,0 0,0 0,0 0,0 0,0 0,0 0,0 0,0 0,0 0,0 0,0 0,0 0,0 0,0-1,0 1,0 0,0 0,0 0,0 0,0 0,0 0,0-1,0 1,0 0,0 0,0 0,0 0,0 0,0 0,0 0,0 0,0 0,-1 0,0 1,-1 1,0 1,0 0,0 0,0 0,2 0,-1-1,1 0,1-1,1 2,0-3,1 1,-1-1,1 0,0 0,0 0,-1 0,0-1,-1 1,1-3,-2 2,0-1,0 0,0 1,0-1,-1 0,1 1,-1 0,0 0,0 1,0-1,0 1,1 0,-1-1,1 1,0 0,0 0,-1 1,1-1,0 1</inkml:trace>
</inkml:ink>
</file>

<file path=ppt/ink/ink271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1527 139,'2'0,"-4"-1,2 1,1-1,-1 1,1 0,0 0,0 0,1 1,-1 2,-1-1,0 1,-1-1,0 0,-1-1,0 0,0 0,0-1,0 0,-1-1,3 0,0 0,0-1,1-2,1 1,1 1,0 0,-1 1,1 0,-1 1,0 1,-1 0,1 0,-2 3,0-2,-1 0,-1 0,-3 1,2-2,-1-1</inkml:trace>
</inkml:ink>
</file>

<file path=ppt/ink/ink271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1507 135,'2'0,"-4"0,2 0,0 0,0 0,0 0,0 1,0 1,0 4,-1-2,0-1,0 0,1 0,-1 0,1-1,-1-1,1 0,0-1,0-1,1 0,-1-2,1 0,-1 0,1 1,-1-1,1-1,-1 1,1 1,-1 0,0 0,0 1,0 1,0 1,0 2,-1 0,1 0,-1 0,1 0,-1 0,1-1,0 0,0 0,0-1,0 1,0-2,1 0,0 1,0-2</inkml:trace>
</inkml:ink>
</file>

<file path=ppt/ink/ink271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1582 139,'2'0,"-4"-1,2 1,0-1,0 1,0 0,-1 0,1 2,-2 0,1 1,-1 0,1 0,0 0,0 0,1 0,1-1,0-2,1 0,1 0,-1-1,0 0,1-1,-1 0,0 0,0-1,-1 0,0 1,-1-1,-1 2,-4-1,2 1,-2 1,0 1,1 0</inkml:trace>
</inkml:ink>
</file>

<file path=ppt/ink/ink271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1530 136,'2'0,"-4"0,2 0,0-1,0 1,1 0,-1 1,1 0,-1 1,1 0,-1 4,-1-4,0 0,-2 0,0-1,2-1,0 0,1 0,0-1,1-1,0 0,1-1,0 0,0-1,2-1,-3 3,0 1,0 1,-1 2,0 0,-1 0,1 1,-1 0,0 0,0-1,0-1,0 0,1 0,-1-1,1 0,0-1,0 0,3-3,-1 1,-1 0,1 2,-1 0,-1 1,0 1,0 2,-1-1,0 1,0 0,0-1,0 0,0-1,0 1,1-1,0-1,1 0,0 0</inkml:trace>
</inkml:ink>
</file>

<file path=ppt/ink/ink271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1581 136,'2'0,"-4"0,2 0,0 0,0 0,1 0,-1 0,1 0,0 0,0 0,1 0,-1 0,0 1,0 0,0 1,0 0,0 1,0-1,-1-1,0 0,0 0,0 0,0 0,-1-1</inkml:trace>
</inkml:ink>
</file>

<file path=ppt/ink/ink271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1655 62,'1'-1,"-1"0,0 0,1 0,1-1,-1 1,0 1,0-1,0 1,0 0,-1 0,0 0,1 0,-1 1,1 0,-1 0,0 1,0 1,-2 3,2-3,-1 1,0 0,-1 4,1-4,0 0,0 0,0 0,1 0,-1 0,0-1,0 0,1 0,-2 3,2-3,-1 0,0 0,1 0,-1 1,0-1,0 0,1 0,-1-1,0 4,1-4,0 0,0 1,-1 1,1-2,0 0,0 0,0 0,0-1,0 1,-1-1,1 1,0-1,0-1,0 1,0 0,0-1,0 0,0 0,0 0,0 0,0 0,-1 0,0 0,-1 0,0-1,-1 1,1 0,0-1,0 1,0 0,0-1,1 1,1 0,-1-1,0 1</inkml:trace>
</inkml:ink>
</file>

<file path=ppt/ink/ink271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1282 267,'0'-1,"-1"1,1-1,0 1,0-1,0 1,0 0,0 1,1 0,0 1,1 0,0 1,2 3,-2-3,-1 0,0-1,0 1,-1-2,0-1,0 0,1-1,-1 0,1-1,0 0,0 0,0 0,-1-1,1 1,0 0,-1 1,1 0,-1 0,0 1,0 1,1 2,0-1,0 0,-1 0,1 0,1 1,-2-2,1-1,-1 0,2-1,-1 0,0 0,0-1,2-2,-2 1,-1 1,1-1,-1 1,0 0,0 0,-1 0,0 1,0-1,-1 1,2 1,-1-1,0 1,1-1,0 1</inkml:trace>
</inkml:ink>
</file>

<file path=ppt/ink/ink271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1331 245,'0'-1,"0"1,1 0,-1-1,1 1,-1 0,1 0,0 0,0 0,0 1,1 2,-1-1,-1-1,-1 1,-2 2,1-2,1 0,0-1,0-1,1 1,0-1,0 0,0 0,0 0,1 0,1 0,-1 0,1-1,1 1,-1 0,0-1,1 1,-1 0,0 0,0 0,2 0,-3 0,0 0</inkml:trace>
</inkml:ink>
</file>

<file path=ppt/ink/ink271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1379 245,'2'0,"-4"-1,2 1,0-1,0 1,0 0,0 1,-1 0,0 0,-1 2,0 0,0 1,-1 0,1 1,0 0,0-1,1 0,1 0,0 0,1-1,0-1,3 2,-2-3,1-1,-1 1,1-1,1 0,-2 0,-1 0,0 0,-1-1,0 1,0-1,0 0</inkml:trace>
</inkml:ink>
</file>

<file path=ppt/ink/ink27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1121 462,'2'0,"-4"0,2 0,-1 0,1 0,0 0,0 0,0 0,0 0,0 0,1 0,0 0,1 1,-1-1,2 1,-2-1,0 1,1-1,-1 0,1 1,-2 0,1 0,-1 0,-1 2,1-2,-1 1,0-1,0 0,0 1,-1-1,1 0,0 0,0 0,0 0,1-1,0-1</inkml:trace>
</inkml:ink>
</file>

<file path=ppt/ink/ink272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1405 264,'2'0,"-4"0,2-1,0 1,0 0,0 0,-1 1,0 1,0 0,0 0,-1 3,2-4,-1 1,2-1,0 2,0-2,0 0,1-1,0 0,1 0,-1-1,0 0,-1 0,1-3,-1 3,-1-1,0 1,-1-1,-1 0,1 1,-1 1,0 0,1-1,0 1,-1 0,2 1,-1-1,0 1</inkml:trace>
</inkml:ink>
</file>

<file path=ppt/ink/ink272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1426 252,'2'0,"-4"0,2-1,0 1,0 0,0 0,0 0,1 2,1 0,-1 0,1 2,-1-1,2 5,-3-5,1 1,-1 0,-1-1,0 0,-1 0,0-1,0 0,-1 0,1-2,1 0,0 0,1 0,-1-1</inkml:trace>
</inkml:ink>
</file>

<file path=ppt/ink/ink272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1463 270,'2'0,"-4"-1,3 1,0 0,0-1,0 1,0 0,1 1,-1 0,-1 1,-2-1</inkml:trace>
</inkml:ink>
</file>

<file path=ppt/ink/ink272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1454 283,'2'0,"-5"1,3-1,0 0,0 0,1 0,1 0,1 0,-1 0,1 0,-1 0,0-1</inkml:trace>
</inkml:ink>
</file>

<file path=ppt/ink/ink272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1515 254,'2'0,"-5"-1,3 0,-1 0,-1-1,0 2,1-1,-1 1,1 0,0 0,1 0,-1 0,0 0,1 1,-1 0,1 1,-1 0,1 0,-1 1,1 0,-1 4,0-4,0 0,1 0,0 0,-1 1,1-1,0 0,-1 0,1 0,0-1,0 0,0-1,0 1,0-1,0-1,0 0,0 0,0 1,0-1,1 0,0 0,1 0,0-1,0 1,0-1,0 1,0-1,0 0,0 0,0 0,0 0</inkml:trace>
</inkml:ink>
</file>

<file path=ppt/ink/ink272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1532 270,'0'-1,"0"1,1-1,-1 0,2 0,-1 0,0 0,0 1,0 0,1 0,-1 2,0 0,-1 0,0 0,-1 0,-3 3,2-3,0-1,0 1,-1 1,2-3,0 1,1-1,0 0,0 0,1 1,1-1,0 0,0 0,0 0,1 0,-1 0,1 0,-1 0,1 0,-1 0,0 0,-1 0,0 0,0 0,-1 0,1-1</inkml:trace>
</inkml:ink>
</file>

<file path=ppt/ink/ink272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1619 262,'2'0,"-4"0,2-1,0 1,0 0,-1 1,1 1,0 0,-1 1,1 0,-1 0,0 6,1-7,0 0,0-1,0 0,0 0,0-1,1 0,-1 0,1 0</inkml:trace>
</inkml:ink>
</file>

<file path=ppt/ink/ink272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1637 259,'2'0,"-4"0,3-1,0 0,0 1,0-1,1 1,0 0,1-1,0 1,-1 0,1 0,-1 0,-1 0,1 0,-1 0,-1 0,0 1,0-1,0 2,0-1,-2 4,1-2,0 0,0-1,-1 4,1-3,0 0,0 0,-1 3,2-3,0 0,0-1,-1 1,1 1,0-2,0 0,0-1,0 0,0 0,0 0,0-1,-1 0,1 1,-1-1,0 0,0 1,-1-1,1 0,-3 0,3 0,-1 0,0 0,0 0,1 0,-1 0,1 0,1 0,-1 0,1 0,0 0,0-1,0 1</inkml:trace>
</inkml:ink>
</file>

<file path=ppt/ink/ink272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1299 377,'2'0,"-4"0,2 0,0 0,-1 0,1 1,0 1,0 3,0-1,-1 0,1 0,-1 0,0 1,1-2,-1-2,1 1,0-1,0-1,-1 0,1-1,1-2,-1 1,1 0,0 0,0-1,0 1,0-1,1 1,-1 0,0 1,1 0,-1 1,0 0,0 1,0 0,0 1,0-1,0 1,0 0,-1 0,0 2,-1-3,0 0,-1 0,1 0,-1 0,0-1,0 0,0 0,0 0,1 0,-1 0,1-1,0 1,0 0,0-1</inkml:trace>
</inkml:ink>
</file>

<file path=ppt/ink/ink272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1330 365,'2'0,"-4"0,2-1,0 0,0 1,0 0,0-1,0 1,0 0,0 1,0 3,0-2,0 1,0 0,0-1,0 0,-1-1,1 0,0 0,0 0,0 0,0-1</inkml:trace>
</inkml:ink>
</file>

<file path=ppt/ink/ink27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1188 455,'2'0,"-4"0,1-1,0 1,0-1,0 1,0 0,1 0,-1 1,0 2,0-1,1 1,0 0,-1 0,2-1,-1-1,1-1,0 0,2 0,-2 0,0-1,0 1,0-1,0 0,-1 0,1 0,0-1,-1 1,1-1,-1 1,0-1,1 1,-1 0,0 0,0 1,0 0,0 0,0 0,-1 1,1 0,0 0,0 1,0 2,1-2,-1 0,0 0,1-1,0 1,-1-2,1 0,0 0,2-2,-2 1,1 0</inkml:trace>
</inkml:ink>
</file>

<file path=ppt/ink/ink273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1358 367,'2'0,"-4"0,2 0,0 0,-1 0,1 1,-1 1,-1 0,1 2,-1 0,1 1,-1 0,1 0,1-1,-1 0,1-1,1-1,0 0,1-1,0-1,0 0,1 0,0-1,-1 0,1 0</inkml:trace>
</inkml:ink>
</file>

<file path=ppt/ink/ink273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1380 384,'2'0,"-5"-1,3 1,-1-1,0 1,0 0,0 1,0 1,0 0,0 1,1 0,-1-1,2 0,-1 0,2 0,-1-2,1 0,-1 0,1-1,0 0,-1 0,0-1,0 0,0 0,-1-2,-1 2,-1 1,0 0,-3 0,4 1,-1 0,2 1,0-1,0 0</inkml:trace>
</inkml:ink>
</file>

<file path=ppt/ink/ink273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1396 377,'2'0,"-4"-1,2 1,0 0,0 0,1 1,-1 0,1 1,1 1,0 3,-1-2,0 0,-1 0,-1 3,0-5,-1 1,0-1,0-1,0 1,1-2,1 0,-1 0,1-2</inkml:trace>
</inkml:ink>
</file>

<file path=ppt/ink/ink273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1437 394,'2'0,"-4"-1,2 1,0 0,1 0,0 0,1-1,0 1,0 0,0 0,0 0,-1 0,0 0,-1 0,1 0,-1 0,0 1,-1-1,0 0</inkml:trace>
</inkml:ink>
</file>

<file path=ppt/ink/ink273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1432 401,'2'0,"-4"0,2 0,-1 1,1-1,0 0,0 0,1 0,0 0,0 0,2 0,-1 0,0 0,1 0,-1 0,0 0,0 0,0-1,-1 1,0-1</inkml:trace>
</inkml:ink>
</file>

<file path=ppt/ink/ink273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1497 363,'0'-1,"-1"0,1 0,-2 0,0-1,1 1,0 0,1 1,-1-1,0 1,0 0,1 0,-1 0,1 0,-1 2,1-1,-1 1,1 0,-1 2,1-1,0 0,0 0,-1 0,1 1,0-1,0 1,0 0,0 0,0 3,0-4,0 1,0 0,0 3,0-4,0 0,0 0,-1 0,1-1,0 1,0-1,0 0,-1 0,1 0,-1 0,1 0,-1-1,1 1,-1-1,1-1,0 0,0 0,0 0,0 0,2 0,-1 0,1-1,0 0,1 1,-1-1,0 1,1 0,-1-1,2 0,-2 0,0 1,0-1,0 0,-1 0,0 0,-1 0,0 1,0-1</inkml:trace>
</inkml:ink>
</file>

<file path=ppt/ink/ink273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1549 365,'2'0,"-4"0,2-1,0 1,0-1,1 1,-1 0,0 0,0 0,0 1,-1 0,1 2,-1 2,1-2,-1 2,1-3,0 0,0-2,0 1,0-1,0 0,0 1,0-1,0 0,0 0,0 1,0 0</inkml:trace>
</inkml:ink>
</file>

<file path=ppt/ink/ink273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1508 431,'2'0,"-4"0,2 0,0 0,0 0,0 0,0 0,0 0,1 0,1 0,0 0,0 0,1 0,1 0,-2 0,0 0,0 0,-1 0,0 0,1 0,-1 0</inkml:trace>
</inkml:ink>
</file>

<file path=ppt/ink/ink273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1543 422,'2'0,"-4"0,2 0,0 0,0 1,0 0,1 1,-1 1,0-1,-1 1,1-1,-1 0,1-1,0 1,0-2,0 0,0 0,0 0,1 0</inkml:trace>
</inkml:ink>
</file>

<file path=ppt/ink/ink273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1579 365,'2'0,"-4"-1,3 1,0-1,1 0,-1 0,1 1,0 0,-1-1,1 1,0 0,0 0,-1 0,0 0,0 0,0 0,0 0,0 1,-1-1,1 1,-1 0,0 1,0 0,0 1,0 0,-1 1,1 0,-1 0,-1 0,2 0,-1 0,0 0,1-1,0 0,-1 0,1 0,0 3,-1-3,1 1,0-2,0 1,0 0,0 0,0 0,0 0,0 0,0 1,0-1,0-1,0-1,0-1,0 0,0 0,-1 0,1 0,-1 1,-1-1,1 0,-3 0,2 0,-1 0,1 0,-2-1</inkml:trace>
</inkml:ink>
</file>

<file path=ppt/ink/ink27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1214 451,'2'0,"-4"0,1 0,1 0,-1 0,0 1,0 0,0 3,0-2,1 1,0 0,0 0,0-2,1 0,0 0,3-2,-2 1,0-1,0 0,0-1</inkml:trace>
</inkml:ink>
</file>

<file path=ppt/ink/ink274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1293 571,'2'0,"-5"0,3-1,-1 1,1 0,0 0,0 1,0 1,0 1,0 2,0 0,0 0,0 3,0-5,1 1,-1-2,0-2,1 0,-1 0,0 0,0-1,2-1,-1 0,0 0,1 0,1-3,0 3,-1 0,-1 1,0 0,0 1,0 0,0 1,0 0,0 0,0 2,-1-1,1-1,-1 0,-1 1,0-1,-1 0,0 1,0-2,0 1,0-1,0 0,0 0,1 0,-1-1,0-1,2 1,-1-1,2-1,1-4</inkml:trace>
</inkml:ink>
</file>

<file path=ppt/ink/ink274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1320 548,'2'0,"-3"-1,1 0,0 0,1 0,-1 1,1 0,0-1,0 1,0 1,-1-1,2 3,-2-1,1 0,-2 0,1 0,-1 0,0 0,0-1,1 0,-1 0,1-1,-1 1,1-1,0 0,0 0,0 0,0 0,1 0,0 0,1 0,2 0,-2 0,0-1,0 1,0 0,0 0,-1-1,1 1,-1 0</inkml:trace>
</inkml:ink>
</file>

<file path=ppt/ink/ink274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1373 553,'2'0,"-4"0,2-1,0 1,-1 0,0 0,0 2,-1 0,0 1,0 1,0 1,-2 5,3-4,-1 0,1-1,0 0,1-1,1-1,3 1,-1-3,0-1,1 0,0 0,-1 0,0-1,0 1,-1-1,-1 0,0 0</inkml:trace>
</inkml:ink>
</file>

<file path=ppt/ink/ink274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1394 575,'0'-1,"0"1,0-1,-1 0,1 1,-1 0,0 0,0 1,-1 1,-1 1,1 0,1 1,0 0,1-2,1 1,0-2,0 0,1-1,1 0,2-1,-3 0,-1-1,1 0,-1 0,0-1,-1 1,0-1,-1 2,0-1,0 1,-1 1,0-1,1 1,-1 0,1 0,0 1,1-1</inkml:trace>
</inkml:ink>
</file>

<file path=ppt/ink/ink274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1406 559,'2'0,"-4"-1,2 1,0 0,1 0,-1 0,1 0,1 2,-1 0,1 1,-1 0,0 1,-1 0,1 4,-1-3,-1-1,0-1,-1 2,1-3,-1 0,0-1,0 1,0-2,0 1,1 0,-1-1,1 0,0-1,1 0,-1 0</inkml:trace>
</inkml:ink>
</file>

<file path=ppt/ink/ink274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1434 575,'1'0,"-1"-1,0 1,1 0,0-1,1 1,0 0,0 0,-1 0,1 1,0-1,-1 1,0-1,-2 1,1 0</inkml:trace>
</inkml:ink>
</file>

<file path=ppt/ink/ink274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1432 588,'2'0,"-4"0,1 1,1-1,-1 0,1 0,0 0,0 0,1 0,0 0,1 0,1 0,0 0,0-1,0 1,0-1,0 0,1 0</inkml:trace>
</inkml:ink>
</file>

<file path=ppt/ink/ink274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1499 549,'0'-1,"0"1,-1 0,0-1,0 0,0 1,-1-1,1 1,-1 0,0 1,0-1,1 1,-1 0,1 3,1-3,0 1,0 0,0 0,0 1,1 0,-1 0,0 0,0 1,0 3,0-3,-1 0,1 0,-2 2,1-3,0-1,1 0,-1 0,1 0,0-1,-1 0,1 0,1-1,0 0,1 0,0 0,0-1,3 0,-3 1,0 0,0-1,0 0,0 0,0 1,0-1,-1-1</inkml:trace>
</inkml:ink>
</file>

<file path=ppt/ink/ink274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1513 582,'2'0,"-4"0,2 0,0 0,-1 0,3-1,0 1,1 0,-1 0,1 0,-1 1,1-1,-2 0,1 0,-1 0,0 1,0-1,0 0,0 0,0-1</inkml:trace>
</inkml:ink>
</file>

<file path=ppt/ink/ink274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1554 569,'0'-1,"0"1,1 0,-1-1,0 1,0 1,0 1,0 1,0 1,-1 0,1 0,-1 0,0-1,0 1,1-3,0 0,0-1,1-1</inkml:trace>
</inkml:ink>
</file>

<file path=ppt/ink/ink27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1229 445,'0'-1,"-1"1,1-1,0 0,-1 1,1-1,0 1,0 0,-1 0,1 1,0 1,0 0,0 1,1 3,-1-3,1 0,-1 0,0-1,0-1,0 0,0-1,0 0,0 0,0 0</inkml:trace>
</inkml:ink>
</file>

<file path=ppt/ink/ink275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1573 549,'2'0,"-4"0,2-1,1 0,0 0,0 0,2 0,-1 0,1 1,1 0,-2 0,0 0,0 1,-1-1,-1 1,1-1,-1 1,0 1,0-1,-1 1,0 3,0-2,0 0,0 0,0-1,0 1,0 0,0 3,0-2,1-1,0 0,-1 1,1-1,-1 0,1 0,0-1,-1 1,0 2,1-3,0 1,-1-1,1 0,-1-1,1 0,0 0,-1 0,1-1,0 0,-1 0,1 0,0 0,0 0,-1 0,0 0,0 0,-1 0,1 0,-2 0,2 0,0 0,0 0,0 0,1 0,-1-1,1 1</inkml:trace>
</inkml:ink>
</file>

<file path=ppt/ink/ink275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15 672,'2'0,"-4"0,2 0,0 0,0 0,0 1,1-1,0 0,1 1,0-1,2 0,1 0,1 1,0-1,1 0,-1 0,2 0,-1 0,1 1,0-2,10 1,-9 0,1 0,0 0,10-1,-9 1,-1 0,1 0,0 0,0-1,-1 1,1 0,-1 0,-1 0,1 0,0 0,-1 0,1 0,-1 0,9 0,-9 0,-1 0,0 0,0-1,-1 1,1 0,-1 0,1 0,-1 0,1 0,0-1,0 1,0-1,-1 1,8-1,-8 0,0 1,0-1,0 0,0 1,0-1,0 1,1-1,0 1,8-2,-8 2,0-1,1 1,8-2,-7 2,0-1,0 0,0 1,1-1,0 0,0 0,1 1,0-1,12 0,-12 0,1 1,-1-1,0 1,1 0,-1 0,0 0,1 0,-1 0,1 0,-1 0,-1 0,1 1,-1-1,10 1,-11 0,0-1,-1 0,9 1,-8 0,-1-1,0 0,-1 0,0 0,0 0,-1 1,0-1,-1 0,1 0,0 0,-1 0,0 0,0-1,5 0,-6 1,0 0,0-1,-1 1,1 0,0-1,-1 1,0 0,0-1,5 0,-5 1,0-1,0 1,3-1,-4 1,0-1,0 1,0-1,-1 0,1 1,-1-1,1 0,-1 1,3-2,-2 1,0 1,0-1,3-1,-3 1,0 1,1-2,-1 2,1-1,0 0,0 0,0 0,0 0,3 0,-4 0,1 1,-1-1,1 1,-1 0,1-1,-1 1,0 0,0-1,-1 1,0 0,-1 0,1 0,-1 0,-1 0,1 0,-1 0,1 1,0-1,-1 3,-1-2,1 1,0-1,-1 1,1 0,0 0,1 0,-1-1,0 0,0 1,1-1,0 0,0 0,1 0,2 0,-2 0,1-1,1 0,-1 0,1 1,-1-2,0 1,1 0,-1-1,1 1,1 0,0 0,0-1,1 1,6 0,-6 0,0 0,1 0,-1 1,0-1,1 0,-1 1,2-1,-1 0,9 1,-8 0,0 0,0-1,0 1,-1-1,1 0,0 1,0-1,-1 0,1 1,0-1,0 1,0-1,-1 1,1-1,0 1,0-1,0 0,0 1,-1-1,1 1,-1-1,0 0,0 1,0-1,0 1,1-1,-1 0,0 1,1-1,5 1,-7-1,1 0,-1 1,0-1,0 0,0 0,0 0,0 0,0 0,0 0,-1 0,0 0,0 0,0 0,0 0,-1 0,1-1,0 1,-1 0,1-1,-1 1,1 0,-1-1,1 1,-1-1,0 1,0-1,0 1,-1-1,0 1,4-1,-4 0,0 1,1 0,0 0,-1-1,1 1,0 0,-1-1,0 1,-1 0,1 0,0-1,0 1,0 0,0 0,-1 0,1-1,-1 1,0 0,1 0,-1 0,0 0,-1-1,1 1,0 0,0 0,-1-1,1 1,0 0,0 0,0 0,0 0,0 0,-1 0,1-1,-1 1,1 0,-1 0,0 0,0 0,0 0,1 0,-1 0,1 0,-1 0,0 0,0 0,0 0,-1 0,0 0,0 0,1 0,-1 0,1 0,0 0,0 1,0-1,0 0,0 0,0 1,0-1,0 0,0 0,0 0,0 0,1 1,-1-1,0 0,0 0,-1 0,1 0,-1 0,1 0,0 0,0 0,-1 0,1 1,0-1,0 0,0 0,0 0,0 0,0 1,-1-1,0 0,1 0,-1 0,0 0,0 0,1 0,-1 0,1 0,-1 0,0 0,1-1,-1 1,0 0,1 0,-1 0,0 0,1 0,-1 0,0 0,0 0,0 0,0 0,0 0,0 0,-1 0,1-1</inkml:trace>
</inkml:ink>
</file>

<file path=ppt/ink/ink27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1222 462,'2'0,"-4"-1,2 1,0-1,0 1,0-1,2-1,-1 2,0-1,1 1,1-1,-2 0,0 1,0-1,0 1,0 0,-1 0,1 0,-1 1,1-1,-1 2,1 0,-1-1,0 1,0 0,0 0,0-1,0 0,0-1,0 0,0 0,0 0</inkml:trace>
</inkml:ink>
</file>

<file path=ppt/ink/ink27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1236 441,'2'0,"-4"0,1-1,1 1,0 0,-1 0,1 0,1-1,-1 2,1-1,0 1,1 0</inkml:trace>
</inkml:ink>
</file>

<file path=ppt/ink/ink27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1250 455,'2'0,"-4"0,2-1,0 2,0-1,0 2,1 0,0 1,0 1,0-2,-1-1,1-1,-1 1,0-1,1-1,-1 0,1 0,-1-1,1 0,-1 0,1-1,0 0,0 1,0 0,-1 1,0 1,0 0,1 0,-1 1,1-1,2 2,-1-1</inkml:trace>
</inkml:ink>
</file>

<file path=ppt/ink/ink27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1279 450,'0'-1,"0"1,-1-1,1 1,-2-1,1 1,0 0,0 1,0 1,-1 2,2-1,0-1,1 0,0 0,0-2,0 0,0 0,1 0,-1-1,0-1,-1 1,0-1,1 0,-1 0,0 0,0 1,0 0,1 1,-2 0,1 1,0 0,1 1,-1 0,0 0,1 0,0 0,0-1,0 0,0-1,0 0,1 0,-1-1,1 0,-1 0,0-1,1 0,-1 0,0-1,-1 0,1-1,0 1,-1 0,0 0,0 1,0 1,0 0,-1 0,1 1,-1 1,1 0,-1 1,1 0,-1 2,1-1,1-1,-1 1,0-1,0 1,1-1,-1 0,1-1,-1 0,1 0,-1-1</inkml:trace>
</inkml:ink>
</file>

<file path=ppt/ink/ink2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16:17"/>
    </inkml:context>
    <inkml:brush xml:id="br0">
      <inkml:brushProperty name="width" value="0.05292" units="cm"/>
      <inkml:brushProperty name="height" value="0.05292" units="cm"/>
      <inkml:brushProperty name="color" value="#000000"/>
      <inkml:brushProperty name="ignorePressure" value="false"/>
    </inkml:brush>
  </inkml:definitions>
  <inkml:trace contextRef="#ctx0" brushRef="#br0">1251 16,'2'0,"-4"0,2 0,0 0,0 0,0 1,0 1,0 3,0-3,0 0,0 0,0-1,0 0,0-1,0 1,0-1,0 0,0-1,0 1,0-1,0-1,0-1,1 1,-1 0,1 0,0-1,-1 2,0 1,0-1,1 1,-1 0,0 0,0-1,1 1,-1 1,2 1,-2-1,1 1,-1 1,0-1,0 0,1-1,-1 0,0 0,-1 0,1-1,0 0,0 0,0 0,0 0,0-1,1 0,-1 0,0 0,1-1,0 0,0 1,0-1,0 1,-1 0,1 0,-1 0,0 1,0 0,0 0,0 0,0 0,1 0,-1 2,0-1,1 1,-1 0,0 0,0 0,0 0,0 0,0 0,0-1,0 0,0 0,1 0,-1 0,1-1,-1 0,1 0,0-1,0 1,0-1,-1-1,1 1,0-1,1 0,-2 1,1 0,-1 0,0 0,0 1,0 0,0 0,0 0,0 1,-1 0,1 0,0 1,0-1,0 1,0-1,0-1,0 1,0-1,1 0,0 0,0 0,1-2,-2 2,1-1,0 0,-1 0,1 0,-1 0,0 1,0 0,0 0,0 0,0 0,0 0,0 1,0 0,0 0,0 1,0 0,0 0,1-2,-1 1,1-1,0 0,0 0,0-1,1 1,-1-2,1 1,-1-1,0 0,1 0,-1 0,0 0,0 0,0 0,-1 0,0-2,0 2,0 1,0 0,-1 0,1 1,0 0,-1-1,1 1,0 1,-1-1,1 2,-1 0,0 3,1-2,0-1,-1 1,1-1,0-1,0 1,1 0,-1-1,0 0,1 0,0-1,0 0,0 0,0 0,2 0,-1-1,-1 0,0-1,1 1,-1-1,0 0,0 0,0 0,0 0,-1-3,0 4,0-1,0 2,0-1,0 0,-1 1,1 0,0 0,0 0,0 0,0 1,0 1,-1 0,0 3,0-2,1 0,0-2,-1 3,2-3,-1 0,1-1,0 1,0-1,0 0,1 0,-1 0,1-1,-1 0,0 0,0 0,0 0,0-1,0-2,0 3,-1-1,0 1,0 1,0-1,0 1,0 0,0 0,0 0,0 0,0 1,-1 0,1 1,0 2,0-2,-1 0,1-1,0 0,0 0,1 0,-1-1,0 0,1 0,0 0,-1 0,1 0</inkml:trace>
</inkml:ink>
</file>

<file path=ppt/ink/ink28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1292 447,'2'0,"-4"0,2 0,0 0,0 0,1 0,0 0,1-1,0 1,0 0,0-1,0 1,0-1,0 1,0 0,-1 0,-1 0,1 1,-1 0,0 0,0 1,0-1,0 1,1-1,-1 0,0 1,0-2,0 1,0-1,0 0</inkml:trace>
</inkml:ink>
</file>

<file path=ppt/ink/ink28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1310 434,'2'0,"-4"0,2 0,0-1,0 1,0 0,0 0,1 1,0 0,0 0</inkml:trace>
</inkml:ink>
</file>

<file path=ppt/ink/ink28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1329 444,'2'0,"-4"1,1-1,0 1,0 1,0-1,0 0,0 1,1 0,1-1,0 0,0-1,1 1,0-1,-1-1,1 1,-1-1,0 0,0-1,-1 1,1-1,-1 1,-1-1,0 1,-1 1,1 0,-1-1,0 1,1 0,0 1,1-1,0 0,0 0,0 0,0 0,1 0,0 1,1-2,-1 1,1 0,-1-1,1 1,-1 0,1 0,-1 0,1-1,-1 1,0 1,0 0,-1 0,1 0,-1 1,0-1,0 0,0 0,0 0,0-1,0 0,0 0,0 0,0-1,0 1,0-1,1 0,-1 0,2-1,-2 0,2 1,-1 0,0 1,-1-1,1 1,0-1,0 1,-1 0,1 0,-1 1,0-1,1 2,-1 1,0-2,1 0,-1 0,0 0,0-1,1 1,0-1,-1 0,1 0,1 0,-1 0,0 0,0-1,0 1</inkml:trace>
</inkml:ink>
</file>

<file path=ppt/ink/ink28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1049 555,'2'0,"-4"0,2 0,0-1,0 1,1 0,-1-1,1 1,-1-1,1 0,-1 0,0 1,1-2,-1 1,0 0,0-1,1-2,-1 2,0 0,0 1,0 0,0 0,0 0,0 0,0 1,0-1,0 1,0 0,0 0,0 0,0 0,0 0,0 0,0 0,0 0,0 1,0 0,-1 0,1 1,0-1,-1 3,1-2,0 0,0 0,0 1,0-2,0 0,1 0,-1 0,1-1,-1 1,1-1,0 0,0-1,0 1,0-1,-1 1,2-1,-2 0,0 0,0 0,0 0,0 0,-1 0,1 0</inkml:trace>
</inkml:ink>
</file>

<file path=ppt/ink/ink28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1039 537,'2'0,"-4"0,2 0,0 0,0 0,0 0,0 0,0 1,2-1,-1 0,1 0,0 0,0 0,0 0,-1 0,1 0,-1 0,1 0,-1-1,-1 1,1 0</inkml:trace>
</inkml:ink>
</file>

<file path=ppt/ink/ink28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1097 543,'2'0,"-4"0,2 0,0 0,0 0,-1 0,1 0,0 0,1 0,0 0,0 0,1 0,0 0,0 0,0 0,0 0,0 0,0 0,1-1,1 1,-3 0,0 0,0 0,0 0,-1-1,0 1,0 0,0 0,0 0,0 0,1 0,-1-1,0 1</inkml:trace>
</inkml:ink>
</file>

<file path=ppt/ink/ink28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1117 533,'2'0,"-4"0,2 0,-1 0,1 0,0 0,0 0,0 0,0 0,0 0,0 0,1 1,0-1,0 1,1-1,-1 1,1-1,0 1,-1 0,0-1,-1 1,1 0,-1-1,0 1,0 0,0 0,-1 0,0 1,-1-1,1 1,-1-1,-1 1,2-2,0 1,1-1,-1 0</inkml:trace>
</inkml:ink>
</file>

<file path=ppt/ink/ink28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1183 514,'2'0,"-4"0,2 0,0 0,0 0,0 1,0 1,0 0,0 1,0 0,0 0,0 0,1 0,-1 0,0-1,1 0,-1 0,1-1,-1 0,0-1,1-1,0 1,0-1,-1 0</inkml:trace>
</inkml:ink>
</file>

<file path=ppt/ink/ink28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1170 531,'2'0,"-4"0,2 0,0 0,0 0,1 1,0-1,1 0,0 1,1-1,0 0,3 0,-3 0,0-1,-1 1,1-1,-2 1,1-1,-1 0,0 0,-1 0,1 0,-1-1,0 1,0 1,-1-1,1 1,0 0,-1 0,0 1,0 0,-2 3,2-2,0 0,1 0,0-1,1 0,-1 0,0-1,1 0,0 0,2-1,-1 0,-1 0,-1 0,1 0,-1 0,1 0,-1 0,0 0,0 1,0-1,0 1,0 0,0 1,0 1,0 0,0-1,1 1,-1-1,1 0,0-1,-1 0,1 0,1 0,-1 0,0-1,0 1,0-1,0-1,1 0,-2 0,0 0,0 1,-1-1,0 1,0 1,-1 0,1 0,0 0,1 0,0 1,0 0,2-1,-1 0,0 1,0-1,0-1,0 1,0 0,0 0,-1 0,1 0,0-1,-1 1,1 1,-1-1,0 3,0-2,0 1,0-1,0 1,1-1,-1-1,0 1,1 0,0-1,0 0,0 0,0 0,1 0,-1-1,3-1,-2 0,-1 1,1-1,-1 0,-1 1,1 0,-1 0,-1 0,1 1,-2 0,1 0,-1 1,1 0,0 0,1 1,0-2,1 1,-1-1,1 0,0 0,0 0,-1-1,1 1,-1-1,0 1,0 0,1 0,-2 0,1 1,0 1,0-1,0 1,1 1,-1 0,1 0,0 0,-1 0,1 0,-1 2,-1-3,1-1,-1 1,-2-1,2-1,0 0,1 0,-2-1,2 0,0 0,0-1,0 0,1 0,0 0,1-1,0 1,0-1,3-1,-3 3,0-1,-1 0,0 0,0 1,-1-1,1 1,-1 0,0 0,0 0,0 1,-1 0,1-1,-1 2,0 0,0 1,0 0,1 0,0 0,-1 0,1-1,1 0,-1 0,0-1,2 0,-1 0,1 0,-1-1,0 0,0 1,0-2,0 1,0 0,0 0,0 0,0 1,-1 0,0 1,0-1,0 1,0 0,0 0,1-1,-1 1,0-1,0 0,1 0,-1 0,1 0,0-1,0 0,0 1,0-2,1 1,-1 0,0 0,-1 0,1 1,-1 0,0 0,0 0,0 1,0-1,0 1,0 0,0-1,0 1,0-1,0 0,0 0,1 0,-1 0,1 0,0-1,0 0,-1 0,1-1,0 1,0-1,0-1,-1 1,1 0,-1-1,1 1,-1-1,0 1,0 0,0 1,0 0,-1-1,1 2,-1 0,1 0,0 0,0 0,0 0,0 0,0 0,-1 0,1 1,0-1,0 1,0-1,0 0,0 0,0 1,0-1,0 1,0 0,-1 0,1 0</inkml:trace>
</inkml:ink>
</file>

<file path=ppt/ink/ink28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1271 536,'2'0,"-4"0,2 0,0 0,0 0,0 0,1 0,0 0,2-2,-1 1,-1 0,1 0,1-3,-2 1,0 0,0 0,-1 0,1 0,-1 1,1 0,-1 0,0 0,0 0,0 2,0 0,0-1,0 1,0 0,-1 1,1 0,-1 0,0 1,0 0,1 0,-1 1,1-1,-1 5,1-4,0-1,0 1,1 0,-1-2,1-1,0 0,0 0,1 0,-1-1,0 1,0-1,0 0,0-1,-1 0</inkml:trace>
</inkml:ink>
</file>

<file path=ppt/ink/ink2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16:17"/>
    </inkml:context>
    <inkml:brush xml:id="br0">
      <inkml:brushProperty name="width" value="0.05292" units="cm"/>
      <inkml:brushProperty name="height" value="0.05292" units="cm"/>
      <inkml:brushProperty name="color" value="#000000"/>
      <inkml:brushProperty name="ignorePressure" value="false"/>
    </inkml:brush>
  </inkml:definitions>
  <inkml:trace contextRef="#ctx0" brushRef="#br0">1335 12,'2'0,"-4"0,2-1,0 1,0 0,0 0,0-1,0 1,0 1,-1-1,1 1</inkml:trace>
</inkml:ink>
</file>

<file path=ppt/ink/ink29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1274 520,'2'0,"-4"0,2 0,0 0,0 0,0 0,2 0,-1 0,2-1,0 1,-1 0,1-1,1 0,-1 1,-1 0,0-1,0 0,-1 1</inkml:trace>
</inkml:ink>
</file>

<file path=ppt/ink/ink29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1405 446,'2'0,"-4"0,2 0,0 0,-1 0,0 0,1 0,0 0,0 1,0-1,0 0,-1-1,1 1,0 0,-1-1,1 1,0 0,0-1,0 1,0-1,1 1,-1 0,0 0,1 1,0 0,0 0,-1 0,0 1,1-1,-2 1,0-1,0 1,0 0,0 0,0-1,0 1,1-2</inkml:trace>
</inkml:ink>
</file>

<file path=ppt/ink/ink29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1384 535,'2'0,"-4"0,2 0,0 1,-1 0,1-1,0 1,-1-1,1 0,0 0,0 0,0 0,0 0,0 0,0-1,0 0,0 0,0 0,0 0,0 0,1 0,-1 0,1 0,-1 1,0 1,0 0,1 3,-1-2,1 1,-1-1,0 0,0 1,-1-1,0 0,0-1,-1 0,1 0,-1 0,1-1</inkml:trace>
</inkml:ink>
</file>

<file path=ppt/ink/ink29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1470 469,'0'-1,"0"1,1-1,-1 1,0-1,1 0,-1 1,1-1,0 1,0 0,0 0,0 1,0 0,0 1,0 1,-1-1,0 1,0 2,-1-4,1 0,0 0,-1-1,1 1,0-1,0-1,0 1,0-3,0 2,0-1,0 1,1-1,-1 0,1 1,0-1,0 1,0-1,0 1,0 0,0 1,-1-1,2 1,-2 0,1 0,-1 0,1 1,-1 0,1 0,-1 1,0-1,0 2,1-1,-1-1,0 1,0-1,0 0,0 0,1 0,-1-1,0 0,0 1,1-2,-1 1,1-1</inkml:trace>
</inkml:ink>
</file>

<file path=ppt/ink/ink29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1500 470,'2'0,"-4"0,1-1,1 2,0 0,1 0,-1 0,1-1,0 1,0-1,-1 0,1 0,0 0,2-1,-3 0,1 0,0 0,0-2,-1 2,0 1,-1-2,0 2,0 0,0 0,0 1,0 0,0 1,1-1,-1 1,1 0,0 1,0-1,1-1,0 0,0-1,0 1,1-2,-1 1,1-1,0 0,0-1,0 0,-1 0,0 0,1-1,0-4,0 3,-1 0,-1 0,1 1,-1 1,0 0,0 1,-1 1,0-1,1 1,-1 0,0 1,1-1,-1 1,0 1,1 0,-1 0,1 0,0 2,0-1,0 1,0-1,0 0,1 2,0-4,0 0,0 0,-1-1,1 0,0 0,0 0,0 0,0-1,0 0,-1 0,1 0,-1 0,0-1</inkml:trace>
</inkml:ink>
</file>

<file path=ppt/ink/ink29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1513 455,'2'0,"-4"0,1-1,1 1,0 0,0 0,0 0,0 0,0 0,0 1,1-1,0 0,2 0,0 0,-1 0,0 0,0 0,0 0,0 0,-1 0,0 0,0-1,-1 1</inkml:trace>
</inkml:ink>
</file>

<file path=ppt/ink/ink29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1550 460,'2'0,"-4"0,2 0,0 0,1 0,-1 0,2 0,0 0,2 0,-2-1,1 1,-2 0,1 0,-1 0,0 0,-1 0,0 0,0 0,0 0,0 0</inkml:trace>
</inkml:ink>
</file>

<file path=ppt/ink/ink29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1552 465,'2'0,"-4"0,2 0,0 0,0 0,0 0,0 0,0 0,0 0,0 0,0 0,1 0,-1 0,1 0,0 0,0 0,0 0,-1 0,1 0,-1 0,0 0,0 0,0 0,0 0,0 0,0 0,0 0,0 0</inkml:trace>
</inkml:ink>
</file>

<file path=ppt/ink/ink29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1566 449,'2'0,"-4"0,2 0,0 0,0 0,0 0,0 0,0 0,1 0,0 0,3 1,-2-1,0 1,0-1,-1 1,1 0,-1-1,-1 0,1 1,-1 0,0 0,-1 0,0 1,0 0,0 0,0 0,-1 0,1-1,0 1,1-1,-1-1,1 1,0-1,-1 1,1-1,1 0,0 0,0-1</inkml:trace>
</inkml:ink>
</file>

<file path=ppt/ink/ink29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1601 448,'2'0,"-4"0,2 0,0 0,0 0,0 1,1 0,0 1,0 0,-1 2,0-2,0-1,0-1,0 1,0-2,0 0,1 0,-1-1,1 1,1-2,-1 1,1 1,0-2,-1 3,-1 0,0 0,0 1,0 0,1 1,-1 0,0 0,1 1,0-2,1 0,-1-1,0 0,1-1,0 1,-1-1,1 0,-1 0,-1 0,1-1,-1 1,0 0,0-1,0 1,0 0,0 0,0 0,-1 1,1 0,-1 0,1 0,-1 3,1-2,0 1,0 0,1-1,0 0,0 0,0 0,0-1,0 0,0 0,2-2,-1 1,-1 0,1-1,-1 0,0-1,0 0,0 0,0 0,-1-1,1 2,-1-1,0 2,0 0,0 1,0-1,0 1,-1 1,1 1,-1 0,1 0,-1 1,1 0,0 0,1 0,-1-1,1 0,-1 0,1 0,0-1,-1-1,1 0,0-1,0 0</inkml:trace>
</inkml:ink>
</file>

<file path=ppt/ink/ink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16:17"/>
    </inkml:context>
    <inkml:brush xml:id="br0">
      <inkml:brushProperty name="width" value="0.05292" units="cm"/>
      <inkml:brushProperty name="height" value="0.05292" units="cm"/>
      <inkml:brushProperty name="color" value="#000000"/>
      <inkml:brushProperty name="ignorePressure" value="false"/>
    </inkml:brush>
  </inkml:definitions>
  <inkml:trace contextRef="#ctx0" brushRef="#br0">707 45,'2'0,"-3"0,2-1,0 1,1 0,-1-1,1 1,0-1,1 1,-1-1,0 0</inkml:trace>
</inkml:ink>
</file>

<file path=ppt/ink/ink3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16:17"/>
    </inkml:context>
    <inkml:brush xml:id="br0">
      <inkml:brushProperty name="width" value="0.05292" units="cm"/>
      <inkml:brushProperty name="height" value="0.05292" units="cm"/>
      <inkml:brushProperty name="color" value="#000000"/>
      <inkml:brushProperty name="ignorePressure" value="false"/>
    </inkml:brush>
  </inkml:definitions>
  <inkml:trace contextRef="#ctx0" brushRef="#br0">1306 21,'2'0,"-4"0,2 0,0 0,0 0,0 0,0 0,0 0,1 0,0 0,0 1,0-1,1 0,0 0,0 0,0 0,0 0,0 0,-1 0,0 0,1-1,-2 1,1 0,-1 0,0 0,0 0</inkml:trace>
</inkml:ink>
</file>

<file path=ppt/ink/ink30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1632 441,'2'0,"-4"0,2-1,0 1,1 0,0 0,2 0,-1 0,1 0,0 0,-1-1,1 1,0 0,0 0</inkml:trace>
</inkml:ink>
</file>

<file path=ppt/ink/ink30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1674 441,'2'0,"-4"0,2 0,0 1,0 1,1-1,0 1,-1 0,1 0,0-1,-1 0,1-1,-1 0,1 0,0 0,-1-1,1 0,0-1,-1 1,1-1,-1-1,0 2,1-1,-1 1,0 1,0 0,0 0,1 1,0-1,1 1,-1 0,3 0,-2-1,-1 0,1 1,-1-2,1 1,-1-1,-1 0,0 1,-1-2,1 2,-1-1,1 1,-2 0,1 1,0 0,0 0,0 1,1 0,0-1,0 0,0 0,0 0,1 0,0-1,0-1,0 1,0-1,-1 0,1 0,-1 0,0 0,0 0,1 0,-1 0,0 1,0 0,0 0,0 1,0 1,0-1,0 1,0 0,1-2,0 1,0-1,0 0,1-1,-1 1,1-1,0 0,-1-1,2-2,-2 1,1-1,-1 0,1-3,-1 3,-1 2,0 0,0 2,0-1,0 2,-1-1,0 1,0 1,-1 2,1-1,1 0,0 0,-1 0,1 1,1-1,0-1,-1 0,1-1,1 0,-1-1,1 0,-1 0,1-1,0 0,-1-1,0 1,1-1,-1 0,0 1,-1 1,0-1,0 1,0 0,0 0,-1 0,1 1,-1 0,1 1,-1-1,1 1,0-1,0 0,0 0,0-1,1 0,0 1,-1-2,1 1,0 0,-1-1,1 0,0-1,0 1,2-2,-2 2,-1 0,0 1,0 0,0 0,0 1,1-1,-1 1,0 1,1-1,-1 0,1 0,0 1,1-1,-1-1,0 0,0 0,2-1,-2 0,1 0,-1 0,1-1,-1 1,0-1,0 0,-1 1,0 0,0 0,-1 0,1 1,0 0,-1 0,1 0,-1 0,0 1,0 0,1 1,-2 2,2-2,0 0,0-1,1 1,0-1,0-1,1 0,0 0,0 0,-1 0,1 0,0 0,-1 0,0 0,-1 0,0 0,0 0,0 0,-2-1</inkml:trace>
</inkml:ink>
</file>

<file path=ppt/ink/ink30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475 112,'2'0,"-4"0,2 0,-1-1,1 1,0 0,0 0,0 0,0 0,0 0,0 0,0 1,0 0,0-1,0 2,0-1,1 0,-1 0,0 1,0-2,0 0,0 1,0-1,0 0,1-1,-1 1,1-1,0 0,0 0,1-1,-1 0,1 1,0-1,1-1,-2 2,-1 1,1 0,-1 0,0-1,1 2,-1-1</inkml:trace>
</inkml:ink>
</file>

<file path=ppt/ink/ink30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381 563,'2'0,"-5"0,3 0,0 0,0 0,0 0,0 0,0 0,0 0,1 0,0 0,4 0,-3 0,0 0,4 1,-3-1,0 0,0 0,4 0,-3 0,0 0,-1 0,0 0,0 0,0 0,0 0,-1 0,1 0,-1 0,0 0,-1 0,0 0,-1 0,1 0,0 0,-1 0,0 0,0 0,0 0,0 0,0 0,0 0,-1-1,1 1</inkml:trace>
</inkml:ink>
</file>

<file path=ppt/ink/ink30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94 363,'2'0,"-4"0,1-1,1 1,0 0,0 0,0 0,0 0,0 0,0 1,0-1,0 1,1 0,-1 2,0-2,0 0,0-1,1 1,-1-1,0 0,0 0,0 0,0-1,1 0,1 0,0-1,1 0,-1 0,5-5,-5 5,0 1,-1 0,0 1,-1 0,0 0,0 0,0 0,0 0,0 0,0 0,-1 1,0 0</inkml:trace>
</inkml:ink>
</file>

<file path=ppt/ink/ink30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91 370,'2'0,"-4"0,2 0,0 0,0 0,0 0,0 0,0 1,1 0,-1 0,0 1,1 0,-1-2,0 0,1 1,-1-1,0 0,0 0,1 0,0-1,2-1,0 0,0 0,0 0,3-3,-4 3,1 0,-1 1,0-1,0 1,-1 1,0-1,-1 1,0 0,1 0,-1 0,0 0,0 0,-1 0,1 0,-1 0</inkml:trace>
</inkml:ink>
</file>

<file path=ppt/ink/ink30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75 502,'2'0,"-4"0,2 0,0 0,0 0,0 0,0 0,0 1,0 0,0 1,0 0,0 1,0-2,0 1,0-1,0 0,0-1,0 0,1-1,0 0,1 0,0-1,0 0,0-1,0 1,1 0,-1 0,0 0,0 1,-1 0,1-1,-1 2,-1 0,0 0,0 0,0 0,0 0,-1 1,-1 1</inkml:trace>
</inkml:ink>
</file>

<file path=ppt/ink/ink30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69 516,'2'0,"-4"0,2 0,0 0,0 0,0 1,1-1,-1 1,0 0,1 0,-1 0,0 0,0-1,0 0,0 0,0 0,1 0,0-1,1 0,1-1,-1 0,1 0,0-1,1 1,-1-1,3-1,-4 3,0 0,-1 1,-1 0,0 0,0 0,0 0,0 0,0 0,0 0,0 0,-1 1</inkml:trace>
</inkml:ink>
</file>

<file path=ppt/ink/ink30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88 662,'2'0,"-4"0,2 0,0 0,0 1,0 0,0 1,0 0,0 0,0 1,0-2,1 1,-1-1,0 0,0-1,0 1,0-1,0-1</inkml:trace>
</inkml:ink>
</file>

<file path=ppt/ink/ink30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88 651,'2'0,"-5"0,2-1,0 1,0-1,0 1,0 0,-1 2,0 0,1 0,-1 0,1 1,0 1,0-2,0 1,1 3,1-4,-1 1,1 0,0-1,-1 1,1-2,1 1,-1-1,1-1,1 0,-1 0,0 0,-1 0,2-1,-1 0,0 0,0 0,0 0,-1 0,1 0,-1-1,0 0,0 1,0-2,-1 1,1 0,-1 1,0-1,-1-1,1 1,-1 0,0 1,0-1,0-1,-1 1,0 0,0 1,-1-1,-1 1,1 1,1 0,-1 1,0 2</inkml:trace>
</inkml:ink>
</file>

<file path=ppt/ink/ink3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16:17"/>
    </inkml:context>
    <inkml:brush xml:id="br0">
      <inkml:brushProperty name="width" value="0.05292" units="cm"/>
      <inkml:brushProperty name="height" value="0.05292" units="cm"/>
      <inkml:brushProperty name="color" value="#000000"/>
      <inkml:brushProperty name="ignorePressure" value="false"/>
    </inkml:brush>
  </inkml:definitions>
  <inkml:trace contextRef="#ctx0" brushRef="#br0">1347 10,'2'0,"-4"0,1-1,1 1,0 0,0 0,0 1,0 0,0 0,0 4,0-2,0 0,0 0,-1-1,1 1,0-1,-1-1,1 0,0 0,0 0,0-1,0 0,1 0,-1 0,2 0,0-1,-1 0</inkml:trace>
</inkml:ink>
</file>

<file path=ppt/ink/ink31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135 668,'2'0,"-4"1,3 0,-1 2,1-1,-1 1,0-1,1 0,-1-1,0 0,0 0,0-1,0 0,0 0,-1 0,1-1,0-3,0 2,0-2,0 1,0-1,0 0,0 0,0 1,1-1,0 2,0 0,0 0,1 1,-1 1,1-1,3 1,-2 0,-1 1,0 0,-1 0,0 0,0 1,-2 0</inkml:trace>
</inkml:ink>
</file>

<file path=ppt/ink/ink31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128 669,'2'0,"-4"0,2 0,0 0,1 0,0 0,1 0,4 0,-4 0,1 0,0 0,0 0,-1 0</inkml:trace>
</inkml:ink>
</file>

<file path=ppt/ink/ink31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151 672,'2'0,"-4"0,2 0,1 0,-1 1,2-1,-1 1,3-1,-2 0,0 0,0 0,-1-1,0 1,0-1,0 0,-1 0,0 1,0-1,-1 0,0 1,1 0,-1 0,-2 1,1-1,1 2,1-1,-1 0,1 1,0-1,0 1,0-1,1 0,2 0,-2-1,1 0,0 0,3-1,-2 1,-1-2,0 1,-1 0,0 0,-1 0,0 0,-1 1,0-1,-1 1,2 0,-1 0,0 1,0 2,1-2,0 0,0 0,1 0,-1 0,1 0,1-1,-1 1,1-1,0 0,0 0,0-1,0 1,0-1,2 0,-2 0,-1 0,0 1,-1-1,0 1,-1-1,0 1,0 0,0 0,-1 0,2 0,-1 1,0 0,0 1,1 0,0-2,0 1,0 0,0-1,0 0,1 0,0 0,1 0,0-1,-1 1,0 0,0 0,0-1,-1 0,0 1,1 0,-1-1,0 1,1-1,-1 1,1 0,-1-1,0 1,0 0,0 0,0 0,0 0,0 0,0-1,0 1,1-1,-1 1,0-1,1 0,-1-1,0 1,0 0,0-1,0 1,1-1,-1 1,1-3,-1 2,0 1,0 0,0 0,0 1,0 0,0 0,0 0,0 1,0 1,-1 0,0 1,0 4,1-3,0-1,0-1,0 0,1-1,-1 0,1 0,-1-1,1 0,2 0,-2 0,0-1,-1 0</inkml:trace>
</inkml:ink>
</file>

<file path=ppt/ink/ink31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237 660,'2'0,"-4"0,2-1,0 1,0 1,0-1,1 2,-1 0,1 1,0 4,-1-4,0-1,-1 0,1 0,0-1,0-1,0 0,0 0,0-1,0 0,0-1,-1-1,1-1,0 0,1-5,0 3,1 2,-1 1,1 0,0 2,0 0,0 1,1 0,-1 0,1 0,-1 1,0 1,-1 0,-1 0,0 1</inkml:trace>
</inkml:ink>
</file>

<file path=ppt/ink/ink31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229 671,'2'0,"-4"0,2 0,0 0,3 0,0 0,1 0,0 0,1 0,-1 0,0 0,-1 0,-1 0,0 0,-2-1,1 1,-1 0,-1 0,1 0,-1 2,-1-1,1 1,0 0,1 0,0-1,1 0,0 0,0-1,1 1,0-2,2 0,-2 0,-1 0,0 0,-1-2,0 2,-2 1,1-1,-1 0,0 1,2-1,-1 1,2 0,-1-1,1 1,1 0,0 0,0 0,1 1,-1-1,0 1,0 1,0-1,-1 1,1-1,-2 0,1 0,-1 0,-1 0,0-1,0 0,0 0,-1 0,2-1,0 0,0 0,0 0,1 0,0 0,0 0,1 0,-1 0,1 0,0 1,0 0,-1 0,1 0,-1 0,0 1</inkml:trace>
</inkml:ink>
</file>

<file path=ppt/ink/ink31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301 671,'2'0,"-4"0,2 0,0 0,0 0,0 1,0-1,0 1,0 2,0-1,0 0,0-1,0 0,0 0,1-1,-1 0,2 0,-2-1,1 0,0 0,0 0,0-1,-1 1,1 0,-1 1,0 0,-1 1,1 1,-1-1,2 1,-1-1,1 0,0 0,0-1,0 1,2-1,-2 0,1 0,-1-1,1-1,-1 1,-1-1,0 1,-1-1,0 0,0 1,0-1,0 1,-1 1,0-1,1 1,0 1,1 0,0 0</inkml:trace>
</inkml:ink>
</file>

<file path=ppt/ink/ink31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332 674,'0'-1,"0"1,0-1,-1 1,1 0,-2 0,1 2,0-1,0 1,0 0,1 0,0-1,0 1,2-1,-1 0,0-1,0 0,1-1,-1 0,0 0,-1 0,1-1,-1 0,1 1,-1 0,0 0,0 1,0 0,0 0,0 1,0 0,-1 0,1 2,0-1,0-2,1 1,-1 0,1-1,0 0,0 0,1 0,-1-1,2-1,-2 1,1-1,-1 1,0 1,-1 0,0 0,0 0,0 0,0 1,0 1,0-1,0 0,0 0,1 1,-1-2,1 1,0 0,1-1</inkml:trace>
</inkml:ink>
</file>

<file path=ppt/ink/ink31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370 680,'-1'0,"1"-1,-1 1,0-1,-1 1,-2 0,2 1,1 0,-1 1,1-1,1 1,0 0,0-1,1-1,-1 1,3-1,-2-1,1 1,-1-2,2-1,-2 0,1 0,-1 0,0-1,0-1,1-3,-2 5,0 1,-1 1,1 1,0-1,-1 1,1 1,-2 2,1 0,0 1,0 0,1 0,-1 0,1 0,0-1,0-1,0 0,1-1,0 0,1-1,-1 0</inkml:trace>
</inkml:ink>
</file>

<file path=ppt/ink/ink31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421 656,'2'0,"-4"0,2-1,0 1,-1 1,1 0,1 2,-1 1,1 0,-1 1,0 0,0-1,-1 0,1-2,-1 0,1 0,-1-1,1-1,-1 0,0-3,1 1,0-1,0-1,0 0,-1 0,1-1,0 1,0 1,0 0,1 1,0 1,1 0,0 1,2 1,-1 0,-1 0,0 1,-1 1,-1 0,0-1,-2 1,0-1,0-1,0 0,0 0,1-1,0 0,0 0,1-2,0 0,1 0,0 0,1 0,2 0,-2 1,0 1,0 0,1 1,-2 0,0 0,0 1,-1 1,0-2,0 0,0 0,0-1,0 0,0 0,1-1,0 0,2-3,-2 2,1 1,0-1,1 1,-3 1,0 1,1-1,-1 1,0 1,0 0,0 0,0-1,0 1,1 0,-1-1,1-1,0 1,0-1,3-1,-2 0,0 0,-1 0,0-1,0 0,-1 1,0-1,-1 0,-1 1,-2 0,1 1,1 1,0 0,0 1,2-1,0 0,0 0</inkml:trace>
</inkml:ink>
</file>

<file path=ppt/ink/ink31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482 661,'2'0,"-4"0,2 0,0 0,1 2,0 1,-1 1,1 0,-1 1,0 0,0-1,-1-1,1 0,0-1,0-1,0 0,0-1,0-1,0-1,0 1,0-1,0-1,-1 0,1 0,-1-1,1 0,-1 1,1-3,0 4,1 0,-1 2,3-2,-1 2,0 0,0 0,0 1,-1 0,0 1,-1 0,-1 1,0-1,0 0,-1 0,-1 0,1-1,0 0,-2 0,3-1,1 0,0-1,0 1,1 0,1-1</inkml:trace>
</inkml:ink>
</file>

<file path=ppt/ink/ink3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16:17"/>
    </inkml:context>
    <inkml:brush xml:id="br0">
      <inkml:brushProperty name="width" value="0.05292" units="cm"/>
      <inkml:brushProperty name="height" value="0.05292" units="cm"/>
      <inkml:brushProperty name="color" value="#000000"/>
      <inkml:brushProperty name="ignorePressure" value="false"/>
    </inkml:brush>
  </inkml:definitions>
  <inkml:trace contextRef="#ctx0" brushRef="#br0">1362 23,'2'0,"-4"0,2-1,0 1,-1-1,1 0,-1 1,1 0,-1 0,0 0,0 1,0 0,0 0,0 1,-1 1,1-1,1-1,-1 0,2 1,0-2,0 0,0 0,0 0,1 0,-1 0,0-1,0 0,0 0,0-1,0 0,-1 1,1 0,-1 0,0 1,0-1,0 1,0 0,0 0,0 0,0 0,0 0,-1 0,1 1,0-1,0 1,0 0,0 2,0-2,0 0,0-1,0 2,1-2,-1 0,1 0,-1 0,1 0,1 0,-1-1,0 0,0 0,1-2,-1 2,0 0,-1 0,0 1,0 0,0 0,0 0,-1 1,1 0,0 0,-1 0,1 0,0 0,0-1,1 0,-1 0,1 0,0 0,1-1,-1 1,0-1,0 0,0 0,0-1,-1 2,0 0,0 0,0 0,0 0,-1 1,0 0,1 0,-1 1,0 0,1 1,-1-1,1 1,-1-1,0 0,1 0,0 0,-1 0,1 0,-1-1,1 1,-1-1,1 0,-1-1,0 1,1-1,-1 0,0 0,0 0,0-1,0 0,1 1,0-1,0 0,0-2,1 2,1-1,-1 1,1-1,-1 1,1 0,0 0,-1-1,1 1,2-3,-2 3,0-1,-1 1,1-2,-2 2,1 1,-1-1,0 0,0 1,0-1,0 1,0 0,0 0,-1 0,1 0,0 0,0 0,-1 0,1 0,0 1,-1 0,1 0,-1 0,1 0,-1 0,1 0,-1 0,1 0,1 0,-1 0,1 0,1-1,-1 1,0-1,0 0,0-1,0 1,0 0,0-1,0 0,0 0,0-1,0 1,0 0,-1 0,1-1,-1 2,0-1,0 0,0 1,-1 0,1-1,-1 1,1 0,0 0,0 0,0 0,0 1,0-1,1 1,0-1,0 0,1 1,-1-1,0 0,0 1,-1-1,1 0,-1 0,0 1,0-1,0 1,-1 0,0 0,0 0,1-1,0 1,0 0,0-1,0 0,0 0,1 0,-1 0,1 0,0 0,1 0,1 0,-1-1,-1 1,0 0,1 0,-2 0,0 0,1-1,-2 1,1 0,0-1</inkml:trace>
</inkml:ink>
</file>

<file path=ppt/ink/ink32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511 665,'2'0,"-4"-1,2 1,0-1,-1 1,0 0,-1 0,0 1,-2 2,3-1,0 0,0 0,1 1,1-2,-1-1,1 1,0-2,0 1,1-1,-1 0,0-1,0 1,0-1,0 0,0 0,-1 1,0 1,0 1,0 0,0 1,0 0,1-1,-1 1,1 0,0-1,0 0,2 1,-2-2,2 0,-1 0,2-2,-2 0,0 0,-1 0,0 0,-1 0,0 1,-1 0,0 0,-1 1,-2 2,2-1,1 1,1-1,0 1,0-1,1-1,1 1,-1-1,0-1,1 1,-1-1,0 0,0 0,0 0,0 0,-1 1,0-1,0 1,1 2,-1 0,0 0,0 0,1 1,-1 0,1 1,0-1,0 1,-1 0,0 3,0-5,-1 1,-1-1,-1 0,2-3,-1 1,1-2,-1 0,1 0,0-1,0 0,1 0,0 0,1 0,1 1,1-1,0 1,0 1,4-1,-4 2,0-1,-1 0,0 0,0 0,-1 0,-1 0,1 0,-1 0,-1-1,1 2,-1 0,1 0,-3 2,2-1,1 1,-1 0,1 0,1-1,-1 0,1 0,0-1,0 1,1-2,-1 0,0-1,0 1,1-4,-1 2,-1 1,1 0,-1 2,0 0,-1 1,1 0,-1 1,0 1,1-1,0 0,0 0,1 0,0-1,2-1,-1 0,0 0,0-1,0-1,1 0,-1 0,0-1,0-1,0 0,1-5,-2 5,-1 1,0 1,-1 1,0 2,1 1,-2 0,1 1,1 0,-1 0,1 1,0-1,1 0,-1 0,0 0,0-1,0-1,0 0,-2-1,1 0,0-1,0 0,0 0,0-1,1 1,0-1,1 0,0 1,2-1,-1 2,0 0,1-1,1 2,-2 0,0 0,-1 0,0 1,-1 0,0 0,-1 0,0-1,0 0,0 1,1-2,-1 0,0-1,1-1</inkml:trace>
</inkml:ink>
</file>

<file path=ppt/ink/ink32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605 647,'2'0,"-4"1,2 1,0 0,1 0,-1 1,1-1</inkml:trace>
</inkml:ink>
</file>

<file path=ppt/ink/ink32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613 663,'2'0,"-5"1,2 0,-1 1,1 0,1 0,-1 0,2 0,-1 0,1-1,1 0,1 0,-2-1,1-1,-1 0,0-2,0 1,-2 0,1 0,-1 0,0 1,-1 0,1 1,-1 0,2 0,0 0,1 0,2 0,-1 0,-1 0,1 0,0 0,0 1,-1 0,1 1,0-1,-2 1,1 2,-1-3,0 0,-1-1,0 0,1 0,0-1,0 0,1 0,0 0,0 0,1-1,0 2,-1-1,1 2,-1-1,-1 1,1 1,0-1,2 2,-1-2,-1 0,1-1,1 1</inkml:trace>
</inkml:ink>
</file>

<file path=ppt/ink/ink32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670 674,'2'0,"-4"-1,2 1,0 0,1 0,0-1,1 1,2 1,6 0,-4 0,0-1,-1 1,2-1,-6 0,-1 0,0 0,-2 0,0-1</inkml:trace>
</inkml:ink>
</file>

<file path=ppt/ink/ink32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737 145,'2'0,"-4"0,2 0,0 0,0 0,0 0,0 0,0 0,-1 0,1 0,-1 0,1 1,-1 0,1 0,-1 0,1 0,0 0,0 0,-1 1,1-1,0 0,0-1,1 2,-1-2,1 1,-1-1,0 0,1 0,-1 0,1 0,0 0,-1 0,1 0,0 0,-1 0,1-1,0 1,0-1,0 1,0-1,0 1,-1-1,1 1,-1-1,0 0,1 1,-1-1,0 1,0-1,0 1,0 0,0-1,0 0,0 1,0 0,0-1,-1 1,1-1,0 1,-1 0,1-1,-1 1,1-1,-1 1,0 0,1 0,-2 0,1 0,0 0,0 0,0 0,0 0,1 1,-1-1,1 0,-1 1</inkml:trace>
</inkml:ink>
</file>

<file path=ppt/ink/ink32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758 146,'0'-1,"0"1,0 0,0 0,0 0,0-1,0 1,0 0,0 0,0 0,0 0,0 0,0 0,0 0,0 1,0 0,0 1,0-1,0 1,0 0,0-1,0 1,0-1,0 0,0 1,0-2,0 1,0-1,0 0,0 0,0 0,0-1,0 1</inkml:trace>
</inkml:ink>
</file>

<file path=ppt/ink/ink32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742 269,'2'0,"-5"0,3-1,0 1,0 0,-1 0,1 0,0 0,0 0,0 0,-1 0,1 0,-1 1,0 0,1 0,-1 0,1 1,-1-1,1 0,0 0,0 1,1-1,-1 0,0 0,1-1,-1 1,1-1,0 0,1 0,-1 0,1-1,0 0,-2 1,1-1,0 1,0-1,-1 1,1-1,-1 0,0 1,0-1,0 0,0 0,0 1,0-1,0-1,0 2,-1-1,1 1,-1-1,1 1,-1 0,0-1,0 1,0-1,-1 0,0 1,1 0,0 0,-1 0,2 1,-1-1,1 0</inkml:trace>
</inkml:ink>
</file>

<file path=ppt/ink/ink32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757 269,'2'0,"-4"-1,3 1,-1 0,0 0,0 0,1 0,0-1,-1 1,1 0,0 0,0 1,-1-1,1 1,0 0,-1 0,0 1,-1-1,1 0,-2 1,2-2,-1 1,1 0,-1-1,1 1,-1-1,1 1,0-1,0 0,0 0,0 0,0 0,2 0,-1-1,0 1,0 0,1-1,-1 1,1 0,-1-1,1 1,0 0,0-1,-1 1,0 0,0 0,-1 0,0 0,0 0</inkml:trace>
</inkml:ink>
</file>

<file path=ppt/ink/ink32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489 179,'2'0,"-4"0,2 0,0 0,0 0,0 0,0 0,0 0,0 0,0 0,0 0,0 0,0 0,0 0,0 0,0 0,0 0,0 0,0 0,0 0,0 0,0 0,0 0,0 0,0 0,0 0,0 0,0 0,0 0,0 0,0 0,0 1,0 0,0 2,0-2,0 0,0 0,1 1,-1-2,0 1,0 0,0-1,0 0,0 0,0 0,0 0,0 0,0-1,0 1,0-1,0 0,1 0,-1 0,1 0,-1 1,1-1,-1 1,1-1,-1 1,0 0,0 0,0 0,0 0,1 0,-1 0,0 0,1 1,-1 0,1 0,-1 0,0 0,0 0,1 0,-1-1,0 0,0 0,0 0,1 0,-1 0,1 0,0 0,-1 0,0 0,1 0</inkml:trace>
</inkml:ink>
</file>

<file path=ppt/ink/ink32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505 185,'2'0,"-4"0,2 0,0 0,0 0,0 0,0 0,0 0,0 0,0 0,0 0,0 2,1-1,-1 0,0 0,0 0,0 0,0 0,0 0,0-1,0 1,0-1,0 0,0 0,0 0,0 0,0 0,0-1,1 1,-1-1</inkml:trace>
</inkml:ink>
</file>

<file path=ppt/ink/ink3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16:17"/>
    </inkml:context>
    <inkml:brush xml:id="br0">
      <inkml:brushProperty name="width" value="0.05292" units="cm"/>
      <inkml:brushProperty name="height" value="0.05292" units="cm"/>
      <inkml:brushProperty name="color" value="#000000"/>
      <inkml:brushProperty name="ignorePressure" value="false"/>
    </inkml:brush>
  </inkml:definitions>
  <inkml:trace contextRef="#ctx0" brushRef="#br0">1453 24,'2'0,"-4"0,2-1,0 2,0 1,0 0,0 4,0-3,-1 0,1 0,0-1,0-1,-1 0,1 0,0-1,0 0,0 0,-1 0,1-1,0 1,0-2,-1-1,2 1,-1-1,1 0,1-2,-1 3,0 0,0 0,-1 1,1 0,0 0,0 1,0-1,0 1,0-1,0 1,0 0,0 0,0 1,-1 1,0 0,0-1,-1 0,1 0,-1 0,0-1,-1 1,1-1,-1 1,0-1,0 0,1 0,0 1,1-1,0 0,1-1,0 1,0 0,1 0,0 0,1 0,-1-1,0 1,0 0,0-1,0 1,0-1,-1 0,1 0,-1 0,-1 1,0-1,0 0,0 0,0 1,0-1,0 0,0 0,0 1,0-1,0 1,-1 0,0 0,1 1,-1-1,0 0,0 1,1 0,-1 0,1 0,0 0,0 0,0 0,0 0,0 0,1 0,-1-1,1 1,0-1,1 0,0 1,0-1,-1 0,0-1,0 1,0-1,-1 1,1-1,-1 0,0-1,0 1,0 0,1 0,-1 0,0 0,1 0,0 0,-1 1,1 0,0 0,0 0,-1 1,0-1,1 1,-1 0,-1 2,1-2,-1 1,0-1,0 0,0 0,1-1,-1 1,1-1,1 1,0-1,0 0,0 0,0 0,1 0,0 0,-1 0,1 0,-1 0,2-1,-3 1,1 0,-1 0,0 0,0 0</inkml:trace>
</inkml:ink>
</file>

<file path=ppt/ink/ink33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492 269,'2'0,"-4"0,2 0,0 0,0 0,0 0,0 0,0-1,0 1,0 0,0 0,0 0,0 0,0 0,0-1,-1 1,1 0,0 0,0 0,0 0,0 0,0-1,0 1,0 0,0 1,0 0,0 0,0 1,0 0,0 0,0 0,0-1,0 1,0-1,0-1,0 0,0 0,0 0,0-1,0 1,1-1,-1-1,0 1,1 0,-1 1,1-2,0 2,-1-1,0 1,0 0,0 0,1 0,-1 1,1 0,-1 0,1 0,-1 0,1 0,-1 0,0 0,0 0,0 0,0-1,0 0,0 0,0 0,0 0,-1 0</inkml:trace>
</inkml:ink>
</file>

<file path=ppt/ink/ink33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502 275,'2'0,"-4"0,2-1,0 1,1 0,0 0,0 0,0 0,0 0,0 1,0 0,-1 1,1-1,-1 0,-1 0,0 0,0 0,0 0,0 0,0-1,1 0,0 0,0 0,0 0,1 0,0 0,1-1,-1 1,1-1,0 0,0 1,0-1,0 1,0 0</inkml:trace>
</inkml:ink>
</file>

<file path=ppt/ink/ink33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270 152,'2'0,"-4"0,2 0,0 0,1 0,-1 0,0 0,0 0,0 0,0-1,0 1,0 0,0 0,0 0,0 0,0 0,0 0,0 0,0 0,0 0,0 0,0 0,0 0,0 0,0-1,0 1,0-1,0 1,0-1,0 1,0 0,0 0,0 0,0 0,0 0,0 0,1 1,-1-1,0 0,0 1,0-1,0 1,0-1,1 1,-1-1,1 0</inkml:trace>
</inkml:ink>
</file>

<file path=ppt/ink/ink33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261 153,'2'0,"-4"0,2 0,1-1,-1 1,0-1,0 1,0-1,1 1,-1 0,0-1,0 1,0 0,1 0,-1 0,0-1,1 1,-1 0,0 0,0 0,1 0,-1 0,1 0,-1 0,1 1,-1-1,0 1,0 0,0 0,0 0,1-1,-2 1,1 0,0 0,-1 0,1 0,-1-1,1 1,-1 0,1-1,-1 0,1 0,0 1,0-1,0 0,0 0,0 0,-1 0,1 0,0 0,0 0,0 0,0-1,0 0,1 0</inkml:trace>
</inkml:ink>
</file>

<file path=ppt/ink/ink33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278 145,'2'0,"-4"-1,3 1,-1 0,0 0,0-1,0 1,0 0,0 0,0 0,0 0,0 0,0 0,0 0,-1 1,0 0,1 0,-1 1,0-1,0 1,1 0,-1-1,1 0,0 0,0 0,0 0,0-1,1 1,-1-1,2 0,-1 0,0 0,0 0,0-1,0 0,-1 1,1 0,-1-1,1 1,-1 0,0 0,0 0,0-1,-1 1,1 0</inkml:trace>
</inkml:ink>
</file>

<file path=ppt/ink/ink33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287 152,'2'0,"-4"0,2 0,0 0,0 0,0 0,0 0,0-1,0 1,0 0,0 0,0 0,0 0,0 1,0 0,-1 0,1 1,0-1,0 0,0 1,0-1,0 1,1-1</inkml:trace>
</inkml:ink>
</file>

<file path=ppt/ink/ink33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271 270,'2'0,"-4"0,2-1,0 1,0-1,2 0,-2 1,1-1,0 1,-1 1,1-1,-1 1,1 0,-1 0,0 0,1 1,-1-1,-1 0,1 0,-1 0,-1 0,1-1,1 1,-1-1,0 0,1 0,0 0,-1 0,1 0,0 0,0 0,0 0,0-1,1 1</inkml:trace>
</inkml:ink>
</file>

<file path=ppt/ink/ink33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283 269,'2'0,"-4"-1,2 1,0 0,0-1,0 1,0 0,0 0,0 0,0 1,0 0,-1 1,1-1,0 1,-1 0,1-1,0 0,0 1,1-2,-1 0,0 0,1 0,0-1,0 1,-1-1,1 0,-1 1,1-1,-1 0,0 1,0 0,0-1,0 1,1 1,-1-1,0 1,1 0,-1 0,0 0,0 1,0-1,0 0,-1 0,1-1,0 1,0-1,0 0,0 0,0 0,3-1,-2 0,1 0,0 0,0 1,0-1,-1 0,1 1,-1-1</inkml:trace>
</inkml:ink>
</file>

<file path=ppt/ink/ink33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482 151,'2'0,"-4"0,2 0,0 0,0 0,0 0,0 0,0 0,0 0,0 0,0 0,0 0,0 1,-1 1,1-1,0 0,0 0,0-1,0 0,0 0,0 0,0 0,1 0,-1-1,1 0,0 0,1-1,-1 1,1-1,-1 2,0-1,-1 1,0 0,0 0,0 0</inkml:trace>
</inkml:ink>
</file>

<file path=ppt/ink/ink33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163 760,'2'0,"-4"0,2 0,-1 0,1 0,-1 0,0 1,1-1,-1 1,0 0,0 0,1 0,-1 0,0 1,1-1,-1 1,1-1,0 0,0 1,0-1,0 0,0 1,1-1,0-1,0 1,0-1,0 1,0-1,0 0,0 0,0-1,0 1,0-1,0 1,-1-1,1 0,1-1,-2 1,1 0,-1 0,0 0,1 0,-1 0,0 0,0 0,0 0,0 0,0 0,0 0,0 0,-1 0,1 1,-1-1,1 1,-1-1,0 1,1 0,-1 0,0-1,0 1,0 0,0 0,0 0,1-1,0 1,-1 0,1 0,0 1,0-1,0 1,0-1</inkml:trace>
</inkml:ink>
</file>

<file path=ppt/ink/ink3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16:17"/>
    </inkml:context>
    <inkml:brush xml:id="br0">
      <inkml:brushProperty name="width" value="0.05292" units="cm"/>
      <inkml:brushProperty name="height" value="0.05292" units="cm"/>
      <inkml:brushProperty name="color" value="#000000"/>
      <inkml:brushProperty name="ignorePressure" value="false"/>
    </inkml:brush>
  </inkml:definitions>
  <inkml:trace contextRef="#ctx0" brushRef="#br0">1524 20,'2'0,"-5"0,3 0,0 0,-1 0,1 1,0-1,0 1,0-1,0 0,0 0,0 0,0 0,0-1,0 1,-1-1,1 0,-1 0,0 0,0 0,0 1,0 0,0 0,0 1,0 0,1 1,-1-1,1 1,-1 0,1 0,0-1,1 1,-1-1,1-1,1 1,0-1,0 1,0-1,0 0,2-1,-2 0,-1 0,1-1,-1 0,0 0,-1 1,1 0,-1 0,0 1,0 0,0 0,-1 0,1 1,0 0,-1 1,2-1,-1 0,1 0,0 0,2 0,-2-1,1 0,0 0,0-1,-1 0,0 0,-1 0,1-1,-1 1,0 0,0 0,0 0,0 1,0 0,-1 0,1 0,0 1,-1 0,0 1,0 0,0 0,0 1,0 0,1 2,-1-2,1 0,1-1,-1 0,0-1,0 0,0 0,0-1,0-1,0 1,0-1,0 0,0-1,0 0,0 0,1-1,-1 1,0-1,0 0,1 1,-1 0,0 0,1 0,1 0,-2 1,1 0,0 0,0 0,-1 0,1 1,0 0,0 0,0 0,-1 1,1 0,-1 1,0-1,1 1,-2 0,0 0,0-1,0 0,-1 0,1 0,-1-1,0 1,1-1,0 0,1-1</inkml:trace>
</inkml:ink>
</file>

<file path=ppt/ink/ink34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181 769,'2'0,"-4"-1,2 1,0-1,0 1,0-1,0 0,0 0,1 0,-1 0,0 0,0 0,0 0,0 1,0 0,0 0,1-1,-1 1,0 0,0 0,0 1,0-1,0 1,0 0,-1 0,1 0,0 2,0-1,-1 0,1-1,0 1,0-1,0 1,0-1,0 0,0 0,0-1,0 1,0-1,0 1,0-1,0 0,0 0,0 0,0 0,0 0,-1 0,1 0,-1 0,0 0,0 0,-1 0,1 1,0-1,0 0,0 0,1 0,0 0,0 0,0 0,0 1,1-1,-1 0,3 0,-2 0,1 0,-1 0,2 0,-2 0,0 0,-1 0,1 0,-1-1,1 1,-1 0,0 0,1 0,-1 0</inkml:trace>
</inkml:ink>
</file>

<file path=ppt/ink/ink34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206 769,'2'0,"-4"0,2 0,0 0,0 0,0 0,0 0,0 0,1 0,0 0,1 0,0 0,-1 0,1 0,2-1,-3 1,0 0,0 0,-1 0,0 0,0 0,0 1,-1-1</inkml:trace>
</inkml:ink>
</file>

<file path=ppt/ink/ink34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205 774,'2'0,"-4"0,2 0,0 0,0 0,0 0,1 0,0 0,-1 0,2 0,0 0,0 1,0-1,-1-1,1 1,0 0,-1 0,0 0,0 0,0 0,-1 0,1-1,-1 1,1 0,-1 0</inkml:trace>
</inkml:ink>
</file>

<file path=ppt/ink/ink34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269 744,'2'0,"-4"-1,2 1,-1-1,1 1,-1-1,1 1,-1 0,1 0,-1 0,0 0,1 1,-1 1,0-1,1 0,-1 0,1 0,0 1,-1-1,1 1,0-1,0 1,0-1,0 1,0 0,0-1,0 1,0 2,0-2,0-1,0 1,-1 1,1-1,0-1,0 1,0 0,0-1,0 1,0-1,0 1,0-1,0 0,0 0,0-1,0 0,0 0,0 0,0 0,0 0,0 0,0 0,0 0,-1 0,0 0,0 0,0 0,0 0,0 0,1-1,-1 1,1-1,0 0,0 1,0-1,0 0,0 0,0 1,0-1</inkml:trace>
</inkml:ink>
</file>

<file path=ppt/ink/ink34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253 765,'2'0,"-4"0,2 0,-1 0,1 0,0 0,0 0,0 0,0 0,0 0,1 0,0 0,0 0,1 0,-1 0,1-1,0 1,0 0,0 0,-1 0,2 0,-2 0,0 0,-1 0,0-1,0 1,-1 0</inkml:trace>
</inkml:ink>
</file>

<file path=ppt/ink/ink34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304 727,'2'0,"-4"0,2-1,0 1,0 0,0 0,0 0,0 0,-1 1,1 0,-1-1,1 2,-1-1,0 0,0 1,0 0,0-1,0 1,0 0,0 0,0 0,-1 1,2-1,0 0,-1 0,1 0,0 1,-1-1,1 0,0 0,0 0,0 0,0 0,0 0,0 0,0 0,0 1,0-1,0-1,0 0,0 1,1-1,0 0,-1 0,1 0,0 0,0 0,0 0,-1 0,1 0,0 0,1 0,-1 0,-1-1,1 1,0-1,-1 0,1 0,-1 1,0-1,0 0,1 0,-1 0,0 0,0 0,0 0,0 0,0 0,0-1,0 0,0 0</inkml:trace>
</inkml:ink>
</file>

<file path=ppt/ink/ink34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320 757,'2'0,"-4"-1,2 1,-1 0,1 0,0 0,0 0,0 0,0 0,0 0,0 0,0 0,0 0,0 0,1-1,-1 1,0 0,0 0,0 0,0 0,0 1,0-1,0 1,-1 0,1 3,0-2,-1 0,1-1,0 2,0-2,0 0,0-1,0 0,0 0,0 0,0 0,1 0,0-1,0 0,0 0,0-1,0 0,0 1,-1 0,1 1,-1-1,0 1,0-1,0 1,0 0,0 0,0 0,1 0,-1 0,0 1,0 1,1-1,-1 0,1 0,-1 0,1 0,-1 0,1-1,-1 1,1-1,0 0,0 0,0 0,0-1,1 0,-1 0,0 0,0 0,-1 0,1 0,-1 0,0 0,0-1,0 1,0 0,0 0,0 0,0 1,-1-1,1 1,-1-1,1 1,0 0,-1 0,1 0,0 0,-1 0,1 0,0 0,0 0</inkml:trace>
</inkml:ink>
</file>

<file path=ppt/ink/ink34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350 768,'2'0,"-4"0,2 0,0 0,0 0,0 0,0 2,0 1,0-1,0 0,0 0,0 1,0-1,0-2,0 1,0-1,0 0,0 0,0 0,0 0,0 0,1-1,-1 0</inkml:trace>
</inkml:ink>
</file>

<file path=ppt/ink/ink34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359 770,'2'0,"-4"0,2 0,0 0,0 0,0 0,0 0,0 0,0 1,-1 0,-1 1,1-1,0-1,0 1,0-1,1 0,0 0,0 0,0 1,0-1,0 0,0 1,1-1,-1 1,2 0,-1-1,1 0,-1 0,0 1,-1-1,1 0,0 0,-1 0,1 0,1 1</inkml:trace>
</inkml:ink>
</file>

<file path=ppt/ink/ink34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375 776,'2'0,"-4"0,2-1,0 1,0 0,0 0,0-1,0 1,0 0,0 1,0 0,0 0,0 1,0 0,0-1,0 1,0 0,0-1,0 1,0-1,0 0,0 0,0 1,0-2,0 1,0 0,0 0,0-1,-1 1,1-1,-1 1,0-1,1 0,-1 0,1 0,-1 0,0-1,1 0,-1-1,0 1,1-1</inkml:trace>
</inkml:ink>
</file>

<file path=ppt/ink/ink3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16:17"/>
    </inkml:context>
    <inkml:brush xml:id="br0">
      <inkml:brushProperty name="width" value="0.05292" units="cm"/>
      <inkml:brushProperty name="height" value="0.05292" units="cm"/>
      <inkml:brushProperty name="color" value="#000000"/>
      <inkml:brushProperty name="ignorePressure" value="false"/>
    </inkml:brush>
  </inkml:definitions>
  <inkml:trace contextRef="#ctx0" brushRef="#br0">1569 9,'2'0,"-4"0,2 1,0 2,0 0,-1 0,1 0,0 0,-1-1,0 3,0-4,1 0,-1 0,1-1,0 1,-1-1,1-1,0 0,0 0,0 0,0 0,1-1,0 1,0 0,0 0,0 0,0 1,-1-1,1 1,0 0,0 0,0 0,1 0,-1 0,-1 1,1 0,0 0,-1 1,0-1,0 0,-1 0,1-1,-1 0,1 0,-1 0,1 0,0 0,-1-1,1 0,1 0,-1 0,1 0,0-1,1 1,-1 0,0 1,0 0,-1 0,1-1,2 1,-2 0,0 0,-1 0,1 0,-1 1,-1-1,1 1,-1 1,0-1,0 0,0 1,1-1,0 0,0-1,0 1,0-1,1 0,1 0,-1 0,0-1,1 1,-1-1,0 0,0-2,-1 2,0 0,0 0,0 1,0-1,-1 0,0 1,0 0,-1-1,1 1,-1 0,1 1,-1-1,1 0,0 1,1 0,0-1,0 0,1 1,0-1,-1 0,2-1,-1 1,0 0,0-1,0 1,1 0,-1-1,1 1,-1 0,0 0,0 0,0 1,-1-1,0 0,0 1,0 0,0-1,0 1,0 0,0 0,0-1,0 0,0 1,0-1,0 0,0 0,0-1,0 0,0 1,1-1,0-2,0 2,1 0,-1 0,0 0,0 1,-1-1,1 1,-1-1,1 1,-1 1,1-1,-1 0,1 1,-1-1,1 0,-1 0,0 0,0 0,0 0,0 1,0 0,0-1,-1 1,1 0,0-1,0 1,-1 0,1 0,0 1,0-1,-1 0,1-1,0 1,0-1,0 0,0 0,0 0,0 0,1-1,-1 1,1-1,-1 0,1-1,0 1,0 0,0-1,-1 1,1 1,-1-1,0 1,0 0,0 0,0 0,0 1,0-1,0 1,0 0,0-1,0 1,0 0,0 0,0 0,0-1,1 1,-1-1,0 0,0 1,0-1,0 0,0 0,0-1</inkml:trace>
</inkml:ink>
</file>

<file path=ppt/ink/ink35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376 763,'2'0,"-4"0,2 0,0 0,0 0,0 0,0 1,0-1,0 0,0 0,0 0,0 0,0 0,0 0,0-1,0 1,0-1,0 1,0-1,0 1,0 0,0 0,0 0,0 0,0 0,0 1</inkml:trace>
</inkml:ink>
</file>

<file path=ppt/ink/ink35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414 753,'2'0,"-4"0,2 0,0 0,0 0,0 0,0 0,0 0,0 0,0 1,0 0,0 1,-1 0,1 0,0 0,0 0,0 0,-1 1,1-1,0-1,0 0,0 0,-1-1,1 1,0-1,-1 0</inkml:trace>
</inkml:ink>
</file>

<file path=ppt/ink/ink35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411 765,'2'0,"-4"0,2 0,1-1,-1 1,1 0,0 0,0 0,1 0,-1 0,0-1,2 0,-2 1,0-1,-1 0,1 0,-1 1,0-1,0 0,0 0,0 1,1-1,-1 1,0 0,-1 2,1 0,0-1,0 1,0 0,-1 0,1 0,0 0,-1 0,1 0,0-1,0 0,0-1,0 0,0 1,0-1,0 0</inkml:trace>
</inkml:ink>
</file>

<file path=ppt/ink/ink35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435 773,'2'0,"-4"-1,2 1,0 0,0 0,0 0,0 0,0 0,0 2,0-1,0 0,1 1,-1 1,0-2,0 1,-1-1,1 1,0-1,0 1,0-1,0 0,-1 1,1 0,0-2,-1 1,1-1,-1 1,1-1,-1 0,1 1,-1-1,1 0,-1 0,1 0,0-1,-1 1,1 0,0-1,-1 0,1 0,0 0,0 0</inkml:trace>
</inkml:ink>
</file>

<file path=ppt/ink/ink35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443 759,'2'0,"-4"0,2-1,0 1,0 0,0 0,0 0,-1 1,1 0,-1-1,1 1,-1-1,1 1,0-1,-1 0,1 0,0 0,0-1,0 1,0-1,0 0,0 0,0 1,0 0,0 0,0 0,0 0,0 1,0 0</inkml:trace>
</inkml:ink>
</file>

<file path=ppt/ink/ink35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456 730,'2'0,"-4"0,2 0,0 0,0 0,0 0,0 0,0 0,0 0,0 0,0 0,0 0,0 0,0 0,1 0,-1 0,1 0,0 1,-1 0,1-1,0 1,0 0,0 0,-1 0,1 0,0 0,-1 0,1 0,0 0,-1 0,0 0,1 1,0-1,-1 0,0 0,1 0,-1 1,0-1,0 0,0 0,0 0,0 0,0 0,0 0,0 0,0 0,0 0,0 0,0 0,0-1,0 2,0-1,0-1,0 1,0 0,-1-1,1 1,0 0,0 0,0-1,0 1,0 0,0 0,0 0,0 0,0 0,0 0,0 0,-1 0,1 1,0-1,0 0,-1 0,1 0,0-1,0 1,-1 0,1-1,0 1,0 1,-1-2,1 1,0 0,-1-1,1 1,-1 0,1-1,0 1,0-1,0 1,-1-1,1 1,-1-1,1 0,0 1,0-1,-1 1,0-1,1 1,-1-1,1 0,0 1,-1-1,1 0,0 0,0 0,0 0,0 0,0 0,0 0,0 0,0 0,0 0,0 0,0 0,0 0,0 0,0 0,0 0,0 0</inkml:trace>
</inkml:ink>
</file>

<file path=ppt/ink/ink35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153 849,'2'0,"-4"0,2 0,0 0,0 0,0 0,0 0,0 1,-1 0,1 1,-1 0,0 0,1 0,-1 0,0 1,1-2,-1 0,1-1,0 1,0-1,0 0,0 0,0 0,0 0</inkml:trace>
</inkml:ink>
</file>

<file path=ppt/ink/ink35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148 861,'2'0,"-4"0,2 0,0-1,1 1,0 0,0 0,2 0,-1 0,-1 0,1 0,-1 0,0-1,0 0,-1 0,1 0,-1-1,0 2,0-1,0 1,0-1,0 1,0 0,0 0,-1 2,1 0,0 0,0 0,0 2,-1-3,1 1,0-1,0-1,0 1,0 0,0-1,0 0,0 0,0 0,0 0,0 0</inkml:trace>
</inkml:ink>
</file>

<file path=ppt/ink/ink35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183 744,'2'0,"-5"-1,3 1,0 0,0 0,0 0,0 0,0 0,0 0,0 0,0 0,0 0,0 0,0 0,0 0,0 0,0 0,0 0,0 0,0 0,0 0,0 0,0 0,0 0,0 0,0 0,0 0,0 0,0 0,0 0,0 0,0 0,0 0,0 0,0 0,0 0,0 0,0 0,0 0,0 0,0 0,0 0,1 0,-1 0</inkml:trace>
</inkml:ink>
</file>

<file path=ppt/ink/ink35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189 763,'2'0,"-4"0,2 0,0 0,0 0,0 0,0 0,0 0,-1 0,0 1,0 0,1 0,-1-1,0 1,0 0,-1 0,1 0,0-1,1 1,-1 0,1-1,0 0,0 0,-1 1,2-1,-1 1,1 0,-1 0,1 0,0-1,0 1,0-1,0 1,0 0,0-1,0 1,0 0,0 0,-1-1,1 0,-1 1,0-1,0 0,0 0</inkml:trace>
</inkml:ink>
</file>

<file path=ppt/ink/ink3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16:17"/>
    </inkml:context>
    <inkml:brush xml:id="br0">
      <inkml:brushProperty name="width" value="0.05292" units="cm"/>
      <inkml:brushProperty name="height" value="0.05292" units="cm"/>
      <inkml:brushProperty name="color" value="#000000"/>
      <inkml:brushProperty name="ignorePressure" value="false"/>
    </inkml:brush>
  </inkml:definitions>
  <inkml:trace contextRef="#ctx0" brushRef="#br0">261 136,'2'0,"-4"0,2 0,0-1,0 1,-1 0,1 0,0 0,0 0,0 1,-1-1,1 0,-2 2,1-1,0 0,0 0,0 2,0-1,0-1,1 1,0 0,-1 2,1-2,1-1,-1 1,1 1,0-1,0-1,0 0,0 1,0-1,1 0,-1 0,0-1,1 1,-1-1,0 0,1 0,-1 0,0 0,1-1,0 1,0-1,-1 0,1 1,0-1,-1 0,1 1,-1-1,1 1,0-1,-2 0,1 0,0 0,0-1,0 1,0 0,0 0,-1 0,1-1,-1 1,0 0,0 0,0 1,0-1,0 0,0 0,-1 0,1 1,0-3,-1 2,1 0,-1 0,1-1,0 1,-1 0,1 0,-1 1,1-1,-1 0,1 0,-1 1,1 0,-1-1,0 1,1-1,-1 1,0 0,0-1,1 1,-1 0,1 0,-1 0,0 0,1 0,-1 0,0 0,1 0,-1 0,1 0,-1 0,1 0,-1 0,1 0,-1 0,0 0,0 0,0 1,1-1,-1 0,1 0,-1 1,0-1,1 0,-1 0,0 1,0-1,0 0,1 1,-1-1,1 0,-1 1,1-1,0 0,0 0,-1 1,1-1,0 1,-1-1,1 0,0 1,-1-1,1 1,-1 0,1 0,-1-1</inkml:trace>
</inkml:ink>
</file>

<file path=ppt/ink/ink36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174 863,'2'0,"-4"0,2 0,0-1,0 1,0 0,0 0,0 0,0 0,0 0,0 1,1-1,-1 2,0-1,0 2,0-1,0-1,0 1,0 2,0-3,0 1,-1 0,1-1,-1 0,1 0,0-1,0 0,-1 0,0 0,0-1,0 1,1 0,-1-1,0 0,1 0,0 0,0-1</inkml:trace>
</inkml:ink>
</file>

<file path=ppt/ink/ink36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177 852,'2'0,"-4"-1,2 1,0 0,0 0,0 1,0-1</inkml:trace>
</inkml:ink>
</file>

<file path=ppt/ink/ink36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195 867,'2'0,"-4"0,2 0,0 0,1-1,1 1,-1-1,0 1,1 0,-1 0,0 1,-1-1,-1 0</inkml:trace>
</inkml:ink>
</file>

<file path=ppt/ink/ink36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192 872,'2'0,"-5"0,3 0,0 0,0 1,1-1,0 0,0 1,4-1,-3 0,1-1,0 1,-1 0</inkml:trace>
</inkml:ink>
</file>

<file path=ppt/ink/ink36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257 847,'2'0,"-4"0,2-1,-1 1,0 0,1-1,-1 1,1 0,-1 1,1 0,-1 0,0 1,1 0,0 0,0 0,-1 2,1-2,-1 0,1 0,-1 1,0 2,1-2,-1 0,0-1,0 1,1-1,-1 1,1-1,-1 0,0-1,1 1,-1-1,1 0,0-1,-1 1,1-1,0 0,-1 0,1 0,-1-1,0 0,1 0,0 0,-1-1</inkml:trace>
</inkml:ink>
</file>

<file path=ppt/ink/ink36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236 876,'2'0,"-4"0,2 0,0 0,0 0,1 0,0 0,0 0,0 0,1 0,0 0,0-1,0 1,0 0,0 0,1 0,-2 0,1 0,-1 0,0 0,1 0,-2 0,1 0,-1 1,1-2</inkml:trace>
</inkml:ink>
</file>

<file path=ppt/ink/ink36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298 837,'2'0,"-4"0,2 0,0 0,0 0,0 1,0-1,-1 1,0 1,0-1,-2 3,1-1,0 0,0 0,-3 5,3-4,0 0,0 0,2 0,-1-1,2 1,-1-1,1 1,1-1,1 2,-2-2,0-1,1-1,-1 0,0 0,1-1,-1 1,0-1,0 0,1 0,-2 0,1 0,-1 0,1 0,-1-1,-1 1,1-1,-1 0</inkml:trace>
</inkml:ink>
</file>

<file path=ppt/ink/ink36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317 859,'2'0,"-4"0,2 0,0 0,0 0,-1 0,1 1,0 0,-1 4,1-3,-1 0,1 0,-1 2,1-3,0 0,0 0,0-1,1 0,-1 0,1 0,-1 0,1-1,2-1,-2 1,0 0,0 0,0-1,-1 1,0 1,0 0,0 0,0 0,0 0,0 0,0 1,1 0,-1 0,0 0,1 1,-1-1,1 1,0-1,0 0,-1-1,1 0,-1 0,3-1,-2 0,0 1,0-1,0-1,1 1,-2 0,1-1,0 1,-1-2,0 2,0 0,0-1,0 1,-1 0,1 0,-1 0,1 0,-1 0,0 0,1 1,-1-1,1 1,-1 0,1-1,-1 1,1 1</inkml:trace>
</inkml:ink>
</file>

<file path=ppt/ink/ink36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356 887,'2'0,"-4"0,1 0,1 0,0-1,0 1,0 0,0 0,0 0,0 0,0 0,0 0,0 0,0-1,0 1,0 0,0 0,0-1,-1 1,1 0,0 0,0 0,0 0,0 0,0 0,0 0,0 0,0 0,0 0,0 1,-1 2,1-1,0 0,-1 1,1-1,-1 2,1-2,0 0,0-1,-1 1,1-1,-1 0,1-1,0 1,-1-1,1 0,0 0,0 0,-1 0,1-1,-1 1,1-1,-1 0,1-1,-1 1,1-1,0 1,0-1</inkml:trace>
</inkml:ink>
</file>

<file path=ppt/ink/ink36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357 878,'2'0,"-4"0,3-1,-1 0,0 1,0 0,0 0,1 0,-1 1,0-1,1 1</inkml:trace>
</inkml:ink>
</file>

<file path=ppt/ink/ink3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16:17"/>
    </inkml:context>
    <inkml:brush xml:id="br0">
      <inkml:brushProperty name="width" value="0.05292" units="cm"/>
      <inkml:brushProperty name="height" value="0.05292" units="cm"/>
      <inkml:brushProperty name="color" value="#000000"/>
      <inkml:brushProperty name="ignorePressure" value="false"/>
    </inkml:brush>
  </inkml:definitions>
  <inkml:trace contextRef="#ctx0" brushRef="#br0">272 256,'2'0,"-4"-1,2 1,-1 0,1 0,0 0,-1 0,1 0,-1 0,1 0,-1 0,0 0,1 1,-1-1,-1 1,1 0,-1 0,1 0,0 0,0 0,0 3,1-2,-1 0,1 0,-1 0,1 0,0-1,0 1,0 0,0-1,1 2,0-2,-1 1,1-1,0 0,-1 0,1 0,0 0,-1 0,1 0,1 0,0-1,-1 1,1 0,0-1,-1 1,0-1,0 0,1 0,-1 0,1-1,-1 1,1 0,-1-1,1 1,-1 0,0-1,0 1,0-1,2 0,-1 0,-1 0,1 0,-1 0,0 0,1 0,-1 0,-1 0,1 0,-1 0,0 1,0-1,0 0,1 0,-1-1,0 1,0 0,0 0,0 0,0 0,0 0,0 0,-1-1,1 1,0 1,-1-1,1 0,0 1,-1-1,0 0,1 0,-1 1,1-1,-1 1,1-1,-1 1,1 0,-1-1,1 1,-1 0,1 0,-1-1,0 1,1 0,-1-1,0 1,1 0,-1 0,1 0,-1 0,1 0,-1 0,0-1,0 1,1 0,-1 0,0 0,1 0,-1 0,0 0,1 0,-1 0,0 0,1 0,-1 0,0 1,0-1,0 0,0 0,1 0,-1 0,1 0,-1 1,0-1,1 0,-1 0</inkml:trace>
</inkml:ink>
</file>

<file path=ppt/ink/ink37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368 888,'2'0,"-4"0,2 0,0 0,0 0,0 0,0 0,0 0,0 1,0 1,-1-1,1 3,-1-3,1 0,0 0,0 0,0 0,1-1,-1 0,1 1,0-1,0 0,0-1,0 0,0 0,-1 0,0 0</inkml:trace>
</inkml:ink>
</file>

<file path=ppt/ink/ink37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370 876,'2'0,"-4"0,2 0,0-1,0 1,0 0,0 0,0 0,0 0,0 0,0 0,0 0,0 0,0 0,0 0,0 0,0 0,0 0,0 0,0 0,1 0,-1 0,0 0,0 0,0 0,0 0,0 1,0-1,0 1</inkml:trace>
</inkml:ink>
</file>

<file path=ppt/ink/ink37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407 858,'2'0,"-4"0,2 0,0 0,0 1,1-1,0 1,0 0,0 1,1 0,-1 0,2 3,-2-3,0 0,0-1,0 2,-1-2,0-1,0 0,0 0,0 0,0 0,0 0,1 0,-1-1</inkml:trace>
</inkml:ink>
</file>

<file path=ppt/ink/ink37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422 860,'2'0,"-5"0,3-1,0 1,0 0,0 0,0 0,0 1,-1 0,0 0,0 1,0 0,-1 0,1 0,-1 0,0 0,1 0,0-1,0 1,0-1,0 1,0-1,1 0,0-1,0 0,-1 0,1 0,0 0,1 0,-1 0,1 0</inkml:trace>
</inkml:ink>
</file>

<file path=ppt/ink/ink37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430 878,'2'0,"-4"0,2 0,0 0,0 0,0 0,0 1,0 0,0-1,-1 2,1-1,-1 1,1 0,-1-1,1 1,-1-1,1 0,0 0,0-1,0 0,0 0,0 0,1 0,-1 0,1-1,0 1,-1-1</inkml:trace>
</inkml:ink>
</file>

<file path=ppt/ink/ink37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434 867,'2'0,"-4"0,2 0,0 0,0 1,-1-1,1 0,0 0,0 0,0 0,0 0,0 0,0 0,0 0,0-1,0 1,0 0,0 0,0 0,1 0,-2 0,1 0</inkml:trace>
</inkml:ink>
</file>

<file path=ppt/ink/ink37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452 843,'2'0,"-4"0,3 0,-1 0,1 0,0 0,-1 1,3 1,-2-1,0 0,1 1,-1-1,0 1,0 0,0 1,0-1,0 0,0 3,0-2,-1-1,1 1,-1-1,0 3,0-3,-1 0,0 0,-1 2,1-2,-1 0,1-1,-3 3,3-3,-1 1,0-1,0 1,1-1,0-1,0 1,1-1,0 0,0 0,-1 0,1 0,0 0,0-1</inkml:trace>
</inkml:ink>
</file>

<file path=ppt/ink/ink37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739 180,'2'0,"-4"0,2 0,0 0,0 0,0 0,0 0,0 0,0 0,0 0,0 0,0 0,0 0,0 0,0 0,0 0,1-1,9-1,-1-1,8-1,-15 3,4-1,-6 2,1-1,-1 1,-1 0,0 0,-1 0</inkml:trace>
</inkml:ink>
</file>

<file path=ppt/ink/ink37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743 181,'2'0,"-3"0,2 0,1-1,0 1,0 0,1-1,-1 1,0-1,1 1,0-1,-1 1,1 0,1-1,-2 1,-1 0,1-1,-2 1,0 0,-1 0</inkml:trace>
</inkml:ink>
</file>

<file path=ppt/ink/ink37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729 653,'2'0,"-4"0,2 0,-1-1,1 1,0 0,0 0,0 0,0 0,0 0,-1 1,1 0,0 1,0 0,0 1,-1-1,1 1,1 3,-1-2,0-1,0 0,1 4,-1-3,0 0,-1 0,1 0,-1 1,1 0,-1-1,0 1,1-1,-1 0,1 0,-1 0,1-1,-1 1,0 3,0-3,1 0,-1 0,1 0,-1 0,1 1,-1 0,1 0,-1-1,1 1,-1 0,1-1,0 1,-1-1,0 6,1-5,-1 0,1 1,-1-1,1 0,0 1,-1-1,1 0,0 0,-1 5,1-6,0 1,0 0,0 4,-1-4,1-1,0 0,0 0,-1 4,1-4,-1 0,1-1,0 4,-1-4,1 0,0 0,-1 3,1-2,0-1,0 0,0-1,-1 1,1 0,0-1,0 1,0 0,0-1,0 1,0-1,0 0,0 1,0-1,0 0,0 0,-1 0,1 0,0 0,0 1,0-1,0 0,0 0,0 0,0 2,0-2,0 0,0 0,0 2,0-2,0-1,0 1,0 0,0-1,0 0,0 0,1 0,-1 0,0-1,0 1,0-1,0 0,0-1,1-1</inkml:trace>
</inkml:ink>
</file>

<file path=ppt/ink/ink3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16:17"/>
    </inkml:context>
    <inkml:brush xml:id="br0">
      <inkml:brushProperty name="width" value="0.05292" units="cm"/>
      <inkml:brushProperty name="height" value="0.05292" units="cm"/>
      <inkml:brushProperty name="color" value="#000000"/>
      <inkml:brushProperty name="ignorePressure" value="false"/>
    </inkml:brush>
  </inkml:definitions>
  <inkml:trace contextRef="#ctx0" brushRef="#br0">484 135,'2'0,"-5"0,3-1,0 1,0 0,0 0,-1 0,1 0,0 0,0 0,-1 0,1 0,-1 0,0 0,-2 1,2 0,-1 0,1 0,0 0,0 0,1 0,-1 0,0 1,1-1,-1 1,1 0,0 0,0 0,-1 1,1-1,0 0,0-1,1 1,0-1,0 1,0-1,0 0,1 0,0 0,0-1,0 1,-1-1,1 0,0 0,0 0,0-1,0 1,0-1,-1 1,1-1,-1 0,1 0,-1 0,1 0,-1 0,0 1,-1-1,1 0,-1 0,1 0,-1 0,1 0,-1-1,1 1,-1 0,0 0,0 0,1 0,-1 0,0 0,0 1,0-1,0 0,-1 1,1-1,0 0,-1 0,1 0,-1 0,1 0,0 1,-1-1,1 1,0-1,-1 1,1-1,-1 1,1 0,-1-1,0 1,1 0,-1-1,0 1,0-1,0 1,1 0,-1 0,1-1,-1 1,0 0,0 0,0 0,0 0,0 0,0 0,0 0,0 0,-1 1,1-1,-1 0,1 1,-1 0,0 0,0 0,0 0</inkml:trace>
</inkml:ink>
</file>

<file path=ppt/ink/ink38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727 614,'2'0,"-4"0,2 0,0 0,0 0,0 0,0 0,0 0,0 0,0 0,0 0,0 1,0-1,0 1,-1 0,1 1,0-1,0 1,0 0,0-1,-1 3,1-2,0-1,0 1,-1 1,1-1,0 0,-1 0,1-1,0 1,-1 0,1-1,0 1,0 0,0-1,0 0,0 1,1-1,-1 0,0 0,0 0,0-1,0 0,0 0,0 1,0-1</inkml:trace>
</inkml:ink>
</file>

<file path=ppt/ink/ink38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731 610,'2'0,"-4"0,2 0,0 0,0 0,0 0,2 0,-1 0,1 0,0 1,1-1,0 0,0 0,0-1,5 1,-4 0,0 0,0 0,5-1,-4 1,0 0,0 0,0 0,0 0,1-1,0 1,0 0,0 0,8-1,-8 1,1 0,-1 0,7 0,-6 0,-1 0,1 0,0 0,-1 0,0 0,0 0,0 0,0 0,0 0,0 0,0-1,-1 1,1 0,5 0,-5 0,-1 0,1-1,0 1,-1 0,1 0,-1-1,1 1,-1 0,1-1,0 1,-1 0,1-1,0 1,0 0,0 0,0 0,0-1,1 1,-1 0,0 0,0-1,0 1,0 0,-1 0,6-1,-5 0,-1 1,0 0,6-1,-5 0,-1 1,0-1,0 1,0-1,0 1,-1 0,1 0,-1 0,5-1,-5 1,0 0,1 0,3-1,-3 1,-1 0,0 0,0 0,1 0,-1 0,0 0,0-1,0 1,4 1,-3-1,-1 0,0 0,1 0,-1 0,1 0,-1 0,1 0,0 0,0 0,-1 0,1 0,0 0,0 0,5 0,-4 0,-1 0,0 0,4 0,-4 0,0 0,0 0,0 0,0 0,0 0,-1 0,1 0,0 0,0 0,0 0,0 0,0 0,0-1,-1 1,1 0,0-1,0 1,-1-1,0 1,1 0,-1-1,0 1,1 0,0 0,4-1,-4 1,0-1,-1 1,5 0,-4 0,-1 0,1-1,-1 1,0 0,1 0,-1 0,1 0,-1 0,6 0,-5-1,-1 1,1 0,5 0,-5 0,0 0,-1 0,1 0,-1 0,1 0,-1 0,0 0,1 0,-1 0,1 0,-1 0,1 0,-1 0,6 0,-6 0,1 0,-1 0,0 0,0 0,0 0,1-1,-1 1,0 0,5 0,-5-1,1 1,-1 0,5 0,-4 0,-1-1,1 1,-1 0,0 0,0-1,1 1,-1 0,1 0,-1 0,1-1,-1 1,1 0,-1 0,1 0,0 0,-1 0,1 0,-1-1,0 1,0 0,1 0,-1 0,0 0,1 0,-1 0,1 0,-1 0,1 0,-1 0,0 0,1 0,-1 0,1-1,-1 1,0 0,-1 0,0 0,0 0,0 0,-1-1,2 1,-3 0,-1 0,0 0</inkml:trace>
</inkml:ink>
</file>

<file path=ppt/ink/ink38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771 642,'2'0,"-5"-1,3 1,0-1,0 1,0 0,1-1,-1 0,2 1,-1-1,3 1,-3 0,1 1,-1 0,0 1,-1 1,0-1,-1 1,0-1,-1 0,0 0,0-1,0 1,0-1,1 0,0-1,1 0,0 0,0 0,0 0,0 1,1-1,0-1,1 1,0 0,0-1,0 1,1 0,-1 0,0 0,2 0,-2 0,-1 0,-1 0,1 0,-1 0,0-1,0 1,0-1</inkml:trace>
</inkml:ink>
</file>

<file path=ppt/ink/ink38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788 633,'2'0,"-5"0,2-1,-1 0,0 1,0-1,0 1,0 0,-1 0,1 1,-3 0,3 0,0 1,0-1,1 1,1 1,-1-1,1 2,-1-1,1-1,0 1,-1 0,1-1,1 1,0-1,3 2,-2-3,1 1,1-2,-1 1,0-1,1 0,-1-1,0 1,0-1,0 0,0-1,-1 1,0-1,0 0,-1-1,-1 1,1-1,-1 0,-1 1,0-1,-1 0,0 1,-1 0,0 1,0 0,0 0,0 1,0 0,0 0,1 1,-2 0</inkml:trace>
</inkml:ink>
</file>

<file path=ppt/ink/ink38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849 637,'2'0,"-5"-1,3 1,0 0,0-1,0 1,0 0,0 1,0 0,0 3,0-1,0 1,0-1,0 0,0 0,1-1,-1-1,0 1,0-2,0 0,0 0,0 0,0 0,-1-2,1 1,0-1,0-1,0 0,0 0,0 0,0-1,0 1,1-1,1-1,-1 3,0 1,0 0,0 1,0 0,1 0,-1 1,-1 0,1 1,-2 1,0-1,0 1,-1-1,-2 2,3-3,0 0,1 0,0-1,0-1,1 1,0-1,0 1,1-1,0 1,0 0,0 1,1 1,-1 0,-1-1,0 1,0-1,-1 1,0-1,-1 0,1 0,-1 0,-1-1,0 1,0-1,0 0,0 0,-1 0,1 0,1-1,0 1,0-1,1 0,0 1,1 0,0-1</inkml:trace>
</inkml:ink>
</file>

<file path=ppt/ink/ink38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885 640,'-1'0,"1"0,0 0,-1 0,0 0,0 0,0 0,0 1,0 0,0 1,0 0,0 2,1-2,-1 0,1-1,1 0,-1 0,1 0,-1-1,2 0,-1-1,1 1,-1-1,1-1,-1 1,0-1,0-2,-1 3,0-1,0 2,0-1,0 1,0 0,0 0,0 1,0 0,0 1,0 1,0-1,0 0,0 0,1 1,-1-2,0 0,1-1,0 0,0 0,0 0,1-1</inkml:trace>
</inkml:ink>
</file>

<file path=ppt/ink/ink38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906 641,'2'0,"-5"-1,3 1,-1 0,1-1,-1 1,0 0,1 1,-1 0,1 1,-1 0,1 1,0 0,0 2,1-4,-1 1,1-1,1-1,-1 1,1-1,0-1,0 1,0-2,0 1,0-1,-1-1,0 0,0-1,0-3,-1 3,0 2,0 0,-1 0,0 2,1-1,-1 1,1 1,0 0,0 1,0 1,0 0,0 1,1 4,-1-4,-1-1,1-1,0 0,0-1,0 0,0-1,0 0,0 0,0-1,1 0,-1-1,2 0,-1 0,3-4,-3 3,1 1,-1 1,0 0,-1 1,0 0,0 0,0 1,-1 0,-1 0,0 0,1 0,-1 1,0-1,1-1,0 1,0-1,1 0,0 1,0-1,1 0,-1 1,2-1,-1 1,1 0,0 0,0-1,-1 1,1 0,0 0,0-1,0 1,0-1,-1 0,0 0,0 1,-1-2,0 1,0 0,0 0,0 0,0-1</inkml:trace>
</inkml:ink>
</file>

<file path=ppt/ink/ink38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973 633,'2'0,"-5"-1,3 1,0 0,0 0,0-1,0 1,0 0,0 0,0 5,0-2,1 1,-1 0,0-1,0 1,0-2,0 0,0 0,0-1,0-1,0 1,0-1,-1-1,1-1,-1 0,1-1,0-1,0 0,0-1,0 1,0 0,0 0,0 1,0-2,0 4,1-1,0 1,2 0,-1 0,0 1,-1 0,1 0,-1 1,0 0,0 0,-1 1,-1 0,0 1,0-1,-1 0,0 0,-1 0,-1 1,2-2,0 0,1 0,1-1,0 0</inkml:trace>
</inkml:ink>
</file>

<file path=ppt/ink/ink38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989 636,'2'0,"-3"1,2-1,0 2,0-1,-1 1,1 0,-1 0,0 0,-1 0,1-1,-1 0,0-1,0 0,1-1,0 0,0 0,1-1,0 0,0 0,0 0,1 1,-1-1,0 1,0 1,0-1,-1 1,1 0,-1 2,0 0,0-1,0 1,0 0,0 0,0-1,1 0,0 0,0-1,1 0,-1 0,1-1,0 0,1-2,-2 2,-1-1,0 1,-1 0,0 0,0 0,-1 0,0 0,0 1,1-1,-1 1,0-1,0 1,1 1</inkml:trace>
</inkml:ink>
</file>

<file path=ppt/ink/ink38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1035 639,'2'0,"-4"0,2 0,0 1,1 1,0 1,-1 1,1 0,-1 0,0-1,0 0,-1 5,1-7,0 0,0-1,-1-1,1 1,0-2,-1 0,1 0,0-2,0 1,0-1,0 0,0-4,1 5,-1 1,1 0,0-1,0 3,0-1,0 1,1 0,0 1,-1-1,0 2,0-1,-1 1,0 0,0 0,-1-1,0 1,-2 1,2-2,-2-1,1 1,0-1,0 0,1 0,0 0,1 0,0 0,0 0,2 0,-1 0</inkml:trace>
</inkml:ink>
</file>

<file path=ppt/ink/ink3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16:17"/>
    </inkml:context>
    <inkml:brush xml:id="br0">
      <inkml:brushProperty name="width" value="0.05292" units="cm"/>
      <inkml:brushProperty name="height" value="0.05292" units="cm"/>
      <inkml:brushProperty name="color" value="#000000"/>
      <inkml:brushProperty name="ignorePressure" value="false"/>
    </inkml:brush>
  </inkml:definitions>
  <inkml:trace contextRef="#ctx0" brushRef="#br0">497 254,'2'0,"-4"0,1 0,1 0,-1-1,0 1,1-1,0 1,-1 0,1 0,-1-1,0 1,0 0,0 1,0-1,-2 1,1-1,1 0,0 1,-1-1,2 1,-1 0,0 0,0 0,0 1,0 0,1 0,-1 0,0 0,1 1,0-1,0-1,0 0,0 0,0 1,0-1,1 0,-1 1,1-1,0 1,0-1,1 0,-1 0,0 0,1-1,-1 0,1 1,0-1,-1 0,1 0,0 0,-1 1,1-1,-1 0,1-1,-1 1,0-1,1 1,-1 0,1-1,-1 0,0 1,0-1,0 0,0 1,0-1,0-1,0 1,-1-1,1 1,-1 0,0 0,1 0,-1-1,0 1,0 0,0 0,-1-1,1 1,-1 0,1-1,0 1,-1 0,0-1,1 1,-1 1,0-1,0 0,0 0,0 1,1-1,-2 1,2 0,-2 0,1-1,0 1,-2 1,1-1,1 0,-1 1,-1 0,1-1,0 1,1-1</inkml:trace>
</inkml:ink>
</file>

<file path=ppt/ink/ink39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1062 636,'2'0,"-4"0,1-1,0 0,0 1,0 1,0 0,0 0,1 1,-1 0,1 0,0 0,0 0,0-1,0 0,0 0,1-1,0 0,0-1,0 0,0 0,0-1,-1 0,0 0,0 0,0 1,0 0,0 0,0 1,0 0,1 1,-1 1,1 0,-1 0,0 0,0 0,1 0,-1-1,1 0,0-1,0 1,0-2,0 1,1-1,-1 0,1 0,2-3,-3 2,1 0,-1 0,-1 0,1 1,-2 0,1 1,-1-1,0 1,-1 0,1 1,-1 0,1 0,1 0,1 1,0-1,0 0,0-1,0 0,0 0,0 0,0-1,0 1,0-1,0 0,0 0,-1 1,0-1,0 2,0 0,0 1,0 0,0 1,-1 0,1 0,0 0,0 0,0 1,0 1,0-2,0 0,0-1,0 3,-1-3,1 0,-1-1,0-1,0 1,-1-2,1 1,0-1,0 0,0 0,0 0,0-1,1-1,-1 1,1-3,1 3,-1 0,2 0,-1 0,2 0,-1 1,1-1,-1 1,1-1,-1 0,1 1,-1-1,0 0,-1 0,1-1,-1 1,0 1,0-1,-1 0,1 1,-1 0,0 0,0 1,0 0,-1 1,0 0,-1 1,1 0,0 2,1-2,0 0,0-1,1 0,-1-1,1 0,0 0,0 0,0-1,0 0,0 0,0 0,-1-1,1 0,-1-1,0 2,0 1,-1 0,1 0,0 0,0 0,0 1,-1 1,1-1,0 1,1-1,-1 1,1-1,0 0,1 0,0-1,-1 0,1 0,-1-1,0 0,1-1,-1 0,0 0,-1-1,2-4,-1 4,-1-1,1 1,-1-1,0 4,0 0,-1 0,1 0,-1 1,1 1,-1 0,1 1,0 0,0 1,0-1,0 0,1 0,-1 0,1 1,-1-2,0-1,0-1,0 0,-1 0,0-1,0 0,0 0,0-1,1 1,-1-1,1 1,1-1,-1 1,3 0,-1 0,-1 0,1 1,0 0,1 0,-1 0,0 1,0 0,-1 0,1 3,-2-3,-1 1,1 0,-2-1,1 0,0-1,0 1,0-2,0 0</inkml:trace>
</inkml:ink>
</file>

<file path=ppt/ink/ink39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1141 622,'2'0,"-4"0,3 1,0-1,0 1,1 0</inkml:trace>
</inkml:ink>
</file>

<file path=ppt/ink/ink39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1157 635,'2'0,"-5"0,2 1,0 1,1-1,-1 0,1 0,1 1,1-1,-1-1,1 0,-1 0,1 0,-1-1,0 0,-1 0,0-1,1 0,-1 1,-1-1,0 1,0 0,0 1,-1-1,1 1,1 0,0 0,0 0,1 0,0-1,1 1,0 0,0 0,3 0,-3 0,-1 0,1 1,0 2,-1-2,-1 0,0 1,0-1,0 0,-1-1,1 1,-1-1,0 0,1 0,-1-1,1 1,0-1,0 0,2-2,0 2,-1 0,0 0,0 1,0 0,0 1,0 0,0 0,0 1,1 0,-1-1,0 0,-1 0,2-1</inkml:trace>
</inkml:ink>
</file>

<file path=ppt/ink/ink39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1221 636,'2'0,"-4"0,2 0,0 0,1-1,1 1,3 0,-1 0,-1 0,1 0,4 0,-5 0,0 0,-1 0,-2 0,1 0,-1 0,-1 0,0 0,0-1</inkml:trace>
</inkml:ink>
</file>

<file path=ppt/ink/ink39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895 727,'2'0,"-5"0,3-1,0 1,0 0,0 0,0 0,0 0,0 0,0 1,-2 3,1-1,0 3,1-4,-1 0,1 1,0-2,-1 0,1 0,0 0,0 0,0-1,0 0,0 1,0-1,0 0,0 0,0 0,0 0,1 0,-1 0,1 0,1 0,-1 0,0 0,0 0,0-1,1 1,-1 0,0-1,0 1,0 0,-1-1,1 1,0 0,0 0,0-1,-1 1,0 0,0 0,0-1,1 1,-1 0,-1-1,1 1,0 0,-1-1</inkml:trace>
</inkml:ink>
</file>

<file path=ppt/ink/ink39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894 741,'2'0,"-4"0,3 0,-1 0,0 0,0 0,0-1,1 1,-1 0,1 0,0 0,1 0,-1 0,0-1,-1 1,2 0,-2-1,1 1,-1 0,0 0,0 0,0 0,1-1,-1 1,-1 0,1-1</inkml:trace>
</inkml:ink>
</file>

<file path=ppt/ink/ink39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892 728,'2'0,"-4"0,2 0,0 0,0 0,0 0,0 0,1-1,-1 1,1 0,0 0,1-1,0 1,-1 0,1 0,0 0,0-1,0 1,0 0,-1 0,1 0,-1-1,-1 1,1 0,-1 0,0 0,1 1,-1-1</inkml:trace>
</inkml:ink>
</file>

<file path=ppt/ink/ink39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944 732,'2'0,"-4"0,2 0,0-1,0 1,-1 1,1-1,0 0,-1 0,1 0,0 1,0-1,-1-1,1 1,-1 0,1-1,-1 1,1-1,0 1,0-1,0 0,1 1,0-1,-1 1,1 0,-1 0,1 0,0 0,-1 0,1 0,-1 1,0-1,1 1,-1 0,-1 0,1 0,-2 1,2-2,0 0,0 0,-1 1,1-1,0-1,0 1,0 0,0-1,-1 0,1 0,0 1,0 0,1-1,0 1,-1 0,1 1,-1-1,0 1</inkml:trace>
</inkml:ink>
</file>

<file path=ppt/ink/ink39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942 747,'2'0,"-4"0,2 0,0 1,0-1,0 0,-1 0,1 0,0 0,0-1,-1 1,1-1,1 1,-1-1,1 0,0 0,-1 1,0 0,1 0,-1 1,0-1,0 1,0 0,0-1,0 1,0-1,0 0,0 0,-1 0,0 0,0 0,1 0,0-1,-1 0,1 1,1-1,-1 0,1 1,0-1</inkml:trace>
</inkml:ink>
</file>

<file path=ppt/ink/ink39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967 734,'2'0,"-4"0,2 0,0 0,0 0,0 0,0 0,1-1,0 1,0 1,0-1,1 0,0 0,1 0,-1 0,0 0,0 0,-1 0,0 0,0 0,-1 0,0 0,0 0,0 0,0 0,0 0,0 0,0 0,-1 0</inkml:trace>
</inkml:ink>
</file>

<file path=ppt/ink/ink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16:17"/>
    </inkml:context>
    <inkml:brush xml:id="br0">
      <inkml:brushProperty name="width" value="0.05292" units="cm"/>
      <inkml:brushProperty name="height" value="0.05292" units="cm"/>
      <inkml:brushProperty name="color" value="#000000"/>
      <inkml:brushProperty name="ignorePressure" value="false"/>
    </inkml:brush>
  </inkml:definitions>
  <inkml:trace contextRef="#ctx0" brushRef="#br0">740 27,'2'0,"-4"0,1 0,1 0,-1 0,1 0,0 1,-1-1,0 1,-1 3,1-2,0 1,0-1,1 1,-1-1,1 0,0 0,1-1,0 0,0-1,0 1,1-1,0 0,0-1,3 0,-3 1,-1-1,1 0,0-1</inkml:trace>
</inkml:ink>
</file>

<file path=ppt/ink/ink4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16:17"/>
    </inkml:context>
    <inkml:brush xml:id="br0">
      <inkml:brushProperty name="width" value="0.05292" units="cm"/>
      <inkml:brushProperty name="height" value="0.05292" units="cm"/>
      <inkml:brushProperty name="color" value="#000000"/>
      <inkml:brushProperty name="ignorePressure" value="false"/>
    </inkml:brush>
  </inkml:definitions>
  <inkml:trace contextRef="#ctx0" brushRef="#br0">689 128,'2'0,"-3"0,1 0,0 0,0-1,0 1,-1 0,1 0,0 0,-1 0,1 0,-1 0,0 0,0 0,0 1,0-1,-1 1,1-1,0 1,-1 0,0 0,1 1,0-1,0 1,0 0,-1 1,2-1,-1 0,1-1,-1 1,1 0,0-1,1 1,-1-1,1 2,0-2,0-1,0 1,0 0,0-1,0 1,1-1,-1 0,1 1,-1-1,1 0,-1 0,0 0,1 0,0 0,-1-1,0 1,1 0,-1-1,1 1,0-1,-1 0,0 1,0 0,-1-1,1 1,0-1,0 0,-1 0,1 0,0 1,-1-1,0 0,1 0,-1 0,0 0,0 0,0 1,0-1,0 0,-1-1,1 1,0 0,0 0,-1-1,1 2,-1-1,1 0,-1 0,1 1,-1-1,1 1,0-1,-1 1,1-1,-1 1,1-1,0 1,-1-1,0 1,1 0,0-1,-1 1,1-1,-1 1,1 0,-1-1,1 1,-1 0,1 0,0-1,-1 1,1 0,-1 0,0-1,1 1,-1 0,0 0,1-1,-1 1,-1 0,1 0,-1 0,1 0,-1 1</inkml:trace>
</inkml:ink>
</file>

<file path=ppt/ink/ink40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968 743,'2'0,"-5"0,3 0,0 0,0 0,0 1,0-1,1 0,-1 0,1 0,-1 0,1 0,1 0,-1 0,0 0,1 0,0 0,-1 0,1 0,0 0,0 0,-1 0,0 0,0 0,-1 0,0 0,1 0,-1 0,0-1</inkml:trace>
</inkml:ink>
</file>

<file path=ppt/ink/ink40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1037 710,'2'0,"-4"0,2-1,0 1,0-1,0 1,0 0,0-1,0 1,0 0,0 0,0 1,0 0,0 2,-1-1,1 1,-1-1,1 1,0-1,0 1,0-1,0 0,0 0,0-1,0 0,0-1,0 1,0-1,0 0,0 0,0 0,0 0,0 0</inkml:trace>
</inkml:ink>
</file>

<file path=ppt/ink/ink40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1019 740,'2'0,"-5"0,3 0,0 0,-1 0,1 0,0 0,0 0,1 0,0 0,1 0,0 0,0 0,2 0,-1 0,1 0,0 0,-1 0,1 0,0 0,-1 0,2 0,-4 0,0 1,0-1,-1 0,0 0,0 0,0 0</inkml:trace>
</inkml:ink>
</file>

<file path=ppt/ink/ink40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1031 756,'2'0,"-4"-1,2 1,1-1,-1 1,1-1,0 1,1-1,-1 1,2 0,-2 0,1 1,-1-1,-1 1,1 0,-1-1,0 1,0 1,-1-1,0 1,0-1,0 1,-1-1,1 0,-1 1,1-2,1 1,0-1,0 0,0 0,0 0,0 0,0 0,0 0,0 0,0 0,0 0,1 0,2-1,-1 1,0 0,-1 0,1 0,0 0,0 0,0 0,-1 0,1 0,0 0,-1-1,0 1,0 0,-1 0,0 0,0 0,0 0,0 0,-1 0</inkml:trace>
</inkml:ink>
</file>

<file path=ppt/ink/ink40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1097 708,'-1'0,"0"-1,0 1,0 0,0 0,1 0,0 0,0 0,1 0,2 0,-1 0,1 0,1 0,-1 0,0 0,1 0,-1 0,1 0,-1 0,-1 0,0 0,0 0,-1 0,0 0,0 0,-1 0,-1 1,0-1,0 1,-1-1,0 1</inkml:trace>
</inkml:ink>
</file>

<file path=ppt/ink/ink40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1095 712,'2'0,"-4"0,2 0,0 0,0 0,0 0,0 0,0 0,0 0,0 0,0 0,0 0,0 0,0 0,0 0,0 0,0 0,1 1,0-1,2 2,-1 0,1-1,-1 0,0 0,0 1,0-1,-1 0,0-1,0 1,0-1,-1 1,0-1,0 1,0-1,-1 2,0-1,0 0,0 0,0 0,-1 0,1 0,0 0,0 0,-1 0,0 1,0 0,1-1,-1 0,0 0,1 0,1-1,0 1,0-1,0 0,0 0,1 1,0-1,0 0,0 0,0 0,3-1,-2 1,1 0,-1-1,0 1,1 0,-1 0,0-1,1 1,-1 0,3-1,-3 1,0 0,0 0,0 0,-1 0,-1 0,0 0,0 0,0 0,0 0</inkml:trace>
</inkml:ink>
</file>

<file path=ppt/ink/ink40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1101 764,'2'0,"-4"0,2 0,0 0,0 0,0 0,0 0,0 0,0 0,0 0,0 0,0 0,0 0,0 0,0 1,1 1,-1 1,0-1,0 1,0-1,0 0,0 0,0-1,1 0,-1 0,0 0,0 0,0-1,0 0,0 0,0 0,0 0,0 0,0-1</inkml:trace>
</inkml:ink>
</file>

<file path=ppt/ink/ink40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1117 764,'2'0,"-4"0,2 0,0-1,0 2,0-1,-1 1,-1 0,1 0,0 0,0 0,0-1,1 1,-1-1,1 1,0-1,-1 0,1 1,0-1,0 0,0 1,1 0,-1-1,0 1,1-1,-1 1,1 0,0 0,0-1,0 1,0 0,0 0,-1 0,1-1,0 0,0 1,-1-1,1 0,-1 0,1 0,-1 0,0 0,0 0,0 0,0 0,0 0,1 0,-1 0</inkml:trace>
</inkml:ink>
</file>

<file path=ppt/ink/ink40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1176 734,'2'0,"-4"0,2 0,0 0,0 0,0 0,1 0,-1 0,1-1,1 0,-1 0,0 0,0 0,0 0,0-1,0 1,0-1,-1 0,1-1,-1 1,1-1,-1 1,0 0,0 0,1 0,-1 0,0 2,0-1,0 0,0 1,0-1,0 1,0 0,0 0,0 0,0-1,0 1,0 0,0 0,0 1,0 0,0 0,-1 0,1 1,0 0,-1 0,1 0,-1 1,1-1,0 0,0 2,0-2,0-1,0 1,1-1,-1 0,1 0,0-1,1 1,0-1,0-1,0 1,0 0,0-1,-1 0,0 0,0 1,-1-1,1 0,-2 0,0 0,1 0,-2 0,1 1</inkml:trace>
</inkml:ink>
</file>

<file path=ppt/ink/ink40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1174 718,'2'0,"-4"0,2 0,0 0,0 0,0 0,0 0,0 0,0 0,0 0,2 0,-1 1,1-1,1-1,-1 1,1 0,3 0,-4-1,0 1,0 0,0 0,-2 0,0 0,0 0,0 0,0 0,1 0</inkml:trace>
</inkml:ink>
</file>

<file path=ppt/ink/ink4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16:17"/>
    </inkml:context>
    <inkml:brush xml:id="br0">
      <inkml:brushProperty name="width" value="0.05292" units="cm"/>
      <inkml:brushProperty name="height" value="0.05292" units="cm"/>
      <inkml:brushProperty name="color" value="#000000"/>
      <inkml:brushProperty name="ignorePressure" value="false"/>
    </inkml:brush>
  </inkml:definitions>
  <inkml:trace contextRef="#ctx0" brushRef="#br0">695 255,'2'0,"-4"0,1-1,0 1,1-1,-1 1,0 0,1 0,-1 0,-1 0,1 0,0 0,-1 1,1 0,0-1,0 1,0 0,-1-1,1 1,0 1,0-1,0 0,0 0,0 1,1 1,-1-2,1 1,0-1,0 1,0 0,0 0,0 0,0 0,1 0,-1 0,0-1,0 1,1 0,-1 0,2 1,-1-2,0 0,0 0,0 0,1 0,0-1,0 0,0 1,0-1,2 0,-2 0,0-1,0 1,1-1,-2 0,1 1,0-1,-1 0,1 0,-1 0,1 0,-1 0,0 0,0 0,-1 0,1 0,-1 0,0 0,0-1,1 0,-1 1,0 0,0 0,-1 0,1-1,0 1,0 0,0-1,0 1,0 0,-1 0,1 1,0-1,-1-1,0 0,1 1,-1 0,1 0,-1 0,1 0,-1 0,1 1,-1-1,1 1,-1-1,1 1,-1 0,1-1,-2 1,2-1,-1 1,1 0,-1 0,0-1,1 1,-1 0,0 0,0 0,-1-1,2 1,-1 0,0 0,-1 0,1 0,0 0,0 0,0 1,0-1,-1 0,1 1,-1-1,1 1,0 0,-1-1</inkml:trace>
</inkml:ink>
</file>

<file path=ppt/ink/ink41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1207 724,'2'0,"-4"0,2 0,0 0,0 0,0 0,0 0,0 1,0 1,0 0,0 0,1 1,-1-1,0 0,0 0,0-1,0 1,0-2,0 1,0-1,0 1,0-1,0 0,0-1,0 1,0-1,1 0,-1-1</inkml:trace>
</inkml:ink>
</file>

<file path=ppt/ink/ink41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1221 726,'1'0,"-1"0,0-1,0 1,0 0,0 1,-1-1,0 1,-1 0,0 0,0 0,-1 1,2-2,0 0,1 1,0-1,0 0,0 0,1 1,-1-1,1 1,0 0,0-1,0 2,1-1,-1-1,0 1,0 0,0-1,0 1,-1-1,1 1,-1-1,1 0,-1 0,0 0,0 0,0 0,0 0,0 0</inkml:trace>
</inkml:ink>
</file>

<file path=ppt/ink/ink41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1240 719,'0'-1,"0"1,0 0,0 0,0 0,0 0,0 0,0 0,0 0,0 0,0 0,1 0,1 0,0 0,1 0,-1 0,1 0,-1 0,0 0,0 0,0 0,0 0,0 0,-2 0,0 0,0 0,0 0,1 0,-1 0,0 0,0 0,0 0</inkml:trace>
</inkml:ink>
</file>

<file path=ppt/ink/ink41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1313 706,'-1'0,"1"-1,0 1,-1-1,0 0,0 0,0 1,1-1,-1 1,0-1,0 1,0 0,0 0,0 0,0 1,-1 0,0 0,1 1,-1 0,1 0,0 0,0 0,1 0,-1-1,2 1,-1-1,1 0,0 0,-1-1,1 1,1-1,-1 0,0 0,1-1,0 1,1-2,-2 1,0 0,0 0,0 0,0-1,-1 1,1 0,-1-1,0 1,0 0,0 0,0 0,0 0,0 1,0 0,0-1,0 1,0 0,0 0,0 0,0 0,0 0,0 1,0-1,0 3,0-2,-1 1,1 0,0 0,0 0,0-1,0 0,0 0,0 0,0 0,1 0,-1-1,1 0,-1 1,1-1,0 0,0 0,0 0,2-1,-2 1,0 0,0 0,-1-1,1 1,-1 0,1-1,-1 1,0 0,0 0,0 0,0 0,0 0,0 0</inkml:trace>
</inkml:ink>
</file>

<file path=ppt/ink/ink41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1328 714,'2'0,"-4"0,2 0,0 0,0 0,0 0,0 1,0 1,0 0,0 0,0 0,0 1,0-1,0 0,0 2,0-3,0 0,0 0,0 0,0-1,0 0,0 0,0 0,0 0,0-1,0 0,1 0</inkml:trace>
</inkml:ink>
</file>

<file path=ppt/ink/ink41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1338 721,'2'0,"-4"0,2 0,0 0,0 0,0 1,-1-1,1 1,-2 0,-1 1,2-1,-1-1,1 1,0-1,1 0,0 0,-1 0,2 0,-1 1,1-1,0 0,0 1,1-1,0 1,-1 0,1-1,0 1,0 0,-1-1,0 1,0-1,0 0,-1 0,1 0,-1 0,0 0,0-1</inkml:trace>
</inkml:ink>
</file>

<file path=ppt/ink/ink41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1346 683,'2'0,"-4"0,2-1,0 1,0 0,0 1,1-1,0 1,0 1,0-1,0 1,0 0,0 0,0 0,0 1,0-1,1 3,0-3,-1 1,0 0,-1 0,1-1,-1 1,0-2,0 1,0 0,0 0,0 0,-1 0,0-1,1 1,-2 1,1-1,0-1,0 1,-2 0,2-1,1 0,-1 0,1-1,0 0,0 1,0-1,0 0,0 0,0 0,0 0,0 0,0 0,-1-1</inkml:trace>
</inkml:ink>
</file>

<file path=ppt/ink/ink41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1163 689,'2'0,"-4"0,2 0,0 0,0 0,0 0,0 0,0 0,-1 0,1 0,-1 0,0 1,0 0,0 0,-1 1,1 0,0 0,0 0,0 0,0 1,0 0,0 1,1-1,0 0,0-1,0 1,-1 2,1-2,1-1,-1 0,1 2,0-2,-1-1,1 0,0 0,0 0,1 0,-1 0,0 0,1-1,-1 0,0 1,0-1,0 0,-1 0,1 0,-1 1,0-1,0 0,0 0,1 0,-1 0,0 0,0 0,0 0,0-1,0 1</inkml:trace>
</inkml:ink>
</file>

<file path=ppt/ink/ink41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1367 667,'2'0,"-4"-1,2 1,0-1,0 0,0 1,1-1,-1 1,1 0,0-1,0 1,1 1,-1-1,0 0,0 1,0 1,-1-1,0 1,0 0,0-1,0 1,0-1,-1 1,1-1,-1 1,-1 0,2-1,-1 0,0 0,0-1,0 1,1-1,0 0,0 0,0 0,0 0,0 0,1 0,0 0,0 0,0 0,0 0,1 0,-1 0,0 0,0 0,1 0,-1 0,0 0,0 0,0 0,-1 0,1 0,0 0,0 0,-1 0,0 0,1 0,-1 0,0 0,0 0,0 0,0 0,0 0,0 0,0 0,0 0,0-1,0 1,0 0,0-1,0 1,0 0,0-1,0 1,1-1,-1 1,0 0,0 0,0 0,0 0,0 0,0 0</inkml:trace>
</inkml:ink>
</file>

<file path=ppt/ink/ink41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751 709,'2'0,"-4"-1,2 1,0 0,0-1,0 1,0 0,0-1,0 1,0 0,0 1,0 1,-1 0,1 0,-1 1,-1 1,2-1,-1-1,0 0,1 2,0-3,0 1,0-1,0 0,1 0,-1-1,1 1,0-1,0 0,1 0,-1 0,1 0,-1-1,1 1,0-1,0 0,-2 1,1-1,-1 0,1 0,-1 1,0-1</inkml:trace>
</inkml:ink>
</file>

<file path=ppt/ink/ink4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16:17"/>
    </inkml:context>
    <inkml:brush xml:id="br0">
      <inkml:brushProperty name="width" value="0.05292" units="cm"/>
      <inkml:brushProperty name="height" value="0.05292" units="cm"/>
      <inkml:brushProperty name="color" value="#000000"/>
      <inkml:brushProperty name="ignorePressure" value="false"/>
    </inkml:brush>
  </inkml:definitions>
  <inkml:trace contextRef="#ctx0" brushRef="#br0">216 63,'2'0,"-4"-1,2 1,0 0,0 0,0 0,0 0,-1-1,1 1,0 0,0 0,0 0,0 0,0 0,0 1,0 1,0 0,0 0,0 2,0-1,0-1,0 1,0 0,0-1,1-2,-1 1,0-1,0 0,0 0,0 0,0 0,0 0,-1-1</inkml:trace>
</inkml:ink>
</file>

<file path=ppt/ink/ink42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753 726,'2'0,"-4"0,2 0,0 0,0 0,0 0,1-1,0 1,-1 0,1 0,0 0,2-1,-2 1,-1 0,2-1,-2 0,0 0</inkml:trace>
</inkml:ink>
</file>

<file path=ppt/ink/ink42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753 712,'2'0,"-5"0,3 0,0 0,0 0,0 0,0 0,1-1,0 1,0-1,0 1,1 0,1-1,-1 2,0-1</inkml:trace>
</inkml:ink>
</file>

<file path=ppt/ink/ink42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768 723,'2'0,"-4"0,2 1,1-1,0 1,-1 0,1 1,1 0,-2 0,1-1,-1 0,0 1,0-2,0 1,0-1,0 0,0-1,-1 1,1-1,-1 0,1 0,0-1,0 1,0 0,1-1,0 1,0 1,0-1,0 1,-1 0,1 0,0 0,0 0,0 0,0 1,0 0,0-1,-1 1,1 1,0-1,-1 0,0 0,0 0,0 0,0-1,0 1,0-1,0 0,0 0,0 0,-1-1,1 1,-1-2,1 1,0 0,0 0,0 0,1 0,0 0,-1 0,1 0,1 1,-1-1,-1 1,1 0,0 0,0-1,0 1,-1 1,0-1,1 1,-1 0,0 0,0 0,-1 1,1-1,0 0,0 0,0 0,0 0,0 0,1-1,1 1,-1-1,1 0,-1-1,0 1,0-1,0 0,-1 0,1 0,-1-1,0 0,-1 2,0-1,-1 1,-2 0,2 0,1 0,0 0,1 0,0 0,0 0,0 0,1 0,0 0,0-1,0 1,1 0,-1-1,0 1,2 0,-2 0,0 0,0 0,0 0,0 1,0-1,-1 1,1 0,-1 0,0 0,0 0,0 0,-1 0,1-1,-1 1,1-1,0 0,0-1,0 1,0-1,0 0,0 0,1 0,0 0,0 0,0 0,0 0,0 0,2 0,-2 1,1 0,-1 0,0 0,1 0,-1 0,-1 0,1 0,-1 0,0 1,-1 0</inkml:trace>
</inkml:ink>
</file>

<file path=ppt/ink/ink42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760 745,'1'0,"1"0,0 0,2 1,0-1,0 1,-1-1,2 1,3-1,-3 1,-1-1,0 1,0-1,-1 1,0-1,-1 0,0 1,0-1,0 0,-1 0,0 0,0 0,-1 0,0 0,0 0,0 0,0 0,0 0</inkml:trace>
</inkml:ink>
</file>

<file path=ppt/ink/ink42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801 807,'2'0,"-5"-1,3 1,0 0,0-1,0 1,-1 0,1-1,-1 1,1 0,-1-1,1 1,-1 0,-1 0,0 0,1 0,-1 1,1 0,0 0,-1 0,1 0,0 0,0 0,1 0,-1 0,1 0,-1 0,1 0,0 1,-1 1,2-2,-1 1,1-1,0 0,0 0,1 0,-1-1,1 1,0-1,1-1,-1 1,-1-1,1 1,0-2,-1 2,0-1,-1 0,0 1,0-1,0 1,-1-1,0 1,0-1,-2 1,2 0,0 0,0 0,0-1,1 1,0 0,0 0,0 0,1-1,0 1,0 0,0 0,0-1,0 1,0 1,1 0,-1 0,0 0,-1 0,0 0,1 0,-1 1,-1-1,1 0,-1 0,1 0,0 0,0-1</inkml:trace>
</inkml:ink>
</file>

<file path=ppt/ink/ink42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806 818,'2'0,"-3"-1,1 1,0 0,1 0,1 0,-1 0,0 1,-1 0,1 1,-1-1,0 0,0 0,0 0,0 0,0-1,0 0,0 0,-1 0,1-1,0 0,0 0,0-1,1 1,-1 0,1 0,-1 1,1-1,0 0,1 1,-1 0,0 0,0 0,0 0,-1 1,1-1,-1 0,1 0,-1 0,1 0,0 0,1-1,-1 1,0-1,0 0,-1 1,0 0,0 0,0 0,0 0,-1 1,1 0,-2 1,1 1,0-2,0 1,1-1,0 0,0-1,0 1,1-1,-1-1,2 0,-2 0,1 0,-1 0,1 0,-1-1,0 1,0 0,0 0,0 1,0 0,0 0,0 0,0 0,1 2,-1-1,0 0,1 0,-1 0,0 0,1-1,-1 1,1-1,0 0,1 0,-1 0,1 0</inkml:trace>
</inkml:ink>
</file>

<file path=ppt/ink/ink42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844 818,'2'0,"-4"-1,2 1,0-1,-1 0,1 1,-2-1,2 1,-1 1,0 0,0 1,0 1,1-1,0-1,0 0,0 0,1-1,0 0,0 0,0-1,1 0,-1 0,0 0,0-1,0 0,0-1,0-2,0 3,-1-1,0 0,0 1,-1 0,1 1,0 1,0-1,0 1,0 0,-1 1,1 0,0 3,0-1,0 0,0 0,1 0,-1-1,1 0,-1 0,1-1,0 0,-1 0,1-1,0 0,0 0,0 0,2-2,-2 1,-1 0,1-1,0 1,-1 0,0 0,0 0,0 1,0 0,0 0,0 1,0 0,0 0,1 2,-1-1,0-2,1 1,-1 0,0-1,0 0,0 0,0-1,0 1</inkml:trace>
</inkml:ink>
</file>

<file path=ppt/ink/ink42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863 806,'2'0,"-4"-1,1 1,1 0,0 0,0 0,0 0,0 0,0 1,0-1</inkml:trace>
</inkml:ink>
</file>

<file path=ppt/ink/ink42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873 815,'2'0,"-4"0,2 0,0 0,0 0,1 1,0-1,0 0,0 1,0-1,-1 0,1-1,0 1,0-2,-1 2,0-1,0 0,-1 0,0 1,0 1,-1-1,1 1,0 0,1 1,-1-1,1 0,0 0,1 1,-1-2,1 0,0 0,1 0,-1 0,1-1,-1 1,0-1,0 0,1 1,-1-1,0 0,1 1,-1 0,-1 0,1 1,-1 0,0 1,0-1,0-1,0 0,1 1,-1-1,1-1,0 1,-1 0,1-1,0 0,0 0,0 0,1 0,-1 0,0 0,0 1,-1 0,0 1,0 0,0 0,0 0,0 0,1 0,-1 0,1-1,0 0,0 1,0-2,0 1,0-1,0 0,0-1,-1 1,1-1,-1 0,1-1,-1 1,1-1,-1 0,1-1,-1 3,0 0,0 1,0 1,-1 0,1 0,-1 1,1 0,0 0,0 0,0 1,0-1,0 0,0 0,0-1,0 0,0 0,0-1,0 0,0 0</inkml:trace>
</inkml:ink>
</file>

<file path=ppt/ink/ink42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904 806,'2'0,"-4"0,2 0,0 0,1-1,0 1,0 0,1 0,0 0,1 0,-1 0,0 0,3-1,-3 1,-1 0,-1 0,1 0,-1 0,0 0,-1 0,1 0</inkml:trace>
</inkml:ink>
</file>

<file path=ppt/ink/ink4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16:17"/>
    </inkml:context>
    <inkml:brush xml:id="br0">
      <inkml:brushProperty name="width" value="0.05292" units="cm"/>
      <inkml:brushProperty name="height" value="0.05292" units="cm"/>
      <inkml:brushProperty name="color" value="#000000"/>
      <inkml:brushProperty name="ignorePressure" value="false"/>
    </inkml:brush>
  </inkml:definitions>
  <inkml:trace contextRef="#ctx0" brushRef="#br0">205 85,'2'0,"-4"0,2 0,0 0,0 0,0 0,0 0,1 0,1 0,-1 0,0 0,1-1,0 1,0-1,2 0,-2 1,-1-1,0 1,0 0,0-1,-1 1,0 0,0-1,0 1,0 0,0-1</inkml:trace>
</inkml:ink>
</file>

<file path=ppt/ink/ink43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954 802,'2'0,"-4"0,2-1,-1 0,1 1,0 0,0 1,1 3,-1-1,1 0,-1-1,0 0,0 0,1 0,-2-1,1 0,0 0,-1-1,0 0</inkml:trace>
</inkml:ink>
</file>

<file path=ppt/ink/ink43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947 803,'2'0,"-4"-1,2 0,0 0,1 0,-1 0,1 1,1-1,-1 1,1 0,1 1,-1-1,0 1,0 1,0-1,-1 1,0-1,0 1,-1 0,0 1,-1-1,0-1,-1 1,1-1,-1 0,0 0,0 0,1-1,-1 0,1 1,0-1,0 0,1 0,0-1</inkml:trace>
</inkml:ink>
</file>

<file path=ppt/ink/ink43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970 813,'2'0,"-4"0,2 0,1 0,-1 1,1-1,0 0,1 0,-1 0,0 0,1 0,-1-1,0 0,0 0,-1 0,0 0,0-1,0 2,-1-1,0 0,0 1,0 0,0 0,0 0,0 1,0 0,1 0,-1 0,1 1,0-1,0 2,0-1,1-1,0 0,1 0,-1-1,1 0,-1-1,1 1,1-1,-2 0,-1 1,1-1,0 0</inkml:trace>
</inkml:ink>
</file>

<file path=ppt/ink/ink43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1000 802,'2'0,"-5"0,3 0,-1 0,0 0,-1 0,-1 3,2-2,1 0,0 0,0 0,1 0,0-1,0 1,0-1,2 1,-2-1,0 1,0-1,0 0,0 1,0-1,0 0,-1 0,0 1,0-1,-1 1,0-1,0 0,-2 1,1 0,1-1,0 1,0-1,0 0,1 0,-1 0,1 0,0 0,0-1</inkml:trace>
</inkml:ink>
</file>

<file path=ppt/ink/ink43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1013 805,'2'0,"-4"0,2 0,0 0,0 0,0 0,0 1,0 0,-1 0,1 1,-1-1,1 1,-1-1,1 1,0-1,1 0,0-1,0 1,0-1,1-1,1 1,-2-1,0 1,1-1,-1 1</inkml:trace>
</inkml:ink>
</file>

<file path=ppt/ink/ink43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1023 810,'2'0,"-4"0,2 0,0 0,0 0,0 0,0 1,1-1,0 1,0-1,0 0,0-1,0 1,0-1,0 0,-1 1,0-1,1 0,-1 0,-1 0,1 1,-1-1,1 1,-1 0,0 1,0-1,0 1,-1 2,2-1,0-1,0 1,0-1,0 0,0 0,1-1,0 0,0 0,1 0,0-1,-1 1,0-1,1 0,-1 0,0 1,0-1,-1 1,1 0,-1 0,0 1,0 0,1 1,-1-2,1 1,-1-1,1 0,0 1,-1-2,1 1,-1-1,1 0,-1 0,1 0,0 0,0 0,1-1,-1 2,-1-1,0 1,1 1,-1 0,1 0,-1 0,1 0,-1 0,1 0,-1-1,1 0,0 0,1 0,0-1,-1 0,-1 0,1 0,0-1,-1 1,1-2,-1 1,1-1,-1-2,1 3,-1 1,0 0,0 0,-1 1,1 1,0-1,-1 2,1 0,-1 0,1 1,0-1,0 1,0 1,0-3,0 0,0 0,0 0,1-1,-1 0,0 0,0-1</inkml:trace>
</inkml:ink>
</file>

<file path=ppt/ink/ink43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1053 802,'2'0,"-4"0,2 0,0 0,0 0,1 0,1 0,0 0,0 0,0 0,1 0,-1 0,4 0,-3 0,-1-1,1 1,-1 0,0 0,-2 0,1 0,-1 0,0 0,-1 0</inkml:trace>
</inkml:ink>
</file>

<file path=ppt/ink/ink43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1101 803,'2'0,"-4"0,2 0,0 1,0-1,0 1,0 0,-1 0,1 0,0-1,0 0,0 0,0-1,0 1,0-2,0 1,0 1,0 0,0 0,0-1,0 1,0 0,1 1,-1-1,0 0,1 1</inkml:trace>
</inkml:ink>
</file>

<file path=ppt/ink/ink43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1101 821,'2'0,"-4"0,2 0,0 0,0 0,0 0,0-1,0 0,0 1,1-1,-1 1,0 0,0 0,0 0,0-1,0 1,1 0,-1 0,0 0,0 0,0 0,1 0</inkml:trace>
</inkml:ink>
</file>

<file path=ppt/ink/ink43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1118 810,'-1'0,"1"0,0 0,0 0,0 0,0 0,0 0,0 0,0 0,1 0,0 0,1 0,0 0,0 0,0 0,0 0,3-1,-3 1,-1 0,1 0,-1 0,-1 0,0 0,0 0,0 0</inkml:trace>
</inkml:ink>
</file>

<file path=ppt/ink/ink4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16:17"/>
    </inkml:context>
    <inkml:brush xml:id="br0">
      <inkml:brushProperty name="width" value="0.05292" units="cm"/>
      <inkml:brushProperty name="height" value="0.05292" units="cm"/>
      <inkml:brushProperty name="color" value="#000000"/>
      <inkml:brushProperty name="ignorePressure" value="false"/>
    </inkml:brush>
  </inkml:definitions>
  <inkml:trace contextRef="#ctx0" brushRef="#br0">205 63,'2'0,"-4"0,2 0,0 0,0 0,0 0,1 0,0-1,0 1,1-1,0 1,0-1,0 0,1 1,-1 0,-1-1,0 1,-1 1,1-1,-1 1,-1-1</inkml:trace>
</inkml:ink>
</file>

<file path=ppt/ink/ink44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1187 801,'2'0,"-4"0,2 0,0-1,1 1,-1-1,0 1,0-1,-1 1,1 0,0-1,-1 1,0 0,0 0,-1 0,1 1,-1 0,1 1,0 0,0-1,0 1,1 0,0-1,0 0,1 0,0-1,-1 0,1 0,1-1,-1 1,0-2,0 1,0 0,0-1,0 1,-1 0,1 0,-1 1,0 0,0-1,0 1,0 1,0 0,1 2,-1-2,1 1,-1-1,1 0,0 0,0-1,0 1,0-1,1 0,0-1,0 0,-1 0,-1 0,2-1,-2 0,1 1,-1 0,0 0,0 0,0 1,-1 0,1 1,-2 1,1 0,0-1,1 1,-1 0,1-1,0 0,1 0,0-1,0 0,1 0,-1-1,0 0,0-1,0 1,0-1,0-1,-1 0,0 0,1 0,-1 1,0-1,0 1,-1 1,1 0,0 1,0-1,0 1,0 0,-1 2,1 0,0 1,0 0,1-1,-1 1,0 0,0-1,1 0,-1-1,2 1,-1-2,0 0,0 0,1 0,-1 0,0-1,0 1,0-1,-1-1,1 1,-1 0,0 0,0 0,0 1,0 0,0 0,-1 0,1 1,0 1,0-1,0 1,0 0,0 3,0-3,1 0,-1 0,1 1,-1 0,0-1,0-1,-1-1,-1 1,1-1,0 0,0-1,0 1,0-1,0 1,0-1,0-1,1 1,-1-1</inkml:trace>
</inkml:ink>
</file>

<file path=ppt/ink/ink44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1222 788,'2'0,"-4"0,2 0,0-1,1 1,0 1,0 0,0 0,-1 1</inkml:trace>
</inkml:ink>
</file>

<file path=ppt/ink/ink44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1233 796,'2'0,"-4"0,2 1,0 0,0 2,0-2,0 1,0-1,1 1,-1-1,1 0,-1 0,1-1,-1 1,1-1,0 0,-1 0,1-1,0 0,0-1,0 1,0 0,-1 0,0 0,0 0,0 0,0 1,-1-1,1 1,-1 0,0 0,1 0,0 0</inkml:trace>
</inkml:ink>
</file>

<file path=ppt/ink/ink44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1255 797,'2'0,"-4"0,2-1,0 1,-1 0,1 1,-1 0,0 0,1 0,0 0,0 0,1 0,0-1,0 1,0 0,0 0,1-1,-1 1,0-1,1 1,-1 0,-1-1,0 0,0 0,0 0,-1 0,-1 1,1-1,-1 0,-1 0,1 1,1-1,0 0,0-1,1 1,0-1</inkml:trace>
</inkml:ink>
</file>

<file path=ppt/ink/ink44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1271 780,'2'0,"-4"0,2 0,0 0,0 1,0 0,0 0,0 2,0-1,0 4,0-4,0 1,0-2,0 2,0-2,0-1,1 0,-1 1</inkml:trace>
</inkml:ink>
</file>

<file path=ppt/ink/ink44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1261 793,'2'0,"-4"0,2 0,0 0,0 0,0 0,0 0,1 0,0 0,1 0,0 0,0 0,0 0,0 0,1 0,0 0</inkml:trace>
</inkml:ink>
</file>

<file path=ppt/ink/ink44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1309 781,'2'0,"-4"0,2-1,0 1,0 0,0 1,0-1,0 4,0-1,0-1,1 1,-1 2,0-4,0 1,0-1,0-1,0 1,0-1</inkml:trace>
</inkml:ink>
</file>

<file path=ppt/ink/ink44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1297 791,'2'0,"-4"0,2 0,0 0,0 1,0-1,0 1,2 0,0-1,0 1,0-1,2 0,-2-1,0 1,-1-1,1 0,-1 0,-1-1,1 1,-1 0,0 0,1 0,-1 1,0 0,0 0,0 2,0 0,0 0,0 0,0 0,0-1,0 1,0-1,1 0,-1-1,0 1,1-1,0 0,0-1,0 0,0 0,-1 0,1 0,0-1,0 1,0 1,-1-1,0 1,0 1,0 2,0-2,0 1,0-1,0 1,0-1,1 0,-1-1,1 1,0-1,0 0,1-1,-1 1,1-1,-1 0,2-2,-2 2,0-1,-1 0,1 0,-2 2,1-1,-1 1,1 0,-1 0,1 0,-1 0,1 1,-1 0,1 0,-1 1,1 0,0-1,-1 1,2 0,0-1,0-1,0 1,1-1,-1 0,3-1,-2 1,0-1,-1 1,0-1,0 0</inkml:trace>
</inkml:ink>
</file>

<file path=ppt/ink/ink44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1396 787,'2'0,"-4"0,2 0,0-1,0 1,-1 1,1-1,0 2,0 2,0-2,0 1,0-1,1-1,-1 0,0 0,1-1,0 0,0 0,1-1,-2-1,1 1,0 0,0-1,-1 0,1 1,-1 0,0 0,0 1,0-1,0 1,0 1,0 0,1 1,-1 0,1-1,0 0,0 1,0-2,0 1,0-1,0 0,0-1,0 1,0-1,0 0,-1-1,1-1,-1 2,-1-1,1 0,-2-1,1 2,0 0,0 1,0 0,0 0,0 1,0 0</inkml:trace>
</inkml:ink>
</file>

<file path=ppt/ink/ink44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1423 787,'2'0,"-4"0,2 1,1-1,0 1,0 1,0-2,0 0,0 0,0 0,0 0,-1 0,1-1,-1 0,1 0,-1 0,0-1,0 1,-1 0,1 1,-1-1,0 1,0 0,0 0,0 1,0 1,0 0,0-1,1 1,0 0,1 1,0-2,0 0,0 0,2-1,-2 0,0 0,1 0,-1-1,0 0,0-1,1 1,-1-1,-1 1,1-1,-1 1,0 0,0 1,0 0,0 0,0 0,0 1,0 0,0 1,0 0,1-1,-1 1,1-1,-1 0,0 0,0 0,1-1,-1 0,0 0,1-1</inkml:trace>
</inkml:ink>
</file>

<file path=ppt/ink/ink4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16:17"/>
    </inkml:context>
    <inkml:brush xml:id="br0">
      <inkml:brushProperty name="width" value="0.05292" units="cm"/>
      <inkml:brushProperty name="height" value="0.05292" units="cm"/>
      <inkml:brushProperty name="color" value="#000000"/>
      <inkml:brushProperty name="ignorePressure" value="false"/>
    </inkml:brush>
  </inkml:definitions>
  <inkml:trace contextRef="#ctx0" brushRef="#br0">228 70,'2'0,"-3"0,1 0,1 1,0 0,-1 0,0 1,0 0,0 0,0 0,0-1,-1 0,1 0,0-1,0 0,-1 0,1-1,0 0,1 0,-1-1,1 0,0 0,-1 0,1 1,-1-1,1 2,-1-1,1 1,-1 0,0 0,1 0,-1 1,1 1,0-1,-1 1,1-1,-1 0,1-1,0 1,-1-1,1 0,0 0,0-1,0 1,1-1,-2 0,1 0,0-2,-1 2,0 0,-1 0,1 1,0 0,-1 0,1 0,0 0,0 0,0 0,-1 1,1 1,0 2,0-1,1 0,-1-1,0 1,0-1,1 0,-1 0,1-1,-1 0,1 0,-1-1,0 0,1 0,-1 0,0 0,0-1,0 0,-1 0,1 0,-1 0,1-1,-1 0,1 0,-1 0,1 0,0 0,0-1,0 1,0 1,0-1,0 0,1 1,-1 0,1 0,-1 1,1-1,-1 1,1 0,0 0,0-1,0 1,-1 0,1 1,1 0,-2 0,0 0,0 0,0 0,0 1,-1 0,1-1,-1 1,-1-1,1 0,0 0,0 0,-1-1,1 1,1-1,-1 0,1 0,0 0,0 0,0-1,0 1,1-1,-1 0,1 0</inkml:trace>
</inkml:ink>
</file>

<file path=ppt/ink/ink45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1438 774,'2'0,"-4"0,1-1,1 1,0 0,0 0,0 1,1 0,0 1,0-1,0 1</inkml:trace>
</inkml:ink>
</file>

<file path=ppt/ink/ink45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1460 787,'2'0,"-4"-1,1 1,1 0,-1 0,0 0,-1 1,-1 1,2 0,1 0,-1-1,1 1,0-2,1 1,-1-1,1 1,-1-1,2-1,-1 0,0 0,0 0,1-2,-2 2,1 0,-1 1,0 0,0 0,0 0,-1 0,1 1,-1 2,1-1,0-1,0 1,1 2,-1-2,0 0,1 0,-1 0,0 0,0-1,0 1,0-1,0-1,0 2,-1-2,1 0,0 1,-1-1,0 0,0 0,1 0,-1-1,0 1,0 0,0-1,1 0,-1 1,1-2,0 0,0 0,1 0,1 0</inkml:trace>
</inkml:ink>
</file>

<file path=ppt/ink/ink45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1473 773,'2'0,"-4"-1,2 1,0 0,0 0,0 0,0 2,0 0,1 1,-1 0,0 0,0 0,1-1,-1-1,0 0,1-1,-1 1,0-1,1 0,0-1,1-1,-1 1,0 0,0-1,0 1,-1 1,1-1,-1 1,0 2,0-1,0 1,1-1,-1 1,0-1,1 0,0-1,0 1,-1-1,1-1,0 1,-1-1,1 0,0-1,-1 0,1 0,0-3,0 1,-1 1,1 1,-2-2,1 4,0 0,-1-1,1 1,0 0,0 1,0 0,0 0,-1 5,1-3,0 0,1 0,0 1,-1-2,0-1,0 0,1-1,-1 0,0 1,0-1</inkml:trace>
</inkml:ink>
</file>

<file path=ppt/ink/ink45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1483 783,'2'0,"-4"0,2 0,1 0,0 0,0 0,3-1,-1 1,-1 0,1-1,-1 1,0-1,1 1,-1 0,0 0,-2-1</inkml:trace>
</inkml:ink>
</file>

<file path=ppt/ink/ink45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1535 787,'2'0,"-4"0,2-1,0 1,0 0,0 0,0 2,1-1,-1-1,1 1,1-1,-1 0,0 0,1-1,-1 0,0-1,0 0,0 0,0 0,0 0,0-3,-1 2,0 1,0 0,0 0,0 1,0 1,0 0,-1-1,1 1,0 1,0 0,-1 1,0 3,1-1,0-1,0 0,0 3,1-5,-1 1,0-1,0 0,0-1,0 1,0-1,0 0</inkml:trace>
</inkml:ink>
</file>

<file path=ppt/ink/ink45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1537 782,'2'0,"-4"0,2 0,0 0,0 0,0 0,1-1,0 2,1-1,2 0,-2 0,1 0,-1-1,0 1,-1-1,0 1,-1-1,1 0,-1 0,0 1,0 0,0-1,0 1,0 1,-1 0,1 0,-1 1,1-1,0 1,1 0,-1 0,1-1,1 0,-1 0,0-1,1 0,0 0,-1-1,2-1,-3 0,1 1,-1-1,0 0,-1 1,1 0,-1 0,-1 1,1-1,0 1,-1 0,0 0,1 1,0 0,0 0</inkml:trace>
</inkml:ink>
</file>

<file path=ppt/ink/ink45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1590 788,'2'0,"-4"0,2 0,0 0,1 1,0-1,1-1,-1 0,0 0,0 0,0-1,-1 1,0-1,0 0,0-1,0 1,0 0,-1 1,1 0,-1 0,0 1,-1 1,1 0,0 0,0 0,1 0,0 0,1 0,-1 0,1-1,0 0,1 1,-1-2,1 1,0 0,0-1,1-1,-2 1,0 1,-1-1,1 1,-1-1,0 1,0 1,0 0,0 0,0 1,0 1,0-1,0 0,1 1,0-2,0-1,0 0,0 1,0-2,0 1,0-1,0 0,-1 0,1-3,0 2,-1 1,0-1,-1 0,1 1,0 1,-1 0,1 1,-1 0,0 1,1 1,0-1,0 2,0-3,1 0,0 0,2 0,-1-1,0 0,0-1,0 0,0 0,-1 0,0-1,0 0,0 0,0-1,-1 1,0 1,-1 0,0 1,0 1,0 0,0 1,0 0,0 0,1 0,0 0,-1-1,1 0,1 0,0-1,0 0,1-1,-1 0,0 0,0-1,0 0,0 0,-1-1,1-1,-1 0,0 1,0 0,0 0,0 2,0 0,0 0,0 1,-1 2,1-1,-1 2,1-1,0 1,0 0,0 1,0-1,0 0,0-1,1 0,-1-1,1 0,-1-1,1 0,1 0,-2-1,1-1,0 0,0 0,0 0,-1-1,1 1,0 1,-1 0,0 0,0 2,0-1,0 2,0 2,0-2,0 0,0 0,1-1,-1 0,0-1,1 0,-1 0,1 0,0-1,0 0,-1 0,1-1,1-3,-1 4,-1-1,0 2,0 0,0 1,0 1,0 0,0 3,0-4,0 1,0-2,1 1,-1-1,1 0,0 0,0 0,0-1,1 0,-1-1,0 0,0 0,-1 0,1-1,0 2,-1 0,0 0,0 1,0 0,0 0,0 1,0 0,0 0,1 0,-1 0,0 0,1-1,-1 0,0 0,0 0,0-1,0 0,0-2,1 2,-1 0,0 0,0 0,0 1,0 0,0 0,-1 1,0 0,0 2,0-1,1 0,0 1,0-1,0 0,0-1,1 0,0 0,0-1,0 0,1 0,-1 0,1-1,-1 0,1-2,-1 1,0 0,-1-1,0 0,0 3,0-1,0 1,0 0,-1 1,1 0,0 1,-1 0,1 3,0-3,0 0,0-1,1 1,0-2,0 0,0 0,0-1,0 0,1 0,-1 0,0-1,1 1,-1-1</inkml:trace>
</inkml:ink>
</file>

<file path=ppt/ink/ink45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1725 764,'2'0,"-4"0,2 0,0 0,0 0,1 0,1 0,-1 0,1 0,-1 0,2 0,-2-1,-1 1,1-1,-1 0,0 1,0-1,-1 0,1 1,-1-1,1 1,-1 1,0 0,0 0,0 1,-1 1,2-1,0-1,0 0,1 0,-1 0,1 0,0-1,0 0,0-1,0 1,0-1,0 0,1 0,-1 0,1-2,0 2,-1 0,0 0,0 1,0-1,-1 1,0 0,1 0,-1 1,1 0,-1-1,1 1,-1 0,1 1,-1 0,0-1,0 0,0-1,0 1,0-1,0 0,0-1,-1 0,1-1,0 1,0 0,1-2,0 2,0 1,-1 0,1-1,0 1,-1 0,1 0,0 0,0 1,1-1,-1 1,0 0,0 0,0 1,-1-1,0-1,0 0,0 0,0 0,-1 0,1-1,0 0,0-1,0 1,0 0,1 1,0-2,-1 2,0 0,0 0,1 1,-1-1,1 1,-1 0,0 1,0-1,1 0,0 0,-1 0,1 0,0-1,2-1,-2 1,-1-1,1 0,0 0,-1 0,1 0,-1 0,-1 0,0 1,-3 0,2 1,1-1,0 1,0 0,2-1,0 0,0 0,0-1,1 1,0-1,0 1,0-1,1 1,2 0,-2 0,-1 0,0 1,1 1,-3-1,1 0,0 0,-1 0,0-1,0 0,-1 0,1 0,-1 0,0-1,1 0,-1 0,1 0,0-1,0 1,1 0,0 0,0 0,0 1,0-1,1 1,-1 0,0 0,1 0,-1 0,0 0,0 1,-1-1,0 1</inkml:trace>
</inkml:ink>
</file>

<file path=ppt/ink/ink45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885 885,'2'0,"-4"0,2-1,0 1,0 0,0 0,0 0,0 0,0 0,-1 1,0 0,0 0,0 1,-1 0,0 0,-3 4,3-3,0-1,0 1,0-1,1-1,0 0,1 0,-1 0,1 0,-1-1,1 0,0 1,0-1,0 0,0 0,0 0,1 1,0-1,3 0,-2 0,0-1,0 1,1 0,-1 0,0 0,1 0,-1 0,2 1,-2-1,0 0,-1 0,1 0,-1 0,1 0,-1 0,0 0,-1 0,1-1,-1 1,0 0,-1 0,1-1</inkml:trace>
</inkml:ink>
</file>

<file path=ppt/ink/ink45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882 890,'2'0,"-4"0,2 0,0 0,0 0,0-1,0 1,0 0,0 0,0 0,0 1,0 0,1 0,0 0,0 1,0 0,0 0,0-1,0 2,0-1,1 0,-1 0,1 3,-1-4,0 1,0-1,0 0,0 0,-1-1,0 1,1 0,-1-1,0 0,0 0,0 0,1 0,-1 0</inkml:trace>
</inkml:ink>
</file>

<file path=ppt/ink/ink4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16:17"/>
    </inkml:context>
    <inkml:brush xml:id="br0">
      <inkml:brushProperty name="width" value="0.05292" units="cm"/>
      <inkml:brushProperty name="height" value="0.05292" units="cm"/>
      <inkml:brushProperty name="color" value="#000000"/>
      <inkml:brushProperty name="ignorePressure" value="false"/>
    </inkml:brush>
  </inkml:definitions>
  <inkml:trace contextRef="#ctx0" brushRef="#br0">262 67,'2'0,"-4"0,2 0,0 0,0 0,0 0,0 1,0 0,0 0,0 0,0 1,0-1,0 0,0-1,0 0,1 1,-1-1,1-1,-1 1,2-2,-2 1,1-1,-1 1,1 0,-1 0,0 0,0 1,0 0,0 0,0 1,0-1,0 2,0-1,1 1,-1-1,0-1,1 0,0 0,0 0,0 0,0 0,1-1,-1 0,0 0,0 0,-1-1,1 0,-1 0,0-1,0 1,0 0,0 0,0 1,0 0,0 0,-1 1,1-1,0 1,0 0,0 0,0 0,0 0,-1 2,1-1,0 1,0 1,0 0,0-1,0 1,0-1,0 0,1-1,-1 1,0-1,0-1,0 0,0 0,1-1</inkml:trace>
</inkml:ink>
</file>

<file path=ppt/ink/ink46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922 892,'2'0,"-4"0,2 0,0-1,0 1,0-1,0 1,0 0,0 0,-1 0,1 0,0-1,0 1,0 0,0 0,0 0,0 0,0 0,0 0,0 0,0 0,1 1,-1 0,1 0,0 1,-1-1,2 3,-1-1,-1-1,1-1,-1 1,0 0,1-2,-1 1,0-1,0 0,0 0,0 0,0 0,0 0,1-1,-1 0,1 0,0 0,0-1,0 0,0 1,-1-1,1 2,-1-1,0 1,1-1,-1 1,1-1,-1 1,0 0,0 1,1-1,-1 1,1 0,-1 0,1 0,0 0,0 0,-1 1,2 0,-1-1,-1-1,2 1,-1-1,-1-1,0 1,1-1,0-1,-1 1,0-1,0 1,0 0,0-1,0 1,0 0,0-1,-1 0,1 1,-1 0,1 0,-1 0,1 0,0 1,0 0,-1-1,1 1,0 0,0 0,0 0,0 0,0 0,0 1,-1-1</inkml:trace>
</inkml:ink>
</file>

<file path=ppt/ink/ink46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1030 898,'2'0,"-4"0,2-1</inkml:trace>
</inkml:ink>
</file>

<file path=ppt/ink/ink46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1030 897,'2'0,"-4"0,2 0,-1 0,0 0,0 0</inkml:trace>
</inkml:ink>
</file>

<file path=ppt/ink/ink46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1038 882,'2'0,"-4"0,2 0,0-1,0 1,0 0,0 0,0 0,0 0,0 0,0 0,0 0,0 0,0 0,0 0,0 0,0 0,0 0,0 0,0 0,0 0,0 0,0 1,0-1,0 1,-1-1,1 1,0 0,0-1,-1 1,1-1,0 1,0-1,-1 1,1 0,0-1,-1 1,1 0,0-1,-1 1,1 0,0-1,-1 1,1-1,0 0,0 1,0-1,-1 1,1-1,-1 1,1-1,0 0,0 1,-1-1,1 0,0 1,-1 0,1-1,0 1,-1-1,1 0,0 1,-1-1,1 1,0-1,-1 1,1-1,-1 0,1 1,-1-1,1 0,-1 1,1-1,-1 0,1 0,0 0,0 0,-1 0,0 0,1 0,-1 0,1 0,-1 0,1 0,-1-1,0 1,1 0,0-1,-1 1,1 0,0-1,-1 0,1 1,0-1,-1 0,1 0,0 0,0 1,0-2,0 2,0-1,1 1,-1-1,1 0,-1 1,1 0,-1-1,1 1,-1 0,1 0,-1-1,1 1,0 0,0 0,-1 0,1 0,-1 0,1 0,0 0,-1 0,1 1,0-1,0 1,0 0,-1-1,1 1,-1-1,1 2,0-1,0 0,-1 0,1 0,0-1,-1 1,1 0,-1 0,1-1,0 2,-1-2,1 1,-1 0,0-1,1 0,-1 1,1-1,-1 1,0-1,1 1,-1-1,0 0,1 1,-1-1,0 0,1 0,-1 1,1-1,-1 1,0-1,1 0,-1 0,0 0,0 1,0-1,-1-1,1 1</inkml:trace>
</inkml:ink>
</file>

<file path=ppt/ink/ink46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1132 877,'2'0,"-4"0,2 0,-1-1,1 1,0 0,0-1,1 0,-1 1,1-1,0 0,-1 1,2-2,-1 2,0 0,0-1,1 1,-2 0,2 0,-1 0,0 1,0 0,0-1,1 1,-1 0,0 0,-1 0,1 0,0 0,-1 0,1 0,0 1,-1-1,0 1,0-1,0 0,0 0,0 0,-1 0,1 0,0 0,0 1,-1-1,1-1,-1 1,0 0,0 0,-1-1,1 1,0-1,0 0,-1 0,1 0,0 0,1 0,-2-1,1 0,1 1,-1-1,1 0,0 1,0-1,0 0,0 1,0-1,1 1,-1-1,2 1,-1-1,0 1,1 0,-1-1,1 1,-1 0,0 1,1-1,-1 0,-1 1,1-1,-1 1,0-1,0 0</inkml:trace>
</inkml:ink>
</file>

<file path=ppt/ink/ink46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1175 873,'2'0,"-4"0,2 0,0 0,0 0,0 0,0 0,0 0,0-1,0 1,0 0,0 0,0 0,0 0,0 0,0 0,0 0,0 0,0 0,0 0,0 0,0 0,0 0,0 0,0 0,0 0,0 0,0 0,0 0,0 0,0 0,0 1,0 0,0 0,1 0,-1 2,0-1,-1-1,1 1,0 0,0-1,0 1,0-1,0 0,0 0,0 0,0-1,0 1,0-1,0 1,0-1,0 0,0 0,0 0,0 0,0 0,1 0,-1 0,1 0,0 0,1-1,0 1,-1 0,0-1,0 1,-1 0,1-1,0 1,-1 0,1 0,-1-1,0 1,0 0,1-1,-1 1,-1-1,1 1</inkml:trace>
</inkml:ink>
</file>

<file path=ppt/ink/ink46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1180 886,'2'0,"-4"0,2 0,0-1,0 1,0 0,0 0,0 0,0 0,0 0,0 0,0 0,1 0,-1 0,1-1,0 1,1 0,-2 0,1 0,0-1,0 1,0 0,0 0,-1 0,0 0,0-1,0 1,0 0,-1 0,1-1</inkml:trace>
</inkml:ink>
</file>

<file path=ppt/ink/ink46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1174 872,'2'0,"-4"0,2 0,0 0,0 0,0 0,1 0,-1 0,0 0,1 0,-1 0,1 0,1 0,2-1,-2 1,0 0,0-1,-1 1,1 0,-1 0,0-1,0 1,0 0,-1 0,0 0,0 0,0 0,0 0,0 0</inkml:trace>
</inkml:ink>
</file>

<file path=ppt/ink/ink46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1127 911,'2'0,"-4"0,2 0,0 0,0 0,0 0,1 0,0 0,0 0,0 0,0 0,1 0,1 0,-1 0,0 0,0 0,2 0,-1 0,-1 0,0 0,0 0,0 0,0 0,0 0,1 0,-1 0,1 0,0 0,-1 0,0 0,0 0,2 0,-2 0,-1 0,1 0,0 0,0-1,0 1,0 0,-1 0,1 0,0 0,0 0,-1 0,1-1,-1 1,2 0,-2 0,0 0,0 0,-1 0,0 0,1 0,0 0,-1 0,1 0,0-1,0 1,-1 0,1 0,-1 0,0 0,0 0,0 0,0 0,-1 0,0 0</inkml:trace>
</inkml:ink>
</file>

<file path=ppt/ink/ink46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1144 927,'2'0,"-4"0,1 0,1-1,0 1,1 0,0-1,0 0,0 1,0-1,0 1,2 0,-2-1,0 1,1 1,-1-1,0 0,0 1,0 0,0 0,-1-1,1 1,-1 0,1 0,-1 0,1 0,-1 0,1 0,-1 0,0 0,0 0,0-1,0 1,1 1,-1-1,0-1,0 1,0-1,-1 1,1 0,0 0,0-1,0 0,0 1,0-1,0 0,-1 1,0 0,1-1,-1 1,0-1,0 1,1-1,-1 0,0 0,1 0,-1 0,0 0,0 0,0-1,-1 1,2-1,-1 1,0-1,1 1,0-1,-1 1,1-1,0 1,0-1,0 1,0-1,0 1,0-2,0 2,1 0,-1-1,1 1,-1-1,1 1,-1-1,1 1,-1 0,1-1,0 1,0 0,-1 0,1 0,0-1,-1 1,1 0,0 0,-1 1,1-1,0 0,-1 1,1-1,-1 1,1 0,0 0,-1 0,0-1,0 0,0 1</inkml:trace>
</inkml:ink>
</file>

<file path=ppt/ink/ink4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16:17"/>
    </inkml:context>
    <inkml:brush xml:id="br0">
      <inkml:brushProperty name="width" value="0.05292" units="cm"/>
      <inkml:brushProperty name="height" value="0.05292" units="cm"/>
      <inkml:brushProperty name="color" value="#000000"/>
      <inkml:brushProperty name="ignorePressure" value="false"/>
    </inkml:brush>
  </inkml:definitions>
  <inkml:trace contextRef="#ctx0" brushRef="#br0">270 61,'2'0,"-4"0,2 0,1 0,0 0,0-1,1 1,-1 0,1-1,-1 1,1 0,-1 0,1-1,-1 1,0 0</inkml:trace>
</inkml:ink>
</file>

<file path=ppt/ink/ink47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1179 926,'2'0,"-4"0,2 0,0 0,0 0,0 0,0 0,0 0,0 0,0 0,0 0,0 0,0 0,-1-1,1 1,0 0,0 0,0 0,0-1,0 1,0 0,0 0,0 0,0 0,0 0,0 0,0 1,0-1,1 1,-1 1,1-1,0 1,0 0,-1 0,1-1,1 2,-2-1,1-1,0 0,-1 0,1 0,-1 0,0-1,1 1,-1-1,0 0,0 0,0 0,0 0,0 0,0 0,0-1,0 1,1-1,-1 0,0 0,1 0,-1 0,1-1,-1 2,0-1,0 1,1-2,-1 2,0-1,0 1,0-1,1 0,-1 1,0 0,0-1,1 1,-1 0,0 0,0 0,0 0,0 0,1 0,-1 0,0 1,1 0,0 0,-1 0,1 0,1 1,-2-1,1 0,0 0,0 0,0 0,0-1,0 0,-1 1,0-1,1 0,-1 0,0 0,1-1,-1 1,1 0,-1-1,0 1,0-1,0 1,0-1,0 0,0 0,0 1,0-1,0 0,0 0,-1-1,1 1,0 0,0 0,-1 0,1 0,0 0,0 1,0-1,-1 0,1 0,0 1,0 0,0-1,0 1,0 0,0-1,0 1,0 0,0-1,0 1,0 0,0 0,0-1,0 1,0 0,0 0,0 0,0 0,0 0,0 0,0 0,0 0,0 0,0 0,0 0,0 0,0 0,0 0,0 1</inkml:trace>
</inkml:ink>
</file>

<file path=ppt/ink/ink47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1081 898,'2'0,"-4"0,2 0,0 0,0 0,0 0,0 0,0 0,0 0,0 0,0 0,0 0,0 0,0 0,0 0,0 0,0 0,0 0,0 0,0 0,0 0,0 0,0 0,1 0,0 0,0 0,0 0,0 0,0 0,0 0,1 0,-1 0,-1 0,1 0,-1 0,1 0,0 0,-1 0,1 0,-1 0,0 0,0 0,1 0,0 0,-1 0,1 0,0 0,-1 1,1-1,-1 0,1 0,-1 0,0 0,1 0,-1 0,0 0,0 0,1 0,0 0,-1 0,1 0,-1 0,0 0,0 0,1 0,-1 0,0 0,0 0,0 0,0 0,0 0,-1-1</inkml:trace>
</inkml:ink>
</file>

<file path=ppt/ink/ink47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1279 894,'2'0,"-4"0,2 0,0 0,0 0,0 0,0 0,0 0,0 0,0 0,0 0,0 0,1 0,1 0,0 1,3-1,-2-1,1 1,-1 0,0 0,-1 0,0-1,0 1,-1 0,1 0,-1 0,0 0,-1-1,1 1,-1 0,0 0,0 0,0 0,-1 1</inkml:trace>
</inkml:ink>
</file>

<file path=ppt/ink/ink47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1278 905,'2'0,"-4"0,2 0,0 0,0 0,0 0,1 0,0 0,1 0,2-1,1 1,-2-1,0 1,0-1,-1 1,0-1,0 1,0 0,1-1,-2 1,0 0,-1 0,1 0,0 0,-1 0,0 0,0-1,0 1,0 0,0-1</inkml:trace>
</inkml:ink>
</file>

<file path=ppt/ink/ink47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1295 884,'2'0,"-4"0,2 0,0-1,0 1,0 0,1 2,0-2,1 1,-1 0,3 1,-2-1,1 0,-2 0,1 0,0 0,2 0,-2-1,-1 0,2 0,-3 0,0 0,0 0,0 0,0 0,0 0,0 0,0 0,0 1,-1-1,1 1,-2 1,1-1,-1 1,0 0,-1 0,1 0,0 0,-1 1,2-2,0 0,0 0,0 0,0 0,0 0,0-1,0 1,0-1,1 1,0-1,0-1,1 1,-1-1</inkml:trace>
</inkml:ink>
</file>

<file path=ppt/ink/ink47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1401 876,'2'0,"-4"0,2 0,0-1,0 1,0 0,0 0,0 1,0 0,-1 0,0 1,0 0,-1 0,-2 2,2-1,0-1,0 0,0-1,1 1,0-1,0 0,0 0,1-1,-1 1,1-1,0 1,0-1,0 1,0-1,1 0,0 0,0 0,1 0,0-1,0 1,0 0,1 0,-1 0,1-1,-1 1,0 0,0 0,1 0,-1-1,0 1,-1 0,1 0,-1 0,0-1,1 1,-1 0,-1 0,1 0,-1 0,1 0,-1 0,0 0,-1-1,1 1,-1-1</inkml:trace>
</inkml:ink>
</file>

<file path=ppt/ink/ink47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1397 878,'2'0,"-4"0,2 0,0 0,0 0,0 0,0 0,0 1,0 0,1 0,0 0,1 0,-1 1,1-1,2 3,-2-2,0-1,0 1,-1-1,1 0,-1 0,0-1,0 1,-1-1,0 0,0 0,1 1,-1-1,0 0,0 0</inkml:trace>
</inkml:ink>
</file>

<file path=ppt/ink/ink47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1434 878,'2'0,"-4"-1,2 1,0 0,0 0,0 0,0-1,0 1,0 0,0 0,0 0,0 0,0-1,0 1,0 0,0 0,0 0,0 1,1 0,-1 0,1 0,-1 2,1-1,-1 0,1 0,-1 0,1 0,-1-1,0 0,1 0,-1 0,0-1,1 1,-1-1,0 0,1-1,-1 1,1-1,0 0,0 0,-1-1,1 1,0-1,-1 0,1 1,0-2,-1 3,0-1,1 1,-1-1,0 1,0 0,0 0,0 0,1 1,0 0,0 1,0-1,-1 1,2 1,-1-1,-1-2,1 1,1 0,-1 0,0-1,0 0,0 0,0 0,0-1,0 1,-1-1,1 0,-1 0,1 0,-1 0,0-1,0 1,0-2,0 1,-1 1,0 0,1 0,-1-1,0 1,0 0,0 1,0-1,0 0,1 1,-1-1,1 1,0 0,-1 0,1 0,0 0,0 0,0 0,0 0,0 1</inkml:trace>
</inkml:ink>
</file>

<file path=ppt/ink/ink47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1489 880,'2'0,"-4"0,2 0,0 0,0 0,0 0,0 0,0 0,1 0,-1 0,2 0,-1 0,1 0,1 0,2-1,-2 1,-1 0,1-1,-1 1,0 0,-1 0,0 0,0 0,1 0,-2 0,1 0,0 0,-1 0,0 0,0 0,-1 1,0-1</inkml:trace>
</inkml:ink>
</file>

<file path=ppt/ink/ink47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1489 889,'2'0,"-4"0,2 0,0 0,0 0,1 0,0 0,0 0,0 0,1 0,-1 0,2 0,-1 0,0 0,0 0,1-1,-1 1,1 0,1-1,-3 1,1 0,-1 0,0 0,0 0,-1 0,0 0,1-1,-1 1,0 0,0 0,0 0,0 0</inkml:trace>
</inkml:ink>
</file>

<file path=ppt/ink/ink4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16:17"/>
    </inkml:context>
    <inkml:brush xml:id="br0">
      <inkml:brushProperty name="width" value="0.05292" units="cm"/>
      <inkml:brushProperty name="height" value="0.05292" units="cm"/>
      <inkml:brushProperty name="color" value="#000000"/>
      <inkml:brushProperty name="ignorePressure" value="false"/>
    </inkml:brush>
  </inkml:definitions>
  <inkml:trace contextRef="#ctx0" brushRef="#br0">311 57,'2'0,"-4"0,2 0,0 0,0 0,0 0,0 0,0 1,0 1,0 0,0 0,-1 2,1-2,0-1,0 1,0 1,0-2,0 0,0 0,0-1,0 0,0 0,1-1,-1 0,0 0</inkml:trace>
</inkml:ink>
</file>

<file path=ppt/ink/ink48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1552 881,'2'0,"-4"0,2 0,-1 0,1 0,0 0,0 0,0 0,0 0,0 0,0 0,0 0,0 0,0 0,0 0,0 0,1 0,0-1,1 1,1 0,-1 0,1 0,0 0,-1-1,0 1,0 0,-1 0,1 0,-2 0,1 0,-1 0,0 0,0 0,2 0,-2-1,1 1,-1 0,0 0,1 0</inkml:trace>
</inkml:ink>
</file>

<file path=ppt/ink/ink48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1592 872,'2'0,"-4"0,2 0,0 0,0-2,0 2,1-1,-1 1,1-1,1 0,-1 1,0-1,1 1,-1 0,0 0,0 0,0 0,0 1,1 1,-2-1,1 1,0-1,-1 0,0 1,1-1,-1 0,0 0,0 0,0-1,-1 0,1 0,-1 0,0 0,0-1,1 0,-1 0,1 0,0 0,0 0,0-1,1 1,0-1,0 1,0 0,1 0,-1 1,0-1,1 0,-1 1,0 0,-1 0,1 0,0 0,-1 0,1 0,-1 1,0-1,1 1,0 0,-1 0,1 0,-1 1,1-1,-1 0,0 1,0-1,0 0,0 1,0-1,0 1,0-1,0 1,0-1,0 1,0 0,0 0,1 1,-1-1,0 0,0 0,0 0,0-1,0 1,0-1,0 0,0-1,0 1,1-1,-1 0,0 1,1-1,0 0,0 0,1 0,-1-1,0 1,0 0,0 0,0-1,0 1,-1 0,1 0,-1 0,1-1,-1 1,0 0,0-1,0 1,0 0,0-1,0 1</inkml:trace>
</inkml:ink>
</file>

<file path=ppt/ink/ink48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1668 850,'2'0,"-3"-1,1 1,1-1,-1 0,1 1,0-1,0 0,1 1,-1-1,0 1,0 0,1-1,-1 1,0 1,0-1,1 1,-1 0,0 0,0 1,0 0,-1-1,1 1,0-1,-1 1,0 0,0 1,0-1,0-1,0 0,-1 2,0-2,0 0,-1 0,1 0,0-1,0 1,0-1,-1 0,1 0,0 0,-1 0,1 0,0-1,0 0,0 0,0 1,1-1,0 0,0 0,0 1,1-1,-1 0,1 1,1-1,-1 0,0 1,1 0,0-1,-1 1,3 1,-3-1,0 1,0 0,0 0,-1 0,1-1,0 1,-1-1</inkml:trace>
</inkml:ink>
</file>

<file path=ppt/ink/ink48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1706 851,'2'0,"-4"-1,2 1,0 0,0 0,0 0,0 0,0 0,1 0,-1 1,0 0,0 0,0 1,0-1,0 1,0 0,-1 0,1 0,0 0,0 0,0 0,0-1,-1 1,1-1,0 0,0 0,0-1,0 0,0 0,2 1,-1-1,0 0,0 0,0-1,0 1,0-1,1 1,-1-1,1 1,-2-1,1 1,0-1,-1 1,1-1,-1 0,0 0</inkml:trace>
</inkml:ink>
</file>

<file path=ppt/ink/ink48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1708 864,'2'0,"-3"0,1 0,0-1,1 1,0 0,1-1,0 1,-1 0,0-1,1 1,-2-1,1 1,-1 0,0-1,0 1,0-1,-1 1</inkml:trace>
</inkml:ink>
</file>

<file path=ppt/ink/ink48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1707 852,'2'0,"-4"0,2 0,0-1,0 1,0 0,0 0,1-1,1 1,-1-1,0 1,0-1,1 1,-1 0,1-1,-1 1,1 0,-1 0,0-1,-1 1,1 0,-1 0,0 1,0-1,0 0</inkml:trace>
</inkml:ink>
</file>

<file path=ppt/ink/ink48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1667 888,'2'0,"-4"0,2 0,0 0,-1 0,1 0,0 0,0 0,0 0,0 0,0 1,0-1,0 0,0 0,2 0,0 0,2 0,1 0,8-1,-4 1,-1 0,1 0,0-1,-1 1,-1-1,-1 1,-1 0,0 0,-1-1,-2 1,0 0,-1 0,-1 0,-2 0,1 0</inkml:trace>
</inkml:ink>
</file>

<file path=ppt/ink/ink48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1681 908,'2'0,"-4"0,2-1,0 1,0-1,1 0,-1 0,1 1,0-1,0-1,0 2,0-1,0 1,0-1,0 1,0 0,0 1,0-1,0 1,2 1,-2-1,0 1,0-1,0 3,0-2,-1 0,1 0,-1-1,0 1,0 0,0-1,0 1,-1-1,-1 2,1-2,-1 0,1 0,-2 0,1 0,1-1,-1 0,1 0,1-1,-1 1,0-1,1 1,0-1,-1 0,1 0,0 0,0 0,1 0,0-1,0 2,0-1,0 1,1-1,-1 1,1 0,-1 0,1 0,0 0,0 1,-1-1,1 1,-1-1,0 1</inkml:trace>
</inkml:ink>
</file>

<file path=ppt/ink/ink48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1719 908,'2'0,"-4"-1,2 0,0 1,0 0,0 0,0 0,0 0,0 0,0 0,1 1,-1 0,1 1,-1 0,1 0,-1 0,1 1,-1-1,1-1,-1 1,0-1,0 0,0 0,1 0,-1-1,0 0,0 0,0-1,1 1,-1-1,1 0,0 0,-1 0,1 0,0-1,-1 1,0 0,1 0,-1 0,0 1,0-1,1 1,-1 0,0 0,0 0,0 0,0 0,0 0,1 1,-1 0,1 0,0 0,0 1,-1-1,1 0,0 0,0 0,-1 0,1-1,0 1,-1-1,1 0,-1 0,1 0,0 0,0 0,0-1,0 0,0 0,0-1,0 1,-1 0,0-1,0-1,0 2,0-1,0 1,0 0,-1-1,1 1,0 0,-1 0,1 0,-1 0,1 0,0 0,-1-1,1 2,-1 0,1-1,0 1,0 0,0 0,0 0,0 0,0 0,0 0,0 0,0 0,0 0,0 0,0 0,0 0,0 0,0 0,0 0,0 0,0 0,0 0,0 0,0 0,0 0,0 0,0 0,0 0,0 0,0 0,-1 0,1 0</inkml:trace>
</inkml:ink>
</file>

<file path=ppt/ink/ink48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1614 844,'2'0,"-4"0,2 0,0 0,0 0,0 0,0 0,0 0,0 0,0 0,-1 1,1-1,0 0,0 1,0 0,0 0,0-1,0 1,0-1,0 0,0 0,0 0,0 0,1-1,1 1,-1-2,2 1,-1-1,0 0,0 0,0 0,-1 1</inkml:trace>
</inkml:ink>
</file>

<file path=ppt/ink/ink4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16:17"/>
    </inkml:context>
    <inkml:brush xml:id="br0">
      <inkml:brushProperty name="width" value="0.05292" units="cm"/>
      <inkml:brushProperty name="height" value="0.05292" units="cm"/>
      <inkml:brushProperty name="color" value="#000000"/>
      <inkml:brushProperty name="ignorePressure" value="false"/>
    </inkml:brush>
  </inkml:definitions>
  <inkml:trace contextRef="#ctx0" brushRef="#br0">304 81,'2'0,"-4"0,2 0,0 0,0 0,1-2,-1 2,0-1,1 1,-1-1,1 0,-1 0,1 0,-1 0,1-1,-1 1,1-1,-1 0,1 1,-1-1,0 0,0 2,1-1,-1 1,0-1,0 1,0 0,0-1,-1 1,1 0,0 0,0 0,0 0,0 0,0 0,0 0,0 0,0 0,0 0,0 0,0 0,0 0,0 0,0 0,0 0,0 0,0 0,0 1,0 0,0 0,0 0,0 2,0-1,0-1,0 3,0-2,0-1,0 1,0-1,0 0,0-1,1 1,-1-1,1 0,-1 1,2-1,-1 0,0 0,0 0,0-1,0 0,0 1,0-1,-1 0,1 0,-1 1,0-1,0 0,0 0</inkml:trace>
</inkml:ink>
</file>

<file path=ppt/ink/ink49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960 1000,'2'0,"-4"0,1-2,1 2,0-1,0 0,1-1,0 2,-1-1,1 0,0 0,0 1,0-1,0 1,0-1,-1 1,1 1,0 0,-1 0,1 0,-1 1,1 0,-1 0,0-1,0 1,0-1,0 2,0-2,0-1,-1 1,0-1,1 0,0 0,0 0,0-2,0 1,0 0,1 0,-1-1,1 1,0 0,0-1,0 1,0 1,2-2,-2 2,0 0,0 0,1-1,-1 1,-1 1,1-1,-1 0,1 1,-1 0,0 0,0 0,0 1,0 1,0-2,-1 1,1 0,0 0,-1 0,1 0,0 0,-1 0,1 1,0-1,-1 1,1 0,0 0,1-1,-1 3,0-4,1 1,-1-1,1-1,0 0,0 1,-1-2,1 1,0 0,0-1,1 0,-1 0,0 0,1-1,-2 1,1 0,-1 1,0-1,0 1,0 0,-1-1</inkml:trace>
</inkml:ink>
</file>

<file path=ppt/ink/ink49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1009 1004,'2'0,"-4"0,1 0,1 0,0 0,0 0,-1 0,1 0,0 0,0 0,0 0,0 0,1 0,1 0,0 0,1 0,1 0,0 0,0 0,0 0,-1 0,0 0,0 0,-1 0,1 0,-1 0,0 0,-1 0,1 0,-1 0,0 0,0 0,-1 0,0 0,0 0,1 0,-1 0,0 0,0 0,-1 0,1 0</inkml:trace>
</inkml:ink>
</file>

<file path=ppt/ink/ink49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1044 997,'2'0,"-4"0,2 0,0-1,0 1,-1 0,1 0,0 0,0 0,0 0,1 0,0 0,1 0,0 1,0-1,0 1,-1-1,0 1,1-1,-2 1,1-1,0 1,-1-1,0 1,0-1,0 1,0 0,-1 0,1 0,-1 0,0 0,0 0,-1 1,1-1,0 0,0 0,0 0,0-1,1 0,0 0,0 0,0 0,0 0,0 0,0 0,-1 0</inkml:trace>
</inkml:ink>
</file>

<file path=ppt/ink/ink49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1107 993,'2'0,"-4"-1,2 1,1 0,-1 0,0 0,0 0,0 0,0 0,1 1,-1-1,0 0,0 1,0-1,0 0,0 0,0 0,0 0,0 0,0 0,0-1,0 1,1 0,-1 0,0 0,0 0,0 0,0 0,0 0,0 0,0 0,0 0,0 0</inkml:trace>
</inkml:ink>
</file>

<file path=ppt/ink/ink49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1097 1013,'2'0,"-4"0,2 0,0 0,0 0,0 0,0 0,0 0,0 0,0 0,0 0,0 0,0 0,0 0,2 0,-1 0,-1 0,1-1,-1 1,2 0,-1-1,0 1,-1-1,1 0,0 0,0 0,0-1,0 0,-1 0,1-1,-1 0,1 1,-1-1,0 1,0 0,0 1,0 1,0-1,0 1,0 0,0 0,0 0,0 0,-1 0,1 0,0 0,0 1,-1 1,1 0,-1-1,1 1,0 0,0 1,0-1,0 0,0 0,0 0,1 1,0-1,0-1,0 0,0 0,0-1,0 0,0 0,0 0,0 0,0-1,-1 1,0-1,0 1,0-1,0 0</inkml:trace>
</inkml:ink>
</file>

<file path=ppt/ink/ink49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1121 1003,'2'0,"-4"0,2 0,0 2,0-1,1-1,-1 1,1 0,-1-1,1 0,0 0,1 0,-1 0,1-2,-1 1,0 0,-1 0,1-1,-1 1,0 1,-1-1,1 0,-1 1,-1 0,1 0,0 1,0 0,1 0,-1 0,1 0,-1 1,2-1,-1 3,1-3,0 1,1-1,-1 0,0-1,0 1,1-1,-1-1,1 1,0-1,-1 0,1 0,-1 0,0-1,0 1,0-1,-1 0,1 1,-1-1,0 2,0-1,-1 1,1 0,-1 0,0 0,0 1,0 0,0 1,0-1,1 1,0-1,0 1,0-2,0 1,1 0,0-1,0 0,0 0,0-1,-1 1,1-1,0-1,0 0,-1 1,1 0,-1 0,0 0,0 1,0 0,0-1,0 2,0-1,0 1,0 0,0 1,1 0,-1-1,1 0,0 0,-1-1,1 0,0 0,0 0,0 0,-1 0,2-1,-1 0,0 0,0-1,0 1,0 0,-1-1,0 1,0 0,-1 1,0-1,1 1,0-1,-1 1,1 0,0 0,0 0,0 0,0 0,0 0,1 0,-1 1,1-1,0 0,1 0,-1 0,0 0,-1 0,1 0,-1 0,1 1,-1 0,0 0,0 0,0 1,0-1,0 0,0 0,0 0,0 0,0-1,0 1,0-1,1 0,-1 0,1 0,0 0,-1 0,1 0,0-1,0 1,-1-1</inkml:trace>
</inkml:ink>
</file>

<file path=ppt/ink/ink49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1179 1001,'2'0,"-4"0,3-1,-1 1,1-1,1 1,-1 0,0 1,1 0,-1 1,0 0,-1-1,1 0,-1 0,0 0,-1-1,1 1,0-1,0 0,-1-1,1 0,0 0,0 0,1 0,-1 0,1 0,1 0,-1 0,0 0,1 0,-1 1,-1 0,1 0,0 1,-1-1,0 2,1-1,-1 0,0 1,0-1,0 0,1 0,-1 0,0-1,1 0,0 1,0-1,0 0,-1-1,1 1,1-1,-1 0,0-1,0 1,0-1,0 1,-1-1,0 2,0-1,0 1,0 0,0-1,0 1,0 1,0-1,0 2,-1-1,1 1,0-1,1 1,-1-1,0 0,0-1,0 0,0 0,1 1,-1-1,0 0,0 0,1-1</inkml:trace>
</inkml:ink>
</file>

<file path=ppt/ink/ink49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1207 993,'2'0,"-4"0,2 0,0-1,1 1,0 0,0 1,0-1</inkml:trace>
</inkml:ink>
</file>

<file path=ppt/ink/ink49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1221 1001,'2'0,"-4"1,2-1,0 2,0-1,0 0,0 0,0-1,0 1,0 0,0-1,0-1,0 1,1-1,-1 0,1 0,0-1,0 1,0 0,0 0,0 0,0 0,0 1,-1 0,0 0,1 1,-1 1,0-1,0 0,0 1,1-1,-1 0,0-1,0 1,1-1,-1 0,1 0,0 0,0 0,0 0,2-1,-1 0,0-1,0 1,2-1,-3 1,-1 0,0 0,-1 1,0 0,0 0,0 0,0 0,0 1,0 1,1-1,-1 0,1 1,0 1,0-1,0 0,0 0,0 0,1 0,-1 0,0 0,1 0,-1 0,0 0,0-1,-1 1,0-2,1 1,-2-1,1 0,0 0,0 0,0-1,0 0,-1-1,1 1,1-1,-1 1,0-2,1 2,1 0,-1 0,0 0,1 0,0 0,-1 1,1-1,0 0</inkml:trace>
</inkml:ink>
</file>

<file path=ppt/ink/ink49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1262 993,'2'0,"-3"0,1 0,1 0,1 1,-1 0,1 1,-1 0,0 0,0 0,0 0,-1-1,0 0,0 0,0 0,-1-1,1 1,0-2,-1 1,1-1,-1 0,1 0,0-1,0 1,1-1,0 0,0 1,0-1,0 1,0 1,0 0,0-1,0 2,1-1,0 1,0-1</inkml:trace>
</inkml:ink>
</file>

<file path=ppt/ink/ink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16:17"/>
    </inkml:context>
    <inkml:brush xml:id="br0">
      <inkml:brushProperty name="width" value="0.05292" units="cm"/>
      <inkml:brushProperty name="height" value="0.05292" units="cm"/>
      <inkml:brushProperty name="color" value="#000000"/>
      <inkml:brushProperty name="ignorePressure" value="false"/>
    </inkml:brush>
  </inkml:definitions>
  <inkml:trace contextRef="#ctx0" brushRef="#br0">758 31,'2'0,"-4"0,2 0,0 0,0-1,0 1,0 0,0 0,0 0,0 0,0 0,0 0,0 0,0 0,0 0,0 0,0 0,0 1,0 0,0 0,0 6,0-4,0 0,0 0,0-1,0 1,0-2,0-1,0 0,0 1,0-1,0 0,0-1,0 1</inkml:trace>
</inkml:ink>
</file>

<file path=ppt/ink/ink5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16:17"/>
    </inkml:context>
    <inkml:brush xml:id="br0">
      <inkml:brushProperty name="width" value="0.05292" units="cm"/>
      <inkml:brushProperty name="height" value="0.05292" units="cm"/>
      <inkml:brushProperty name="color" value="#000000"/>
      <inkml:brushProperty name="ignorePressure" value="false"/>
    </inkml:brush>
  </inkml:definitions>
  <inkml:trace contextRef="#ctx0" brushRef="#br0">312 46,'2'0,"-4"0,2 0,0 0,0 0,0 0,0 0,0 0,0 0,0 0,0 0,0 0,0 0,0 0,0 0,0 0,0-1,0 1,0 0,0 0,0 0,0 0,0 0,0 0,-1 1,1-1,0 0,0 0,0 0,0 0,0 0,0 0,0 0,0 0,0 0,0 0,0 0,0-1,0 1,0 0,0 0,0 0,0 0</inkml:trace>
</inkml:ink>
</file>

<file path=ppt/ink/ink50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1301 997,'-1'0,"0"-1,0 1,-1-1,1 1,-1 1,-1 1,2-1,0 1,1-1,0 0,0 0,0 0,0 0,1-1,1 1,-1-1,1 0,-1-1,1 0,-1 0,1 0,-1-1,1 0,-1 1,-1 0,1 0,-1 1,0 0,0 1,0 1,0-1,0 1,0-1,0 1,1-2,0 1,0-1,0 0,0-1,1 1,-1-1,0 0,1-1,0-2,0 1,0-1,0 1,-1 0,0 1,-1 0,0 1,0 0,0 0,-1 1,0 0,1 1,-1 1,0 3,1-2,0 1,0-1,0 0,-1-1,2 0,-1 0,1-1,0 0,0 0,0-1,0 0,0 0,1 0,1-1,-1-1,0 1,-1-1,1 0,-1 0,-1 0,0 0,0 1,-1 0,1 1,0 0,-1 0,0 0,1 1,-1 3,0-3,1 1,0 0,0 0,1-1,-1 1,0-2,1 1,0-1,0 1,-1-1,1 0,0-1,0 1,0-2,-1 1</inkml:trace>
</inkml:ink>
</file>

<file path=ppt/ink/ink50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1310 989,'2'0,"-4"0,2 0,0 0,0 0,0 0,1 0,0 0,0 0,1 0,0 0,0 0,1 0,0 0,-1 0,2 0,-3 0,0 0,0 0,-1 0,0 0</inkml:trace>
</inkml:ink>
</file>

<file path=ppt/ink/ink50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1397 971,'2'0,"-4"0,1 0,1 0,-1 0,1 0,-1 1,0 0,0 1,-3 5,3-3,0 0,0 0,1 0,1 0,-1-1,1-1,1 0,-1-1,1 0,0-1,0 0,0 0,0 0,-1-1,1 0</inkml:trace>
</inkml:ink>
</file>

<file path=ppt/ink/ink50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1422 989,'2'0,"-4"0,2 0,-1 0,1 1,0 0,0 0,0 1,0-1,0 1,0 1,0-2,0-1,0 1,0-1,-1 0,1 0,0 0</inkml:trace>
</inkml:ink>
</file>

<file path=ppt/ink/ink50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1420 981,'2'0,"-4"0,2 0,0 0,0 0,1 0,-1 1,1-1</inkml:trace>
</inkml:ink>
</file>

<file path=ppt/ink/ink50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1431 992,'0'1,"1"-1,-1 1,0 0,0 0,0 0,0 0,0-1,0 0,0 0,0 0,0 0,0-1,0 0,0 0,1 0,0 0,0 0,0 0,0 1,0 0,0 0,-1 1,1 0,0 1,0 0,-1-1,0-1,1 2,-1-2</inkml:trace>
</inkml:ink>
</file>

<file path=ppt/ink/ink50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1474 982,'2'0,"-4"0,2 1,0 0,0 1,0 1,0 0,0-1,0 0,0 0,0-1,0 0,0-1,-1-1,1 0,1 0,-1-1,1 1,0-2,0 1,1-1,-1 2,0 0,0 1,2 1,-2 0,0 1,0-1,0 1,0-1,1 1,-2-1,1-1,0 0,-1 1,1-2,-1 1,0-1,1-1,-1 0,1 0,-1 0,0 0,1-1,-1 2,0 1,0 0,0 0</inkml:trace>
</inkml:ink>
</file>

<file path=ppt/ink/ink50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1514 983,'2'0,"-4"1,2 0,0 0,-1 2,1-1,0-1,-1 0,1 1,0-1,0-1,0 1,0-1,0 0,0 0,0 0,0-1,0 0,1 0,-1-1,1 0,0 1,0-1,1 1,-1 0,-1 1,1-1,0 2,0-1,0 1,0 0,1 1,-1-1,0 1,0 0,0-1,-1-1,1 0,0-1,-1 1,1-2,-1 1,1-1,-1 0,1 0,0 0,0 0,1-1,-1 2,-1 1,0 1,1-1,-1 2</inkml:trace>
</inkml:ink>
</file>

<file path=ppt/ink/ink50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1552 969,'2'0,"-4"0,2-1,0 1,0-1,0 1,1 1,0 1,0 1,0 0,-1 0,1 1,-1-1,1 1,-1 0,0-1,1 1,-1-1,-2 3,0-4,0 0,1 0,-1-1,1 0,0 0,1-1,-1 0,1 0,0 0,0 0,0 0,0-1,0 1</inkml:trace>
</inkml:ink>
</file>

<file path=ppt/ink/ink50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775 792,'2'0,"-4"0,2-1,0 0,0 1,-1-1,1 0,-1 1,0 0,0-1,-1 1,0 0,-1 0,1 1,0-1,1 1,-2 1,1-1,1 0,0 0,1 0,0 1,0-1,0 1,0 0,1 0,0-1,0 1,0-1,0 1,-1-1,1 1,0 0,-1-1,1 0,-1 1,1 0,0 0,-1-1,1 1,-1 2,1-2,-1 0,0-1,1 4,-1-3,0 1,0-1,0 1,-1-1,1-1,-1 1,0 0,0 0,-2 2,1-2,0-1,0 1,0 0,-1-1,1 0,-1-1,1 0,1 1,0-1,0 0,0-1,1 1,0 0,0-1,0 0,0 0,1 0,0 0,1 0,-1 1,1-1,-1 1,0 0,0 0,1 1,-1-1,0 1,0 0,2 1,-2 0,0-1,0 1,-1 0,1 0,0 1,0-1,-1 0,0 1,1-1,-1 1,0-1,0 1,1 0,-1 0,0 1,0-1,0 0,0 1,-1-1,1 0,0 0,-1 0,1 0,0 0,-1 0,0 0,1 0,-1 0,1 0,-1 4,1-4,-1 0,1 1,0 0,-1-1,0 0,1 1,-1-1,1 0,-1 0,1 0,-1 0,1 0,0-1,0 4,0-4,0 1,0-1,-1 0,1 0,0 0,0-1,0 1,0-1,0 0,1 0,-1 0,0 0,1-1,-1 1,1-1,-1 0,1 0,0 1,0-1,0 1,1-1,0 1,0 0,0-1,0 1,1-1,0 0,0 1,4 0,-4-1,1 1,-1-1,0 0,0 0,-1 0,0 0,-1-1,-1 1,1 0,-1 0,0-1,0 1,-1 0</inkml:trace>
</inkml:ink>
</file>

<file path=ppt/ink/ink5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16:17"/>
    </inkml:context>
    <inkml:brush xml:id="br0">
      <inkml:brushProperty name="width" value="0.05292" units="cm"/>
      <inkml:brushProperty name="height" value="0.05292" units="cm"/>
      <inkml:brushProperty name="color" value="#000000"/>
      <inkml:brushProperty name="ignorePressure" value="false"/>
    </inkml:brush>
  </inkml:definitions>
  <inkml:trace contextRef="#ctx0" brushRef="#br0">458 56,'2'0,"-4"0,2 0,0 0,0-1,-1 1,1 0,0 0,0 0,0 0,0 1,0 1,0 0,0 1,0-1,0 0,0 0,0 0,1-1,-1 1,0-2,0 0,0 0,0 0,0 0,0 0,0-1,0 0,0 0,0 1,0-1,-1 0,1 1,0-1,0 1,0 0,1-1,-1 1,2 0,-1 0,1-1,0 1,0-1,-1 1,1-2,-1 1,-1 0,0 0,0-1,0 1,0 1,0-1,0 1,0 0,0 1,1 0,-1 1,0 0,1 1,-1-1,0 1,1 1,-1-2,0-1,1 0,-1 0,0-1,0 0,0 0,0-1</inkml:trace>
</inkml:ink>
</file>

<file path=ppt/ink/ink51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1186 823,'2'0,"-4"0,2 0,0 0,0 0,0 0,0 0,0 0,0 0,0 0,0 0,0 0,1 0,-1 0,2 0,-1 0,1 0,0 0,0 0,0 0,1 0,-1 0,1 0,-1-1,1 1,-1 0,1 0,2 0,-2 0,-1 0,1 0,-1 0,0 0,1 0,-1 0,0 0,1 0,-1-1,1 1,0 0,-1 0,0 0,3-1,-2 1,-1 0,1 0,2-1,-3 1,1 0,-1 0,0-1,1 1,0 0,-1 0,1-1,-1 1,4 0,-4-1,1 1,-1 0,3 0,-2-1,0 1,-1-1,1 1,-1 0,1 0,-1-1,1 1,-1 0,3-1,-3 1,0 0,-1 0,0 0,-1 0,0 0,0 0,0 0,0 0,0 0,0 0,0 0,0 0,0 0,0 0,0 0,0 0,0 0,0 0,1-1,-1 1,1 0,-1 0,1 0,-1 0,1 0,1 0,-1 0,-1 0,3 0,-2 0,1 0,0 0,1 0,0 0,0 0,0 0,0 0,-1 0,1 0,2 0,-2 0,-1 0,-1 0,1 0,0 0,-1 0,0-1,1 1,-1 0,0 0,1 0,-1 0,0 0,1 0,1 0,-1 0,-1 0,1-1,2 1,-2 0,1 0,-1 0,0 0,0 0,0 0,0 0,0-1,0 1,1 0,-1 0,-1 0,1 0,0 0,0 0,0 0,0-1,1 1,-1 0,0 0,-1 0,1 0,-1 0,0-1,2 1,-2 0,1 0,-1 0,1 0,-1 0,0 0,1 0,-1 0,0 0,0 0,0 0,-1 0,1 0,-1 0,1 0,-1 0,1 0,0 0,1 0,-1 0,1 0,-1 0,1 0,0 0,0-1,-1 1,0 0,0 0,-1 0,1 0,-1 0,0 0,0 0,0-1,0 1,0 0,1 0,-1 0,0 0,0 0,0 0,0 0,0 0,0 0,0 0,0 0,0 0,0 0,0 0,0 0,0 0,0 0,0 0,0 0,0 0,0 0,0 0,0 0,0 0,0 0,0 0,0 0,0 0,0 0,0 0,1 0,-1 0,0 0,0 0,0 0,0 0,-1 1</inkml:trace>
</inkml:ink>
</file>

<file path=ppt/ink/ink51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588 84,'2'0,"-4"0,2 0,0 0,0 0,0 0,0 0,0 0,0 0,1 0,-1 0,0 0,0 1,1 0,-1 0,0 0,1 0,-1-1,0 1,0-1,0 0,0 0,0 1,0-1,0 0,0 0,0 0,0 0,1 0,-1-1,1 1,-1-1,1 0,-1 0,1 1,2-3,-2 2,0-1,1 0,0-1,-1 1,0 1,-1 0,1 0,-1 0,0 1,1 0,-1 0,0-1,0 1,0 0,0 0,0 0,0 0</inkml:trace>
</inkml:ink>
</file>

<file path=ppt/ink/ink51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c000"/>
      <inkml:brushProperty name="ignorePressure" value="false"/>
    </inkml:brush>
  </inkml:definitions>
  <inkml:trace contextRef="#ctx0" brushRef="#br0">1566 606,'2'0,"-4"0,2 0,0 0,-1 0,1 1,-1-1,1 1,-1 0,-1 1,1-1,-1 0,0 1,-1 0,2-1,0 0,0 0,0 1,0-1,1 0,0 0,-1-1,1 1,-1-1,1 0,0 0,0 1,0-1,1 0,0 0,0 0,0 0,2 0,-2 0,1 0,0 0,0 0,1-1,-1 1,0 0,-1 0,0 0,0 1,1-1,-1 0,0 0,1 0,-2 0,1 0,-1 0,0 0,0 1,0-1,0 0,0 0,0 0</inkml:trace>
</inkml:ink>
</file>

<file path=ppt/ink/ink51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c000"/>
      <inkml:brushProperty name="ignorePressure" value="false"/>
    </inkml:brush>
  </inkml:definitions>
  <inkml:trace contextRef="#ctx0" brushRef="#br0">1564 614,'2'0,"-4"-1,2 1,0 0,0-1,0 1,0 0,0 0,0 0,0 0,1 0,-1 0,2 2,-2-2,1 1,0 1,0-1,0 1,0-1,0 1,0-1,-1 1,2 0,-1-1,-1 0,1-1,-1 1,0-1,0 0,0 0,0-1</inkml:trace>
</inkml:ink>
</file>

<file path=ppt/ink/ink51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c000"/>
      <inkml:brushProperty name="ignorePressure" value="false"/>
    </inkml:brush>
  </inkml:definitions>
  <inkml:trace contextRef="#ctx0" brushRef="#br0">1592 605,'2'0,"-4"0,2 0,0 0,0 0,0-1,0 1,0 0,0 1,0 1,0-1,0 1,1-1,-1 1,0 0,0-1,0 1,0-1,0 0,1-1,-1 1,0-2,1 0,0 0,0 1,-1-2,1 1,0 0,-1 0,0 1,0-1,0 1,0 0,0 0,0 1,1 0,-1 0,1 0,0 0,-1 0,2 1,-2-2,1 0,0 1,0-1,-1-1,1 1,0 0,0-1,1-1,-2 1,1 0,-1 0,0 0,0 0,0 0,0 0,0 0,-1 0,0 1,1-1,-1 0,0 1,0 0,0 0,0 0,1 0,0 0,0 0,-1 0,1 1,0-1</inkml:trace>
</inkml:ink>
</file>

<file path=ppt/ink/ink51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c000"/>
      <inkml:brushProperty name="ignorePressure" value="false"/>
    </inkml:brush>
  </inkml:definitions>
  <inkml:trace contextRef="#ctx0" brushRef="#br0">1621 614,'2'0,"-4"0,2 0,0 0,-1 1,1 0,0 0,0 1,0-1,0 0,0 1,0-1,0 0,0 0,0 0,0 0,0 0,0 0,0-1,0 0,0 0,0 0,0-1,0 0,0 1,1-1</inkml:trace>
</inkml:ink>
</file>

<file path=ppt/ink/ink51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c000"/>
      <inkml:brushProperty name="ignorePressure" value="false"/>
    </inkml:brush>
  </inkml:definitions>
  <inkml:trace contextRef="#ctx0" brushRef="#br0">1627 616,'2'0,"-3"0,1 0,0 0,1 0,-1 0,1 0,-1 0,0 0,0 1,0-1,-2 1,1 0,-1-1,1 1,0-1,0 1,1-1,-1 0,1 0,0 0,0 0,0 0,0 1,2-1,-1 1,0-1,1 1,-1-1,0 0,0 0,0 0,0 0,0 0,1 0,-1 0,0 0</inkml:trace>
</inkml:ink>
</file>

<file path=ppt/ink/ink51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c000"/>
      <inkml:brushProperty name="ignorePressure" value="false"/>
    </inkml:brush>
  </inkml:definitions>
  <inkml:trace contextRef="#ctx0" brushRef="#br0">1638 620,'2'0,"-4"0,2-1,0 1,0 0,0 0,0 0,0 0,0 0,0 0,0 0,0 1,0 0,0 0,1 0,-1 0,0 0,0 0,0 0,0 1,0-1,0 0,1 0,-1 1,0-1,-1 1,1-1,-1-1,1 1,-1-1,1 0,-1 0,0 0,0 0,0 0,0-1,0 1,0-1,0 0,0-1,0 1</inkml:trace>
</inkml:ink>
</file>

<file path=ppt/ink/ink51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c000"/>
      <inkml:brushProperty name="ignorePressure" value="false"/>
    </inkml:brush>
  </inkml:definitions>
  <inkml:trace contextRef="#ctx0" brushRef="#br0">1638 608,'2'0,"-4"0,2 0,0 0,0 0,0 0,0 0,0 0,-1 0,1 1,0-1,0 0,0 0,0 0,0 0,0 0,-1 0,1 0,0-1,0 1,0 0,0 0,0 0,0 0,0 0,0 0,1 0</inkml:trace>
</inkml:ink>
</file>

<file path=ppt/ink/ink51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c000"/>
      <inkml:brushProperty name="ignorePressure" value="false"/>
    </inkml:brush>
  </inkml:definitions>
  <inkml:trace contextRef="#ctx0" brushRef="#br0">1667 614,'2'0,"-4"0,2 0,0 0,0 0,0 0,0 0,0 0,0 0,0 0,0 0,1 0,1 0,0 0,0 0,1-1,-1 1,0 0,0 0,0 0,-1 0,0 0,-1 0,0 0,0 0,1 0,-1 0,0 0,0 0,0 0</inkml:trace>
</inkml:ink>
</file>

<file path=ppt/ink/ink5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16:17"/>
    </inkml:context>
    <inkml:brush xml:id="br0">
      <inkml:brushProperty name="width" value="0.05292" units="cm"/>
      <inkml:brushProperty name="height" value="0.05292" units="cm"/>
      <inkml:brushProperty name="color" value="#000000"/>
      <inkml:brushProperty name="ignorePressure" value="false"/>
    </inkml:brush>
  </inkml:definitions>
  <inkml:trace contextRef="#ctx0" brushRef="#br0">474 54,'2'0,"-4"0,2 0,0-1,0 1,0 0,1 1,-1-1</inkml:trace>
</inkml:ink>
</file>

<file path=ppt/ink/ink52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c000"/>
      <inkml:brushProperty name="ignorePressure" value="false"/>
    </inkml:brush>
  </inkml:definitions>
  <inkml:trace contextRef="#ctx0" brushRef="#br0">1672 620,'2'0,"-4"0,2 0,0 0,0 0,0 0,0 0,1 0,-1 0,1 1,0-1,1 0,-1 0,3 0,-3 0,1 0,-1-1,0 1,0 0,0 0,-1 0,0 0,1 0,-1 0,0 0,0 0,1 0,0 0,0 0</inkml:trace>
</inkml:ink>
</file>

<file path=ppt/ink/ink52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c000"/>
      <inkml:brushProperty name="ignorePressure" value="false"/>
    </inkml:brush>
  </inkml:definitions>
  <inkml:trace contextRef="#ctx0" brushRef="#br0">1730 604,'2'0,"-5"0,3 0,-1 0,1 0,0 0,-1 0,1-1,0 1,0-1,-1 1,1-1,0 0,0 1,1-1,0 0,0 1,-1-1,2 1,-1 0,-1 0,1 0,0 0,0 0,-1 1,1-1,0 1,-1 0,1 0,0-1,-1 1,0 0,0 0,0 1,-1-1,1 0,-1 0,1-1,-1 1,0-1,1 1,-1 0,0-1,-1 1,1-1,0 1,1-1,-2 1,2 0,-1-1,1 1,0-1,0 0,0 1,0-1,0 0,0 1,0 0,1-1,-1 1,1 0,0-1,-1 1,1-1,-1 1,1 0,-1-1,0 0,0 0,0 0,0 0,0 1,0-1,-1 1,1-1,-1 0</inkml:trace>
</inkml:ink>
</file>

<file path=ppt/ink/ink52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c000"/>
      <inkml:brushProperty name="ignorePressure" value="false"/>
    </inkml:brush>
  </inkml:definitions>
  <inkml:trace contextRef="#ctx0" brushRef="#br0">1736 640,'2'0,"-4"0,2 0,0-1,0 1,0 0,0 0,0 0,0 0,0 0,0 0,0-1,0 1,0-1,1 1,-1-1,0 1,0 0,0 1,0-1,0 0,0 1,-1-1,1 1,-1-1,1 0,0 1,-1-1,1 0,0 0,-1-1,1 1,0-1,-1 0,1 0,0 0,0 1,1-1</inkml:trace>
</inkml:ink>
</file>

<file path=ppt/ink/ink52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c000"/>
      <inkml:brushProperty name="ignorePressure" value="false"/>
    </inkml:brush>
  </inkml:definitions>
  <inkml:trace contextRef="#ctx0" brushRef="#br0">1566 668,'2'0,"-4"0,2 0,-1 0,1 0,0 1,0-1,-1 1,0 0,0 0,0 0,-1 1,0 0,1 0,-1-1,0 1,1-1,-1 1,1-2,1 1,0-1,0 1,0-1,-1 1,1-1,0 0,0 0,0 0,0 0,1 1,0-1,2 0,-2 0,1-1,0 1,0 0,0 0,0 0,0 0,0-1,-1 1,1 0,-1 0,1 0,-1 0,1 0,-1 0,0 0,-1 0,1 0,-1 0,0 0,0 0,0 0,0 0,-1-1</inkml:trace>
</inkml:ink>
</file>

<file path=ppt/ink/ink52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c000"/>
      <inkml:brushProperty name="ignorePressure" value="false"/>
    </inkml:brush>
  </inkml:definitions>
  <inkml:trace contextRef="#ctx0" brushRef="#br0">1564 672,'0'-1,"-1"1,1 0,0 0,0 0,0 0,0 0,0 0,0 0,0 0,1 1,0-1,0 2,0-1,1 2,-1-1,0-1,0 1,0-1,0 0,0 0,0 0,-1 0,1-1,-1 0,0 0,0 0,0 1,1-1,-1 0,1-1</inkml:trace>
</inkml:ink>
</file>

<file path=ppt/ink/ink52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c000"/>
      <inkml:brushProperty name="ignorePressure" value="false"/>
    </inkml:brush>
  </inkml:definitions>
  <inkml:trace contextRef="#ctx0" brushRef="#br0">1590 669,'2'0,"-4"-1,2 1,0 0,0 0,0 0,0 1,0 0,0 0,0 1,1 0,-1 0,0 0,0-1,0 1,0-1,1-1,-1 1,1 0,-1-1,1 0,0 0,0-1,-1 0,1 1,0-1,-1-1,1 2,0-1,-1 0,0 0,0 1,0-1,0 1,1 0,-1 1,0 0,0 0,1 0,0 0,0 0,-1 0,1-1,0 1,0-1,-1 0,1 0,0 0,-1 0,2-1,-1 1,0-1,-1 0,1 0,-1 0,0 0,0 0,0 0,0 0,0 0,0 0,-1 0,1 0,-1 0,0 0,1 1,-1-1,0 1,0 0,1 0,-1 0,1 0,0 0,0 1,0-1</inkml:trace>
</inkml:ink>
</file>

<file path=ppt/ink/ink52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c000"/>
      <inkml:brushProperty name="ignorePressure" value="false"/>
    </inkml:brush>
  </inkml:definitions>
  <inkml:trace contextRef="#ctx0" brushRef="#br0">1623 679,'2'0,"-4"0,2-1,0 1,0 0,0 0,-1 0,1 0,0 0,0 0,0 1,0 1,1-1,-1 0,0 1,0-1,0 1,0 0,0-1,0 1,-1 1,1-2,0-1,0 1,0 0,0-1,0 0,0 0,0 0,-1 1,1-1,-1 0,0 0,0 0,1-1,-2 0,2 0,-1 0,1 0,0-1,0 1,0-1</inkml:trace>
</inkml:ink>
</file>

<file path=ppt/ink/ink52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c000"/>
      <inkml:brushProperty name="ignorePressure" value="false"/>
    </inkml:brush>
  </inkml:definitions>
  <inkml:trace contextRef="#ctx0" brushRef="#br0">1623 667,'2'0,"-4"0,2 1,1 0,-1 0,0-1,0 0,0 0,0 0,0 0,0 0,0 0,0-1,0 1,0-1,0 0,0 1,0 0,0 0,1 0,-1 0,1 0,-1 1</inkml:trace>
</inkml:ink>
</file>

<file path=ppt/ink/ink52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c000"/>
      <inkml:brushProperty name="ignorePressure" value="false"/>
    </inkml:brush>
  </inkml:definitions>
  <inkml:trace contextRef="#ctx0" brushRef="#br0">1637 690,'2'0,"-5"0,3-1,0 1,0 0,0-1,0 1,0-1,0 0,0 0,1 0,-1 0,0 0,1-1,-1 1,0 0,0 1,0-1,1 1,-1 0,0 0,0 0,0 0,-1 0,1 1,0-1,0 2,0-1,0 0,0 1,-1-1,2 0,-1 0,0 0,0 0,0-1,1 1,0-1,-1 0,2 0,-1 0,0-1,-1 1,1-1,-1 0,0 1,0-1</inkml:trace>
</inkml:ink>
</file>

<file path=ppt/ink/ink52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c000"/>
      <inkml:brushProperty name="ignorePressure" value="false"/>
    </inkml:brush>
  </inkml:definitions>
  <inkml:trace contextRef="#ctx0" brushRef="#br0">1637 664,'2'0,"-4"0,2 1,0-1,0 1,0-1,-1 1,1-1,0 0,0 0,0 0,0 1,0-1,0-1,0 0,0 1,0-1,0 1,0-1,0 1,0 0,0 0,1 1,0-1</inkml:trace>
</inkml:ink>
</file>

<file path=ppt/ink/ink5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16:17"/>
    </inkml:context>
    <inkml:brush xml:id="br0">
      <inkml:brushProperty name="width" value="0.05292" units="cm"/>
      <inkml:brushProperty name="height" value="0.05292" units="cm"/>
      <inkml:brushProperty name="color" value="#000000"/>
      <inkml:brushProperty name="ignorePressure" value="false"/>
    </inkml:brush>
  </inkml:definitions>
  <inkml:trace contextRef="#ctx0" brushRef="#br0">487 65,'2'0,"-4"0,2 0,0 0,-1 0,1 0,0 0,-1 1,0 0,0 0,-1 3,2-3,0 1,0-1,0 0,1-1,0 0,1-1,-1 1,1-1,-1-1,0 1,0-1,0 0,0-3,-1 2,0 1,0 1,-1-1,1 2,0-1,0 1,0 0,-1-1,1 1,0 0,0 0,0 1,0 2,1 0,-1-1,0 1,1 2,0-3,-1 0,1-1,-1 0,1 0,0-1,0 0,0 0,0 0</inkml:trace>
</inkml:ink>
</file>

<file path=ppt/ink/ink53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c000"/>
      <inkml:brushProperty name="ignorePressure" value="false"/>
    </inkml:brush>
  </inkml:definitions>
  <inkml:trace contextRef="#ctx0" brushRef="#br0">1677 679,'2'0,"-4"0,2 0,0 0,0 0,0 0,0 0,1 0,0 0,1 0,-1-1,1 1,-1 0,0 0,0 0,0 0,-1 0,1 0,-1 0,-1 0,1 1</inkml:trace>
</inkml:ink>
</file>

<file path=ppt/ink/ink53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c000"/>
      <inkml:brushProperty name="ignorePressure" value="false"/>
    </inkml:brush>
  </inkml:definitions>
  <inkml:trace contextRef="#ctx0" brushRef="#br0">1679 684,'2'0,"-4"0,2 0,0 0,0 0,0 0,0 0,1 0,0 0,0 1,0-2,0 1,1 0,1 0,-1-1,0 1,0 0,-1-1,0 1</inkml:trace>
</inkml:ink>
</file>

<file path=ppt/ink/ink53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c000"/>
      <inkml:brushProperty name="ignorePressure" value="false"/>
    </inkml:brush>
  </inkml:definitions>
  <inkml:trace contextRef="#ctx0" brushRef="#br0">1728 675,'2'0,"-4"-1,1 1,1-1,0 0,0 0,0 0,-1 0,1 0,1 0,-1 1,0-1,1 0,-1 1,1-1,0 0,1 1,-2 0,1 0,-1 0,1 0,0 0,-1 1,1-1,-1 1,1 0,-1 0,0-1,0 1,1 0,-2 0,1 0,0 0,0 0,0-1,-1 1,1 0,-1-1,1 1,-1-1,0 1,0 0,0-1,0 0,0 1,1-1,0 1,-1-1,1 0,0 1,-1-1,1 0,-1 1,1-1,0 0,0 0,0 0,0 1,0-1,0 1,0-1,0 1,0-1,0 1,1 0,-1 0,0-1,0 1,1-1,-1 0,0 0,0 0,0 0,0 1,0-1,0 0</inkml:trace>
</inkml:ink>
</file>

<file path=ppt/ink/ink53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c000"/>
      <inkml:brushProperty name="ignorePressure" value="false"/>
    </inkml:brush>
  </inkml:definitions>
  <inkml:trace contextRef="#ctx0" brushRef="#br0">1727 702,'2'0,"-4"0,2 0,0-1,0 1,1 0,-1 0,0 0,0 0,1-1,-1 1,0 0,1-1,-1 1,1-1,-1 1,0 0,0 0,0 0,0-1,1 1,-1 0</inkml:trace>
</inkml:ink>
</file>

<file path=ppt/ink/ink53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c000"/>
      <inkml:brushProperty name="ignorePressure" value="false"/>
    </inkml:brush>
  </inkml:definitions>
  <inkml:trace contextRef="#ctx0" brushRef="#br0">1522 594,'2'0,"-5"0,3 0,0 0,0 0,0 0,0-1,0 1,0 0,0 2,0 0,-1 0,1 1,0 0,-1 1,1-1,-1 0,1 0,0 1,-1-1,1 1,0-1,0 1,0 1,0 3,0-4,0 0,0 0,0-1,0 1,0-1,0 0,0 0,0 0,1 3,-1-4,0 1,0-1,0 3,0-3,0 0,0 0,0 0,0 0,-1 0,1 0,0 0,0 0,-1-1,1 1,0 0,0-1,0 0,0 1,0-1,0-1,0 1,0-1,0 1,0-1,1 0,-1 0,0 1,1-1,-1 0,1 0,0 0,0 0,3 0,-2-1,1 1,-1 0,2 0,-1 0,0 0,0 0,0 0,1 0,0 0,0 0,0 0,1 0,0 1,4-1,-4 0,0 0,0 0,0 0,0 0,0 0,0 0,0 0,0 0,0 0,0 0,1 0,-1-1,1 1,3 0,-4 0,0 0,0 0,-1 0,0 0,1 0,0 0,0 0,1 0,-1-1,0 1,-1 0,1 0,-1 0,4 0,-4-1,0 1,0 0,0 0,0 0,0 0,0-1,0 1,0 0,-1 0,1 0,-1 0,1 0,-1 0,2-1,-3 1,0 0,-1 0,0 0,-1 0,0 0,0-1,0 1,0 0,-1-1</inkml:trace>
</inkml:ink>
</file>

<file path=ppt/ink/ink53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c000"/>
      <inkml:brushProperty name="ignorePressure" value="false"/>
    </inkml:brush>
  </inkml:definitions>
  <inkml:trace contextRef="#ctx0" brushRef="#br0">1804 584,'2'0,"-4"0,2-1,0 1,0 0,0 0,0 0,0 0,0 0,-1-1,1 1,0 0,0 0,0 0,0 0,0 0,0-1,0 1,0 0,0 0,0 0,0 0,0 1,0 0,-1 0,1 1,0 0,-1 0,1 0,-1 1,1 0,-1 0,1 0,-1 3,1-4,0 1,0 0,0-1,0 1,0-1,0 1,0 0,0-1,1 0,-1 1,1-1,-1 0,0 0,1 1,-1-1,0-1,0 0,0 0,0 0,0 1,0-1,0 1,0-1,0 1,0 0,0-1,0 0,0 1,0 1,0-2,0 1,0-1,0 1,0 0,0-1,0 1,0-1,0 1,0 1,0-2,0 0,0 0,0 1,0-1,0 0,0 0,0 0,0 1,0-1,0 0,0 0,0 0,1 0,-1 0,-1 0,1 0,0 0,0 1,1-1,-1-1,0 1,0-1,0 0,0 1,0-1,0 1,0 0,0-1,0 1,0 0,0 0,0-1,0 1,0-1,0 1,0-1,0 1,0-1,0 1,0-1,0 0,0 0,0 1,0-1,0 0,0 0,0 0,0 0,0 0,0 0,0 0,0 0,0 0,0 0,0 0,0 0,0 0,-1 0</inkml:trace>
</inkml:ink>
</file>

<file path=ppt/ink/ink53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c000"/>
      <inkml:brushProperty name="ignorePressure" value="false"/>
    </inkml:brush>
  </inkml:definitions>
  <inkml:trace contextRef="#ctx0" brushRef="#br0">870 990,'2'0,"-4"0,2 0,0-1,0 1,0 0,0 0,1 1,-1 1,1-1,1 3,-1-2,0 0,-1-1,0-1,1 0,-1 0,0 0,1-1,-1 0,2-2,-1 0,2 0,-1-1,1 0,2-3,-2 5,-2 0,0 1,0 0,-1 1,0 0,0 2,-1 0,0 0</inkml:trace>
</inkml:ink>
</file>

<file path=ppt/ink/ink53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c000"/>
      <inkml:brushProperty name="ignorePressure" value="false"/>
    </inkml:brush>
  </inkml:definitions>
  <inkml:trace contextRef="#ctx0" brushRef="#br0">871 997,'2'0,"-4"0,1 0,1 0,1 0,0 1,0 0,0 1,0 0,0-1,-1 0,0 0,0-1,0 0,0 0,1 0,0-1,2-2,-1 0,0 0,1-1,1 0,0 0,-1 0,1 0,-2 2,1-1,-2 2,0 0,-1 1,0 0,1 0,-1 1,0 0,0 0</inkml:trace>
</inkml:ink>
</file>

<file path=ppt/ink/ink53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1031 456,'2'0,"-5"0,3 0,0 0,-1-1,1 1,0 0,0 0,0 0,0 0,0 0,0 0,0 0,0 0,0 0,0 0,0 0,0 0,1 0</inkml:trace>
</inkml:ink>
</file>

<file path=ppt/ink/ink53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1016 469,'2'0,"-4"0,2 0,-1-1,1 1,0-1,0 1,0 0,0 0,0 0,0 0,0 1,0 0,1 1,-1 0,0 0,0-1,0 1,-1 0,1-1,0-1,0 1,0-1,1 0,0-1,0 1,0-1,1 0,-1-1,1 1,0 0,0-1,1-1,-1 2,-1 1,0-1,0 0,-1 1,1-1,0 0,-1 1,0 0,1 0,-2 0,0 1</inkml:trace>
</inkml:ink>
</file>

<file path=ppt/ink/ink5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16:17"/>
    </inkml:context>
    <inkml:brush xml:id="br0">
      <inkml:brushProperty name="width" value="0.05292" units="cm"/>
      <inkml:brushProperty name="height" value="0.05292" units="cm"/>
      <inkml:brushProperty name="color" value="#000000"/>
      <inkml:brushProperty name="ignorePressure" value="false"/>
    </inkml:brush>
  </inkml:definitions>
  <inkml:trace contextRef="#ctx0" brushRef="#br0">509 65,'2'0,"-4"-1,2 1,-1-1,1 1,-1 0,0 0,0 0,0 0,0 1,0 1,0-1,0 1,1 1,0-1,0-1,0 0,1-1,-1 0,1 0,1-1,-1 1,0-1,1-2,-1 0,0 1,-1-1,1 0,0 0,-1 1,0-1,0 2,0 0,0 0,0 1,0 0,0 0,0 0,0 1,-1 0,1 1,0 0,-1 4,1-3,0 0,0-1,0 1,1-1,-1-1,1 0,0 0,1-1,-1 0,0 0,1-1,-1 0,0 0,1-1,-1 1,0-1,-1 0,0 1,1-1,-1 1,0 0,-1-1,1 2,0-1,-1 1,1 0,0 0,0 0,-1 0,1 1,0 0,-1 1,1-1,-1 0,1 1,0-1,0 0,0 2,1-3,-1 1,1-1,-1 1,1-1,0 0,-1 0,1 0,0-1,1 0,-1 0,-1 1,1-1,-1-1,1 1,-1 0,0 0,0-1,0 2,0-1,0 1,0 0,1 0,-1 0,1 0,1 0,-1 0,0 0,-1 0,1 1,-1 0,0 0,0 0,0 0,0 0,-1 0,1 0,0 0,-1 0,1 0,1 0,-1-1,0 0,3 0,-2-1,1 1,0-2,-1 1,1 0,-1-1,0 1,-1 0,0 1</inkml:trace>
</inkml:ink>
</file>

<file path=ppt/ink/ink54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1015 474,'2'0,"-4"0,2 0,0 0,0 0,0 0,0 1,-1 1,1-1,-1 2,1-2,0 0,0-1,0 0,0 0,1 0,-1 0,1-1,1 0,-1 0,1-1,0 1,1-1,-1 0,1 0,0 0,-1 0,1 1,0-1,-2 1,-1 1,1-1,0 1,1 0</inkml:trace>
</inkml:ink>
</file>

<file path=ppt/ink/ink54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1012 537,'2'0,"-4"0,2 0,0 0,0 0,0 0,0 0,0 0,0 0,0 0,0 0,0 0,0 0,1-1,-1 1,0 0,0 0,0 0,0 0,0 0,0 0,0 2,0-1,0 1,0 0,0 1,1-1,-1 0,0-1,0 0,1-1,-1 1,0-1,0 0,0 0,0 0,1 0,-1-1,1 0,0 0,1-3,0 2,-1 0,1 0,0 0,0-1,0 1,0 1,-1-1,0 2,0-1,-1 1,0 0,0 0,0 0,-2 1,1 0,-1 0</inkml:trace>
</inkml:ink>
</file>

<file path=ppt/ink/ink54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1015 540,'2'0,"-4"0,2 0,0 0,0 0,0 0,0 0,0 1,0 0,0 0,-1 2,0-2,1 0,0 1,0-1,-1-1,1 1,1-1,-1 0,1 0,1-1,0 0,0-1,-1 1,3-3,-2 2,0 1,0-1,0 1,-1 0,0 0,-1 1,0 0,0 0,0 0,0 0,0 0,0 0,0 0,1-1,-1 1,-1 1</inkml:trace>
</inkml:ink>
</file>

<file path=ppt/ink/ink54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1454 456,'2'0,"-4"-1,2 1,0 0,0-1,0 1,0 0,0-1,0 1,0 0,0 0,0 0,0 0,0 0,0 0,0 0,0 0,0 0,0 0,0 0,0 0,0 0,0 0,0 1,0 0,0 0,0 1,0-1,-1 1,1 0,0-1,0 0,-1 0,1 0,0-1,0 0,1 1,-1-2,2 0,0 0,0 0,-1-1,1 0,1 0,-1 0,0-1,2-1,-3 3,0 0,0 1,0-1,-1 1,0 0,0 0,-1 1,0-1</inkml:trace>
</inkml:ink>
</file>

<file path=ppt/ink/ink54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1454 456,'2'0,"-4"0,2 0,0 0,0 0,0 1,0-1,0 0,0 1,0 0,0 0,1 0,0-1,1 2,-1-2,0 0,0 0,1-1,-1 0,1 0,0 0,-1-1,2 0,-1 0,0-1,1 0,0 1,0 0,3-1</inkml:trace>
</inkml:ink>
</file>

<file path=ppt/ink/ink54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1293 676,'2'0,"-4"0,1-1,1 1,0-1,0 1,0 0,0-1,0 1,0 0,0 0,0 0,0 0,0 0,0 1,0 0,0 1,0 0,0-1,0 0,0 1,0-1,0-1,1 0,-1 0,2 0,-1 0,1 0,-1-1,1 0,1-1,-1 2,-1-1,1 0,0-1,-1 2,-1-1,1 1,-1 0,0-1,0 1,0 0,-1 0,0 0</inkml:trace>
</inkml:ink>
</file>

<file path=ppt/ink/ink54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1295 675,'2'0,"-4"0,2 0,0 0,0 0,0 1,-1-1,1 1,-1 0,1 0,0 0,0 0,0 0,0-1,0 0,1 0,1 0,0-1,-1 0,1 1,0-1,0 0,0 0,0 0,1 0,-1 0,2 0,-2 0,-1 0,0 1,0-1,-1 1,0 0,0 0</inkml:trace>
</inkml:ink>
</file>

<file path=ppt/ink/ink54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484 190,'2'0,"-4"0,3 0,-1 0,1 0,0 0,-1-1,1 1,0-1,1 1,-1-1,-1 0,1 1,-1 0,1-1,-1 0,0 1,0 0,0-1,0 1,-1-1,1 1,0-1,-1 1,1 0,0 0,0 0,0 0,0 0,0 0,0 0,0 0,-1 0,1 1,0 0,-1 1,1-2,-1 1,1 0,0 0,0-1,0 0,0 0,0-1,0 1,0-1,1 0,-1 0,1 0,-1 1,0 0,0-1,0 1,0 0,-1 0,1 0,0-1,0 1,0 0,-1 1,1-1,-1 1,1 0,0 0,-1 0,1 2,0-2,1 0,-1 0,0-1,0 0,1 0,-1 0,1 0,0 0,0-1,0 0,-1 1,1-1,-1 0,1-1,-1 1,0 1,0-1,0 1,0-1,0 1,0 0,0 0,0 0,0 0,0 0,0 0,0 1,0 1,0-1,0 0,1 1,-1-1,1 0,-1-1,0 1,1-1,-1 0,2-1,-1 0,0 0,0 0,0 0,0 0,-1 0,0 1,0 0,0-1,0 1,0 0,0 0,0 0,0 0,0 0,0 1,0 0,0 1,0 0,1 0,-1-1,0 0,0 0,0-1,1 1,-1-1,0 0,0 0,0 0,1 0</inkml:trace>
</inkml:ink>
</file>

<file path=ppt/ink/ink54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1189 684,'2'0,"-4"0,2 0,0 0,0 0,0 0,0 0,0 0,0 0,0 0,0 0,0 0,0 0,0 0,0 0,0 0,0 1,0-1,0 1,0-1,0 0,0 1,0-1,0 0,0 0,0 0,0 0,0 0,0 0,0 0,0 0,1-1,-1 0,1 0,-1 0,1 0,0 0,-1 1,1-1,-1 1,1-1,-1 1,0 0,0-1,1 1,-1 0,0-1,0 1,0 0,0 0,0 0,0 0,1 0,-1 0</inkml:trace>
</inkml:ink>
</file>

<file path=ppt/ink/ink54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470 227,'1'1,"-1"2</inkml:trace>
</inkml:ink>
</file>

<file path=ppt/ink/ink5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16:17"/>
    </inkml:context>
    <inkml:brush xml:id="br0">
      <inkml:brushProperty name="width" value="0.05292" units="cm"/>
      <inkml:brushProperty name="height" value="0.05292" units="cm"/>
      <inkml:brushProperty name="color" value="#000000"/>
      <inkml:brushProperty name="ignorePressure" value="false"/>
    </inkml:brush>
  </inkml:definitions>
  <inkml:trace contextRef="#ctx0" brushRef="#br0">478 63,'2'0,"-4"0,2 0,0 0,0 0,1 0,-1 0,0 0,0 0,0 0,0-1,0 1,0 0,0 0,0 0,0 0,0 0,0 0,0 0,0 0,0 0,0 0,-1 1,1-1,0 1,0 0,0 4,0-3,1 0,-1 0,0-1,0-1,0 1,0-1,0 0,0 0,0-1</inkml:trace>
</inkml:ink>
</file>

<file path=ppt/ink/ink55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496 239,'-1'-1,"0"0,-1 0,0-1,0 0,-1 1,-4 1,4 1,0 0,1 0,1 0</inkml:trace>
</inkml:ink>
</file>

<file path=ppt/ink/ink55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421 137,'-1'-1,"0"-5,1 2,-2 1,0 0,0 2,0-1,0 1,-1 0,1 0,0 0,0 1,1 0,0 0,0 0,1 0,-1 0,1 0,0 0,0 0,0 1,0-1,0 0,0 0,0 0,0 0,1 0,-1 0</inkml:trace>
</inkml:ink>
</file>

<file path=ppt/ink/ink55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1051 431,'2'0,"-4"0,2 0,-1 0,1 0,0 0,0 0,0 0,1 0,0 0,1 0,0 0,0 0,0 0,0 0,-1 0,0 0,0 0,-1 0,0 0,-1 0,0 0</inkml:trace>
</inkml:ink>
</file>

<file path=ppt/ink/ink55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1049 431,'2'0,"-4"0,1 0,1 0,0 0,0 0,1 0,1 0,0 0,1-1,-1 1,1 0,0 0</inkml:trace>
</inkml:ink>
</file>

<file path=ppt/ink/ink55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592 189,'2'0,"-4"0,1 0,1 0,0-1,0 1,0 0,0 0,0 0,0 1,1 0,-1 1,0-1,1 1,0 0,-1 0,1-1,0 2,0-1,0-1,1 1,-1-1,0 0,1 0,3 0,-2-1,1 0,0 0,1-1,0 1,1-1,0 0,1 1,-1-1,1 1,-1-1,1 1,1 0,0-1,7 1,-7 0,-2 0,0 0,-2 0,-1 0,0 0,0 0,-1 0,-1 1,0-1,0 0,-1 0,0 0,0 0,0 0,-1 0,0 0</inkml:trace>
</inkml:ink>
</file>

<file path=ppt/ink/ink55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729 193,'2'0,"-5"0,3 0,-1 0,0 0,1 0,0 0,0 0,-1 0,1 0,1 0,-1 0,2 1,0-1,1 1,0-1,1 1,-1 0,0 1,-1-1,0 0,0 1,-1 0,0 0,-1 1,0-1,-1 0,-1 1,-1 0,-1 0,-1 0,0 0,0-1,1 0,0 0</inkml:trace>
</inkml:ink>
</file>

<file path=ppt/ink/ink55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374 172,'2'0,"-4"0,2-1,0 1,0 0,0 0,0 0,-1 1,1-1,-2 3,1-1,-1 0,0 1,0-1,0 1,-1 0,1-1,0 0,-1 0,2-1,-1 1,0-1,0 0,-1 0,-3 1,3-1,-1 0,-1-1,0 1,0 0,0-1,0 1,0-1,0 1,0 0,1-1,-1 1,-1-1,1 1,-8 0,7 0,-1 0,0 0,1 0,1 0,0-1,0 1,1 0,1-1,0 0,1 0,0 0,2 0,0 0,0 0,0 0,1 0,0-1,1 0</inkml:trace>
</inkml:ink>
</file>

<file path=ppt/ink/ink55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212 195,'2'0,"-4"0,2 0,0 0,-1 2,0 0,0 1,-3 6,1-5,0 0,1-1,-1 0,2-1,0-1,0 0,1 0,0-1,0 1,1 0,0-1,1 1,-1-1,4 1,-2-1,0 0,0 1,1-1,-1 1,0-1,0 1,0-1,0 1,-1-1,0 1,-1-1,0 0,0 1,0 0,-1-1,0 1,1-1,-1 0,0 1,0-1</inkml:trace>
</inkml:ink>
</file>

<file path=ppt/ink/ink55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0T12:14:54"/>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833 862,'2'0,"-4"0,2-1,-1 1,1 0,0 0,0 0,0 1,0-1,0 1,0 0,0 3,0-2,0 0,0 1,0-1,0 1,0 0,0 0,0 0,0 0,1 1,0 4,0-4,0 1,1 2,-1-3,0-1,-1-1,1 0,-1 0,0-2,1 1,-1-1,0-1,0 0,-1 0,1 0</inkml:trace>
</inkml:ink>
</file>

<file path=ppt/ink/ink55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0T12:14:54"/>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840 865,'2'0,"-4"0,2 0,2-1,-1 1,0 0,1 0,0 0,0-1,0 1,1 0,1 0,0 0,1 0,0 0,0-1,2 1,-1-1,8 0,-7 1,-1-1,1 0,0 1,-1-1,1 1,-1-1,0 1,1-1,4-1,-5 2,-1-1,1 0,3 0,-5 1,1 0,-1-1,0 1,0 0,0-1,0 1,1 0,-1-1,0 1,0-1,0 1,0 0,-1-1,5 1,-5 0,1-1,-1 1,1 0,-1 0,0 0,0 0,1 0,-1 0,0-1,1 1,-1 0,0 0,0 0,4 0,-4 0,0-1,0 1,0 0,0 0,0 0,0 0,0 0,0 0,0 0,0 0,-1 0,1 0,0 0,1 0,-1 0,-1 0,1 0,0-1,1 1,-1 0,0 0,0 0,0 0,0 0,0 0,-1-1,0 1,1 0,1 0,-1 0,0 0,0 0,0 0,1 0,-1 0,0-1,0 1,0 0,0 0,1 0,0-1,0 1,0 0,5 0,-4 0,1 0,-1 0,1 0,0 0,0 0,0 0,0 0,1 0,-1 0,0 0,1 0,-1 0,1 0,6 0,-6 0,0 0,-1 0,1 1,0-1,0 0,-1 1,1-1,0 0,7 0,-7 0,-1 0,1 0,6 0,-6 0,-1 0,1 0,-1 0,1 0,-1 0,0 0</inkml:trace>
</inkml:ink>
</file>

<file path=ppt/ink/ink5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16:17"/>
    </inkml:context>
    <inkml:brush xml:id="br0">
      <inkml:brushProperty name="width" value="0.05292" units="cm"/>
      <inkml:brushProperty name="height" value="0.05292" units="cm"/>
      <inkml:brushProperty name="color" value="#000000"/>
      <inkml:brushProperty name="ignorePressure" value="false"/>
    </inkml:brush>
  </inkml:definitions>
  <inkml:trace contextRef="#ctx0" brushRef="#br0">511 88,'2'0,"-4"0,2 0,0 0,0 0,0 0,0 0,0 0,0 0,0 0,0 0,0 1,0-1,0 2,0-1,1 0,-1 0,0 0,0 1,0-1,0 0,0 1,0-1,0 0,0 0,-1 0,1 0,0-1,0 1,0-1,0 0,0 0,0 0,0 0,-1 0,1 0,0 0,-1 0,1 0,-1 0,1 0,-1 0,0 0,1-1,-1 1,1-1,-1 0</inkml:trace>
</inkml:ink>
</file>

<file path=ppt/ink/ink56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0T12:14:54"/>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1635 840,'1'0,"0"0,1 0,1 0,-1-1,1 1,-1-1,0 1,2-1,-3 1,1 0,-1 0,2-1,-1 1,-1 0,1 0,-1-1,1 1,0 0,-1 0,1 0,-1 0,2 0,-2 0,0 0,0 0,-1 0,0 0,0 0,0 0,0 0</inkml:trace>
</inkml:ink>
</file>

<file path=ppt/ink/ink56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0T12:14:54"/>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1490 836,'2'0,"-3"-1,2 1,0 0,0-1,1 1,0 0,1 0,-1 0,1-1,0 1,0 0,0 0,0-1,1 1,0 0,5-1,-4 1,-1 0,1 0,0 0,1 0,-1 0,1 0,0-1,-1 1,1 0,0 0,0 0,0 0,0 0,0 0,0 0,0 0,0 0,1 0,-1 0,7 0,-7 0,1 0,-2 1,1-1,-1 0,-1 1,1-1,-1 0,0 0,0 0,1 0,-1 0,0 0,-1 0,0 0,0 0,0 0,-1 0,0 0,0 0,0 0,-1 0,0 0,0 0,0 0,-1 0,0 0,0 0,1 0,-1 0,0 1,1-1,-1 0,1 0,-1 0,1 1,0 0,0-1,-1 1,1-1,-1 1,0-1,0 1,0 0,0 0,0 0,0 3,0-2,-1-1,1 3,0-3,0 1,0 0,-1 0,1 0,0 0,0 0,0 0,0 0,-1 2,1-2,-1 1,1-1,0 2,0-2,0 0,0 0,0 0,0 0,0 0,0 0,0 1,1-1,-1 0,0 0,0 0,1 0,-1 0,1 1,0-1,0-1,-1 0,0 1,1-1,-1 0,0 0,0-1,0 1,0 0,0 0,0 0,0 0,0 0,0 0,0 0,0-1,0 1,0 0,0-1,0 1,0-1,1 1,0 2,-1-2,0 1,1-1,-1 2,0-2,0 0,0 0,0 0,0 0,0-1,0 1,0-1,-1 1,0-1,0 1,0 0,-1-1,-1 1,-4 0,2-1,-1 0,0 0,0 0,0 0,0 0,0 0,1 0,0 0,-1 0,1 0,0 0,0 0,0 0,-5 0,5 0,1 0,-1 0,1 0,-1-1,1 1,1 0,-1 0,2 0,-3 0,3 0,0 0,0 0,0 0,-1 0,0 0,-1 0,0 0,1 0,-1 0,0 0,1 0,-1 0,1 0,-1 0,0 0,-1 0,1 0,-1 0,-4 0,5 0,-1 0,0 0,1 0,-1 0,0 0,1 0,-1-1,0 1,-5 0,5-1,0 1,1 0,-3 0,3 0,0-1,0 1,0 0,-4 0,4-1,0 1,-1-1,-4 0,4 1,1-1,-1 1,-2 0,4 0,0-1,0 1,1 0,-2 0,1 0,0 0,1 0,-1 0,0 0,0 0,0 0,0 0,0 0,0 0,-1 0,1 0,0 0,-1 0,0 0,0 0,1 0,-1 0,0 0,0 0,-5 1,5-1,0 0,0 0,-4 0,3 0,1 1,-1-1,0 0,1 1,-1-1,1 0,0 1,0-1,1 1,-1-1,0 0,0 1,0-1,0 0,1 0,-1 1,1-1,0 1,-1-1,1 1,0-1,1 0,-1 1,0 0,-3 0,4-1,-1 1,0-1,1 1,0-1,-1 1,1-1,0 1,0-1,0 0,-2 0,2 0,-1 1,-2-1,2 0,0 1,0-1,-4 0,4 0,-1 0,0 0,1 0,-1 0,0 1,1-1,-1 0,0 0,-1 0,1 0,0 1,0-1,0 0,-4 0,4 0,-3 1,3-1,0 0,1 1,-1-1,0 0,0 0,0 0,0 1,0-1,1 0,-1 0,-4 0,4 0,0 0,-1 0,1 0,-1 0,0 0,0 0,1 1,-1-1,-4 0,5 0,-1 0,0 0,1 1,0-2,0 1,0 0,0 0,0 0,0 0,1 0,-1-1,1 1,-1-1,-2 0,3 1,0 0,0-1,0 1,1-1,0 1,0-1,0 1,0 0,0-1,0 1,1 0,-1 0,1 0,0 0,-1 0,1 0,0 0,0 0,-2 0,2 0,0 0,-1 0,1 0,0 0,0 0,0 0,0 0,0 0,1 0,-1 0,-1 0,1 0,0 0,0 0,0 0,0 0,0-1,0 1,1-1,-1 1,1-1,0 1,0-1,0 1,0-1,1 0,-1 0,0 0,0 0,1-1,-1 1,1 0,-1 0,0 0,0 1,1-1,-1 0,0 0,0 0,0-1,0 2,0-1,-1 1,1-1,0 1,0-1,0 1,0 0,0 0,0 0,0 0,0-1,0 1,-1 0,1 0,0 0,0-1,0 1,0 0,0 0,0 0,0 0,0 0,0 0,0 0,0 0,0 0,0 0,0 0,0 0,0 0,0 0,0 0,0 0,0 0,0 0</inkml:trace>
</inkml:ink>
</file>

<file path=ppt/ink/ink56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0T12:14:54"/>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871 942,'2'0,"-4"1,2-1,-1 0,1 0,0 0,1 0,1-1,1 1,1-1,2 0,0 0,1 0,0-1,1 1,0 0,-1 0,0 0,-1 0,-1 0,-1 0,-1 1,0-1,-1 1,0-1,-2 1,0 0,0 0,-2 1,0-1,-1 0,0 1</inkml:trace>
</inkml:ink>
</file>

<file path=ppt/ink/ink56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0T12:14:54"/>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871 944,'2'0,"-4"0,3 0,0 0,1-1,0 1,2-1,0 0,1 0,0 0,1 0,1-1,0 1,0 0,0 0,-1 0,2 0,-5 1,0-1,-1 1,-1 0,0 0,-1-1,0 1,0 0,-1 0,-1 1,-1-1,-1 0</inkml:trace>
</inkml:ink>
</file>

<file path=ppt/ink/ink56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0T12:14:54"/>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873 943,'2'0,"-6"0,3 1,1-1,1 0,3-1,-1 0,2 1,0-1,1 0,0-1,1 1,-1 0,1 0,-2 0,5-1,-6 2,-1-1,0 0,-2 1,0 0,0 0,-1 0,0 0,0 0,0 0,0 0,-1-1</inkml:trace>
</inkml:ink>
</file>

<file path=ppt/ink/ink56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107 71,'2'0,"-4"0,2 0,-1 0,1 0,0 0,-1 0,1 0,-1 0,0 0,1 0,0 0,-1 1,1-1,0 0,0 0,1 0,0 0,1 0,0 1,1-1,-1 0,1 0,4 0,-4 0,0 0,0 0,-1 0,0 0,0 0,0 0,-1 0,-1 0,1 0,-1 0,0 0,0 0,0 0,0 0</inkml:trace>
</inkml:ink>
</file>

<file path=ppt/ink/ink56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110 87,'2'0,"-4"0,2 0,0 0,0 0,0 0,1 0,-1 0,3 0,-1 0,0 0,0 0,1 0,0 0,0 0,0-1,0 1,-1 0,1 0,-1 0,-1 0,0 0,0-1,-1 1,1 0,-1 0,-1-1,1 0</inkml:trace>
</inkml:ink>
</file>

<file path=ppt/ink/ink56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131 62,'2'0,"-4"0,2 0,0 0,0 0,0 0,0 0,0 0,0 0,1 1,-1 0,2 0,-1 0,1 0,0 0,0 0,0 0,0 0,0 0,0-1,0 2,0-1,-1-1,-1 1,1 0,-1-1,0 1,1 0,-1 0,-1 0,1 1,-1-1,0 1,0 0,0 0,-2 1,2-1,-1-1,1 0,0 1,0-2,0 1,1 0,0-1,0 0,0 0,0 0,0 0,0 0,0 0,0 0,0-1</inkml:trace>
</inkml:ink>
</file>

<file path=ppt/ink/ink56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207 69,'2'0,"-4"0,2 0,0-1,-1 1,1 0,0 0,0 0,-1 1,1 1,-1 0,1 0,0 1,-1-1,2 1,-1-1,1-1,-1 0,1 0,2-1,-1 0,-1-1,0 1,1-1,-1-1,1 1,-1-1,-1 0,1 1,-1-1,0 0,0 1,-1 0,0-1,-1 1,1 0,0 1,-1 0,1 0,0 0,0 0,1 1,0-1,0 1,1-1</inkml:trace>
</inkml:ink>
</file>

<file path=ppt/ink/ink56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235 51,'2'0,"-4"0,2 0,0 0,0 0,0 1,-1 0,1 1,0 2,0-1,0 1,0-1,0 1,0 0,1 1,-1-1,0 4,0-4,1-1,-1 0,1-1,-1 0,1-1,-1 0,0 0,0-1,0 0,0 0,0 0,0 0,0-1,-1-1</inkml:trace>
</inkml:ink>
</file>

<file path=ppt/ink/ink5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16:17"/>
    </inkml:context>
    <inkml:brush xml:id="br0">
      <inkml:brushProperty name="width" value="0.05292" units="cm"/>
      <inkml:brushProperty name="height" value="0.05292" units="cm"/>
      <inkml:brushProperty name="color" value="#000000"/>
      <inkml:brushProperty name="ignorePressure" value="false"/>
    </inkml:brush>
  </inkml:definitions>
  <inkml:trace contextRef="#ctx0" brushRef="#br0">517 80,'2'0,"-4"-1,2 1,0 0,0 0,0 0,0 0,0 0,0 0,0 0,0 0,0 0,-1 0,1 0,0 0,0 0,0 0,0 0,0 0,0 0,0-1,0 1,0-1,0 1,0 0,1 0,-1 0,0 0,0 0,0 1,0 0,-1-1,1 0,0 1,0-1,0 0,0 0,0 0,0-1,0 1,1-1</inkml:trace>
</inkml:ink>
</file>

<file path=ppt/ink/ink57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251 75,'2'0,"-4"0,2 0,0 0,0 0,1 1,-1 0,0 2,0 0,1 0,-1 0,0-1,0 0,1 0,-1 0,0-2,0 0,0-1,0 0,0 0,0-1,-1 0,1-1,0 0,0-1,0 1,0 1,0 0,1-1,-1 2,0 1,0-1,1 1,0-1,0 1,0 0,0 0,0 0,0 1,0-1,-1 2,1-1,-1 0,1 1,-1 0,0-1,-1 1,0-1,-1 1,1 0,-1-1,0 1,0-1,0-1,1 1,1-1,0 0</inkml:trace>
</inkml:ink>
</file>

<file path=ppt/ink/ink57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301 57,'2'0,"-5"0,3-1,0 1,0 0,0 0,0 1,0 0,0 0,0 2,0 0,0 0,0 0,0 3,0-3,0 0,0-1,0 0,0-1,1 0,-1 0,0-1,0 0,1 0,-1 0,1-1,1 1,1-2,-2 1</inkml:trace>
</inkml:ink>
</file>

<file path=ppt/ink/ink57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323 71,'2'0,"-4"-1,2 0,0 1,-1 0,0 0,0 0,0 1,-1 0,1 1,-1 0,1 0,1 0,-1 0,1 0,0-1,0 0,1 0,0-1,1 0,-1-1,1 0,-1 0,0-1,0 0,0 0,0 0,-1 0,1 1,-2 0,1 1,0-1,0 1,0 0,0 1,0 0,0 1,0-1,1 1,-1 0,0 0,0-1,1 0,-1 0,1 0,-1-1,1 0,0-1,1-1,-1 0,0-1,0 1,0 0,0 0,-1 1,0 0,0 1,0 1,0 0,0 1,0-1,0 1,0-1,1 0,0-1,-1 0,1 0,0 0,0-1,-1 1,1-2,0 1,-1 0,0 0,1 0,-1 0,0 0,0 1,0 1,0 0,0 1,0 0,-1 1,2 0,-1 0,0 1,1-1,-1 0,0 0,0 4,0-5,-1 1,0-1,1 0,-1-1,0 0,0-1,0 0,-1 0,0-2,1 1,1-1,-1 1,2-3,0 2,0 0,0 1,1-1,0 1,1-1,-1 0,0 1,0-1,0-1,0 0,0 0,0 1,0-1,0-1,-2 3,0 0,0 0,0 0,0 1,0-1,-1 1,1 1,-1-1,-1 3,1-1,0 0,0 0,1 2,1-2,0-1,-1-1,2 1,-1-2,0 0,1 0,-1 0,1-1,-1 1,1-1,-1 1,0 0,0 0,0 1,-1 0,0-1,0 2,0 0,0 0,1 0,-1 0,0 0,0 0,1 0,-1 0,0 0,1-1,-1 0,1 0,-1-1,1 0,0 0,0 0,0 0,0-1,0 1,0 0,-1 0,1 0,-1 1,0 0,0 0,0 0,0 0,0 0,0 0,0 0,0 0,0 0,0 1,0 1,0-1,0 1,1 0,-1 0,0 0,0-1,1 0,-1 0,1 0,-1-1,1 0,-1 0,1 0,0 0,1-1,0 0,-1 1,0-1</inkml:trace>
</inkml:ink>
</file>

<file path=ppt/ink/ink57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432 78,'2'0,"-4"0,2 0,-1 0,1 0,0 0,0 0,0 0,0 0,0 0,0 0,1 0,0 0,1-1,1 1,1-1,6 0,-5 0,0 1,-1 0,-1 0</inkml:trace>
</inkml:ink>
</file>

<file path=ppt/ink/ink57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256 163,'2'0,"-4"0,2 0,-1 0,1 0,1 0,-1 0,0 0,0 0,0 0,0 0,-1 0,1 1,-1 1,-1 0,0 0,0 0,0-1,0 1,0 0,0-1,1 1,0-1,-1 0,2 0,0-1,-1 1,0 0,1 0,0-1,0 1,-1-1,1 0,0 0,1 0,0 0,1 0,-1 0,1 0,0 0,1 0,0 0,0 0,0-1,0 1,-1 0,1-1,-2 1,1 0,2 0,-2 0,-1 0,0-1,0 1,0 0,-1 0,0 0,0 0,0 0,0 0,0 0,-1 0</inkml:trace>
</inkml:ink>
</file>

<file path=ppt/ink/ink57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259 169,'2'0,"-4"0,2 0,0 0,0-1,0 1,0 0,0 0,0 0,0 0,1 1,0 0,0 0,0 1,0 0,1-1,-1 1,1 0,-1-1,1 1,-1-1,1 0,-1 0,0-1,1 1,-1-1,-1 0,1 0,-1 0,0 0,1 0,-1 0,-1 0</inkml:trace>
</inkml:ink>
</file>

<file path=ppt/ink/ink57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304 163,'2'0,"-4"0,2-1,0 1,0 0,0 0,0 0,0 0,0 0,0 0,0 0,0 0,0 0,0 2,0-1,-1 2,1 0,0-1,0 1,0-2,0 2,0-3,0 1,1-1,0 0,-1 0,1 0,0 0,0-1,0 0,0 0,0 0,-1 0,1-1,0 0,0 1,-1 0,0 1,0 0,0 0,0 0,0 0,0 1,0 0,1 1,-1-1,1 0,-1 1,2 0,-1-2,-1 1,1-1,0 0,0 0,0 0,1-1,-1 0,1 0,-1 0,1 0,-2 0,1 0,0-1,-1 1,0 0,0-1,0 1,0 0,-1 0,0 0,0 0,1 0,-1 0,0 1,0-1,0 1,0 0,1 0,-1 0,1 0,-1 1,1-1,0 1</inkml:trace>
</inkml:ink>
</file>

<file path=ppt/ink/ink57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340 175,'2'0,"-4"0,2 0,0 0,0 0,0 1,-1 2,1-1,0 0,0-1,0 1,0-1,0 1,0-2,0 1,0 0,0-1,1 0,-1-1,0 0,0 0,1-1</inkml:trace>
</inkml:ink>
</file>

<file path=ppt/ink/ink57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348 177,'2'0,"-4"0,2 0,1 0,-1-1,0 1,0 0,0 1,-1-1,1 1,-2 0,1-1,-1 1,0 0,1-1,-1 1,2-1,-1 0,1 0,0 0,0 0,2 1,-1-1,1 0,-1 0,1 0,-1 1,1-1,-1 0,1-1,0 1,-1 0,0-1,1 1,-1-1,-1 1,1-1,-1 1,0-1,0 1,0 0,0 0,0 0,0 0,-1 1,1 1,0-1,-1 1,1 0,0 2,1-2,-1 0,0 1,1-1,-1 0,0 0,0-1,0 0,0 0,0-1,0 0,-1 0,0 0,-1 0,1 0,0-1,0 0,0 0,0 0,0-1,-1 0,2 0</inkml:trace>
</inkml:ink>
</file>

<file path=ppt/ink/ink57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357 171,'2'0,"-4"0,2-1,0 1,0 0,0 0,0 0,0 0,0 0,0 0,0 0,0 0,0 0</inkml:trace>
</inkml:ink>
</file>

<file path=ppt/ink/ink5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16:17"/>
    </inkml:context>
    <inkml:brush xml:id="br0">
      <inkml:brushProperty name="width" value="0.05292" units="cm"/>
      <inkml:brushProperty name="height" value="0.05292" units="cm"/>
      <inkml:brushProperty name="color" value="#000000"/>
      <inkml:brushProperty name="ignorePressure" value="false"/>
    </inkml:brush>
  </inkml:definitions>
  <inkml:trace contextRef="#ctx0" brushRef="#br0">679 80,'2'0,"-4"0,2 0,0 0,-1 0,1 1,-1 1,0 0,0 1,1-1,0 0,1-1,-1 0,1 0,0-1,0 0,0 0,0 0,2-1,-2 0,0 0,0 0,0-2,-1 1,0 0,-1 1,1 0,-1 1,0-1,0 1,-1 0,1 0,0 0,1 1,0-1,0 0,2 1</inkml:trace>
</inkml:ink>
</file>

<file path=ppt/ink/ink58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395 160,'2'0,"-4"0,2 0,0 0,0 0,0 0,0 0,0 0,0 0,0 0,0 0,0 0,0 0,1 0,0 0,1 0,-1 0,3-1,-2 1,0 0,-1 0,1 0,-1 0,0 0,-1 0,0 0,0 0,0 0,0 0,0 0,0 0,-3 1</inkml:trace>
</inkml:ink>
</file>

<file path=ppt/ink/ink58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395 170,'2'0,"-4"0,2 0,0 0,0 0,0 0,0 0,0 0,0 0,1 0,-1 1,1-1,0 0,0 0,3 0,-2 0,-1 0,1 0,0 0,-1 0,0 0,0 0,0-1,-1 1,0 0,0 0,0 0,1 0</inkml:trace>
</inkml:ink>
</file>

<file path=ppt/ink/ink58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451 161,'2'0,"-4"0,2 0,0 0,0 0,0 0,0 0,0 0,0 0,0 0,0 0,0 0,1-1,0 1,1 0,0 0,4 0,-3 0,1-1,-2 1,1 0,-2 0,0 0,0 0,-1 0,0 0,0 0,0 0,0 0,1 0,0 0,0 0,0-1</inkml:trace>
</inkml:ink>
</file>

<file path=ppt/ink/ink58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503 154,'2'0,"-4"-1,2 1,0-1,0 0,1 0,0 0,0 1,-1-1,1 1,0 0,0 0,0 0,-1 0,1 0,1 2,-1-1,0 1,-1-1,1 3,-1-2,0 0,0-1,0 0,-1 0,0-1,1 0,0 0,-1 0,1 0,0 0,-1-1,1-1,0 1,0-1,1 0,-1 0,1 1,0-1,1 0,0 1,-1 0,0 1,0-1,1 1,-2 0,1 0,0 0,0 0,0 1,-1 0,1-1,-1 2,1 0,-1-1,0 1,0-1,0 3,0-2,-1 0,1 0,0 3,0-3,0 0,0 1,0-1,0 0,-1 0,1 0,0-1,1 0,-1 1,0-2,1 1,-1-1,0 1,2-1,-1 0,0 0,0 0,0 0,1-1,0 0,-1 1,1-1,-1 1,1-1,-1 1,-1-1,1 1,-1 0,0-1,0 1</inkml:trace>
</inkml:ink>
</file>

<file path=ppt/ink/ink58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590 132,'2'0,"-4"-1,3 1,-1 0,0-1,1 1,-1-1,1 0,0 0,0 1,-1-1,1 1,0 0,0 0,-1-1,1 1,0 0,0 0,0 0,0 1,0 0,0 0,0 0,0 1,-1-1,1 0,-1 0,1 1,-1-1,0 1,0-1,1 1,-1-1,-1 1,1-1,0 0,0 1,-1-1,1 0,-1-1,0 1,1 0,-1-1,-1 1,1-1,0 0,0 1,-1-1,1 0,0 0,0 0,0-1,0 1,1-1,-1 1,1-1,-1 1,1-1,0 0,0 1,0-1,0-1,0 2,0-1,1 1,0-1,-1 1,1-1,1 1,-1 0,0 0,1-1,-1 2,0-1,1 1,-1-1,0 1,0 0,-1 0,1 0,-1-1,1 2,-1-2,0 1,0-1</inkml:trace>
</inkml:ink>
</file>

<file path=ppt/ink/ink58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632 129,'2'0,"-4"-1,2 1,0 0,0-1,0 1,0 0,0 0,0 0,0-1,0 1,0 0,0 0,0 0,0 0,0 0,1 1,-1 0,0 1,-1 0,1 0,-1 1,1-1,-1 0,1 0,0 0,-1-1,1 1,0-1,0 0,0 0,0-1,0 1,0-1,0 1,0-1,1 0,0 0,0 0,0-1,0 1,1-1,0 1,-1-1,0 1,1-1,-1 1,-1 0,1-1,0 1,-1 0,1-1,-1 0,0 1,0-1,-1 1</inkml:trace>
</inkml:ink>
</file>

<file path=ppt/ink/ink58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636 140,'2'0,"-4"0,2 0,-1 0,1 0,0 0,1-1,-1 1,1 0,-1 0,1-1,0 1,0 0,1-1,-2 1,1 0,0 0,-1-1,1 1,-1 0,0-1,0 1,0 0</inkml:trace>
</inkml:ink>
</file>

<file path=ppt/ink/ink58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635 127,'2'0,"-4"0,2 0,0 0,0 0,0 0,2-1,-1 1,0-1,0 1,0 0,0 0,1 0,-1-1,0 1,1 0,-1 0,-1 0,0 0,1 0,-1 0,0 0</inkml:trace>
</inkml:ink>
</file>

<file path=ppt/ink/ink58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582 163,'-1'0,"1"0,-1 0,1 0,0 0,0 0,0 0,0 0,0 0,0 0,0 0,0 0,1 0,1 0,-1 0,1 0,1 0,-1 0,4 0,-3 0,1 0,-1 0,5 0,-5 0,1 0,0 0,0-1,4 1,-4 0,0 0,-1-1,1 1,-1 0,0 0,0 0,0 0,2 0,-2 0,-1 0,0 0,0 0,-1 0,0 0,0 0,-1 0,0 0,0 0,0 1,-1-1,0 0</inkml:trace>
</inkml:ink>
</file>

<file path=ppt/ink/ink58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597 176,'2'0,"-3"0,2-1,-1 1,1 0,0-1,0 1,-1 0,2 0,-1 0,0 0,1 0,0 1,0 1,-1-1,0 0,-1 1,1-1,0 1,-1-1,0 1,1-1,-1 1,0-1,0 0,0 0,-1 0,1 0,-2 1,1-1,-1-1,0 1,0-1,1 0,0 0,0-1,0 0,0 0,1 1,-1-1,1 0,-1 0,1 0,0 0,0 1,1-1,0 0,0 1,0-1,0 1,0 0,1 0,-1-1,1 2,0-1,0 0,1 2,-2-1,0-1,-1 1,1 0,0-1,-1 0,0 1,1-1</inkml:trace>
</inkml:ink>
</file>

<file path=ppt/ink/ink5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16:17"/>
    </inkml:context>
    <inkml:brush xml:id="br0">
      <inkml:brushProperty name="width" value="0.05292" units="cm"/>
      <inkml:brushProperty name="height" value="0.05292" units="cm"/>
      <inkml:brushProperty name="color" value="#000000"/>
      <inkml:brushProperty name="ignorePressure" value="false"/>
    </inkml:brush>
  </inkml:definitions>
  <inkml:trace contextRef="#ctx0" brushRef="#br0">698 76,'2'0,"-4"0,2 0,0 0,0 0,0 1,0 0,0 1,0 1,0 0,0 0,0 0,-1 2,1-3,-1 0,1-1,0 1,0-1,0-1,0 0,0 0,0 0,0 0,0 0</inkml:trace>
</inkml:ink>
</file>

<file path=ppt/ink/ink59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633 180,'2'0,"-4"0,2 0,0-1,0 1,0 0,0 0,0 0,0 0,0 0,0 1,0 0,0 1,0 0,0-1,0 1,-1 0,1 1,0-2,0 0,1-1,-1 1,0-1,0 0,1 0,-1 0,0 0,1-1,0 1,0-1,0 0,-1 0,1 0,-1 1,1-1,-1 0,0 0,1 0,-1 0,0 0,1 1,-1 0,0 0,0 0,0 0,0 0,0 0,1 1,-1 0,1 1,-1-1,1 0,0 1,-1-1,1-1,-1 1,1-1,-1 0,1 0,0 0,0-1,0 1,1-2,-1 1,0 1,0-1,0 0,-1 0,1 0,-1 0,0 0,0 0,-1 0,1 0,-1 0,1 0,-1 0,-2 0,2 0,0 1,0-1,0 1,1 0,-1 0,0 1,1-1,0 0</inkml:trace>
</inkml:ink>
</file>

<file path=ppt/ink/ink59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668 186,'2'0,"-4"0,2 0,0 0,0-1,0 1,0 0,0 1,0-1,0 2,0-1,0 1,0 0,0 0,0 2,-1-3,1 0,0 0,0-1,0 1,0-1,0 0,0 0,0-2</inkml:trace>
</inkml:ink>
</file>

<file path=ppt/ink/ink59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677 189,'2'0,"-4"0,2 0,1 0,-1 0,-1 0,0 1,0-1,-1 1,1 0,-1 0,0-1,2 1,-1-1,1 0,0 0,0 0,0 1,0-1,2 1,-1-1,1 0,-1 0,1 0,0 0,-1 0,1 0,-1 0,0-1,0 1,0-1,-1 1,1-1,-1 1,0-1,0 0,0 1,0 0,0 0,0 0,0 0,0 0,0 1,0 0,0 0,1 2,-1-1,0-1,0 1,0 0,1-1,-1 0,0 0,0 0,0-1,0 1,0-1,0 1,0-1,-1 1,1-1,-1 0,0 0,0 1,1-1,-1 0,1 0,-1-1,1 0,0 0,0 0,-1-1</inkml:trace>
</inkml:ink>
</file>

<file path=ppt/ink/ink59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689 177,'2'0,"-4"0,2 0,0 0,0 0,0 0,0 0,0 0,0 0,-1 0,1 0,0 0,-1 0,1 1,0-1,-1 0,1 0,0 0,0 0,0 0,0 0,0 0,0 0,0 0,0 0,0 0,0 0,0 0,1 0,-1 0,0 0</inkml:trace>
</inkml:ink>
</file>

<file path=ppt/ink/ink59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743 151,'2'0,"-4"0,2 0,0 0,0 0,0 0,0 0,0 0,0 0,1 0,-1 0,4 0,-2 0,1 0,1 0,2 0,-2 0,-1 0,0 0,-1 0,1-1,-1 1,1 0,-1 0,0 0,0-1,1 1,-2 0,-1 0,1 0,-1 0,0 0,0 0,1 0</inkml:trace>
</inkml:ink>
</file>

<file path=ppt/ink/ink59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831 138,'2'0,"-4"0,2 0,0 0,0 0,0 0,0 0,0 0,0 0,0 0,0 1,0 0,1 0,-1 3,0-3,1 1,-1 0,0-1,0 1,0-1,0 1,0-1,0-1,1 1,-1-1,0 0,0 0,0 0,0 0,0 0,0-1,0 1</inkml:trace>
</inkml:ink>
</file>

<file path=ppt/ink/ink59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841 127,'2'0,"-4"0,1 0,1-1,0 1,-1 0,0 0,1 0,-1 0,1-1,-1 1,1 0,-1 0,0 0,0 0,0 0,1 0,-1 0,0 0,0 0,0 1,0-1,0 1,0-1,0 1,-1 0,1 0,0 0,0 2,0-2,0 0,1 1,-1-1,1 0,0 0,0 1,0-1,0 1,0 0,0-1,0 1,0-1,2 1,-1-1,0-1,0 1,-1 0,1 0,0 0,1-1,-1 1,0-1,2 1,-2-1,0 0,2 0,-1 0,-1-1,0 1,1-1,-1 1,0 0,0-1,1 1,-2-1,1 0,0 1,0-1,0 0,-1 1,1-1,-1 0,1 0,-1 0,0 0,0 0,1 0,-1 1,0-1,0 0,0 0,0 0,0 0,0 1,0-1,-1 0,1 0,-1 0,1 0,-1 0,1 0,0 0,-1 0,0 1,1-1,-1 0,0 1,1-1,-1 1,0-1,1 1,-2 0,1 0,0-1,0 1,0 0,0 0,0 0,1 0,-1 0,1 0,-1 1,1-1,0 0,-1 1</inkml:trace>
</inkml:ink>
</file>

<file path=ppt/ink/ink59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522 102,'2'0,"-4"0,2 0,0 0,0-1,0 1,0 0,0 0,0 0,0 0,0 0,0 2,0-1,0 1,-1 1,1-1,-1 1,1-1,-1 0,1 0,-1 0,1 0,0-1,0 0,0-1,0 1,0 0,0 0,0-1,0 0,0 0,0 0,0 0,0 0,-1 0,1-1,0 0,0-1</inkml:trace>
</inkml:ink>
</file>

<file path=ppt/ink/ink59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521 103,'2'0,"-4"0,2 0,0 0,0 0,0 0,0 0,0 0,0 0,0 0,-1 1,0 0,0 0,0 1,-1 0,1-1,-1 0,0 1,2-2,-1 0,1 0,0 0,1 0,-1-1,1 1,0-2,1 1,-1 0,0 0,1 0,-1 0,0 0,0 0,-1 1,0 0,0 0,1 0,0 0,0 1,0 0,0 0,0 0,0 0,0 0,-1 0,1 0,-1-1,0 1</inkml:trace>
</inkml:ink>
</file>

<file path=ppt/ink/ink59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517 52,'2'0,"-4"0,2 0,0 0,0 0,-1 1,1-1,0 2,0 0,0 1,-1 0,1 0,-1 0,1 0,0 2,-1-4,1 0,0-1,0 1,0-1,0-1</inkml:trace>
</inkml:ink>
</file>

<file path=ppt/ink/ink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16:17"/>
    </inkml:context>
    <inkml:brush xml:id="br0">
      <inkml:brushProperty name="width" value="0.05292" units="cm"/>
      <inkml:brushProperty name="height" value="0.05292" units="cm"/>
      <inkml:brushProperty name="color" value="#000000"/>
      <inkml:brushProperty name="ignorePressure" value="false"/>
    </inkml:brush>
  </inkml:definitions>
  <inkml:trace contextRef="#ctx0" brushRef="#br0">772 30,'2'0,"-4"0,2 0,0 1,-1 0,1 0,-1 1,-1-1,1 1,0-1,-3 1,3-1,0-1,0 0,1 0,0 0,0 0,0 1,1-1,2 0,-2 0,1 1,-1 0,1 0,-1 0,0 0,0 0,0 0,1 0,-1-1,0 1,0-1,1 1,-2-1,1 0,-1 0,0 0,0 0,0 0</inkml:trace>
</inkml:ink>
</file>

<file path=ppt/ink/ink6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16:17"/>
    </inkml:context>
    <inkml:brush xml:id="br0">
      <inkml:brushProperty name="width" value="0.05292" units="cm"/>
      <inkml:brushProperty name="height" value="0.05292" units="cm"/>
      <inkml:brushProperty name="color" value="#000000"/>
      <inkml:brushProperty name="ignorePressure" value="false"/>
    </inkml:brush>
  </inkml:definitions>
  <inkml:trace contextRef="#ctx0" brushRef="#br0">707 88,'2'0,"-4"0,2 0,0 0,0 0,0 1,0 0,0 0,0 1,0 0,-1 0,1 0,0-1,-1-1,1 1,0-1,0-1,0-1,0 1,0-1,0 0,1-1,-1 1,1 1,-1-1,1 1,-1 0,1 1,-1 0,1-1,-1 1,1 0,0 1,-1 0,0 0,1 0,-1 0,1 0,-1 0,0-1,-1 1,1 0,-1-1,0 1,0-1,0 1,0-1,-1 0,2 1,-1-1,1 0</inkml:trace>
</inkml:ink>
</file>

<file path=ppt/ink/ink60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520 66,'2'0,"-4"0,2 1,0-1,1 1,-1-1,1 1,0-1,0 0,2-1,-2 1,1-1,-1 0,0 0,0 0,-1 0,1 0,-1 0,0 0,0 0,-1 1,1 0,-1 0,1 0,-2 0,1 1,0 0,0 1,0 0,1 0,-1 0,1-1,0 1,0 0,0-1,1 0,0-1,0 0,0 0,3 0,-3-1,1 0,0 0,-1 0,0-1,0 0,0 1,-1-1,0 1,0 0,0 0,0 0,0 1,0-1,0 1,-1 1,0-1,0 1,0 1,0-1,1 1,-1-1,1 1,0-1,1-1,-1 1,1-1,0 0,1 0,-1-2,0 1,0 0,-1 0,0 0,1 0,-1-1,0 2,0-1,0 1,0 0,0-1,0 1,0 0,0 2,0-1,0 0,0 0,0 0,0 0,0 0,0 0,1 0,-1-1,1 0,-1 1,1-1,0-1,-1 1,2-2,-1 1,0 0,0-1,0 1,0-1,-1 1,1 0,-2 0,1 1,-1-1,1 1,-1 0,0 0,0 0,-1 1,2 0,0-1,0 1,0-1,1 0,-1 0,1 0,0 0,0 0,0 0,0 0,-1 0,1 0,-1 0,0-1,1 2,-1-1,0 1,0 0,0 0,0 0,1 1,-1-1,0 0,0 0,0 0,1-1,-1 1,0-1,1 0</inkml:trace>
</inkml:ink>
</file>

<file path=ppt/ink/ink60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566 61,'2'0,"-4"0,2 0,0-1,0 1,1 1,0 0,-1 0,0 1,1-1,-1 1,0-1,0 0,-1 0,1-1,0 1,0-1,0-1,0 1,1-1,0-1,-1 1,1-1,1 1,-1 0,-1 1,1-1,-1 1,0 0,0 2,1-1,-1 0,0 0,0 1,0-1,0 0,1-1,-1 1,0-1,1 0,0 0,0-1,0 0,0 0,0-1,-1 1,0 0,0 0,0 0,0 1,0-1,0 1,0 0,0 0,0 0,0 0,0 1,0 0,-1 2,1-2,0 0,0 0,0 0,0-1,1 1,-1-1,0 1,0-2,0 1</inkml:trace>
</inkml:ink>
</file>

<file path=ppt/ink/ink60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590 51,'2'0,"-4"0,2 0,0 0,0 0,0 0,1 0,-1 1,1 0</inkml:trace>
</inkml:ink>
</file>

<file path=ppt/ink/ink60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596 65,'2'0,"-4"1,2-1,0 1,0 0,0 0,0 0,0-1,0 1,0-1,0 0,0 0,0 0,0-1,0 0,0 0,1 0,-1-1,1 1,0 0,0 1,-1-1,0 1,0 0,0 0,1 0,-1 1,0 0,0 0,1 1,-1-1,0 0,1 1,-1-1,0-1,1 1,0-1,0 0,-1 0,1-1,0 0,0 0,1-2,-1 2,-1 0,0 0,0 0,0 1,0 0,0 0,-1 0,1 0,-1 1,1 0,0 0,-1 0,1 0,0 3,1-3,-1 1,0 0,0 0,1-1,-1 1,0-1,0 0,0 0,-1 0,1 0,0-1,-1 0,0 0,-2 0,1 0,1-1,0 1,1-1,-1 0,1 0,0-1,0 1,1-1,1 0</inkml:trace>
</inkml:ink>
</file>

<file path=ppt/ink/ink60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614 66,'2'0,"-3"0,1-1,1 1,-1 0,0 0,1 1,-1-1,0 2,1-1,-1 1,0 0,0 0,0-1,0-1,0 0,0 0,0 0,0-1,0 0,0 0,0 0,1-1,-1 0,1 0,0 1,0 0,1 0,-2 1,1 0,0 0,0 0,-1 0,1 1,0-1,0 0,-1 0,0 0,0 0,0 0,0 0,0 0,0 0,-1 0,0 1,0 0,0 0,0 1,1-1,-1 0,1-1,0 1,1-1,-1 1,1-1,-1 0,2-1,-1 0,0 0,-1 0,1-1,-1 1,0 0,1 0,-1 1,0 0,0 0,-1 0,1 1,-1 0,1 3,0-2,0-1,0 0,1 0,0-1,0 0,0 0,0-1,0 0,1 0,-1-1,0 0,0 0,0 0,1-4,-1 3,-1 1,1 0,-1 1,-1 0,1 1,0 0,-1 1,0 0,0 1,0 0,0 0,1 1,0 1,0-2,0 0,1 0,-1-1,1-1,0 1,0-1,0 0,0-1,1 0,0-1,-1 0,-1 1,1-2,-1 3,0-1,0 1,-1 0,0 0,1 1,-1 0,0 0,0 1,1 0,-1 0,1-1,0 1,1-1,0 0,0-1,0 0,0 0,1-1</inkml:trace>
</inkml:ink>
</file>

<file path=ppt/ink/ink60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628 59,'2'0,"-4"0,2 0,2 0,-1-1,1 1,0 0,0 0,1 0,-1 0,0 0,0 0,0 0,-1 0,0 0,0 0,0 0,-1 0</inkml:trace>
</inkml:ink>
</file>

<file path=ppt/ink/ink60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151 267,'2'0,"-4"0,2-2,0 2,0-1,0 1,0 0,0 1,0 1,0 0,0 5,0-4,-1 2,1-2,0-2,-1 0,1-1,0-1,0 0,1 0,-1-1,1-3,-1 3,1-1,-1 0,2-1,-1 3,-1 0,1 1,0-1,-1 2,1-1,0 1,1 1,-1 0,1 0,-1 1,1-1,-1-1,1 1,-2-1,1-1,-1 0,1-1,0 0,0 0,-1-1,1 0,-1 0,0-1,0 1,0 0,0-2,0 3,-1 0,1 1,0-1,0 1,0 0,0 0,0 1,1 0,-1 0,1 0</inkml:trace>
</inkml:ink>
</file>

<file path=ppt/ink/ink60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189 269,'2'0,"-4"0,2 2,-1-1,1 1,0 1,-1-1,1-1,1 1,-1-2,1 1,1 0,-2-1,1-1,0 1,0-1,0 0,0 0,-1 0,1-1,-1 1,0-1,-1 1,1-1,-1 1,0 1,-2 0,1 0,0 0,2 0,-1 0,1 1,-1-1,1 0,2 1,0-1,0 0,0 0,0 0,1-1,-1 0,-1 0,1 0,-1 1,0 0,0-1,-1 1,0 1,1 0,-1 1,-1 0,1-1,0 1,0-1,-1 0,1 0,1-1,-1 0,0 0,1 0,0 0,-1-1,1 1,0-1,0-1,1 0,-1 1,-1 1,0 0,0 0,0 1,0 0,0 0,1 0,-1 0,0 0,1 0,0 0,0-1,-1 0,1 0,0 0,1 0,1-2,-2 1,0 0,0-1,0 1,0 0,-1-1,0 1,0 0,0 0,-1 0,1 0,-1 0,0 0,-1 0,-2 0,2 1,-1 0</inkml:trace>
</inkml:ink>
</file>

<file path=ppt/ink/ink60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190 322,'2'0,"-4"0,2-1,1 0,-1 1,0-1,1 1,-1-1,1 1,0-1,0 1,1 0,-1-1,0 1,1 1,-1-1,0 1,2 2,-2-1,0 0,-1 0,1 0,-1 0,1 1,-1-1,0-1,-1 1,0-1,0 1,0-1,0 0,-1 0,-1 0,1-1,0 0,1-1,0 1,0-1,0 0,1 0,0 0,-1 0,2-1,0 1,0 0,0 0,2 0,-1 1,0 0,0 0,0 0,0 1,0 0,0 0,-1 0,1 0,-1 0,0 0,-1-1,1 0</inkml:trace>
</inkml:ink>
</file>

<file path=ppt/ink/ink60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228 321,'2'0,"-4"0,2 0,0 0,0-1,0 1,0 0,0 0,0 1,0 0,0 0,0 1,0 0,0 0,-1 1,1-1,-1 1,0-1,1 1,-1-2,1 0,1 0,0 0,-1-1,1 0,0 0,0 0,0 0,1 0,-1-1,0 1,1-1,-1 0,1 0,-1 1,0-1,0 1,1-1,-2 0,0 1,0-1,0 0</inkml:trace>
</inkml:ink>
</file>

<file path=ppt/ink/ink6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16:17"/>
    </inkml:context>
    <inkml:brush xml:id="br0">
      <inkml:brushProperty name="width" value="0.05292" units="cm"/>
      <inkml:brushProperty name="height" value="0.05292" units="cm"/>
      <inkml:brushProperty name="color" value="#000000"/>
      <inkml:brushProperty name="ignorePressure" value="false"/>
    </inkml:brush>
  </inkml:definitions>
  <inkml:trace contextRef="#ctx0" brushRef="#br0">735 112,'2'0,"-4"0,2 0,0-1,0 1,0-1,1 0,-1 0,1 1,-1-1,0 1,0 0,0 0,0-1,0 1,0 0,0 1,0-1,0 2,0-2,0 2,0-1,0 0,0 1,0-1,0 0,0 0,0 0,0 0,0 0,0-1,0 1,0 0,0-1,0 1,-1-1,1 0,-2 0,1 1,1-1,-1 0,1 0,0 0,-1-1,1 1,0 0,-1-1,1 1,0-1,0 1,-1-1</inkml:trace>
</inkml:ink>
</file>

<file path=ppt/ink/ink61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231 330,'2'0,"-4"0,2 0,0 0,0 0,0 0,0-1,0 1,1 0,0 0,0 0,1-1,-1 0,0 1,0 0,0-1,-1 1,0-1,1 1,-2 0,1 0,0-1,-1 1</inkml:trace>
</inkml:ink>
</file>

<file path=ppt/ink/ink61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226 319,'2'0,"-4"0,2 0,2-1,-2 1,1 0,1 0,-1 0,0-1,1 1,-1 0,1 0,-1 0,0 0,0-1,0 1,0 0,-1 0,0 0,0 0,0 0,0 0</inkml:trace>
</inkml:ink>
</file>

<file path=ppt/ink/ink61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152 368,'2'0,"-4"0,2 0,0 0,1 0,-1 0,2 0,0 1,1-1,1 0,1 0,5 0,-3 0,0 0,1 0,0 0,2 0,0-1,1 1,-1-1,0 1,0 0,-2-1,-1 1,-1 0,-2-1,-1 1,-1 0,-1 0,-1 0,0 0,-1 0,-1 0,0 0</inkml:trace>
</inkml:ink>
</file>

<file path=ppt/ink/ink61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184 399,'2'0,"-4"0,2 0,0-1,0 0,1 1,-1-1,1 0,1-1,0 2,-1 0,0-1,0 1,1 0,-1 1,1 0,-1 1,0 0,0 0,0 0,0 1,-1-1,0 1,0 1,-1-3,-1 1,1 0,-2-1,2 0,-1 0,0 0,1-1,-1 0,2-1,-1 1,1-1,-1 0,1 0,1-2,-1 2,1-1,0 1,0 1,0-1,1 1,0-1,0 1,0 0,0 0,0 0,0 0,0 0,0 0,0 1</inkml:trace>
</inkml:ink>
</file>

<file path=ppt/ink/ink61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226 399,'2'0,"-4"0,2 0,-1 0,1 0,0 0,0-1,0 2,0 1,0 0,0 0,0 0,-1 0,1 0,0 0,0-1,0 0,0 0,1-1,0 0,0-1,0 0,1 0,-1 0,0-1,0 1,0-1,0 1,-1 0,1 0,-1 1,0 0,0 0,0 1,0-1,1 2,-1 0,1-1,-1 0,0 0,1 0,-1 0,1-1,0 0,0 1,0-2,0 1,1-1,-1 0,0 0,1 0,-2 0,1 0,0-1,-1 1,0 0,0 0,-1-1,1 1,-1 0,0 0,0 0,-1 0,1 0,0 0,0 1,0-1,0 2,1 0</inkml:trace>
</inkml:ink>
</file>

<file path=ppt/ink/ink61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260 408,'2'0,"-4"0,2-1,0 1,0 0,0 1,0 0,0 0,0 0,0 1,0 0,0 0,0 1,0-2,0 0,0 0,-1 0,1-1,0 0,0 0,0 0,0-1,0 0</inkml:trace>
</inkml:ink>
</file>

<file path=ppt/ink/ink61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267 411,'2'0,"-4"0,2 0,0 0,0 0,0 1,0-1,0 1,-1 0,0-1,0 1,0-1,0 1,0-1,0 0,1 0,0 0,0 0,0 0,1 0,-1 1,1-1,0 0,1 1,0-1,-1 0,1 0,1 0,-2 0,1 0,-1-1,0 1,0-1,-1 1,0-1,1 1,-1 0,0-1,-1 1,1 0,0-1,0 1,0 0,0 1,0 0,0-1,0 2,0-1,0 0,0 1,0 0,0 1,0-2,0 1,0-1,0 2,0-3,0 1,0 0,0-1,0 0,0 1,-1-1,1 0,-1 0,0 0,0-1,0 1,0-1,0 1,-1-2,1 1,0 0,1 0,-1-1,1 1</inkml:trace>
</inkml:ink>
</file>

<file path=ppt/ink/ink61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279 404,'2'0,"-4"-1,2 1,1 0,-1 0,0 0,0 0,0 0,0 1,0-1,0 0,0 0,0 0,0 0,0 0,0 0,0 0,0 0,0 0,0 0,0 0,0 0,0 0,0 0,0 0,0 0,0-1,0 1,0 0</inkml:trace>
</inkml:ink>
</file>

<file path=ppt/ink/ink61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318 358,'2'0,"-4"0,1 0,1 0,0 0,0 0,0 0,0 0,1 0,0 0,-1 0,2 0,-1 0,1 0,0 0,-1-1,1 1,0 0,-1 0,0 0,-1 0,1 0,-1 1,0-1,0 0,0 0,0 0</inkml:trace>
</inkml:ink>
</file>

<file path=ppt/ink/ink61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318 370,'2'0,"-4"0,3 0,-1 0,1 0,-1 0,1 0,0 0,1 0,-1 0,1 0,0 0,0 0,0 0,1 0,-2 0,0 0,0 0,-1 0,1-1,-1 1,0 0</inkml:trace>
</inkml:ink>
</file>

<file path=ppt/ink/ink6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16:17"/>
    </inkml:context>
    <inkml:brush xml:id="br0">
      <inkml:brushProperty name="width" value="0.05292" units="cm"/>
      <inkml:brushProperty name="height" value="0.05292" units="cm"/>
      <inkml:brushProperty name="color" value="#000000"/>
      <inkml:brushProperty name="ignorePressure" value="false"/>
    </inkml:brush>
  </inkml:definitions>
  <inkml:trace contextRef="#ctx0" brushRef="#br0">746 108,'2'0,"-4"0,2 0,0 0,0 0,0 0,0 1,0-1,0 1,-1 0,0 0,0-1,0 1,0 0,0-1,0 0,0 1,1-1,0 0,0 0,0 0,0 0,-1 0,1 1,1-1,-1 1,0-1,1 1,-1 0,1-1,0 1,0 0,0-1,0 1,0-1,0 1,0-1,-1 0,1 0,-1 0,1 0,-1 0,0 0,0 1,0-1,0 0</inkml:trace>
</inkml:ink>
</file>

<file path=ppt/ink/ink62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405 316,'2'0,"-4"0,1-1,1 1,0 0,0-1,1 1,-1-1,2 0,-1 1,0-1,0 1,2 0,-2 0,0 0,0 0,0 1,0 0,1 0,-1 0,0 1,-1-1,1 1,-1-1,0 1,0 0,0 0,-1 1,0-1,0-1,0 0,0 0,-2 0,1-1,0 1,1-1,0-1,0 1,0-1,0 0,1 0,-1-1,1 1,0 0,0 1,1-1,0 0,0 0,1 1,-1-1,1 1,0 0,0 0,0 0,0 1,-1 0,1 0,-2 0,1-1,-1 1,1-1,0 0,0 0</inkml:trace>
</inkml:ink>
</file>

<file path=ppt/ink/ink62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441 313,'2'0,"-4"0,2 0,0 0,0 0,0 0,0 0,0 1,0 1,0-1,0 1,0 0,-1-1,1 2,-1-1,1-1,-1 3,1-3,0 0,-1 0,1-1,0 1,0-1,1 0,-1 0,1 0,0 0,0 0,0 0,0 0,0-1,2 0,-2 1,0-1,0 1,-1-1,1 1,-1-1,0 0,0 0,0 1</inkml:trace>
</inkml:ink>
</file>

<file path=ppt/ink/ink62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441 324,'2'0,"-4"0,2 0,0-1,0 1,1 0,0 0,1-1,-1 1,0 0,0-1,0 1,-1 0,1-1,-1 1,1-1,-1 0</inkml:trace>
</inkml:ink>
</file>

<file path=ppt/ink/ink62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440 313,'2'0,"-4"0,2 0,0 0,1 0,-1 0,1 0,0 0,0 0,0 0,0 0,1-1,0 1,-2 0,1 0,-1 0,1 0,-1 0,0 0,0 0</inkml:trace>
</inkml:ink>
</file>

<file path=ppt/ink/ink62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395 361,'2'0,"-4"0,2-1,0 1,-1 0,1 0,-1 0,1 0,0 0,-1 0,0 0,1 0,0 0,0 0,0 0,0 0,0 0,0 0,0 0,1 0,0 0,0 0,1 0,-1 0,1 0,1 1,-1-1,1 0,0 0,-1 0,1 0,0 0,0 0,-1-1,1 1,-1 0,1 0,-1 0,1 0,-1 0,1 0,-1 0,0 1,0-1,0 0,0 0,0 0,2-1,-3 1,0 0,0 0,0 0,0 0,-1 0,0 0,0 0,0 0,0 0,1 0,-1 0,0 0,-1 0,1 0,0 0</inkml:trace>
</inkml:ink>
</file>

<file path=ppt/ink/ink62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492 355,'2'0,"-4"0,2 0,0 0,0-1,0 1,0 1,0-1,1 0,-1 1,0 0,-1-1,1 0,-1 1,0-1,0 0,0 0,1 0,-1-1,1 1,0-1,0 1,1-1,-1 0,1 1,-1 0,1-1,-1 1,1 0,0 0,0 0,-1 0,1 1,0 0,0 0,-1-1,0 1,0-1,-1 0,1 1,-1-1,0 0,1 0,-1 0,0 0,1-1,0 1,0-1,0 1,0 0,0 0</inkml:trace>
</inkml:ink>
</file>

<file path=ppt/ink/ink62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540 355,'2'0,"-4"0,2 0,0 0,0 0,1 0,-1 0,1 0,0 0,1 0,-1 0,1 0,0 0,-1 0,2 0,-1 0,0 0,2 0,-2 0,1 0,-1 0,1 0,0 0,0 0,0 0,1 0,-1 0,4 0,-3 0,-1 0,0 0,3 0,-3 0,-1 0,1 0,0 0,-1 0,1 0,0 0,-1 0,1 0,1 0,-2 0,0 0,0 0,3 1,-2-1,-1 0,1 0,-2 0,1 0,0 0,0 0,-1 0,1 0,0 1,-2-1,1 0,-1 0,0 0,0 0,-1-1,1 1,0 0,-1 0,1 0</inkml:trace>
</inkml:ink>
</file>

<file path=ppt/ink/ink62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680 353,'2'0,"-4"0,2 0,0 0,0 0,1 0,-1 1,0-1,0 0,-1 0,1 0,-1 0,0 0,1 0,0 0,-1-1,1 1,1 0,-1-1,1 1,-1 0,1-1,-1 1,1 0,0 0,-1 0,1 1,-1-1,0 0,1 1,-1-1,-1 0,1 1,-1-1,0 0,0 0,0 0,0 0,1 0,0 0,0 0,-1 0,1-1,1 0,-1 1,1 0,0 0,0-1,-1 1,0 0,1 1,-1-1,0 0,0 1,0-1,0 0,0 1,-1-1,0 0,0 0,1 0</inkml:trace>
</inkml:ink>
</file>

<file path=ppt/ink/ink62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725 352,'2'0,"-4"0,2 0,0 0,0-1,1 1,0 0,0 0,1 1,-1-1,0 0,1 0,0 0,0 0,0 0,0 0,0 0,1 0,2 1,-3-1,1 0,-1 0,0 0,0 0,0 0,1 0,-1 0,0 0,4 0,-3 0,-1 0,1 0,1 0,-2 0,-1 0,0 0,-1 0,1 0,-1 0,1 0,0 0,0 0,2 0,-2 0,1 0,-1-1,1 1,-1 0,-1 0,1 0,-1 0,1 0,-1 0,1 0,0 0,1 0,1 0,-1 0,0-1,-1 1,2 0,-3 0,1 0,0 0,0 0,0 0,0 0,0 0,1 0,-1 0,1 0,-2 0,0 0,1 0,-1 0,0 0,1 0,-1 0,1 0,2 0,-2 0,1 1,-1-1,0 0,-1 0,1 0,-1 0,0 0,0 0,0 0,0 0,0 0,0 0,0 0,-1 0</inkml:trace>
</inkml:ink>
</file>

<file path=ppt/ink/ink62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760 381,'2'0,"-4"0,2-1,0 1,1-1,-1 1,0-1,2 0,-2 1,1-1,0 1,1 0,-1 0,0 0,0 0,0 0,1 1,-1-1,0 1,0 0,0-1,0 2,0-1,-1 0,1 1,-1 1,0-2,0 1,-1-1,1 0,-1 1,-1-1,1 0,-1-1,1 1,0-1,-1 0,1 0,0 0,0 0,0-1,0 0,0 0,1 0,0 0,0 0,-1 1,1-1,1 0,-1 1,1-1,1 1,-1 0,1 0,0-1,3 1,-4 1,1-1,0 0,-1 1,0-1,0 1,0-1</inkml:trace>
</inkml:ink>
</file>

<file path=ppt/ink/ink6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16:17"/>
    </inkml:context>
    <inkml:brush xml:id="br0">
      <inkml:brushProperty name="width" value="0.05292" units="cm"/>
      <inkml:brushProperty name="height" value="0.05292" units="cm"/>
      <inkml:brushProperty name="color" value="#000000"/>
      <inkml:brushProperty name="ignorePressure" value="false"/>
    </inkml:brush>
  </inkml:definitions>
  <inkml:trace contextRef="#ctx0" brushRef="#br0">304 148,'2'0,"-4"0,2 0,0 0,0 0,0 0,0 0,0 0,0 0,0 0,0 0,0 0,0 0,0 0,0 0,0 0,1 0,0 0,2 0,-1 0,0 0,0 0,4 1,-3-1,0 0,0 0,3 0,-3 0,1 1,-1-1,0 0,3 1,-2-1,-1 0,0 0,3 1,-4-1,0 0,0 0,2 0,-3 0,1 1,0-1,0 0,0 0,0 0,0 0,0 0,0 0,0 0,0 0,0 0,-1 0,1 0,0 1,-1-1,1 0,-1 0,1 0,-2 0,1 1,0-1,-1 0,1 0,0 0,0 0,1 0,-1 0,0 0,1 0,0 0,0 0,-1 0,0 0,0 0,0 0,0 0,0 0,0 0,0 0,1 0,-1 0,1 0,-1 0,-1 0,1 0,-1 0,0 0,0 0,1 0,0 0,0 0,-1 0,1 0,-1 0,0 0,0 0,-1 0,1-1,-1 1,0-1,0 0,0 0,0 1,0-1,0 0,0 1,0 0,1-1,-1 1,1 0,0 0,0 0,0 0,0 0,0 0,1 1,0-1,0 1,1 0,0 0,-1 0,0 0,1 0,-1 0,0 1,0 0,-1-1,0 1,-3 1,1-2,0 0,0 0,0 0,0-1,1 1,0-1</inkml:trace>
</inkml:ink>
</file>

<file path=ppt/ink/ink63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797 380,'2'0,"-4"0,2 0,0 0,0 0,0 1,0-1,0 3,0-1,-1-1,1 1,0 0,-1-1,1 0,0-1,0 0,1-1,0 1,0-1,0 0,0 0,1 0,-2 0,1 0,0 0,-1 1,1-1,-1 1,0 0,0 0,0 0,0 1,1 1,-1-1,1 0,-1 0,1 0,-1 0,1-1,0 0,-1 0,2 0,-1 0,1-1,-1 1,0-1,1 0,-1 0,-1 0,1 0,-1 0,0 0,0 0,0 0,-1 0,1 0,-1 0,-2-1,2 2,-1-1,1 0,0 1,0 0,1 0,-1 0,1 1,0 0</inkml:trace>
</inkml:ink>
</file>

<file path=ppt/ink/ink63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825 386,'2'0,"-4"0,2 0,0 1,0 0,0 0,0 1,0 0,0 0,0 0,0 1,0-2,0 0,0-1,0 1,0-1,0 0,0 0,0-1,0 0,0 0,0 0</inkml:trace>
</inkml:ink>
</file>

<file path=ppt/ink/ink63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832 391,'2'0,"-4"0,3 0,-1 0,0 0,0 0,0 0,-1 1,0-1,0 1,0 0,0-1,-1 1,2-1,-1 0,0 0,1 0,0 1,0-1,1 0,1 0,-1 1,1-1,-1 0,1 0,-1 0,1 0,-1 0,2-1,-1 1,-1-1,0 1,0-1,0 1,-1-1,0 1,0 0,0 0,-1 0,1 0,0 1,-1-1,0 2,1-1,0 0,0 1,0-1,0 1,-1-1,1 1,1 0,-1-1,0 1,0-1,1 1,-1-1,0 1,0-1,0 0,0-1,-1 0,0 0,-1 0,1 0,0 0,0-1,0 0,0 1,1-1,-1 0,1-1,-1 1</inkml:trace>
</inkml:ink>
</file>

<file path=ppt/ink/ink63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846 377,'2'0,"-4"1,1-1,1 1,-1-1,1 0,0 0,0 0,0 1,0-1,0 0,0-1,0 1,1-1,-1 1,0 0,0-1,1 1,-1 0,0 0,0 0,0 0,0 0,0 0,0 1</inkml:trace>
</inkml:ink>
</file>

<file path=ppt/ink/ink63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395 387,'2'0,"-5"0,3-1,0 1,0-1,0 1,0-1,0 1,0 0,0-1,0 1,0-1,1 1,0-1,0 0,0 1,0 0,-1-1,1 1,0 0,0 0,0 1,0-1,0 2,0-1,0-1,-1 1,2 1,-2 0,1-1,-1 0,0 1,0-1,0 1,0 0,0-1,0 0,0 0,0 0,0 0,-1 0,0 0,0 1,0-1,0-1,0 1,0-1,0 0,0 1,0-1,0 0,0 0,0 0,1 0,-1 0,0 0,1-1,-1 0,1 0,0 1,0-1,0 0,0 0,1 0,0 1,-1-1,1 0,0 0,0 1,0-1,1 0,-1 1,1-1,-1 1,0 0,0 0,-1 0,1 0,0 1,0-1,0 1,-1 0,1-1,-1 1,1 0,-1-1,0 1,0-1,0 1,0-1,0 0,0 1,0-1</inkml:trace>
</inkml:ink>
</file>

<file path=ppt/ink/ink63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440 390,'0'-1,"0"1,1 0,-1-1,0 0,0 0,0 1,-1-1,1 1,-1 0,1-1,-1 1,1 0,-1 0,0-1,0 1,0 0,0 1,-1-1,2 1,-1-1,0 1,0 0,1 0,-1 1,0-1,1 1,0-1,0 1,-1-1,1 1,1-1,-1 0,1 1,0-1,-1-1,1 1,0-1,-1 0,1 0,0 0,0 0,0-1,0 1,0-1,0 0,0 0,0 0,0-1,-1 1,0 0,1 1,-1-1,0 0,0 0,0 0,0 0,0 1,0-1,0 0,0 1,0-1,0 1,0-1,0 1,0 0,0 0,0 0,0 0,0 0,0 0,0 0,0 0,0 0,0 1,0-1,0 1,0 1,0 0,0-1,-1 1,1 0,0-1,0 0,0 1,0-1,0 0,0 0,0 0,0-1,0 1,0 0,0-1,1 1,-1-1,1 0,-1 1,0-1,1 0,-1 0,1 0,-1 0,1 0,0 0,0-1,-1 1,1 0,0-1,-1 1,1 0,-1-1,0 1,0-1,0 1,0-1</inkml:trace>
</inkml:ink>
</file>

<file path=ppt/ink/ink63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207 45,'2'0,"-4"0,2 0,0-1,0 1,0 0,0 0,0 0,0 1,1-1,0 1,0 1,-1-1,1 1,0-1,0 1,-1-1,1 0,-1-1,0 1,1-1,-1 0,0 0,0 0,1-1,0 0,0 0,0-1,0 0,1 0,-1 1,0-1,0 0,0 1,0-1,-1 1,1 0,-1 0,1 0,-1 1,0-1,1 1,-1 0,0-1,0 1,0 0,-1 1</inkml:trace>
</inkml:ink>
</file>

<file path=ppt/ink/ink63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213 43,'2'0,"-4"1,2-1,0 0,0 1,0 0,0-1,0 1,0 0,0 0,1 0,-1 0,0 0,1-1,-1 1,0-1,0 0,1 0,-1 0,0 0,1-1,0 0,0 0,1-1,1-1,-2 2,0-1,1 1,-1-1,0 2,-1-1,0 1,0 0,1-1,-1 1,0 0,0 0,0 0,0 0</inkml:trace>
</inkml:ink>
</file>

<file path=ppt/ink/ink63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149 36,'2'0,"-4"0,2 0,0 0,0 0,0 0,0 0,0 0,1 0,-1-1,1 0,0 0,0-1,-1 1,1 0,-1-1,0 1,0 0,0 0,0 1,-1-1,1 1,0 0,0 0,0 0,0 0,0 0,0 0,0 0,0 0,0 1,0 0,0 0,0 0,0 1,0-1,1 3,0-1,-1-1,1 0,0-1,-1 1,0-1,1 0,-1-1,0 1,0-1,0 0,0 0,0 0,0 0,0-1,0 0,0 0,1-1,-1 1,0-1,1 0,-1 0,1 0,-1 1,0 0,1 0,-1 0,0 1,1-1,-1 1,0-1,1 1,-1 0,0 0,0 0,0 0,0 0,0 0,0 1,0-1,0 0,0 1,0 0,-1 1,-1 0,1-1,0 0,0-1,1 1,-1-1,1 0,0 0,0 0,0 0,0 0,0 0,0 0,1 0,-1 0,1 0,-1 1,1-1,0 1,-1-1,1 0,0 1,-1-1,1 1,0 0,0 0,-1-1,0 0,1 1,-1-1,0 0,0 0,1 0,-1-1,1 1,-1-1,1 1,-1-1,1 0,-1 0,1 1,-1 0,0 0,0 0,0 0,0 0,0-1</inkml:trace>
</inkml:ink>
</file>

<file path=ppt/ink/ink63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451 422,'2'0,"-4"0,2 0,0 0,0 0,0 0,0 0,0 0,0 0,0 0,0 0,0 0,1 0,0-1,-1 0,1 1,0-1,0 0,0-1,0 0,0 0,-1 0,0 1,0 0,0 0,0 0,0 1,0-1,0 1,0 0,0 0,0 0,0 0,0 0,0 0,0 1,-1 0,1 0,0 0,0 0,0 1,0-1,0 1,0 0,0-1,0 1,0 0,0 0,0-1,0-1,1 1,-1-1,0 0,0 0,0 0,0-1,0 1,0-2,1 1,-1-1,1 1,0-3,0 3,0 0,-1 0,1 0,-1 1,1-1,-1 1,1-1,-1 1,0 0,1 0,-1 0,0 0,0 0,1 1,-1-1,0 1,0 0,0 0,-1-1,0 1,0-1,0 1,0-1,0 1,0-1,0 0,1 1,0-1,0 0,0 0,0 0,0 0,-1 0,2 0,-1 0,1 1,-1-1,1 1,0-1,-1 1,1-1,0 2,0-2,-1 1,1-1,-1 1,1-1,-1 1,1-1,-1 1,0-1,1 0,-1 0,0 1,0-1,0 0,0 0,1 0,-1 0,0 0,0 0,1 0,-1 0,1 0,-1 0,1 0,-1 0,0-1,0 1,0-1,0 0</inkml:trace>
</inkml:ink>
</file>

<file path=ppt/ink/ink6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16:17"/>
    </inkml:context>
    <inkml:brush xml:id="br0">
      <inkml:brushProperty name="width" value="0.05292" units="cm"/>
      <inkml:brushProperty name="height" value="0.05292" units="cm"/>
      <inkml:brushProperty name="color" value="#000000"/>
      <inkml:brushProperty name="ignorePressure" value="false"/>
    </inkml:brush>
  </inkml:definitions>
  <inkml:trace contextRef="#ctx0" brushRef="#br0">514 149,'2'0,"-4"0,2 0,0 0,0 0,0 0,0 0,0 0,1 0,1 0,-1 0,4 0,-2 0,0 0,0 0,0 0,4 0,-4 0,0 0,0 0,4 0,-3 0,0 0,-1 0,4 0,-5 0,1 0,0 0,-1 0,1 0,-1 0,0 0,1 0,-1 0,4 0,-4 0,0 1,0-1,-1 0,0 0,0 0,0 0,0 0,1 0,-1 0,1 0,-1-1,1 1,0 1,2-1,-3 0,0 0,-1 0,1 0,0 0,0 0,0 0,0 0,0 0,0 0,1 0,0 1,-1-1,1 0,0 0,-2 0,0 0,1 0,-1 0,1 0,-1 0,1 0,-1 0,0 0,0 0,0 0,0 0,0 0,0 0,0 0,1 0,-1-1,-1 1,1-1,0 0,-1 1,-1-1,1 0,0 1,0 0,1-1,-1 1,1 0,0 0,0 0,0 0,0 0,0 0,2 1,-1 0,0 0,1 0,0 1,-2-1,1 1,-1-1,0 0,0 0,-3 2,1-2,-1 0</inkml:trace>
</inkml:ink>
</file>

<file path=ppt/ink/ink64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572 308,'2'0,"-4"-1,3 1,-1-1,0 1,1-1,-1 0,2 0,-1 1,0 0,1 0,-1-1,0 1,0 0,1 0,-1 0,0 0,1 1,-1-1,0 1,0-1,0 1,1 2,-2-2,1 1,-1-1,1 1,-1 0,0-1,0 1,0-1,0 0,0 1,-1-1,1 0,-1 1,0-1,-2 1,2-1,-1 0,1-1,0 0,-1 0,1 0,0 0,-1-1,1 0,0 0,1 0,-1 0,1 0,0 0,1-1,0 1,0 0,0 1,0-1,0 0,0 1,1 0,-1-1,1 1,-1 0,0 1,0-1,0 1,-1 0,1 1,-1-2,1 1,-1-1,0 0,0 1,1-1</inkml:trace>
</inkml:ink>
</file>

<file path=ppt/ink/ink64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627 307,'2'0,"-4"0,2-1,-1 0,1 1,0-1,-1 1,0-1,1 1,-1 0,-1 1,1-1,-1 1,1 1,0-1,-1 1,1 0,0-1,1 1,-1 0,1 0,0-1,0 1,1-1,-1 0,2 0,-2-1,1 1,0-2,1 1,-1 0,0-1,0 0,0 0,-1 0,1 0,0 0,-1-1,1 1,-1-1,1-1,-1 2,0 0,0 1,0-1,0 0,0 1,0 0,0 0,0 0,0 0,-1 0,1 1,0 0,0 3,0-2,0 0,-1-1,1 1,0-1,1 1,-1-1,1 0,-1 0,1-1,-1 1,1-1,0 0,-1-1,2 0,-1 0,0 0,0 0,0 0,0 1,0-1,-1 1,0-1,0 1</inkml:trace>
</inkml:ink>
</file>

<file path=ppt/ink/ink64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638 329,'2'0,"-4"-1,2 1,0 0,1-1,1 0,-2 0,1 0,0 0,-1 0,0 0,1 0,-1 0,0 0,0 0,0 1,0 0,0 0,0 0,0 0,0 0,0 1,0 0,0 0,-1 1,1 0,0 0,0 1,0-1,-1-1,1 1,0-1,0 0,0 0,0-1,0 0,0 0,0 0,0 0,0-1,0 1,0-1,0-1,1-1,0 1,0 1,0-1,1 0,-1 1,0 0,-1 1,1-1,-1 1,1 0,-1 0,0-1,1 2,-1 0,0 0,0 0,-1 0,-1 1,0-1,1-1,0 1,1-1,-1 0,1 1,0-1,0 0,0 0,0 0,0 0,1 0,0 0,-1 1,1-1,0 1,0-1,-1 1,1 0,0-1,-1 1,1 0,0 0,-1-1,1 1,-1-1,1 0,-1 1,1-1,-1 0,0 0,0 0,1 0,-1 0,0 0,0 0,0 0,1 0,-1 0,0 0,1 0,-1-1,0 0,1 1,-1-1,0 1</inkml:trace>
</inkml:ink>
</file>

<file path=ppt/ink/ink64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1272 90,'2'0,"-4"-1,2 1,-1-1,1 0,-1 0,0 0,1 0,-1 1,1 0,-2 0,0 0,1 1,0 0,0 0,-1 1,1 0,1 0,-1 0,1 1,0 1,0-2,1-1,-1 0,2 0,0-1,-1 0,1 0,-1-1,2-1,-2 1,0 0,0 0,0-2,0 1,-1 1,1-1,-1 1,0 0,0 1,0 0,0 0,0 0,0 0,0 1,0 0,-1 1,1 0,0 0,0 1,0-1,0 0,0 0,0 0,0-1,0 0,1 0,-1 0,1 0,0-1,-1 0,1 0,-1 0,0 0,1 0,-1 0,0-1</inkml:trace>
</inkml:ink>
</file>

<file path=ppt/ink/ink64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1092 43,'2'0,"-4"-1,1 1,1-1,0 1,0 0,0-1,0 1,0 0,0 0,0-1,0 1,-1 1,1 0,0 1,0 1,-1 0,1 1,0 0,0-1,0 2,0-3,0 0,1-1,1 0,0-1,0-1,0 0,0 0,0 0,0 0,0-1,-1 1,0-1,-1-1,1 2,-1 1,0-1,0 1,-1-1,1 1,0 0,0 0,0 1,-1 0,1 0,-1 1,1-1,0 1,0-1,1 0,0 0,0-1,0 1,0-1,0 0,0 0,1 0,-1-1,0 1,1-2,-1 2,0-1,-1 0,1 1,-1-1,0 0,1 0,-1 1,0-1,1 0,-1 0,0 1,0-1,0 1,0 0,0 0,0-1,0 1,0 0,-1-1,1 1,0 0,0 0,0-1,0 1,0 0,0 0,0 0,0-1,0 1,0-1,0 0,0 0,0-1,0 0,0 0,1 1,-1 0,0 0,1 1,-1 0,0 0,0 0,-1 0,1 2,0-1,-1 5,1-3,0 0,0 0,-1 0,1 0,0-1,1 0,-1-1,1 0,0 0,0-1,0 0,0-1,0 0,-1 0,1 0</inkml:trace>
</inkml:ink>
</file>

<file path=ppt/ink/ink64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1114 55,'2'0,"-4"0,2 0,-1 0,1 0,0 0,1 1,0-1,0 0,1 1,3-1,-2 0,-1 0,1-1,1 1,-2 0,-1 0,0-1,0 1,-1 0,1 0,-1 0,0 0,0 0,1 0</inkml:trace>
</inkml:ink>
</file>

<file path=ppt/ink/ink64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1165 47,'2'0,"-4"0,2-1,0 1,0 0,-1 0,1 0,0 2,0-1,-1 2,1 0,-1 2,1-3,1 0,-1-1,0-1,1 1,-1-1,1 0,1-1,-1 1,2-2,-2 0,0 1,0-1,1-1,-2 1,0 1,1 1,-1 0,0 0,0 0,0 0,-1 0,1 2,0-1,0 1,0-1,1 1,-1-1,1-1,-1 1,1-1,0 0,1-1,-1 1,1-1,-1 0,2-2,-3 1,1 1,0 0,-1 0,0 0,-1 1,1-1,-1 1,0 0,0 0,0 0,1 0,-1 1,1 0,0 0,1 0,-1 0,1 0,1 1,-1-1,0 1,0-1,0 0,0 0,-1 0,0-1,-1 0,1 1,-2-1,1 0,-1 0,1 0,-1 0,1 0,-1-1,2 1</inkml:trace>
</inkml:ink>
</file>

<file path=ppt/ink/ink64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1306 100,'2'0,"-4"0,2 0,0 0,-1-1,1 1,0 0,0 0,0 0,0 0,0 0,0 0,0 0,1 0,-1 0,4-1,-2 1,-1 0,1 0,2 0,-3 0,0 0,0 0,1 0,-2 0,0 0,0 0,0 0,0 1,0-1,-1 0</inkml:trace>
</inkml:ink>
</file>

<file path=ppt/ink/ink64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1308 105,'2'0,"-4"0,2 0,0 0,0 0,0 0,0 0,1 0,1 0,-1 0,0 1,1-1,-1 0,1 0,0 0,-1 0,0 0,1 0,-1 0,-1 0,1 0,0 0,-1 0,1 0,-1 0,0 0</inkml:trace>
</inkml:ink>
</file>

<file path=ppt/ink/ink64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1399 68,'0'-1,"0"1,0-1,0 0,1 0,-1 1,0-1,0 1,0 0,0 0,0 0,0-1,0 1,0 1,0 0,-1 0,1 2,-1 0,0 3,0-3,1-1,0 0,0-1,0 0,0 0,0-1,1 1,-2-1</inkml:trace>
</inkml:ink>
</file>

<file path=ppt/ink/ink6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16:17"/>
    </inkml:context>
    <inkml:brush xml:id="br0">
      <inkml:brushProperty name="width" value="0.05292" units="cm"/>
      <inkml:brushProperty name="height" value="0.05292" units="cm"/>
      <inkml:brushProperty name="color" value="#000000"/>
      <inkml:brushProperty name="ignorePressure" value="false"/>
    </inkml:brush>
  </inkml:definitions>
  <inkml:trace contextRef="#ctx0" brushRef="#br0">518 264,'2'0,"-4"0,2 0,0 0,0 0,0 0,0 0,0 0,1 0,1-1,-1 1,1 0,0 0,0 0,1 0,0 0,0 0,5 0,-4 0,1 1,-1-1,0 1,0-1,1 0,-1 0,0 1,1-1,-1 0,0 1,-1-1,1 0,-1 0,0 0,0 0,0 0,-1 0,-1 1,3-1,-2 0,-1 0,1 0,-1 0,1 0,-1 0,1 0,-1 0,1 0,-1 1,0-1,1 0,-1 0,0 0,1 0,-1 0,0 0,0 0,1 0,0 0,-1 0,0 0,-1 0,0 0,-1 0,1 0,0 0,0 0,0 0,-1 0,1 0,-1-1,0 0</inkml:trace>
</inkml:ink>
</file>

<file path=ppt/ink/ink65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1359 95,'2'0,"-4"0,2 0,0 0,0 0,1 0,0 0,4 1,-2-1,1 0,1 1,7-1,-4 1,0 0,0 0,1 0,9 1,-8-1,-1 0,-1 0,8 0,-9 0,-1 0,-1-1,2 1,-5-1,-1 0,-1 0,0 0,0 0,-1 0,0 0,-1 0</inkml:trace>
</inkml:ink>
</file>

<file path=ppt/ink/ink65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1375 136,'0'-1,"0"1,0 0,0 0,0-1,0 1,0 1,0 0,0 1,0 1,-1 3,1-3,-1 0,1 0,-1-1,1 2,0-2,0-1,0 0,0-1,0 0,0 0,0 0,0 0,0 0,0 0,0 0,1-1</inkml:trace>
</inkml:ink>
</file>

<file path=ppt/ink/ink65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1385 154,'2'0,"-4"0,2 0,0 0,0 0,1 0,0 0,1 0,-1 0,3 0,-1 0,-2 0,1 0,2 0,-2 0,0 0,-1 0,0 0,1 0,-2 0,0 0,0 0,-1-1,1 0</inkml:trace>
</inkml:ink>
</file>

<file path=ppt/ink/ink65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1399 141,'2'0,"-4"0,2 0,0 0,0 0,0 0,0 0,0 1,0 0,0 1,-1 0,1 0,0 1,-1-1,1 1,-1-1,1 2,-1-2,1-1,0 0,0 0,0 0,0-1,0 0,1 0,-1-1,0 1</inkml:trace>
</inkml:ink>
</file>

<file path=ppt/ink/ink65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1446 153,'2'0,"-4"0,2 1,0-1,0 1,2 1,-1-2,0 0,1 0,-1 0,1 0,0 0,-1-1,0 0,0 0,0-1,0 0,-1 1,0 0,-1-1,1 1,-1 1,0-1,1 1,-3-1,2 0,-1 1,1 0,-2 0,2 0,0 1,0 0,-1 1,1 0,1-1,-1 1,1 0,-1 0,1 0,0 0,-1-1,1 1,1 1,-1-2,1 0,0 0,2 1,-2-2,0 0,1 0,1 0,-1 0,0 0,0 0,-1 0,1 0,-1-1,0 1,0 0,0-1,0 1,-1 0,0 0,0 0,0 0,0 0,0-1,1 1,-1-1,0 1</inkml:trace>
</inkml:ink>
</file>

<file path=ppt/ink/ink65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1469 129,'2'0,"-4"0,2 0,0 0,0 0,0 0,0 0,0 0,1 0,-1 0,1 0,0 0,1 0,0 0,0 0,0 1,0-1,1 0,-2 0,0 0,0 0,0 0,-1 0,1 0,0 0</inkml:trace>
</inkml:ink>
</file>

<file path=ppt/ink/ink65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1494 125,'2'0,"-4"0,2 0,1 0,-1 0,1 0,1 1,-2 0,1 1,-1-1,0 2,0-2,0 0,0 0,0 0,0-1,-1 0,1 0,0 0,0 0,-1-1,1 1,0-1,0 0,0-1,0 0,1 1,0 0,0 0,0 1,0-1,-1 1,1 0,0 0,0-1,0 1,0 1,0-1,-1 0,1 1,0 1,-1 0,0-1,0 1,0-1,0 0,0 0,0 0,0-1,0 1,0-1,0 0,0 0,0 0</inkml:trace>
</inkml:ink>
</file>

<file path=ppt/ink/ink65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1512 132,'2'0,"-4"0,2 0,1 0,0 0,0 0,0 0,0 1,0-1,0 0,-1 0,1 0,-1 0,1-1,-1 0,1 1,-1-1,0 0,0 0,0 0,0 1,-1 0,1-1,-1 1,1 0,-1 0,0 1,0 0,1 0,-1 0,1 1,-1-1,1 1,0 0,1-1,-1 0,2-1,-1 0,0 0,1 0,0-1,0 1,0-2,1-1,-1 1,-1 0,0 1,0-2,0 2,-1 0,0 1,0-1,0 1,0-1,0 1,0 0,0 0,0 0,0 0,0 0,0 1,0 0,-1 0,1 1,-1-1,0 1,0 0,1 0,-1 0,1 0,0-1,0 0,0 0,0 0,1-1,0 0,0 0,0 0,1 0,-1-1,0 0,0 0,0 0,-1 0,1 0,-2 1</inkml:trace>
</inkml:ink>
</file>

<file path=ppt/ink/ink65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1532 130,'2'0,"-4"0,2 0,0 0,0 0,0 0,0 0,1 0,1 0,-1 0,1 0,-1 0,0 0,0-1,0 1,0 0,0 0,-1-1,1 1,-1 0,0-1,0 1</inkml:trace>
</inkml:ink>
</file>

<file path=ppt/ink/ink65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1502 112,'2'0,"-4"0,2 0,0 0,0-1,0 1,0 0,0 0,0 0,0 0,0 0,1 0,-1 0,1 0,1 0,5 0,-2 0,1 1,1-1,0 0,-1 0,0 0,0 0,-2 1,0-1,-1 0,-1 0,-1 0,-1 0,0 0,0 0,0 0,0 0,-1 0,1 0</inkml:trace>
</inkml:ink>
</file>

<file path=ppt/ink/ink6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16:17"/>
    </inkml:context>
    <inkml:brush xml:id="br0">
      <inkml:brushProperty name="width" value="0.05292" units="cm"/>
      <inkml:brushProperty name="height" value="0.05292" units="cm"/>
      <inkml:brushProperty name="color" value="#000000"/>
      <inkml:brushProperty name="ignorePressure" value="false"/>
    </inkml:brush>
  </inkml:definitions>
  <inkml:trace contextRef="#ctx0" brushRef="#br0">637 259,'2'0,"-5"-1,3 1,0 0,0 0,0 0,0 0,0 0,0 0,1 0,1 1,1 0,-1-1,0 1,0 0,-1 0,2 1,-2-1,0 0,0 0,0 1,0-1,-2 1,1-1,-2 2,0-2,1 0,-1 0,0 0,0 0,0 0,0 0,0 0,0-1</inkml:trace>
</inkml:ink>
</file>

<file path=ppt/ink/ink66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1283 111,'2'0,"-4"0,2 0,0-1,0 1,1 0,-1 0,0 0,0 0,0 0,0 0,0 1,-1 1,1-1,0 0,0 1,0-1,0 1,0-1,0 0,0 0,0 0,0 0,0-1,0 1,0-1,0 0,0 0,1-1,-1 0</inkml:trace>
</inkml:ink>
</file>

<file path=ppt/ink/ink66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1292 112,'2'0,"-3"0,1 0,0-1,1 1,-1 0,0 0,0 1,0-1,0 1,-1 0,-2 1,2-1,0-1,0 0,0 0,1 0,0 0,0 0,0 1,0-1,1 0,0 1,0-1,0 1,0 0,0 0,1-1,-1 1,3 0,-3-1,0 1,0-1,0 0,-1 1,0-1,1 0,-1 0,0 0,0 0</inkml:trace>
</inkml:ink>
</file>

<file path=ppt/ink/ink66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1556 140,'2'0,"-4"0,2 0,0 0,0 0,0 0,0 0,0 0,0 0,0 0,0 1,0 1,0 0,0 0,0 1,0-1,-1-1,1 0,0-1,0 1,0-1,0 0,0 0,0 0,0 0,0-1,1 0,-1 0,1-2,0 2,0 0,0 0,0 0,0 0,-1 0,1 1,-1 0,0 0,0 0,1-1,-1 1,0 1,0-1,-1 1,1 0,-1-1,-1 1,1 0,0-1,0 0,1 0,0 0,0 0,0 0,0 0,0 1,0 0,0-1,1 1,-1-1,1 1,0 0,0-1,0 1,0-1,0 1,1 0,-1-1,0 0,-1 1,1-1,-1 0,0 0,0 0,0 0,0 0,0 0,0 0,0 1,0-1</inkml:trace>
</inkml:ink>
</file>

<file path=ppt/ink/ink66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580 386,'0'-1,"0"1,0 0,0-1,0 1,1-1,0 0,0 1,0-1,0 1,0 0,0 0,0-1,0 1,0 0,0 0,0 1,0-1,0 1,-1 0,1 0,0 2,-1-2,1 1,-1-1,0 1,0 0,0-1,0 1,0-1,0 1,-1 1,0-2,0 0,1 0,-2 0,1 0,0-1,1 0,-1 0,0 0,0 0,0 0,0 0,0 0,0-1,0 1,1-1,-1 1,1-1,0-1,1 1,-1 0,1 0,-1 1,1-1,0 0,0 1,0-1,0 1,1-1,-1 1,0-1,0 1,0 0,1 1,-1 0,-1 0,1 0,-1-1,0 1,1-1,-1 1,0-1,0 0,0 0,0 1</inkml:trace>
</inkml:ink>
</file>

<file path=ppt/ink/ink66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611 392,'2'0,"-4"0,2-1,0 0,0 0,1 1,-1-1,1 1,-1 0,1 0,-1 0,1 1,0 0,-1 1,1 0,-1 0,0 0,0 0,0-1,0 1,-1 0,1-1,0-1,-1 0,1 1,-1-1,1-1,0 1,0-1,0 0,0-1,0 0,1 0,0 1,0-2,0 2,-1 0,1 1,-1-1,1 1,0-1,0 1,0 0,0-1,0 1,-1 0,1 1,0 0,-1 0,1 2,-1-1,0-1,0 0,0 0,0 0,0 0,0-1,1 1,-1-1,0 0,0 0</inkml:trace>
</inkml:ink>
</file>

<file path=ppt/ink/ink66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635 395,'2'0,"-4"0,2 0,0 0,0 0,0 1,1-1,0 0,0 0,-1 0,1 0,1 0,-1-1,-1 1,1-1,-1 0,1 0,-1 0,0 0,0-1,0 1,0 1,-1 0,1-1,-1 1,1 0,-1 0,0 1,1-1,-2 2,1-1,1 1,-1 0,1 2,0-3,0 1,1-2,-1 1,1 0,0-1,0 0,1 0,-1 0,1-1,-1 0,1 1,-1-2,1 1,1-3,-2 2,1 0,-2 0,1 0,-1-3,0 4,0-1,0 1,0 0,0 0,0 1,0 0,0 0,0 0,0 0,-1 0,1 0,0 1,0 0,-1 1,1 0,-1 2,1-2,-1 0,1 0,0 3,-1-4,1 0,0 0,1 0,-1-1,2 1,-2-2,1 1,0-1,0 0,0 0,-1 0,1 0,0-2,-1 1</inkml:trace>
</inkml:ink>
</file>

<file path=ppt/ink/ink66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644 385,'2'0,"-4"0,2 0,0 0,0 0,1 0,0 0,0 0,0 0,1 0,-1 0,1 0,0 0,1 0,-1 0,-1-1,0 1,0 0,-1 0,0 0,0 0,0 0</inkml:trace>
</inkml:ink>
</file>

<file path=ppt/ink/ink66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661 404,'2'0,"-4"0,2 0,0 1,0 0,0 0,0 1,0-1,0 1,-1 0,1 0,0 0,0-2,0 1,0-1,1-1,-1 1,1-1,-1 0,1-1,1-1,-1 1,0 0,0 1,0-1,0 2,-1 0,0 0,0 0,0 0,0 0,-1 1,-1 1,1-2,-1 1,2-1,-1 1,1-1,0 0,0 0,0 0,1 0,0 1,-1-1,1 1,0-1,0 0,0 1,0-1,0 1,1 0,-1-1,1 1,0-1,-1 0,0 1,0-1,0 0,-1 0,0 0,0 1,0-1,0 0,0 0,0 0,0 0</inkml:trace>
</inkml:ink>
</file>

<file path=ppt/ink/ink66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1259 248,'0'-1,"1"0,0 0,0 0,0 0,1 0,-1 1,0 0,0 0,0 0,0 1,0 3,0-2,-1 0,0 0,-1 1,1-2,-1 0,1 0,-1-1,1 0,0 0,0 0,0-1,0 0,1-1,-1 1,1-1,0 0,0 0,2-1,-2 2,1 0,-1 1,0 0,0-1,-1 1,1 1,0-1,-1 1,1 2,-1-1,0 0,1-1,-1 1,0-1,0 0,1 0,-1 0,1-1,0 0,1 0,0 0,0 0,0-1,0 1,-1-1,1 0,-1 0,0-1,1 0,-2 1,0-1,0 1,-1 0,0 0,0 1,0 0,1 0,-1 1,1 0,-1 1,1 0,0-1,-1 3,1-3,1 1,-1-1,1-1,1 0,-1 1,1-2,0 1,0-1,2-1,-1 1,-2-1,1 0,1-3,-2 3,-1 0,1 0,-1 1,0-1,0 1,0 0,0 0,0 1,-1-1,1 1,0 0,0 0,-1 1,1 1,-1 0,0 0,1 0,0 1,-1 0,1 0,0-1,0 2,0-2,0-1,1 0,-1 0,1-1,-1 0,1-1,0 1,0-1,0 0,0-1,0 1,-1 0</inkml:trace>
</inkml:ink>
</file>

<file path=ppt/ink/ink66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1306 246,'2'0,"-4"0,4 0,-1 0,1 0,0 0,0 0,1 0,-1 0,0 0,0 0,0-1,0 2</inkml:trace>
</inkml:ink>
</file>

<file path=ppt/ink/ink6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16:17"/>
    </inkml:context>
    <inkml:brush xml:id="br0">
      <inkml:brushProperty name="width" value="0.05292" units="cm"/>
      <inkml:brushProperty name="height" value="0.05292" units="cm"/>
      <inkml:brushProperty name="color" value="#000000"/>
      <inkml:brushProperty name="ignorePressure" value="false"/>
    </inkml:brush>
  </inkml:definitions>
  <inkml:trace contextRef="#ctx0" brushRef="#br0">303 278,'2'0,"-4"0,3 0,0 0,0 0,0 0,0 0,0 0</inkml:trace>
</inkml:ink>
</file>

<file path=ppt/ink/ink67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1333 258,'2'0,"-4"2,2 0,0 0,0-1,-1 1,1 0,-1-1,1 1,0-1,0-1,-1 1,2-1,-1-1,0 1,2-3,-1 2,0-1,0 0,0 0,0 0,0 0,0 1,0 0,0 0,-1 1,0 0,0 0,0 0,-1 1,-1 0,0 0,1 0,0-1,0 1,1 0,-1-1,1 0,0 1,0-1,2 0,-1 0,0 0,0 1,1 0,-1 0,0 0,0 0,0 0,1 0,-1 0,0 0,0 0,0-1,1 1,-1 0,-1-1,1 0,-1 0,0 0,0 0,0 0,0-1</inkml:trace>
</inkml:ink>
</file>

<file path=ppt/ink/ink67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1366 248,'2'0,"-4"0,2 0,2 0,-1 0,1 0,0 0,0 0,0 0,-1 0,1 1,-1-1,0 0,0 0,-1 0,0 0,-1 1,0-1</inkml:trace>
</inkml:ink>
</file>

<file path=ppt/ink/ink67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1365 260,'2'0,"-3"0,2 0,0 0,0 0,1 0,0 0,0 0,0 0,0 0,-1 0,2 0,-2 0,0-1,0 1,2 0</inkml:trace>
</inkml:ink>
</file>

<file path=ppt/ink/ink67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1436 247,'2'0,"-4"0,2-1,0 1,0-1,0 1,0 0,0 1,0 0,0 1,0 1,-1-1,1 1,0 1,0-2,0-1,1-1,1 1,0-2,-1 1,0-1,1-1,-1 1,0-1,0 1,0-1,1 0,-2 1,0 1,0 0,0 0,0 0,0 0,0 1,0 0,0 0,0 1,0-1,0 0,1 1,0 0,0-2,0 1,0-1,3 0,-3 0,1-1,0 1,-1-1,0 0,0 0,0 0,0 0,-1-1,1 0,-1 1,0 0,0-1,0 0,0 0,-1 1,1 0,-1 0,1 0,-1 0,0 1,0-1,1 0,-1 1,0 0,0-1,0 1,0 1,-2 0</inkml:trace>
</inkml:ink>
</file>

<file path=ppt/ink/ink67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1479 262,'2'0,"-4"0,2 0,0-1,0 1,0 0,0 0,0 0,0 0,0 0,0 0,-1 1,1 0,0 0,0 1,0 1,0-1,0 0,0 0,0-1,0 1,-1-1,1 0,0-1,0 1,0-1,0 0,1 0,-1-1,1 0</inkml:trace>
</inkml:ink>
</file>

<file path=ppt/ink/ink67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1486 269,'0'-1,"0"1,1-1,-1 1,1-1,-1 1,0 1,-1 0,0 0,0 0,-1 0,1-1,0 1,0-1,1 0,0 0,0 0,0 0,0 1,1-1,1 0,-1 0,0 0,0 0,1 0,-1 1,0-1,1 0,-1-1,0 1,0-1,-1 0,0 0,1 0,-1 0,0-1,0 1,0 1,0 0,0 0,0 0,0 0,0 1,0 0,0 2,0-1,0 0,0-1,0 4,0-3,0 0,0 0,0 0,0-1,0 1,0-2,0 1,0 0,-1-1,1 0,-1 0,0 0,0 0,1 0,-1-1,0 1,1-1,-1-1,0 1</inkml:trace>
</inkml:ink>
</file>

<file path=ppt/ink/ink67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1497 255,'2'0,"-4"0,2-1,0 1,0 0,0 0,0 0,0 0,0 0,0 0,1 0,-1 0,0-1,1 1,-1 0,0 0,0 0,0 0,0 0,0 0,0 0,0 1,0-1</inkml:trace>
</inkml:ink>
</file>

<file path=ppt/ink/ink67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1528 250,'2'0,"-4"-1,2 1,0 0,0-1,0 0,1 1,-1 0,0 0,0 0,-1-1,1 1,0 0,-1 0,1 0,-1 0,1 0,-1 0,0 1,-1 1,1 0,0 0,0 0,-1 2,2-2,0-1,1 0,-1 0,2-1,-1 0,0-1,0 0,1 0,0-1,-1 0,0 1,0-1,-1 1,1 0,-1 0,0 0,0 1,0-1,0 1,0 0,0 0,0 0,0 2,0 0,0-1,-1 1,2 1,-1-2,0 0,1-1,0 0,0 1,0-1,1-1,-1 1,0-1,2-1,-2 1,0 0,0 0,-1 0,0 0,0 1,0 0,0-1,0 1,0 0,0 0,0 0,0 1,0-1,0 1,0 0,0 0,0 1,0 0,0 0,0 0,0 1,0-1,0-1,0 1,0 0,0-1,0 0,0 0,0 0,0-1,-1 0,1 1,0-1,-1 0,1 0,-1 0,1-1,0 1,-1-1,0 0,1 0,0 0,-1 0,1-1</inkml:trace>
</inkml:ink>
</file>

<file path=ppt/ink/ink67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1553 244,'2'0,"-4"0,2 0,-1 1,1 0,-1-1,1 1,0-1,0 0,-1 0,1 0,0 0,0 0,0 0,0-1,0 0,0 0,0 1,0-1,0 1,0 0,0 0,1 1,-1-1,-1 1</inkml:trace>
</inkml:ink>
</file>

<file path=ppt/ink/ink67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758 305,'2'0,"-4"0,2-1,0 1,-1-1,1 0,0 1,1-1,-1 1,0-1,1 1,0-1,-1 1,2-1,-1 1,0 0,0-1,2 2,-2-1,0 1,0 0,0 0,0 1,-1-1,1 0,-1 1,1-1,-1 2,0-2,0 0,0 0,0 1,-1-1,0 0,0 0,0-1,0 1,-1-1,1 1,-1-1,1 0,-1 0,2-1,-1 1,1-1,-1 0,1 0,0 1,0-1,0 0,0 1,1-1,0 1,2-1,-2 0,1 1,-1 0,0 1,2-1,-2 1,0 0,0-1,-1 1,0-1,1 1,-1-1,0 0</inkml:trace>
</inkml:ink>
</file>

<file path=ppt/ink/ink6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16:17"/>
    </inkml:context>
    <inkml:brush xml:id="br0">
      <inkml:brushProperty name="width" value="0.05292" units="cm"/>
      <inkml:brushProperty name="height" value="0.05292" units="cm"/>
      <inkml:brushProperty name="color" value="#000000"/>
      <inkml:brushProperty name="ignorePressure" value="false"/>
    </inkml:brush>
  </inkml:definitions>
  <inkml:trace contextRef="#ctx0" brushRef="#br0">313 279,'2'0,"-4"0,2 0,0 0,0 0,0 0,0 0,1 0,0 0,1 0,0-1,3 1,-1 0,0-1,1 1,0 0,0-1,0 1,0 0,1-1,-1 1,0 0,0-1,0 1,0 0,-1 0,1 0,-2-1,0 1,0 0,0 0,1 0,-2-1,0 1,0 0,-1 0,1 0,0 0,0-1,0 1,1 0,0 0,-1 0,0 0,0 0,-1 0,0 0,-1 0,1 0,-1 0,1 0,0 0,1 0,-1 0,1 0,-1 0,2 0,-2 0,0 0,0 0,-1 0,0 0,0 0,0 0,0 0,0 0,-1 0,1 0,0-1,-1 1,-1-2,1 2,-2-2,2 1,0 0,1 0,-1 0,1 1,-1-1,0 1,1 0,0 0,-1-1,1 1,0 0,1 1,1 0,0 0,0 0,-1 1,0-1,0 1,0 0,-2 0,0 0,-1 0,-1-1,0 1,-2-1,1 0</inkml:trace>
</inkml:ink>
</file>

<file path=ppt/ink/ink68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797 303,'2'0,"-4"0,2 0,0-1,0 1,-1 0,1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1,0 0,0 0,0 1,0 0,0 0,0 0,0 0,0 0,0-1,0 1,0-1,0-1,0 0,0 0,0 0,0 0,0 0,0-1,0-1,0 1,0 0,0-1,0-1,1 2,0-1,-1 1,1 0,0 1,-1-1,1 1,0-1,-1 1,1 0,0 0,0 1,-1-1,2 3,-2-1,0 0,1 1,-1-1,0-1,0 0,0 0,0-1,0 0,0 0,0 0,0 0,0 0,0-1</inkml:trace>
</inkml:ink>
</file>

<file path=ppt/ink/ink68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812 312,'2'0,"-4"0,2 1,0-1,1 0,-1 1,1-1,0 0,1-1,-1 1,1 0,-1-1,0 0,0 0,-1 0,1 1,-1-2,0 1,0 1,-1-1,1 1,-1 0,1 0,-1 0,1 0,-1 1,0 2,0-1,1 0,0 0,0 1,1-2,0-1,0 1,0-2,0 1,1 0,-1-2,0 1,0 0,2-3,-2 2,-1-1,1 1,0-2,-1 3,0-1,0 1,-1 1,1-1,0 0,0 1,0 0,0 0,-1 0,1 0,0 1,0 0,0 3,-1-2,1 1,0-1,1 0,-1-1,0 1,1-1,-1 0,1-1,0 1,-1-1,1 0,1-1,-1 0,0 0,0 0,0 0</inkml:trace>
</inkml:ink>
</file>

<file path=ppt/ink/ink68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823 302,'2'0,"-4"0,2 0,0 0,0 0,1 0,-1 1,3-1,-1 0,-1 0,1 0,2 0,-2-1,-1 1,0 0</inkml:trace>
</inkml:ink>
</file>

<file path=ppt/ink/ink68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847 310,'2'0,"-4"0,2 0,0 0,0 0,0 1,0 1,0-1,0 1,0-1,0 1,0-1,0 0,0 0,-1 0,1 0,0-1,0 0,0 0,0 0,0-1,1 1,-1-1,1-1,0 1,0 0,0-1,0 1,0 0,0 0,0 0,0-1,-1 2,0 0,1 0,-1 0,0 0,0 0,-1 1,1-1,-1 1,-2 1,1-1,1-1,0 1,1-1,0 0,0 0,0 1,1-1,0 0,0 0,0 0,0 1,1 0,-1-1,0 1,0 0,2 0,-2 0,0-1,0 1,0-1,0 1,-1-1,1 1,0-1,-1 0,0 1,0-1,0 0,1 0,-1 0,1-1,-1 1,0 0,0-1,0 1,0 0,0 0,0-1</inkml:trace>
</inkml:ink>
</file>

<file path=ppt/ink/ink68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1276 371,'2'0,"-5"0,3-1,0 1,0 0,0 1,-1 0,1 6,0-5,-1 0,1 3,-1-4,1 0,0 1,0-1,1 0,-1-1,0 1,0 0,0-1,1 0,-1 0,1 0,0 0,1-1,-1 1,1-1,-1 1,1-1,-1 1,0-1,0 1,1-1,-1 0,-1 1,1-1,0 0,-1 1,0-1,0 0</inkml:trace>
</inkml:ink>
</file>

<file path=ppt/ink/ink68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1281 385,'2'0,"-4"0,2 0,0 0,0-1,1 1,-1 0,1 0,1-1,-1 1,0 0,0-1,-1 1,1-1,-1 1,1 0,-1-1,-1 1</inkml:trace>
</inkml:ink>
</file>

<file path=ppt/ink/ink68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1278 373,'-1'0,"1"0,-1-1,1 1,0 0,0 0,1-1,-1 1,2 0,-1 0,0-1,1 1,-1 0,1 0,1 0,-2 0,1 0,-1 0,0 0,0 0,0 1,-1-1</inkml:trace>
</inkml:ink>
</file>

<file path=ppt/ink/ink68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1309 375,'2'0,"-4"0,3 0,-1 0,0 0,0 0,0 1,-1 0</inkml:trace>
</inkml:ink>
</file>

<file path=ppt/ink/ink68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1307 390,'2'0,"-4"0,2-1,1 1,-1-1,0 1,1-1,0 1,-1-1,1 1</inkml:trace>
</inkml:ink>
</file>

<file path=ppt/ink/ink68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1333 382,'2'0,"-4"0,2 0,0 0,0 0,0 0,0 0,0 0,0 0,2 0,-1 0,1 0,-1 0,2-1,-1 1,-1 0,0 0,0 0,-1 0,0 0,-1 0,1 0</inkml:trace>
</inkml:ink>
</file>

<file path=ppt/ink/ink6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16:17"/>
    </inkml:context>
    <inkml:brush xml:id="br0">
      <inkml:brushProperty name="width" value="0.05292" units="cm"/>
      <inkml:brushProperty name="height" value="0.05292" units="cm"/>
      <inkml:brushProperty name="color" value="#000000"/>
      <inkml:brushProperty name="ignorePressure" value="false"/>
    </inkml:brush>
  </inkml:definitions>
  <inkml:trace contextRef="#ctx0" brushRef="#br0">325 264,'2'0,"-4"0,2 0,-1 0,1 0,0 0,0 0,0 0,0 0,0 0,0 0,0 0,0-1,2 0,-1 0,3-1,-1 1,0-1,0 0,1 0,4-1,-5 1,1 0,-1 0,4-1,-3 1,-1 0,1 0,3-3,-2 2,-1 1,0 0,-1 0,0 0,0 0,-1 1,0-1,0 1,2-2,-1 1,-1 1,1 0,-1-1,0 1,0 0,-1 1,0-1,0 1,-1-1,1 1,-1 0,1-1,0 1,1-1,-1 0,0 1,-1 0,1-1,-1 1,1-1,-1 1,0 0,1-1,0 1,0-1,0 0,1 0,-2 1,1 0,0 0,-1-1,0 1,1 0,-1 0,0-1,0 1,1 0,-1 0,0-1,1 1,0-1,0 1,0 0,0-1,-1 1,0 0,1 0,-1 0,1-1,-1 1,0 0,0 0,0 0,0 0,0 0,0 0,0 0,0 0,0 0,0 0,0 0,-1-1,0 1</inkml:trace>
</inkml:ink>
</file>

<file path=ppt/ink/ink69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1331 389,'2'0,"-4"0,2 0,0 0,0 0,0 1,2-1,-1 0,1-1,0 1,2-1,-1 1,-1-1</inkml:trace>
</inkml:ink>
</file>

<file path=ppt/ink/ink69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1410 363,'0'-1,"0"1,-1 0,1-1,0 1,0-1,0 1,0 0,0 0,0 2,-1 0,1 0,-1 1,1-1,-1 0,1 0,0-1,0 0,0-1,0 1,0-1,0 0,0 0</inkml:trace>
</inkml:ink>
</file>

<file path=ppt/ink/ink69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1386 387,'2'0,"-4"0,2 0,1 0,0 0,0 0,1 0,0 0,1 0,3-1,-3 1,0 0,0 0,3 0,-3 0,-1 0,-1 0,0 1,-1-1</inkml:trace>
</inkml:ink>
</file>

<file path=ppt/ink/ink69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1399 403,'2'0,"-4"0,2 0,0-1,0 1,0 0,0 0,1-1,0 1,1 0,1 0,-2 0,0 0,-1 1,1 1,-2-1,0 1,0-1,-1 1,0 0,0 0,1-1,-1 0,2 0,-1-1,1 0,0 0,0 1,0-1,2 0,0 0,0-1,0 1,0-1,1 0,0 1,0 0,0-1,0 1,1 0,-3-1,0 1,1-1,-1 1,0-1</inkml:trace>
</inkml:ink>
</file>

<file path=ppt/ink/ink69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1471 361,'2'0,"-4"-1,2 1,0 0,0 0,0 0,0 0,-1 0,1 0,-1 1,0 1,-3 3,2-2,0 0,1 1,0-1,0 3,2-3,1-1,0 0,2 1,-2-3,1 0,-1-1,3-1,-3 1,-1-1,1 0</inkml:trace>
</inkml:ink>
</file>

<file path=ppt/ink/ink69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1498 364,'2'0,"-4"0,1 0,1-1,0 1,0 0,0 0,-1 0,-1 3,1 0,0-1,0 1,-1 2,1-3,1 1,-1-1,2-1,-1 1,1-1,-1-1,2 0,-1 0,2 0,-1-1,-1 0,1 0,0-1,-2 1,0 0,-1 0</inkml:trace>
</inkml:ink>
</file>

<file path=ppt/ink/ink69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1481 378,'2'0,"-4"0,2 0,0 0,0 0,0 0,1 0,1 0,0 0,0 0,1-1,0 1,0 0,0-1,0 1,2-1</inkml:trace>
</inkml:ink>
</file>

<file path=ppt/ink/ink69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1508 384,'2'0,"-4"0,2 0,0 0,0 0,0 1,0 0,0 0,0 2,0 1,0-2,0 0,0-1,0 0,0-1,0 0,0-1,2-1,-1 1,0-1,0 0,1 0,-1 1,-1-1,1 1,-1 1,0 0,0 0,0 0,0 1,-1-1,0 1,0 0,-1-1,2 1,-1-1,1 1,0-1,0 1,0-1,1 1,-1 0,2 0,0 0,-1-1,0 0,2 1,-1-1,-1 0,0 0,1-1</inkml:trace>
</inkml:ink>
</file>

<file path=ppt/ink/ink69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1537 381,'2'0,"-4"0,2 0,0 0,0 0,0 0,1 0,0 0,2 0,-1 0,0 0,-1 0,1 0,0 0,-1 0,-1 0,1 0,0 0,0 0,0 0</inkml:trace>
</inkml:ink>
</file>

<file path=ppt/ink/ink69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1576 373,'2'0,"-4"-1,2 0,-1 0,1 1,-1-1,0 2,0-1,0 1,-1 1,0 1,0-1,1 2,0-2,1-1,0-1,1 1,0-1,0-1,1 1,-1-1,1 0,-1-1,0 1,0-1,0 1,-1-1,0 1,0 1,0-1,0 1,0 1,0 0,-1 1,1-1,0 1,0 0,0 0,0-1,0 1,0-1,1-1,-1 1,1-1,0 0,2-1,-2 0,0 0,0 0,0 0,0-2,-1 3,1-1,-1 0,0 1,0 0,0 0,0 1,-1 1,1 0,-1 0,1 0,-1 0,1 0,0-1,0 0,0-1,0 1,0-2,1 1,0-1,0 0,0-1,0-1,0 2,0 0,0 0,-1 0,0 1,0 0,0 0,-1 0,0 0,0 1,1-1,-2 2,2-1,-1-1,1 1,0 0,0-1,1 1,0-1,0 0,0 1,0-1,1 0,0 0,0 0,0 0,2 0,-2 0,-1-1</inkml:trace>
</inkml:ink>
</file>

<file path=ppt/ink/ink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16:17"/>
    </inkml:context>
    <inkml:brush xml:id="br0">
      <inkml:brushProperty name="width" value="0.05292" units="cm"/>
      <inkml:brushProperty name="height" value="0.05292" units="cm"/>
      <inkml:brushProperty name="color" value="#000000"/>
      <inkml:brushProperty name="ignorePressure" value="false"/>
    </inkml:brush>
  </inkml:definitions>
  <inkml:trace contextRef="#ctx0" brushRef="#br0">805 21,'2'0,"-4"0,2 0,0 0,0-1,0 1,0 1,0 0,0 1,0 1,0 1,0 4,0-5,0 0,-1-1,1 1,0-3,0 1,0-1,1-1,-1 1,1-1,-1-1,0 0,0 0,0 0,0-1,0 0,0-1,0 1,0-1,0 1,0-1,-1 2,1 0,0 0,0 1,1 0,-1 1,1-1,0 1,0 0,0 0,0 0,0 0,1 1,-1-1,1 1,-1 0,1 2,-2-1,0 0,0-1,-1 1,0 0,-1 0,0-1,-1 1,1 0,-1 0,2-1,1-1</inkml:trace>
</inkml:ink>
</file>

<file path=ppt/ink/ink7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16:17"/>
    </inkml:context>
    <inkml:brush xml:id="br0">
      <inkml:brushProperty name="width" value="0.05292" units="cm"/>
      <inkml:brushProperty name="height" value="0.05292" units="cm"/>
      <inkml:brushProperty name="color" value="#000000"/>
      <inkml:brushProperty name="ignorePressure" value="false"/>
    </inkml:brush>
  </inkml:definitions>
  <inkml:trace contextRef="#ctx0" brushRef="#br0">448 179,'2'0,"-4"0,2 0,-1 0,1 0,0 0,0 0,0 0,0 0,0 0,2 1,-1-1,1 1,0 0,2 1,-2-1,-1 0,1 0,-1 1,0 0,-1 1,-1 0,-1 0,0-1,0 1,-1-1,1 0,0 0,1-1,0 0</inkml:trace>
</inkml:ink>
</file>

<file path=ppt/ink/ink70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1610 364,'2'0,"-4"-1,1 1,0-1,1 1,0 0,0 1,0 3,1-1,0 0,-1 1,2 3,-2-3,1 0,-1-1,-1 0,1-1,-1-1,0 0,0 0,0-1,0-1,1 0,0 0,0-1,1-1</inkml:trace>
</inkml:ink>
</file>

<file path=ppt/ink/ink70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1627 358,'2'0,"-4"0,2-1,0 1,0 0,0 0,1 1,-1-1,0 1,1 0,-1 1,-1-1,1 0,-1 1,0-1,0 0,1 1,1-1,0-1,1 0,0 0,2 0,-1-1,0 1,1-1,-2 1,-1-1,-1 1</inkml:trace>
</inkml:ink>
</file>

<file path=ppt/ink/ink70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1441 361,'2'0,"-5"0,3 0,-1 0,1 0,0 0,0 0,0 0,0 0,0 0,0 0,0 0,0 0,0 0,1 0,1 0,0 0,1 0,0-1,-1 1,0 0,0 0,-1 0,0 0,-1 0,-1 0,0 0</inkml:trace>
</inkml:ink>
</file>

<file path=ppt/ink/ink70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1438 362,'2'0,"-5"0,3 0,0 0,0 0,-1 0,1 0,1 0,-1 1,1-1,0 1,-1 0,1-1,0 1,0-1,0 1,-1-1,0 1,1 0,-2 0,1 0,-2 2,0-2,1 1,0 0,0-1,0 0,0 1,1-2,0 1,0 0,0-1,0 0,1 1,0-1,1 0,2-1,-2 1,0-1,0 1,0-1,-1 1,0 0,0 0,-1-1</inkml:trace>
</inkml:ink>
</file>

<file path=ppt/ink/ink70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1575 131,'2'0,"-4"0,2-1,0 1,0-1,1 0,-1 1,0 0,0 0,0 0,0-1,0 1,0 1,0 0,1 0,-1 0,0 0,1-1,-1 1,0-1,1 0,-1 0,1-1,2-1,-1 1,-1 0,1-1,-1 1,0 0,0 1,-1-1,0 1,0 0,1 0,-1 0,0 0,-1 0,0 0</inkml:trace>
</inkml:ink>
</file>

<file path=ppt/ink/ink70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1580 126,'2'0,"-4"0,2 1,0-1,-1 2,1-1,-1 1,1-1,0 1,0-1,0 0,0-1,1 0,0 0,2-2,-1 1,0-1,0 1,0-1,0 1,0-1,0 1,-1 0,1 1,-1-1,-1 1,0 0,0 0,0 0,0 0,0 1,0-1,-1 1</inkml:trace>
</inkml:ink>
</file>

<file path=ppt/ink/ink70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1450 312,'2'0,"-5"0,3 0,0-1,-1 1,1 0,0 0,0 0,0 0,0 0,0 0,0 0,0 0,1 0,2 0,1 0,3 0,0 0,12 1,-10-1,1 0,-1 1,7-1,-11 1,0-1,-2 0,-1 0,-1 0,0 0,-1 0,0 0,0 0,0 0,-1 0,0 0,-1 0</inkml:trace>
</inkml:ink>
</file>

<file path=ppt/ink/ink70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1463 313,'2'0,"-3"-1,1 1,2 0,0 0,4 0,-1 0,1 1,1-1,0 0,0 0,0-1,-1 1,-1 0,-1 0,0-1,-1 1,-1 0,-1-1,0 1,0 0,-1 0,0 0,-1 1,0-1,0 1,0-1,0 1,0-1</inkml:trace>
</inkml:ink>
</file>

<file path=ppt/ink/ink70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648 294,'2'0,"-4"-1,2 1,-1 0,1 0,0 0,0 0,0 0,0 1,0-1,0 0,0 0,0 0,0 1,0 0,0 0,1 0,-1 0,0-1,0 1,0-1,0 0,0 0,0 0,0 0,0 0,1-1,0 0,-1 0,1 0,-1 0,1 1,-1-1,0 1,0 0,0 0,0 0,0 0,0 1,0-1,0 2,0-2,0 0,0 0,0 0,0 0,1-1,-1 0,1 1,1-1,-2 1,-1 0,0 1</inkml:trace>
</inkml:ink>
</file>

<file path=ppt/ink/ink70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399 430,'2'0,"-4"0,2 0,0 0,0 0,0 0,0 0,0 0,0 0,0 0,0 0,0 0,0 0,0 0,0 0,0 0,0 0,0 0,0 0,0-1,0 0,1-1,0 1,-1 0,0 1,0 0,0 1,0-1,0 1,0 0,0-1,0 0</inkml:trace>
</inkml:ink>
</file>

<file path=ppt/ink/ink7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16:17"/>
    </inkml:context>
    <inkml:brush xml:id="br0">
      <inkml:brushProperty name="width" value="0.05292" units="cm"/>
      <inkml:brushProperty name="height" value="0.05292" units="cm"/>
      <inkml:brushProperty name="color" value="#000000"/>
      <inkml:brushProperty name="ignorePressure" value="false"/>
    </inkml:brush>
  </inkml:definitions>
  <inkml:trace contextRef="#ctx0" brushRef="#br0">515 250,'2'0,"-3"0,1-1,1 1,0 0,0-1,0 1,1 0,-1-1,1 1,0-1,1 0,-1 0,1 0,1 0,-1 0,-1 0,1 0,0 0,0-1,0 1,0 0,4-2,-4 1,1 1,-1 0,0-1,0 1,-1 0,0 0,0-1,-1 1,1 0,0 0,0 0,1 0,-1-1,1 1,-1 0,0-1,0 1,0 0,0 0,-1 0,0 0,0 0,0-1,1 1,1-2,-1 2,0 0,-1 0,1 0,-1 0,1 0,-1 0,0 1,-1-1,1 0,0 0,1 0,-1 0,0 1,3-2,-3 1,0 0,0 1,1-2,-2 2,1-1,-1 1,1-1,1 1,-1-1,0 0,1 1,0-1,1 0,-2 0,-1 1,1 0,-1-1,1 1,0 0,0-1,0 1,-1 0,1 0,-1-1,0 1,0 0,0 0,0 0,0 0,0 0,0 0,0 0,0 0,-1 0</inkml:trace>
</inkml:ink>
</file>

<file path=ppt/ink/ink71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1240 34,'2'0,"-4"-1,2 1,1-1,-1 1,0-1,0 0,0 0,0 1,0-1,-1 1,1-1,-1 1,0 0,0 0,0 0,-2 2,2-1,0 1,0-1,1 0,0-1,0 1,0 0,0-1,1 1,0-1,0 1,0-1,0 0,1 1,-1-1,0 0,0 1,0-1,0 1,0 0,0-1,-1 1,1 0,-1-1,0 1,-1 0,1-1,-1 0,-1 1,0-1,1 0,0 0,0-1,0 1,0 0,1-1,-1 1,0 0,1 0,0-1,-1 1,2-1,-1 0,1 1</inkml:trace>
</inkml:ink>
</file>

<file path=ppt/ink/ink71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1252 29,'2'0,"-4"0,2 0,0 0,0 0,0 1,1 1,-1 0,0-1,1 1,-1 0,0-1,0 0,0 0,0-1,0 0,0 1,0-1</inkml:trace>
</inkml:ink>
</file>

<file path=ppt/ink/ink71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1251 25,'2'0,"-4"-1,2 1,0 0,1 0,-1 1</inkml:trace>
</inkml:ink>
</file>

<file path=ppt/ink/ink71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1270 30,'2'0,"-4"0,1 0,0 0,-1 0,0 1,1 0,0 0,1-1,0 1,0 0,1-1,-1 0,1 0,0-1,0 1,0-1,0 1,0 0,-1-1,1 1,-1 0,0 0,0 1,0 0,0 1,0-1,0 1,0 0,0 0,0 0,0 0,1 0,-1 2,0-2,-1-1,1-1,-1 1,0-1,1 0,-1 0,0 0,0-1,0 0,1-1,0 1,0-1,1-2,0 2,0 0,0 0,1-1,-1 2,0 0,0 0,-1 0,1 1,0-1,-1 1,1 0,-1 0,1 0,0 1,-1 0,1 0,0 1,-1-1,0 0,0 0,0-1,0 1,0-1,0 0,0 0,0 0,0-1,0 1,1-2,0 1,-1 0,1 0,0 0,0 1,-1 0,1-1,-1 1,1 0,-1 0,1 0,-1 1,1 0,-1 0,0 0,0-1,0 1,0 0,0 0,-1-1,1 0,-1 1,1-1,0-1,0 1,1-1,-1 0,0 0,1 0,0 0,0 1,0-1,0 0,0 1,0 0,0 0,-1 1,1 0,0 0,-1 0,0 0,0 0,0-1,0 1,0-1,0 1,0-1</inkml:trace>
</inkml:ink>
</file>

<file path=ppt/ink/ink71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1302 34,'2'0,"-4"0,2 0,0 0,0 0,1 0,-1 1,0 0,0 1,0-1,0 1,0-1,0 0,0-1,0 0,1 0,-1 0,2-1,-1 0,0 0,0 0,0 0,-1 0,0-1,0 1,0 1,-1-1,0 1,0 0,1 0,-1 0,0 1,1-1,-1 1,1-1,0 0,1 0,0 1,0-1,0-1,0 1,0-1,0 1,1-1,-1 0,0 0,0 1,0 0,-1 0,0 0,0 0,1 2,-1-2,0 1,0 0,0 1,0-1,0-1,1 1,-1-1,0 0,0 0,0 0,0 0</inkml:trace>
</inkml:ink>
</file>

<file path=ppt/ink/ink71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1316 27,'2'0,"-4"0,2-1,0 1,0 0,0 0,0 0,0 0,1 1</inkml:trace>
</inkml:ink>
</file>

<file path=ppt/ink/ink71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1329 30,'2'0,"-4"-1,1 1,1 0,0 0,-1 1,0 0,0 0,0 0,1 1,-1-1,1 0,0 0,0-1,1 0,-1 1,1-1,0-1,0 0,0 0,0 0,-1-1,1 0,0-1,-1 1,1 0,0 0,-1-1,0 2,0 1,0-1,0 1,0 0,0 0,0 1,0 0,0 0,-1 1,1 0,0 0,0 0,0 2,0-3,0 0,1 0,0 0,0-1,0 0,1 0,-1 0,0-1,0 0,0 0,-1 0,1 1,-1-2,0 1,0 1,-1 0,1 0,0 0,-1 0,0 0,0 1,0 0,1 0,-1 0,1 0,0 0,0-1,1 1,-1-1,1 0,0-1,0 0,0 0,0 0,-1 0,1 0,0-1,-1 2,0 0,-1 1,1 1,-1-1,1 0,0 0,0 0,0 0,1-1,0 0,0 1,0-2,0 1,0 0,1-1,-1 0,1-2,-1 1,0 0,0 0,0 0,0 0,0 0,-1 1,0 0,-1 0,1 1,0-1,-1 1,1 0,0 0,-1-1,1 2,-1-1,1 1,-2 2,2-2,-1 1,1-1,-1 1,1 0,-1 0,1 0,0-1,1 1,0-1,-1 0,1-1,0 0,0 0,0 0,0 0,0-1,0 1,-1 0,1-1,-1 1,0 0,0 0,0-1,0 1</inkml:trace>
</inkml:ink>
</file>

<file path=ppt/ink/ink71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417 281,'2'0,"-4"0,2 0,0-1,0 1,0 0,1 2,0 1,-1-2,1 2,-1-3,0 0,0 0,0 0,0 0,0 0,1-1,0 0,-1 0,1-1,1-2,0 3,-1-1,2-2,-2 3,0 0,-1 0,1 1,-1-1,1 1,-1 0,0-1,1 1,-1 0,0 1,0-1,0 1,0 0</inkml:trace>
</inkml:ink>
</file>

<file path=ppt/ink/ink71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418 280,'2'0,"-4"0,2 0,0 0,0 1,0-1,1 2,-1-2,1 1,0 0,-1 0,0-1,1 1,-1-1,0 0,0 0,1 0,0-1,1 0,-1 0,2-2,-1 1,-1 1,0 0,0-1,0 1,-1 1,0 0,0 0,0 0,0 0</inkml:trace>
</inkml:ink>
</file>

<file path=ppt/ink/ink71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99 541,'2'0,"-4"0,2 0,0 0,0 0,0 0,0 0,-1 0,1 0,0 0,0 0,0 0,1 0,0 0,1 1,-1-1,2 0,-1 0,0 0,1 0,-1 0,0 0,2 0,-2 0,-1 0,0 0,-1 0,1 0,-1 0,0 0,0 0,0 0,0 0,0 0,0 0,-1 0</inkml:trace>
</inkml:ink>
</file>

<file path=ppt/ink/ink7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16:17"/>
    </inkml:context>
    <inkml:brush xml:id="br0">
      <inkml:brushProperty name="width" value="0.05292" units="cm"/>
      <inkml:brushProperty name="height" value="0.05292" units="cm"/>
      <inkml:brushProperty name="color" value="#000000"/>
      <inkml:brushProperty name="ignorePressure" value="false"/>
    </inkml:brush>
  </inkml:definitions>
  <inkml:trace contextRef="#ctx0" brushRef="#br0">659 164,'2'0,"-5"0,3 0,0-1,0 1,0 0,0 0,0 1,1-1,0 1,0 0,3 2,-2-1,0 0,-1 0,-1 4,-2-4,0 0,-1 1,-2-1,1-1,-2 1</inkml:trace>
</inkml:ink>
</file>

<file path=ppt/ink/ink72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100 551,'2'0,"-4"0,2 0,0 0,0 1,0-1,1 0,0 0,3 0,-2 0,0 0,0 0,0 0,-1 0,1 0,0 0,-1 0,0 0,1 0,-1 0,-1 0,1 0,-1-1,0 0,0 1</inkml:trace>
</inkml:ink>
</file>

<file path=ppt/ink/ink72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112 533,'2'0,"-4"0,2-1,0 1,0 0,0 0,0 1,0-1,1 0,0 1,0 0,-1-1,2 1,-1-1,0 1,1-1,-1 1,1 0,-1-1,0 0,-1 0,1 1,0-1,-1 1,1-1,-1 1,0-1,0 1,0 0,0 1,-1-1,-1 2,1-1,0 0,0-1,-1 2,2-2,0 0,-1 0,1 0,0 0,-1-1,1 0,0 1,0-1,0 0,0 0,1 0</inkml:trace>
</inkml:ink>
</file>

<file path=ppt/ink/ink72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190 531,'2'0,"-5"0,3 0,0-1,0 1,1-1,-1 0,1 0,0 1,0-1,0 0,0 1,0-1,0 1,1 0,-1 0,1 0,-1 1,0 0,0 1,1-1,-2 1,1 0,0 0,-1 0,1 0,-1 0,0 0,-1 0,1 0,-1 0,-1 1,0-2,1 0,-2 0,1 0,1-1,1 0,-1 0,0-1,1 1,0-1,-1 0,1 0,0-1,1 0,0 2,0-1,0 1,1-1,0 1,-1 1,1-1,0 1,-1-1,0 0,0 1,0-1,-1 0,1 1</inkml:trace>
</inkml:ink>
</file>

<file path=ppt/ink/ink72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236 520,'2'0,"-4"-1,2 1,0 0,0 0,0 0,0 0,0 0,0 0,0 0,0 0,0 1,0 0,0 1,-1 0,1 0,-1 1,0 0,1-1,0 1,-1 1,1-2,-1-1,1 2,0-2,0 0,0-1,0 1,0-1,0 0,0 0,1 0,-1 0,1 0,2-1,-2 0,1 1,-1-1,1 0,-1 1,-1-1,1 0,0 1,-1-1,1 0,-1 0,0 0</inkml:trace>
</inkml:ink>
</file>

<file path=ppt/ink/ink72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235 536,'2'0,"-4"0,2-1,0 1,0 0,0 0,1 0,1-1,-1 1,0 0,0 0,0 0,0-1,-1 1,1 0,0 0,-1-1,1 0,-1 1,0-1,0 0</inkml:trace>
</inkml:ink>
</file>

<file path=ppt/ink/ink72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236 519,'2'0,"-4"0,2 0,0 0,0 0,0-1,1 1,0 0,0-1,0 1,0 0,0-1,1 1,0 0,-1-1,0 1,0 0,0 0,-1 1,-1 0,1 0</inkml:trace>
</inkml:ink>
</file>

<file path=ppt/ink/ink72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179 571,'-1'0,"0"0,0 0,-1 0,1 0,1 0,0 0,0 0,0 0,0 0,0 0,2 0,-1 0,1 0,0 0,1 0,0 0,0 0,1 0,1-1,-1 1,6-1,-5 1,-1-1,1 1,-1-1,0 0,0 1,0-1,0 1,1-1,-1 1,-1-1,1 1,-2-1,1 1,0 0,-3-1,1 1,-1 0,0 0,0 0,-1 0</inkml:trace>
</inkml:ink>
</file>

<file path=ppt/ink/ink72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191 597,'2'0,"-4"-1,2 1,0 0,0 0,0-1,0 0,0 1,1 0,0-1,0 0,0 1,1 0,-1 0,0 0,1 1,-1-1,0 1,0 1,0-1,0 0,0 3,-1-2,1 0,-1-1,-1 3,1-2,-1-1,0 1,-1-1,1 0,-1 0,1 0,0-1,-1 0,1 0,0 0,0 0,1-1,-1 1,0-2,1 1,0 0,0 0,0 0,1 0,0 1,0-1,0 0,0 1,3-1,-2 1,0 0,0 0,-1 1,1-1,-1 0,0 1,0-1,-1 1,1-1,-1 0,0 1,0-1</inkml:trace>
</inkml:ink>
</file>

<file path=ppt/ink/ink72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243 596,'0'-1,"0"1,0-1,0 0,-1-1,1 1,-1 1,0-1,-1 1,0 0,1 1,-2 2,2-1,-1 0,1 0,0 0,1 0,-1 0,1 0,1 0,-1-1,1 0,0-1,0 0,0 0,1 0,-1 0,0-1,1 0,-1-1,0 0,0 1,0-1,-1 0,1 0,-1 1,0 0,0 0,0 0,0 0,0 1,0 0,0 0,0 0,0 1,0 0,0 1,0 0,0 0,0 1,0-1,0 0,0 2,0-3,0 0,0 0,1-1,0 0,0 0,0 0,0 0,1-1,-1 0,1 0,-1-1,0 1,-1-1,1-1,-1 2,1 0,-1 1,0-1,0 0,0 1,0 1,-1 0,1 1,0 0,0 0,-1 2,1-3,0 0,0 0,0 0,0-1,0 0,0 0,0 0,1-1,-1 1,1-1,0-1,0 1,0 0,1-2,-1 2,0 1,-1-1,0 1,0 0,0 0,-1 0,1 0,-1 0,-1 0,1 0,0 1,1-1,-1 1,0 0,1-1,0 1,0 0,1 0,-1 0,1 0,0-1,-1 2,1-1,0 0,0 0,0 1,2 0,-2-1,1-1,-1 1,0-1,0 0,-1 1,0-1,1 0,-1-1,0 1,0-1,0 0</inkml:trace>
</inkml:ink>
</file>

<file path=ppt/ink/ink72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298 556,'2'0,"-4"0,2 0,0 0,0 0,0 0,1 0,0 0,0 0,1 0,1 0,-2 0,1 0,0 0,-1 0,1 0,-1 0,0 0,0 0,0 0,-1 0,0 0,0 0,0 0,-1 0</inkml:trace>
</inkml:ink>
</file>

<file path=ppt/ink/ink7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16:17"/>
    </inkml:context>
    <inkml:brush xml:id="br0">
      <inkml:brushProperty name="width" value="0.05292" units="cm"/>
      <inkml:brushProperty name="height" value="0.05292" units="cm"/>
      <inkml:brushProperty name="color" value="#000000"/>
      <inkml:brushProperty name="ignorePressure" value="false"/>
    </inkml:brush>
  </inkml:definitions>
  <inkml:trace contextRef="#ctx0" brushRef="#br0">512 173,'2'0,"-4"0,2-1,0 1,0 0,0 1,1-1,0 1,2 1,-1-1,0 0,0 1,1 0,0-1,0 1,1 0,-1 0,0 0,4 2,-4-2,2 0,-1 1,1-1,0 1,-1-1,0 0,0 0,-1 0,0 0,-1 0,1-1,-1 1,1 0,0-1,0 1,-1-1,1 0,-1 1,3 0,-4-1,1 0,-1 0,1 0,-1 0,1 0,0 0,0 0,0 0,2 0,-2 0,-1 0,0-1,0 1,0-1,0 1,0-1,0 1,0-1,0 1,0-1,0 0,0 1,0-1,0 0,-1 1,0-1,1 0,-1 0,0 0,1 1,-1-1,0 0,0 0,0 0,0 0,0 0,0 0,-1 0,1-1</inkml:trace>
</inkml:ink>
</file>

<file path=ppt/ink/ink73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301 568,'2'0,"-4"0,3 0,-1 0,1 0,-1 0,3 0,-2 0,1 0,-1-1,1 1,0 0,-1 0,1 0,-1-1,0 1,0 0,-1 0,0 0,1 0,-1 0</inkml:trace>
</inkml:ink>
</file>

<file path=ppt/ink/ink73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387 559,'2'0,"-4"0,2 0,0 0,0 0,0 0,0 0,0 0,0 0,0 0,0 0,2-1,-1 0,1 0,0 0,-1 0,1 0,-1-1,1 0,-1-1,2-3,-2 2,0 0,1 1,-1-2,-1 3,1 1,-1 0,0 1,0-1,0 1,0 0,0 0,-1 1,1-1,-1 1,0 1,0 1,0-1,0 1,1-1,-1 1,1 1,-1-1,1 0,0 0,-1-1,2 2,-1-3,1 0,-1 0,2 0,-1-1,1-1,-1 1,1 0,1-2,-2 1,0-1,0 1,-1 0</inkml:trace>
</inkml:ink>
</file>

<file path=ppt/ink/ink73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396 543,'2'0,"-4"0,2 0,0 0,0 0,0 0,0 0,0 0,0 0,0 0,0 0,1-1,1 1,0 0,0 0,2-1,-1 1,-1 0,1-1,-1 1,-1 0,0 0,-1 0,0 0,0 0,0 0,0 0,0 1,0-1</inkml:trace>
</inkml:ink>
</file>

<file path=ppt/ink/ink73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426 546,'2'0,"-4"0,2 0,0 0,0 1,0 0,0 3,0-2,-1 0,1 0,0 0,0-1,-1 0,1 0,0 0,0-1,0 0,0 0,0-1,1 1,1-4,-1 2,0 0,1 1,-1-1,0 1,0 0,0 0,-1 1,1-1,-1 1,0 0,0 1,-1-1,-2 2,2-1,-1 0,0-1,2 1,-1-1,1 0,0 0,0 0,0 0,1 1,0-1,0 0,1 1,0 0,-1 0,1 0,-1 0,1-1,-1 1,0 0,0-1,0 1,-1-1,0 0,1 1,-1-1,0 0,0 0,0 0,0 0,0-1</inkml:trace>
</inkml:ink>
</file>

<file path=ppt/ink/ink73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459 541,'2'0,"-4"0,1 0,1 0,0 0,0 0,0 0,1 0,-1 0,1 1,1-1,0 0,0 0,0 0,0 0,0 1,-1-1,3 0,-3 0,1 0,-1 0,0 0,-1 0,0 0,0 0,0 0,0 0,0 0,0 0,0 0,0 0</inkml:trace>
</inkml:ink>
</file>

<file path=ppt/ink/ink73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526 533,'2'0,"-4"0,3-1,-1 0,0 1,0-1,0 0,0 1,0-1,-1 1,1-1,-1 1,-1-1,1 1,1 0,-1 0,-1 2,0-1,1 1,0 0,0 0,1 0,-1 0,1 0,0 0,0 0,1 0,0-1,0-1,0 0,0 0,0 0,0 0,0-1,0 0,1 0,-1 0,0-1,0 1,-1-1,1 0,-1 0,0 0,0 1,1 0,-1 0,0 0,0 0,-1 1,1 0,0 0,0 0,0 0,0 1,0 0,0 1,0 0,0 0,0 1,-1 0,1-1,0 0,0-1,0 1,1-1,-1 0,1 0,0-1,-1 1,1-1,1 0,-1-1,0 1,0-1,0 0,0 0,0 0,-1 1,1 0,-1-1</inkml:trace>
</inkml:ink>
</file>

<file path=ppt/ink/ink73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546 539,'2'0,"-4"0,2 0,0-1,0 1,0 1,-1 2,1-1,-1 0,1 0,-1 1,1-2,-1 1,1-1,-1 0,1 0,0-1,0 1,0-1,0 0,0-1,2 0,-1 0,0 0,0 0,2-2,-2 2,-1 0,1 0,0 0,-1 1,0 0,0 0,0 0,0 0,0 0,-1 0,0 0,-1 1,1 0,0-1,0 1,0-1,1 0,0 0,0 1,0-1,0 0,1 0,-1 1,1-1,0 1,0-1,1 1,-1-1,0 1,1 0,-1-1,1 1,-1-1,1 0,-1 1,0-1,0 0,-1 0,0 0,0 0,1 0,-1-1,0 1,0-1</inkml:trace>
</inkml:ink>
</file>

<file path=ppt/ink/ink73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564 509,'2'0,"-4"0,2 0,0 0,0 0,1 0,0 1,0-1,2 3,-2-1,1 0,-1 1,1 0,-1 0,0 0,1 0,-1 0,0 0,0 0,-1 0,1 0,-1 0,0-1,0 3,0-3,-1 0,0 1,0-1,-3 1,3-2,-1 0,1 0,-3 0,2-1</inkml:trace>
</inkml:ink>
</file>

<file path=ppt/ink/ink73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391 505,'2'0,"-4"0,2-1,-1 1,1 0,-1 0,0 0,1 0,-1 1,1-1,-1 1,0 1,0-1,0 1,0 0,-2 3,2-3,0 1,0-1,-1 3,2-2,-1-1,1 1,0 0,0 0,0 0,0 0,0 0,1 0,-1 0,1 0,-1 0,1-1,0 1,1 2,0-4,-1 1,1-1,-1 0,1 0,-1 0,1-1,-1 0,1 0,-1 0,-1 0,1-1</inkml:trace>
</inkml:ink>
</file>

<file path=ppt/ink/ink73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339 540,'2'0,"-4"0,2 0,0 0,0 0,0 0,0 0,0 0,0 0,1 0,0 0,0 0,0 0,1 0,-1 0,1 0,-1 0,1 0,-1 0,0 0,0 0,0 0,0 0,0 0,0 0,0 0,0 0,-1 0,1 0,-1 0,1 0,-1 0,0 0,0 0,0 0,0 0,0 0,0 0,0 0,0 0,0 0,0 0,0 0,0 0,0 0,-1 0,1 0,-1 0,-1 0,1 0,1 0,-1 0,-2 0,2 0,0 0,0 0,0-1,0 1,0 0,0 0,0 0,0 0,0 0,1 0,0 0,0 0,-1 0,1 0,0 0,0 0,0 0,0 0,0 0,0 0,1-1,-1 1,2 0,-1 0,2 0,-2 0,1 0,-1 0,0 0,0 0,-1 0,0 0,0 0,0 0,0 1,0-1</inkml:trace>
</inkml:ink>
</file>

<file path=ppt/ink/ink7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16:17"/>
    </inkml:context>
    <inkml:brush xml:id="br0">
      <inkml:brushProperty name="width" value="0.05292" units="cm"/>
      <inkml:brushProperty name="height" value="0.05292" units="cm"/>
      <inkml:brushProperty name="color" value="#000000"/>
      <inkml:brushProperty name="ignorePressure" value="false"/>
    </inkml:brush>
  </inkml:definitions>
  <inkml:trace contextRef="#ctx0" brushRef="#br0">649 242,'2'0,"-5"-1,3 1,0 0,0 0,0 0,0 0,0 0,0 0,0 0,1 0,0 1,0 0,0 0,0 0,0 0,0 1,0-1,-1-1,-1 1,1 0,-1 0,-1 0,0-1,-1 0,0 1,-3-1,3 0</inkml:trace>
</inkml:ink>
</file>

<file path=ppt/ink/ink74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105 707,'2'0,"-5"0,3 0,-1 0,1 0,0 0,0 0,0 0,0 0,0 0,1 0,0 0,0 0,0 0,1 0,0 0,0 0,3 0,-3 0,0 0,-1 0,0 0,-1 0,1 0,-1 0,0 1,0-1,-1 1</inkml:trace>
</inkml:ink>
</file>

<file path=ppt/ink/ink74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104 716,'2'0,"-4"0,2 0,0 0,0 0,0 0,0 0,0 0,2 0,0 0,-1 0,1 1,-1-1,1 0,-1 0,1 0,0 0,-1 0,2 0,-2 0,1-1,-2 1,1 0,-1 0,0 0,0-1,0 0</inkml:trace>
</inkml:ink>
</file>

<file path=ppt/ink/ink74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115 696,'2'0,"-4"-1,2 1,0 0,0 0,0 0,0 0,-1 1,1-1,0 0,1 1,-1 0,1-1,1 1,-1 0,0-1,1 1,0 0,-1-1,1 1,-1 0,2 0,-2 0,0-1,-1 1,1 0,-1-1,0 2,0-1,-1 1,0-1,0 1,0 0,0 0,0-1,-1 1,1 0,-1-1,1 1,-1-1,1 0,0 0,0 0,1-1,0 0,0 0,2 0,-1-1</inkml:trace>
</inkml:ink>
</file>

<file path=ppt/ink/ink74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588 270,'2'0,"-4"-1,2 0,0 0,0 1,0-1,0 0,0 1,0 0,0 1,0 1,0-1,0 1,0 0,0 0,0-2,0 1,1-1,0-1,1 0,0 0,3-4,-3 2,1 0,1 0,-2 1,1 0,-1 0,-2 2,1-1,-1 1,-1 1</inkml:trace>
</inkml:ink>
</file>

<file path=ppt/ink/ink74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202 689,'2'0,"-4"-1,3 1,-1-1,1 1,-1-1,1 1,1 0,-1-1,0 1,2 0,-1 0,-1 1,0-1,0 3,0-2,-1 1,1-1,-1 1,0 0,0 0,-1-1,1 1,-1-1,-1 1,1-1,0 0,0-1,-1 1,1-1,-1 0,1-1,0 1,1-1,-1 1,1-1,-1 0,1 0,0 0,0 0,0 1,1-1,1 1,-1-1,1 1,0 0,-1 0,1 0,0 0,-1 0,0 0,0 0,0 1,-1 0,0-1,1 0</inkml:trace>
</inkml:ink>
</file>

<file path=ppt/ink/ink74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235 684,'2'0,"-4"0,2 0,0 0,0 0,0 0,1 0,-1 0,0 1,0 0,0 0,0 0,0 2,0-1,-1 0,1 0,-1 0,0 0,1 0,-1-1,1 0,0 0,0 1,0-2,0 0,0 0,1 0,0 0,0 0,1-1,-1 1,1-1,-1 0,1 0,-1 1,0-1,1-1,-1 1,-1 1,0-1,0 0</inkml:trace>
</inkml:ink>
</file>

<file path=ppt/ink/ink74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237 695,'2'0,"-4"-1,3 1,-1 0,1 0,0 0,-1-1,1 1,0 0,-1-1,1 1,-1-1</inkml:trace>
</inkml:ink>
</file>

<file path=ppt/ink/ink74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238 684,'2'0,"-4"0,2-1,1 1,-1 0,2-1,-1 1,0 0,1-1,-1 1,0 0,0 0,-1 0</inkml:trace>
</inkml:ink>
</file>

<file path=ppt/ink/ink74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180 725,'2'0,"-4"0,2 0,0 0,0 0,0 1,0-1,0 0,0 0,1 1,0-1,2 0,1 0,1-1,1 1,11-1,-7 0,-1 1,1-1,6 0,-9 1,-1-1,-1 1,-1 0,-1-1,0 1,-2 0,-1 0,0 0,0 0,-1 0</inkml:trace>
</inkml:ink>
</file>

<file path=ppt/ink/ink74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195 748,'2'0,"-5"0,3-1,0 1,0-1,0 0,0 1,1-1,-1 1,1 0,0-1,0 1,0 0,0 0,0 0,1 0,-1 1,0-1,0 1,0 1,-1-1,1 0,-1 1,1 2,-2-2,1 0,-1 0,1 0,-1-1,0 1,-1-1,1 0,-1 0,1 0,0-1,-1 0,2 0,-1 0,0 0,1-1,-1 0,1 1,0-1,0 0,-1 0,1 1,1-1,-1 0,1 1,0-1,0 1,1-1,0 0,0 1,1-1,-1 1,-1 0,0 0,1 1,-1-1,-1 0,1 1,-1-1,0 1</inkml:trace>
</inkml:ink>
</file>

<file path=ppt/ink/ink7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16:17"/>
    </inkml:context>
    <inkml:brush xml:id="br0">
      <inkml:brushProperty name="width" value="0.05292" units="cm"/>
      <inkml:brushProperty name="height" value="0.05292" units="cm"/>
      <inkml:brushProperty name="color" value="#000000"/>
      <inkml:brushProperty name="ignorePressure" value="false"/>
    </inkml:brush>
  </inkml:definitions>
  <inkml:trace contextRef="#ctx0" brushRef="#br0">302 165,'2'0,"-4"0,2 0,0 0,0 0,1 0,-1 1,1-1,0 2,1-1,-1 0,1 0,0 0,0 1,0-1,1 1,0-1,0 1,-1 0,1-1,1 1,-1-1,1 1,-1 0,1-1,-1 1,3 2,-3-2,0-1,-1 1,1 0,-1-1,1 1,-1-1,0 1,0-1,1 0,-2 1,1-1,0 0,0 0,2 1,-1-2,-1 1,0 0,1 0,-1 0,0 0,0 0,0 1,0-1,0 0,0 0,0 0,0-1,0 1,2 1,-3-1,1-1,-1 1,2 0,-2-1,0 1,1 0,-1-1,1 1,-1 0,0-1,0 1,0-1,1 1,0-1,-1 1,0-1,2 1,-2 0,0-1,0 0,0 1,-1-1,1 0,-1 0,0 0,0 1,0-1,1 0,-1 0,2 1,-1-1,-1 1,0-1,0 0,0 0,0 0,1 0,-1 0,0 0,0 0,-1 0,1 0,-1-1,0 0</inkml:trace>
</inkml:ink>
</file>

<file path=ppt/ink/ink75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227 750,'2'0,"-4"0,2 0,0 0,0 1,0 0,1 0,-1 0,0 0,0 1,0-1,0 1,-1 0,1-1,0 0,-1-1,1 0,0 0,0 0,0 0,-1 0,1-1,0 1,0-3,0 2,1 0,0-1,-1 1,1 0,0 1,0-1,0 1,0-1,0 1,0 0,0 0,0 0,-1 0,1 0,-1 1,1 0,-1 2,0-2,0 1,0-1,0 0,0-1,0 1,0-1,0 1,0-1,1 0,-1 0,0 0</inkml:trace>
</inkml:ink>
</file>

<file path=ppt/ink/ink75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247 756,'2'0,"-4"0,2 0,0 0,0 0,0 0,0 1,1-1,1 0,0 0,-1 0,0 0,0-1,0 1,0-1,-1 0,0 0,0 0,0 0,0 1,0-1,0 1,-1-1,1 1,-1 0,1 1,-1-1,0 1,1 1,-1-1,0 1,1-1,0 1,0-1,0 0,0 0,1 0,0-1,0 0,2 0,-1-1,-1 0,1 0,-1 0,0 0,1-1,-1 0,0 0,0-1,1-1,-2 1,0 1,1 0,-1 0,0 1,0 0,0 0,0 1,0 0,0-1,-1 2,1-1,0 1,-1 3,0-2,0 0,1 0,-1 3,1-3,-1 0,1 0,0 0,0-1,0 0,1 0,-1-1,1 0,1 0,0-1,-1 0,0 0,1-1,-2 0</inkml:trace>
</inkml:ink>
</file>

<file path=ppt/ink/ink75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255 746,'2'0,"-4"0,2 0,0 0,0 0,1 0,0 0,0 0,0 0,1 0,0 0,1 0,-1 0,0 0,-1 0,1 0,-1 0</inkml:trace>
</inkml:ink>
</file>

<file path=ppt/ink/ink75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286 757,'2'0,"-4"0,2 0,-1 0,1 1,0-1,0 2,-1 1,1-2,0 1,-1-1,1 1,0-1,0 0,-1-1,1 1,0-1,0 0,1-1,-1 0</inkml:trace>
</inkml:ink>
</file>

<file path=ppt/ink/ink75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296 756,'2'0,"-4"0,2 0,0 0,-1 0,1 1,-1 0,-1 0,0 0,1 0,0-1,0 0,1 1,-1-1,1 0,0 0,0 0,0 0,1 0,-1 0,1 0,-1 1,1-1,0 1,1 0,-1 0,0 0,0 0,1 0,-1-1,-1 1,1-1,0 0,-1 1,1-1,-1 0,1 0,-1 0,1 0,0 0,-1 0,1 0</inkml:trace>
</inkml:ink>
</file>

<file path=ppt/ink/ink75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334 706,'2'0,"-4"0,2 0,0 0,0 0,0 0,0 0,0 0,0 0,0 0,1 0,0 0,0 0,1 0,0 0,0 0,0 0,0 0,2 0,-2 0,-1 0,0 0,0 0,-1 0,0 0,0 0,0 0,-1 1,1-1</inkml:trace>
</inkml:ink>
</file>

<file path=ppt/ink/ink75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336 718,'2'0,"-4"0,2 0,0 0,0 0,1 0,0 0,1 0,-1 0,1 0,-1 0,1 0,0-1,-1 1,1 0,-1 0,0 0,1 0,-2 0,1 0,0 0,-1 0,1 0,-1 0,1 0,0 0</inkml:trace>
</inkml:ink>
</file>

<file path=ppt/ink/ink75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427 692,'2'0,"-4"-1,2 1,0 0,0 0,0-1,0 0,0 1,0 0,-1-1,1 0,-1 1,0-1,-1 0,1 1,0 0,-1 0,1 1,1-1,-1 2,0-1,0 1,0-1,1 1,-1 0,1 0,0 0,0 0,0 0,1-1,0 1,-1-1,0-1,1 0,0 0,0-1,1 1,-1-1,0-1,1 0,-1 0,0 1,-1-1,1 1,-1-1,1 1,-1 0,0 0,0 0,0 1,0-1,0 1,0 0,0 0,0 0,0 0,0 1,0 0,0 2,0-2,0 1,0 0,0 0,0-1,0 1,0-1,0 0,1 0,-1 0,1 0,-1 0,1-1,0 0,0 0,0 0,0 0,0-1,0 0,0 0,0 1,-1-1,1 1,-1-1,1 1,-1 0</inkml:trace>
</inkml:ink>
</file>

<file path=ppt/ink/ink75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443 702,'2'0,"-4"-1,2 1,0 0,0 0,0 1,0 0,0 0,0 0,0 3,0-1,0-1,0 0,0 1,0-1,0-1,0-1,0 0,0 0,0 0,0 0,0 0,0 0,0-2,0 0,1 1</inkml:trace>
</inkml:ink>
</file>

<file path=ppt/ink/ink75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447 710,'0'-1,"1"1,-1-1,1 0,0 0,0 0,-1 0,1 1,-1-1,0 1,1 0,-1 1,-1-1,0 1,0 0,0 0,-1 1,1-1,-1 0,1 0,0 0,0-1,0 1,1-1,0 0,1 0,1 0,-1 1,0-1,2 1,-2-1,0 1,0 0,0 0,0-1,1 2,-2-2,1 0,-1 1,1-1,-1 0,0 0,0 0,0 0,1 0,-1 0,0-1</inkml:trace>
</inkml:ink>
</file>

<file path=ppt/ink/ink7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16:17"/>
    </inkml:context>
    <inkml:brush xml:id="br0">
      <inkml:brushProperty name="width" value="0.05292" units="cm"/>
      <inkml:brushProperty name="height" value="0.05292" units="cm"/>
      <inkml:brushProperty name="color" value="#000000"/>
      <inkml:brushProperty name="ignorePressure" value="false"/>
    </inkml:brush>
  </inkml:definitions>
  <inkml:trace contextRef="#ctx0" brushRef="#br0">457 237,'2'0,"-5"0,3-1,0 1,-1 0,1-1,0 1,0 0,0 0,0 0,0 0,2 1,-1 0,0 0,1-1,1 2,-2-1,0 0,-1 0,0-1,0 1,0 0,-1 0,-1 0,0 0,-5 2,4-2,-1 0,1 0,1-1</inkml:trace>
</inkml:ink>
</file>

<file path=ppt/ink/ink76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488 664,'2'0,"-5"0,3 0,0 0,0 0,0 0,-1-1,1 1,0 1,0 0,-2 1,1 0,1 0,-1 1,0 0,1 0,-1 0,0 0,1 0,-1 1,1-1,-1 0,1 0,0 0,0 0,2 3,-1-4,1 0,-1 0,1-1,1 0,-1 0,0-1,-1 0,2 0,-2 0,0 0,0 0,-1 0,1-1,-1 1,0 0,0 0,1-1,-2 0,1 1</inkml:trace>
</inkml:ink>
</file>

<file path=ppt/ink/ink76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509 679,'2'0,"-4"0,2-1,0 1,0 0,0 0,0 0,0 1,0 0,0 0,-1 1,1 1,-1-1,1 4,-1-4,1 0,0 0,0 0,0-1,0-1,0 1,0-1,0 1,0-1,0 0,0 0,1 0,-1 0,1-1</inkml:trace>
</inkml:ink>
</file>

<file path=ppt/ink/ink76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518 696,'2'0,"-4"0,2 0,0 0,0 0,1-1,0 1,0 0,0 0,1 0,0 0,1 0,0 0,-1 0,-1 0,2 0,-2 0,0 0,0 0,-1 0,0 0,0 0,0 0,-1 0</inkml:trace>
</inkml:ink>
</file>

<file path=ppt/ink/ink76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571 683,'2'0,"-4"-1,2 0,0 0,0 1,-1-1,1 1,-1 0,1-1,-1 1,-1 1,1 0,-1 0,1 0,-1 1,0 2,2-2,-1 0,1-1,-1 1,1-1,1 0,-1 0,1-1,0 0,0 0,0 0,1 0,0-1,-1 0,1-1,-1 1,0 0,-1-1,1-1,0 2,-1-1,0 1,0-1,0 1,0 1,0-1,0 1,0 0,0-1,0 1,0 2,0-1,0 1,0 0,0 0,0 3,-1-3,1 0,0-1,1 1,-1-1,1-1,0 1,0-1,-1 0,2 0,-1 0,0-1,0 1,0 0,0-1,-1 0,1 1,-1-1,1 1,-1-1</inkml:trace>
</inkml:ink>
</file>

<file path=ppt/ink/ink76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589 688,'2'0,"-4"0,2 0,0 0,0 1,0 0,0 2,0-1,0 0,-1 0,1-1,0 1,-1 0,1-1,0 1,0-2,0 1,0-1,0 1,0-1,0-1,0 1,0-1,1 0,-1 0,1 0,0 0,0-1,0 1,1 0,0-2,-1 2,-1 1,0-1,1 1,-1 0,0 0,0 0,-1 2,-1-1,1 0,-1 0,-2 1,3-1,0-1,0 0,1 1,0-1,0 0,0 0,1 0,-1 0,1 0,1 0,-1 0,0 1,1-1,1 1,-2 0,1-1,-1 1,2 0,-1-1,-2 0,1 0,-1 0,0 0,0 0,0-1,0 1</inkml:trace>
</inkml:ink>
</file>

<file path=ppt/ink/ink76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610 664,'2'0,"-4"0,1 0,1 0,0 0,0 0,1 0,-1 1,1 0,0 1,0 0,0 0,0 0,0 1,1 2,-2-2,1 0,0-1,0 1,0 3,-1-4,1 1,-1-1,0 1,0-1,-1 0,1 1,0-1,-1 0,-1 0,1 0,-1-1,0 1,1 0,0-1,0 0,1 0,0-1,0 0,0 0,0 0,0 0,-1-1,1 0</inkml:trace>
</inkml:ink>
</file>

<file path=ppt/ink/ink76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112 844,'2'0,"-5"0,3 0,-1 0,0 0,0 0,1 0,0 0,0 0,0 0,0 0,0 0,0 0,0 0,0 0,0 0,1 0,3 0,-2-1,1 1,0-1,3 0,-4 1,1-1,-1 1,-1 0,1 0,-1-1,-1 1,1 0,-2 0,1 1</inkml:trace>
</inkml:ink>
</file>

<file path=ppt/ink/ink76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110 851,'2'0,"-4"0,2 0,0 0,0 0,1 0,0-1,0 1,1 0,0 0,0 0,0 0,0-1,0 1,1 0,-1 0,0-1,0 1,-1-1,0 1,-1 0,0 0,1 0,-1 0,0 0,1 0,-1 0,0-1,0 1,0-1</inkml:trace>
</inkml:ink>
</file>

<file path=ppt/ink/ink76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123 828,'2'0,"-5"0,3-1,0 1,0 0,0 0,0 1,0-1,1 1,0 0,2 1,0-1,-1 0,0-1,3 2,-3-2,-1 1,0-1,0 1,0-1,0 1,-1-1,1 1,-1 0,-1 2,0-2,0 1,-1 0,-1 2,1-2,1 0,-1 0,1 0,-1-1,1 1,1-1,-1 0,1-1,0 0,-1 1,1-1,0 0,1-1</inkml:trace>
</inkml:ink>
</file>

<file path=ppt/ink/ink76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214 827,'2'0,"-4"-1,2 1,0-2,1 1,-1 0,1 0,0 0,1 0,-1 1,0 0,1-1,0 1,0 1,-1 0,1 0,0 1,-1 0,-1-1,1 1,-1 0,0 0,0 1,0-1,-1 0,0 1,0-1,0-1,-1 1,0-1,1 0,-2-1,2 0,-1 0,1 0,0-1,0 0,0 0,1 0,0 0,0-1,0 0,1 1,-1 1,1-1,2 1,-2 0,1 0,0 1,0-1,0 1,0 0,-1-1,0 1,0-1,0 1,0 0,-1-1,1 0</inkml:trace>
</inkml:ink>
</file>

<file path=ppt/ink/ink7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16:17"/>
    </inkml:context>
    <inkml:brush xml:id="br0">
      <inkml:brushProperty name="width" value="0.05292" units="cm"/>
      <inkml:brushProperty name="height" value="0.05292" units="cm"/>
      <inkml:brushProperty name="color" value="#000000"/>
      <inkml:brushProperty name="ignorePressure" value="false"/>
    </inkml:brush>
  </inkml:definitions>
  <inkml:trace contextRef="#ctx0" brushRef="#br0">637 135,'2'0,"-4"0,2 0,0 0,0 0,0 0,0 0,0 0,0 0,0 0,0 0,0 0,0 0,0 0,0 0,0 0,0 0,0 0,0 1,1-1,-1 1,1 0,0 0,0-1,0 1,2 1,-3-1,1-1,0 1,0 0,0 0,-1 0,1-1,0 0,-1 0,0 1,1-1,-1 0,0 0,0 0,1 0,-1 0,0 1,0-1,0 0,0 0,0 0,0 0,0 0,0 0,0 0,0 1,-1-1,0 1,0 1,0-1,-1 1,0-1,0 1,0 0,1 0,-1-1,1 0,0 1,0-2,1 0,-1 1,1-1,0 0,0 0,0 0,0 0,0 0,0 0,0 0,0-1,1 1</inkml:trace>
</inkml:ink>
</file>

<file path=ppt/ink/ink77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249 824,'2'0,"-4"0,3-1,-1 1,1-1,0 1,-1 1,1 0,1 2,-1-1,0 0,0 0,-1 0,1 0,-1-1,0 1,0-1,-1 0,0 0,1-1,0-1,-1 0,0-1,1 1,0-1,0 1,1-1,-1 1,1-1,0 2,-1-1,2 0,-1 1,0 0,1-1,-1 1,1 0,-1 0,1 1,-1 0,0 0,0 2,-1-2,0 1,0-1,0 0,0 0,0 0,0-1,0 1,0-1,0 0,0 0,0 0</inkml:trace>
</inkml:ink>
</file>

<file path=ppt/ink/ink77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278 830,'2'0,"-4"1,3-1,-1 1,1-1,0 0,0 0,0 0,1 0,0-1,-1 0,0 0,0 0,0 0,-1 0,0 0,0 0,0 0,0 1,0-1,-1 1,0 0,0 0,0 1,0 2,0-2,1 1,0-1,1 3,0-3,0 0,0 0,1-1,1 0,-1 0,0-1,0 0,1-2,-2 1,0-1,0 1,0-1,0 0,0-1,0 1,-1 1,0 0,0 0,-1 2,1 0,-1 0,0 1,0 0,1 0,-1 1,1 1,0-1,-1 1,1-1,0 1,0-1,1 0,-1 0,1-1,0 0,0 0,0-1,1 0,-1 0,0-1,1 1,1-2,-1 1,-2 0</inkml:trace>
</inkml:ink>
</file>

<file path=ppt/ink/ink77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297 819,'2'0,"-4"0,2 0,0 0,0 0,0 1,1-1,1 0,0 0,-1 0,4 0,-3 0,0 0,0 0,-1 0,0 0,0 0,0 0</inkml:trace>
</inkml:ink>
</file>

<file path=ppt/ink/ink77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319 825,'2'0,"-4"0,2 1,1 0,-1 0,0 1,0 0,0-1,1 1,-1 0,0-1,0 0,0 0,0-1,0 0,0 0,0 0,0 0,0-1,1 0,0-1,-1 0,1 1,0-1,0 1,0 0,0 1,-1-1,1 1,-1 0,0 0,0 0,-1 1,1-1,-1 1,0-1,0 1,0-1,1 1,0-1,0 0,0 1,0-1,0 1,1-1,-1 1,1 0,1 1,-1-1,1-1,-1 1,0 0,1-1,-1 0,1 1,-1-1,0 0,1 1,-2-1,0 0,0 0</inkml:trace>
</inkml:ink>
</file>

<file path=ppt/ink/ink77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196 864,'2'0,"-4"0,2 0,0 0,0 0,0 0,0 0,1 0,0 1,1-1,1 0,2 0,1-1,1 1,2 0,0 0,13-1,-10 1,0-1,0 1,11-1,-13 0,0 1,-1 0,-1 0,-2 0,0 0,-2 0,-1 0,-2 0,-1 1,-2-1,0 1</inkml:trace>
</inkml:ink>
</file>

<file path=ppt/ink/ink77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230 885,'2'0,"-4"-1,2 1,1-1,-1 0,1 1,1 0,-1 0,0-1,1 2,-1-1,0 1,0 1,1 2,-1-2,-1 0,1 0,-2 2,0-2,0 0,-1-1,-1 1,2-1,-1-1,1 0,-1 0,1 0,1-1,-1 0,0 0,1-1,0 0,0 1,0 0,1 0,0 0,2 1,-1-1,-1 1,2 0,-1 1,0-1,1 1,-1 0,0-1,1 2,-2-2,0 1,-1-1</inkml:trace>
</inkml:ink>
</file>

<file path=ppt/ink/ink77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271 886,'2'0,"-4"0,2-1,0 1,0 0,0 0,1 0,-1 1,1 3,-1-2,0 0,-1 0,1 1,0-2,0-1,0 1,0-1,2-1,-1 1,0-1,0 0,2-2,-2 1,0 1,0 0,-1 0,0 1,0 0,0 0,0 1,1 0,-1 0,0 0,1 1,0-1,0 1,0-1,0-1,0 1,0-1,1-1,0 1,-1 0,1-1,0 0,0 0,-1 0,0 0,0 0,0 0,-1-2,0 2,-1 0,1-1,-2 1,1 0,0 0,-1 0,0 0,1 1,0-1,-1 1,1 0,0 0,1 1,-1 0,0 0</inkml:trace>
</inkml:ink>
</file>

<file path=ppt/ink/ink77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312 893,'2'0,"-4"0,2 0,0 0,0 1,0 1,0-1,0 2,1 1,-1-2,0 0,1-1,-1 0,0-1,0 1,0-1,0 0,0 0,0-1,0 1,0-1,1 0,-1-1</inkml:trace>
</inkml:ink>
</file>

<file path=ppt/ink/ink77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322 895,'2'0,"-4"0,2 0,0 0,0 0,0 0,0 1,-1-1,0 1,-1 0,0 0,1-1,1 1,-1-1,1 0,1 0,0 0,0 0,0 1,1-1,-1 1,1-1,0 0,-1 1,0-1,1 1,-1-1,0 0,0 0</inkml:trace>
</inkml:ink>
</file>

<file path=ppt/ink/ink77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339 897,'2'0,"-4"0,2 0,0-1,-1 1,1 0,0 0,0 1,1-1,-1 3,0-2,1 1,-1-1,0 3,0-3,1 1,-1-1,0 0,0 1,0-1,0 0,-1-1,0 1,0-1,-1 0,1 1,0-1,1 0,-1-1,0 1,1-1,-1 0,1 0,0 0</inkml:trace>
</inkml:ink>
</file>

<file path=ppt/ink/ink7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16:17"/>
    </inkml:context>
    <inkml:brush xml:id="br0">
      <inkml:brushProperty name="width" value="0.05292" units="cm"/>
      <inkml:brushProperty name="height" value="0.05292" units="cm"/>
      <inkml:brushProperty name="color" value="#000000"/>
      <inkml:brushProperty name="ignorePressure" value="false"/>
    </inkml:brush>
  </inkml:definitions>
  <inkml:trace contextRef="#ctx0" brushRef="#br0">277 346,'2'0,"-4"0,2 0,0 0,1 0,-1 0,0 0,0 0</inkml:trace>
</inkml:ink>
</file>

<file path=ppt/ink/ink78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336 887,'2'0,"-4"0,2 0,0 0,0 0,0 0,0 0,0 0,0 0,1-1,-1 1,2 0</inkml:trace>
</inkml:ink>
</file>

<file path=ppt/ink/ink78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403 849,'2'0,"-4"0,2 0,0 0,0 0,0 0,0 0,0 0,0 0,1 0,0 0,1 0,0 1,-1-1,3 0,-2 0,0 0,0 1,-1-1,0 0,0 0,-1 0,1 0,-1 0,-1 0,1 1</inkml:trace>
</inkml:ink>
</file>

<file path=ppt/ink/ink78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407 860,'2'0,"-4"0,2 0,0 1,0-1,0 0,2 1,-1-1,0 1,1-1,0 0,-1 0,1 0,0 0,0 0,-1 0,0-1,1 1,-2 0,1 0</inkml:trace>
</inkml:ink>
</file>

<file path=ppt/ink/ink78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488 840,'0'-1,"0"1,0-1,-1 0,1 0,-1 0,0 1,0-1,1 1,-2 0,1 0,0 1,-1 0,1 0,-2 2,2-1,0 0,1 0,0 0,-1 0,1-1,1 1,-1-1,1 1,0-1,0-1,-1 1,2-1,-1-1,2 0,-1 0,-1 0,0 0,0 0,0-1,-1 1,1-1,-1 0,1 1,-1-1,0 1,0 0,0 1,1-1,-1 1,0 0,0 0,-1 1,1 0,0 1,0 0,0 0,-1 0,1 1,-1-1,1-1,0 1,0-1,0-1,1 1,0-1,0 0,0 0,0 0,0 0,1 0,-1 0,0-1,1 0,-1 1,0-1,0 0,-1 0,1 0,0 0,-1 1,1-1,-1 1,0-1,0 1,0 0,0 0,0 0,0 0,0 1,0 0,0 0,0 1,0 1,0-2,0 1,0 0,0-1,-1 1,1 0,0-1,0 1,0-1,0 0,0-1,0 1,0-1,-1 0,0 1,0-1,0 0,1 1,-1-1,0 0,1 0,0 0,-1 0,1 0,0 0,-1 0,1-1,0 0,0 0,-1 0</inkml:trace>
</inkml:ink>
</file>

<file path=ppt/ink/ink78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70c0"/>
      <inkml:brushProperty name="ignorePressure" value="false"/>
    </inkml:brush>
  </inkml:definitions>
  <inkml:trace contextRef="#ctx0" brushRef="#br0">511 833,'2'0,"-4"0,2 0,0 0,0 0,0 0,0 0,0 0,0 0,-1 1,1-1,0 0,0 0,-1 1,1-1,0 0,0 0,0 0,-1 0,1 0,0-1,0 1,0 0,0 0,0-1,0 1,0 0,0 0,0 0,0 0,0 1,0-1,0 0,0 1</inkml:trace>
</inkml:ink>
</file>

<file path=ppt/ink/ink78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636 490,'0'-1,"1"0,0 1,1-1,-1 1,1 0,0-1,-1 2,1-1,0 1,-1 0,2 2,-2-2,0 1,-1-1,1 3,-1-2,0 0,-1 0,0 0,0 0,-1 0,1 1,-1 0,1 0,0 0,0 0,0 1,0-1,0 1,0 3,1-4,0 1,1-1,0 0,0 0,1 0,0 0,0 0,0-1,3 3,-3-3,0 0,0 0,1 0,-3-1,1-1,-1 1,0-1,0 0,-1 0,0 0,0 0,1 0,-1 1,1-1,-1 1,0 0,0 0,0 1,0 0,0 0,0 0,-1 1,1 0,0 0,0 1,0-1,0 1,-2 5,2-4,-1 0,-1 6,2-5,-1 0,1 0,-1-1,1 1,0 0,-1 0,1 0,1 0,-1 0,0 7,1-7,-1 0,1 0,0 6,0-6,0 0,0 0,0 0,0 0,0 0,0 0,0-1,0 1,0-1,0 0,0 0,0 0,0-1,1 6,-1-5,0-1,1 1,-1-1,-1 0,1 0,-1 0,1-1,-1 1,1-1,-1 0,1 0,-1 0,0-1,0 3,0-3,-1-1,1 1,-1-1,0 0,0-1,0 1,0-1,0 0,-1-1,1 1,0-1,0 0,0 0,1 0,0 0,0 0,1 1,0-2,1 1,0-1</inkml:trace>
</inkml:ink>
</file>

<file path=ppt/ink/ink78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706 571,'2'0,"-4"0,2 0,1 0,0 0,0 0,0 0,2-1,-1 0,0 0,1 0,3-2,-3 1,0 1,-1-1,0 0,0-1,0 1,0 0,1-4,1 0,-3 2,1 1,0-2,0-3,-2 4,1 1,-1 0,0 0,-1 0,1 0,0 0,-1 1,1-1,-1-1,1 1,0 1,-1 0,1-2,0 2,0 0,0 0,0 0,0 1,0 0,-1 0,1 0,0-2,0 3,0-1,0 1,0 0,0 0,0 0,0 0,-1 1,-1 1,1 1,-1-1,0 1,0 0,-2 2,3-3,0-1,0 0,1-1,0 0,0 0,0 0,0 0,0-1,1 0,0-1,0 0,0 0,1 0,-1 0,1 0,0 0,0 0,-1 0,0 1,0 0,0 0,0 1,-1-1,1 1,-1 0,1 0,0 1,1 2,-2-1,1 0,0 0,0 0,0 0,1-1,-1 0,0 0,-1 0,1 0,0-1,-1 0,1 0,-1 0,0 1,0-1,0 0,0 0,-1 0</inkml:trace>
</inkml:ink>
</file>

<file path=ppt/ink/ink78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910 531,'2'0,"-4"-1,3 1,0-1,0-1,0 1,0 1,0-1,1 0,-1 1,0 0,1 0,-1 0,1 0,-1 1,2 1,-2-1,0 1,0 0,0 0,0 0,-1 0,1 0,-1 0,0 0,0 1,-1-1,0-1,0 1,-2 0,1-2,0 1,0-1,0 0,0 0,1-1,-1 1,1-1,1 0,0-2,0 2,1 0,-1 0,2 0,-1 0,1 0,0 0,-1 1,1 0,0 0,0 0,-1 1,1 0,-1 0,2 1,-3-1,1 0,0-1,-1 1,0-1</inkml:trace>
</inkml:ink>
</file>

<file path=ppt/ink/ink78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963 527,'2'0,"-4"0,2 0,0 0,0 0,0 0,0 0,0 0,-1 1,2 0,-1 0,0 1,0 3,0-3,0 0,-1 0,1 0,0 0,0 0,0-1,0 0,0 0,0 0,1-1,-1 0,1 0,1 1,-1-2,0 1,0-1,1 1,-1-1,1 0,-1 1,0-1,0 1,0-1,0 0,-1 1,0-1,0 0,0 0,0 1,-1-1,-1 1</inkml:trace>
</inkml:ink>
</file>

<file path=ppt/ink/ink78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966 541,'2'0,"-4"0,2 0,0 0,0 0,0 0,1 0,-1-1,1 1,0 0,0 0,0 0,0-1,0 1,0 0,0-1,0 1,-1 0,0-1,0 0,0 0</inkml:trace>
</inkml:ink>
</file>

<file path=ppt/ink/ink7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16:17"/>
    </inkml:context>
    <inkml:brush xml:id="br0">
      <inkml:brushProperty name="width" value="0.05292" units="cm"/>
      <inkml:brushProperty name="height" value="0.05292" units="cm"/>
      <inkml:brushProperty name="color" value="#000000"/>
      <inkml:brushProperty name="ignorePressure" value="false"/>
    </inkml:brush>
  </inkml:definitions>
  <inkml:trace contextRef="#ctx0" brushRef="#br0">273 360,'2'0,"-4"0,2 0,0 0,0 0,0 0,0 0,0 0,0 0,0 0,0 0,0 0,0 0,0 0,0 0,1 0,0 0,0 0,0 0,0 0,0 0,1 0,-1 0,0 0,1 0,-1 0,1 0,1 0,-1 0,0 0,0 0,0 0,0 0,0 0,-1 0,1 0,-1 0,1 0,-1 0,0 0,1 0,-1 0,2 0,-1 0,-1 0,1 0,0 0,1 0,-1 0,0 0,0 0,2-1,-2 1,1 0,-1 0,0 0,0 0,0 0,-1 0,1-1,0 1,2 0,-3 0,1 0,0 0,0 0,1 0,-1 0,-1 0,0 0,1 0,-1 0,1 0,-1 0,1 0,0 0,-1 0,1 0,0 0,-1 0,3 1,-2-1,-1 0,1 0,0 0,0 0,1 0,-1 0,0 0,1 0,1 0,-2-1,0 1,0 0,1 0,-1 0,-1 0,1 0,-1 0,1 0,0 0,-1-1,1 1,-1 0,2 0,-2 0,0 0,0 0,0 0,0 0,0 0,1 0,-1 0,1 0,1 0,0 0,-2 0,1 0,0 0,0 0,0 0,-1 0,1-1,2 1,-2 0,0 0,1-1,0 1,-1 0,1 0,-1 0,0-1,0 1,3 0,-3 0,0 0,0 0,1 0,1 0,-1 0,-1 0,0 0,0 0,-1 0,1 0,0 0,0 0,0 0,0 0,0 0,0 0,0 0,1 0,-1 0,0 0,-1 0,1 0,2 0,-2-1,0 1,-1 0,1 0,0 0,0 0,-1 0,1 0,0 0,0 0,0 0,0 0,0 0,0 0,2 0,-3 0,1 0,-1-1,3 1,-3 0,1 0,0 0,3 0,-3 0,0 0,0 0,0 0,2 0,-2 0,0 0,0-1,2 1,-2 0,0 0,0 0,2 0,-3 0,1 0,0 0,0-1,-1 1,1 0,-1 0,1 0,-1 0,0 0,1 0,-1 0,1 0,0 0,-1 0,2 0,-1-1,-1 1,1 0,-1 0,0 0,1 0,-1 0,0 0,2 0,-1 0,0 0,-1 0,2 0,-2 0,0 0,0 0,0 0,1 0,-1 0,0 0,0-1,0 1,0 0,-1 0,0 0,0 0,0 0,0 0,0 0,0 0,0 0,1 0,-1 0,0-1,0 1,0 0,0 0,0 0,0-1,0 1,0 0,-1-1,1 1,-1-1,-1 0,2 1,-1-1,1 0,-1 1,1-1,-1 1,1-1,-1 1,1 0,-1-1,0 1,1 0,0 0,0 0,0 0,0 0,0 0,0 0,1 1,-1-1,1 0,1 1,-1-1,0 1,1 0,-1-1,3 1,-3 0,1-1,-1 0,0 1,0-1,-1 0,1 0,-1 0,0 0,0 0,-1 0,0 1,1-1,-1 1,1-1,-1 1,0 0,0 0,-1 0,1 1,-1 0,-1 0,2-1,0 0,1 0,-1 0,1-1,0 0,0 0,0 0,0 0,0 0</inkml:trace>
</inkml:ink>
</file>

<file path=ppt/ink/ink79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965 527,'2'0,"-5"0,3 0,-1 0,1 0,0 0,0 0,0 0,0 0,0-1,1 1,0-1,0 1,0-1,0 1,1-1,0 1,-1-1,1 1,-1 0,1 0,-1 0,-1 0,1 0,-1 0,1 1,-1-1,0 1</inkml:trace>
</inkml:ink>
</file>

<file path=ppt/ink/ink79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1006 535,'2'0,"-4"0,2 0,0 0,0 0,0 0,1 0,0 0,0-1,1 1,0 0,0 0,0 0,-1 0,1 0,0 0,-1 0,1 0,-2 0,1 0,-1 0,0 0,0 0,0 0,0 0,0 1,-1-1</inkml:trace>
</inkml:ink>
</file>

<file path=ppt/ink/ink79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1007 544,'2'0,"-4"0,2 0,0 0,0 0,0 0,0 0,0 0,0 0,1 0,0 0,-1 0,1 0,-1 0,1 0,0 0,-1 0,0 0,0 0,0 0</inkml:trace>
</inkml:ink>
</file>

<file path=ppt/ink/ink79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906 570,'2'0,"-4"0,2 0,0-1,0 1,0 0,0 0,0 0,0 0,0 0,0 0,0 0,0 0,0 0,0 0,0 0,1 0,0-1,1 1,1 0,0 0,1-1,0 1,0 0,5 0,-4 0,0 0,1 0,-1 0,1-1,-1 1,-1 0,1 0,-1-1,-1 1,0 0,-1-1,0 1,0 0,1 0,-2-1,0 1,0 0,-1 0,0 0,0 0,-1 1,0-1</inkml:trace>
</inkml:ink>
</file>

<file path=ppt/ink/ink79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905 597,'0'-1,"0"1,0 0,1-1,-1 0,1 0,-1 0,3 0,-2 0,0 1,1 0,1-1,-2 1,1 0,-1 1,0 0,0 0,0 1,0-1,0 1,-1 0,0 2,0-2,0-1,0 1,-2 0,1-1,-1 0,1 0,-1-1,1 0,-1 1,0-1,1 0,-1-1,1 1,0-1,0 1,1-1,0 0,0 0,0 0,1 0,0 0,0 0,1 1,0-1,0 1,0 0,0-1,0 1,1 1,-1 0,-1 0,0 0,2 0,-2-1</inkml:trace>
</inkml:ink>
</file>

<file path=ppt/ink/ink79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943 598,'2'0,"-4"0,2 0,0-1,0 1,0 1,0 0,1 1,-1 0,0 1,-1 1,1-3,0 1,0-1,1-1,-1 0,1 1,-1-1,1-1,0 1,1-2,-1 0,0 1,0-1,0 1,0 0,-1 1,0-1,0 1,0 0,0 1,1 0,-1 0,0 0,1 1,-1-1,1 0,0 0,0-1,1 1,-1-1,0 0,1 0,0 0,-1-1,0 0,1 0,-2 0,1 0,0 0,-1-1,0 1,0 0,-1 0,0-2,0 2,0 0,0 0,0 0,0 1,0-1,0 1,0 0,0 0,-1 2,2-1</inkml:trace>
</inkml:ink>
</file>

<file path=ppt/ink/ink79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974 606,'2'0,"-4"0,2 0,0 0,1 0,-1 1,0 1,1 0,-1 0,0 0,0 2,0-3,0 0,0 0,0 0,0-1,0 0,0 0,0 0,0-1,0 0,1 0,-1-1,1 1,0-1,0 1,1 0,-1 0,0 0,0 0,-1 1,1-1,-1 1,1 0,-1 0,0 0,-1 1,1 0,-1 0,-1-1,0 1,1 0,-1-1,0 1,2-1,0 0,1 0,0 0,0 0,0 0,0 0,0 0,2 2,-2-2,0 1,1 0,0 0,-1 0,0-1,1 1,-1-1,1 0,-1 0,-1 1,0-1,0 0,0 0,0 0,0 0,0-1</inkml:trace>
</inkml:ink>
</file>

<file path=ppt/ink/ink79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1009 611,'2'0,"-4"0,2-1,0 1,0 0,0 0,0 0,0 0,0-1,0 1,0 0,0 0,1 1,-1 0,1 0,-1 0,1 1,-1 0,1 0,-1 0,0 0,1 2,-1-2,0-1,0 0,0 1,0-1,-1-1,1 1,-1-1,0 0,0 0,-1 0,1 0,0 0,0-2,0 1,0 0,1 0,0-1</inkml:trace>
</inkml:ink>
</file>

<file path=ppt/ink/ink79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1007 595,'2'0,"-4"0,2 0,0 0,0 0,0 0,0 0,0 0,0 0,0 0,0 0,0-1,0 1,0 0,0 0,0-1,0 1,0 0,0-1,0 1,0 0,0 0,0 0,0 0,0 1,0-1</inkml:trace>
</inkml:ink>
</file>

<file path=ppt/ink/ink79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1026 559,'2'0,"-4"0,2 0,0 0,0 0,0 0,0 0,0 0,0 0,1 0,2 0,0 0,0 0,0-1,1 1,-3 0,1 0,-1 0,0 0,0 0,-1 0,1 0,-1 1,0-1,-1 1,0 0</inkml:trace>
</inkml:ink>
</file>

<file path=ppt/ink/ink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16:17"/>
    </inkml:context>
    <inkml:brush xml:id="br0">
      <inkml:brushProperty name="width" value="0.05292" units="cm"/>
      <inkml:brushProperty name="height" value="0.05292" units="cm"/>
      <inkml:brushProperty name="color" value="#000000"/>
      <inkml:brushProperty name="ignorePressure" value="false"/>
    </inkml:brush>
  </inkml:definitions>
  <inkml:trace contextRef="#ctx0" brushRef="#br0">828 31,'2'0,"-4"0,2 2,0-1,0 2,0-1,0 0,-1 1,1-1,-1-1,1 0,0 0,0-1,0 0,0 0,0-1,0 0,-1 0,1-1,0 0,0-1,0 0,0 0,1 0,-1 1,1 0,0 0,0 1,0 1,0-1,0 1,0 1,0-1,1 1,-1 0,0 1,-1-1,0 1,0 0,-1-1,0 1,-3 0,2-1,0 0,0-1,1 0,0 1,1-1,0 0,0 0,1 0,1 0,-1 0,1 0,-1 1,3 0,-2 0,0 0,-1 0,1-1,-1 1,0-1,0 0,0 0,0 0,0 0,-1-1</inkml:trace>
</inkml:ink>
</file>

<file path=ppt/ink/ink8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16:17"/>
    </inkml:context>
    <inkml:brush xml:id="br0">
      <inkml:brushProperty name="width" value="0.05292" units="cm"/>
      <inkml:brushProperty name="height" value="0.05292" units="cm"/>
      <inkml:brushProperty name="color" value="#000000"/>
      <inkml:brushProperty name="ignorePressure" value="false"/>
    </inkml:brush>
  </inkml:definitions>
  <inkml:trace contextRef="#ctx0" brushRef="#br0">375 376,'2'0,"-4"0,2 0,0 0,0 0,0 0,0 0,-1 0,1 1,0 0,0 1,0 0,1 0,-1 0,0 0,0 0,0 0,0 0,0 0,1-1,-1 0,0-1,0 0,0 0,0 0,0 0,0 0,0-2,0 0,-1 1,1-3,-1 2,1 1,-1-1,1 0,-1 0,1 1,0 0,-1 0,1 0,0-1,0 1,1 1,-1-1,2 0,-1 0,-1 1,1 0,0 0,1-1,-1 1,0 0,0 0,1 0,-1 0,1 0,-1 0,0 0,0 1,-1-1,1 0,-1 1,0-1,-1 1,0-1</inkml:trace>
</inkml:ink>
</file>

<file path=ppt/ink/ink80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1033 569,'2'0,"-4"0,2 0,0 0,0 0,0 0,0 0,0 0,1 0,0 0,0 0,1 0,0 0,0 0,0 0,1 0,-1 0,-1 0,0 0,0 0,-1-1,0 1</inkml:trace>
</inkml:ink>
</file>

<file path=ppt/ink/ink80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1017 534,'2'0,"-4"0,2 0,1 0,-1 0,0 0,0 0,0 0</inkml:trace>
</inkml:ink>
</file>

<file path=ppt/ink/ink80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1089 559,'2'0,"-4"0,2 0,0 0,0 0,0 0,0 0,0 0,0 0,0 0,0 0,0 0,0 0,0 0,0 0,0 0,0 0,0 0,0 0,0 0,0 0,0 0,0 0,0 0,0 0,0 0,0 0,0 0,0 0,0 0,0 0,0 0,0 0,0 0,0 0,0 0,0 0,0 0,0 0,0 0,0 0,0 0,0 0,0 0,0 0,0 0,0 0,0 0,0 0,0 0,0 0,0 0,0 0,0 0,0 0,0 0,0 0,0 0,0 0,0 0,0 0,0 0,0 0,0 0,0 0,0 0,0 0,0 0,0 0,0 0,0 0,0 0,0 0,0 0,0 0,1 1,1-1,0 0,1 0,0 0,0 0,1 0,-1 0,1 0,-2 0,-1 0,0 0,-1 0,0 0,0 0,0 0,0 0,0 0,0 0,0 0,1 0,-1 1,0-1</inkml:trace>
</inkml:ink>
</file>

<file path=ppt/ink/ink80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1164 556,'2'0,"-4"0,2-1,0 1,0 0,0 0,0 0,0 0,0 0,0 0,0 0,1-1,0 1,0-1,0 0,2-2,-2 2,0-1,0-1,0 1,0-1,-1 0,1 0,0 1,-1 0,0 0,0 1,0 1,0 0,0 0,0 0,0 0,0 0,0 1,-1 0,0 0,1 0,-1 0,0 1,0 2,0-2,1 0,0 1,-1 2,1-3,1-1,-1 1,1-1,1-1,-1 1,1-1,0 0,-1 0,1-1,0 1,-1-1,0 0,0 1,0-2,-1 1,-1 0</inkml:trace>
</inkml:ink>
</file>

<file path=ppt/ink/ink80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1163 543,'2'0,"-4"0,2 0,0 0,0 0,0 0,0 0,0 0,0 0,1 0,0 0,3-1,-1 1,-1 0,1-1,-1 1,0 0,0-1,-1 1,0 0,-1 0,0 0,1 0,-1 0,0 1,0-1</inkml:trace>
</inkml:ink>
</file>

<file path=ppt/ink/ink80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1194 546,'2'0,"-4"0,2 0,0 0,0 1,0 0,0 0,0 1,0 0,0 0,0-1,0 2,0-2,-1 0,1-1,0 1,0-1,0 0,0 0,0 0,1-1,0 0,0 0,0-1,1 1,-1-1,1 0,-1 1,0 0,-1 0,1 1,-1 0,0-1,0 1,-1 1,0 0,0 0,-1 0,0 1,1-2,0 1,1 0,0-1,0 0,0 0,0 0,1 1,1-1,1 1,-1-1,-1 0,1 1,0-1,-1 0,1 1,0-1,-1 0,-1 0,1 0,-1 0,0 0,0 0,0 0,-1-1</inkml:trace>
</inkml:ink>
</file>

<file path=ppt/ink/ink80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1219 545,'2'0,"-4"0,2 0,0 0,0 0,0 0,0 0,1 0,0 0,0 0,0 0,1 0,1 0,-1 0,0 0,-1-1,0 1,0 0,-1 0,0 0,0 0,1 0,0 0</inkml:trace>
</inkml:ink>
</file>

<file path=ppt/ink/ink80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1262 537,'-1'0,"1"0,-1-1,1 0,-1 1,1-1,-1 1,0 0,0 0,-1 1,1 0,-1 0,0 1,1 0,-1 0,1-1,1 1,-1 0,1-1,1-1,-1 1,2-1,-1 0,1 0,-1 0,1 0,0-1,-1 1,1-1,-1-1,0 1,0-1,-1 0,1 1,-2 0,1 1,0-1,0 1,0 0,0 0,0 0,0 0,0 1,-1 1,1 0,0 0,0 2,0-3,0 1,1-2,0 1,0 0,0-1,1 0,0 0,1-1,-2 0,0 0,0 0,-1 0</inkml:trace>
</inkml:ink>
</file>

<file path=ppt/ink/ink80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1274 543,'2'0,"-4"-1,2 1,0-1,0 1,0 0,0 0,0 0,1 1,-2 0,1 1,0 0,0 0,0 0,0 0,0 0,0-1,0 1,0-1,0 0,0-1,0 0,0 0,1 0,0-1,0 0,0-1,0 1,0-1,0 0,0 1,-1 0,1 0,-1 0,0 1,1 0,-1 0,0 0,-1 1,0-1,0 2,0-2,-1 1,1 0,1-1,-1 0,1 0,0 1,0-1,1 0,-1 0,1 1,1 0,-1-1,0 1,1-1,0 0,1 1,-1-1,-1 0,0-1,0 1</inkml:trace>
</inkml:ink>
</file>

<file path=ppt/ink/ink80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1296 523,'2'0,"-4"-1,2 1,-1-1,1 0,0 1,1 1,-1 0,1 0,1 1,-1 1,0 0,1 0,-1 0,0 1,1-1,0 4,-1-4,0 0,-1 0,0 0,0-1,-1 1,-1-1,1 0,-1-1,0 1,0-1,1 0,0 0,0-1,0 1,1-2,-1 1,1 0,-1-1</inkml:trace>
</inkml:ink>
</file>

<file path=ppt/ink/ink8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16:17"/>
    </inkml:context>
    <inkml:brush xml:id="br0">
      <inkml:brushProperty name="width" value="0.05292" units="cm"/>
      <inkml:brushProperty name="height" value="0.05292" units="cm"/>
      <inkml:brushProperty name="color" value="#000000"/>
      <inkml:brushProperty name="ignorePressure" value="false"/>
    </inkml:brush>
  </inkml:definitions>
  <inkml:trace contextRef="#ctx0" brushRef="#br0">368 387,'2'0,"-4"0,2 0,0 0,0 0,1 0,-1 0,1 0,0 0,1 0,-1 0,0 0,0 0,0 0,1 0,-1 0,0 0,0 0,0-1,-1 1,1 0,0 0</inkml:trace>
</inkml:ink>
</file>

<file path=ppt/ink/ink81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1168 518,'2'0,"-4"0,2 0,0 0,0 0,0 0,0 0,-1 0,0 0,1 1,-1-1,0 2,0-1,0 1,0 1,0-1,0 4,1-2,-1-1,1 0,0-1,-1 1,1 0,0-1,0 0,0 1,1 1,0-2,0 0,0 0,0-1,0 0,0 0,0 0,0 0,1-1,-1 1,0-1,1 0,-2 0,1 0,-1 0,0 0,0 0,0 0,0 0,0 0,1-1</inkml:trace>
</inkml:ink>
</file>

<file path=ppt/ink/ink81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1360 538,'2'0,"-4"-1,2 1,0-1,0 0,-1 0,1 1,0 0,0-1,-1 1,1 0,-2 0,1 0,-1 1,1 0,-2 4,2-3,0 0,0 1,1-1,0 0,0-1,1 0,1-1,-1 0,1-1,0 1,0-1,0 0,1-1,-2 0,0 1,0-1,-1 1,0-1,0 1,0 0,0 0,0 1,0-1,0 1,0 0,0 0,0 1,0 0,-1 1,1 0,0 0,0 0,0-1,1 1,-1-1,2 1,-1-1,0-1,0 0,1 1,0-1,-1 0,0-1,0 1,0 0,-1 0,1-1,-1 1,0 0,-1-1,0 1</inkml:trace>
</inkml:ink>
</file>

<file path=ppt/ink/ink81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1381 544,'2'0,"-4"-1,2 1,0 0,0 0,0 0,0 1,1 0,-1 0,0 1,0 0,0 0,0 0,0 0,0-1,1 0,-1 1,0-1,0-1,0 0,0 0,0 0,0 0,0-1,0 0,1 0,1-2,-1 2,1-1,-1 1,2-1,-2 1,-1 1,1 0,-1 0,0 0,-1 1,0 0,0 0,0 0,-1 0,1-1,0 1,0 0,1-1,0 0,0 0,1 1,0-1,0 1,-1-1,1 1,2 0,-1-1,0 1,0-1,2 1,-3-1,0 1,0-1,-1 0,0 0,0 0,-1 0,1 0,0-1</inkml:trace>
</inkml:ink>
</file>

<file path=ppt/ink/ink81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1425 519,'2'0,"-4"0,2-1,-1 1,1-1,0 1,0 0,-1 1,0 0,0 1,0 0,-1 1,1 0,-1 0,0 4,2-4,-1 1,1-1,0 0,1-1,-1 1,2-1,-1-1,0 1,2-1,-1 0,0-1,-1 0,2 0,-2 0,0 0,-1 0,0-1,1 0,-1 0</inkml:trace>
</inkml:ink>
</file>

<file path=ppt/ink/ink81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1438 534,'2'0,"-4"0,2 0,0 0,0 0,0 0,0 1,0 1,1 0,-1 0,0 0,0 0,0 0,0 0,0-1,0 1,0-1,0 0,1-1,-1 1,0-1,0 0,0 0,0-1,1 1,-1 0,1-1,0 0</inkml:trace>
</inkml:ink>
</file>

<file path=ppt/ink/ink81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1466 541,'2'0,"-4"0,2-1,0 1,0 0,0 0,0 0,0 0,0 0,1 0,0 0,3 0,-2 0,0 0,0 0,-1 0,1 0,-1 0,-1 1,1-1,-1 0,0 0,0 0,1 0,-1 0</inkml:trace>
</inkml:ink>
</file>

<file path=ppt/ink/ink81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1509 532,'2'0,"-4"-1,2 1,0-1,-1 0,0 1,1-1,-1 1,-1 0,1 1,-1 0,-3 3,3-2,1 0,-1 2,1-3,1 1,0-2,1 1,-1 0,2-1,-1 0,1 0,0 0,0 0,0-1,-1 0,1-1,-1 1,2-2,-3 2,0-1,1 2,-1-1,-1 0,1 1,0 0,0 0,0 0,0 0,0 1,-1 1,1 0,-1 0,1 0,0-1,0 1,1 0,-1-1,1 0,0-1,0 0,0 0,0 1,1-1,0-1,-1 1,0-1,-1-1,1 0,0 1,-1 0,0 0,0 0,0 1,0 0,0-1,0 1,0 0,0 1,0 0,0 0,0 2,-1-1,1 0,0 0,0-1,0 0,0 0,0-1,0 1,0-1,0 0,0 0,1-1,0 0,0-1,0 1,1 0,-1-1,0 1,0 1,-1-1,1 1,-1-1,1 1,-1 0,0 0,-1 1,0 0,0 0,-1-1,0 1,2-1,-1 1,0-1,1 0,0 0,0 1,0-1,0 0,0 1,1-1,0 1,1-1,-1 1,1-1,0 0,2 1,-3-1,1 0,-1 0,-1 0</inkml:trace>
</inkml:ink>
</file>

<file path=ppt/ink/ink81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1535 522,'2'0,"-4"-1,2 1,0-1,0 0,0 1,0 0,1 0,-1-1,1 2,0-1,0 2,0 0,0-1,0 2,0 2,-1-2,1 0,-1 0,0 0,0-1,0 1,0-1,0 1,-1-1,1 2,0-2,-1 0,1-1,-1 2,0-2,1 0,-1 0,1 0,-1-1,1 0,-1 0,1 0,-1 0,1 0,-1 0,1 0,0 0,-1-1</inkml:trace>
</inkml:ink>
</file>

<file path=ppt/ink/ink81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1602 527,'2'0,"-4"0,2-1,0 1,0-1,0 0,-1 1,0-1,1 1,-1 0,0 0,-1 0,1 1,-1 1,1 0,0 0,-1 0,1 3,1-3,-1 0,1-1,1 0,0 0,0-1,1 0,2-1,-3 0,1 0,0 0,-1-1,0 0,0 1,0-1,0 1,-1 0,0 0,0 1,0 0,0 1,0 0,0 1,0 0,0 0,1 1,-1-2,0 0,1 0,0 0,0-1,0 0,1 0,-1 0,1 0,0-1,-1 0,1 0,-2 0,1 1,-1-1,0 0,0 1,0-1,0 1,0 0,0 0,0 0,0 0,0 1,0 0,-1 1,1 0,0 0,0 0,-1 0,1 0,0 0,0 0,1 1,-1-1,0-1,0-1,0 1,0-1,-1 1,0-1,1 1,-1-1,0 0,1 1,-1-1,0 0,1 0,-1 0,0-1,1 0,-1 1,1-2,-1-1</inkml:trace>
</inkml:ink>
</file>

<file path=ppt/ink/ink81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1624 521,'2'0,"-4"0,2 0,0-1,0 2,0-1,0 1,-1 0,0-1,1 0,0 1,0-1,0 0,0 0,0 0,0-1,0 1,1-1,-1 1,0-1,0 1,0 0,0 0,0 0,0 1,0-1,0 1,0-1</inkml:trace>
</inkml:ink>
</file>

<file path=ppt/ink/ink8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16:17"/>
    </inkml:context>
    <inkml:brush xml:id="br0">
      <inkml:brushProperty name="width" value="0.05292" units="cm"/>
      <inkml:brushProperty name="height" value="0.05292" units="cm"/>
      <inkml:brushProperty name="color" value="#000000"/>
      <inkml:brushProperty name="ignorePressure" value="false"/>
    </inkml:brush>
  </inkml:definitions>
  <inkml:trace contextRef="#ctx0" brushRef="#br0">395 389,'2'0,"-4"0,2 0,0 0,0 0,0 0,0 0,0 0,0 0,1 1,-1-1,2-1,-1 1,2-1,-2 0,0 0,0 1,0-1,0-1,-1 2,0-1,-1 0,1 1,-1 0,0 0,0 0,0 0,0 0,0 1,0 0,0 0,0 0,0 1,1-1,0 0,0 1,0-1,0 0,1 0,-1 0,1-1,0 0,0 0,2 0,-1 0,0 0,2-2,-2 1,0 0,0 0,0 0</inkml:trace>
</inkml:ink>
</file>

<file path=ppt/ink/ink82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1145 581,'2'0,"-4"0,2 0,0 0,0 0,0-1,0 1,0 0,0 0,0 0,0 0,0 0,0 0,0 0,0 1,0 0,0 0,0 0,0 1,0-1,0 0,0 0,0 0,0-1,0 1,0 0,0 0,1-1,-1 0,0 0,1 0,-1 1,1-1,-1 0,1 0,0 0,-1 0,1 0,0 0,0 0,1 0,0 0,-1 0,0 0,0 0,0 0,0 0,0 0,1 0,-1 0,1 0,-1 0,1 0,0 0,1 0,-1 0,0 0,0 0,0 0,-1 0,1 0,0 1,0-1,0 0,1 0,-1 0,1 0,-1 0,0 0,2 0,-2 0,0 1,-1-2,1 1,-1 0,1 0,-1 0,0 0,1 0,-1 0,0 0,0 0,0-1,1 1,1 0,-2 0,1 0,-1 0,1-1,0 1,0 0,1 0,-1 0,0 0,0 0,0 0,0 0,0 0,0 0,1-1,-1 1,-1 0,1 0,-1 0,0 0,1 0,-1 0,0 0,0 0,1 0,-1 0,-1 0,1 0,0 0,0 0,1 0,-1 0,1 0,0 0,-1 0,1 0,0 0,0 0,0 0,0 0,-1 0,0 0,0 0,0 0,0 0,1 0,-2 1,1-1,0 0,-1 0,0 0,0 0,1 0,-1 0,1-1,0 1,0 0,0 0,1 0,-1 0,1 0,0 0,0 0,-1 0,1 0,0 0,-1 0,3 1,-2-1,0 0,0 0,0 0,0 0,0 1,0-1,-1 0,1 0,0 0,0 0,0 0,0 0,0 0,2 0,-2 0,0 0,1-1,-1 1,1 0,0 0,-1 0,1 0,0 0,0 0,1 0,-1 0,0 0,0 0,3 1,-2-1,-1 0,0 0,0 0,0 1,0-1,0 0,0 0,-1 0,1 0,-1 0,1 0,-1 0,1 0,1 0,-2 0,0 0,1 0,-1 0,1 0,-1 0,1 0,-1 0,1 0,0 1,1-1,-1 0,0 0,0 0,4 1,-4-1,0 0,0 0,1 0,-1 0,-1 0,1 0,-1 0,1 0,0 0,-1 0,1 0,-1 0,1 0,0 0,-1 0,-1 0,1 0,-1 0,0 0,1 0,0 0,-1 0,0-1,0 1,0 0,0 0,0 0,-1 0,1 0,-1 0,0 0,1 0,-1 0,0 0,1 0,0 0,-1 0,1-1,0 1,0 0,1 0,1-1,-1 1,-1 0,0-1,0 1,-1 0,1 0,-1 0,0-1,0 1,0 0,0 0,0 0,0 0,0-1,-1 1,1 0,0 0,-1-1,1 1,-1-1,1 0,-1 0,0 0,1 0,0 0,-1-1,1 0,-1 0,1 1,0 0,0-1,0 2,0-1,0 0,0 0,0 1,0 0,0-1,0 1,0 0,0 0,0-1,0 1,0 0,0 0,0 0,0 0,0 0,0 0,0 0,0 0,0 1,0-1,-1 1</inkml:trace>
</inkml:ink>
</file>

<file path=ppt/ink/ink82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1059 675,'2'0,"-4"0,2 0,-1 0,1 0,0 0,0 0,0 0,0 0,0 0,1 0,0 0,0 0,1 1,0-1,1 0,-1 0,0 0,1 0,-1 0,0 0,1 0,-2 0,0 0,-1 0,1 0,-1 0,0 0,0 0,0 0,-1 0,0 0</inkml:trace>
</inkml:ink>
</file>

<file path=ppt/ink/ink82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1062 684,'2'0,"-4"0,2 0,-1 0,1 0,0 0,0 0,0 0,1 0,0 0,0 1,0-1,1 0,0 0,0 0,0 0,0 0,0 0,0 0,0 0,-1 0,0 0,-1 0,0 0,0 0,0 0,0-1,1 1</inkml:trace>
</inkml:ink>
</file>

<file path=ppt/ink/ink82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1145 680,'2'0,"-4"0,2 0,-1 0,1 0,0 0,0 0,0 0,0 0,0 0,1 0,1 0,0 0,0 0,1 0,0 0,3 0,-4 0,1 0,0 0,0 0,-1 0,0 0,-1 0,0 0,0 0,-1 0,1 0,-1 0,1 0,-1 0,2 0</inkml:trace>
</inkml:ink>
</file>

<file path=ppt/ink/ink82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1235 672,'2'0,"-4"-1,2 1,-1 0,1 0,0-1,0 1,0 0,0 1,-2 0,2 1,-1 0,0-1,1 1,0 0,0 0,0-1,1 1,0-1,2 0,-1 0,1-1,0 0,2-1,-3 0,0 0,-1 1,0-1,0 0,-1 0,0 0,0 1,0-1,-1 0,0 0,0 0,-1 0,-1-1,1 1,0 0,1 0,-1-1,0 1,1 0,-1-1,1 1,0-1,0 0,1 1,0 0,0 0,0 0,1 0,0 0,-1 0,1 1,1-1,-1 1,0-1,1 1,0 0,-1 0,1 0,0 0,-1 0,0 0,1 0,-1 1,-1 0,1-1,-1 1,0 0,0 0</inkml:trace>
</inkml:ink>
</file>

<file path=ppt/ink/ink82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1260 683,'2'0,"-4"0,2 0,0 0,0 0,0 0,0 1,0 0,0 0,0 1,0-1,0 1,0 0,1-1,-1 1,0-1,0 0,0 0,0-1,0 0,0 0,0 0,0 0,0-1,1 1,-1-1</inkml:trace>
</inkml:ink>
</file>

<file path=ppt/ink/ink82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1274 684,'2'0,"-4"0,2 0,0-1,0 1,-2 1,1 0,0 0,-1-1,1 1,-1-1,1 1,1-1,-1 0,1 0,0 0,0 0,0 1,0-1,1 0,1 0,0 1,-1-1,0 0,0 1,0-1,0 1,0 0,0 0,-1-1,1 1,0-1,-1 1,1-1,-1 1,1 0,-1-1,0 0,1 0,-1 0,1 0,-1 0,1 0,-1-1,0 1,1-1,-1 1,0 0</inkml:trace>
</inkml:ink>
</file>

<file path=ppt/ink/ink82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1316 664,'2'0,"-4"0,2-1,0 0,0 1,0-2,0 1,-1 1,1 0,0-1,-1 1,0 0,0 0,0 0,0 1,0-1,0 2,-1-1,1 1,0 0,0 2,1-3,0 1,0-1,0 0,0 0,1-1,0 0,0 0,1 0,1-1,-1-1,-1 1,1 0,0-2,-2 1,0 1,1-1,-1 1,0 0,0 1,0 0,0-1,0 1,0 0,0 0,0 1,-1 0,1 2,0-1,0 0,-1 0,1 0,1 0,-1-1,1 0,-1 0,1 0,0 0,-1 0,1-1,0 0,1 0,-2 0,1-1,0 1,0-1,0 1,-1-1</inkml:trace>
</inkml:ink>
</file>

<file path=ppt/ink/ink82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1336 674,'2'0,"-4"0,3 0,-1-1,0 1,0 0,0 1,0-1,0 3,0-2,0 1,0 0,0 0,0-1,0 1,0 0,-1-1,1 1,0-1,0 1,0-1,0 0,0 0,0 0,0 0,0-1,0 0,-1 1,0-1,1 0,-1 0,1 0,-1 0,0 0,0-1,1 0,-1 0,1-2</inkml:trace>
</inkml:ink>
</file>

<file path=ppt/ink/ink82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1335 661,'2'0,"-4"0,2-1,0 1,0 0,0 0,0 0,0 1,0-1,0 0,0 1,0-1,0-1,0 1,-1 0,1-1,0 0,0 0,1 1,-1-1,0 1,0 0,0 0,0 0,1 0,-1 1,0 0,0 0</inkml:trace>
</inkml:ink>
</file>

<file path=ppt/ink/ink8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16:17"/>
    </inkml:context>
    <inkml:brush xml:id="br0">
      <inkml:brushProperty name="width" value="0.05292" units="cm"/>
      <inkml:brushProperty name="height" value="0.05292" units="cm"/>
      <inkml:brushProperty name="color" value="#000000"/>
      <inkml:brushProperty name="ignorePressure" value="false"/>
    </inkml:brush>
  </inkml:definitions>
  <inkml:trace contextRef="#ctx0" brushRef="#br0">424 384,'2'0,"-4"0,2-1,0 1,0 0,0 0,-1-1,1 1,-1 0,0 1,0-1,0 1,0 0,0 0,0 0,0 0,1 1,0-2,0 1,0-1,1 1,0 0,0-1,1 0,-1 0,1-1,-1 1,0-1,1 1,-2-1,1 1,0-1,-1 0,0 1,0 0,0-1,0 1,0 0,0 0,0-1,0 1,0 0,0 0,0 0</inkml:trace>
</inkml:ink>
</file>

<file path=ppt/ink/ink83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1257 714,'2'0,"-4"0,2 0,0 0,0 0,0 0,0 1,0 0,0 2,-1-2,1 1,0-1,-1 2,1-2,1 0,-1 0,1 0,0 0,0 0,0-1,1 1,0-1,2 1,-1-1,-1 0,1 0,3 0,-3 0,0 0,1 0,0 1,-1-1,1 0,1 0,-1 0,0 0,4 0,-4 1,-1-1,1 0,4 0,-4 1,0-1,0 0,-1 0,1 0,-1 0,-1 0,0 0,0 0,-1 0,0 0,-1 0,0-1,0 1,0 0,0 0,0 0,0 0,-1-1,0 1</inkml:trace>
</inkml:ink>
</file>

<file path=ppt/ink/ink83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1359 724,'2'0,"-4"-1,2 1,-1 0,1 0,0 0,0 0,1 0,0 1,3 1,-1-1,-1 0,0 1,0-1,-1 1,-1-1,1 1,-1 0,-1-1,0 3,0-2,0-1,-1 1,0 0,1-2,1 0,0 0,0 0</inkml:trace>
</inkml:ink>
</file>

<file path=ppt/ink/ink83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1406 707,'2'0,"-4"0,2 0,0 0,0 1,0-1,-1 2,1 0,0 1,-2 4,2-3,-1 0,1-1,0 0,1-1,0-1,0 0,0 0,0-1,1 0,0-1,-1 0,1 0,0-1,-1 0,1 0,-1 0,0 0,0 0,-1 1,0 1,0 0,-1 1,1 0,-1 0,0 1,0 0,1 0,0 0,0 1,0-2,1 0,0-1,1 1,0-1,0-1,-1 0,1 1,-1-2,0 1,0 0,-1-1,0 0,0 0,-1 1,1 0,-1 0,-1 0,1 0,0 1,0 0,0 0,1 0</inkml:trace>
</inkml:ink>
</file>

<file path=ppt/ink/ink83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1445 725,'2'0,"-5"0,3 0,-2 1,-1 2,1-2,1 1,0 0,1 0,0 0,1-1,0 0,1 0,-1-1,2 0,-1 0,0-1,0 0</inkml:trace>
</inkml:ink>
</file>

<file path=ppt/ink/ink83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1463 731,'0'-1,"0"1,0 0,0-1,0 1,-1-1,1 1,-1 0,-1 0,1 1,0 0,-1 3,1-3,1 1,0-1,0 0,1-1,0 1,0-1,1-1,-1 1,1-2,-1 1,0 0,0-1,0-2,0 3,-1 0,0 1,0-1,0 1,-1 1,1 0,-1 0,0 3,1-3,0 1,0-1,0 1,1-2,0 1,0-1,0-1,1 1,0-1,0 0,0-1,0 0,3-3,-3 2,0-1,0 1,0-3,-2 4,0 0,0 1,-1-1,0 1,1 1,-1-1,1 1,-1-1,1 1,0 0,0 0,-1 1,1 0,-1 0,0 0,1 2,-1-1,1 1,-1 1,1-1,0 1,-1-1,1 0,0-1,-1 1,1-1,0 0,1-1,0 1,-1-2,1 0,0 0,-1 0,1 0,0 0,0-1,0 0,0 1</inkml:trace>
</inkml:ink>
</file>

<file path=ppt/ink/ink83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1542 723,'2'0,"-5"-1,3 1,0-1,-1 0,0 0,-1 1,1 0,0 0,1 0,-1 1,0-1,1 2,0-1,0 0,0 1,2-1,-1 0,0-1,0-1,1 1,-1-1,-1 1,1-1,-1 0,0 0,0 1,0-1,0 1,0 0,0-1,0 1,0 0,0 0,0 0,0 0,0 0,0 1,0-1,0 1,0-1,0 0,0 0,0 0,0 0,0 0,0 0,0 0,0 1,1-1,-1 0,0 1,0-1,0 0,0 1,0 1,1 0,-1 0,0 1,0-1,0 1,0 2,0-3,-1 0,1 0,-1 0,1 0,-1-1,1 1,0-1,-1 0,1-1,0 0,0 0,0-1,0-1,0 1,0 0,0-1,0 0,-1 1,1-1,0 0,-1 1,1 0,0-1,1 0,0 1,0-1,2-2,-1 2,0 0,0 1,-1 0,0 0,0 0,-1 1,0-1,1 1,-1 0,1 0,-1 0,2 1,-2 0,1 1,-1 0,0-1,0 1,0-1,0 0,0-1,0 1,0-1,0 0,-1-1,1 1,0-1,0-2,1 1,-1 0,1 1,0-1,0 1,0 0,0 1,0-1,-1 1,1 0,-1 0,1 0,0 0,0 1,0-1</inkml:trace>
</inkml:ink>
</file>

<file path=ppt/ink/ink83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1577 722,'2'0,"-4"0,2 0,-1 0,-1 1,1 0,-1 0,1 1,-1 0,2 0,-1-1,1 1,0-1,1-1,1 1,-1-1,0-1,1 1,0-2,-1 1,0-1,-1 1,1-1,0 1,-1 0,0 1,0 0,0 0,0 1,0-1,0 2,0-1,0 3,0-3,0 0,1 0,-1-1,2 0,-1 0,0 0,1 0,-1 0</inkml:trace>
</inkml:ink>
</file>

<file path=ppt/ink/ink83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1596 726,'0'-1,"0"1,0 0,-1-1,1 1,-1 0,0-1,0 2,0-1,0 2,0 1,0-1,1-1,0 0,0 1,1-2,0 0,1 0,-1-1,0 0,1 0,-1-1,0 0,1 0,0-4,0 3,-2-1,1 1,0 1,-1 0,0 1,0 1,0 0,-1 0,1 1,-1 1,0 0,1 1,-1 4,0-4,1 0,0-1,1 2,-1-3,1-1,0 1,0-1,0 0,0-1,0 0,-1 0,1-1,1-2,-1 2,-1 1,0-1,1 1,-1 1,-1 1,1 0,0 1,-1 1,1-1,0 0,-1-1,1 1,1-1,-1 0,0-1,1 0,-1 0</inkml:trace>
</inkml:ink>
</file>

<file path=ppt/ink/ink83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1618 714,'-1'0,"1"-1,0 1,0 0,0 0,0 0,0 1,1-1,-1 2</inkml:trace>
</inkml:ink>
</file>

<file path=ppt/ink/ink83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1619 726,'2'0,"-4"0,3 0,-1 1,1-1,-1 0,2 1,-1-1,1 0,-1-1,1 0,-2 0,1 0,-1 0,0 1,0-1,-1 1,0 0,1 0,-1 0,-2 2,2 0,1 0,-1-1,1 2,0-2,0 0,0-1,1 1,0-1,0 0,1 0,-1-1,1 1,1-2,-2 1,1 1,-1-1,0 1,-1 0,0 1,0-1,-1 1,1 1,0-2,0 1,1 0,-1-1,3 0,-2 0,1-1,-1 0,3-1,-2 1,0 0,0-1,-1 2,0-1,-1 1,0 1,0 0,-1 0,1 1,0-1,0-1,0 1,0-1,1 0</inkml:trace>
</inkml:ink>
</file>

<file path=ppt/ink/ink8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16:17"/>
    </inkml:context>
    <inkml:brush xml:id="br0">
      <inkml:brushProperty name="width" value="0.05292" units="cm"/>
      <inkml:brushProperty name="height" value="0.05292" units="cm"/>
      <inkml:brushProperty name="color" value="#000000"/>
      <inkml:brushProperty name="ignorePressure" value="false"/>
    </inkml:brush>
  </inkml:definitions>
  <inkml:trace contextRef="#ctx0" brushRef="#br0">424 385,'2'0,"-4"0,2 0,0 1,0-1,0 0,-1 0,1 0,0 0,0 0,0 0,0 1,0-1,0 0,2 0,-1 0,0 0,0 0,0-1,0 0,-1 1,0-1,0 0,0 1,0-1,-1 1,0 0,1 0,-1 0,0 0,0 0,0 0,-1 1,1-1,0 1,0 0,0 0,1 0,-1 0,1 0,0 0,0 1,0-1,1 0,-1 0,2 0,-1-1,0 0,0 1,2-1,-1 0,-1 0,1 0,-1 0,1-1,-1 1,1 0,-1-1,-1 1,1 0,-1 0,1-1,-1 1,1-1</inkml:trace>
</inkml:ink>
</file>

<file path=ppt/ink/ink84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1659 731,'2'0,"-3"-1,1 0,1 0,1-1,-1-1,1 0,1-5,-1 5,0 0,-2 1,1 1,-1 1,-1 0,0 1,0-1,0 2,0-1,0 1,0 1,1 0,-1 0,1-1,-1 1,1-1,0 0,0 0,0-1,0-1,0 0</inkml:trace>
</inkml:ink>
</file>

<file path=ppt/ink/ink84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1653 715,'2'0,"-4"0,2 0,0 0,0 0,2 0,-1 0,4 1,-2-1,0 0,0 0,0 0,-1 0,0 0,0 0,-1 1,-1-1,1 0,-1 0,0 0,0 0</inkml:trace>
</inkml:ink>
</file>

<file path=ppt/ink/ink84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1261 681,'2'0,"-4"0,2 0,0 0,0 0,0 0,0 0,0 0,0 0,0 0,0 0,-1 0,1 0,0 0,0-1,0 1,0 0,0 0,0 0,-1 0,1 0,0-1,0 1,0 0,0 0,0 0,0 0,0 1,0 0,0 0,0 2,0-1,0-1,0 0,-1 1,1-1</inkml:trace>
</inkml:ink>
</file>

<file path=ppt/ink/ink84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825 777,'2'0,"-5"0,3-1,-1 1,1 0,-1-1,1 1,0 1,0 1,-1 3,1-1,-1 0,1 0,0 0,0 0,0-1,1 0,-1 0,1-1,-1 1,0-2,0-1,0 1,-2-1,1 0,0-1,0 0,0 0,0 0,0 0,0-1,1 0,0 0,0-2,0 2,1 0,0 1,3-2,-2 2,0 1,0-1,1 1,-1 1,0-1,0 1,1 1,-2 0,2 1,-2-1,-1 0,0-1,0 2,-1-3,1 0,-1 0,2-2,-1 1,1 0,0 0,1-1,-1 0,1 0,1 1,-2 0,2 0,-2 1,-1 1,1-1,-1 2,0-1,0 1,0 0,1 0,-1-1,1 1,-1-2,1 1,0-1,1 0,0-1,-1 0,0 0,0 0,0 0,0-1,-1 1,0 0,-1 0,0 1,-1 0,-1 0,1 0,-1 0,2 1,0-1,1 0,0 0,1 0,2-1,-2 1,1-1,0 1,2-1,-2 0,0 1,-1 1,1 0,-1 0,-1 1,0-1,0 1,0-1,-1 0,1 0,0-1,-1 0,1 1,-1-1,1-1,0 1,0-1,0 0,0 0,1 0,0 0,0 0,0 0,0 0,1 0,-1 1,0 0,0 1,0 0,-1 0,1 0,-1 1,0-1,0 0,0-1,0 1,0-1,-1 0,1 0,0-1,0 0,0 0,0 0,1 0,0 0,1 0,0 0,-1 1,-1 1,1-1,-1 1,0 0,1 0,-1 0,0 0,0 0,0 0,0-1,0 1,1-1</inkml:trace>
</inkml:ink>
</file>

<file path=ppt/ink/ink84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942 801,'2'0,"-4"0,2 1,0-1,1 1,0-1,0 0,0 0,1 1,0-1,0-1,0 1,0 0,-1-1,0 0,0 0,-1 0,0-1,0 1,-1 0,1 0,-2 1,1 0,-1-1,1 1,0 1,0-1,0 1,0 1,0-1,1 1,0 1,0-2,1 0,-1 1,3 0,-1-2,0 1,0-1,1 0,-1 1,0-1,1 0,-1-1,-1 1,1-1,0 0,-1 0,-1 0,1 1,-1-1,-1 0,0 1,0 0,0 0,0 0,0 0,1 1,0-1,1 1,1-1,-1 0,1 0,-1 0,0 0,0 0,0 1,0 0,-1 0,0 1,1 0,-1 1,0-1,0 1,0 1,-1-2,1 0,0-1,0 0,0 0,0-1,0 0,0 0,0 0,0 0,0 0,-1 0,1-1</inkml:trace>
</inkml:ink>
</file>

<file path=ppt/ink/ink84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1022 792,'2'0,"-4"-1,2 0,1 0,0-1,0 1,-1 1,0 0,0 0,0 0,1 0,-1 1,1 0,-1 0,0-1,0 1</inkml:trace>
</inkml:ink>
</file>

<file path=ppt/ink/ink84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1027 789,'2'0,"-4"0,2 0,0 0,0 0,0 0,0 0,1 3,-1-1,1 0,-1 0,0 2,0-2,0 0,0-1,0 0,0 0,0-1,0 0,0 0,1 0,-1-1,1 0</inkml:trace>
</inkml:ink>
</file>

<file path=ppt/ink/ink84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1039 771,'2'0,"-5"-1,2 1,-1-1,-2 1,1 0,1 0,-1 2,-2 1,3 0,0 1,-1-1,1 1,1-1,-1 1,2-1,-1 0,2 0,-1 0,2 0,-1 0,2-1,-1 0,0 0,0 0,1-1,-1-1,1 0,0 1,0-2,0 1,0-1,0 0,-1 0,1 0,-1-1,0 0,1 0,-1 0,1-3,-2 2,0 0,-1 1,0-1,-1 1,0 0,0 0,-1 0,0 0,-4-2,3 3,-1-1,0 1,-7 0</inkml:trace>
</inkml:ink>
</file>

<file path=ppt/ink/ink84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825 896,'0'-1,"0"1,0-1,1 0,-1 1,0 0,0-1,0 2,-1-1,0 1,-1 1,0 0,-3 4,1-3,1 0,-1 0,-1 1,3-3,1 0,0 0,0-1,1 0,0 1,0-1,1 0,0 0,1 0,-1 0,1-1,3 1,-3 0,0 0,1 0,0 0,-1 0,1 0,0 0,0 0,-1 0,2 1,-2-1,0 0,-1 0,1 0,-1 0,-1 0,1 0,-1 0,-1 0,1-1</inkml:trace>
</inkml:ink>
</file>

<file path=ppt/ink/ink84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827 895,'2'0,"-4"0,1-1,1 1,0 0,0 0,0 0,0 0,0 0,1 1,-1 0,1 1,0 1,0-1,0 1,0 0,0-1,1 1,-1-1,2 1,-2-2,0 1,-1-1,1 0,-1-1,0 0,0 0,0 0,0 0,0 0,0-1</inkml:trace>
</inkml:ink>
</file>

<file path=ppt/ink/ink8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16:17"/>
    </inkml:context>
    <inkml:brush xml:id="br0">
      <inkml:brushProperty name="width" value="0.05292" units="cm"/>
      <inkml:brushProperty name="height" value="0.05292" units="cm"/>
      <inkml:brushProperty name="color" value="#000000"/>
      <inkml:brushProperty name="ignorePressure" value="false"/>
    </inkml:brush>
  </inkml:definitions>
  <inkml:trace contextRef="#ctx0" brushRef="#br0">450 387,'2'0,"-5"0,3 0,-1-1,0 1,1 0,-1 0,0 0,0 0,0 0,0 1,0 0,1 0,-1 1,0-1,1 0,0 0,1 0,0-1,0 0,0-1,0 1,0-1,0 0,0 0,0-1,-1 1,1-2,-1 1,0 0,0 1,0-1,0 1,0 0,0 1,0-1,0 1,-1 0,1-1,-1 1,1 0,0 0,0 0,0 0,0 0,0 0,0 0,0 0,0 1,0 0,0 1,0 0,0 0,0 0,0 2,0-2,1-1,-1 1,1 0,-1-1,1-1,0 1,-1-1,1 0,-1 0,1 0,0-1,0 0,-1 0,2-1</inkml:trace>
</inkml:ink>
</file>

<file path=ppt/ink/ink85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863 895,'2'0,"-4"0,2-1,0 1,0 0,0 0,0 0,0 0,0 0,0 0,0 0,0 1,0 1,0 1,0 2,0-3,0 0,1 0,-1-1,1 0,-1-1,0 0,1 0,0 0,0 0,0-1,1 0,-1 0,0 0,0-1,0 0,-1 0,1 1,-1 0,1 0,-1 1,0 0,0 0,0 3,0-1,0-1,1 2,0-2,0 0,0-1,0 1,2-1,-2 0,0-1,1 1,-1-1,0 0,1 0,-2 0,1 0,-1 0,0-2,0 1,0 1,0 0,-2-2,0 3,1-1,0 0,-1 1,2-1,-1 1,0 0,1 0,0 1,-1 1</inkml:trace>
</inkml:ink>
</file>

<file path=ppt/ink/ink85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904 911,'2'0,"-4"0,2 0,0 0,0 0,0 1,0 0,0 0,0 3,0-3,0 1,0-1,0 0,0 0,0 0,-1-1,1 1,0-1,0 0,0-1,0 1,0-1,1-2</inkml:trace>
</inkml:ink>
</file>

<file path=ppt/ink/ink85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910 914,'0'-1,"0"1,1 0,-1-1,1 1,0 0,-1 0,0 0,0 0,-2 2,1-1,0-1,-1 1,1 0,-1-1,2 0,0 0,0 0,0 0,0 0,0 1,1-1,2 1,-2-1,1 1,-1-1,1 0,-1 0,1 0,0 0,-1 0,0 0,0 0,0-1,-1 0,1 0,-1 0,0 0,1 0,-1 1,0 0,0 0,-1-1,1 1,0 0,0 1,0-1,-1 1,1 0,0 0,0 1,0-1,0 2,0-1,0 0,0-1,1 1,-1-1,1 1,-1-1,0 0,1 0,-1 0,0 0,-1 0,1 0,0-1,-1 1,0-1,0 0,1 0,-1 0,0 0,0 0,0 0,0-1,0 1,0-2,0 0,1 1</inkml:trace>
</inkml:ink>
</file>

<file path=ppt/ink/ink85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921 901,'2'0,"-4"0,2 0,0 0,0 0,0 0,0 1,0-1,0 0,0 0,0 0,0 0,0 0,0 0,0 0,0 0,0 0,0 0,0 0,0 0,0 0,0 0,0 0,0 0,0 0</inkml:trace>
</inkml:ink>
</file>

<file path=ppt/ink/ink85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967 896,'2'0,"-4"0,2 0,0 0,0 0,0 0,0 0,0 0,0 0,1 0,0 0,0 0,0 0,1 0,0-1,0 1,1 0,1 0,-2 0,0 0,-1 0,0 0,-1 0,1 0,-1 0,0 0,0 0,0 0,-1 0</inkml:trace>
</inkml:ink>
</file>

<file path=ppt/ink/ink85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970 904,'2'0,"-4"0,2 0,0 0,0 0,1 0,1 0,-1 0,0 0,1 0,2 0,-1 0,-1-1,0 1,0 0,1-1,-2 1,-1 0,1 0,-1-1,1 1</inkml:trace>
</inkml:ink>
</file>

<file path=ppt/ink/ink85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1040 895,'-1'-1,"1"1,0 0,0-1,-1 1,1-1,1 0,-1 0,1 0,0 0,0 0,1 0,-1 1,0-1,0 1,0 0,0 1,0 0,1 0,-2 1,1 0,-1 0,1 0,-1 0,0 0,-1 0,1-1,-1 0,1-1,-1 0,1 0,0-1,-1 0,1-1,0 0,1 0,-1 0,1 0,0 0,0 1,0-1,0 1,0 0,0 1,1-1,-1 1,1 0,0 0,-1 1,0-1,0 1,0 0,0 0,0 1,-1-1,0 1,0 2,0-2,0 1,0-1,-1 3,1-3,0 1,0-1,0 1,0 2,0-2,0-1,-1 1,1-2,0 1,0-2,0 1,0 0,1-1,0 0,0 0,0 0,0 0,0-1,0 1,0 0,0 0,0-1,1 1,-2 0,0-1,1 1,-1 0,0-1,0 1</inkml:trace>
</inkml:ink>
</file>

<file path=ppt/ink/ink85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1131 886,'0'-1,"0"1,1 0,-1-2,0 2,0 0,0 0,0-1,0 1,0 0,0 0,0 0,0 0,0 0,-1 1,0 0,0 1,-1 2,2-2,-1 0,1 0,0 0,0 0,1-1,0 1,0-2,1 1,2-1,-1 0,-1-1,0 1,1-2,-2 1,0 0,0 0,-1 0,0 0,0 0,0 0,0 0,-1 0,-2-1,1 2,0-1,0 0,-2-1,2 1,0 0,1 0,-1 0,0 0,1 0,-1-1,1 1,0 0,1-1,1 1,-1 0,1 0,2-1,-2 1,1 1,-1 0,1-1,1 1,-2 1,1-1,-2 1,1 1,-1-1,0 1,-1-1</inkml:trace>
</inkml:ink>
</file>

<file path=ppt/ink/ink85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1154 899,'2'0,"-4"0,2 0,0 0,0 0,0 1,0 1,1 2,-1-1,0-1,0 0,0 0,1-1,-1 0,-1 0,1 0,0-1,0 0,0 0,0 0,0 0,1-1,0-1</inkml:trace>
</inkml:ink>
</file>

<file path=ppt/ink/ink85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1165 903,'2'0,"-4"0,2-1,0 1,0 0,1 0,-2 1,0-1,-1 1,1 0,-1 0,0 0,1 0,1-1,-1 0,1 1,0-1,0 0,0 0,1 1,0-1,2 1,-2-1,0 1,0-1,1 0,-1 1,0-1,1 0,-2 1,2-1,-2 0,1 0,-1 0,1 0,-1 0,0 0</inkml:trace>
</inkml:ink>
</file>

<file path=ppt/ink/ink8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16:17"/>
    </inkml:context>
    <inkml:brush xml:id="br0">
      <inkml:brushProperty name="width" value="0.05292" units="cm"/>
      <inkml:brushProperty name="height" value="0.05292" units="cm"/>
      <inkml:brushProperty name="color" value="#000000"/>
      <inkml:brushProperty name="ignorePressure" value="false"/>
    </inkml:brush>
  </inkml:definitions>
  <inkml:trace contextRef="#ctx0" brushRef="#br0">490 379,'2'0,"-4"-1,2 1,0 0,0-1,0 1,0-1,0 1,0 2,0-1,0 1,0 1,1-1,-1 1,0 0,1-1,-1 0,0-1,1-1,-1 0,0 0,1-1,0-3,-1 1,0 1,0-1,0 1,0-1,0 1,-1 0,1 0,0-1,0 2,-1 0,1 0,0 0,0 0,0 1,0 0,1 0,0-1,0 1,0 0,0 0,0 0,1 0,-1 0,1 1,-1-1,0 1,-2 0</inkml:trace>
</inkml:ink>
</file>

<file path=ppt/ink/ink86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1208 875,'2'0,"-4"-1,2 1,-1-1,1 0,-1 1,1 0,-1 0,-1 1,1 0,-1 0,0 2,0-1,1 1,1-1,-1 2,1-2,0-1,1 0,0 0,1-2,-1 1,1-1,-1 0,1 0,-1 0,0 0,0-1,-1 0,1 0,-1 0,0 2,0-1,0 1,0 0,0 0,0 1,0 0,0 2,-1-1,1 0,0 0,0 1,1-1,-1-1,0 0,1-1,1 1,-1-1,0 0</inkml:trace>
</inkml:ink>
</file>

<file path=ppt/ink/ink86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1222 890,'2'0,"-4"0,2 0,0-1,0 1,0 0,0 1,0 0,0 2,0-2,0 2,0-1,0 1,0-1,1 0,-1 1,0-1,1-1,-2 2,1-1,0-1,0-1,-2 2,2-2,-1 0,1 0,-1 0,0 1,1-2,-1 1,1 0,-1 0,0-1,1 0,-1 1,1-2,0 1,0-1</inkml:trace>
</inkml:ink>
</file>

<file path=ppt/ink/ink86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1225 880,'2'0,"-4"0,2 0,0 0,-1 0,1 0,0 1,0 0,0-1,-1 0,1 0,0 0,0 0,0 0,0-1,0 1,0-1,0 1,0 0,0 0,0 0,0 0,1 0,-1 1,0-1,0 1</inkml:trace>
</inkml:ink>
</file>

<file path=ppt/ink/ink86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742 843,'-1'0,"1"0,0 0,-1 0,1 0,0 0,0 1,0 0,0 1,0 1,0 1,0 0,0 2,0 0,-1 6,1-6,0 0,0 1,-1-1,1 0,-1 0,0-1,0 0,0-1,1 0,-1-1,1-2,0 0,0-1,0 0,0 0,0-1,0 0,1-1,0-1,0 0</inkml:trace>
</inkml:ink>
</file>

<file path=ppt/ink/ink86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746 844,'2'0,"-4"0,2 0,0 0,0 0,0 0,2 0,-1 0,1 0,0 1,0-1,1 0,0 0,4 0,-2 0,0-1,0 1,1 0,-1-1,1 1,-1 0,0 0,0 0,0-1,0 1,0 0,1 0,-1 0,6-1,-6 1,0 0,0 0,0 0,-1 0,1-1,0 1,0 0,0 0,5 0,-5 0,0-1,1 1,5 0,-6 0,1-1,-1 1,0 0,1 0,0 0,0 0,-1 0,1 0,0 0,0 0,0 0,-1 0,1 0,3 0,-4 0,-1 0,1 0,0 0,5 0,-5 0,1 0,-1-1,6 1,-5 0,-1 0,1 0,7-1,-7 1,1 0,0 0,0 0,0 0,0 0,0 1,0-1,-1 0,1 0,0 0,-1 0,1 0,-1 0,9 1,-8-1,0 0,0 0,0 0,-1 0,1 1,-1-1,-1 0,1 0,0 0,5 1,-5-2,-1 1,5 0,-5 0,-1 0,-1 0,0 0,0 0,0-1,-1 1,-1 0,1 0,-1 0,-1 0,0 0,1 0,-2 2,1-1,0 0,0 0,-1 1,1 0,-1 0,1 0,-1 1,1 0,-1 0,0 1,0 0,0 0,0 0,-1 4,1-4,0 1,0-1,0 0,1 1,-1-1,1 1,-1-1,1 0,-1 2,1-3,-1 0,1-1,0 1,0-2,0-1,0 0,-1 0,0-1,-1 0</inkml:trace>
</inkml:ink>
</file>

<file path=ppt/ink/ink86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735 940,'2'0,"-4"0,2 0,0-1,0 1,0 0,0 0,0 0,0 0,0 0,0 0,0 0,0 0,0 0,0 0,0 1,0-1,0 2,0-1,0 0,0 1,0 0,0 0,0 0,0 0,-1 1,1-1,0 0,0-1,0 2,0-2,0 1,0-2,0 1,0 0,1-1,-1 1,0-1,1 1,0-1,-1 0,1 0,0 1,2-1,-1 0,1 0,-1-1,1 1,-1 0,1 0,1-1,-1 1,1 0,-1-1,1 1,0 0,-1 0,1-1,2 1,-2-1,0 1,0-1,0 1,1 0,-1 0,1-1,0 1,-1 0,5-1,-5 1,1-1,-1 1,5 0,-4-1,0 1,0 0,-1 0,0-1,1 1,-1 0,-1 0,1 0,3-1,-2 1,-1 0,1-1,4 1,-4 0,-1-1,0 1,0 0,0-1,0 1,0 0,0 0,1 0,3 0,-3-1,0 1,-1 0,6 0,-5 0,0 0,-1 0,1-1,0 1,1 0,-1 0,0 0,0 0,5 0,-5 0,-1 0,1 0,4 0,-4 0,-1 0,0 0,1 0,-1 0,0-1,1 1,-1 0,0 0,-1 0,1 0,0 0,-1-1,1 1,-1 0,1 0,0 0,0 0,0 0,0 0,-1 0,1-1,0 1,-1 0,1 0,-1 0,0 0,1 0,-1 0,0 0,5-1,-5 1,1 0,-1 0,0 0,0 0,0 0,0 0,0 0,0-1,2 1,-2 0,0 0,0 0,-1 0,1 0,-1 0,0 0,0 0,-1 0,0 0,0 0,0 0,0 0,1 0,1 0,-2 0,1 0,-1 0,0 0,0 0,-1 0,1 0,1 0,0 0,1 0,-1 0,2 0,-2 1,-1-1,-1 0,1 0,-1 0,0 0,0 0,1 0,0 0,0 0,1 0,-1 0,1 0,-1 0,-1 0,1 0,-1 0,1 0,-1 0,1 0,0 0,-1 0,1 0,0 0,-1 0,1 0,-1 0,0 0,1 0,0 0,0 0,0 0,0 0,0 0,-1 0,1 0,-1 0,1 0,-1 0,1 0,-1 0,0 0,0 0,0 0,1 0,-1 0,0 0,1 0,-1 0,0 0,1 0,-1 0,0 0,1 0,-1-1,1 1,0 0,-1 0,0 0,0 0,1 0,-1 0,0 0,0 0,0 0,0 0,0 0,0-1,0 1,0-1,0 1,0-1,0 1,1-1,-1 0,0 0,0 1,0-1,0 0,0 0,0 1,0-1,0 0,0 0,0 0,0 0,0 0,0 1,0-1,0 1,0 0,0-1,0 1,0 0,0 0,0 0,0 0,0 0,0 0,0 0,0 0,-1-1</inkml:trace>
</inkml:ink>
</file>

<file path=ppt/ink/ink86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1248 82,'2'0,"-4"-1,1 1,1-1,0 1,-1-2,0 1,1 1,0-1,-1 1,0-1,0 1,-5 0,3 1,1 0,1 0,-1 2,1-1,1 0,-1 1,1-2,0 1,0-1,0 1,0-1,1 1,-1 0,0-1,1 1,0 1,-1-2,1 1,-1-1,2 3,-1-3,-1 1,1 0,0 0,-1 0,0 0,0 1,0 0,0 0,-1 0,-1 1,0 0,0-1,-1 1,-3 2,3-3,-1 0,1 0,0-1,0 0,1 0,-1-1,1-1,0 0,1 1,0-1,1-1,0 1,0-1,0-1,0 1,1 0,0 0,0 1,0-1,0 1,0 0,0-1,1 1,0 0,0 1,-1-1,1 1,0 0,1 2,-2-1,0 0,0 0,-1 0,0 1,1 0,-1 0,0 1,1-1,-1 1,1 0,-1 1,0-1,0 1,1 4,-2-5,1 1,-1 0,1 0,-1 0,0-1,0 1,0 0,0 0,0 5,1-5,0-1,-1 0,1 4,0-4,0-1,-1 1,1 0,0-1,0 1,-1 0,1 0,0 1,0-2,0 1,0 0,0-1,-1 1,1 3,0-3,0-1,-1 1,1-1,0 0,-1 1,1-1,0 0,-1 1,1 0,0-1,0 0,0 1,0-2,0 4,-1-3,1 0,0 0,0-1,-1 0,1 0,0 0,0 0,1-1,-1 1,0-1,1 0,-1-1,0 1,1 0,-1-1,1 0,-1 0,0 0,1 0,0 0,0 0,1 0,0-1,4-1,-2 1,0 1,0-1,5 0,-5 0,0 1,-1 0,-1 0,0-1,0 1,-2 0,1 0,-2 0,0 0</inkml:trace>
</inkml:ink>
</file>

<file path=ppt/ink/ink86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1278 414,'2'0,"-4"0,1 0,1 0,0 0,0 0,0 0,0-1,0 1,0 0,0 0,0 0,0 0,0 0,0 0,0 0,1 0,0 0,2 0,0 0,0 0,0 0,1-1,-1 1,1 0,-1-1,-1 1,0 0,0 0,0-1,-2 1,0 0,0 0,-1 0,0 0,0 0,-1 1,0-1,-1 0,1 1</inkml:trace>
</inkml:ink>
</file>

<file path=ppt/ink/ink86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1279 415,'2'0,"-4"0,2 0,0 0,0 0,1 0,0 0,0 0,1 0,2 0,-1 0,0 0,0-1,0 1,0 0,0 0,-1 0,0-1,1 1,1 0,-1 0,0 0</inkml:trace>
</inkml:ink>
</file>

<file path=ppt/ink/ink86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1580 408,'-1'0,"1"0,0-1,-1 1,1 0,0 0,-1 0,1 0,0 0,0 0,0 0,1 0,0-1,0 1,1 0,0-1,1 1,-1 0,1 0,-1-1,0 1,0 0,0 0,-2 0,1 0,-1 0,0 0,0 0,0 0,-1 0,0 0,-1 0,-1 0,1 1,-2-1,2 0,-1 0,1 1,1-1,0 0,0 0,1 0,-1 0,1 0,0 0,0 0,0 0,1 0,-1 0,1-1,2 1,-2 0,1-1,0 1,-1 0,1 0,-1 0,1 0,-1 0,0 0,0 0,-1-1,0 1,1 0,-1 0,0 0,0 0,0 0,0 0,0 0,0 0,0 0,0 0,0 0,0 0,0 0,0 0,0 0,0 0,0 0,0 0,0 0,0 0,0 0,0 0,0 0,0 0,0 0,0 0,0 0,0 0,0 0,0 0,0 0,0 0,0 0,0 0,0 0,0 0,0 0,0 0</inkml:trace>
</inkml:ink>
</file>

<file path=ppt/ink/ink8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16:17"/>
    </inkml:context>
    <inkml:brush xml:id="br0">
      <inkml:brushProperty name="width" value="0.05292" units="cm"/>
      <inkml:brushProperty name="height" value="0.05292" units="cm"/>
      <inkml:brushProperty name="color" value="#000000"/>
      <inkml:brushProperty name="ignorePressure" value="false"/>
    </inkml:brush>
  </inkml:definitions>
  <inkml:trace contextRef="#ctx0" brushRef="#br0">481 385,'2'0,"-4"0,2 0,0 0,1 0,0 0,0 0,1 0,0 0,0 0,1 0,3-1,-3 0,0 1,-2 0,1-1,-1 1,-1 0,0 0,1-1,-1 1,-1 0,1 0,0 0,-1 1,0 2,1-2,1 1,-1-1,1 0,0 0,0-1,1 1,-1-1,1-1,-1 1,1-1,-1 0,0 0,0 0,-1 0,-1 0,0 1,0 0,-1 0,0 0,0 0,1 0,0 0,0 0,1-1,0 1,3-1,-2 1,1-1,-1 1,1-1,-1 1,1 0,-1 0,1 0,-1 0,1 1,-1 0,-1 0,1 0,-1 1,1-1,-1 0,0-1,0 0,0 0,0 1,0-1,0 0,-1-1,1 0,0 0,0 0,1-1,0 0,0 1,0 1,1-1,-1 1,0-1,0 1,-1 0,0 0,0 0</inkml:trace>
</inkml:ink>
</file>

<file path=ppt/ink/ink87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1495 151,'2'0,"-4"0,2 0,1 0,-1 0,0-1,0 1,0 0,0 0,0 0,0 0,0 0,0 0,0 0,0 0,0 1,0 0,0-1,0 1,0-1,0 0,1 0,-1 0,2-1,2 1,-2-1,1 0,-1 1,2-1,-3 0,1 1,-1 0,0 0,0-1,0 1,-1 0,0 0,0 0,0 0,-1 0</inkml:trace>
</inkml:ink>
</file>

<file path=ppt/ink/ink87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1500 151,'2'0,"-4"0,2 0,0 1,0-1,0 0,0 0,0 0,1 0,-1 0,2 0,0 0,-1-1,1 1,-1-1,1 0,0 0,-1 1,0-1,0 1,0 0,-1 0,0 0,0 0,0 0,-1 0</inkml:trace>
</inkml:ink>
</file>

<file path=ppt/ink/ink87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621 415,'2'0,"-5"0,2 0,0 0,0 1,0-1,0 1,0-1,0 0,0 1,0-1,1 0,0 0,0 0,0 0,0 1,0-1,0 0,0 0,0 0,0 0</inkml:trace>
</inkml:ink>
</file>

<file path=ppt/ink/ink87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842 425,'2'0,"-4"0,2 0,0 0,0 0,0 0,0 0,0 0,0 0,0 0,0 0,1 0,-1 0,2-2,0 0,0 1,1-1,-1 1,0-1,0 1,0 0,-1 1,0-1,0 1,-1 0,0 0,-1 0,0 1,0 0,-1 0</inkml:trace>
</inkml:ink>
</file>

<file path=ppt/ink/ink87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839 427,'2'0,"-4"0,2 0,0 0,0 0,0 0,0 0,0 0,0 0,0 0,0 0,1-1,-1 1,2-1,1-1,-1 0,0 1,1 0,-1-1,0 1,0 0,-1 0,0 1,0-1,-1 1,0 0,0 0,0 0,0 0,0 0,0 0,-1 1,1-1,-2 1,1 0</inkml:trace>
</inkml:ink>
</file>

<file path=ppt/ink/ink87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843 425,'2'0,"-4"0,3 0,1-2,-1 1,0 0,1 0,1-1,-2 1,1 0,-1 1,0-1,0 1,-1 0,1 0,-1 0,0-1,0 1,0 0,0 0,1 0</inkml:trace>
</inkml:ink>
</file>

<file path=ppt/ink/ink87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904 271,'2'0,"-4"-1,3 1,-1-1,2-2,-1 2,0 0,0 0,0 1,0-1,0 1,0 0,0-1,1 1,-1 0,0 0,0 0,0 0,0 0,0 0,-1 1,1 0,-1 0,0 1,-1 0,1 0,-1 0,0 0,1 1,-2 3,1-3,1 0,-1-1,1 4,1-4,-1 0,1-1,0 1,0-1,1 0,-1-1,1 1,-1-1,2 1,-2-1,0 0,-1 1,1-1,-1 0,0 0,0 0,0 0,-1 1,1-1,-1 1,0 0,-1 2,1-1,0 0,-1 0,0 3,1-2,1-1,-1 1,1-1,-1 0,1 1,0-1,0 0,0 0,0 1,1-1,-1 1,0-1,1 0,0 3,-1-3,1 0,-1-1,1 1,-1 0,1-1,-1 1,1-1,-1 1,0 2,1-2,-1-1,0 1,0 0,0-1,0 0,0 0,0 0,0 0,-1 0,1 0,0 1,0-1,0 0,0-1,0 1,-1-1,1 0,0 1,0-1,0 0,0 0,0 0,0 0,-1 1,0-1,0 1,0-1,0 0,-3 0,2 0,0 0,-3 0,2 0,0 0,-1 0,0 0,0 0,0 0,1 0,0 0</inkml:trace>
</inkml:ink>
</file>

<file path=ppt/ink/ink87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129 298,'2'0,"-5"0,2 0,-1 0,0 1,0 0,0 0,0 0,0 0,0 0,2 0,-1 1,1-1,-1 2,2-2,-1 0,1 0,0 0,0 0,1 0,-1 0,1 1,0-1,1 2,-2-1,1 0,-1 0,0 2,-1-1,0-1,-1 0,0 0,-1 0,1-1,-1 1,0-1,0 0,-1 0,1-1,0 0,0 0,0-1,1 0,1 1,-1-1,1 1,0-1,1 1,-1 0,1-1,1 1,-1 0,0 0,1 0,0 1,-1 0,1 0,-1 0,0 0,1 1,-1 0,0 0,-1 0,1 1,0 2,-1-1,0-1,0 0,0 4,0-3,0-1,0 0,0 0,0 0,0 0,0 1,0-2,0 1,-1 2,1-3,0 0,-1 0,1 1,0-1,0-1,0 1,0-1,0 1,0-1,0 0,0-1,0 0,0 0,0 1,0-1,1 0,-1 0,1 0,-1 0,1 0,0 0,0 0,1-1,-1 1,3-1,-2 0,0 1,0-1,2 1,-2-1,0 1,-1 0,1 0,-1 0,-1 0,0 0,-1 0</inkml:trace>
</inkml:ink>
</file>

<file path=ppt/ink/ink87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264 257,'0'-1,"-1"1,1-1,0 1,0-1,-1 1,1 0,0 0,0 0,0 0,0 0,0 2,0 0,0 0,0 0,0 2,1-2,-1 0,0-1,1 0,0 0,-1-1,1 0,0-1,1 0,1-2,-2 1,0 0,0 1,-1-3,0 3,0 0,0-1,0 2,-1-1,1 1,-1 0,1 0,-1 0,1 0,-1 0,1 1,1-1</inkml:trace>
</inkml:ink>
</file>

<file path=ppt/ink/ink87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289 252,'2'0,"-4"0,1-1,-1 2,1 0,0 0,-1 0,2 0,1 0,-1-1,1 0,1 1,0-1,0 1,-1-1,0 1,0 0,0-1,-2 1,1 0,-2 0,1-1,-1 1,1 0,-1 0,1-1,0 0,0 0,1 0,0 0,0-1,1-1</inkml:trace>
</inkml:ink>
</file>

<file path=ppt/ink/ink8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16:17"/>
    </inkml:context>
    <inkml:brush xml:id="br0">
      <inkml:brushProperty name="width" value="0.05292" units="cm"/>
      <inkml:brushProperty name="height" value="0.05292" units="cm"/>
      <inkml:brushProperty name="color" value="#000000"/>
      <inkml:brushProperty name="ignorePressure" value="false"/>
    </inkml:brush>
  </inkml:definitions>
  <inkml:trace contextRef="#ctx0" brushRef="#br0">543 380,'2'0,"-4"0,2 0,0 0,0 2,0-1,0 0,1 1,-1 0,0-1,0 0,0 0,1-1,-1 0,1 0,-1-1,1 0,0 0,-1 0,0 0,1 0,0 0,0-1,-1 2,0 0,0 0,0 0,0 0,1 1,-1 0,0 0,0 1,0-1,1 0,-1-1,1 1,0-1,0 0,0 0,0-1,1-1,-1 1,0 0,-1-1,1 0,-1 1,0 0,0 0,-1 0,0 1,0-1,0 1,0 0,0 0,0 0,0 0,0 0,1 1,0-1</inkml:trace>
</inkml:ink>
</file>

<file path=ppt/ink/ink88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294 253,'2'0,"-3"-1,1 1,0 0,1 1,0-1,0 1,-1 0,1 2,0-2,-1 0,0 0,0 0,0 0,0-1,0 0,0 0</inkml:trace>
</inkml:ink>
</file>

<file path=ppt/ink/ink88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298 247,'2'0,"-4"0,2-1,0 1,0 0,0 0,0 0,1 0,0 0,-1 1,2 0,-2 1,0-1</inkml:trace>
</inkml:ink>
</file>

<file path=ppt/ink/ink88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306 259,'2'0,"-4"0,2 1,1 0,-1-1,0 1,0-1,0 0,0-1,0 1,0-1,0 0,1 0,0 0,0 0,0 0,1 0,-1 2,0-1,-1 0,2 2,-1-2,-1 1,1-1,0 0,-1 0,0 0,1 0,-1 0,0 0,0 0,-1-1,1 1,0 0,0 0,0 0,0 1,0 0,0 1,0 0,0 0,1 1,-1 0,1 0,-1 0,1 0,-1 0,0-1,-1 0,-1 2,1-3,0-1,-1 1,0-1,0-1,0 1,0-1,1 0,-1-1,0 0,2 1,0 0,0 0,1-1</inkml:trace>
</inkml:ink>
</file>

<file path=ppt/ink/ink88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347 254,'2'0,"-5"0,3-1,-1 1,0 0,0 0,0 1,0 1,0 0,1 0,0 0,2 2,-1-3,1 0,0-1,1-1,-1 0,-1-1,0 1,0-1,-1-1,0 0,1 0,-1 0,0 1,0-1,0 3,0 1,1 0,-1 0,0 1,1 1,-1-1,0 1,1-1,-1-1,0 0,0-1,1 0,-1 0,1-1,1-1,-1 0,0 1,0-1,0 2,0 0,0 0,-1 1,1 0,-1 1,0 1,1-2,-1-1,1 1,1 0,-2-2,1 1,0 0,0-1,0 0,-1-1,1 1,-1 0,1-1,-1 1,0-1,0 2,0-1,-1 1,0 0,0 1,0 0,1 1,0 0,0-1,0 1,1-1,-1 0,1 0,0-1,0 0,0-1,-1 1,2-2,-2 1,0-1,1 1,-1 0,0 0,0 0,0 1,0 1,0 0,0 0,0 0,0 0,0 0,1 0,0 0,-1-1,1 0,0 0,0-1,0 1,1-1,-2 0,1 0,0-2,-1 1,0 0,0 1,0 0,0 2,0 0,0 0,0 0,0 1,1-1,-1 1,0-1,1 0,-1 0,0-1,1 0,-1 0,0 0,0 0,0-1</inkml:trace>
</inkml:ink>
</file>

<file path=ppt/ink/ink88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389 244,'2'0,"-4"0,2 0,1 0,0 0,0 0,0 0,1 1,-2-1,1 1,0 0,0 0,-1 0,1 0,-1 0,1 0,-1 0,0 1,0-1,0 0,0-1,0 1,0-1,0 0,0 0,0-1,0 1,1-2,0 1,0-1,0 1,0 0,0 0,-1 1,1 1,-1 0,0 0,1 0,-1 0,1 0,-1-1,2 1,-1 0</inkml:trace>
</inkml:ink>
</file>

<file path=ppt/ink/ink88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437 242,'2'0,"-4"0,1-1,1 1,0 2,0-1,0 1,0 1,0 0,0-1,0 0,0-1,0 0,0 0,-1-2,1 1,0-2,0 0,0-3,1 2,0-1,0 0,0 1,1 1,-1-1,1 2,0 0,-1 0,1 1,-1 0,0 1,-1 0,1 1,-2 2,0-2,0 0,-1-1,0 0,1 0,-1 0,1 0,0-1,0 0,1 0,0 1,1 0,-1 0,2 2,0-1,-1 0,0-1,0 0,0 0,0-1,1 0,-1 0,1 0,1-1,-1 0,-1-1,1 0,-1-1,0 1,-1 1,0 1,0-1,-1 1,1 1,0-1,-1 1,0 1,1-1,0 1,0-1,0 0,0 0,2 0,-2 0,1-1,0 0,0-1,0 1,0-1,-1 0,1 0,0 0,0-2,0 2,-1 0,0 1,0 0,0 1,0 0,0 0,0 0,0 2,0-3,1 1,-1-1,1 0,0 0,0 0,0 0,0-1,2-1,-2 1,1-1,-1-1,0 1,0-2,0 1,-1 0,0 1,0 0,-1 0,1 1,-1 1,1 0,-1 1,1 0,-1 1,1 1,0 0,0 0,0 1,1-2,0 1,-1-2,2 2,-1-3,0 0,0 0,1-1,0 0,-1 0,1 0,-1 0,1-1,-2 1,1 0,-1 0,0 1,-1 0,0 1,0 0,1 0,-1 2,1-2,0 0,0 0,0 0,1-1,0 1,0-1,0 0</inkml:trace>
</inkml:ink>
</file>

<file path=ppt/ink/ink88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523 247,'2'0,"-5"0,3 0,0-1,-1 0,1 1,-2-2</inkml:trace>
</inkml:ink>
</file>

<file path=ppt/ink/ink88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1271 513,'-1'0,"1"-1,0 1,0-1,0 0,0 0,0 1,0-1,0 0,0 1,0 0,0 0,0 0,0 0,0 0,1 0,-1 0,2 1,0-1</inkml:trace>
</inkml:ink>
</file>

<file path=ppt/ink/ink88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1389 521,'2'0,"-4"-1,2 1,-1-1,1 1,0 0,0-1,0 1,0 0,0 0,1 0,0 0,0 0</inkml:trace>
</inkml:ink>
</file>

<file path=ppt/ink/ink88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1517 504,'2'0,"-4"0,1-1,1 1,0 0,0 0,0 1,0-1,0 2</inkml:trace>
</inkml:ink>
</file>

<file path=ppt/ink/ink8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16:17"/>
    </inkml:context>
    <inkml:brush xml:id="br0">
      <inkml:brushProperty name="width" value="0.05292" units="cm"/>
      <inkml:brushProperty name="height" value="0.05292" units="cm"/>
      <inkml:brushProperty name="color" value="#000000"/>
      <inkml:brushProperty name="ignorePressure" value="false"/>
    </inkml:brush>
  </inkml:definitions>
  <inkml:trace contextRef="#ctx0" brushRef="#br0">574 380,'2'0,"-4"-1,1 1,1 0,-1 0,1-1,-1 1,1 1,-1-1,0 1,0 0,0 0,0 2,1-2,-1 0,1-1,1 1,-1-1,1 0,0 0,1 0,-1-1,0 1,-1-1,1 0,0 0,-1-1,1 1,-1 1,0 0,0 0,0 0,0 0,-1 0,1 0,0 2,0-1,0 0,1-1,1 1,-1-1,0 1,0-1,0 0,0-1,1 1,-1-1,0 0,0 0,0 1,-1-1,0 0,0 0,0 1,-1-1,0 1,0 0,-1-1,1 1,-2 1,2-1,2 0,-1 0,1 1,0-1,0 0,0 0,1 0,0-1,-1 1,1 0,-1 0,0-1,0 1,-1 0,0 1,0-1,0 1,0 0,-1 0,1 0,1 1,-1-1,0-1,2 1,-1-1,0-1,0 1,1 0,-1 0,1 0,-1 0,0 0,-1-1,0 1,0 0,-1-1,1 1</inkml:trace>
</inkml:ink>
</file>

<file path=ppt/ink/ink89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177 49,'2'0,"-4"0,2-1,0 0,0 0,0 1,0-1,0 1,0 0,0 0,0 0,0 2,0-1,1 2,-1-1,0 1,1 1,-1 0,0 0,0 1,0 1,0-1,0 0,0-1,-1 0,1-1,1 1,-1-1,0-1,1 1,-1-1,1-1,-1 1,0-2,0 1,0-1,0-1</inkml:trace>
</inkml:ink>
</file>

<file path=ppt/ink/ink89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180 50,'2'0,"-4"0,1 0,1 0,1-1,-1 1,1 0,0 0,3 0,-1 0,0 0,0 0,1 0,-1 0,1 0,1 0,0 0,0 0,1 0,1 0,-1 0,1 0,0 0,1 0,-1 0,0 1,0-1,0 0,8 0,-8 0,0 0,1 1,-1-1,0 0,0 1,-1-1,0 0,0 1,5-1,-6 1,0-1,0 1,0-1,0 1,-1-1,1 0,0 0,0 1,0-1,0 0,-1 0,1 1,-1-1,4 0,-3 0,0 0,0 0,0 0,0 1,0-1,0 0,-1 0,1 0,0 0,0 0,-1 0,1 0,-1 0,5 1,-4-1,0 0,-1 0,1 0,-1 0,0 0,1 0,-1-1,0 1,0 0,0 0,0 0,-1 0,1 0,3 0,-4 0,0-1,0 1,4 0,-5 0,1-1,-1 1,1 0,-1 0,0 0,1-1,0 1,-1 0,1-1,0 1,0 0,0 0,-1 0,3 0,-3-1,0 1,0 0,0 0,3 0,-2 0,1 0,0-1,2 1,-4 0,1 0,-2 0,2-1,-2 1,0 0,0 0,1-1,-1 1,0 0,0 0,0 0,0-1,-1 2,0-1,-1 1,1 0,-1 0,1 1,-1 0,1 0,-1 0,1 1,-1 0,1 0,-1 0,1 3,0-3,-1-1,1 0,0 0,0-1,-1 0,1 0,0-1,0 1,0-1,-1 0,0 0,1 1,-2-1,-1 0,2 0,-1 0,-1 0,1-1,-1 1,-1-1,1 1,-1-1,-1 1,-5-2,4 1,1 1,-1 0,-3-1,4 1,1-1,-1 1,0-1,-1 1,0-1,0 0,0 0,-1 0,1 0,1 0,1 1,0 0,1-1,0 1,0 0,0-1,-1 1,0 0,0-1,-1 1,0-1,0 1,1 0,0 0,0 0,1 0,0 0,0 0,0-1,-4 1,4 0,-2 0,0 0,0 0,1 0,0 0,0 0,1 0,0 0,1 0,-1 0,0 0,0 0,0 0,-5 0,5 0,0 0,0 1,2-1,-1 0,1 0,-1 0,1 0,-1 1,-1-1,1 1,0-1,0 0,0 1,1-1,0 0,1 0,-1 0,0 1,0-1,1 0,-1 1,0-1,1 0,0 0,0 0,0 0,0 0,0 0,0 0,0 0,0 0,0 0,0 0,1 0,1 0,0 0,-1 0,1 0,0 0,-1 0,1 0,-2 0,0 0,0 0,1 0,-1 0,1 0,1 0,0 0,1-1,1 1,0 0,0 0,0 0,0 0,4 0,-4 0,0 0,0 0,1 0,0 0,-1 0,0 0,-2 0,0 0,-2 0,0 0</inkml:trace>
</inkml:ink>
</file>

<file path=ppt/ink/ink89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185 110,'2'0,"-4"0,2 1,1-1,2 0,-1 0,1 0,0 0,1 0,0 0,2 0,-1 0,2 0,-1 0,2 0,0 0,1-1,2 1,-1 0,2 0,-1 0,-1 0,1 0,-1 0,9 0,-10-1,-1 1,0 0,0 0,-2 0,0 0,-1 0,-1 0,0-1,-2 1,0 0,0 0,-1 0,-1 0,0 0,0 0,0 0,0-1,-1 1</inkml:trace>
</inkml:ink>
</file>

<file path=ppt/ink/ink89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1230 131,'2'0,"-4"0,2 0,0 0,0 1,0 1,0 0,1 0,-1 0,0 0,0-1,0 0,0 0,0 0,1-1,1-1,3-1,-2 0,1 0,-1 0,1 0,-1 1,0-1,-1 2,0-1,-1 1,0 0,-1 2</inkml:trace>
</inkml:ink>
</file>

<file path=ppt/ink/ink89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1186 257,'2'0,"-4"0,2 0,0 0,0-1,0 1,1 0,-1-1,0 1,1 1,0 1,-1 0,0 0,0 3,0-4,0 0,0 0,1-1,1-1,3-2,-2 1,2-1,-1-1,6-2,-5 3,-1 0,-1 1,-1 1,0 0,-1 0,0 1,-1 0,1-1,-1 2,-1-1</inkml:trace>
</inkml:ink>
</file>

<file path=ppt/ink/ink89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1181 380,'2'0,"-4"0,2 0,0 0,0 0,0 0,0 0,0 0,0 3,0-2,0 1,0-1,0 0,1 0,-1-1,0 0,1 1,0-2,0 1,1-1,1-1,0-1,2 0,4-4,-4 3,-1 1,-1 0,-2 1</inkml:trace>
</inkml:ink>
</file>

<file path=ppt/ink/ink89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246 692,'2'0,"-4"0,2 0,0 0,0 0,0 0,0 0,0-1,0 1,0-1,-1 0,1 1,-1-1,1 1,-1 0,1-1,-1 1,1 0,-1 0,1-1,-1 1,1 0,-1 1,0-1,0 1,0-1,0 1,1 0,-1 1,0-1,0 1,1-1,-1 1,1 0,0-1,0 2,0-2,0-1,0 0,0 1,1-1,0 0,0 0,0 0,0 0,1-1,-1 0,0 1,0-1,1-1,-1 1,0 0,0-1,0 1,0-1,-1 1,1 0,-1-1,0 1,1 0,-1 1,-1-1,1 1,0-1,0 1,0 0,0 0,0 0,0 0,0 0,0 1,-1 0,1 1,-1 0,1 0,-1 0,1 0,-1 2,1-2,0-1,0 0,0 1,1-2,-1 1,1 0,0-1,0 0,0 0,0 0,0-1,0 1,0-1,1-1,-1 2,-1-1,1 0,-1 1,0 0,0 0,0 0</inkml:trace>
</inkml:ink>
</file>

<file path=ppt/ink/ink89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264 701,'2'0,"-4"0,2 0,0-1,0 1,0 0,0 0,0 0,0 0,0 0,0 0,0 0,0 0,0 0,0 1,-1 0,1 0,0 0,-1 1,1-1,0 0,-1 1,1 0,0-1,-1 0,1 1,0-1,-1 0,1-1,0 0,0 0,0 0,0 0,0 0,0 0,0-1,2-1,-1 0,0 0,0 1,0-1,0 1,0 0,0 0,0 1,0-1,-1 1,0 0,1 0,-1 0,0 0,0 0,0 0,-1 0,1 1,-1-1,0 1,-1 0,1 0,0 0,0-1,1 1,0-1,0 0,0 0,0 0,0 0,0 1,1-1,0 1,-1-1,1 1,0-1,0 1,-1-1,1 1,0-1,-1 1,2 0,-2 0,0-1,0 0,0 0,1 0,-1 0,0 0,1-1,-1 1,1-1,-1 0</inkml:trace>
</inkml:ink>
</file>

<file path=ppt/ink/ink89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1514 77,'0'-1,"1"0,-1-3,0 3,1-1,-1 2,0-1,0 1,1 0,-1 1,1 1,0 0,0 1,-1 0,0 0,0 0,0-3,0 1,0-1,1-1,2 0,-1 0,5-4,1-1,-4 3,-1 0,0 1,0 0,-3 2,0 0,-1 0,-3 1</inkml:trace>
</inkml:ink>
</file>

<file path=ppt/ink/ink89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00b0f0"/>
      <inkml:brushProperty name="ignorePressure" value="false"/>
    </inkml:brush>
  </inkml:definitions>
  <inkml:trace contextRef="#ctx0" brushRef="#br0">1515 72,'2'0,"-4"0,2-1,0 2,0 0,0 0,0 1,1 0,-1-1,1 1,-1-2,0 0,1 0,3 0,-2-1,1 0,1-1,0 0,0-1,1 0,0 1,0 0,0 0,-2 2,-2-1,-1 1,0 1,-2-1</inkml:trace>
</inkml:ink>
</file>

<file path=ppt/ink/ink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16:17"/>
    </inkml:context>
    <inkml:brush xml:id="br0">
      <inkml:brushProperty name="width" value="0.05292" units="cm"/>
      <inkml:brushProperty name="height" value="0.05292" units="cm"/>
      <inkml:brushProperty name="color" value="#000000"/>
      <inkml:brushProperty name="ignorePressure" value="false"/>
    </inkml:brush>
  </inkml:definitions>
  <inkml:trace contextRef="#ctx0" brushRef="#br0">853 30,'2'0,"-4"0,2 0,0 0,0 0,-1 0,0 1,1 0,-1 1,1 0,0 2,0-2,0 0,1-1,-1 0,1 0,-1-1,1 1,0-1,0-1,0 1,0-1,0 0,0 0,1 0,-1-1,0 1,0-1,-1 0,0 0,0 1,0 0,0 0,-1 0,-1 1,1 0,-2 0,2 1,0-1,0 1</inkml:trace>
</inkml:ink>
</file>

<file path=ppt/ink/ink9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16:17"/>
    </inkml:context>
    <inkml:brush xml:id="br0">
      <inkml:brushProperty name="width" value="0.05292" units="cm"/>
      <inkml:brushProperty name="height" value="0.05292" units="cm"/>
      <inkml:brushProperty name="color" value="#000000"/>
      <inkml:brushProperty name="ignorePressure" value="false"/>
    </inkml:brush>
  </inkml:definitions>
  <inkml:trace contextRef="#ctx0" brushRef="#br0">611 378,'2'0,"-4"0,2-1,-1 1,1 0,0 0,0 0,0 0,0 0,0 0,0 1,0-1,0 0,0 0,0 0</inkml:trace>
</inkml:ink>
</file>

<file path=ppt/ink/ink90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0T12:14:54"/>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1516 817,'2'0,"-4"0,2 0,0 0,0 0,0 0,0 0,0 0,0 0,0 0,-1 1,1 0,-3 3,1-1,-1-1,0 1,-1 1,2-2,1 0,0-1,1 0,-1-1,1 1,0-1,1 0,0 1,1-1,-1 0,1 0,2-1,-2 1,1-1,-1 1,0 0,1-1,-1 1,0 0,0 0,-1 0,2-1,-2 1,0 0,-1 0,1-1,-1 1,-1 0</inkml:trace>
</inkml:ink>
</file>

<file path=ppt/ink/ink90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0T12:14:54"/>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1513 824,'2'0,"-4"0,1 0,1 0,0 0,0-1,0 1,0 0,1 1,0 0,0 0,0 0,1 0,-1 1,1 0,-1-1,1 1,-1 0,0-1,0 1,0-2,0 1,0 0,0-1,0 0,-1 0,1 0</inkml:trace>
</inkml:ink>
</file>

<file path=ppt/ink/ink90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0T12:14:54"/>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1538 822,'2'0,"-4"0,2 0,0-1,0 1,0 0,1 0,-1 0,0 0,1 0,-1 1,1 1,0 0,0 2,-1-2,0 0,1-1,-1 0,0-1,0 1,0-1,1 0,-1 0,1-1,0 0,-1 0,1 0,-1-1,1 1,0-2,0 2,-1 0,1 0,-1 1,0 0,0 0,0 1,1 0,0 0,-1 0,1 1,0-1,0 0,0 1,0-2,-1 1,1-1,0 0,0 0,0 0,0 0,0-1,0 0,0 1,0-1,0 0,0 0,-1-1,0 1,1 0,-1-1,-1 1,1-2,0 2,-1-1,0 1,1 0,0 0,-1 0,1 1,-1-1,1 1,0 0,0-1,0 1,0 0,0 0</inkml:trace>
</inkml:ink>
</file>

<file path=ppt/ink/ink90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0T12:14:54"/>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1593 821,'2'0,"-4"0,2 0,0 0,0 0,0 0,0 0,0 0,1 0,-1 0,1-1,1 1,0 0,0 0,2-1,-2 1,-1 0,1 0,-2 0,1 0,-1 0,0 0,1 0,-1 0,-1 0,1 1,-1-1</inkml:trace>
</inkml:ink>
</file>

<file path=ppt/ink/ink90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0T12:14:54"/>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1599 827,'2'0,"-4"0,2 0,0 0,0 0,1 0,0 0,0 0,0 0,0 0,0 0,1 0,-1 0,0 0,1 0,-1 0,0-1,0 1,0 0,0 0</inkml:trace>
</inkml:ink>
</file>

<file path=ppt/ink/ink90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0T12:14:54"/>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1639 807,'2'0,"-4"-1,2 1,0 0,0 0,0 0,0 0,0 2,0-1,0 2,-1-1,1 0,0 1,0-1,0 0,0-1,0 0,1-1,-1 1,1-2,0 0,2-1,-1 1,-1 0,0-1,0 1,0-2,0 2,-1 0,0 0,1 0,-1 1,0 0,0 0,0 0,0 1,0 0,0 0,1 0,0 1,-1-1,1 0,0 0,-1 0,1-1,-1 1,0-1,1 0,-1 0,2 0,-2-1,1 1,0-1,-1 0,1 0,0 0,-1 0,1-1,-1 1,0 0,0 0,0 0,0 0,0-1,-1 0,1 1,-1 0,0 0,1 0,-1 0,1 0,-1 0,1 1,0 0,0 0,0 0,-1 0,1 1,0-1</inkml:trace>
</inkml:ink>
</file>

<file path=ppt/ink/ink90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0T12:14:54"/>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1680 791,'2'0,"-4"-1,2 1,-1 0,1 0,0 0,0 1,0 2,-1-1,1 0,-1 1,1 4,-1-4,1-1,0 1,1-1,-1 0,1-1,0 1,-1-2,1 1,0-1,0 0,1 0,-1 0,0-1,2 0,-2 0</inkml:trace>
</inkml:ink>
</file>

<file path=ppt/ink/ink90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0T12:14:54"/>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1696 798,'2'0,"-4"0,2 0,0 0,0 0,0 0,0 0,0 1,0 0,0 1,0 0,-1 3,1-3,0 0,0 0,-1-1,1 0,0-1,0 0,1 0,-1 0,1-1</inkml:trace>
</inkml:ink>
</file>

<file path=ppt/ink/ink90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0T12:14:54"/>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1706 799,'2'0,"-4"0,2 0,0 0,-1 1,1-1,-1 1,-1 0,1 0,0 0,-2 1,2-2,0 1,1-1,-1 1,1-1,0 0,1 0,-1 1,1 0,0-1,0 0,0 1,0 0,0 0,1 0,-1-1,0 1,0-1,0 0,0 1,0-1,0 0,0 0</inkml:trace>
</inkml:ink>
</file>

<file path=ppt/ink/ink90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0T12:14:54"/>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1716 809,'2'0,"-4"0,2 0,0-1,0 1,1 0,0 0,0 0,0 0,0 0,0 0,0 0,1 0,-1 0,-1 0,1 0,-1 0,1 0,-1 0</inkml:trace>
</inkml:ink>
</file>

<file path=ppt/ink/ink9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16:17"/>
    </inkml:context>
    <inkml:brush xml:id="br0">
      <inkml:brushProperty name="width" value="0.05292" units="cm"/>
      <inkml:brushProperty name="height" value="0.05292" units="cm"/>
      <inkml:brushProperty name="color" value="#000000"/>
      <inkml:brushProperty name="ignorePressure" value="false"/>
    </inkml:brush>
  </inkml:definitions>
  <inkml:trace contextRef="#ctx0" brushRef="#br0">611 378,'2'0,"-5"0,2 0,0 0,0 0,0 0,0 1,-1 0,2 0,-1-1,1 1,0 0,0-1,0 1,0-1,0 0,1 0,0 0,1 0,-1 0,0-1,1 0,0-1,-2 1,1 0,-1-1,0 0,0 0,1 0,-1 0,0-1,-1 2,1-2,0 2,0 0,0 1,0 0,-1 1,1-1,-1 1,1 0,0 0,0 1,0 0,0 0,0 1,0-1,1 1,0-1,0 0,0-1,1 2,-1-3,0 0,0 1,0-1,0 0,-1-1,1 1,-1-1,1 0</inkml:trace>
</inkml:ink>
</file>

<file path=ppt/ink/ink91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0T12:14:54"/>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1720 803,'2'0,"-4"0,2 0,0 0,0 0,0 0,0 0,0 0,0 0,1 1,-1 0,0 0,0 1,0 1,0-2,0 1,0-1,-1 0,1 0,0 0,0-1,0 0,0 0,0 0,1 0,-1 0,0-1</inkml:trace>
</inkml:ink>
</file>

<file path=ppt/ink/ink91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0T12:14:54"/>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1732 802,'2'0,"-4"0,2 0,0 1,0-1,0 2,0-1,0 0,0 1,0-1,0 1,0-1,0 0,0-1,0 1,0-1,0 0</inkml:trace>
</inkml:ink>
</file>

<file path=ppt/ink/ink91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0T12:14:54"/>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1737 789,'2'0,"-4"0,2 0,0 0,0 0,0 0,2 1,0 0,-1 0,0 1,1 2,-1-2,1 1,-1 0,-1-1,1 1,-1 0,0-1,-1 0,1-1,-2 2,1-2,-1 0,1-1,-1 1,1-1,0 0,1 0,0 0</inkml:trace>
</inkml:ink>
</file>

<file path=ppt/ink/ink91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0T12:14:54"/>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1773 809,'2'0,"-4"0,1-1,1 1,0 0,0 0,0 0,0 0,1 0,0 0,0 1,1-1,-1 0,1 0,0 0,2 0,-3 0,1 0,-1 0,0 0,0 0,-1-1,1 1,-1-1</inkml:trace>
</inkml:ink>
</file>

<file path=ppt/ink/ink91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0T12:14:54"/>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1799 799,'2'0,"-4"1,2-1,0 1,1 2,-1-1,0-1,0 0,0 1,0-1,0-1,1 1,-1-1,0 0,1 0,-1 0,1-1,-1 1,1-2,0 1,-1 0,0 0,1 0,-1 1,0 0,0 0,0 0,0 0,1 0,-1 1,1 0,0 1,0-1,0 0,0 0,0-1,-1 0,1 1,0-1,0 0,0 0,2-1,-2 0,0 1,-1-1,1-1,-1 0,0 1,0 0,0 0,0 0,0-1,0 1,-1 0,0 1,0-2,0 1,0 1,0 0,0 0,1 0</inkml:trace>
</inkml:ink>
</file>

<file path=ppt/ink/ink91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0T12:14:54"/>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1839 788,'2'0,"-4"0,2 0,-1 0,1 1,0-1,-1 3,0-1,1 0,0 1,-1 0,1-1,0 0,1 0,-1 0,1 0,1 0,-1-1,1 0,0-1,1 0,1-1</inkml:trace>
</inkml:ink>
</file>

<file path=ppt/ink/ink91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0T12:14:54"/>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1855 795,'2'0,"-4"0,2 0,0 0,0 0,0 0,0 3,0-1,0 0,0 0,-1 1,1-2,-1 0,1 0,0-1,0 0,1 1,-1-1,1-1</inkml:trace>
</inkml:ink>
</file>

<file path=ppt/ink/ink91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0T12:14:54"/>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1868 795,'2'0,"-4"0,2 0,0 0,0 0,0 0,-1 1,0-1,0 1,-2 1,1-1,1 0,0 0,0-1,0 0,1 1,0-1,1 0,-1 1,1-1,1 1,-1-1,0 1,3-1,-3 1,1-1,0 0,0 0,-1 0,1 0,-1 0</inkml:trace>
</inkml:ink>
</file>

<file path=ppt/ink/ink91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0T12:14:54"/>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1877 786,'2'0,"-4"0,1 0,1 0,0 0,0 0,0 0,1 1,-1 0,0 0,1 0,-1 0,0 1,0-1,1 1,-1 0,0 0,0 0,0 1,0 1,0-2,-1 0,1 0,-1 0,0-1,-1 1,1-1,-1 0,1 0,0-1,1 1,-1-1,1 0,-1 0,1 0</inkml:trace>
</inkml:ink>
</file>

<file path=ppt/ink/ink91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0T12:14:54"/>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1598 871,'2'0,"-4"0,2 0,0 0,0 0,0 0,0 0,0 0,1 0,0 0,1 0,-1 0,2 0,-1 0,-1 0,1 0,-1 0,0 0,0 0,-1-1,0 1,1 0,-2 0,1 0</inkml:trace>
</inkml:ink>
</file>

<file path=ppt/ink/ink9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16:17"/>
    </inkml:context>
    <inkml:brush xml:id="br0">
      <inkml:brushProperty name="width" value="0.05292" units="cm"/>
      <inkml:brushProperty name="height" value="0.05292" units="cm"/>
      <inkml:brushProperty name="color" value="#000000"/>
      <inkml:brushProperty name="ignorePressure" value="false"/>
    </inkml:brush>
  </inkml:definitions>
  <inkml:trace contextRef="#ctx0" brushRef="#br0">646 378,'2'0,"-4"0,2 0,0 1,0 0,0 0,1 4,-1-2,0 1,0-1,1 2,-1-4,0 0,1 0,-1 0,0-1,0 0,0 0,0-1,1 0,-1 0,0-1,0 0,0 0,0-1,-1-3,1 3,0 0,0 1,-1 0,1 0,0 1,0 0,0 1,0-1,0 0,1 1,0 0,0 0,1 0,0 0,-1 1,1 0,-1 0,-1 1,0-1,0 1,0-1,-1 1,-1-1,0 0,1 0,-1 0,1 0,-1-1,2 0,0-1,-1 1,1-1,1 0</inkml:trace>
</inkml:ink>
</file>

<file path=ppt/ink/ink92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0T12:14:54"/>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1598 874,'2'0,"-4"0,2 0,-1 0,1 0,1 0,0 0,0 0,0 1,0-1,1 0,1 0,-1 0,-1 0,1 0,1 0,-2-1,0 1,1 0</inkml:trace>
</inkml:ink>
</file>

<file path=ppt/ink/ink92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0T12:14:54"/>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1640 864,'2'0,"-4"0,2-1,0 1,0 0,0 0,0 0,0 0,0 1,0 0,0 0,0 1,0 2,0-2,-1-1,1 0,0 0,0-1,0 0,0 1,1-1,0-1,1 0,-1 0,0 0,0 0,1-1,-2 1,1 1,-1-1,0 1,0 0,0 0,0 0,0 0,1 0,-1 1,1 0,-1 0,2 1,-2-2,1 1,-1-1,1 0,-1 1,1-1,0-1,-1 1,2-1,-2 0,1 0,-1 0,0-1,0 1,0 0,0-1,-1 1,1 0,-1 0,0 1,1-1,-1 0,1 1,-1-1,1 1,-1 0,1 0,0 0,-1 0,1 0,0 0,0 0,-1 0,1 1</inkml:trace>
</inkml:ink>
</file>

<file path=ppt/ink/ink92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0T12:14:54"/>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1668 850,'2'0,"-4"0,2-1,0 1,0 0,0 0,0-1,0 1,0 0,1 0,-1 0,0 0,0 0,0 0,0 1,0 0,0 0,0 0,0 0,1 0,-1-1,0 0,0 0,0 0,0 0,0 1,0-1,0-1,0 0,0 1,1-1,0 0,0 0,0 0,-1 1,0 0,1 0,-1-1,0 2,1-1,-1 1,1 1,0-1,-1 0,1 0,-1-1,1 1,-1-1,1 0,-1 0,1 0,0 0,-1 0,1-1,0 1,-1-1,1-1,-1 1,0 0,1 0,-1 1,0-1,-1 1,1-1,0 1,0-1,0 1,-1 0,1 0,0 0,0 0,0 1,0-1,-1 2,1-1,0 0,0 0,0 0,1 0,-1-1,0 1,1-1,-1 0,1 0,0 0,0 0,0 0,0 0,0-1,0 1,-1-1,1 0,-1 0,0 0,1 1,-1-1,0 1,0 0,0 0,0 0,0 0,0 0,0 1,0 0,0 0,0-1,1 1,-1 0,0-1,0 0,1 0,-1 0,1 0,-1 0,1-1,0 1,0-2,-1 1,1 0,0 0,-1 0,1 1,-1 0,0 0,0 0,0 1,0 0,0 0,1-1,0 1,-1 0,1-1,-1 0,1-1,-1 1,0-1,1 0,-1 0,1 0,-1 0,0-1,0 1,0 0,-1 0,0 1,0-1,0 1,0 0,0 0,1 0,-1 0</inkml:trace>
</inkml:ink>
</file>

<file path=ppt/ink/ink92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0T12:14:54"/>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1725 870,'2'0,"-4"0,1 0,1 0,0 0,0 0,0 0,0 0,0 0,0 0,0 0,1-1,0 1,1 0,0 0,1 0,-1 0,1 0,2-1,-3 1,-1 0,0 0,0 0,-1 0,0 0,0 0,0 0,0 0</inkml:trace>
</inkml:ink>
</file>

<file path=ppt/ink/ink92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0T12:14:54"/>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1772 859,'2'0,"-4"0,2 0,0 0,0 0,0 1,0 0,0 0,1 1,-1-1,0 1,0-1,0 0,0 0,0-1,1 0,0 0,0 0,0-1,0 0,0 0,0 0,1-2,-1 2,-1 1,0 0,0 0,0 0,1 0,-1 0,0 3,1-2,-1 0,1 0,0 0,-1 0,1-1,0 0,-1 0,1 0,0 0,0-1,0 1,0-1,-1 0,1 0,0 0,-1 0,0 0,1 0,-1 0,-1 0,1 0,0 0,-1 0,0 1,0-1,0 1,0-1,0 1,0 0,1 0</inkml:trace>
</inkml:ink>
</file>

<file path=ppt/ink/ink92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0T12:14:54"/>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1801 847,'2'0,"-4"0,2 0,0 0,0 0,0 1,0 0,-1 0,1 1,1 1,-1-2,0 0,1-1,-1 1,1-1,-1 0,1-1,0 1,0-1,-1 0,1 0,0 0,-1 0,0 0,0-1,-1 1,0 1,0-1,0 1,-2 0,3 1,-1-1,1 0,0 0,0 1</inkml:trace>
</inkml:ink>
</file>

<file path=ppt/ink/ink92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0T12:14:54"/>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1816 838,'2'0,"-4"0,2 0,0 0,0 0,0 1,0 0,0 1,-1 0,1 1,0-1,0 0,0 1,0-2,0 0,0 0,2 0,-1-1,0 0,1 0,0-1</inkml:trace>
</inkml:ink>
</file>

<file path=ppt/ink/ink92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0T12:14:54"/>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1828 850,'0'-1,"0"1,0-1,0 0,0 1,0-1,0 1,-1 0,1 0,-1 1,1-1,-1 1,0 1,1-1,-1 0,1 0,0-1,0 1,1-1,0 0,0 0,0 0,0-1,0 0,-1 0,1 0,0-1,-1 0,1 0,-1-2,0 3,1-1,-2 2,1-1,0 0,0 1,0 0,0 0,0 0,0 0,0 0,0 0,0 0,0 0,0 1,0 1,0 0,0 0,0 1,0-1,0 0,1 0,-1 0,0-1,1 0,0-1,0 1,0-1,1 0,1-1,-1 0,0 0,-1 0</inkml:trace>
</inkml:ink>
</file>

<file path=ppt/ink/ink92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0T12:14:54"/>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1625 891,'2'0,"-4"0,2 0,0 0,0 0,-1 0,1 0,-2 1,0 0,1 1,-1-1,0 0,-3 3,3-3,-1 1,0 0,1 0,-1 0,0 0,0-1,-1 1,1 0,-6 1,4-2,1 1,0-1,-2 2,4-2,0 0,-1 0,1 0,-1 0,1 0,-1 0,1 1,-2-1,-3 1,3 0,1-1,-1 0,1 0,-1 0,0 0,0 1,-1-1,1 0,-6 2,5-1,0-1,0 0,-4 1,4-1,1-1,0 1,1-1,-1 1,1-1,0 1,0 0,0-1,0 1,0-1,0 1,0-1,-1 0,-2 1,4-1,-1 1,0-1,1 0,-1 0,0 0,1 1,0-1,0-1,0 1,1 0,0 0,1 0,-1-1,1 1,-1 0,1 0,-1 0,0 0,0 0,0 0,0-1,0 1,0 0,0-1,0 1,0-1,1 1,-1-1,1 1,0-1,0 1,0-1,-1 1,1-1,0 1,0 0,0-1,1 1,-1-1,0 1,0-1,0 1,0-1,0 1,0 0,0 0,1 1,-1 0,1 0,0 0,0 0,0 1,0 0,0-1,0 1,0 0,-1 0,1-1,-1 0,0-1,0 0,0 0,0 0,0 0,0 0,0 0,0 0,0 0,0 0,0 0,-1-1,0-1,0 0,-1 0,2 1,-1 0,0 0,0 0,1 0,0 1,-1-1,1 1,0-1,0 1,0 0,-1-1,1 1,0 0,0 0,1 0,-1 0,1-1,1 1,-1-1,1 0,1 1,0-2,0 1,1 0,3-1,-4 1,-2 0,0 1,0 0,-1 0,0 0,0 0,0 0,0 0,-1 0,1 0,0 0</inkml:trace>
</inkml:ink>
</file>

<file path=ppt/ink/ink92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0T12:14:54"/>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706 1018,'2'0,"-4"0,2 0,0-1,0 1,0 0,0 0,0 0,0-1,0 1,0 0,0 0,0 0,0 0,0 1,0 0,0 0,0 2,0-1,1-1,-1 1,1 0,0 0,-1-1,0-1,1 0,-1 1,0-1,1-1,0 1,1-2,-1 1,-1 0,1-1,0 1,-1 0,1 0,-1 0,0 0,0 1,0 0,0 0,0 0,0 2,1-1,-1 1,1-1,0 1,-1-1,1 0,0 0,0 0,0 0,1-1,-1 0,0 0,0 0,2-1,-2 1,0-1,0 0,0 1,-1-1,1 0,-1 0,0 1,1-1,-1-1,0 1,0 0,0 0,0-1,0 2,0-1,-1 0,1 0,0 0,0 0,-1 1,1-1,-1 1,0-1,0 0,0 1,0-1,0 1,0-1,0 1,1 0,-1 1,0 0</inkml:trace>
</inkml:ink>
</file>

<file path=ppt/ink/ink9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16:17"/>
    </inkml:context>
    <inkml:brush xml:id="br0">
      <inkml:brushProperty name="width" value="0.05292" units="cm"/>
      <inkml:brushProperty name="height" value="0.05292" units="cm"/>
      <inkml:brushProperty name="color" value="#000000"/>
      <inkml:brushProperty name="ignorePressure" value="false"/>
    </inkml:brush>
  </inkml:definitions>
  <inkml:trace contextRef="#ctx0" brushRef="#br0">663 375,'2'0,"-4"0,2 0,0-1,0 1,0 0,0-1,0 1,1 0,-1 0,1 1,0 0,0 0,0 0,-1 0,1 0,-1 0,1 0,-1 0,0-1,0 1,0-1,-1 0,1 0,-1-1,1 0,-1 0,1 0,0 0,1 0,0 0,0 0,0 1,1-1,1 0,-2 1,0 0,0 0,-1 0,0 0,0 1,0 0,0 0,0 1,0-1,-1 1,2 0,-1-2,1 1,-1-1,2 0,-1 0,0-1,0 1,0-1,1-2,-1 2,-1 0,0 0,0-1,-1 1,1 0,-1 1,-2-1,2 1,0 1,0-1,0 0,1 0,0 1,0-1,0 1,1-1,2 0,-1 1,-1-1,1 0</inkml:trace>
</inkml:ink>
</file>

<file path=ppt/ink/ink93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0T12:14:54"/>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754 1030,'2'0,"-4"0,2 0,0 0,0 0,0 1,0 0,0 0,1 2,-1-1,0 0,0-1,0 1,0-1,0 0,0 0,0-1,1 1,-1-1,0 0,0-1,0 0,1 0,-1-1</inkml:trace>
</inkml:ink>
</file>

<file path=ppt/ink/ink93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0T12:14:54"/>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761 1030,'2'0,"-4"-1,2 1,0 0,0 0,0 0,0 1,-1 0,1 0,-1-1,-1 2,2-2,-1 1,1-1,0 0,0 0,0 0,1 1,0-1,1 1,-1-1,0 0,0 1,1-1,-1 0,0 0,0 0,0-1,0 1</inkml:trace>
</inkml:ink>
</file>

<file path=ppt/ink/ink93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0T12:14:54"/>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772 1035,'2'0,"-4"0,2 0,0-1,0 1,1-1,-1 1,0 0,0 0,0 0,0 0,0 0,0 0,1 1,-1 1,0 2,0-1,0-1,1 1,-1 1,0-2,0-1,0 0,0 0,0 0,0-1,0 0,0 0,0 0,-1 1,1-1,-1-1,0 1,0-1,1 0,-1 0,0-1,1 1</inkml:trace>
</inkml:ink>
</file>

<file path=ppt/ink/ink93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0T12:14:54"/>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772 1024,'2'0,"-4"0,3 0,-1 0,0 0,0 0,0 0,0 0,0 0,0 0,0 0</inkml:trace>
</inkml:ink>
</file>

<file path=ppt/ink/ink93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0T12:14:54"/>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800 1016,'2'0,"-5"0,3 0,0 0,0 0,0 0,0 0,1 0,0 0,0 0,0 0,1 0,0 0,0 0,0 0,0 0,0 0,0-1,-1 1,-1 0,1 0,-1 0,0 0,-1 1,1-1,-2 1,1-1</inkml:trace>
</inkml:ink>
</file>

<file path=ppt/ink/ink93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0T12:14:54"/>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801 1024,'2'0,"-4"0,2 0,0 0,0 0,1 0,-1 0,1 0,0 0,1 0,-1 0,1 0,0 0,0-1,0 1,0 0,0 0,-1-1,0 1,0 0,0 0,0 0</inkml:trace>
</inkml:ink>
</file>

<file path=ppt/ink/ink93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0T12:14:54"/>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851 1011,'2'0,"-4"0,1 0,1 0,0 0,0 0,0 1,0-1,0 2,0 0,0 0,0 0,0-1,0 1,0-1,1-1,-1 0,1 0,1 0,0-2,-1 1,0 0,0-1,0 1,0-1,-1 1,1 1,-1 0,0 0,0 0,0 0,0 1,0 0,0 1,1-1,0 0,0 0,0 0,0-1,0 1,1-1,-1 0,0-1,0 1,1-1,-1 0,0-1,0 1,0-2,-1 2,0 0,0-1,0 1,-1 0,1 0,-1 0,0 0,0 0,-1 1,1-1,0 1,-1-1,1 1,-1 0,1 0,1 0,0 0,0 0</inkml:trace>
</inkml:ink>
</file>

<file path=ppt/ink/ink93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0T12:14:54"/>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889 1021,'2'0,"-4"0,2 0,0 0,0 0,0 0,0 1,0 0,1 1,-1 0,0 0,1 0,-1 0,0 0,0 0,-1-1,1 1,-1-1,1-1,1-1,-1 0,0 0,0-1,1-1</inkml:trace>
</inkml:ink>
</file>

<file path=ppt/ink/ink93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0T12:14:54"/>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895 1022,'2'0,"-3"0,1 0,0 0,0 1,0-1,0 1,-1 0,1 0,-1 0,0 0,0-1,0 1,0 0,0-1,1 1,-1-1,1 0,1 0,0 0,0 0,0 0,0 0,1 1,-1-1,1 0,0 0,-1 0,0 1,0-1,0 1,0-1,-1 0,0 0,0 0</inkml:trace>
</inkml:ink>
</file>

<file path=ppt/ink/ink93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0T12:14:54"/>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912 1025,'2'0,"-4"0,2 0,0 0,0 0,0 0,0 0,0 1,-1 0,1 0,0 1,0 0,0 1,0 0,1-1,-1-1,0 1,0 0,0-1,0 0,0 0,0 0,0 0,0-1,0 0,-1 1,1-1,-2 0,1 0,0 0,0 0,0-1,1 1,-1 0,0-1,1 0,-1 0,1 0,-1-1</inkml:trace>
</inkml:ink>
</file>

<file path=ppt/ink/ink9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16:17"/>
    </inkml:context>
    <inkml:brush xml:id="br0">
      <inkml:brushProperty name="width" value="0.05292" units="cm"/>
      <inkml:brushProperty name="height" value="0.05292" units="cm"/>
      <inkml:brushProperty name="color" value="#000000"/>
      <inkml:brushProperty name="ignorePressure" value="false"/>
    </inkml:brush>
  </inkml:definitions>
  <inkml:trace contextRef="#ctx0" brushRef="#br0">695 373,'2'0,"-4"0,3 0,-1-1,1 1,0 0,-1 0,1 0,0 1,1 0,-1 1,0 2,0-1,-1-1,1 0,-1 1,0-1,1 0,-1-1,0 0,0 0,0-1,0 0,0-1,-1-1,1 1,-1-1,1 0,-1 0,1 0,-1-1,1 1,-1 0,1 0,0-1,-1 2,1 0,0 0,1 0,-1 1,1-1,-1 1,1 0,-1 0,1 0,-1 0,1 0,-1 1,2 0,-2 0,0 0,0 0,0 2,-1-2,0 0,0-1,0 1,0-1,-1 1,1-1,0 1,0-1,1 0</inkml:trace>
</inkml:ink>
</file>

<file path=ppt/ink/ink94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0T12:14:54"/>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908 1016,'2'0,"-4"0,2 0,0 0,0 0,0 0,0 0,0 0,0 0,0 0,0-1,-1 1,1 0,0 0,0-1,0 1,0 0,0-1,0 0,0 1,0 0,0 0,0 0,0 0,1 0,0 1</inkml:trace>
</inkml:ink>
</file>

<file path=ppt/ink/ink94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0T12:14:54"/>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898 988,'-1'0,"1"0,0 0,0-1,0 1,0 0,0 0,0 0,0 0,0 0,0 1,1 0,0 1,-1 0,0-1,0 0,0 0,0-1,0 1,0-1,0 0,0 0,1-1,-1 0,1 0,-1 0,1 0,0-1,0 1,-1 0,1 1,-1 0,0 0,0 1,0-1,1 1,-1 0,0 0,1 0,-1 1,1-1,0-1,0 1,0-1,0 0,0 0,0 0,0 0,-1-1,1 1,0-1,-1 0,1 0,-1 0,0 0,0 0,0 0,0 0,0 1,-1 0,1-1,0 1,0 0,-1 1,1-1,0 1,-1 0,1-1,0 2,0-1,1 0,-1 0,1 0,1 0,-1-1,-1 0,2 0,-1 0,0 0,0-1,0 0,0 0,-1 0,1 0,-1 0,0 1,0 0,0 0,1 0,-1 1,0 0,0 0,0-1,0 1,0-1,1 1,-1-1,1 0,-1 0,1 0,0 0,-1 0,1-1,0 0,0 0,-1-1,1 1,-1 1,0-1,0 1,0 0,0 1,0 0,0 0,0 0,0 0,1-1,0 1,0-1,0 0,0 0,0-1,0 1,0-1,0 0,-1 0,0 0,1 0,-1 0,0 0,-1 0,1 0,-2 0,1 0,0 0,-1 1,1 0,-1 0,0 0</inkml:trace>
</inkml:ink>
</file>

<file path=ppt/ink/ink94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0T12:14:54"/>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735 1029,'2'0,"-5"-1,3 1,-1-2,0 1,0 0,0 0,1-1,-1 1,1 1,0-1,1 1,-1 0,1 1,0 1,0 2,-1-2,-1 0,0 0,-1 0,0-1,0 0,-1 0,2-1,0-1,1-3,1 1,1 0,0 0,5-3,-4 4,1 1,0 0,0 1,0 1,-1 0,-1 0,0 1,-2 0,0 1,-1-1,-3 2,1-2,-2 0,3-1,1-1,1-1,1-1,0 0,2 0,0-1,1 0,0 1,1 0,0 1,0 0,-1 1,1 1,2 1,-5 0,-1 0,-1 0,-1 0,0 0,-2-1,1 0,0 0,1-1,0 0,1 0,1-1,0-1,1 0,5-2,-2 1,0 1,0 0,0 0,1 1,-1 1,0 0,-1 1,-1 0,1 3,-3-2,-2 0,0-1,-4 2,3-2,0-1,1 0,0 0,0-1,2 0,-1-1,2 0,0-1,1 1,1-1,0 1,1 0,0 0,6 1,-7 1,0 0,-2 2,0-1,-1 1,-1-1,-1 1,0 0,-1-1,0 0,0 0,0 0,0-1,2 0,0-2,1 1,1-1,1-1,0 1,1-1,1 0,0 1,1 1,-1-1,1 2,0 0,0 1,0 1,-1 0,2 3,-5-3,-2 1,-1-1,-2 0,0-1,0 0,0-1,1 1,1-2,0 0,1 0,0-1,0-1,1 0,4-3,-2 3,1 0,0 1,-1 1,1 0,-1 1,-1 1,0 0,-1 1,-1 1,-1 0,-1 0,-2 0,0 0,-6 1,6-2,1-1,1-1,1-1,1 0,1 0,1-1,0-1,1 0,4-3,-3 3,-1 1,0 0,-1 3,-1 1,-1 0,-1 1,0 1,-2 0,0-1,-2 0,1 1,-1-2,0 0,1-1,0 0,1-1,1-1,-1-3,3 1,0 0,1 0,0 0,1-1,1 1,-1 1,1 1,0 1,-1 1,-1 0,0 1,-1 0,-1 0,-3 3,1-3,0-1,-1 0,0 0,-1-1,1-1,-1-1,1 1,1-1,0 0,2 0,0 1,1-1,1 1,0 0</inkml:trace>
</inkml:ink>
</file>

<file path=ppt/ink/ink94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376 457,'2'0,"-4"0,2 0,0-1,0 0,0 1,0 0,0 0,0-1,0 1,0 0,0 0,0 1,0-1,0 1,1 2,-1-2,1 0,-1 0,0-1,1 0,-1 0,0 0,0 0,0 0,0 0,0 0,0 0,0 0,0 0,0 0,0-1,0 0,0 1,1-1,-1 0,1-1,0 1,0 0,0-1,0 1,0-1,0 1,1 0,-1-1,-1 2,0 0,0 0,0 0,0 0,0 0,0 0,-1 0</inkml:trace>
</inkml:ink>
</file>

<file path=ppt/ink/ink94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370 460,'2'0,"-4"0,2 1,0-1,1 1,-1-1,0 1,1 0,0 0,-1 0,1 0,-1-1,1 0,-1 1,1-1,0 0,0 1,-1-1,1 0,-1 0,1 0,-1-1,1 0,-1 1,1-1,-1 0,1 0,0-1,0 0,0 1,0-1,1 0,-1 0,0 1,0 0,0 0,-1 1,1-1,-1 0,0 1,1 0,-1-1,0 1,0 0,-1 1</inkml:trace>
</inkml:ink>
</file>

<file path=ppt/ink/ink94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373 467,'2'0,"-4"0,2 0,0 0,0 0,0 0,0 0,0 0,1 0,-1 0,0 1,1-1,-1 0,0 1,1-1,-1 0,0 1,0-1,1 0,-1 1,0-1,1 0,-1 0,0 0,0 0,0 0,1 0,-1 0,1-1,0 0,0-1,0 1,0-1,0 0,1 1,-1-1,0 1,0-1,1 0,-2 2,1-1,0 1,-1-1,0 1,0 0,0 0,0 0,0 0,0 0,0 0,0 0,0 0</inkml:trace>
</inkml:ink>
</file>

<file path=ppt/ink/ink94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639 267,'2'0,"-4"0,2 0,-1-1,1 1,-1 0,1-1,-1 1,1-1,0 1,0 0,-1 0,1 0,-1-1,0 1,0 0,-1 0,0 0,1 0,0 0,-1 0,1 0,0 0,0 0,1 0,-1 0,0 0,0 0,0 0,0 0,0 0,0 0,0 0,-1 0,1 1,-1-1,0 0,0 1,1-1,-1 0,1 0,-1 0,0 0,1 1,0-1,1 0,-1 0,0 1,0-1,-1 1,-1 0,2 0,-1-1,1 1,0-1,-1 1,1 0,-1-1,1 1,0-1,-1 1,2-1,-1 0,0 1,-1 0,2 0,-1-1,0 1,-1 0,1 0,0 0,0 0,1-1,-1 1,1 0,-1 0,0 0,1 1,-1-1,-1 2,1-2,0 0,0 1,0-1,0 1,1-1,-1 1,1-1,0 1,0-1,0 1,0-1,0 1,0 0,1 0,-1-1,0 1,1 0,-1-1,0 1,1 0,-1 0,1 0,-1 0,0 0,1 0,-1-1,0 4,0-3,0 0,0 0,0 1,0-1,0 0,0 1,0-1,0 0,0 0,0 0,1 0,-1-1,0 1,1 2,0-3,-1 1,0 0,0 0,0-1,0 1,0-1,0 1,1-1,-1 3,0-3,0 1,0 0,0 1,0-2,0 1,0-1,0 0,0 1,0-1,0 1,1-1,-1 0,0 1,0-1,0 0,0 1,0-1,0 1,0-1,0 0,0 0,0 0,0 0,0 0,0-1,0 0,1 1,-1 0,0-1,0 0,0 1,0-1,0 0,0 1,0-1,0 1,0-1,0 1,0-1,0 0,0 0,0 0,1 0,-1 0,1 0,0 1,2-1,-1-1,0 1,0 0,0 0,0 0,0 0,1 0,0 0,0 0,0 0,-1 0,1-1,0 1,0 0,-1 0,1 0,-1 0,0-1,1 1,-1 0,0-1,1 1,-1 0,1-1,0 1,2-1,-3 1,1 0,-1 0,3-1,-2 1,-1 0,0 0,1-1,-1 1,0 0,1 0,-2 0,1-1,0 1,0 0,0 0,0 0,0 0,1-1,-1 1,0 0,0 0,0 0,1 0,-1 0,0-1,-1 1,2 0,-1 0,-1-1,0 1,2 0,-3 0,1 0,-1 0,0 0,0 0,0 0,0 0,0 0,0 0,0 0,0 0,0 0,0 0,0 0,0 0,0-1,1 1,-1-1,0 0,0 1,0-1,0 0,0 0,0 0,-1 0,0-3,0 2,1 1,-1 0,1-3,-1 3,1-1,-1 1,1-3,0 2,-1 0,1 0,-1-2,1 2,0 0,-1 0,1 1,0-1,0 0,0 0,0 0,0 0,-1 1,1-1,0 1,0-1,-1 1,1-2,0 2,0-1,-1 1,1-1,0 1,0-1,0 0,0 1,-1-1,1 0,0 1,0-1,-1 0,1 0,0-1,0 1,-1 0,1 0,0 0,0 0,-1 1,1-1,0 1,0 0,-1 0,1 0,0-1,0 1,-1 0,1 0,0 0,0 0,0 0,0 0,0 0,-1 1,1-1,0 0,0 1,0-2,-1 2,1-1,0 0,0 0,0 0,0 1,0-1,0 1,0 0,0-1,0 0,-1 1,1-1,0 0,0 0,0 1,0-1,0 0,0-1,0 2,-1-1,1 1,0-1,0 0,0 0,-1 1,1-1,0 0,0 1,0-1,0 1,0-1,-1 1,1-1,0 1,0-1,0 1,0-1,0 1,0-1,0 1,0 0,-1 0,1-1,0 1,0 0,0-1,0 1,0-1,0 1,0 0,0-1,0 1,0 0,0-1,0 1,0 0,0-1,0 1,-1 0,1 0,0 0,0 0,0 0,0 0,0 0,-1 0,0 0,1 0,-1 0,0 0,0 0,0 0,0 0,0 0,-1 0,1 0,0 0,0 0,0 0,1 0,-1 0,1 0,-1 0,1 1,-1-1,1 0,-2 0,1 0,0 1,0-1,0 0,1 0,-1 0,1 0,-1 0,0 0,0 1,0-1,0 0,0 0,0 0,0 0,1 0,-1 0,1 0,-1 0,1 0,-1 0,1 0,-1 0,1 0,0 0,-1 0,1 0,-1 0,0 0,0 0,0 0,0 0,0 0,1 0,-1 0,0 0,0 0,0 0,0 0,1 0,0 0,-1 0,1 0,0 0,-1 0,1 0,0 0,0 0,-1 0,1 0,-1 0,1 0,-1 0,0 0,1 0,-1 0,1 0,-1 0,0 1,1-1,0 0,-1 0,1 0,-1 0,1 0,-1 0,0 0,0 0,0 1,1-1,-1 0,0 0,1 0,-1 0,1 0,0 0,-1 0,1 0,-1 0,1 1,-1-1,0 0,0 0,0 0,1 0,-1 0,-1 1,2-1,-1 0,0 0,0 0,0 0,0 0,0 0,1 1,-1-1,1 0,-1 0,1 0,-1 0,0 0,1 0,-1 0,1 1,-1-1,0 0,-1 1,-1 0,2-1,1 0,-1 0,1 0,-1 1,1-1,-1 0,0 0,-1 1,1-1,-1 0,1 1,1-1,-1 0,1 0,-1 0,1 0,0 0,0 0,-1 1,1-1,0 0,0 0,-1 0,1 0,-1 0,1 1,0-1,-1 0,1 0,-1 1,0-1,0 0,1 0,-1 1,1-1,0 0,-1 0,1 0,0 0,0 1,0-1,-1 0,1 0,-1 1,1-1,0 0,-1 0,1 0,0 0,-1 0,1 0,-1 0,1 1,-1-1,0 0,1 0,0 0,0 0,0 0,0 0,0 0,0 0,0 0,0 0,0 0,0 0,0 0,0 0,0 0,0 0,0 0,0 0,0 0,0 0,0 0,0 0,0 0,0 0,0 0,0 0,0 1,0-1,0 1</inkml:trace>
</inkml:ink>
</file>

<file path=ppt/ink/ink94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472 780,'2'0,"-4"0,1 0,1 0,0 0,0 0,0 0,1 0,0 0,2-1,1 0,8-3,-5 3,1-1,1 0,22-5,-20 5,1-1,-1 1,-1 0,1 0,-2 1,0-1,-2 1,-1 0,-1 0,-2 0,-1 1,-1 0,-1 0,-1 0,-1 0,-2 0</inkml:trace>
</inkml:ink>
</file>

<file path=ppt/ink/ink94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477 779,'-1'0,"0"1,0-1,-1 0,2 0,0 0,1 0,0-1,2 0,1 0,1-1,2 0,1 0,1-1,1 1,1-1,0 1,0 0,-1-1,0 1,-2 0,0 0,-1 0,5-1,-8 2,-1-1,-2 2,-1-1</inkml:trace>
</inkml:ink>
</file>

<file path=ppt/ink/ink94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155 681,'2'0,"-4"0,2 0,1 0,-1-1,1 1,1 0,-1 0,2-1,-1 1,1 0,6-1,-4 0,0 0,1 0,1-1,0 1,0 0,0-1,0 1,0 0,7-2,-7 3,0-1,0 0,0 0,0 0,-1 1,1-1,-1 0,-1 1,1-1,-1 0,0 1,0-1,0 0,6 0,-5 0,0 0,0 0,0 0,-1 1,1-1,-1 0,0 1,0-1,0 0,0 0,1 1,-1-1,0 0,5 0,-5 0,0 1,0-1,4 0,-4 1,-1-1,1 1,-1-1,1 1,0-1,0 0,0 1,0-1,0 0,-1 1,0-1,1 1,-2-1,5 0,-4 1,0-1,0 1,0-1,-1 1,1-1,0 1,0-1,1 1,-1-1,-1 1,1-1,0 1,1 0,3-1,-4 1,0-1,0 1,0 0,1-1,-1 1,0 0,0-1,0 1,1 0,-1 0,1-1,-1 1,0 0,0 0,0 0,-1 0,0 0,0 0,-1 0,0 0,0 0,0 0,-1 0,0 0,0 0,-1 0,1 1,-1 0,0-1,1 1,-1 0,1 1,-1-1,1 1,-1 2,1-1,-1-1,0 1,0 3,0-3,0 0,0 1,0-1,0 1,0 0,0-1,-1 1,1 0,0-1,-1 1,1-1,0 0,1 0,-1-1,0 1,1-1,-1 0,0 1,1-1,0 3,-1-3,0 0,0 0,1-1,-1 0,0 0,0 0,0 0,0 0,0-1,0 0,0 0,0 1,0-1,0 0,-1 0,1 0,0 1,0-1,0 1,0 0,-1-1,1 1,-1 0,1-1,0 0,0 0,-1 0,1 0,-1 0,-1 1,0-1,-1 0,1 0,-1 0,0 0,0 0,-2 1,2-1,1 1,0-1,-1 0,1 1,0-1,0 0,-4 1,4 0,-1-1,0 1,0-1,0 1,0-1,0 1,1-1,-1 0,0 1,1-1,-1 1,0-1,0 0,0 1,0-1,1 1,-1-1,0 1,0-1,1 1,-1-1,1 1,-1-1,0 1,1-1,0 1,-1-1,1 1,-1-1,0 1,0 0,0 0,0 0,-1 0,1 0,-1-1,0 1,1-1,0 1,-1-1,1 1,0-1,-1 1,1 0,-1-1,0 1,1-1,-1 0,1 1,-1-1,2 0,-1 1,-1-1,1 1,1-1,0 0,-1 0,0 1,0-1,0 0,0 1,0-1,1 0,-1 1,1-1,-1 1,1-1,-4 1,3-1,0 1,0-1,-1 0,1 1,0-1,0 1,1-1,0 1,0-1,0 1,-1-1,1 1,-1-1,-3 1,3 0,0-1,1 1,-2 0,3-1,-1 0,0 1,1-1,-3 1,2 0,0-1,0 1,-2 0,2-1,0 1,0-1,-3 1,2-1,0 1,0-1,1 0,-3 1,3 0,-1-1,0 1,-2 0,2-1,-1 1,1 0,0 0,0 0,1-1,-1 1,0 0,0-1,-4 2,-4 0,7-1,-2-1,5 1,-1-1,0 0,0 1,0-1,-1 0,1 1,0 0,0 0,-1-1,1 1,1-1,-1 1,-1 0,2-1,-1 1,0-1,0 0,0 1,0-1,0 1,0-1,0 0,-2 1,2-1,0 0,0 1,0-1,0 0,0 0,0 1,1-1,0 0,0 0,0 0,0 0,1 0,-1 0,-1 0,0 1,1-1,0 0,-1 0,2 0,-1 0,0 0,0 0,-2 1,3-1,-1 0,1 0,-1 0,1-1,-1 1,1 0,-1-1,1 1,-1-1,1 0,0 1,-1-1,1 0,0 0,0 0,0 0,0 0,1 0,-1-1,0 1,0 0,0-3,0 2,-1-2,1 3,-1-1,1 0,0 1,-1-1,1 1,-1-1,1 1,-1-1,1 0,-1 0,1 1,0-1,-1-1,1 1,-1 1,1-1,0 1,-1 0,1-1,-1 1,1 0,-1-1,0-1,1 2,-1 0,1-1,-1 0,1 1,0 0,-1 0,1-1,0 1,-1 0,1 0,-1-1,1 1,-1-1,1 1,0 0,-1 0,0-1,1 2,-1-1,1 0,-1 0,1 0,-1 0,1 0,0 0,-1 0,1 0,-1 0,1 0,-1 1,1-1,-1-1,1 1,-1 0,1 0,-1 0,1 0,0 0,-1 0,1 0,0 1,0-1,0 1,-1-1,1 0,0 0,-1 1,1-1,0 0,0 1,0-1,0 1,0-1,0 1,-1-1,1 1,0-1,0 0,0 1,0-2,-1 2,1-1,0 0,0 0,0 0,0 0,0 1,0 0,0-1,0 1,0 0,0 0,0 0,0-1,0 1,0 0,1 0,-1-1,0 1,0 0,0 0,0 0,0 0,0 0,0 0,0 0,1 0,-1 0,1 0,-1 0,1 0,1 0,-1 0,1 0,-1-1,1 1,-1 0,1 0,-1 0,0-1,-1 1,1 0,-1 1,0 0</inkml:trace>
</inkml:ink>
</file>

<file path=ppt/ink/ink9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16:17"/>
    </inkml:context>
    <inkml:brush xml:id="br0">
      <inkml:brushProperty name="width" value="0.05292" units="cm"/>
      <inkml:brushProperty name="height" value="0.05292" units="cm"/>
      <inkml:brushProperty name="color" value="#000000"/>
      <inkml:brushProperty name="ignorePressure" value="false"/>
    </inkml:brush>
  </inkml:definitions>
  <inkml:trace contextRef="#ctx0" brushRef="#br0">723 372,'2'0,"-4"0,2-1,-1 1,1 0,0 0,0-1,-1 1,1 1,-1-1,0 1,-1 1,1 0,1-1,-1 0,1 0,0-1,0 0,1 0,-1 0,2 0,-1 0,0-1,-1 0,1 0,0 0,-1 0,0 1,0-1,0 1,0 0,0 0,0 0,-1 0,1 1,0 0,0 0,1 1,-1-1,1 0,0-1,-1 0,0 1,0-1,1 0,0 0,-1 0,2-1,-2 1,1 0,-1-1</inkml:trace>
</inkml:ink>
</file>

<file path=ppt/ink/ink95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1433 58,'2'0,"-4"0,2 0,0 0,0 0,0 0,0 0,0 0,0 0,0 0,0 0,1 1,-1-1,1 2,0 0,0-1,-1 1,0-1,1 1,0-2,-1 0,0 0,1 0,0-2,0 1,1-1,0-1,0 0,2 0,0-1,0 0,0 0,3-1,-4 3,-1 0,-1 1,-1 1,1-1,0 1,-1 0,-1 0,0 0,0 0</inkml:trace>
</inkml:ink>
</file>

<file path=ppt/ink/ink95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1440 47,'2'0,"-4"0,2 0,0 0,0 0,0 0,0 0,0 0,1 0,-1 1,1 0,-1 0,1 1,-1-1,1 2,-1-2,0 0,0 0,0 0,0 0,1-1,-1 0,1-1,0 0,0 0,1-1,0 0,1 0,3-4,-2 3,1-1,-1 1,0 0,0 0,0 2,-2-1,0 1,0 0,-2 1,1 0,-1 0,0 0,0 0,0 0,0 0,0 0,0 0,-1 0,1 1,0-1,-1 0,1 1,0-1,-1 0,1 0</inkml:trace>
</inkml:ink>
</file>

<file path=ppt/ink/ink95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699 698,'2'0,"-5"0,3 0,0-1,0 1,0 0,0 0,0 0,0 1,1 1,0-1,-1 1,1-1,0 0,-1 0,1 0,0 0,-1 0,0 0,1-1,-1 0,0 0,0 0,0-2,1 0,0 0,0 0,0 0,0 0,0-1,0 1,0 0,0-1,2 0,-3 2,1 0,-1 1,0 0,0 1,-1-1,0 2</inkml:trace>
</inkml:ink>
</file>

<file path=ppt/ink/ink95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695 703,'2'0,"-4"0,2 0,0 0,0 0,1 1,0-1,0 0,-1 1,2 0,-1 0,-1-1,1 1,-1-1,0 0,0 0,0 0,1 0,-1 0,1 0,0-1,0 0,0 0,0-1,1-1,-1 1,0 0,0 0,2-2,-2 3,0-1,0 1,0 0,-1 0,1 0,-1 1,0 0,0-1,0 1,0 0,0 1</inkml:trace>
</inkml:ink>
</file>

<file path=ppt/ink/ink95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23T12:54:37"/>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237 636,'2'0,"-4"0,2 0,0 0,0 0,0 0,0 0,0 0,0 0,0 0,0 0,0 0,0 0,0 0,2-1,-1 1,2-1,-1 1,0-1,1 0,0 0,-1 1,1-1,-1 0,1 1,-2-1,1 1,-1 0,1-1,-2 1,0 0,0 0,0 0,-1 0,0 0,0 1,-1-1,0 1,-3 0,3 0,-1 0,1-1,0 1,1-1,0 0,-1 1,1-1,0 0,0 1,0-1,0 0,1 1,-1-1,1 0,0 0,0 0,0 0,0 0,0 0,1 0,1 0,0-1,0 1,0-1,1 1,0-1,-1 0,0 1,0-1,-1 1,2-1,-3 1,1 0,-1 0,0 0,0 0,-1 0,1 0,-1 0,-1 0,1 1,-3 0,2-1,0 1,0 0,-2 0,3 0,0-1,0 0,1 0,0 1,-1-1,1 0,0 0,0 0,0 0,0 0,1 0,1 0,2-1,-1 0,-1 0,0 1,0-1,0 0,-1 1,0 0,0-1,0 1,0 0,-1 0,0 0,0 0,0 0,0 0,0 0,0 0,0 0,0 0,0 0,0-1,-1 1,0 0,1 1,-1-1,1 0,0 0,-1 0</inkml:trace>
</inkml:ink>
</file>

<file path=ppt/ink/ink95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68 65,'2'0,"-5"0,3 0,-1 0,1 0,-1 0,1 0,0 0,0 0,0 0,0 0,0 0,1 0,0 0,1 0,1 0,0-1,0 1,0 0,0-1,-1 1,1 0,-1 0,-1-1,1 1,-2 0,0 0,0 0,0 0,0 1,-1-1</inkml:trace>
</inkml:ink>
</file>

<file path=ppt/ink/ink95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66 83,'2'0,"-4"0,2 0,0 0,0 0,0 1,1-1,0 0,0 1,1-1,0 0,1 0,0 0,-1-1,0 1,1 0,-1 0,-1-1,1 1,0 0,-1 0,-1 0,0 0,1-1,-1 1,0-1,0 0,0 0,0 0</inkml:trace>
</inkml:ink>
</file>

<file path=ppt/ink/ink95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80 52,'2'0,"-4"0,2 0,0 0,0 0,0 1,0 0,1 0,1 0,-1 0,1 0,1 0,-1 0,0 0,1 0,2 1,-2-2,0 1,0 0,0 0,-2-1,-1 0,1 1,-1 0,0-1,-1 1,0 1,0 0,0 0,-2 3,1-2,0 0,-1 0,1-1,0 0,0 0,1 0,0 0,0-1,0 0,1 0,0-1,0 0,0 0,0 0</inkml:trace>
</inkml:ink>
</file>

<file path=ppt/ink/ink95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176 68,'2'0,"-4"-1,2 1,0 0,0 0,-1 1,1 0,0 0,0 2,-1 0,0 2,1-2,0-2,-1 0,1 0,0 0,0-1,0 0,0-1,1 0,-1 0</inkml:trace>
</inkml:ink>
</file>

<file path=ppt/ink/ink95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175 55,'-1'-1,"1"0,-1 0,0 0,0 0,1 0,0 1,-1-1,1 1,0 0,0 1,1-1,-1 1</inkml:trace>
</inkml:ink>
</file>

<file path=ppt/ink/ink9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16:17"/>
    </inkml:context>
    <inkml:brush xml:id="br0">
      <inkml:brushProperty name="width" value="0.05292" units="cm"/>
      <inkml:brushProperty name="height" value="0.05292" units="cm"/>
      <inkml:brushProperty name="color" value="#000000"/>
      <inkml:brushProperty name="ignorePressure" value="false"/>
    </inkml:brush>
  </inkml:definitions>
  <inkml:trace contextRef="#ctx0" brushRef="#br0">740 375,'2'0,"-4"-1,1 1,1-1,0 1,-1-1,1 1,-1 1,0-1,0 1,0 0,0 0,1 0,0 0,0-1,1 0,-1 0,1 0,1 0,-1 0,0-1,1 0,-1 0,-1 1,0 0,0 0,0-1,0 2,0-1,0 1,-1 0,1 0,-1 1,1-1,0 1,-1 3,1-3,1 0,-1 0,0 2,0-2,0 0,0-1,0 1,1-1,-1-1,0 1,0-1,-1 0,1 0,-1 0,0-1,0 1,-1-2,1 1,0 1,0-1,0 0,0 0,1 0,0 0,1-1,0 1,0 0,1-1,0 1,0 0,0 0,2-1,-2 1,0-1,-1 1,1 0,-1 0,0-1,-1 1,1 0,-1 0,0 1,0-1,-1 1,1-1,0 1,0 0,-1 0,0 1,0 0,0 1,1-1,0 1,-1-1,1 0,0-1,1 1,0-1,0 0,-1 0,2-1,-1 0,0 0,-1-1,0 1,0 0,1 1,-1-1,0 1,-1 1,1 0,0 0,0 1,0 0,0-2,1 1,-1-1,1 0,0 0,0 0,0-1,0 0,0 0,0 0,-1 0,1-1,-1 0,1-1,-1-3,0 4,0 0,0 0,0 1,0 0,0 1,0 0,0 0,-2 3,1-2,1 1,0 1,0-1,0 1,0-1,0 1,1-1,-1 0,0 0,0 0,1-1,-1 0,0 0,0-1,0 0,-1 0,1-1</inkml:trace>
</inkml:ink>
</file>

<file path=ppt/ink/ink96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188 63,'2'0,"-4"0,2 1,1 0,-1 2,1-2,-1 1,-1-1,1 1,0-1,-1 1,1-2,-1 1,1-1,0 0,0-1,0 0,0 0,2-3,-1 2,0 1,0 0,-1 0,1 0,-1 2,2 0,-1 3,0-3,-1 0,1 0,2 1,-2-2,0 0,1 0,0-1,0 1,-1-2,0 1,0 0,-1-1,1-1,-1 1,0 1,0 1,0 0,0 0,0 0,0 2,0 0,0 0,0 2,0 0,0 0,0 0,1 4,-1-5,0-1,0 1,0-1,0-2,0 0,0 0,0-1,-1-1,1 0,-1 0,0-1,1 0,-1-4,1 2,0 1,1 0,0-2,0 4,0 1,-1 0,1 1,0-1,0 1,0 1,0-1,1 1,-1 0,0 1,-1-1,1 1,-1 0,-1 2,0-2,-1-1,0 1,0-1,1 0,-1-1,1 1,0-1,1 0,0 0,0-1,1 0,0 0</inkml:trace>
</inkml:ink>
</file>

<file path=ppt/ink/ink96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241 66,'2'0,"-5"0,2 2,1-1,-2 3,2-3,-1 1,1-1,1-1,-1 1,1-1,0 0,0 0,0-1,0 0,1 0,0-1,-1 0,1 0,1-1,-2 2,0 1,-1 0,1 0,-1 2,0-1,0 1,0-1,1 1,0-1,0 0,0-1,2 0,-2 0,1-1,-1 0,1-1,-1 0,1 0,-1 0,0-1,-1 0,1-3,-2 3,1 1,0 1,-1 0,1 1,-1 1,1 1,0 1,-1 0,1 0,0 0,0 0,0 0,0-1,0 0,0 1,1-2,-1 1,0-1,0 0,0-1</inkml:trace>
</inkml:ink>
</file>

<file path=ppt/ink/ink96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261 61,'2'0,"-4"0,2 0,0 0,0 0,1 0,0 0,1 0,0 0,1 0,3 0,-3 0,0 0,1 0</inkml:trace>
</inkml:ink>
</file>

<file path=ppt/ink/ink96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320 65,'2'0,"-5"1,2 0,1 1,0-1,0-1,1 1,2 0,-1-1,0 0,0-1,2 0,-2 0,-1-1,1 0,0-3,-1 2,0 0,-1 0,0 1,0 0,0 1,-1 0,1 1,0 0,-1 1,1 1,-1 1,1 0,-1 0,1 0,0 0,0 0,0 0,0-1,0 0,0-1,0 0,0 0,-1-1,0-1,0 0,0-1,0 1,0-1,0 0,0 0,1 1,-1-1,1 1,0 1,1-1,-1 0,2 1,-1 0,3-1,-1 1,-1 0,0-1,2 1,-3 0,-1 0,1 0,-1 1,0 0,-1 1,0 0,1-1,-1 1,1 1,1-2,1 1,0-2,-1 1,1-1,0 0,-1 0,0 0,0-1,0-2,0 2,-2-1,0 0,0 1,-1-1,0 1,-1 0,0 1,1-1,1 1,0 0,0 0,0 1,1-1</inkml:trace>
</inkml:ink>
</file>

<file path=ppt/ink/ink96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387 49,'2'0,"-4"0,2 0,0 0,0 0,0 0,0 1,-1 4,0-2,0 1,1 0,-1 0,0-1,1 1,0-2,-1 0,1 0,0-2,1 1,-1-2</inkml:trace>
</inkml:ink>
</file>

<file path=ppt/ink/ink96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397 52,'2'0,"-4"0,2 0,0 0,0 1,0 0,0 1,0 0,0 3,0-2,0-1,0 0,-1 1,1-2,0-1,-1 1,0-2,0 1,0-1,0-1,-1 1,1 0,1 0,-1 0,2 1,0-1,0 1,1 0,0-1,1 1,-1 0,1 0,-1-1,0 1,0 0,-1-1,0 1,0-1,-1 1,0 0,0 0,1 0,-1 3,0-1,0 0,0 0,0 0,0-1,0 1,0-1,0 0,-1 0,1-1</inkml:trace>
</inkml:ink>
</file>

<file path=ppt/ink/ink96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409 52,'2'0,"-4"0,2 1,1 0,0 0,1 0</inkml:trace>
</inkml:ink>
</file>

<file path=ppt/ink/ink96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439 66,'-1'-1,"1"1,-1 0,0-1,0 1,-1 0,0 0,0 1,0 1,1 0,-1 1,1-1,1 0,0-1,1 0,0 0,1-1,-1 0,1-1,2-1,-3 0,1-1,0 0,-1 0,0 0,0-1,-1 1,1 0,-1 1,0 0,0 2,0 0,0 1,-1 0,1 1,-1 1,1 0,-1 0,1 0,0 0,0-1,1 1,0-1,1 0,1 0,0-1,-1-1,0 0,3-3,-3 1,0 0,-1 0,-1 0,0 0,0 1,-1 0,1 0,-2 1,-1 0,2 1,-1 0,1 1,0-1,0 1,1-1,0 1,0-1,0 0,0 0,1 0,0-1,0 0,1 0,1-3,-1 2,-1-1,0-1,1 0,-1-1,1 1,-1-1,0 1,0 1,-1 0,0 1,0 1,0 0,-1 2,0 0,0 0,0 1,0 2,1-2,0 0,1-1,0 1,0-1,0 0,0-1,0 0,0-1,1 0,-1 0,1-1,-1-1,1 1,-1-1,0 0,-1-1,1 2,-1-1,-1 1,1 0,-1 1,1 0,-1 1,0-1,-1 3,1-1,1 0,0 0,0 1,0-1,1-1,0-1,0 1,0-1,1 0,0-1,-1 0,1 0,2-2,-3 3,0 0,-1 1,-1 1,1-1,-1 1,1-1,-1 1,1-2,0 0,1 0,0-1,0 0,0 0,1-1,1 0,-2 0,1 2,-2-1,1 1,-1 1,0 1,0-1,0 3,0-2,1 0,-1-1,1 0,-1-1,1 0,-1 1,1-2,-1 1,2-1,-1 0,0 0</inkml:trace>
</inkml:ink>
</file>

<file path=ppt/ink/ink96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210 91,'2'0,"-5"0,3 0,-2 1,1-1,1 0,-1 0,2 0,-1 1,2-1,0 1,2-1,1 1,1-1,2 0,3 0,1 0,16-1,-13 1,0 1,0 0,-1-1,0 1,0 1,0-1,-1 0,0 0,12 1,-15-2,-1 1,-2-1,3 1,-7-1,-1 0,-1 0,-1 0,0 0,0 0,0-1,-1 0,1 0</inkml:trace>
</inkml:ink>
</file>

<file path=ppt/ink/ink96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533 67,'2'0,"-5"0,3 0,0 0,0 0,1 0,0 0,3 1,-1-1,1 1,0-1,1 0,-1 0,0 0,0 0,0 0,-1 1,2-1,-3 0,-1-1,0 1,0 0,-1 0,0 0,-1-1</inkml:trace>
</inkml:ink>
</file>

<file path=ppt/ink/ink9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16:17"/>
    </inkml:context>
    <inkml:brush xml:id="br0">
      <inkml:brushProperty name="width" value="0.05292" units="cm"/>
      <inkml:brushProperty name="height" value="0.05292" units="cm"/>
      <inkml:brushProperty name="color" value="#000000"/>
      <inkml:brushProperty name="ignorePressure" value="false"/>
    </inkml:brush>
  </inkml:definitions>
  <inkml:trace contextRef="#ctx0" brushRef="#br0">758 379,'2'0,"-4"0,2 0,0 0,0-1,0 1,1 0,0 0,1-1,0 1,-1 0,1-1,-1 1,1-1,-1 1,0 0,-1 0,1 0,-1-1,1 2,-1-1,1 1,-1 1,1-1,-1 1,0-1,0 0,0-1,0 1,0-1,0 0,0 0,0 0,0 0</inkml:trace>
</inkml:ink>
</file>

<file path=ppt/ink/ink97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567 56,'2'0,"-4"0,2 0,0 0,0 0,0 0,0 0,0 0,0 0,1 1,3 1,-1 0,0-1,-1 1,2 1,-3-1,0 0,-1 1,-1 0,-2-1,0 1,-1-1,-1 0,1 0,-4 0</inkml:trace>
</inkml:ink>
</file>

<file path=ppt/ink/ink97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233 161,'2'0,"-5"0,2 1,1 0,-1-1,0 1,0 1,0-1,-1 1,0 0,-1 0,-1 1,3-1,0-1,-1 0,1 0,0 0,0 0,1-1,-1 1,1-1,0 0,0 0,0 0,1 1,0-1,0 0,3 0,-1 0,-1 0,3-1,-1 1,-2-1,0 1,-1 0,3 0,-2 0,0-1,-1 1,1 0,-2 0,0 0,0 0,0 0,0 0,0 0,0 0,0-1,0 1</inkml:trace>
</inkml:ink>
</file>

<file path=ppt/ink/ink97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234 165,'2'0,"-4"0,2 0,0 0,0 0,0 0,0 0,0 0,0 0,0 0,0 0,-1-1,1 2,1 0,-1 0,2 3,-1-2,0 0,0 0,0 0,0-1,1 1,-1-1,0 0,-1 0,1 0,0-1,-1 0,0 0,1-1</inkml:trace>
</inkml:ink>
</file>

<file path=ppt/ink/ink97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265 164,'-1'-1,"1"1,0 0,0 0,0 0,0-1,0 1,0 0,0 0,0 0,0 2,0-1,0 1,0 0,0 1,0-1,0-1,0 0,0 0,0 0,0-1,0 0,1 0,0 0,0-1,0 1,0-1,0 0,-1 0,2-2,-1 1,-1 1,0 0,1 1,-1-1,0 1,0 0,0 0,0 1,0 0,0 0,1 0,0 2,-1-2,1 0,0-1,-1 1,1-1,0 0,0 0,0 0,0-1,1 0,-1 0,-1 0,1-1,0 1,-1 0,0 0,0 0,0 0,-1 0,1 0,-1 0,1 0,-1 1,1-1,-1 1,0 0,0 0,0-1,-1 1,2 0,-1 0,0 0,0 1,1-1</inkml:trace>
</inkml:ink>
</file>

<file path=ppt/ink/ink97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295 182,'-1'0,"1"0,0 0,0-1,1 1,-1 0,0-1,0 0,0 1,0-1,1 1,-1-1,0 0,0 1,0 0,0 0,0 0,1 0,-1 1,0-1,0 2,0 0,-1-1,1 1,0 2,0-1,0-2,0 1,0 0,0 0,-1 0,1-1,-1 1,1-1,-1 0,1-1,-1 1,1-1,-1 0,0 0,1 0,-1-1,0-1,0 1,1-1,0 0,0 0</inkml:trace>
</inkml:ink>
</file>

<file path=ppt/ink/ink97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300 170,'2'0,"-5"0,3 0,0 0,0 0,0 0,0 0,1 0,-1 0,1 0</inkml:trace>
</inkml:ink>
</file>

<file path=ppt/ink/ink97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307 189,'2'0,"-4"0,2 0,0 0,0 0,0 0,0 0,1 0,-1-1,0 1,1-1,-1-1,0 1,1 0,-1 0,0 0,0 1,0-1,0 1,0 0,0-1,0 1,0 0,0 0,0 0,1 0,-1 0,0 0,-1 1,1 0,0 0,0 1,0-1,0 1,0-1,0 0,0 0,0-1,0 1,1-1,-1 0,2-1,-1 0,0 0,-1 0,1 0</inkml:trace>
</inkml:ink>
</file>

<file path=ppt/ink/ink97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311 167,'2'0,"-4"0,2 0,0 0,0 0,0 0,0 0,0 0,0 0,0 0,0 0,0 0,0 0,0 0,0 0,0 0,0 0,0 0,0 0,0 0,0 0,0 0,0 0,0 0,0 0,0 0,0 0,0 0,0 0,0 1,0-1,0 0,0 1,0-1,0 0,-1 1,1-1,0 0,0 0,0 0,0 0,0-1,1 1,-1-1,1 1</inkml:trace>
</inkml:ink>
</file>

<file path=ppt/ink/ink97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368 160,'2'0,"-4"0,2 0,0 0,0 0,0 0,0 1,0-1,0 2,-1-1,0 1,0 0,0 0,-2 2,1-2,0 0,0 0,-1 0,2-1,0-1,0 0,0 0,-1 0,1 0,-1 0,1 0,-1-1,1 0,0 0,0 0,1-1,0 1,1 0,-1 0,1 0,-1 1,1-1,0 1,0-1,0 1,0 0,2 0,-2 0,0 0,1 0,1 1,-2 0,0 0,1 0,-1 0,0 0,0 0,0 1,0-1,-1 0,2 2,-1-1,0-1,0 1,0-1,0 0,-1 0,1 0,-1-1,0 1,0-1,0 0,1 0,-1 0,0 0,0 0,0 0,0 0,0-1</inkml:trace>
</inkml:ink>
</file>

<file path=ppt/ink/ink97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400 175,'2'0,"-4"0,2 0,0 0,0-1,0 1,-1 0,1 0,0 0,0 0,0 0,0 0,0 0,0 0,0 0,0 0,0 0,0 0,0 0,0 0,2 0,0 1,1-1,-1 0,3 0,-2 0,-1-1,0 1,-1 0,1 0,-2 0,1 0,-1 0,1 0,-1 0,0 0,0 0,0 0,0 0,0 0</inkml:trace>
</inkml:ink>
</file>

<file path=ppt/ink/ink9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16:17"/>
    </inkml:context>
    <inkml:brush xml:id="br0">
      <inkml:brushProperty name="width" value="0.05292" units="cm"/>
      <inkml:brushProperty name="height" value="0.05292" units="cm"/>
      <inkml:brushProperty name="color" value="#000000"/>
      <inkml:brushProperty name="ignorePressure" value="false"/>
    </inkml:brush>
  </inkml:definitions>
  <inkml:trace contextRef="#ctx0" brushRef="#br0">777 365,'2'0,"-4"0,2 0,0 0,0 0,0 0,1 2,-1-1,1-1</inkml:trace>
</inkml:ink>
</file>

<file path=ppt/ink/ink98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456 144,'2'0,"-4"-1,3 1,-1-1,2 0,-1 1,0-1,1 1,-1 0,0 0,1 0,0 0,0 0,-1 1,2 1,-2-1,1 0,-1 0,0 2,0-2,-1 1,0-1,1 1,-1 0,0 0,0-1,-1 1,0 0,-1 1,1-3,-1 1,1 0,0-1,-1 0,1 1,0-1,-1 0,1 0,1 0,-1-1,0 1,1 0,0-1,0 0,0 1,0-1,0 0,2-1,-2 2,1-1,0 1,0-1,1 1,-1 0,0 0,0 1,1 0,-1 0,0 0,0-1,0 1,-1-1,0 0,0 0</inkml:trace>
</inkml:ink>
</file>

<file path=ppt/ink/ink98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513 143,'2'0,"-4"-1,2 1,0 0,0 0,0-1,0 1,0 0,0-1,0 1,0-1,0 1,0 0,0 0,0 0,0 0,0 0,0 1,0 0,-1 0,1 0,0 1,-1 0,1 0,-1 2,0-2,1 0,-1 0,1 0,-1 0,1-2,0 1,0 0,0-1,0 1,0-1,0 0,0 0,0 1,0-1,1 0,0 0,1-1,0 1,-1 0,1 0,-1-1,1 1,-1 0,0 0,0-1,-1 1,1 0,-1 0,0 0,1 0,-1 0,0-1,0 1,0-1,0 1,-1-1</inkml:trace>
</inkml:ink>
</file>

<file path=ppt/ink/ink98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514 155,'2'0,"-4"0,2 0,0 0,0 0,0 0,0 0,0 0,0 0,1 0,1-1,-1 1,0-1,1 1,-1 0,0 0,0-1,0 1,0 0,-1 0,1-1,-1 1,1 0,-1-1,0 0,0 0,-1 0</inkml:trace>
</inkml:ink>
</file>

<file path=ppt/ink/ink98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515 140,'2'0,"-4"0,2 0,0 0,0 0,0 0,1 0,-1 0,1 0,1-1,-1 1,1 0,-1 0,1 0,0 0,-1-1,1 1,-1 0,0 0,0 0,-1 1,0-1,0 0,0 1,0-1</inkml:trace>
</inkml:ink>
</file>

<file path=ppt/ink/ink98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455 178,'2'0,"-4"0,1 0,1 0,0 0,0 0,0 0,0 0,0 0,1 1,-1-1,1 0,1 0,1 0,1 1,0-1,2 0,0 0,1 0,1 0,8 1,-9-1,0 0,1 1,-2-1,0 1,0-1,-2 0,0 1,-2-1,0 0,-1 0,-1 0,0 0,0 0,-1 0,0 0</inkml:trace>
</inkml:ink>
</file>

<file path=ppt/ink/ink98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465 209,'2'0,"-4"0,3-1,-1 1,1-1,0 0,0 0,1 0,-1 1,0 0,0-1,0 1,-1 0,1 0,0 0,0 0,0 0,-1 1,1 0,0-1,-1 2,1-1,0 1,-1 0,0 0,0-1,0 1,0 0,0 0,0 0,-1 0,0 0,-1 1,1-2,0 1,0-1,-2 1,1-1,0-1,1 1,0-1,-2 0,2 0,1-1,-1 1,0-1,0 0,1 0,0-1,2 0,-1 1,0 1,0-1,0 0,0 1,1-1,-1 1,1 0,-1 0,2 1,-1-1,-1 1,0 0,0 0,0 1,-1-2,0 1,0-1,0 1</inkml:trace>
</inkml:ink>
</file>

<file path=ppt/ink/ink98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505 206,'2'0,"-4"0,2 0,0-1,0 1,-1 0,1 0,0 0,0 0,0 0,0 0,0 0,0 0,0 0,0 0,0 0,0 1,0-1,0 1,1 1,-1-1,-1 1,1 0,0 0,0 0,-1 0,1 0,0 0,0-1,0-1,0 0,0 0,1 0,0-1,0 0,0 0,0 0,0 0,1-1,-1 1,0 0,0 0,0-1,-1 2,0 0,0 0,0 0,0 0,0 1,0 0,0 0,0 0,1 2,-1-2,1 1,-1-1,2 0,-2-1,1 0,0 0,0-1,0 0,0 1,0-1,0 0,0 0,-1 0,1-1,-1 1,0 0,0 0,0 0,0 0,0 0,-1 0,1 0,-1 0,0 0,0 0,0 0,1 1,-1-1,0 1,1 0,-1 1,1 0</inkml:trace>
</inkml:ink>
</file>

<file path=ppt/ink/ink98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536 220,'2'0,"-4"0,2-1,1 1,-1 0,0 0,0 0,0 0,0 0,0 0,0 0,0 0,0 0,0 0,0 0,0 0,0 0,0 0,0 0,0 0,0 0,0 0,0 0,0 0,0 0,0 0,0 0,0 0,0 0,0 0,0 0,0 0,0 0,0 0,0 0,0 0,0 0,0 0,0 0,0 0,0 1,0 0,1 0,-1 0,0 1,1-1,-1 0,0 1,0-1,1 2,-2-2,1 0,0 0,0 0,0 0,-1-1,1 1,0-1,0 0,-1 0,1 0,-1 0,1 0,-1 0,0 0,0 0,1 0,-1 0,0-1,0 0,1 0,0 0,0 0,0-1,0 1</inkml:trace>
</inkml:ink>
</file>

<file path=ppt/ink/ink98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541 210,'2'0,"-4"0,2-1,0 1,0 0,0 0,0 0,0 0,0 0,0 0,0 1,0-1,0 0,0 0,0 0,0 0,0 0,0 0,0 0,0-1,0 1,0 0,0 0,0 0,0 0,0 0,0 0,0 0,0 0,0 1,0-1</inkml:trace>
</inkml:ink>
</file>

<file path=ppt/ink/ink98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555 219,'2'0,"-4"-1,2 1,0 0,0 0,0 0,0 0,0 0,0 0,0 0,0 0,0 0,0 0,0 1,0-1,0 1,0 0,0 0,-1 1,1 0,0-1,0-1,0 1,1 0,-1-1,0 0,0 0,1 0,-1 0,1 0,-1 0,1 0,0-1,-1 1,0-1,1 1,-1-1,0 0</inkml:trace>
</inkml:ink>
</file>

<file path=ppt/ink/ink9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16:17"/>
    </inkml:context>
    <inkml:brush xml:id="br0">
      <inkml:brushProperty name="width" value="0.05292" units="cm"/>
      <inkml:brushProperty name="height" value="0.05292" units="cm"/>
      <inkml:brushProperty name="color" value="#000000"/>
      <inkml:brushProperty name="ignorePressure" value="false"/>
    </inkml:brush>
  </inkml:definitions>
  <inkml:trace contextRef="#ctx0" brushRef="#br0">783 373,'2'0,"-4"1,2 0,-1 0,1 2,0-2,-1 0,1 0,1 0,-1-1,1 1,-1-1,1 0,1-1,0 0,-1 0,0 0,1 0,-1-1,-1 1,0 0,-1 1,-1-1,-1 1,1 0,1 0,0 0,1 0,0 0,0 0,1 1,-1-1,2-1,-1 1,0 0,1 0,-1 0,0 0,0-1,0 1,0 0,0 1,-1-1,1 1,-1 0,1 0,-1 0,0 0,0-1,0 1,0-1,-1 0,1 0,0 0,-1 0,1 0,1-2,-1 2,1-1,0 0,2 0,-2 0,-1 1,1 0,-1 0,0 0,1 1,-1-1,0 1,0 0,1 0,-1 0,0 0,0 0,0 0,0-1,0 1,0-1,0 0,0 0,0 0,0 0,0-1</inkml:trace>
</inkml:ink>
</file>

<file path=ppt/ink/ink99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557 206,'2'0,"-4"0,2 0,0 0,0 0,0 0,0 1,0-1,0 0,0 0,0 0,0 0,0 0,0 0,0 0,0 0,0 0,0 0,0 0,0 0,0 0,0 0,-1 1,1-1,0 1,-1-1,1 0,0 0,0 0,0 0,0 0,0-1,0 1,0 0</inkml:trace>
</inkml:ink>
</file>

<file path=ppt/ink/ink99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637 172,'2'0,"-4"0,1 0,1 0,0 0,0 0,0 0,0 0,0 0,0 0,0 0,2 1,0-1,1 0,1 0,0 0,1 0,-1-1,0 1,0 0,-1 0,0 0,-1 0,0 0,-1 0,-1 0,1 0,-1 0,0 0,0 0,0 0,-1 0,0 1,0-1,-1 0</inkml:trace>
</inkml:ink>
</file>

<file path=ppt/ink/ink99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640 181,'2'0,"-4"0,2 0,0 0,1 0,0 0,1 0,1 0,-1 0,1 0,1 0,-1 0,0 0,2 0,-3 0,0 0,0 0,0 0,0 0,-1-1,0 1,0 0,-1 0,1 0,-1 0,0-1</inkml:trace>
</inkml:ink>
</file>

<file path=ppt/ink/ink99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664 159,'2'0,"-4"0,2 0,0 0,0 0,0 0,0 1,0 0,1 0,0 0,0 0,1 1,0-1,1 0,1 2,-1-3,-1 1,-1 0,1-1,-1 1,0 0,0-1,-1 0,0 0,0 0,0 1,0 0,-1 0,-1 1,0 0,0 0,-1 0,1 0,-1 0,1 0,0 0,0-1,0 0,1 1,1-2,-1 0,1 1,0-1,0 0,0 0</inkml:trace>
</inkml:ink>
</file>

<file path=ppt/ink/ink99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781 159,'2'0,"-5"0,3-1,0 1,0-1,0 1,0 0,0 0,0 0,-1 1,0 0,0 0,-1 2,-1-1,1 0,-1 1,-2 1,3-3,0 0,1 0,0 0,1-1,-1 0,1 0,1 0,0 0,0 0,1 0,1 0,0 0,0 0,0 0,0 0,0 0,3 0,-4 0,-1 0,1-1,-1 1,-1 0,0 0,1 0,-1 0,0-1,0 1,-1-1</inkml:trace>
</inkml:ink>
</file>

<file path=ppt/ink/ink99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781 162,'2'0,"-4"0,2 0,0 0,0 0,0 0,1 1,0 0,0 1,0-1,0 1,0 0,0 0,-1 0,1 0,0-1,0 0,-1-1,0 1,0-1,1 0,-1 0,1 0</inkml:trace>
</inkml:ink>
</file>

<file path=ppt/ink/ink99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823 159,'2'0,"-4"0,2 0,-1-1,1 1,0 0,0-1,0 2,0 0,0 1,0 0,0 1,0-1,0 0,0 0,0 0,0-2,0 1,1-1,0 0,0-1,0 0,1 0,-1 0,0-1,1-1,-1 2,0 0,-1 0,0 1,0 0,0 0,0 1,0-1,0 2,1-1,-1 0,0 1,1-1,0-1,0 1,0-1,0 0,0 0,2 0,-2-1,1 0,-1 0,0-1,0 1,0-1,-1 1,0-1,0 1,-1-1,0 1,-1 0,1 1,-1-1,1 1,1 1,-1 0,1 0</inkml:trace>
</inkml:ink>
</file>

<file path=ppt/ink/ink99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859 171,'2'0,"-4"0,2 0,0 0,0 0,0 1,0 1,-1-1,1 1,0-1,0 1,-1 0,1 0,-1 0,1-1,-1 2,1-2,-1-1,1 0,0 1,-1-1,1 0,-1 0,0-1,1 1,-2-2,2 1,-1-1,1 0</inkml:trace>
</inkml:ink>
</file>

<file path=ppt/ink/ink99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863 162,'2'0,"-4"0,2 0,-1 0,1 0,0 0,0 1,0-1,0 0,0 0,0 0,0-1,0 1,1-1,-1 1,0-1,0 1,0 0,0 0,0 0,1 1,-1-1</inkml:trace>
</inkml:ink>
</file>

<file path=ppt/ink/ink99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2-18T12:58:29"/>
    </inkml:context>
    <inkml:brush xml:id="br0">
      <inkml:brushProperty name="width" value="0.05292" units="cm"/>
      <inkml:brushProperty name="height" value="0.05292" units="cm"/>
      <inkml:brushProperty name="color" value="#ff0000"/>
      <inkml:brushProperty name="ignorePressure" value="false"/>
    </inkml:brush>
  </inkml:definitions>
  <inkml:trace contextRef="#ctx0" brushRef="#br0">875 170,'2'0,"-4"0,2 1,-1-1,1 1,-1 1,1-1,0 1,0-1,0 0,0 0,0 0,0-1,1 1,-1-1,1 0,-1 0,2-1,-1 0,0 0,-1 0,1-1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true"/>
          </p:cNvSpPr>
          <p:nvPr>
            <p:ph type="hdr" sz="quarter"/>
          </p:nvPr>
        </p:nvSpPr>
        <p:spPr>
          <a:xfrm>
            <a:off x="0" y="0"/>
            <a:ext cx="3078163" cy="512763"/>
          </a:xfrm>
          <a:prstGeom prst="rect">
            <a:avLst/>
          </a:prstGeom>
        </p:spPr>
        <p:txBody>
          <a:bodyPr vert="horz" lIns="91440" tIns="45720" rIns="91440" bIns="45720" rtlCol="0"/>
          <a:lstStyle>
            <a:lvl1pPr algn="l">
              <a:defRPr sz="1200">
                <a:latin typeface="Droid Sans Fallback" panose="020B0502000000000001" charset="-122"/>
                <a:ea typeface="Droid Sans Fallback" panose="020B0502000000000001" charset="-122"/>
                <a:cs typeface="DejaVu Sans" panose="020B0603030804020204" charset="0"/>
              </a:defRPr>
            </a:lvl1pPr>
          </a:lstStyle>
          <a:p>
            <a:endParaRPr lang="zh-CN" altLang="en-US"/>
          </a:p>
        </p:txBody>
      </p:sp>
      <p:sp>
        <p:nvSpPr>
          <p:cNvPr id="3" name="日期占位符 2"/>
          <p:cNvSpPr>
            <a:spLocks noGrp="true"/>
          </p:cNvSpPr>
          <p:nvPr>
            <p:ph type="dt" idx="1"/>
          </p:nvPr>
        </p:nvSpPr>
        <p:spPr>
          <a:xfrm>
            <a:off x="4024313" y="0"/>
            <a:ext cx="3078162" cy="512763"/>
          </a:xfrm>
          <a:prstGeom prst="rect">
            <a:avLst/>
          </a:prstGeom>
        </p:spPr>
        <p:txBody>
          <a:bodyPr vert="horz" lIns="91440" tIns="45720" rIns="91440" bIns="45720" rtlCol="0"/>
          <a:lstStyle>
            <a:lvl1pPr algn="r">
              <a:defRPr sz="1200">
                <a:latin typeface="Droid Sans Fallback" panose="020B0502000000000001" charset="-122"/>
                <a:ea typeface="Droid Sans Fallback" panose="020B0502000000000001" charset="-122"/>
                <a:cs typeface="DejaVu Sans" panose="020B0603030804020204" charset="0"/>
              </a:defRPr>
            </a:lvl1pPr>
          </a:lstStyle>
          <a:p>
            <a:fld id="{D6C8D182-E4C8-4120-9249-FC9774456FFA}" type="datetimeFigureOut">
              <a:rPr lang="zh-CN" altLang="en-US" smtClean="0"/>
            </a:fld>
            <a:endParaRPr lang="zh-CN" altLang="en-US"/>
          </a:p>
        </p:txBody>
      </p:sp>
      <p:sp>
        <p:nvSpPr>
          <p:cNvPr id="4" name="幻灯片图像占位符 3"/>
          <p:cNvSpPr>
            <a:spLocks noGrp="true" noRot="true" noChangeAspect="true"/>
          </p:cNvSpPr>
          <p:nvPr>
            <p:ph type="sldImg" idx="2"/>
          </p:nvPr>
        </p:nvSpPr>
        <p:spPr>
          <a:xfrm>
            <a:off x="482600" y="1279525"/>
            <a:ext cx="6140450" cy="34544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true"/>
          </p:cNvSpPr>
          <p:nvPr>
            <p:ph type="body" sz="quarter" idx="3"/>
          </p:nvPr>
        </p:nvSpPr>
        <p:spPr>
          <a:xfrm>
            <a:off x="711200" y="4926013"/>
            <a:ext cx="5683250" cy="4029075"/>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true"/>
          </p:cNvSpPr>
          <p:nvPr>
            <p:ph type="ftr" sz="quarter" idx="4"/>
          </p:nvPr>
        </p:nvSpPr>
        <p:spPr>
          <a:xfrm>
            <a:off x="0" y="9721850"/>
            <a:ext cx="3078163" cy="512763"/>
          </a:xfrm>
          <a:prstGeom prst="rect">
            <a:avLst/>
          </a:prstGeom>
        </p:spPr>
        <p:txBody>
          <a:bodyPr vert="horz" lIns="91440" tIns="45720" rIns="91440" bIns="45720" rtlCol="0" anchor="b"/>
          <a:lstStyle>
            <a:lvl1pPr algn="l">
              <a:defRPr sz="1200">
                <a:latin typeface="Droid Sans Fallback" panose="020B0502000000000001" charset="-122"/>
                <a:ea typeface="Droid Sans Fallback" panose="020B0502000000000001" charset="-122"/>
                <a:cs typeface="DejaVu Sans" panose="020B0603030804020204" charset="0"/>
              </a:defRPr>
            </a:lvl1pPr>
          </a:lstStyle>
          <a:p>
            <a:endParaRPr lang="zh-CN" altLang="en-US"/>
          </a:p>
        </p:txBody>
      </p:sp>
      <p:sp>
        <p:nvSpPr>
          <p:cNvPr id="7" name="灯片编号占位符 6"/>
          <p:cNvSpPr>
            <a:spLocks noGrp="true"/>
          </p:cNvSpPr>
          <p:nvPr>
            <p:ph type="sldNum" sz="quarter" idx="5"/>
          </p:nvPr>
        </p:nvSpPr>
        <p:spPr>
          <a:xfrm>
            <a:off x="4024313" y="9721850"/>
            <a:ext cx="3078162" cy="512763"/>
          </a:xfrm>
          <a:prstGeom prst="rect">
            <a:avLst/>
          </a:prstGeom>
        </p:spPr>
        <p:txBody>
          <a:bodyPr vert="horz" lIns="91440" tIns="45720" rIns="91440" bIns="45720" rtlCol="0" anchor="b"/>
          <a:lstStyle>
            <a:lvl1pPr algn="r">
              <a:defRPr sz="1200">
                <a:latin typeface="Droid Sans Fallback" panose="020B0502000000000001" charset="-122"/>
                <a:ea typeface="Droid Sans Fallback" panose="020B0502000000000001" charset="-122"/>
                <a:cs typeface="DejaVu Sans" panose="020B0603030804020204" charset="0"/>
              </a:defRPr>
            </a:lvl1pPr>
          </a:lstStyle>
          <a:p>
            <a:fld id="{85D0DACE-38E0-42D2-9336-2B707D34BC6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Droid Sans Fallback" panose="020B0502000000000001" charset="-122"/>
        <a:ea typeface="Droid Sans Fallback" panose="020B0502000000000001" charset="-122"/>
        <a:cs typeface="DejaVu Sans" panose="020B0603030804020204" charset="0"/>
      </a:defRPr>
    </a:lvl1pPr>
    <a:lvl2pPr marL="457200" algn="l" defTabSz="914400" rtl="0" eaLnBrk="1" latinLnBrk="0" hangingPunct="1">
      <a:defRPr sz="1200" kern="1200">
        <a:solidFill>
          <a:schemeClr val="tx1"/>
        </a:solidFill>
        <a:latin typeface="Droid Sans Fallback" panose="020B0502000000000001" charset="-122"/>
        <a:ea typeface="Droid Sans Fallback" panose="020B0502000000000001" charset="-122"/>
        <a:cs typeface="DejaVu Sans" panose="020B0603030804020204" charset="0"/>
      </a:defRPr>
    </a:lvl2pPr>
    <a:lvl3pPr marL="914400" algn="l" defTabSz="914400" rtl="0" eaLnBrk="1" latinLnBrk="0" hangingPunct="1">
      <a:defRPr sz="1200" kern="1200">
        <a:solidFill>
          <a:schemeClr val="tx1"/>
        </a:solidFill>
        <a:latin typeface="Droid Sans Fallback" panose="020B0502000000000001" charset="-122"/>
        <a:ea typeface="Droid Sans Fallback" panose="020B0502000000000001" charset="-122"/>
        <a:cs typeface="DejaVu Sans" panose="020B0603030804020204" charset="0"/>
      </a:defRPr>
    </a:lvl3pPr>
    <a:lvl4pPr marL="1371600" algn="l" defTabSz="914400" rtl="0" eaLnBrk="1" latinLnBrk="0" hangingPunct="1">
      <a:defRPr sz="1200" kern="1200">
        <a:solidFill>
          <a:schemeClr val="tx1"/>
        </a:solidFill>
        <a:latin typeface="Droid Sans Fallback" panose="020B0502000000000001" charset="-122"/>
        <a:ea typeface="Droid Sans Fallback" panose="020B0502000000000001" charset="-122"/>
        <a:cs typeface="DejaVu Sans" panose="020B0603030804020204" charset="0"/>
      </a:defRPr>
    </a:lvl4pPr>
    <a:lvl5pPr marL="1828800" algn="l" defTabSz="914400" rtl="0" eaLnBrk="1" latinLnBrk="0" hangingPunct="1">
      <a:defRPr sz="1200" kern="1200">
        <a:solidFill>
          <a:schemeClr val="tx1"/>
        </a:solidFill>
        <a:latin typeface="Droid Sans Fallback" panose="020B0502000000000001" charset="-122"/>
        <a:ea typeface="Droid Sans Fallback" panose="020B0502000000000001" charset="-122"/>
        <a:cs typeface="DejaVu Sans" panose="020B060303080402020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标题 1"/>
          <p:cNvSpPr>
            <a:spLocks noGrp="true"/>
          </p:cNvSpPr>
          <p:nvPr>
            <p:ph type="ctrTitle"/>
          </p:nvPr>
        </p:nvSpPr>
        <p:spPr>
          <a:xfrm>
            <a:off x="1524000" y="1322962"/>
            <a:ext cx="9144000" cy="2187001"/>
          </a:xfrm>
        </p:spPr>
        <p:txBody>
          <a:bodyPr anchor="b">
            <a:normAutofit/>
          </a:bodyPr>
          <a:lstStyle>
            <a:lvl1pPr algn="ctr">
              <a:lnSpc>
                <a:spcPct val="130000"/>
              </a:lnSpc>
              <a:defRPr sz="6000">
                <a:effectLst>
                  <a:outerShdw blurRad="38100" dist="38100" dir="2700000" algn="tl">
                    <a:srgbClr val="000000">
                      <a:alpha val="43137"/>
                    </a:srgbClr>
                  </a:outerShdw>
                </a:effectLst>
              </a:defRPr>
            </a:lvl1pPr>
          </a:lstStyle>
          <a:p>
            <a:r>
              <a:rPr lang="zh-CN" altLang="en-US" dirty="0">
                <a:sym typeface="+mn-ea"/>
              </a:rPr>
              <a:t>Click to edit Master title style</a:t>
            </a:r>
            <a:endParaRPr lang="zh-CN" altLang="en-US" dirty="0">
              <a:sym typeface="+mn-ea"/>
            </a:endParaRPr>
          </a:p>
        </p:txBody>
      </p:sp>
      <p:sp>
        <p:nvSpPr>
          <p:cNvPr id="4" name="日期占位符 3"/>
          <p:cNvSpPr>
            <a:spLocks noGrp="true"/>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true"/>
          </p:cNvSpPr>
          <p:nvPr>
            <p:ph type="ftr" sz="quarter" idx="11"/>
          </p:nvPr>
        </p:nvSpPr>
        <p:spPr/>
        <p:txBody>
          <a:bodyPr/>
          <a:lstStyle/>
          <a:p>
            <a:endParaRPr lang="zh-CN" altLang="en-US"/>
          </a:p>
        </p:txBody>
      </p:sp>
      <p:sp>
        <p:nvSpPr>
          <p:cNvPr id="6" name="灯片编号占位符 5"/>
          <p:cNvSpPr>
            <a:spLocks noGrp="true"/>
          </p:cNvSpPr>
          <p:nvPr>
            <p:ph type="sldNum" sz="quarter" idx="12"/>
          </p:nvPr>
        </p:nvSpPr>
        <p:spPr/>
        <p:txBody>
          <a:bodyPr/>
          <a:lstStyle/>
          <a:p>
            <a:fld id="{49AE70B2-8BF9-45C0-BB95-33D1B9D3A854}" type="slidenum">
              <a:rPr lang="zh-CN" altLang="en-US" smtClean="0"/>
            </a:fld>
            <a:endParaRPr lang="zh-CN" altLang="en-US"/>
          </a:p>
        </p:txBody>
      </p:sp>
      <p:sp>
        <p:nvSpPr>
          <p:cNvPr id="3" name="副标题 2"/>
          <p:cNvSpPr>
            <a:spLocks noGrp="true"/>
          </p:cNvSpPr>
          <p:nvPr>
            <p:ph type="subTitle" idx="1"/>
          </p:nvPr>
        </p:nvSpPr>
        <p:spPr>
          <a:xfrm>
            <a:off x="1524000" y="3602038"/>
            <a:ext cx="9144000" cy="1655762"/>
          </a:xfrm>
        </p:spPr>
        <p:txBody>
          <a:bodyPr>
            <a:normAutofit/>
          </a:bodyPr>
          <a:lstStyle>
            <a:lvl1pPr marL="0" indent="0" algn="ctr">
              <a:buNone/>
              <a:defRPr sz="1800">
                <a:solidFill>
                  <a:schemeClr val="tx1">
                    <a:lumMod val="75000"/>
                    <a:lumOff val="25000"/>
                  </a:schemeClr>
                </a:solidFill>
                <a:effectLst/>
                <a:latin typeface="+mj-lt"/>
                <a:ea typeface="Droid Sans Fallback" panose="020B0502000000000001"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Click to edit Master subtitle style</a:t>
            </a:r>
            <a:endParaRPr lang="zh-CN" altLang="en-US" dirty="0"/>
          </a:p>
        </p:txBody>
      </p:sp>
    </p:spTree>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3" name="日期占位符 2"/>
          <p:cNvSpPr>
            <a:spLocks noGrp="true"/>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true"/>
          </p:cNvSpPr>
          <p:nvPr>
            <p:ph type="ftr" sz="quarter" idx="11"/>
          </p:nvPr>
        </p:nvSpPr>
        <p:spPr/>
        <p:txBody>
          <a:bodyPr/>
          <a:lstStyle/>
          <a:p>
            <a:endParaRPr lang="zh-CN" altLang="en-US"/>
          </a:p>
        </p:txBody>
      </p:sp>
      <p:sp>
        <p:nvSpPr>
          <p:cNvPr id="5" name="灯片编号占位符 4"/>
          <p:cNvSpPr>
            <a:spLocks noGrp="true"/>
          </p:cNvSpPr>
          <p:nvPr>
            <p:ph type="sldNum" sz="quarter" idx="12"/>
          </p:nvPr>
        </p:nvSpPr>
        <p:spPr/>
        <p:txBody>
          <a:bodyPr/>
          <a:lstStyle/>
          <a:p>
            <a:fld id="{49AE70B2-8BF9-45C0-BB95-33D1B9D3A854}" type="slidenum">
              <a:rPr lang="zh-CN" altLang="en-US" smtClean="0"/>
            </a:fld>
            <a:endParaRPr lang="zh-CN" altLang="en-US"/>
          </a:p>
        </p:txBody>
      </p:sp>
      <p:sp>
        <p:nvSpPr>
          <p:cNvPr id="7" name="内容占位符 6"/>
          <p:cNvSpPr>
            <a:spLocks noGrp="true"/>
          </p:cNvSpPr>
          <p:nvPr>
            <p:ph sz="quarter" idx="13"/>
          </p:nvPr>
        </p:nvSpPr>
        <p:spPr>
          <a:xfrm>
            <a:off x="838200" y="551543"/>
            <a:ext cx="10515600" cy="5558971"/>
          </a:xfrm>
        </p:spPr>
        <p:txBody>
          <a:bodyPr/>
          <a:lstStyle/>
          <a:p>
            <a:pPr lvl="0"/>
            <a:r>
              <a:rPr lang="zh-CN" altLang="en-US" dirty="0">
                <a:sym typeface="+mn-ea"/>
              </a:rPr>
              <a:t>Click to edit Master text styles</a:t>
            </a:r>
            <a:endParaRPr lang="zh-CN" altLang="en-US" dirty="0">
              <a:sym typeface="+mn-ea"/>
            </a:endParaRPr>
          </a:p>
          <a:p>
            <a:pPr lvl="1"/>
            <a:r>
              <a:rPr lang="zh-CN" altLang="en-US" dirty="0"/>
              <a:t>Second level</a:t>
            </a:r>
            <a:endParaRPr lang="zh-CN" altLang="en-US" dirty="0"/>
          </a:p>
          <a:p>
            <a:pPr lvl="2"/>
            <a:r>
              <a:rPr lang="zh-CN" altLang="en-US" dirty="0"/>
              <a:t>Third level</a:t>
            </a:r>
            <a:endParaRPr lang="zh-CN" altLang="en-US" dirty="0"/>
          </a:p>
          <a:p>
            <a:pPr lvl="3"/>
            <a:r>
              <a:rPr lang="zh-CN" altLang="en-US" dirty="0"/>
              <a:t>Fourth level</a:t>
            </a:r>
            <a:endParaRPr lang="zh-CN" altLang="en-US" dirty="0"/>
          </a:p>
          <a:p>
            <a:pPr lvl="4"/>
            <a:r>
              <a:rPr lang="zh-CN" altLang="en-US" dirty="0"/>
              <a:t>Fifth level</a:t>
            </a:r>
            <a:endParaRPr lang="zh-CN" altLang="en-US" dirty="0"/>
          </a:p>
        </p:txBody>
      </p:sp>
    </p:spTree>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标题 1"/>
          <p:cNvSpPr>
            <a:spLocks noGrp="true"/>
          </p:cNvSpPr>
          <p:nvPr>
            <p:ph type="title"/>
          </p:nvPr>
        </p:nvSpPr>
        <p:spPr>
          <a:xfrm>
            <a:off x="647700" y="258445"/>
            <a:ext cx="10515600" cy="1325563"/>
          </a:xfrm>
        </p:spPr>
        <p:txBody>
          <a:bodyPr anchor="ctr" anchorCtr="false">
            <a:normAutofit/>
          </a:bodyPr>
          <a:lstStyle>
            <a:lvl1pPr>
              <a:defRPr sz="2400" b="1">
                <a:effectLst>
                  <a:outerShdw blurRad="38100" dist="38100" dir="2700000" algn="tl">
                    <a:srgbClr val="000000">
                      <a:alpha val="43137"/>
                    </a:srgbClr>
                  </a:outerShdw>
                </a:effectLst>
              </a:defRPr>
            </a:lvl1pPr>
          </a:lstStyle>
          <a:p>
            <a:r>
              <a:rPr lang="zh-CN" altLang="en-US" dirty="0"/>
              <a:t>Click to edit Master title style</a:t>
            </a:r>
            <a:endParaRPr lang="zh-CN" altLang="en-US" dirty="0"/>
          </a:p>
        </p:txBody>
      </p:sp>
      <p:sp>
        <p:nvSpPr>
          <p:cNvPr id="3" name="内容占位符 2"/>
          <p:cNvSpPr>
            <a:spLocks noGrp="true"/>
          </p:cNvSpPr>
          <p:nvPr>
            <p:ph idx="1"/>
          </p:nvPr>
        </p:nvSpPr>
        <p:spPr>
          <a:xfrm>
            <a:off x="647700" y="1825625"/>
            <a:ext cx="10515600" cy="4351338"/>
          </a:xfrm>
        </p:spPr>
        <p:txBody>
          <a:bodyPr>
            <a:normAutofit/>
          </a:bodyPr>
          <a:lstStyle>
            <a:lvl1pPr>
              <a:defRPr sz="2000">
                <a:solidFill>
                  <a:schemeClr val="tx1">
                    <a:lumMod val="75000"/>
                    <a:lumOff val="25000"/>
                  </a:schemeClr>
                </a:solidFill>
              </a:defRPr>
            </a:lvl1pPr>
            <a:lvl2pPr>
              <a:defRPr sz="18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zh-CN" altLang="en-US" dirty="0">
                <a:sym typeface="+mn-ea"/>
              </a:rPr>
              <a:t>Click to edit Master text styles</a:t>
            </a:r>
            <a:endParaRPr lang="zh-CN" altLang="en-US" dirty="0">
              <a:sym typeface="+mn-ea"/>
            </a:endParaRPr>
          </a:p>
          <a:p>
            <a:pPr lvl="1"/>
            <a:r>
              <a:rPr lang="zh-CN" altLang="en-US" dirty="0"/>
              <a:t>Second level</a:t>
            </a:r>
            <a:endParaRPr lang="zh-CN" altLang="en-US" dirty="0"/>
          </a:p>
          <a:p>
            <a:pPr lvl="2"/>
            <a:r>
              <a:rPr lang="zh-CN" altLang="en-US" dirty="0"/>
              <a:t>Third level</a:t>
            </a:r>
            <a:endParaRPr lang="zh-CN" altLang="en-US" dirty="0"/>
          </a:p>
          <a:p>
            <a:pPr lvl="3"/>
            <a:r>
              <a:rPr lang="zh-CN" altLang="en-US" dirty="0"/>
              <a:t>Fourth level</a:t>
            </a:r>
            <a:endParaRPr lang="zh-CN" altLang="en-US" dirty="0"/>
          </a:p>
          <a:p>
            <a:pPr lvl="4"/>
            <a:r>
              <a:rPr lang="zh-CN" altLang="en-US" dirty="0"/>
              <a:t>Fifth level</a:t>
            </a:r>
            <a:endParaRPr lang="zh-CN" altLang="en-US" dirty="0"/>
          </a:p>
        </p:txBody>
      </p:sp>
      <p:sp>
        <p:nvSpPr>
          <p:cNvPr id="4" name="日期占位符 3"/>
          <p:cNvSpPr>
            <a:spLocks noGrp="true"/>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true"/>
          </p:cNvSpPr>
          <p:nvPr>
            <p:ph type="ftr" sz="quarter" idx="11"/>
          </p:nvPr>
        </p:nvSpPr>
        <p:spPr/>
        <p:txBody>
          <a:bodyPr/>
          <a:lstStyle/>
          <a:p>
            <a:endParaRPr lang="zh-CN" altLang="en-US"/>
          </a:p>
        </p:txBody>
      </p:sp>
      <p:sp>
        <p:nvSpPr>
          <p:cNvPr id="6" name="灯片编号占位符 5"/>
          <p:cNvSpPr>
            <a:spLocks noGrp="true"/>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标题 1"/>
          <p:cNvSpPr>
            <a:spLocks noGrp="true"/>
          </p:cNvSpPr>
          <p:nvPr>
            <p:ph type="title"/>
          </p:nvPr>
        </p:nvSpPr>
        <p:spPr>
          <a:xfrm>
            <a:off x="831850" y="3750945"/>
            <a:ext cx="9848088" cy="811530"/>
          </a:xfrm>
        </p:spPr>
        <p:txBody>
          <a:bodyPr anchor="b">
            <a:normAutofit/>
          </a:bodyPr>
          <a:lstStyle>
            <a:lvl1pPr>
              <a:defRPr sz="4000">
                <a:effectLst>
                  <a:outerShdw blurRad="38100" dist="38100" dir="2700000" algn="tl">
                    <a:srgbClr val="000000">
                      <a:alpha val="43137"/>
                    </a:srgbClr>
                  </a:outerShdw>
                </a:effectLst>
              </a:defRPr>
            </a:lvl1pPr>
          </a:lstStyle>
          <a:p>
            <a:r>
              <a:rPr lang="zh-CN" altLang="en-US" dirty="0"/>
              <a:t>Click to edit Master title style</a:t>
            </a:r>
            <a:endParaRPr lang="zh-CN" altLang="en-US" dirty="0"/>
          </a:p>
        </p:txBody>
      </p:sp>
      <p:sp>
        <p:nvSpPr>
          <p:cNvPr id="3" name="文本占位符 2"/>
          <p:cNvSpPr>
            <a:spLocks noGrp="true"/>
          </p:cNvSpPr>
          <p:nvPr>
            <p:ph type="body" idx="1"/>
          </p:nvPr>
        </p:nvSpPr>
        <p:spPr>
          <a:xfrm>
            <a:off x="831850" y="4610028"/>
            <a:ext cx="7321550" cy="647555"/>
          </a:xfr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sym typeface="+mn-ea"/>
              </a:rPr>
              <a:t>Click to edit Master text styles</a:t>
            </a:r>
            <a:endParaRPr lang="zh-CN" altLang="en-US" dirty="0">
              <a:sym typeface="+mn-ea"/>
            </a:endParaRPr>
          </a:p>
        </p:txBody>
      </p:sp>
      <p:sp>
        <p:nvSpPr>
          <p:cNvPr id="4" name="日期占位符 3"/>
          <p:cNvSpPr>
            <a:spLocks noGrp="true"/>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true"/>
          </p:cNvSpPr>
          <p:nvPr>
            <p:ph type="ftr" sz="quarter" idx="11"/>
          </p:nvPr>
        </p:nvSpPr>
        <p:spPr/>
        <p:txBody>
          <a:bodyPr/>
          <a:lstStyle/>
          <a:p>
            <a:endParaRPr lang="zh-CN" altLang="en-US"/>
          </a:p>
        </p:txBody>
      </p:sp>
      <p:sp>
        <p:nvSpPr>
          <p:cNvPr id="6" name="灯片编号占位符 5"/>
          <p:cNvSpPr>
            <a:spLocks noGrp="true"/>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标题 1"/>
          <p:cNvSpPr>
            <a:spLocks noGrp="true"/>
          </p:cNvSpPr>
          <p:nvPr>
            <p:ph type="title"/>
          </p:nvPr>
        </p:nvSpPr>
        <p:spPr>
          <a:xfrm>
            <a:off x="647700" y="258445"/>
            <a:ext cx="10515600" cy="1325563"/>
          </a:xfrm>
        </p:spPr>
        <p:txBody>
          <a:bodyPr>
            <a:normAutofit/>
          </a:bodyPr>
          <a:lstStyle>
            <a:lvl1pPr>
              <a:defRPr sz="2400" b="1" i="0">
                <a:effectLst>
                  <a:outerShdw blurRad="38100" dist="38100" dir="2700000" algn="tl">
                    <a:srgbClr val="000000">
                      <a:alpha val="43137"/>
                    </a:srgbClr>
                  </a:outerShdw>
                </a:effectLst>
              </a:defRPr>
            </a:lvl1pPr>
          </a:lstStyle>
          <a:p>
            <a:r>
              <a:rPr lang="zh-CN" altLang="en-US" dirty="0"/>
              <a:t>Click to edit Master title style</a:t>
            </a:r>
            <a:endParaRPr lang="zh-CN" altLang="en-US" dirty="0"/>
          </a:p>
        </p:txBody>
      </p:sp>
      <p:sp>
        <p:nvSpPr>
          <p:cNvPr id="3" name="内容占位符 2"/>
          <p:cNvSpPr>
            <a:spLocks noGrp="true"/>
          </p:cNvSpPr>
          <p:nvPr>
            <p:ph sz="half" idx="1"/>
          </p:nvPr>
        </p:nvSpPr>
        <p:spPr>
          <a:xfrm>
            <a:off x="647700" y="1825625"/>
            <a:ext cx="5181600" cy="4351338"/>
          </a:xfrm>
        </p:spPr>
        <p:txBody>
          <a:bodyPr>
            <a:normAutofit/>
          </a:bodyPr>
          <a:lstStyle>
            <a:lvl1pPr>
              <a:lnSpc>
                <a:spcPct val="150000"/>
              </a:lnSpc>
              <a:defRPr sz="2000">
                <a:solidFill>
                  <a:schemeClr val="tx1">
                    <a:lumMod val="75000"/>
                    <a:lumOff val="25000"/>
                  </a:schemeClr>
                </a:solidFill>
              </a:defRPr>
            </a:lvl1pPr>
            <a:lvl2pPr>
              <a:lnSpc>
                <a:spcPct val="150000"/>
              </a:lnSpc>
              <a:defRPr sz="1800">
                <a:solidFill>
                  <a:schemeClr val="tx1">
                    <a:lumMod val="75000"/>
                    <a:lumOff val="25000"/>
                  </a:schemeClr>
                </a:solidFill>
              </a:defRPr>
            </a:lvl2pPr>
            <a:lvl3pPr>
              <a:lnSpc>
                <a:spcPct val="150000"/>
              </a:lnSpc>
              <a:defRPr sz="1600">
                <a:solidFill>
                  <a:schemeClr val="tx1">
                    <a:lumMod val="75000"/>
                    <a:lumOff val="25000"/>
                  </a:schemeClr>
                </a:solidFill>
              </a:defRPr>
            </a:lvl3pPr>
            <a:lvl4pPr>
              <a:lnSpc>
                <a:spcPct val="150000"/>
              </a:lnSpc>
              <a:defRPr sz="1600">
                <a:solidFill>
                  <a:schemeClr val="tx1">
                    <a:lumMod val="75000"/>
                    <a:lumOff val="25000"/>
                  </a:schemeClr>
                </a:solidFill>
              </a:defRPr>
            </a:lvl4pPr>
            <a:lvl5pPr>
              <a:lnSpc>
                <a:spcPct val="150000"/>
              </a:lnSpc>
              <a:defRPr sz="1600">
                <a:solidFill>
                  <a:schemeClr val="tx1">
                    <a:lumMod val="75000"/>
                    <a:lumOff val="25000"/>
                  </a:schemeClr>
                </a:solidFill>
              </a:defRPr>
            </a:lvl5pPr>
          </a:lstStyle>
          <a:p>
            <a:pPr lvl="0"/>
            <a:r>
              <a:rPr lang="zh-CN" altLang="en-US" dirty="0">
                <a:sym typeface="+mn-ea"/>
              </a:rPr>
              <a:t>Click to edit Master text styles</a:t>
            </a:r>
            <a:endParaRPr lang="zh-CN" altLang="en-US" dirty="0">
              <a:sym typeface="+mn-ea"/>
            </a:endParaRPr>
          </a:p>
          <a:p>
            <a:pPr lvl="1"/>
            <a:r>
              <a:rPr lang="zh-CN" altLang="en-US" dirty="0"/>
              <a:t>Second level</a:t>
            </a:r>
            <a:endParaRPr lang="zh-CN" altLang="en-US" dirty="0"/>
          </a:p>
          <a:p>
            <a:pPr lvl="2"/>
            <a:r>
              <a:rPr lang="zh-CN" altLang="en-US" dirty="0"/>
              <a:t>Third level</a:t>
            </a:r>
            <a:endParaRPr lang="zh-CN" altLang="en-US" dirty="0"/>
          </a:p>
          <a:p>
            <a:pPr lvl="3"/>
            <a:r>
              <a:rPr lang="zh-CN" altLang="en-US" dirty="0"/>
              <a:t>Fourth level</a:t>
            </a:r>
            <a:endParaRPr lang="zh-CN" altLang="en-US" dirty="0"/>
          </a:p>
          <a:p>
            <a:pPr lvl="4"/>
            <a:r>
              <a:rPr lang="zh-CN" altLang="en-US" dirty="0"/>
              <a:t>Fifth level</a:t>
            </a:r>
            <a:endParaRPr lang="zh-CN" altLang="en-US" dirty="0"/>
          </a:p>
        </p:txBody>
      </p:sp>
      <p:sp>
        <p:nvSpPr>
          <p:cNvPr id="4" name="内容占位符 3"/>
          <p:cNvSpPr>
            <a:spLocks noGrp="true"/>
          </p:cNvSpPr>
          <p:nvPr>
            <p:ph sz="half" idx="2"/>
          </p:nvPr>
        </p:nvSpPr>
        <p:spPr>
          <a:xfrm>
            <a:off x="5981700" y="1825625"/>
            <a:ext cx="5181600" cy="4351338"/>
          </a:xfrm>
        </p:spPr>
        <p:txBody>
          <a:bodyPr>
            <a:normAutofit/>
          </a:bodyPr>
          <a:lstStyle>
            <a:lvl1pPr>
              <a:lnSpc>
                <a:spcPct val="150000"/>
              </a:lnSpc>
              <a:defRPr sz="2000">
                <a:solidFill>
                  <a:schemeClr val="tx1">
                    <a:lumMod val="75000"/>
                    <a:lumOff val="25000"/>
                  </a:schemeClr>
                </a:solidFill>
              </a:defRPr>
            </a:lvl1pPr>
            <a:lvl2pPr>
              <a:lnSpc>
                <a:spcPct val="150000"/>
              </a:lnSpc>
              <a:defRPr sz="1800">
                <a:solidFill>
                  <a:schemeClr val="tx1">
                    <a:lumMod val="75000"/>
                    <a:lumOff val="25000"/>
                  </a:schemeClr>
                </a:solidFill>
              </a:defRPr>
            </a:lvl2pPr>
            <a:lvl3pPr>
              <a:lnSpc>
                <a:spcPct val="150000"/>
              </a:lnSpc>
              <a:defRPr sz="1600">
                <a:solidFill>
                  <a:schemeClr val="tx1">
                    <a:lumMod val="75000"/>
                    <a:lumOff val="25000"/>
                  </a:schemeClr>
                </a:solidFill>
              </a:defRPr>
            </a:lvl3pPr>
            <a:lvl4pPr>
              <a:lnSpc>
                <a:spcPct val="150000"/>
              </a:lnSpc>
              <a:defRPr sz="1600">
                <a:solidFill>
                  <a:schemeClr val="tx1">
                    <a:lumMod val="75000"/>
                    <a:lumOff val="25000"/>
                  </a:schemeClr>
                </a:solidFill>
              </a:defRPr>
            </a:lvl4pPr>
            <a:lvl5pPr>
              <a:lnSpc>
                <a:spcPct val="150000"/>
              </a:lnSpc>
              <a:defRPr sz="1600">
                <a:solidFill>
                  <a:schemeClr val="tx1">
                    <a:lumMod val="75000"/>
                    <a:lumOff val="25000"/>
                  </a:schemeClr>
                </a:solidFill>
              </a:defRPr>
            </a:lvl5pPr>
          </a:lstStyle>
          <a:p>
            <a:pPr lvl="0"/>
            <a:r>
              <a:rPr lang="zh-CN" altLang="en-US" dirty="0">
                <a:sym typeface="+mn-ea"/>
              </a:rPr>
              <a:t>Click to edit Master text styles</a:t>
            </a:r>
            <a:endParaRPr lang="zh-CN" altLang="en-US" dirty="0">
              <a:sym typeface="+mn-ea"/>
            </a:endParaRPr>
          </a:p>
          <a:p>
            <a:pPr lvl="1"/>
            <a:r>
              <a:rPr lang="zh-CN" altLang="en-US" dirty="0"/>
              <a:t>Second level</a:t>
            </a:r>
            <a:endParaRPr lang="zh-CN" altLang="en-US" dirty="0"/>
          </a:p>
          <a:p>
            <a:pPr lvl="2"/>
            <a:r>
              <a:rPr lang="zh-CN" altLang="en-US" dirty="0"/>
              <a:t>Third level</a:t>
            </a:r>
            <a:endParaRPr lang="zh-CN" altLang="en-US" dirty="0"/>
          </a:p>
          <a:p>
            <a:pPr lvl="3"/>
            <a:r>
              <a:rPr lang="zh-CN" altLang="en-US" dirty="0"/>
              <a:t>Fourth level</a:t>
            </a:r>
            <a:endParaRPr lang="zh-CN" altLang="en-US" dirty="0"/>
          </a:p>
          <a:p>
            <a:pPr lvl="4"/>
            <a:r>
              <a:rPr lang="zh-CN" altLang="en-US" dirty="0"/>
              <a:t>Fifth level</a:t>
            </a:r>
            <a:endParaRPr lang="zh-CN" altLang="en-US" dirty="0"/>
          </a:p>
        </p:txBody>
      </p:sp>
      <p:sp>
        <p:nvSpPr>
          <p:cNvPr id="5" name="日期占位符 4"/>
          <p:cNvSpPr>
            <a:spLocks noGrp="true"/>
          </p:cNvSpPr>
          <p:nvPr>
            <p:ph type="dt" sz="half" idx="10"/>
          </p:nvPr>
        </p:nvSpPr>
        <p:spPr/>
        <p:txBody>
          <a:bodyPr/>
          <a:lstStyle/>
          <a:p>
            <a:fld id="{760FBDFE-C587-4B4C-A407-44438C67B59E}" type="datetimeFigureOut">
              <a:rPr lang="zh-CN" altLang="en-US" smtClean="0"/>
            </a:fld>
            <a:endParaRPr lang="zh-CN" altLang="en-US"/>
          </a:p>
        </p:txBody>
      </p:sp>
      <p:sp>
        <p:nvSpPr>
          <p:cNvPr id="6" name="页脚占位符 5"/>
          <p:cNvSpPr>
            <a:spLocks noGrp="true"/>
          </p:cNvSpPr>
          <p:nvPr>
            <p:ph type="ftr" sz="quarter" idx="11"/>
          </p:nvPr>
        </p:nvSpPr>
        <p:spPr/>
        <p:txBody>
          <a:bodyPr/>
          <a:lstStyle/>
          <a:p>
            <a:endParaRPr lang="zh-CN" altLang="en-US"/>
          </a:p>
        </p:txBody>
      </p:sp>
      <p:sp>
        <p:nvSpPr>
          <p:cNvPr id="7" name="灯片编号占位符 6"/>
          <p:cNvSpPr>
            <a:spLocks noGrp="true"/>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标题 1"/>
          <p:cNvSpPr>
            <a:spLocks noGrp="true"/>
          </p:cNvSpPr>
          <p:nvPr>
            <p:ph type="title"/>
          </p:nvPr>
        </p:nvSpPr>
        <p:spPr>
          <a:xfrm>
            <a:off x="839788" y="365125"/>
            <a:ext cx="10515600" cy="1325563"/>
          </a:xfrm>
        </p:spPr>
        <p:txBody>
          <a:bodyPr/>
          <a:lstStyle/>
          <a:p>
            <a:r>
              <a:rPr lang="zh-CN" altLang="en-US"/>
              <a:t>Click to edit Master title style</a:t>
            </a:r>
            <a:endParaRPr lang="zh-CN" altLang="en-US"/>
          </a:p>
        </p:txBody>
      </p:sp>
      <p:sp>
        <p:nvSpPr>
          <p:cNvPr id="3" name="文本占位符 2"/>
          <p:cNvSpPr>
            <a:spLocks noGrp="true"/>
          </p:cNvSpPr>
          <p:nvPr>
            <p:ph type="body" idx="1"/>
          </p:nvPr>
        </p:nvSpPr>
        <p:spPr>
          <a:xfrm>
            <a:off x="839788" y="174496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sym typeface="+mn-ea"/>
              </a:rPr>
              <a:t>Click to edit Master text styles</a:t>
            </a:r>
            <a:endParaRPr lang="zh-CN" altLang="en-US" dirty="0">
              <a:sym typeface="+mn-ea"/>
            </a:endParaRPr>
          </a:p>
        </p:txBody>
      </p:sp>
      <p:sp>
        <p:nvSpPr>
          <p:cNvPr id="4" name="内容占位符 3"/>
          <p:cNvSpPr>
            <a:spLocks noGrp="true"/>
          </p:cNvSpPr>
          <p:nvPr>
            <p:ph sz="half" idx="2"/>
          </p:nvPr>
        </p:nvSpPr>
        <p:spPr>
          <a:xfrm>
            <a:off x="839788" y="2615609"/>
            <a:ext cx="5157787" cy="3574054"/>
          </a:xfrm>
        </p:spPr>
        <p:txBody>
          <a:bodyPr/>
          <a:lstStyle/>
          <a:p>
            <a:pPr lvl="0"/>
            <a:r>
              <a:rPr lang="zh-CN" altLang="en-US" dirty="0">
                <a:sym typeface="+mn-ea"/>
              </a:rPr>
              <a:t>Click to edit Master text styles</a:t>
            </a:r>
            <a:endParaRPr lang="zh-CN" altLang="en-US" dirty="0">
              <a:sym typeface="+mn-ea"/>
            </a:endParaRPr>
          </a:p>
          <a:p>
            <a:pPr lvl="1"/>
            <a:r>
              <a:rPr lang="zh-CN" altLang="en-US" dirty="0"/>
              <a:t>Second level</a:t>
            </a:r>
            <a:endParaRPr lang="zh-CN" altLang="en-US" dirty="0"/>
          </a:p>
          <a:p>
            <a:pPr lvl="2"/>
            <a:r>
              <a:rPr lang="zh-CN" altLang="en-US" dirty="0"/>
              <a:t>Third level</a:t>
            </a:r>
            <a:endParaRPr lang="zh-CN" altLang="en-US" dirty="0"/>
          </a:p>
          <a:p>
            <a:pPr lvl="3"/>
            <a:r>
              <a:rPr lang="zh-CN" altLang="en-US" dirty="0"/>
              <a:t>Fourth level</a:t>
            </a:r>
            <a:endParaRPr lang="zh-CN" altLang="en-US" dirty="0"/>
          </a:p>
          <a:p>
            <a:pPr lvl="4"/>
            <a:r>
              <a:rPr lang="zh-CN" altLang="en-US" dirty="0"/>
              <a:t>Fifth level</a:t>
            </a:r>
            <a:endParaRPr lang="zh-CN" altLang="en-US" dirty="0"/>
          </a:p>
        </p:txBody>
      </p:sp>
      <p:sp>
        <p:nvSpPr>
          <p:cNvPr id="5" name="文本占位符 4"/>
          <p:cNvSpPr>
            <a:spLocks noGrp="true"/>
          </p:cNvSpPr>
          <p:nvPr>
            <p:ph type="body" sz="quarter" idx="3"/>
          </p:nvPr>
        </p:nvSpPr>
        <p:spPr>
          <a:xfrm>
            <a:off x="6172200" y="174496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sym typeface="+mn-ea"/>
              </a:rPr>
              <a:t>Click to edit Master text styles</a:t>
            </a:r>
            <a:endParaRPr lang="zh-CN" altLang="en-US" dirty="0">
              <a:sym typeface="+mn-ea"/>
            </a:endParaRPr>
          </a:p>
        </p:txBody>
      </p:sp>
      <p:sp>
        <p:nvSpPr>
          <p:cNvPr id="6" name="内容占位符 5"/>
          <p:cNvSpPr>
            <a:spLocks noGrp="true"/>
          </p:cNvSpPr>
          <p:nvPr>
            <p:ph sz="quarter" idx="4"/>
          </p:nvPr>
        </p:nvSpPr>
        <p:spPr>
          <a:xfrm>
            <a:off x="6172200" y="2615609"/>
            <a:ext cx="5183188" cy="3574054"/>
          </a:xfrm>
        </p:spPr>
        <p:txBody>
          <a:bodyPr/>
          <a:lstStyle/>
          <a:p>
            <a:pPr lvl="0"/>
            <a:r>
              <a:rPr lang="zh-CN" altLang="en-US" dirty="0">
                <a:sym typeface="+mn-ea"/>
              </a:rPr>
              <a:t>Click to edit Master text styles</a:t>
            </a:r>
            <a:endParaRPr lang="zh-CN" altLang="en-US" dirty="0">
              <a:sym typeface="+mn-ea"/>
            </a:endParaRPr>
          </a:p>
          <a:p>
            <a:pPr lvl="1"/>
            <a:r>
              <a:rPr lang="zh-CN" altLang="en-US" dirty="0"/>
              <a:t>Second level</a:t>
            </a:r>
            <a:endParaRPr lang="zh-CN" altLang="en-US" dirty="0"/>
          </a:p>
          <a:p>
            <a:pPr lvl="2"/>
            <a:r>
              <a:rPr lang="zh-CN" altLang="en-US" dirty="0"/>
              <a:t>Third level</a:t>
            </a:r>
            <a:endParaRPr lang="zh-CN" altLang="en-US" dirty="0"/>
          </a:p>
          <a:p>
            <a:pPr lvl="3"/>
            <a:r>
              <a:rPr lang="zh-CN" altLang="en-US" dirty="0"/>
              <a:t>Fourth level</a:t>
            </a:r>
            <a:endParaRPr lang="zh-CN" altLang="en-US" dirty="0"/>
          </a:p>
          <a:p>
            <a:pPr lvl="4"/>
            <a:r>
              <a:rPr lang="zh-CN" altLang="en-US" dirty="0"/>
              <a:t>Fifth level</a:t>
            </a:r>
            <a:endParaRPr lang="zh-CN" altLang="en-US" dirty="0"/>
          </a:p>
        </p:txBody>
      </p:sp>
      <p:sp>
        <p:nvSpPr>
          <p:cNvPr id="7" name="日期占位符 6"/>
          <p:cNvSpPr>
            <a:spLocks noGrp="true"/>
          </p:cNvSpPr>
          <p:nvPr>
            <p:ph type="dt" sz="half" idx="10"/>
          </p:nvPr>
        </p:nvSpPr>
        <p:spPr/>
        <p:txBody>
          <a:bodyPr/>
          <a:lstStyle/>
          <a:p>
            <a:fld id="{760FBDFE-C587-4B4C-A407-44438C67B59E}" type="datetimeFigureOut">
              <a:rPr lang="zh-CN" altLang="en-US" smtClean="0"/>
            </a:fld>
            <a:endParaRPr lang="zh-CN" altLang="en-US"/>
          </a:p>
        </p:txBody>
      </p:sp>
      <p:sp>
        <p:nvSpPr>
          <p:cNvPr id="8" name="页脚占位符 7"/>
          <p:cNvSpPr>
            <a:spLocks noGrp="true"/>
          </p:cNvSpPr>
          <p:nvPr>
            <p:ph type="ftr" sz="quarter" idx="11"/>
          </p:nvPr>
        </p:nvSpPr>
        <p:spPr/>
        <p:txBody>
          <a:bodyPr/>
          <a:lstStyle/>
          <a:p>
            <a:endParaRPr lang="zh-CN" altLang="en-US"/>
          </a:p>
        </p:txBody>
      </p:sp>
      <p:sp>
        <p:nvSpPr>
          <p:cNvPr id="9" name="灯片编号占位符 8"/>
          <p:cNvSpPr>
            <a:spLocks noGrp="true"/>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标题 1"/>
          <p:cNvSpPr>
            <a:spLocks noGrp="true"/>
          </p:cNvSpPr>
          <p:nvPr>
            <p:ph type="title"/>
          </p:nvPr>
        </p:nvSpPr>
        <p:spPr>
          <a:xfrm>
            <a:off x="838200" y="2766219"/>
            <a:ext cx="10515600" cy="1325563"/>
          </a:xfrm>
        </p:spPr>
        <p:txBody>
          <a:bodyPr>
            <a:normAutofit/>
          </a:bodyPr>
          <a:lstStyle>
            <a:lvl1pPr algn="ctr">
              <a:defRPr sz="4800" b="0">
                <a:effectLst>
                  <a:outerShdw blurRad="38100" dist="38100" dir="2700000" algn="tl">
                    <a:srgbClr val="000000">
                      <a:alpha val="43137"/>
                    </a:srgbClr>
                  </a:outerShdw>
                </a:effectLst>
              </a:defRPr>
            </a:lvl1pPr>
          </a:lstStyle>
          <a:p>
            <a:r>
              <a:rPr lang="zh-CN" altLang="en-US" dirty="0"/>
              <a:t>Click to edit Master title style</a:t>
            </a:r>
            <a:endParaRPr lang="zh-CN" altLang="en-US" dirty="0"/>
          </a:p>
        </p:txBody>
      </p:sp>
      <p:sp>
        <p:nvSpPr>
          <p:cNvPr id="3" name="日期占位符 2"/>
          <p:cNvSpPr>
            <a:spLocks noGrp="true"/>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true"/>
          </p:cNvSpPr>
          <p:nvPr>
            <p:ph type="ftr" sz="quarter" idx="11"/>
          </p:nvPr>
        </p:nvSpPr>
        <p:spPr/>
        <p:txBody>
          <a:bodyPr/>
          <a:lstStyle/>
          <a:p>
            <a:endParaRPr lang="zh-CN" altLang="en-US"/>
          </a:p>
        </p:txBody>
      </p:sp>
      <p:sp>
        <p:nvSpPr>
          <p:cNvPr id="5" name="灯片编号占位符 4"/>
          <p:cNvSpPr>
            <a:spLocks noGrp="true"/>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lstStyle/>
          <a:p>
            <a:fld id="{760FBDFE-C587-4B4C-A407-44438C67B59E}" type="datetimeFigureOut">
              <a:rPr lang="zh-CN" altLang="en-US" smtClean="0"/>
            </a:fld>
            <a:endParaRPr lang="zh-CN" altLang="en-US"/>
          </a:p>
        </p:txBody>
      </p:sp>
      <p:sp>
        <p:nvSpPr>
          <p:cNvPr id="3" name="页脚占位符 2"/>
          <p:cNvSpPr>
            <a:spLocks noGrp="true"/>
          </p:cNvSpPr>
          <p:nvPr>
            <p:ph type="ftr" sz="quarter" idx="11"/>
          </p:nvPr>
        </p:nvSpPr>
        <p:spPr/>
        <p:txBody>
          <a:bodyPr/>
          <a:lstStyle/>
          <a:p>
            <a:endParaRPr lang="zh-CN" altLang="en-US"/>
          </a:p>
        </p:txBody>
      </p:sp>
      <p:sp>
        <p:nvSpPr>
          <p:cNvPr id="4" name="灯片编号占位符 3"/>
          <p:cNvSpPr>
            <a:spLocks noGrp="true"/>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标题 1"/>
          <p:cNvSpPr>
            <a:spLocks noGrp="true"/>
          </p:cNvSpPr>
          <p:nvPr>
            <p:ph type="title"/>
          </p:nvPr>
        </p:nvSpPr>
        <p:spPr>
          <a:xfrm>
            <a:off x="646747" y="127000"/>
            <a:ext cx="4165200" cy="1600200"/>
          </a:xfrm>
        </p:spPr>
        <p:txBody>
          <a:bodyPr anchor="ctr" anchorCtr="false">
            <a:normAutofit/>
          </a:bodyPr>
          <a:lstStyle>
            <a:lvl1pPr>
              <a:defRPr sz="2400" b="1">
                <a:effectLst>
                  <a:outerShdw blurRad="38100" dist="38100" dir="2700000" algn="tl">
                    <a:srgbClr val="000000">
                      <a:alpha val="43137"/>
                    </a:srgbClr>
                  </a:outerShdw>
                </a:effectLst>
              </a:defRPr>
            </a:lvl1pPr>
          </a:lstStyle>
          <a:p>
            <a:r>
              <a:rPr lang="zh-CN" altLang="en-US" dirty="0">
                <a:sym typeface="+mn-ea"/>
              </a:rPr>
              <a:t>Click to edit Master title style</a:t>
            </a:r>
            <a:endParaRPr lang="zh-CN" altLang="en-US" dirty="0">
              <a:sym typeface="+mn-ea"/>
            </a:endParaRPr>
          </a:p>
        </p:txBody>
      </p:sp>
      <p:sp>
        <p:nvSpPr>
          <p:cNvPr id="3" name="图片占位符 2"/>
          <p:cNvSpPr>
            <a:spLocks noGrp="true" noChangeAspect="true"/>
          </p:cNvSpPr>
          <p:nvPr>
            <p:ph type="pic" idx="1"/>
          </p:nvPr>
        </p:nvSpPr>
        <p:spPr>
          <a:xfrm>
            <a:off x="5184000" y="766354"/>
            <a:ext cx="5817375" cy="509444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true"/>
          </p:cNvSpPr>
          <p:nvPr>
            <p:ph type="body" sz="half" idx="2"/>
          </p:nvPr>
        </p:nvSpPr>
        <p:spPr>
          <a:xfrm>
            <a:off x="651827" y="2057400"/>
            <a:ext cx="4165200" cy="3811588"/>
          </a:xfrm>
        </p:spPr>
        <p:txBody>
          <a:bodyPr>
            <a:normAutofit/>
          </a:bodyPr>
          <a:lstStyle>
            <a:lvl1pPr marL="0" indent="0">
              <a:lnSpc>
                <a:spcPct val="150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Click to edit Master text styles</a:t>
            </a:r>
            <a:endParaRPr lang="zh-CN" altLang="en-US" dirty="0"/>
          </a:p>
        </p:txBody>
      </p:sp>
      <p:sp>
        <p:nvSpPr>
          <p:cNvPr id="5" name="日期占位符 4"/>
          <p:cNvSpPr>
            <a:spLocks noGrp="true"/>
          </p:cNvSpPr>
          <p:nvPr>
            <p:ph type="dt" sz="half" idx="10"/>
          </p:nvPr>
        </p:nvSpPr>
        <p:spPr/>
        <p:txBody>
          <a:bodyPr/>
          <a:lstStyle/>
          <a:p>
            <a:fld id="{9EFD9D74-47D9-4702-A33C-335B63B48DBF}" type="datetimeFigureOut">
              <a:rPr lang="zh-CN" altLang="en-US" smtClean="0"/>
            </a:fld>
            <a:endParaRPr lang="zh-CN" altLang="en-US" dirty="0"/>
          </a:p>
        </p:txBody>
      </p:sp>
      <p:sp>
        <p:nvSpPr>
          <p:cNvPr id="6" name="页脚占位符 5"/>
          <p:cNvSpPr>
            <a:spLocks noGrp="true"/>
          </p:cNvSpPr>
          <p:nvPr>
            <p:ph type="ftr" sz="quarter" idx="11"/>
          </p:nvPr>
        </p:nvSpPr>
        <p:spPr/>
        <p:txBody>
          <a:bodyPr/>
          <a:lstStyle/>
          <a:p>
            <a:endParaRPr lang="zh-CN" altLang="en-US" dirty="0"/>
          </a:p>
        </p:txBody>
      </p:sp>
      <p:sp>
        <p:nvSpPr>
          <p:cNvPr id="7" name="灯片编号占位符 6"/>
          <p:cNvSpPr>
            <a:spLocks noGrp="true"/>
          </p:cNvSpPr>
          <p:nvPr>
            <p:ph type="sldNum" sz="quarter" idx="12"/>
          </p:nvPr>
        </p:nvSpPr>
        <p:spPr/>
        <p:txBody>
          <a:bodyPr/>
          <a:lstStyle/>
          <a:p>
            <a:fld id="{FABC47A4-756D-490B-A52F-7D9E2C9FC05F}" type="slidenum">
              <a:rPr lang="zh-CN" altLang="en-US" smtClean="0"/>
            </a:fld>
            <a:endParaRPr lang="zh-CN" altLang="en-US"/>
          </a:p>
        </p:txBody>
      </p:sp>
      <p:cxnSp>
        <p:nvCxnSpPr>
          <p:cNvPr id="8" name="直接连接符 7" hidden="true"/>
          <p:cNvCxnSpPr/>
          <p:nvPr userDrawn="true"/>
        </p:nvCxnSpPr>
        <p:spPr>
          <a:xfrm>
            <a:off x="742950" y="434340"/>
            <a:ext cx="0" cy="1391285"/>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竖排标题 1"/>
          <p:cNvSpPr>
            <a:spLocks noGrp="true"/>
          </p:cNvSpPr>
          <p:nvPr>
            <p:ph type="title" orient="vert"/>
          </p:nvPr>
        </p:nvSpPr>
        <p:spPr>
          <a:xfrm>
            <a:off x="9824484" y="365125"/>
            <a:ext cx="1529316" cy="5811838"/>
          </a:xfrm>
        </p:spPr>
        <p:txBody>
          <a:bodyPr vert="eaVert">
            <a:normAutofit/>
          </a:bodyPr>
          <a:lstStyle>
            <a:lvl1pPr>
              <a:defRPr sz="3600"/>
            </a:lvl1pPr>
          </a:lstStyle>
          <a:p>
            <a:r>
              <a:rPr lang="zh-CN" altLang="en-US"/>
              <a:t>Click to edit Master title style</a:t>
            </a:r>
            <a:endParaRPr lang="zh-CN" altLang="en-US"/>
          </a:p>
        </p:txBody>
      </p:sp>
      <p:sp>
        <p:nvSpPr>
          <p:cNvPr id="3" name="竖排文字占位符 2"/>
          <p:cNvSpPr>
            <a:spLocks noGrp="true"/>
          </p:cNvSpPr>
          <p:nvPr>
            <p:ph type="body" orient="vert" idx="1"/>
          </p:nvPr>
        </p:nvSpPr>
        <p:spPr>
          <a:xfrm>
            <a:off x="838200" y="365125"/>
            <a:ext cx="8879958" cy="5811838"/>
          </a:xfrm>
        </p:spPr>
        <p:txBody>
          <a:bodyPr vert="eaVert"/>
          <a:lstStyle/>
          <a:p>
            <a:pPr lvl="0"/>
            <a:r>
              <a:rPr lang="zh-CN" altLang="en-US" dirty="0">
                <a:sym typeface="+mn-ea"/>
              </a:rPr>
              <a:t>Click to edit Master text styles</a:t>
            </a:r>
            <a:endParaRPr lang="zh-CN" altLang="en-US" dirty="0">
              <a:sym typeface="+mn-ea"/>
            </a:endParaRPr>
          </a:p>
          <a:p>
            <a:pPr lvl="1"/>
            <a:r>
              <a:rPr lang="zh-CN" altLang="en-US" dirty="0"/>
              <a:t>Second level</a:t>
            </a:r>
            <a:endParaRPr lang="zh-CN" altLang="en-US" dirty="0"/>
          </a:p>
          <a:p>
            <a:pPr lvl="2"/>
            <a:r>
              <a:rPr lang="zh-CN" altLang="en-US" dirty="0"/>
              <a:t>Third level</a:t>
            </a:r>
            <a:endParaRPr lang="zh-CN" altLang="en-US" dirty="0"/>
          </a:p>
          <a:p>
            <a:pPr lvl="3"/>
            <a:r>
              <a:rPr lang="zh-CN" altLang="en-US" dirty="0"/>
              <a:t>Fourth level</a:t>
            </a:r>
            <a:endParaRPr lang="zh-CN" altLang="en-US" dirty="0"/>
          </a:p>
          <a:p>
            <a:pPr lvl="4"/>
            <a:r>
              <a:rPr lang="zh-CN" altLang="en-US" dirty="0"/>
              <a:t>Fifth level</a:t>
            </a:r>
            <a:endParaRPr lang="zh-CN" altLang="en-US" dirty="0"/>
          </a:p>
        </p:txBody>
      </p:sp>
      <p:sp>
        <p:nvSpPr>
          <p:cNvPr id="4" name="日期占位符 3"/>
          <p:cNvSpPr>
            <a:spLocks noGrp="true"/>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true"/>
          </p:cNvSpPr>
          <p:nvPr>
            <p:ph type="ftr" sz="quarter" idx="11"/>
          </p:nvPr>
        </p:nvSpPr>
        <p:spPr/>
        <p:txBody>
          <a:bodyPr/>
          <a:lstStyle/>
          <a:p>
            <a:endParaRPr lang="zh-CN" altLang="en-US"/>
          </a:p>
        </p:txBody>
      </p:sp>
      <p:sp>
        <p:nvSpPr>
          <p:cNvPr id="6" name="灯片编号占位符 5"/>
          <p:cNvSpPr>
            <a:spLocks noGrp="true"/>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hf hdr="0" ft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1" Type="http://schemas.openxmlformats.org/officeDocument/2006/relationships/theme" Target="../theme/theme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true"/>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Click to edit Master title style</a:t>
            </a:r>
            <a:endParaRPr lang="zh-CN" altLang="en-US" dirty="0"/>
          </a:p>
        </p:txBody>
      </p:sp>
      <p:sp>
        <p:nvSpPr>
          <p:cNvPr id="3" name="文本占位符 2"/>
          <p:cNvSpPr>
            <a:spLocks noGrp="true"/>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sym typeface="+mn-ea"/>
              </a:rPr>
              <a:t>Click to edit Master text styles</a:t>
            </a:r>
            <a:endParaRPr lang="zh-CN" altLang="en-US" dirty="0">
              <a:sym typeface="+mn-ea"/>
            </a:endParaRPr>
          </a:p>
          <a:p>
            <a:pPr lvl="1"/>
            <a:r>
              <a:rPr lang="zh-CN" altLang="en-US" dirty="0"/>
              <a:t>Second level</a:t>
            </a:r>
            <a:endParaRPr lang="zh-CN" altLang="en-US" dirty="0"/>
          </a:p>
          <a:p>
            <a:pPr lvl="2"/>
            <a:r>
              <a:rPr lang="zh-CN" altLang="en-US" dirty="0"/>
              <a:t>Third level</a:t>
            </a:r>
            <a:endParaRPr lang="zh-CN" altLang="en-US" dirty="0"/>
          </a:p>
          <a:p>
            <a:pPr lvl="3"/>
            <a:r>
              <a:rPr lang="zh-CN" altLang="en-US" dirty="0"/>
              <a:t>Fourth level</a:t>
            </a:r>
            <a:endParaRPr lang="zh-CN" altLang="en-US" dirty="0"/>
          </a:p>
          <a:p>
            <a:pPr lvl="4"/>
            <a:r>
              <a:rPr lang="zh-CN" altLang="en-US" dirty="0"/>
              <a:t>Fifth level</a:t>
            </a:r>
            <a:endParaRPr lang="zh-CN" altLang="en-US" dirty="0"/>
          </a:p>
        </p:txBody>
      </p:sp>
      <p:sp>
        <p:nvSpPr>
          <p:cNvPr id="4" name="日期占位符 3"/>
          <p:cNvSpPr>
            <a:spLocks noGrp="true"/>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l">
              <a:defRPr sz="1200">
                <a:solidFill>
                  <a:schemeClr val="tx1">
                    <a:tint val="75000"/>
                  </a:schemeClr>
                </a:solidFill>
                <a:latin typeface="DejaVu Sans" panose="020B0603030804020204" charset="0"/>
                <a:ea typeface="Droid Sans Fallback" panose="020B0502000000000001" charset="-122"/>
                <a:cs typeface="DejaVu Sans" panose="020B0603030804020204" charset="0"/>
              </a:defRPr>
            </a:lvl1pPr>
          </a:lstStyle>
          <a:p>
            <a:fld id="{760FBDFE-C587-4B4C-A407-44438C67B59E}" type="datetimeFigureOut">
              <a:rPr lang="zh-CN" altLang="en-US" smtClean="0"/>
            </a:fld>
            <a:endParaRPr lang="zh-CN" altLang="en-US"/>
          </a:p>
        </p:txBody>
      </p:sp>
      <p:sp>
        <p:nvSpPr>
          <p:cNvPr id="5" name="页脚占位符 4"/>
          <p:cNvSpPr>
            <a:spLocks noGrp="true"/>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tx1">
                    <a:tint val="75000"/>
                  </a:schemeClr>
                </a:solidFill>
                <a:latin typeface="DejaVu Sans" panose="020B0603030804020204" charset="0"/>
                <a:ea typeface="Droid Sans Fallback" panose="020B0502000000000001" charset="-122"/>
                <a:cs typeface="DejaVu Sans" panose="020B0603030804020204" charset="0"/>
              </a:defRPr>
            </a:lvl1pPr>
          </a:lstStyle>
          <a:p>
            <a:endParaRPr lang="zh-CN" altLang="en-US"/>
          </a:p>
        </p:txBody>
      </p:sp>
      <p:sp>
        <p:nvSpPr>
          <p:cNvPr id="6" name="灯片编号占位符 5"/>
          <p:cNvSpPr>
            <a:spLocks noGrp="true"/>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lgn="r">
              <a:defRPr sz="1200">
                <a:solidFill>
                  <a:schemeClr val="tx1">
                    <a:tint val="75000"/>
                  </a:schemeClr>
                </a:solidFill>
                <a:latin typeface="DejaVu Sans" panose="020B0603030804020204" charset="0"/>
                <a:ea typeface="Droid Sans Fallback" panose="020B0502000000000001" charset="-122"/>
                <a:cs typeface="DejaVu Sans" panose="020B0603030804020204" charset="0"/>
              </a:defRPr>
            </a:lvl1pPr>
          </a:lstStyle>
          <a:p>
            <a:fld id="{49AE70B2-8BF9-45C0-BB95-33D1B9D3A854}"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hdr="0" ftr="0" dt="0"/>
  <p:txStyles>
    <p:titleStyle>
      <a:lvl1pPr algn="l" defTabSz="914400" rtl="0" eaLnBrk="1" latinLnBrk="0" hangingPunct="1">
        <a:lnSpc>
          <a:spcPct val="90000"/>
        </a:lnSpc>
        <a:spcBef>
          <a:spcPct val="0"/>
        </a:spcBef>
        <a:buNone/>
        <a:defRPr sz="4000" kern="1200">
          <a:solidFill>
            <a:schemeClr val="tx1"/>
          </a:solidFill>
          <a:latin typeface="DejaVu Sans" panose="020B0603030804020204" charset="0"/>
          <a:ea typeface="Droid Sans Fallback" panose="020B0502000000000001" charset="-122"/>
          <a:cs typeface="DejaVu Sans" panose="020B0603030804020204" charset="0"/>
        </a:defRPr>
      </a:lvl1pPr>
    </p:titleStyle>
    <p:bodyStyle>
      <a:lvl1pPr marL="228600" indent="-228600" algn="l" defTabSz="914400" rtl="0" eaLnBrk="1" latinLnBrk="0" hangingPunct="1">
        <a:lnSpc>
          <a:spcPct val="90000"/>
        </a:lnSpc>
        <a:spcBef>
          <a:spcPts val="1000"/>
        </a:spcBef>
        <a:buFont typeface="Arial" panose="02080604020202020204" pitchFamily="34" charset="0"/>
        <a:buChar char="•"/>
        <a:defRPr sz="2400" kern="1200">
          <a:solidFill>
            <a:schemeClr val="tx1"/>
          </a:solidFill>
          <a:latin typeface="DejaVu Sans" panose="020B0603030804020204" charset="0"/>
          <a:ea typeface="Droid Sans Fallback" panose="020B0502000000000001" charset="-122"/>
          <a:cs typeface="DejaVu Sans" panose="020B0603030804020204" charset="0"/>
        </a:defRPr>
      </a:lvl1pPr>
      <a:lvl2pPr marL="685800" indent="-228600" algn="l" defTabSz="914400" rtl="0" eaLnBrk="1" latinLnBrk="0" hangingPunct="1">
        <a:lnSpc>
          <a:spcPct val="90000"/>
        </a:lnSpc>
        <a:spcBef>
          <a:spcPts val="500"/>
        </a:spcBef>
        <a:buFont typeface="Arial" panose="02080604020202020204" pitchFamily="34" charset="0"/>
        <a:buChar char="•"/>
        <a:defRPr sz="2000" kern="1200">
          <a:solidFill>
            <a:schemeClr val="tx1"/>
          </a:solidFill>
          <a:latin typeface="DejaVu Sans" panose="020B0603030804020204" charset="0"/>
          <a:ea typeface="Droid Sans Fallback" panose="020B0502000000000001" charset="-122"/>
          <a:cs typeface="DejaVu Sans" panose="020B0603030804020204" charset="0"/>
        </a:defRPr>
      </a:lvl2pPr>
      <a:lvl3pPr marL="11430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DejaVu Sans" panose="020B0603030804020204" charset="0"/>
          <a:ea typeface="Droid Sans Fallback" panose="020B0502000000000001" charset="-122"/>
          <a:cs typeface="DejaVu Sans" panose="020B0603030804020204" charset="0"/>
        </a:defRPr>
      </a:lvl3pPr>
      <a:lvl4pPr marL="1600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DejaVu Sans" panose="020B0603030804020204" charset="0"/>
          <a:ea typeface="Droid Sans Fallback" panose="020B0502000000000001" charset="-122"/>
          <a:cs typeface="DejaVu Sans" panose="020B0603030804020204" charset="0"/>
        </a:defRPr>
      </a:lvl4pPr>
      <a:lvl5pPr marL="20574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DejaVu Sans" panose="020B0603030804020204" charset="0"/>
          <a:ea typeface="Droid Sans Fallback" panose="020B0502000000000001" charset="-122"/>
          <a:cs typeface="DejaVu Sans" panose="020B0603030804020204" charset="0"/>
        </a:defRPr>
      </a:lvl5pPr>
      <a:lvl6pPr marL="25146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99" Type="http://schemas.openxmlformats.org/officeDocument/2006/relationships/customXml" Target="../ink/ink1567.xml"/><Relationship Id="rId98" Type="http://schemas.openxmlformats.org/officeDocument/2006/relationships/image" Target="../media/image1561.png"/><Relationship Id="rId97" Type="http://schemas.openxmlformats.org/officeDocument/2006/relationships/customXml" Target="../ink/ink1566.xml"/><Relationship Id="rId96" Type="http://schemas.openxmlformats.org/officeDocument/2006/relationships/image" Target="../media/image1560.png"/><Relationship Id="rId95" Type="http://schemas.openxmlformats.org/officeDocument/2006/relationships/customXml" Target="../ink/ink1565.xml"/><Relationship Id="rId94" Type="http://schemas.openxmlformats.org/officeDocument/2006/relationships/image" Target="../media/image1559.png"/><Relationship Id="rId93" Type="http://schemas.openxmlformats.org/officeDocument/2006/relationships/customXml" Target="../ink/ink1564.xml"/><Relationship Id="rId92" Type="http://schemas.openxmlformats.org/officeDocument/2006/relationships/image" Target="../media/image1558.png"/><Relationship Id="rId91" Type="http://schemas.openxmlformats.org/officeDocument/2006/relationships/customXml" Target="../ink/ink1563.xml"/><Relationship Id="rId90" Type="http://schemas.openxmlformats.org/officeDocument/2006/relationships/image" Target="../media/image1557.png"/><Relationship Id="rId9" Type="http://schemas.openxmlformats.org/officeDocument/2006/relationships/customXml" Target="../ink/ink1522.xml"/><Relationship Id="rId89" Type="http://schemas.openxmlformats.org/officeDocument/2006/relationships/customXml" Target="../ink/ink1562.xml"/><Relationship Id="rId88" Type="http://schemas.openxmlformats.org/officeDocument/2006/relationships/image" Target="../media/image1556.png"/><Relationship Id="rId87" Type="http://schemas.openxmlformats.org/officeDocument/2006/relationships/customXml" Target="../ink/ink1561.xml"/><Relationship Id="rId86" Type="http://schemas.openxmlformats.org/officeDocument/2006/relationships/image" Target="../media/image1555.png"/><Relationship Id="rId85" Type="http://schemas.openxmlformats.org/officeDocument/2006/relationships/customXml" Target="../ink/ink1560.xml"/><Relationship Id="rId84" Type="http://schemas.openxmlformats.org/officeDocument/2006/relationships/image" Target="../media/image1554.png"/><Relationship Id="rId83" Type="http://schemas.openxmlformats.org/officeDocument/2006/relationships/customXml" Target="../ink/ink1559.xml"/><Relationship Id="rId82" Type="http://schemas.openxmlformats.org/officeDocument/2006/relationships/image" Target="../media/image1553.png"/><Relationship Id="rId81" Type="http://schemas.openxmlformats.org/officeDocument/2006/relationships/customXml" Target="../ink/ink1558.xml"/><Relationship Id="rId80" Type="http://schemas.openxmlformats.org/officeDocument/2006/relationships/image" Target="../media/image1552.png"/><Relationship Id="rId8" Type="http://schemas.openxmlformats.org/officeDocument/2006/relationships/image" Target="../media/image1516.png"/><Relationship Id="rId79" Type="http://schemas.openxmlformats.org/officeDocument/2006/relationships/customXml" Target="../ink/ink1557.xml"/><Relationship Id="rId78" Type="http://schemas.openxmlformats.org/officeDocument/2006/relationships/image" Target="../media/image1551.png"/><Relationship Id="rId77" Type="http://schemas.openxmlformats.org/officeDocument/2006/relationships/customXml" Target="../ink/ink1556.xml"/><Relationship Id="rId76" Type="http://schemas.openxmlformats.org/officeDocument/2006/relationships/image" Target="../media/image1550.png"/><Relationship Id="rId75" Type="http://schemas.openxmlformats.org/officeDocument/2006/relationships/customXml" Target="../ink/ink1555.xml"/><Relationship Id="rId74" Type="http://schemas.openxmlformats.org/officeDocument/2006/relationships/image" Target="../media/image1549.png"/><Relationship Id="rId73" Type="http://schemas.openxmlformats.org/officeDocument/2006/relationships/customXml" Target="../ink/ink1554.xml"/><Relationship Id="rId72" Type="http://schemas.openxmlformats.org/officeDocument/2006/relationships/image" Target="../media/image1548.png"/><Relationship Id="rId71" Type="http://schemas.openxmlformats.org/officeDocument/2006/relationships/customXml" Target="../ink/ink1553.xml"/><Relationship Id="rId70" Type="http://schemas.openxmlformats.org/officeDocument/2006/relationships/image" Target="../media/image1547.png"/><Relationship Id="rId7" Type="http://schemas.openxmlformats.org/officeDocument/2006/relationships/customXml" Target="../ink/ink1521.xml"/><Relationship Id="rId69" Type="http://schemas.openxmlformats.org/officeDocument/2006/relationships/customXml" Target="../ink/ink1552.xml"/><Relationship Id="rId68" Type="http://schemas.openxmlformats.org/officeDocument/2006/relationships/image" Target="../media/image1546.png"/><Relationship Id="rId67" Type="http://schemas.openxmlformats.org/officeDocument/2006/relationships/customXml" Target="../ink/ink1551.xml"/><Relationship Id="rId66" Type="http://schemas.openxmlformats.org/officeDocument/2006/relationships/image" Target="../media/image1545.png"/><Relationship Id="rId65" Type="http://schemas.openxmlformats.org/officeDocument/2006/relationships/customXml" Target="../ink/ink1550.xml"/><Relationship Id="rId64" Type="http://schemas.openxmlformats.org/officeDocument/2006/relationships/image" Target="../media/image1544.png"/><Relationship Id="rId63" Type="http://schemas.openxmlformats.org/officeDocument/2006/relationships/customXml" Target="../ink/ink1549.xml"/><Relationship Id="rId62" Type="http://schemas.openxmlformats.org/officeDocument/2006/relationships/image" Target="../media/image1543.png"/><Relationship Id="rId61" Type="http://schemas.openxmlformats.org/officeDocument/2006/relationships/customXml" Target="../ink/ink1548.xml"/><Relationship Id="rId60" Type="http://schemas.openxmlformats.org/officeDocument/2006/relationships/image" Target="../media/image1542.png"/><Relationship Id="rId6" Type="http://schemas.openxmlformats.org/officeDocument/2006/relationships/image" Target="../media/image1515.png"/><Relationship Id="rId59" Type="http://schemas.openxmlformats.org/officeDocument/2006/relationships/customXml" Target="../ink/ink1547.xml"/><Relationship Id="rId58" Type="http://schemas.openxmlformats.org/officeDocument/2006/relationships/image" Target="../media/image1541.png"/><Relationship Id="rId57" Type="http://schemas.openxmlformats.org/officeDocument/2006/relationships/customXml" Target="../ink/ink1546.xml"/><Relationship Id="rId56" Type="http://schemas.openxmlformats.org/officeDocument/2006/relationships/image" Target="../media/image1540.png"/><Relationship Id="rId55" Type="http://schemas.openxmlformats.org/officeDocument/2006/relationships/customXml" Target="../ink/ink1545.xml"/><Relationship Id="rId54" Type="http://schemas.openxmlformats.org/officeDocument/2006/relationships/image" Target="../media/image1539.png"/><Relationship Id="rId53" Type="http://schemas.openxmlformats.org/officeDocument/2006/relationships/customXml" Target="../ink/ink1544.xml"/><Relationship Id="rId52" Type="http://schemas.openxmlformats.org/officeDocument/2006/relationships/image" Target="../media/image1538.png"/><Relationship Id="rId51" Type="http://schemas.openxmlformats.org/officeDocument/2006/relationships/customXml" Target="../ink/ink1543.xml"/><Relationship Id="rId50" Type="http://schemas.openxmlformats.org/officeDocument/2006/relationships/image" Target="../media/image1537.png"/><Relationship Id="rId5" Type="http://schemas.openxmlformats.org/officeDocument/2006/relationships/customXml" Target="../ink/ink1520.xml"/><Relationship Id="rId49" Type="http://schemas.openxmlformats.org/officeDocument/2006/relationships/customXml" Target="../ink/ink1542.xml"/><Relationship Id="rId48" Type="http://schemas.openxmlformats.org/officeDocument/2006/relationships/image" Target="../media/image1536.png"/><Relationship Id="rId47" Type="http://schemas.openxmlformats.org/officeDocument/2006/relationships/customXml" Target="../ink/ink1541.xml"/><Relationship Id="rId46" Type="http://schemas.openxmlformats.org/officeDocument/2006/relationships/image" Target="../media/image1535.png"/><Relationship Id="rId45" Type="http://schemas.openxmlformats.org/officeDocument/2006/relationships/customXml" Target="../ink/ink1540.xml"/><Relationship Id="rId44" Type="http://schemas.openxmlformats.org/officeDocument/2006/relationships/image" Target="../media/image1534.png"/><Relationship Id="rId43" Type="http://schemas.openxmlformats.org/officeDocument/2006/relationships/customXml" Target="../ink/ink1539.xml"/><Relationship Id="rId427" Type="http://schemas.openxmlformats.org/officeDocument/2006/relationships/slideLayout" Target="../slideLayouts/slideLayout7.xml"/><Relationship Id="rId426" Type="http://schemas.openxmlformats.org/officeDocument/2006/relationships/image" Target="../media/image1724.png"/><Relationship Id="rId425" Type="http://schemas.openxmlformats.org/officeDocument/2006/relationships/customXml" Target="../ink/ink1730.xml"/><Relationship Id="rId424" Type="http://schemas.openxmlformats.org/officeDocument/2006/relationships/image" Target="../media/image1723.png"/><Relationship Id="rId423" Type="http://schemas.openxmlformats.org/officeDocument/2006/relationships/customXml" Target="../ink/ink1729.xml"/><Relationship Id="rId422" Type="http://schemas.openxmlformats.org/officeDocument/2006/relationships/image" Target="../media/image1722.png"/><Relationship Id="rId421" Type="http://schemas.openxmlformats.org/officeDocument/2006/relationships/customXml" Target="../ink/ink1728.xml"/><Relationship Id="rId420" Type="http://schemas.openxmlformats.org/officeDocument/2006/relationships/image" Target="../media/image1721.png"/><Relationship Id="rId42" Type="http://schemas.openxmlformats.org/officeDocument/2006/relationships/image" Target="../media/image1533.png"/><Relationship Id="rId419" Type="http://schemas.openxmlformats.org/officeDocument/2006/relationships/customXml" Target="../ink/ink1727.xml"/><Relationship Id="rId418" Type="http://schemas.openxmlformats.org/officeDocument/2006/relationships/image" Target="../media/image1720.png"/><Relationship Id="rId417" Type="http://schemas.openxmlformats.org/officeDocument/2006/relationships/customXml" Target="../ink/ink1726.xml"/><Relationship Id="rId416" Type="http://schemas.openxmlformats.org/officeDocument/2006/relationships/image" Target="../media/image1719.png"/><Relationship Id="rId415" Type="http://schemas.openxmlformats.org/officeDocument/2006/relationships/customXml" Target="../ink/ink1725.xml"/><Relationship Id="rId414" Type="http://schemas.openxmlformats.org/officeDocument/2006/relationships/image" Target="../media/image1718.png"/><Relationship Id="rId413" Type="http://schemas.openxmlformats.org/officeDocument/2006/relationships/customXml" Target="../ink/ink1724.xml"/><Relationship Id="rId412" Type="http://schemas.openxmlformats.org/officeDocument/2006/relationships/image" Target="../media/image1717.png"/><Relationship Id="rId411" Type="http://schemas.openxmlformats.org/officeDocument/2006/relationships/customXml" Target="../ink/ink1723.xml"/><Relationship Id="rId410" Type="http://schemas.openxmlformats.org/officeDocument/2006/relationships/image" Target="../media/image1716.png"/><Relationship Id="rId41" Type="http://schemas.openxmlformats.org/officeDocument/2006/relationships/customXml" Target="../ink/ink1538.xml"/><Relationship Id="rId409" Type="http://schemas.openxmlformats.org/officeDocument/2006/relationships/customXml" Target="../ink/ink1722.xml"/><Relationship Id="rId408" Type="http://schemas.openxmlformats.org/officeDocument/2006/relationships/image" Target="../media/image1715.png"/><Relationship Id="rId407" Type="http://schemas.openxmlformats.org/officeDocument/2006/relationships/customXml" Target="../ink/ink1721.xml"/><Relationship Id="rId406" Type="http://schemas.openxmlformats.org/officeDocument/2006/relationships/image" Target="../media/image1714.png"/><Relationship Id="rId405" Type="http://schemas.openxmlformats.org/officeDocument/2006/relationships/customXml" Target="../ink/ink1720.xml"/><Relationship Id="rId404" Type="http://schemas.openxmlformats.org/officeDocument/2006/relationships/image" Target="../media/image1713.png"/><Relationship Id="rId403" Type="http://schemas.openxmlformats.org/officeDocument/2006/relationships/customXml" Target="../ink/ink1719.xml"/><Relationship Id="rId402" Type="http://schemas.openxmlformats.org/officeDocument/2006/relationships/image" Target="../media/image1712.png"/><Relationship Id="rId401" Type="http://schemas.openxmlformats.org/officeDocument/2006/relationships/customXml" Target="../ink/ink1718.xml"/><Relationship Id="rId400" Type="http://schemas.openxmlformats.org/officeDocument/2006/relationships/image" Target="../media/image1711.png"/><Relationship Id="rId40" Type="http://schemas.openxmlformats.org/officeDocument/2006/relationships/image" Target="../media/image1532.png"/><Relationship Id="rId4" Type="http://schemas.openxmlformats.org/officeDocument/2006/relationships/image" Target="../media/image1514.png"/><Relationship Id="rId399" Type="http://schemas.openxmlformats.org/officeDocument/2006/relationships/customXml" Target="../ink/ink1717.xml"/><Relationship Id="rId398" Type="http://schemas.openxmlformats.org/officeDocument/2006/relationships/image" Target="../media/image1710.png"/><Relationship Id="rId397" Type="http://schemas.openxmlformats.org/officeDocument/2006/relationships/customXml" Target="../ink/ink1716.xml"/><Relationship Id="rId396" Type="http://schemas.openxmlformats.org/officeDocument/2006/relationships/image" Target="../media/image1709.png"/><Relationship Id="rId395" Type="http://schemas.openxmlformats.org/officeDocument/2006/relationships/customXml" Target="../ink/ink1715.xml"/><Relationship Id="rId394" Type="http://schemas.openxmlformats.org/officeDocument/2006/relationships/image" Target="../media/image1708.png"/><Relationship Id="rId393" Type="http://schemas.openxmlformats.org/officeDocument/2006/relationships/customXml" Target="../ink/ink1714.xml"/><Relationship Id="rId392" Type="http://schemas.openxmlformats.org/officeDocument/2006/relationships/image" Target="../media/image1707.png"/><Relationship Id="rId391" Type="http://schemas.openxmlformats.org/officeDocument/2006/relationships/customXml" Target="../ink/ink1713.xml"/><Relationship Id="rId390" Type="http://schemas.openxmlformats.org/officeDocument/2006/relationships/image" Target="../media/image1706.png"/><Relationship Id="rId39" Type="http://schemas.openxmlformats.org/officeDocument/2006/relationships/customXml" Target="../ink/ink1537.xml"/><Relationship Id="rId389" Type="http://schemas.openxmlformats.org/officeDocument/2006/relationships/customXml" Target="../ink/ink1712.xml"/><Relationship Id="rId388" Type="http://schemas.openxmlformats.org/officeDocument/2006/relationships/image" Target="../media/image1705.png"/><Relationship Id="rId387" Type="http://schemas.openxmlformats.org/officeDocument/2006/relationships/customXml" Target="../ink/ink1711.xml"/><Relationship Id="rId386" Type="http://schemas.openxmlformats.org/officeDocument/2006/relationships/image" Target="../media/image1704.png"/><Relationship Id="rId385" Type="http://schemas.openxmlformats.org/officeDocument/2006/relationships/customXml" Target="../ink/ink1710.xml"/><Relationship Id="rId384" Type="http://schemas.openxmlformats.org/officeDocument/2006/relationships/image" Target="../media/image1703.png"/><Relationship Id="rId383" Type="http://schemas.openxmlformats.org/officeDocument/2006/relationships/customXml" Target="../ink/ink1709.xml"/><Relationship Id="rId382" Type="http://schemas.openxmlformats.org/officeDocument/2006/relationships/image" Target="../media/image1702.png"/><Relationship Id="rId381" Type="http://schemas.openxmlformats.org/officeDocument/2006/relationships/customXml" Target="../ink/ink1708.xml"/><Relationship Id="rId380" Type="http://schemas.openxmlformats.org/officeDocument/2006/relationships/image" Target="../media/image1701.png"/><Relationship Id="rId38" Type="http://schemas.openxmlformats.org/officeDocument/2006/relationships/image" Target="../media/image1531.png"/><Relationship Id="rId379" Type="http://schemas.openxmlformats.org/officeDocument/2006/relationships/customXml" Target="../ink/ink1707.xml"/><Relationship Id="rId378" Type="http://schemas.openxmlformats.org/officeDocument/2006/relationships/image" Target="../media/image796.png"/><Relationship Id="rId377" Type="http://schemas.openxmlformats.org/officeDocument/2006/relationships/customXml" Target="../ink/ink1706.xml"/><Relationship Id="rId376" Type="http://schemas.openxmlformats.org/officeDocument/2006/relationships/image" Target="../media/image1700.png"/><Relationship Id="rId375" Type="http://schemas.openxmlformats.org/officeDocument/2006/relationships/customXml" Target="../ink/ink1705.xml"/><Relationship Id="rId374" Type="http://schemas.openxmlformats.org/officeDocument/2006/relationships/image" Target="../media/image1699.png"/><Relationship Id="rId373" Type="http://schemas.openxmlformats.org/officeDocument/2006/relationships/customXml" Target="../ink/ink1704.xml"/><Relationship Id="rId372" Type="http://schemas.openxmlformats.org/officeDocument/2006/relationships/image" Target="../media/image1698.png"/><Relationship Id="rId371" Type="http://schemas.openxmlformats.org/officeDocument/2006/relationships/customXml" Target="../ink/ink1703.xml"/><Relationship Id="rId370" Type="http://schemas.openxmlformats.org/officeDocument/2006/relationships/image" Target="../media/image1697.png"/><Relationship Id="rId37" Type="http://schemas.openxmlformats.org/officeDocument/2006/relationships/customXml" Target="../ink/ink1536.xml"/><Relationship Id="rId369" Type="http://schemas.openxmlformats.org/officeDocument/2006/relationships/customXml" Target="../ink/ink1702.xml"/><Relationship Id="rId368" Type="http://schemas.openxmlformats.org/officeDocument/2006/relationships/image" Target="../media/image1696.png"/><Relationship Id="rId367" Type="http://schemas.openxmlformats.org/officeDocument/2006/relationships/customXml" Target="../ink/ink1701.xml"/><Relationship Id="rId366" Type="http://schemas.openxmlformats.org/officeDocument/2006/relationships/image" Target="../media/image1695.png"/><Relationship Id="rId365" Type="http://schemas.openxmlformats.org/officeDocument/2006/relationships/customXml" Target="../ink/ink1700.xml"/><Relationship Id="rId364" Type="http://schemas.openxmlformats.org/officeDocument/2006/relationships/image" Target="../media/image1694.png"/><Relationship Id="rId363" Type="http://schemas.openxmlformats.org/officeDocument/2006/relationships/customXml" Target="../ink/ink1699.xml"/><Relationship Id="rId362" Type="http://schemas.openxmlformats.org/officeDocument/2006/relationships/image" Target="../media/image1693.png"/><Relationship Id="rId361" Type="http://schemas.openxmlformats.org/officeDocument/2006/relationships/customXml" Target="../ink/ink1698.xml"/><Relationship Id="rId360" Type="http://schemas.openxmlformats.org/officeDocument/2006/relationships/image" Target="../media/image1692.png"/><Relationship Id="rId36" Type="http://schemas.openxmlformats.org/officeDocument/2006/relationships/image" Target="../media/image1530.png"/><Relationship Id="rId359" Type="http://schemas.openxmlformats.org/officeDocument/2006/relationships/customXml" Target="../ink/ink1697.xml"/><Relationship Id="rId358" Type="http://schemas.openxmlformats.org/officeDocument/2006/relationships/image" Target="../media/image1691.png"/><Relationship Id="rId357" Type="http://schemas.openxmlformats.org/officeDocument/2006/relationships/customXml" Target="../ink/ink1696.xml"/><Relationship Id="rId356" Type="http://schemas.openxmlformats.org/officeDocument/2006/relationships/image" Target="../media/image1690.png"/><Relationship Id="rId355" Type="http://schemas.openxmlformats.org/officeDocument/2006/relationships/customXml" Target="../ink/ink1695.xml"/><Relationship Id="rId354" Type="http://schemas.openxmlformats.org/officeDocument/2006/relationships/image" Target="../media/image1689.png"/><Relationship Id="rId353" Type="http://schemas.openxmlformats.org/officeDocument/2006/relationships/customXml" Target="../ink/ink1694.xml"/><Relationship Id="rId352" Type="http://schemas.openxmlformats.org/officeDocument/2006/relationships/image" Target="../media/image1688.png"/><Relationship Id="rId351" Type="http://schemas.openxmlformats.org/officeDocument/2006/relationships/customXml" Target="../ink/ink1693.xml"/><Relationship Id="rId350" Type="http://schemas.openxmlformats.org/officeDocument/2006/relationships/image" Target="../media/image1687.png"/><Relationship Id="rId35" Type="http://schemas.openxmlformats.org/officeDocument/2006/relationships/customXml" Target="../ink/ink1535.xml"/><Relationship Id="rId349" Type="http://schemas.openxmlformats.org/officeDocument/2006/relationships/customXml" Target="../ink/ink1692.xml"/><Relationship Id="rId348" Type="http://schemas.openxmlformats.org/officeDocument/2006/relationships/image" Target="../media/image1686.png"/><Relationship Id="rId347" Type="http://schemas.openxmlformats.org/officeDocument/2006/relationships/customXml" Target="../ink/ink1691.xml"/><Relationship Id="rId346" Type="http://schemas.openxmlformats.org/officeDocument/2006/relationships/image" Target="../media/image1685.png"/><Relationship Id="rId345" Type="http://schemas.openxmlformats.org/officeDocument/2006/relationships/customXml" Target="../ink/ink1690.xml"/><Relationship Id="rId344" Type="http://schemas.openxmlformats.org/officeDocument/2006/relationships/image" Target="../media/image1684.png"/><Relationship Id="rId343" Type="http://schemas.openxmlformats.org/officeDocument/2006/relationships/customXml" Target="../ink/ink1689.xml"/><Relationship Id="rId342" Type="http://schemas.openxmlformats.org/officeDocument/2006/relationships/image" Target="../media/image1683.png"/><Relationship Id="rId341" Type="http://schemas.openxmlformats.org/officeDocument/2006/relationships/customXml" Target="../ink/ink1688.xml"/><Relationship Id="rId340" Type="http://schemas.openxmlformats.org/officeDocument/2006/relationships/image" Target="../media/image1682.png"/><Relationship Id="rId34" Type="http://schemas.openxmlformats.org/officeDocument/2006/relationships/image" Target="../media/image1529.png"/><Relationship Id="rId339" Type="http://schemas.openxmlformats.org/officeDocument/2006/relationships/customXml" Target="../ink/ink1687.xml"/><Relationship Id="rId338" Type="http://schemas.openxmlformats.org/officeDocument/2006/relationships/image" Target="../media/image1681.png"/><Relationship Id="rId337" Type="http://schemas.openxmlformats.org/officeDocument/2006/relationships/customXml" Target="../ink/ink1686.xml"/><Relationship Id="rId336" Type="http://schemas.openxmlformats.org/officeDocument/2006/relationships/image" Target="../media/image1680.png"/><Relationship Id="rId335" Type="http://schemas.openxmlformats.org/officeDocument/2006/relationships/customXml" Target="../ink/ink1685.xml"/><Relationship Id="rId334" Type="http://schemas.openxmlformats.org/officeDocument/2006/relationships/image" Target="../media/image1679.png"/><Relationship Id="rId333" Type="http://schemas.openxmlformats.org/officeDocument/2006/relationships/customXml" Target="../ink/ink1684.xml"/><Relationship Id="rId332" Type="http://schemas.openxmlformats.org/officeDocument/2006/relationships/image" Target="../media/image1678.png"/><Relationship Id="rId331" Type="http://schemas.openxmlformats.org/officeDocument/2006/relationships/customXml" Target="../ink/ink1683.xml"/><Relationship Id="rId330" Type="http://schemas.openxmlformats.org/officeDocument/2006/relationships/image" Target="../media/image1677.png"/><Relationship Id="rId33" Type="http://schemas.openxmlformats.org/officeDocument/2006/relationships/customXml" Target="../ink/ink1534.xml"/><Relationship Id="rId329" Type="http://schemas.openxmlformats.org/officeDocument/2006/relationships/customXml" Target="../ink/ink1682.xml"/><Relationship Id="rId328" Type="http://schemas.openxmlformats.org/officeDocument/2006/relationships/image" Target="../media/image1676.png"/><Relationship Id="rId327" Type="http://schemas.openxmlformats.org/officeDocument/2006/relationships/customXml" Target="../ink/ink1681.xml"/><Relationship Id="rId326" Type="http://schemas.openxmlformats.org/officeDocument/2006/relationships/image" Target="../media/image1675.png"/><Relationship Id="rId325" Type="http://schemas.openxmlformats.org/officeDocument/2006/relationships/customXml" Target="../ink/ink1680.xml"/><Relationship Id="rId324" Type="http://schemas.openxmlformats.org/officeDocument/2006/relationships/image" Target="../media/image1674.png"/><Relationship Id="rId323" Type="http://schemas.openxmlformats.org/officeDocument/2006/relationships/customXml" Target="../ink/ink1679.xml"/><Relationship Id="rId322" Type="http://schemas.openxmlformats.org/officeDocument/2006/relationships/image" Target="../media/image1673.png"/><Relationship Id="rId321" Type="http://schemas.openxmlformats.org/officeDocument/2006/relationships/customXml" Target="../ink/ink1678.xml"/><Relationship Id="rId320" Type="http://schemas.openxmlformats.org/officeDocument/2006/relationships/image" Target="../media/image1672.png"/><Relationship Id="rId32" Type="http://schemas.openxmlformats.org/officeDocument/2006/relationships/image" Target="../media/image1528.png"/><Relationship Id="rId319" Type="http://schemas.openxmlformats.org/officeDocument/2006/relationships/customXml" Target="../ink/ink1677.xml"/><Relationship Id="rId318" Type="http://schemas.openxmlformats.org/officeDocument/2006/relationships/image" Target="../media/image1671.png"/><Relationship Id="rId317" Type="http://schemas.openxmlformats.org/officeDocument/2006/relationships/customXml" Target="../ink/ink1676.xml"/><Relationship Id="rId316" Type="http://schemas.openxmlformats.org/officeDocument/2006/relationships/image" Target="../media/image1670.png"/><Relationship Id="rId315" Type="http://schemas.openxmlformats.org/officeDocument/2006/relationships/customXml" Target="../ink/ink1675.xml"/><Relationship Id="rId314" Type="http://schemas.openxmlformats.org/officeDocument/2006/relationships/image" Target="../media/image1669.png"/><Relationship Id="rId313" Type="http://schemas.openxmlformats.org/officeDocument/2006/relationships/customXml" Target="../ink/ink1674.xml"/><Relationship Id="rId312" Type="http://schemas.openxmlformats.org/officeDocument/2006/relationships/image" Target="../media/image1668.png"/><Relationship Id="rId311" Type="http://schemas.openxmlformats.org/officeDocument/2006/relationships/customXml" Target="../ink/ink1673.xml"/><Relationship Id="rId310" Type="http://schemas.openxmlformats.org/officeDocument/2006/relationships/image" Target="../media/image1667.png"/><Relationship Id="rId31" Type="http://schemas.openxmlformats.org/officeDocument/2006/relationships/customXml" Target="../ink/ink1533.xml"/><Relationship Id="rId309" Type="http://schemas.openxmlformats.org/officeDocument/2006/relationships/customXml" Target="../ink/ink1672.xml"/><Relationship Id="rId308" Type="http://schemas.openxmlformats.org/officeDocument/2006/relationships/image" Target="../media/image1666.png"/><Relationship Id="rId307" Type="http://schemas.openxmlformats.org/officeDocument/2006/relationships/customXml" Target="../ink/ink1671.xml"/><Relationship Id="rId306" Type="http://schemas.openxmlformats.org/officeDocument/2006/relationships/image" Target="../media/image1665.png"/><Relationship Id="rId305" Type="http://schemas.openxmlformats.org/officeDocument/2006/relationships/customXml" Target="../ink/ink1670.xml"/><Relationship Id="rId304" Type="http://schemas.openxmlformats.org/officeDocument/2006/relationships/image" Target="../media/image1664.png"/><Relationship Id="rId303" Type="http://schemas.openxmlformats.org/officeDocument/2006/relationships/customXml" Target="../ink/ink1669.xml"/><Relationship Id="rId302" Type="http://schemas.openxmlformats.org/officeDocument/2006/relationships/image" Target="../media/image1663.png"/><Relationship Id="rId301" Type="http://schemas.openxmlformats.org/officeDocument/2006/relationships/customXml" Target="../ink/ink1668.xml"/><Relationship Id="rId300" Type="http://schemas.openxmlformats.org/officeDocument/2006/relationships/image" Target="../media/image1662.png"/><Relationship Id="rId30" Type="http://schemas.openxmlformats.org/officeDocument/2006/relationships/image" Target="../media/image1527.png"/><Relationship Id="rId3" Type="http://schemas.openxmlformats.org/officeDocument/2006/relationships/customXml" Target="../ink/ink1519.xml"/><Relationship Id="rId299" Type="http://schemas.openxmlformats.org/officeDocument/2006/relationships/customXml" Target="../ink/ink1667.xml"/><Relationship Id="rId298" Type="http://schemas.openxmlformats.org/officeDocument/2006/relationships/image" Target="../media/image1661.png"/><Relationship Id="rId297" Type="http://schemas.openxmlformats.org/officeDocument/2006/relationships/customXml" Target="../ink/ink1666.xml"/><Relationship Id="rId296" Type="http://schemas.openxmlformats.org/officeDocument/2006/relationships/image" Target="../media/image1660.png"/><Relationship Id="rId295" Type="http://schemas.openxmlformats.org/officeDocument/2006/relationships/customXml" Target="../ink/ink1665.xml"/><Relationship Id="rId294" Type="http://schemas.openxmlformats.org/officeDocument/2006/relationships/image" Target="../media/image1659.png"/><Relationship Id="rId293" Type="http://schemas.openxmlformats.org/officeDocument/2006/relationships/customXml" Target="../ink/ink1664.xml"/><Relationship Id="rId292" Type="http://schemas.openxmlformats.org/officeDocument/2006/relationships/image" Target="../media/image1658.png"/><Relationship Id="rId291" Type="http://schemas.openxmlformats.org/officeDocument/2006/relationships/customXml" Target="../ink/ink1663.xml"/><Relationship Id="rId290" Type="http://schemas.openxmlformats.org/officeDocument/2006/relationships/image" Target="../media/image1657.png"/><Relationship Id="rId29" Type="http://schemas.openxmlformats.org/officeDocument/2006/relationships/customXml" Target="../ink/ink1532.xml"/><Relationship Id="rId289" Type="http://schemas.openxmlformats.org/officeDocument/2006/relationships/customXml" Target="../ink/ink1662.xml"/><Relationship Id="rId288" Type="http://schemas.openxmlformats.org/officeDocument/2006/relationships/image" Target="../media/image1656.png"/><Relationship Id="rId287" Type="http://schemas.openxmlformats.org/officeDocument/2006/relationships/customXml" Target="../ink/ink1661.xml"/><Relationship Id="rId286" Type="http://schemas.openxmlformats.org/officeDocument/2006/relationships/image" Target="../media/image1655.png"/><Relationship Id="rId285" Type="http://schemas.openxmlformats.org/officeDocument/2006/relationships/customXml" Target="../ink/ink1660.xml"/><Relationship Id="rId284" Type="http://schemas.openxmlformats.org/officeDocument/2006/relationships/image" Target="../media/image1654.png"/><Relationship Id="rId283" Type="http://schemas.openxmlformats.org/officeDocument/2006/relationships/customXml" Target="../ink/ink1659.xml"/><Relationship Id="rId282" Type="http://schemas.openxmlformats.org/officeDocument/2006/relationships/image" Target="../media/image1653.png"/><Relationship Id="rId281" Type="http://schemas.openxmlformats.org/officeDocument/2006/relationships/customXml" Target="../ink/ink1658.xml"/><Relationship Id="rId280" Type="http://schemas.openxmlformats.org/officeDocument/2006/relationships/image" Target="../media/image1652.png"/><Relationship Id="rId28" Type="http://schemas.openxmlformats.org/officeDocument/2006/relationships/image" Target="../media/image1526.png"/><Relationship Id="rId279" Type="http://schemas.openxmlformats.org/officeDocument/2006/relationships/customXml" Target="../ink/ink1657.xml"/><Relationship Id="rId278" Type="http://schemas.openxmlformats.org/officeDocument/2006/relationships/image" Target="../media/image1651.png"/><Relationship Id="rId277" Type="http://schemas.openxmlformats.org/officeDocument/2006/relationships/customXml" Target="../ink/ink1656.xml"/><Relationship Id="rId276" Type="http://schemas.openxmlformats.org/officeDocument/2006/relationships/image" Target="../media/image1650.png"/><Relationship Id="rId275" Type="http://schemas.openxmlformats.org/officeDocument/2006/relationships/customXml" Target="../ink/ink1655.xml"/><Relationship Id="rId274" Type="http://schemas.openxmlformats.org/officeDocument/2006/relationships/image" Target="../media/image1649.png"/><Relationship Id="rId273" Type="http://schemas.openxmlformats.org/officeDocument/2006/relationships/customXml" Target="../ink/ink1654.xml"/><Relationship Id="rId272" Type="http://schemas.openxmlformats.org/officeDocument/2006/relationships/image" Target="../media/image1648.png"/><Relationship Id="rId271" Type="http://schemas.openxmlformats.org/officeDocument/2006/relationships/customXml" Target="../ink/ink1653.xml"/><Relationship Id="rId270" Type="http://schemas.openxmlformats.org/officeDocument/2006/relationships/image" Target="../media/image1647.png"/><Relationship Id="rId27" Type="http://schemas.openxmlformats.org/officeDocument/2006/relationships/customXml" Target="../ink/ink1531.xml"/><Relationship Id="rId269" Type="http://schemas.openxmlformats.org/officeDocument/2006/relationships/customXml" Target="../ink/ink1652.xml"/><Relationship Id="rId268" Type="http://schemas.openxmlformats.org/officeDocument/2006/relationships/image" Target="../media/image1646.png"/><Relationship Id="rId267" Type="http://schemas.openxmlformats.org/officeDocument/2006/relationships/customXml" Target="../ink/ink1651.xml"/><Relationship Id="rId266" Type="http://schemas.openxmlformats.org/officeDocument/2006/relationships/image" Target="../media/image1645.png"/><Relationship Id="rId265" Type="http://schemas.openxmlformats.org/officeDocument/2006/relationships/customXml" Target="../ink/ink1650.xml"/><Relationship Id="rId264" Type="http://schemas.openxmlformats.org/officeDocument/2006/relationships/image" Target="../media/image1644.png"/><Relationship Id="rId263" Type="http://schemas.openxmlformats.org/officeDocument/2006/relationships/customXml" Target="../ink/ink1649.xml"/><Relationship Id="rId262" Type="http://schemas.openxmlformats.org/officeDocument/2006/relationships/image" Target="../media/image1643.png"/><Relationship Id="rId261" Type="http://schemas.openxmlformats.org/officeDocument/2006/relationships/customXml" Target="../ink/ink1648.xml"/><Relationship Id="rId260" Type="http://schemas.openxmlformats.org/officeDocument/2006/relationships/image" Target="../media/image1642.png"/><Relationship Id="rId26" Type="http://schemas.openxmlformats.org/officeDocument/2006/relationships/image" Target="../media/image1525.png"/><Relationship Id="rId259" Type="http://schemas.openxmlformats.org/officeDocument/2006/relationships/customXml" Target="../ink/ink1647.xml"/><Relationship Id="rId258" Type="http://schemas.openxmlformats.org/officeDocument/2006/relationships/image" Target="../media/image1641.png"/><Relationship Id="rId257" Type="http://schemas.openxmlformats.org/officeDocument/2006/relationships/customXml" Target="../ink/ink1646.xml"/><Relationship Id="rId256" Type="http://schemas.openxmlformats.org/officeDocument/2006/relationships/image" Target="../media/image1640.png"/><Relationship Id="rId255" Type="http://schemas.openxmlformats.org/officeDocument/2006/relationships/customXml" Target="../ink/ink1645.xml"/><Relationship Id="rId254" Type="http://schemas.openxmlformats.org/officeDocument/2006/relationships/image" Target="../media/image1639.png"/><Relationship Id="rId253" Type="http://schemas.openxmlformats.org/officeDocument/2006/relationships/customXml" Target="../ink/ink1644.xml"/><Relationship Id="rId252" Type="http://schemas.openxmlformats.org/officeDocument/2006/relationships/image" Target="../media/image1638.png"/><Relationship Id="rId251" Type="http://schemas.openxmlformats.org/officeDocument/2006/relationships/customXml" Target="../ink/ink1643.xml"/><Relationship Id="rId250" Type="http://schemas.openxmlformats.org/officeDocument/2006/relationships/image" Target="../media/image1637.png"/><Relationship Id="rId25" Type="http://schemas.openxmlformats.org/officeDocument/2006/relationships/customXml" Target="../ink/ink1530.xml"/><Relationship Id="rId249" Type="http://schemas.openxmlformats.org/officeDocument/2006/relationships/customXml" Target="../ink/ink1642.xml"/><Relationship Id="rId248" Type="http://schemas.openxmlformats.org/officeDocument/2006/relationships/image" Target="../media/image1636.png"/><Relationship Id="rId247" Type="http://schemas.openxmlformats.org/officeDocument/2006/relationships/customXml" Target="../ink/ink1641.xml"/><Relationship Id="rId246" Type="http://schemas.openxmlformats.org/officeDocument/2006/relationships/image" Target="../media/image1635.png"/><Relationship Id="rId245" Type="http://schemas.openxmlformats.org/officeDocument/2006/relationships/customXml" Target="../ink/ink1640.xml"/><Relationship Id="rId244" Type="http://schemas.openxmlformats.org/officeDocument/2006/relationships/image" Target="../media/image1634.png"/><Relationship Id="rId243" Type="http://schemas.openxmlformats.org/officeDocument/2006/relationships/customXml" Target="../ink/ink1639.xml"/><Relationship Id="rId242" Type="http://schemas.openxmlformats.org/officeDocument/2006/relationships/image" Target="../media/image1633.png"/><Relationship Id="rId241" Type="http://schemas.openxmlformats.org/officeDocument/2006/relationships/customXml" Target="../ink/ink1638.xml"/><Relationship Id="rId240" Type="http://schemas.openxmlformats.org/officeDocument/2006/relationships/image" Target="../media/image1632.png"/><Relationship Id="rId24" Type="http://schemas.openxmlformats.org/officeDocument/2006/relationships/image" Target="../media/image1524.png"/><Relationship Id="rId239" Type="http://schemas.openxmlformats.org/officeDocument/2006/relationships/customXml" Target="../ink/ink1637.xml"/><Relationship Id="rId238" Type="http://schemas.openxmlformats.org/officeDocument/2006/relationships/image" Target="../media/image1631.png"/><Relationship Id="rId237" Type="http://schemas.openxmlformats.org/officeDocument/2006/relationships/customXml" Target="../ink/ink1636.xml"/><Relationship Id="rId236" Type="http://schemas.openxmlformats.org/officeDocument/2006/relationships/image" Target="../media/image1630.png"/><Relationship Id="rId235" Type="http://schemas.openxmlformats.org/officeDocument/2006/relationships/customXml" Target="../ink/ink1635.xml"/><Relationship Id="rId234" Type="http://schemas.openxmlformats.org/officeDocument/2006/relationships/image" Target="../media/image1629.png"/><Relationship Id="rId233" Type="http://schemas.openxmlformats.org/officeDocument/2006/relationships/customXml" Target="../ink/ink1634.xml"/><Relationship Id="rId232" Type="http://schemas.openxmlformats.org/officeDocument/2006/relationships/image" Target="../media/image1628.png"/><Relationship Id="rId231" Type="http://schemas.openxmlformats.org/officeDocument/2006/relationships/customXml" Target="../ink/ink1633.xml"/><Relationship Id="rId230" Type="http://schemas.openxmlformats.org/officeDocument/2006/relationships/image" Target="../media/image1627.png"/><Relationship Id="rId23" Type="http://schemas.openxmlformats.org/officeDocument/2006/relationships/customXml" Target="../ink/ink1529.xml"/><Relationship Id="rId229" Type="http://schemas.openxmlformats.org/officeDocument/2006/relationships/customXml" Target="../ink/ink1632.xml"/><Relationship Id="rId228" Type="http://schemas.openxmlformats.org/officeDocument/2006/relationships/image" Target="../media/image1626.png"/><Relationship Id="rId227" Type="http://schemas.openxmlformats.org/officeDocument/2006/relationships/customXml" Target="../ink/ink1631.xml"/><Relationship Id="rId226" Type="http://schemas.openxmlformats.org/officeDocument/2006/relationships/image" Target="../media/image1625.png"/><Relationship Id="rId225" Type="http://schemas.openxmlformats.org/officeDocument/2006/relationships/customXml" Target="../ink/ink1630.xml"/><Relationship Id="rId224" Type="http://schemas.openxmlformats.org/officeDocument/2006/relationships/image" Target="../media/image1624.png"/><Relationship Id="rId223" Type="http://schemas.openxmlformats.org/officeDocument/2006/relationships/customXml" Target="../ink/ink1629.xml"/><Relationship Id="rId222" Type="http://schemas.openxmlformats.org/officeDocument/2006/relationships/image" Target="../media/image1623.png"/><Relationship Id="rId221" Type="http://schemas.openxmlformats.org/officeDocument/2006/relationships/customXml" Target="../ink/ink1628.xml"/><Relationship Id="rId220" Type="http://schemas.openxmlformats.org/officeDocument/2006/relationships/image" Target="../media/image1622.png"/><Relationship Id="rId22" Type="http://schemas.openxmlformats.org/officeDocument/2006/relationships/image" Target="../media/image1523.png"/><Relationship Id="rId219" Type="http://schemas.openxmlformats.org/officeDocument/2006/relationships/customXml" Target="../ink/ink1627.xml"/><Relationship Id="rId218" Type="http://schemas.openxmlformats.org/officeDocument/2006/relationships/image" Target="../media/image1621.png"/><Relationship Id="rId217" Type="http://schemas.openxmlformats.org/officeDocument/2006/relationships/customXml" Target="../ink/ink1626.xml"/><Relationship Id="rId216" Type="http://schemas.openxmlformats.org/officeDocument/2006/relationships/image" Target="../media/image1620.png"/><Relationship Id="rId215" Type="http://schemas.openxmlformats.org/officeDocument/2006/relationships/customXml" Target="../ink/ink1625.xml"/><Relationship Id="rId214" Type="http://schemas.openxmlformats.org/officeDocument/2006/relationships/image" Target="../media/image1619.png"/><Relationship Id="rId213" Type="http://schemas.openxmlformats.org/officeDocument/2006/relationships/customXml" Target="../ink/ink1624.xml"/><Relationship Id="rId212" Type="http://schemas.openxmlformats.org/officeDocument/2006/relationships/image" Target="../media/image1618.png"/><Relationship Id="rId211" Type="http://schemas.openxmlformats.org/officeDocument/2006/relationships/customXml" Target="../ink/ink1623.xml"/><Relationship Id="rId210" Type="http://schemas.openxmlformats.org/officeDocument/2006/relationships/image" Target="../media/image1617.png"/><Relationship Id="rId21" Type="http://schemas.openxmlformats.org/officeDocument/2006/relationships/customXml" Target="../ink/ink1528.xml"/><Relationship Id="rId209" Type="http://schemas.openxmlformats.org/officeDocument/2006/relationships/customXml" Target="../ink/ink1622.xml"/><Relationship Id="rId208" Type="http://schemas.openxmlformats.org/officeDocument/2006/relationships/image" Target="../media/image1616.png"/><Relationship Id="rId207" Type="http://schemas.openxmlformats.org/officeDocument/2006/relationships/customXml" Target="../ink/ink1621.xml"/><Relationship Id="rId206" Type="http://schemas.openxmlformats.org/officeDocument/2006/relationships/image" Target="../media/image1615.png"/><Relationship Id="rId205" Type="http://schemas.openxmlformats.org/officeDocument/2006/relationships/customXml" Target="../ink/ink1620.xml"/><Relationship Id="rId204" Type="http://schemas.openxmlformats.org/officeDocument/2006/relationships/image" Target="../media/image1614.png"/><Relationship Id="rId203" Type="http://schemas.openxmlformats.org/officeDocument/2006/relationships/customXml" Target="../ink/ink1619.xml"/><Relationship Id="rId202" Type="http://schemas.openxmlformats.org/officeDocument/2006/relationships/image" Target="../media/image1613.png"/><Relationship Id="rId201" Type="http://schemas.openxmlformats.org/officeDocument/2006/relationships/customXml" Target="../ink/ink1618.xml"/><Relationship Id="rId200" Type="http://schemas.openxmlformats.org/officeDocument/2006/relationships/image" Target="../media/image1612.png"/><Relationship Id="rId20" Type="http://schemas.openxmlformats.org/officeDocument/2006/relationships/image" Target="../media/image1522.png"/><Relationship Id="rId2" Type="http://schemas.openxmlformats.org/officeDocument/2006/relationships/image" Target="../media/image1513.png"/><Relationship Id="rId199" Type="http://schemas.openxmlformats.org/officeDocument/2006/relationships/customXml" Target="../ink/ink1617.xml"/><Relationship Id="rId198" Type="http://schemas.openxmlformats.org/officeDocument/2006/relationships/image" Target="../media/image1611.png"/><Relationship Id="rId197" Type="http://schemas.openxmlformats.org/officeDocument/2006/relationships/customXml" Target="../ink/ink1616.xml"/><Relationship Id="rId196" Type="http://schemas.openxmlformats.org/officeDocument/2006/relationships/image" Target="../media/image1610.png"/><Relationship Id="rId195" Type="http://schemas.openxmlformats.org/officeDocument/2006/relationships/customXml" Target="../ink/ink1615.xml"/><Relationship Id="rId194" Type="http://schemas.openxmlformats.org/officeDocument/2006/relationships/image" Target="../media/image1609.png"/><Relationship Id="rId193" Type="http://schemas.openxmlformats.org/officeDocument/2006/relationships/customXml" Target="../ink/ink1614.xml"/><Relationship Id="rId192" Type="http://schemas.openxmlformats.org/officeDocument/2006/relationships/image" Target="../media/image1608.png"/><Relationship Id="rId191" Type="http://schemas.openxmlformats.org/officeDocument/2006/relationships/customXml" Target="../ink/ink1613.xml"/><Relationship Id="rId190" Type="http://schemas.openxmlformats.org/officeDocument/2006/relationships/image" Target="../media/image1607.png"/><Relationship Id="rId19" Type="http://schemas.openxmlformats.org/officeDocument/2006/relationships/customXml" Target="../ink/ink1527.xml"/><Relationship Id="rId189" Type="http://schemas.openxmlformats.org/officeDocument/2006/relationships/customXml" Target="../ink/ink1612.xml"/><Relationship Id="rId188" Type="http://schemas.openxmlformats.org/officeDocument/2006/relationships/image" Target="../media/image1606.png"/><Relationship Id="rId187" Type="http://schemas.openxmlformats.org/officeDocument/2006/relationships/customXml" Target="../ink/ink1611.xml"/><Relationship Id="rId186" Type="http://schemas.openxmlformats.org/officeDocument/2006/relationships/image" Target="../media/image1605.png"/><Relationship Id="rId185" Type="http://schemas.openxmlformats.org/officeDocument/2006/relationships/customXml" Target="../ink/ink1610.xml"/><Relationship Id="rId184" Type="http://schemas.openxmlformats.org/officeDocument/2006/relationships/image" Target="../media/image1604.png"/><Relationship Id="rId183" Type="http://schemas.openxmlformats.org/officeDocument/2006/relationships/customXml" Target="../ink/ink1609.xml"/><Relationship Id="rId182" Type="http://schemas.openxmlformats.org/officeDocument/2006/relationships/image" Target="../media/image1603.png"/><Relationship Id="rId181" Type="http://schemas.openxmlformats.org/officeDocument/2006/relationships/customXml" Target="../ink/ink1608.xml"/><Relationship Id="rId180" Type="http://schemas.openxmlformats.org/officeDocument/2006/relationships/image" Target="../media/image1602.png"/><Relationship Id="rId18" Type="http://schemas.openxmlformats.org/officeDocument/2006/relationships/image" Target="../media/image1521.png"/><Relationship Id="rId179" Type="http://schemas.openxmlformats.org/officeDocument/2006/relationships/customXml" Target="../ink/ink1607.xml"/><Relationship Id="rId178" Type="http://schemas.openxmlformats.org/officeDocument/2006/relationships/image" Target="../media/image1601.png"/><Relationship Id="rId177" Type="http://schemas.openxmlformats.org/officeDocument/2006/relationships/customXml" Target="../ink/ink1606.xml"/><Relationship Id="rId176" Type="http://schemas.openxmlformats.org/officeDocument/2006/relationships/image" Target="../media/image1600.png"/><Relationship Id="rId175" Type="http://schemas.openxmlformats.org/officeDocument/2006/relationships/customXml" Target="../ink/ink1605.xml"/><Relationship Id="rId174" Type="http://schemas.openxmlformats.org/officeDocument/2006/relationships/image" Target="../media/image1599.png"/><Relationship Id="rId173" Type="http://schemas.openxmlformats.org/officeDocument/2006/relationships/customXml" Target="../ink/ink1604.xml"/><Relationship Id="rId172" Type="http://schemas.openxmlformats.org/officeDocument/2006/relationships/image" Target="../media/image1598.png"/><Relationship Id="rId171" Type="http://schemas.openxmlformats.org/officeDocument/2006/relationships/customXml" Target="../ink/ink1603.xml"/><Relationship Id="rId170" Type="http://schemas.openxmlformats.org/officeDocument/2006/relationships/image" Target="../media/image1597.png"/><Relationship Id="rId17" Type="http://schemas.openxmlformats.org/officeDocument/2006/relationships/customXml" Target="../ink/ink1526.xml"/><Relationship Id="rId169" Type="http://schemas.openxmlformats.org/officeDocument/2006/relationships/customXml" Target="../ink/ink1602.xml"/><Relationship Id="rId168" Type="http://schemas.openxmlformats.org/officeDocument/2006/relationships/image" Target="../media/image1596.png"/><Relationship Id="rId167" Type="http://schemas.openxmlformats.org/officeDocument/2006/relationships/customXml" Target="../ink/ink1601.xml"/><Relationship Id="rId166" Type="http://schemas.openxmlformats.org/officeDocument/2006/relationships/image" Target="../media/image1595.png"/><Relationship Id="rId165" Type="http://schemas.openxmlformats.org/officeDocument/2006/relationships/customXml" Target="../ink/ink1600.xml"/><Relationship Id="rId164" Type="http://schemas.openxmlformats.org/officeDocument/2006/relationships/image" Target="../media/image1594.png"/><Relationship Id="rId163" Type="http://schemas.openxmlformats.org/officeDocument/2006/relationships/customXml" Target="../ink/ink1599.xml"/><Relationship Id="rId162" Type="http://schemas.openxmlformats.org/officeDocument/2006/relationships/image" Target="../media/image1593.png"/><Relationship Id="rId161" Type="http://schemas.openxmlformats.org/officeDocument/2006/relationships/customXml" Target="../ink/ink1598.xml"/><Relationship Id="rId160" Type="http://schemas.openxmlformats.org/officeDocument/2006/relationships/image" Target="../media/image1592.png"/><Relationship Id="rId16" Type="http://schemas.openxmlformats.org/officeDocument/2006/relationships/image" Target="../media/image1520.png"/><Relationship Id="rId159" Type="http://schemas.openxmlformats.org/officeDocument/2006/relationships/customXml" Target="../ink/ink1597.xml"/><Relationship Id="rId158" Type="http://schemas.openxmlformats.org/officeDocument/2006/relationships/image" Target="../media/image1591.png"/><Relationship Id="rId157" Type="http://schemas.openxmlformats.org/officeDocument/2006/relationships/customXml" Target="../ink/ink1596.xml"/><Relationship Id="rId156" Type="http://schemas.openxmlformats.org/officeDocument/2006/relationships/image" Target="../media/image1590.png"/><Relationship Id="rId155" Type="http://schemas.openxmlformats.org/officeDocument/2006/relationships/customXml" Target="../ink/ink1595.xml"/><Relationship Id="rId154" Type="http://schemas.openxmlformats.org/officeDocument/2006/relationships/image" Target="../media/image1589.png"/><Relationship Id="rId153" Type="http://schemas.openxmlformats.org/officeDocument/2006/relationships/customXml" Target="../ink/ink1594.xml"/><Relationship Id="rId152" Type="http://schemas.openxmlformats.org/officeDocument/2006/relationships/image" Target="../media/image1588.png"/><Relationship Id="rId151" Type="http://schemas.openxmlformats.org/officeDocument/2006/relationships/customXml" Target="../ink/ink1593.xml"/><Relationship Id="rId150" Type="http://schemas.openxmlformats.org/officeDocument/2006/relationships/image" Target="../media/image1587.png"/><Relationship Id="rId15" Type="http://schemas.openxmlformats.org/officeDocument/2006/relationships/customXml" Target="../ink/ink1525.xml"/><Relationship Id="rId149" Type="http://schemas.openxmlformats.org/officeDocument/2006/relationships/customXml" Target="../ink/ink1592.xml"/><Relationship Id="rId148" Type="http://schemas.openxmlformats.org/officeDocument/2006/relationships/image" Target="../media/image1586.png"/><Relationship Id="rId147" Type="http://schemas.openxmlformats.org/officeDocument/2006/relationships/customXml" Target="../ink/ink1591.xml"/><Relationship Id="rId146" Type="http://schemas.openxmlformats.org/officeDocument/2006/relationships/image" Target="../media/image1585.png"/><Relationship Id="rId145" Type="http://schemas.openxmlformats.org/officeDocument/2006/relationships/customXml" Target="../ink/ink1590.xml"/><Relationship Id="rId144" Type="http://schemas.openxmlformats.org/officeDocument/2006/relationships/image" Target="../media/image1584.png"/><Relationship Id="rId143" Type="http://schemas.openxmlformats.org/officeDocument/2006/relationships/customXml" Target="../ink/ink1589.xml"/><Relationship Id="rId142" Type="http://schemas.openxmlformats.org/officeDocument/2006/relationships/image" Target="../media/image1583.png"/><Relationship Id="rId141" Type="http://schemas.openxmlformats.org/officeDocument/2006/relationships/customXml" Target="../ink/ink1588.xml"/><Relationship Id="rId140" Type="http://schemas.openxmlformats.org/officeDocument/2006/relationships/image" Target="../media/image1582.png"/><Relationship Id="rId14" Type="http://schemas.openxmlformats.org/officeDocument/2006/relationships/image" Target="../media/image1519.png"/><Relationship Id="rId139" Type="http://schemas.openxmlformats.org/officeDocument/2006/relationships/customXml" Target="../ink/ink1587.xml"/><Relationship Id="rId138" Type="http://schemas.openxmlformats.org/officeDocument/2006/relationships/image" Target="../media/image1581.png"/><Relationship Id="rId137" Type="http://schemas.openxmlformats.org/officeDocument/2006/relationships/customXml" Target="../ink/ink1586.xml"/><Relationship Id="rId136" Type="http://schemas.openxmlformats.org/officeDocument/2006/relationships/image" Target="../media/image1580.png"/><Relationship Id="rId135" Type="http://schemas.openxmlformats.org/officeDocument/2006/relationships/customXml" Target="../ink/ink1585.xml"/><Relationship Id="rId134" Type="http://schemas.openxmlformats.org/officeDocument/2006/relationships/image" Target="../media/image1579.png"/><Relationship Id="rId133" Type="http://schemas.openxmlformats.org/officeDocument/2006/relationships/customXml" Target="../ink/ink1584.xml"/><Relationship Id="rId132" Type="http://schemas.openxmlformats.org/officeDocument/2006/relationships/image" Target="../media/image1578.png"/><Relationship Id="rId131" Type="http://schemas.openxmlformats.org/officeDocument/2006/relationships/customXml" Target="../ink/ink1583.xml"/><Relationship Id="rId130" Type="http://schemas.openxmlformats.org/officeDocument/2006/relationships/image" Target="../media/image1577.png"/><Relationship Id="rId13" Type="http://schemas.openxmlformats.org/officeDocument/2006/relationships/customXml" Target="../ink/ink1524.xml"/><Relationship Id="rId129" Type="http://schemas.openxmlformats.org/officeDocument/2006/relationships/customXml" Target="../ink/ink1582.xml"/><Relationship Id="rId128" Type="http://schemas.openxmlformats.org/officeDocument/2006/relationships/image" Target="../media/image1576.png"/><Relationship Id="rId127" Type="http://schemas.openxmlformats.org/officeDocument/2006/relationships/customXml" Target="../ink/ink1581.xml"/><Relationship Id="rId126" Type="http://schemas.openxmlformats.org/officeDocument/2006/relationships/image" Target="../media/image1575.png"/><Relationship Id="rId125" Type="http://schemas.openxmlformats.org/officeDocument/2006/relationships/customXml" Target="../ink/ink1580.xml"/><Relationship Id="rId124" Type="http://schemas.openxmlformats.org/officeDocument/2006/relationships/image" Target="../media/image1574.png"/><Relationship Id="rId123" Type="http://schemas.openxmlformats.org/officeDocument/2006/relationships/customXml" Target="../ink/ink1579.xml"/><Relationship Id="rId122" Type="http://schemas.openxmlformats.org/officeDocument/2006/relationships/image" Target="../media/image1573.png"/><Relationship Id="rId121" Type="http://schemas.openxmlformats.org/officeDocument/2006/relationships/customXml" Target="../ink/ink1578.xml"/><Relationship Id="rId120" Type="http://schemas.openxmlformats.org/officeDocument/2006/relationships/image" Target="../media/image1572.png"/><Relationship Id="rId12" Type="http://schemas.openxmlformats.org/officeDocument/2006/relationships/image" Target="../media/image1518.png"/><Relationship Id="rId119" Type="http://schemas.openxmlformats.org/officeDocument/2006/relationships/customXml" Target="../ink/ink1577.xml"/><Relationship Id="rId118" Type="http://schemas.openxmlformats.org/officeDocument/2006/relationships/image" Target="../media/image1571.png"/><Relationship Id="rId117" Type="http://schemas.openxmlformats.org/officeDocument/2006/relationships/customXml" Target="../ink/ink1576.xml"/><Relationship Id="rId116" Type="http://schemas.openxmlformats.org/officeDocument/2006/relationships/image" Target="../media/image1570.png"/><Relationship Id="rId115" Type="http://schemas.openxmlformats.org/officeDocument/2006/relationships/customXml" Target="../ink/ink1575.xml"/><Relationship Id="rId114" Type="http://schemas.openxmlformats.org/officeDocument/2006/relationships/image" Target="../media/image1569.png"/><Relationship Id="rId113" Type="http://schemas.openxmlformats.org/officeDocument/2006/relationships/customXml" Target="../ink/ink1574.xml"/><Relationship Id="rId112" Type="http://schemas.openxmlformats.org/officeDocument/2006/relationships/image" Target="../media/image1568.png"/><Relationship Id="rId111" Type="http://schemas.openxmlformats.org/officeDocument/2006/relationships/customXml" Target="../ink/ink1573.xml"/><Relationship Id="rId110" Type="http://schemas.openxmlformats.org/officeDocument/2006/relationships/image" Target="../media/image1567.png"/><Relationship Id="rId11" Type="http://schemas.openxmlformats.org/officeDocument/2006/relationships/customXml" Target="../ink/ink1523.xml"/><Relationship Id="rId109" Type="http://schemas.openxmlformats.org/officeDocument/2006/relationships/customXml" Target="../ink/ink1572.xml"/><Relationship Id="rId108" Type="http://schemas.openxmlformats.org/officeDocument/2006/relationships/image" Target="../media/image1566.png"/><Relationship Id="rId107" Type="http://schemas.openxmlformats.org/officeDocument/2006/relationships/customXml" Target="../ink/ink1571.xml"/><Relationship Id="rId106" Type="http://schemas.openxmlformats.org/officeDocument/2006/relationships/image" Target="../media/image1565.png"/><Relationship Id="rId105" Type="http://schemas.openxmlformats.org/officeDocument/2006/relationships/customXml" Target="../ink/ink1570.xml"/><Relationship Id="rId104" Type="http://schemas.openxmlformats.org/officeDocument/2006/relationships/image" Target="../media/image1564.png"/><Relationship Id="rId103" Type="http://schemas.openxmlformats.org/officeDocument/2006/relationships/customXml" Target="../ink/ink1569.xml"/><Relationship Id="rId102" Type="http://schemas.openxmlformats.org/officeDocument/2006/relationships/image" Target="../media/image1563.png"/><Relationship Id="rId101" Type="http://schemas.openxmlformats.org/officeDocument/2006/relationships/customXml" Target="../ink/ink1568.xml"/><Relationship Id="rId100" Type="http://schemas.openxmlformats.org/officeDocument/2006/relationships/image" Target="../media/image1562.png"/><Relationship Id="rId10" Type="http://schemas.openxmlformats.org/officeDocument/2006/relationships/image" Target="../media/image1517.png"/><Relationship Id="rId1" Type="http://schemas.openxmlformats.org/officeDocument/2006/relationships/customXml" Target="../ink/ink1518.xml"/></Relationships>
</file>

<file path=ppt/slides/_rels/slide11.xml.rels><?xml version="1.0" encoding="UTF-8" standalone="yes"?>
<Relationships xmlns="http://schemas.openxmlformats.org/package/2006/relationships"><Relationship Id="rId991" Type="http://schemas.openxmlformats.org/officeDocument/2006/relationships/slideLayout" Target="../slideLayouts/slideLayout7.xml"/><Relationship Id="rId990" Type="http://schemas.openxmlformats.org/officeDocument/2006/relationships/image" Target="../media/image2218.png"/><Relationship Id="rId99" Type="http://schemas.openxmlformats.org/officeDocument/2006/relationships/customXml" Target="../ink/ink1779.xml"/><Relationship Id="rId989" Type="http://schemas.openxmlformats.org/officeDocument/2006/relationships/customXml" Target="../ink/ink2224.xml"/><Relationship Id="rId988" Type="http://schemas.openxmlformats.org/officeDocument/2006/relationships/image" Target="../media/image2217.png"/><Relationship Id="rId987" Type="http://schemas.openxmlformats.org/officeDocument/2006/relationships/customXml" Target="../ink/ink2223.xml"/><Relationship Id="rId986" Type="http://schemas.openxmlformats.org/officeDocument/2006/relationships/image" Target="../media/image2216.png"/><Relationship Id="rId985" Type="http://schemas.openxmlformats.org/officeDocument/2006/relationships/customXml" Target="../ink/ink2222.xml"/><Relationship Id="rId984" Type="http://schemas.openxmlformats.org/officeDocument/2006/relationships/image" Target="../media/image2215.png"/><Relationship Id="rId983" Type="http://schemas.openxmlformats.org/officeDocument/2006/relationships/customXml" Target="../ink/ink2221.xml"/><Relationship Id="rId982" Type="http://schemas.openxmlformats.org/officeDocument/2006/relationships/image" Target="../media/image2214.png"/><Relationship Id="rId981" Type="http://schemas.openxmlformats.org/officeDocument/2006/relationships/customXml" Target="../ink/ink2220.xml"/><Relationship Id="rId980" Type="http://schemas.openxmlformats.org/officeDocument/2006/relationships/image" Target="../media/image2213.png"/><Relationship Id="rId98" Type="http://schemas.openxmlformats.org/officeDocument/2006/relationships/image" Target="../media/image1774.png"/><Relationship Id="rId979" Type="http://schemas.openxmlformats.org/officeDocument/2006/relationships/customXml" Target="../ink/ink2219.xml"/><Relationship Id="rId978" Type="http://schemas.openxmlformats.org/officeDocument/2006/relationships/image" Target="../media/image2212.png"/><Relationship Id="rId977" Type="http://schemas.openxmlformats.org/officeDocument/2006/relationships/customXml" Target="../ink/ink2218.xml"/><Relationship Id="rId976" Type="http://schemas.openxmlformats.org/officeDocument/2006/relationships/image" Target="../media/image2211.png"/><Relationship Id="rId975" Type="http://schemas.openxmlformats.org/officeDocument/2006/relationships/customXml" Target="../ink/ink2217.xml"/><Relationship Id="rId974" Type="http://schemas.openxmlformats.org/officeDocument/2006/relationships/image" Target="../media/image2210.png"/><Relationship Id="rId973" Type="http://schemas.openxmlformats.org/officeDocument/2006/relationships/customXml" Target="../ink/ink2216.xml"/><Relationship Id="rId972" Type="http://schemas.openxmlformats.org/officeDocument/2006/relationships/image" Target="../media/image2209.png"/><Relationship Id="rId971" Type="http://schemas.openxmlformats.org/officeDocument/2006/relationships/customXml" Target="../ink/ink2215.xml"/><Relationship Id="rId970" Type="http://schemas.openxmlformats.org/officeDocument/2006/relationships/image" Target="../media/image2208.png"/><Relationship Id="rId97" Type="http://schemas.openxmlformats.org/officeDocument/2006/relationships/customXml" Target="../ink/ink1778.xml"/><Relationship Id="rId969" Type="http://schemas.openxmlformats.org/officeDocument/2006/relationships/customXml" Target="../ink/ink2214.xml"/><Relationship Id="rId968" Type="http://schemas.openxmlformats.org/officeDocument/2006/relationships/image" Target="../media/image2207.png"/><Relationship Id="rId967" Type="http://schemas.openxmlformats.org/officeDocument/2006/relationships/customXml" Target="../ink/ink2213.xml"/><Relationship Id="rId966" Type="http://schemas.openxmlformats.org/officeDocument/2006/relationships/image" Target="../media/image2206.png"/><Relationship Id="rId965" Type="http://schemas.openxmlformats.org/officeDocument/2006/relationships/customXml" Target="../ink/ink2212.xml"/><Relationship Id="rId964" Type="http://schemas.openxmlformats.org/officeDocument/2006/relationships/image" Target="../media/image2205.png"/><Relationship Id="rId963" Type="http://schemas.openxmlformats.org/officeDocument/2006/relationships/customXml" Target="../ink/ink2211.xml"/><Relationship Id="rId962" Type="http://schemas.openxmlformats.org/officeDocument/2006/relationships/image" Target="../media/image2204.png"/><Relationship Id="rId961" Type="http://schemas.openxmlformats.org/officeDocument/2006/relationships/customXml" Target="../ink/ink2210.xml"/><Relationship Id="rId960" Type="http://schemas.openxmlformats.org/officeDocument/2006/relationships/image" Target="../media/image2203.png"/><Relationship Id="rId96" Type="http://schemas.openxmlformats.org/officeDocument/2006/relationships/image" Target="../media/image1773.png"/><Relationship Id="rId959" Type="http://schemas.openxmlformats.org/officeDocument/2006/relationships/customXml" Target="../ink/ink2209.xml"/><Relationship Id="rId958" Type="http://schemas.openxmlformats.org/officeDocument/2006/relationships/image" Target="../media/image2202.png"/><Relationship Id="rId957" Type="http://schemas.openxmlformats.org/officeDocument/2006/relationships/customXml" Target="../ink/ink2208.xml"/><Relationship Id="rId956" Type="http://schemas.openxmlformats.org/officeDocument/2006/relationships/image" Target="../media/image2201.png"/><Relationship Id="rId955" Type="http://schemas.openxmlformats.org/officeDocument/2006/relationships/customXml" Target="../ink/ink2207.xml"/><Relationship Id="rId954" Type="http://schemas.openxmlformats.org/officeDocument/2006/relationships/image" Target="../media/image2200.png"/><Relationship Id="rId953" Type="http://schemas.openxmlformats.org/officeDocument/2006/relationships/customXml" Target="../ink/ink2206.xml"/><Relationship Id="rId952" Type="http://schemas.openxmlformats.org/officeDocument/2006/relationships/image" Target="../media/image2199.png"/><Relationship Id="rId951" Type="http://schemas.openxmlformats.org/officeDocument/2006/relationships/customXml" Target="../ink/ink2205.xml"/><Relationship Id="rId950" Type="http://schemas.openxmlformats.org/officeDocument/2006/relationships/image" Target="../media/image2198.png"/><Relationship Id="rId95" Type="http://schemas.openxmlformats.org/officeDocument/2006/relationships/customXml" Target="../ink/ink1777.xml"/><Relationship Id="rId949" Type="http://schemas.openxmlformats.org/officeDocument/2006/relationships/customXml" Target="../ink/ink2204.xml"/><Relationship Id="rId948" Type="http://schemas.openxmlformats.org/officeDocument/2006/relationships/image" Target="../media/image2197.png"/><Relationship Id="rId947" Type="http://schemas.openxmlformats.org/officeDocument/2006/relationships/customXml" Target="../ink/ink2203.xml"/><Relationship Id="rId946" Type="http://schemas.openxmlformats.org/officeDocument/2006/relationships/image" Target="../media/image2196.png"/><Relationship Id="rId945" Type="http://schemas.openxmlformats.org/officeDocument/2006/relationships/customXml" Target="../ink/ink2202.xml"/><Relationship Id="rId944" Type="http://schemas.openxmlformats.org/officeDocument/2006/relationships/image" Target="../media/image2195.png"/><Relationship Id="rId943" Type="http://schemas.openxmlformats.org/officeDocument/2006/relationships/customXml" Target="../ink/ink2201.xml"/><Relationship Id="rId942" Type="http://schemas.openxmlformats.org/officeDocument/2006/relationships/image" Target="../media/image2194.png"/><Relationship Id="rId941" Type="http://schemas.openxmlformats.org/officeDocument/2006/relationships/customXml" Target="../ink/ink2200.xml"/><Relationship Id="rId940" Type="http://schemas.openxmlformats.org/officeDocument/2006/relationships/image" Target="../media/image2193.png"/><Relationship Id="rId94" Type="http://schemas.openxmlformats.org/officeDocument/2006/relationships/image" Target="../media/image1772.png"/><Relationship Id="rId939" Type="http://schemas.openxmlformats.org/officeDocument/2006/relationships/customXml" Target="../ink/ink2199.xml"/><Relationship Id="rId938" Type="http://schemas.openxmlformats.org/officeDocument/2006/relationships/image" Target="../media/image2192.png"/><Relationship Id="rId937" Type="http://schemas.openxmlformats.org/officeDocument/2006/relationships/customXml" Target="../ink/ink2198.xml"/><Relationship Id="rId936" Type="http://schemas.openxmlformats.org/officeDocument/2006/relationships/image" Target="../media/image2191.png"/><Relationship Id="rId935" Type="http://schemas.openxmlformats.org/officeDocument/2006/relationships/customXml" Target="../ink/ink2197.xml"/><Relationship Id="rId934" Type="http://schemas.openxmlformats.org/officeDocument/2006/relationships/image" Target="../media/image2190.png"/><Relationship Id="rId933" Type="http://schemas.openxmlformats.org/officeDocument/2006/relationships/customXml" Target="../ink/ink2196.xml"/><Relationship Id="rId932" Type="http://schemas.openxmlformats.org/officeDocument/2006/relationships/image" Target="../media/image2189.png"/><Relationship Id="rId931" Type="http://schemas.openxmlformats.org/officeDocument/2006/relationships/customXml" Target="../ink/ink2195.xml"/><Relationship Id="rId930" Type="http://schemas.openxmlformats.org/officeDocument/2006/relationships/image" Target="../media/image2188.png"/><Relationship Id="rId93" Type="http://schemas.openxmlformats.org/officeDocument/2006/relationships/customXml" Target="../ink/ink1776.xml"/><Relationship Id="rId929" Type="http://schemas.openxmlformats.org/officeDocument/2006/relationships/customXml" Target="../ink/ink2194.xml"/><Relationship Id="rId928" Type="http://schemas.openxmlformats.org/officeDocument/2006/relationships/image" Target="../media/image2187.png"/><Relationship Id="rId927" Type="http://schemas.openxmlformats.org/officeDocument/2006/relationships/customXml" Target="../ink/ink2193.xml"/><Relationship Id="rId926" Type="http://schemas.openxmlformats.org/officeDocument/2006/relationships/image" Target="../media/image2186.png"/><Relationship Id="rId925" Type="http://schemas.openxmlformats.org/officeDocument/2006/relationships/customXml" Target="../ink/ink2192.xml"/><Relationship Id="rId924" Type="http://schemas.openxmlformats.org/officeDocument/2006/relationships/image" Target="../media/image2185.png"/><Relationship Id="rId923" Type="http://schemas.openxmlformats.org/officeDocument/2006/relationships/customXml" Target="../ink/ink2191.xml"/><Relationship Id="rId922" Type="http://schemas.openxmlformats.org/officeDocument/2006/relationships/image" Target="../media/image2184.png"/><Relationship Id="rId921" Type="http://schemas.openxmlformats.org/officeDocument/2006/relationships/customXml" Target="../ink/ink2190.xml"/><Relationship Id="rId920" Type="http://schemas.openxmlformats.org/officeDocument/2006/relationships/image" Target="../media/image2183.png"/><Relationship Id="rId92" Type="http://schemas.openxmlformats.org/officeDocument/2006/relationships/image" Target="../media/image1771.png"/><Relationship Id="rId919" Type="http://schemas.openxmlformats.org/officeDocument/2006/relationships/customXml" Target="../ink/ink2189.xml"/><Relationship Id="rId918" Type="http://schemas.openxmlformats.org/officeDocument/2006/relationships/image" Target="../media/image2182.png"/><Relationship Id="rId917" Type="http://schemas.openxmlformats.org/officeDocument/2006/relationships/customXml" Target="../ink/ink2188.xml"/><Relationship Id="rId916" Type="http://schemas.openxmlformats.org/officeDocument/2006/relationships/image" Target="../media/image2181.png"/><Relationship Id="rId915" Type="http://schemas.openxmlformats.org/officeDocument/2006/relationships/customXml" Target="../ink/ink2187.xml"/><Relationship Id="rId914" Type="http://schemas.openxmlformats.org/officeDocument/2006/relationships/image" Target="../media/image2180.png"/><Relationship Id="rId913" Type="http://schemas.openxmlformats.org/officeDocument/2006/relationships/customXml" Target="../ink/ink2186.xml"/><Relationship Id="rId912" Type="http://schemas.openxmlformats.org/officeDocument/2006/relationships/image" Target="../media/image2179.png"/><Relationship Id="rId911" Type="http://schemas.openxmlformats.org/officeDocument/2006/relationships/customXml" Target="../ink/ink2185.xml"/><Relationship Id="rId910" Type="http://schemas.openxmlformats.org/officeDocument/2006/relationships/image" Target="../media/image2178.png"/><Relationship Id="rId91" Type="http://schemas.openxmlformats.org/officeDocument/2006/relationships/customXml" Target="../ink/ink1775.xml"/><Relationship Id="rId909" Type="http://schemas.openxmlformats.org/officeDocument/2006/relationships/customXml" Target="../ink/ink2184.xml"/><Relationship Id="rId908" Type="http://schemas.openxmlformats.org/officeDocument/2006/relationships/image" Target="../media/image2177.png"/><Relationship Id="rId907" Type="http://schemas.openxmlformats.org/officeDocument/2006/relationships/customXml" Target="../ink/ink2183.xml"/><Relationship Id="rId906" Type="http://schemas.openxmlformats.org/officeDocument/2006/relationships/image" Target="../media/image2176.png"/><Relationship Id="rId905" Type="http://schemas.openxmlformats.org/officeDocument/2006/relationships/customXml" Target="../ink/ink2182.xml"/><Relationship Id="rId904" Type="http://schemas.openxmlformats.org/officeDocument/2006/relationships/image" Target="../media/image2175.png"/><Relationship Id="rId903" Type="http://schemas.openxmlformats.org/officeDocument/2006/relationships/customXml" Target="../ink/ink2181.xml"/><Relationship Id="rId902" Type="http://schemas.openxmlformats.org/officeDocument/2006/relationships/image" Target="../media/image2174.png"/><Relationship Id="rId901" Type="http://schemas.openxmlformats.org/officeDocument/2006/relationships/customXml" Target="../ink/ink2180.xml"/><Relationship Id="rId900" Type="http://schemas.openxmlformats.org/officeDocument/2006/relationships/image" Target="../media/image2173.png"/><Relationship Id="rId90" Type="http://schemas.openxmlformats.org/officeDocument/2006/relationships/image" Target="../media/image1770.png"/><Relationship Id="rId9" Type="http://schemas.openxmlformats.org/officeDocument/2006/relationships/customXml" Target="../ink/ink1734.xml"/><Relationship Id="rId899" Type="http://schemas.openxmlformats.org/officeDocument/2006/relationships/customXml" Target="../ink/ink2179.xml"/><Relationship Id="rId898" Type="http://schemas.openxmlformats.org/officeDocument/2006/relationships/image" Target="../media/image2172.png"/><Relationship Id="rId897" Type="http://schemas.openxmlformats.org/officeDocument/2006/relationships/customXml" Target="../ink/ink2178.xml"/><Relationship Id="rId896" Type="http://schemas.openxmlformats.org/officeDocument/2006/relationships/image" Target="../media/image2171.png"/><Relationship Id="rId895" Type="http://schemas.openxmlformats.org/officeDocument/2006/relationships/customXml" Target="../ink/ink2177.xml"/><Relationship Id="rId894" Type="http://schemas.openxmlformats.org/officeDocument/2006/relationships/image" Target="../media/image2170.png"/><Relationship Id="rId893" Type="http://schemas.openxmlformats.org/officeDocument/2006/relationships/customXml" Target="../ink/ink2176.xml"/><Relationship Id="rId892" Type="http://schemas.openxmlformats.org/officeDocument/2006/relationships/image" Target="../media/image2169.png"/><Relationship Id="rId891" Type="http://schemas.openxmlformats.org/officeDocument/2006/relationships/customXml" Target="../ink/ink2175.xml"/><Relationship Id="rId890" Type="http://schemas.openxmlformats.org/officeDocument/2006/relationships/image" Target="../media/image2168.png"/><Relationship Id="rId89" Type="http://schemas.openxmlformats.org/officeDocument/2006/relationships/customXml" Target="../ink/ink1774.xml"/><Relationship Id="rId889" Type="http://schemas.openxmlformats.org/officeDocument/2006/relationships/customXml" Target="../ink/ink2174.xml"/><Relationship Id="rId888" Type="http://schemas.openxmlformats.org/officeDocument/2006/relationships/image" Target="../media/image2167.png"/><Relationship Id="rId887" Type="http://schemas.openxmlformats.org/officeDocument/2006/relationships/customXml" Target="../ink/ink2173.xml"/><Relationship Id="rId886" Type="http://schemas.openxmlformats.org/officeDocument/2006/relationships/image" Target="../media/image2166.png"/><Relationship Id="rId885" Type="http://schemas.openxmlformats.org/officeDocument/2006/relationships/customXml" Target="../ink/ink2172.xml"/><Relationship Id="rId884" Type="http://schemas.openxmlformats.org/officeDocument/2006/relationships/image" Target="../media/image2165.png"/><Relationship Id="rId883" Type="http://schemas.openxmlformats.org/officeDocument/2006/relationships/customXml" Target="../ink/ink2171.xml"/><Relationship Id="rId882" Type="http://schemas.openxmlformats.org/officeDocument/2006/relationships/image" Target="../media/image2164.png"/><Relationship Id="rId881" Type="http://schemas.openxmlformats.org/officeDocument/2006/relationships/customXml" Target="../ink/ink2170.xml"/><Relationship Id="rId880" Type="http://schemas.openxmlformats.org/officeDocument/2006/relationships/image" Target="../media/image2163.png"/><Relationship Id="rId88" Type="http://schemas.openxmlformats.org/officeDocument/2006/relationships/image" Target="../media/image1769.png"/><Relationship Id="rId879" Type="http://schemas.openxmlformats.org/officeDocument/2006/relationships/customXml" Target="../ink/ink2169.xml"/><Relationship Id="rId878" Type="http://schemas.openxmlformats.org/officeDocument/2006/relationships/image" Target="../media/image2162.png"/><Relationship Id="rId877" Type="http://schemas.openxmlformats.org/officeDocument/2006/relationships/customXml" Target="../ink/ink2168.xml"/><Relationship Id="rId876" Type="http://schemas.openxmlformats.org/officeDocument/2006/relationships/image" Target="../media/image2161.png"/><Relationship Id="rId875" Type="http://schemas.openxmlformats.org/officeDocument/2006/relationships/customXml" Target="../ink/ink2167.xml"/><Relationship Id="rId874" Type="http://schemas.openxmlformats.org/officeDocument/2006/relationships/image" Target="../media/image2160.png"/><Relationship Id="rId873" Type="http://schemas.openxmlformats.org/officeDocument/2006/relationships/customXml" Target="../ink/ink2166.xml"/><Relationship Id="rId872" Type="http://schemas.openxmlformats.org/officeDocument/2006/relationships/image" Target="../media/image2159.png"/><Relationship Id="rId871" Type="http://schemas.openxmlformats.org/officeDocument/2006/relationships/customXml" Target="../ink/ink2165.xml"/><Relationship Id="rId870" Type="http://schemas.openxmlformats.org/officeDocument/2006/relationships/image" Target="../media/image2158.png"/><Relationship Id="rId87" Type="http://schemas.openxmlformats.org/officeDocument/2006/relationships/customXml" Target="../ink/ink1773.xml"/><Relationship Id="rId869" Type="http://schemas.openxmlformats.org/officeDocument/2006/relationships/customXml" Target="../ink/ink2164.xml"/><Relationship Id="rId868" Type="http://schemas.openxmlformats.org/officeDocument/2006/relationships/image" Target="../media/image2157.png"/><Relationship Id="rId867" Type="http://schemas.openxmlformats.org/officeDocument/2006/relationships/customXml" Target="../ink/ink2163.xml"/><Relationship Id="rId866" Type="http://schemas.openxmlformats.org/officeDocument/2006/relationships/image" Target="../media/image2156.png"/><Relationship Id="rId865" Type="http://schemas.openxmlformats.org/officeDocument/2006/relationships/customXml" Target="../ink/ink2162.xml"/><Relationship Id="rId864" Type="http://schemas.openxmlformats.org/officeDocument/2006/relationships/image" Target="../media/image2155.png"/><Relationship Id="rId863" Type="http://schemas.openxmlformats.org/officeDocument/2006/relationships/customXml" Target="../ink/ink2161.xml"/><Relationship Id="rId862" Type="http://schemas.openxmlformats.org/officeDocument/2006/relationships/image" Target="../media/image2154.png"/><Relationship Id="rId861" Type="http://schemas.openxmlformats.org/officeDocument/2006/relationships/customXml" Target="../ink/ink2160.xml"/><Relationship Id="rId860" Type="http://schemas.openxmlformats.org/officeDocument/2006/relationships/image" Target="../media/image2153.png"/><Relationship Id="rId86" Type="http://schemas.openxmlformats.org/officeDocument/2006/relationships/image" Target="../media/image1768.png"/><Relationship Id="rId859" Type="http://schemas.openxmlformats.org/officeDocument/2006/relationships/customXml" Target="../ink/ink2159.xml"/><Relationship Id="rId858" Type="http://schemas.openxmlformats.org/officeDocument/2006/relationships/image" Target="../media/image2152.png"/><Relationship Id="rId857" Type="http://schemas.openxmlformats.org/officeDocument/2006/relationships/customXml" Target="../ink/ink2158.xml"/><Relationship Id="rId856" Type="http://schemas.openxmlformats.org/officeDocument/2006/relationships/image" Target="../media/image2151.png"/><Relationship Id="rId855" Type="http://schemas.openxmlformats.org/officeDocument/2006/relationships/customXml" Target="../ink/ink2157.xml"/><Relationship Id="rId854" Type="http://schemas.openxmlformats.org/officeDocument/2006/relationships/image" Target="../media/image2150.png"/><Relationship Id="rId853" Type="http://schemas.openxmlformats.org/officeDocument/2006/relationships/customXml" Target="../ink/ink2156.xml"/><Relationship Id="rId852" Type="http://schemas.openxmlformats.org/officeDocument/2006/relationships/image" Target="../media/image2149.png"/><Relationship Id="rId851" Type="http://schemas.openxmlformats.org/officeDocument/2006/relationships/customXml" Target="../ink/ink2155.xml"/><Relationship Id="rId850" Type="http://schemas.openxmlformats.org/officeDocument/2006/relationships/image" Target="../media/image2148.png"/><Relationship Id="rId85" Type="http://schemas.openxmlformats.org/officeDocument/2006/relationships/customXml" Target="../ink/ink1772.xml"/><Relationship Id="rId849" Type="http://schemas.openxmlformats.org/officeDocument/2006/relationships/customXml" Target="../ink/ink2154.xml"/><Relationship Id="rId848" Type="http://schemas.openxmlformats.org/officeDocument/2006/relationships/image" Target="../media/image2147.png"/><Relationship Id="rId847" Type="http://schemas.openxmlformats.org/officeDocument/2006/relationships/customXml" Target="../ink/ink2153.xml"/><Relationship Id="rId846" Type="http://schemas.openxmlformats.org/officeDocument/2006/relationships/image" Target="../media/image2146.png"/><Relationship Id="rId845" Type="http://schemas.openxmlformats.org/officeDocument/2006/relationships/customXml" Target="../ink/ink2152.xml"/><Relationship Id="rId844" Type="http://schemas.openxmlformats.org/officeDocument/2006/relationships/image" Target="../media/image2145.png"/><Relationship Id="rId843" Type="http://schemas.openxmlformats.org/officeDocument/2006/relationships/customXml" Target="../ink/ink2151.xml"/><Relationship Id="rId842" Type="http://schemas.openxmlformats.org/officeDocument/2006/relationships/image" Target="../media/image2144.png"/><Relationship Id="rId841" Type="http://schemas.openxmlformats.org/officeDocument/2006/relationships/customXml" Target="../ink/ink2150.xml"/><Relationship Id="rId840" Type="http://schemas.openxmlformats.org/officeDocument/2006/relationships/image" Target="../media/image2143.png"/><Relationship Id="rId84" Type="http://schemas.openxmlformats.org/officeDocument/2006/relationships/image" Target="../media/image1767.png"/><Relationship Id="rId839" Type="http://schemas.openxmlformats.org/officeDocument/2006/relationships/customXml" Target="../ink/ink2149.xml"/><Relationship Id="rId838" Type="http://schemas.openxmlformats.org/officeDocument/2006/relationships/image" Target="../media/image2142.png"/><Relationship Id="rId837" Type="http://schemas.openxmlformats.org/officeDocument/2006/relationships/customXml" Target="../ink/ink2148.xml"/><Relationship Id="rId836" Type="http://schemas.openxmlformats.org/officeDocument/2006/relationships/image" Target="../media/image2141.png"/><Relationship Id="rId835" Type="http://schemas.openxmlformats.org/officeDocument/2006/relationships/customXml" Target="../ink/ink2147.xml"/><Relationship Id="rId834" Type="http://schemas.openxmlformats.org/officeDocument/2006/relationships/image" Target="../media/image2140.png"/><Relationship Id="rId833" Type="http://schemas.openxmlformats.org/officeDocument/2006/relationships/customXml" Target="../ink/ink2146.xml"/><Relationship Id="rId832" Type="http://schemas.openxmlformats.org/officeDocument/2006/relationships/image" Target="../media/image2139.png"/><Relationship Id="rId831" Type="http://schemas.openxmlformats.org/officeDocument/2006/relationships/customXml" Target="../ink/ink2145.xml"/><Relationship Id="rId830" Type="http://schemas.openxmlformats.org/officeDocument/2006/relationships/image" Target="../media/image2138.png"/><Relationship Id="rId83" Type="http://schemas.openxmlformats.org/officeDocument/2006/relationships/customXml" Target="../ink/ink1771.xml"/><Relationship Id="rId829" Type="http://schemas.openxmlformats.org/officeDocument/2006/relationships/customXml" Target="../ink/ink2144.xml"/><Relationship Id="rId828" Type="http://schemas.openxmlformats.org/officeDocument/2006/relationships/image" Target="../media/image2137.png"/><Relationship Id="rId827" Type="http://schemas.openxmlformats.org/officeDocument/2006/relationships/customXml" Target="../ink/ink2143.xml"/><Relationship Id="rId826" Type="http://schemas.openxmlformats.org/officeDocument/2006/relationships/image" Target="../media/image2136.png"/><Relationship Id="rId825" Type="http://schemas.openxmlformats.org/officeDocument/2006/relationships/customXml" Target="../ink/ink2142.xml"/><Relationship Id="rId824" Type="http://schemas.openxmlformats.org/officeDocument/2006/relationships/image" Target="../media/image2135.png"/><Relationship Id="rId823" Type="http://schemas.openxmlformats.org/officeDocument/2006/relationships/customXml" Target="../ink/ink2141.xml"/><Relationship Id="rId822" Type="http://schemas.openxmlformats.org/officeDocument/2006/relationships/image" Target="../media/image2134.png"/><Relationship Id="rId821" Type="http://schemas.openxmlformats.org/officeDocument/2006/relationships/customXml" Target="../ink/ink2140.xml"/><Relationship Id="rId820" Type="http://schemas.openxmlformats.org/officeDocument/2006/relationships/image" Target="../media/image2133.png"/><Relationship Id="rId82" Type="http://schemas.openxmlformats.org/officeDocument/2006/relationships/image" Target="../media/image1766.png"/><Relationship Id="rId819" Type="http://schemas.openxmlformats.org/officeDocument/2006/relationships/customXml" Target="../ink/ink2139.xml"/><Relationship Id="rId818" Type="http://schemas.openxmlformats.org/officeDocument/2006/relationships/image" Target="../media/image2132.png"/><Relationship Id="rId817" Type="http://schemas.openxmlformats.org/officeDocument/2006/relationships/customXml" Target="../ink/ink2138.xml"/><Relationship Id="rId816" Type="http://schemas.openxmlformats.org/officeDocument/2006/relationships/image" Target="../media/image2131.png"/><Relationship Id="rId815" Type="http://schemas.openxmlformats.org/officeDocument/2006/relationships/customXml" Target="../ink/ink2137.xml"/><Relationship Id="rId814" Type="http://schemas.openxmlformats.org/officeDocument/2006/relationships/image" Target="../media/image2130.png"/><Relationship Id="rId813" Type="http://schemas.openxmlformats.org/officeDocument/2006/relationships/customXml" Target="../ink/ink2136.xml"/><Relationship Id="rId812" Type="http://schemas.openxmlformats.org/officeDocument/2006/relationships/image" Target="../media/image2129.png"/><Relationship Id="rId811" Type="http://schemas.openxmlformats.org/officeDocument/2006/relationships/customXml" Target="../ink/ink2135.xml"/><Relationship Id="rId810" Type="http://schemas.openxmlformats.org/officeDocument/2006/relationships/image" Target="../media/image2128.png"/><Relationship Id="rId81" Type="http://schemas.openxmlformats.org/officeDocument/2006/relationships/customXml" Target="../ink/ink1770.xml"/><Relationship Id="rId809" Type="http://schemas.openxmlformats.org/officeDocument/2006/relationships/customXml" Target="../ink/ink2134.xml"/><Relationship Id="rId808" Type="http://schemas.openxmlformats.org/officeDocument/2006/relationships/image" Target="../media/image2127.png"/><Relationship Id="rId807" Type="http://schemas.openxmlformats.org/officeDocument/2006/relationships/customXml" Target="../ink/ink2133.xml"/><Relationship Id="rId806" Type="http://schemas.openxmlformats.org/officeDocument/2006/relationships/image" Target="../media/image2126.png"/><Relationship Id="rId805" Type="http://schemas.openxmlformats.org/officeDocument/2006/relationships/customXml" Target="../ink/ink2132.xml"/><Relationship Id="rId804" Type="http://schemas.openxmlformats.org/officeDocument/2006/relationships/image" Target="../media/image2125.png"/><Relationship Id="rId803" Type="http://schemas.openxmlformats.org/officeDocument/2006/relationships/customXml" Target="../ink/ink2131.xml"/><Relationship Id="rId802" Type="http://schemas.openxmlformats.org/officeDocument/2006/relationships/image" Target="../media/image2124.png"/><Relationship Id="rId801" Type="http://schemas.openxmlformats.org/officeDocument/2006/relationships/customXml" Target="../ink/ink2130.xml"/><Relationship Id="rId800" Type="http://schemas.openxmlformats.org/officeDocument/2006/relationships/image" Target="../media/image2123.png"/><Relationship Id="rId80" Type="http://schemas.openxmlformats.org/officeDocument/2006/relationships/image" Target="../media/image1765.png"/><Relationship Id="rId8" Type="http://schemas.openxmlformats.org/officeDocument/2006/relationships/image" Target="../media/image1729.png"/><Relationship Id="rId799" Type="http://schemas.openxmlformats.org/officeDocument/2006/relationships/customXml" Target="../ink/ink2129.xml"/><Relationship Id="rId798" Type="http://schemas.openxmlformats.org/officeDocument/2006/relationships/image" Target="../media/image2122.png"/><Relationship Id="rId797" Type="http://schemas.openxmlformats.org/officeDocument/2006/relationships/customXml" Target="../ink/ink2128.xml"/><Relationship Id="rId796" Type="http://schemas.openxmlformats.org/officeDocument/2006/relationships/image" Target="../media/image2121.png"/><Relationship Id="rId795" Type="http://schemas.openxmlformats.org/officeDocument/2006/relationships/customXml" Target="../ink/ink2127.xml"/><Relationship Id="rId794" Type="http://schemas.openxmlformats.org/officeDocument/2006/relationships/image" Target="../media/image2120.png"/><Relationship Id="rId793" Type="http://schemas.openxmlformats.org/officeDocument/2006/relationships/customXml" Target="../ink/ink2126.xml"/><Relationship Id="rId792" Type="http://schemas.openxmlformats.org/officeDocument/2006/relationships/image" Target="../media/image2119.png"/><Relationship Id="rId791" Type="http://schemas.openxmlformats.org/officeDocument/2006/relationships/customXml" Target="../ink/ink2125.xml"/><Relationship Id="rId790" Type="http://schemas.openxmlformats.org/officeDocument/2006/relationships/image" Target="../media/image2118.png"/><Relationship Id="rId79" Type="http://schemas.openxmlformats.org/officeDocument/2006/relationships/customXml" Target="../ink/ink1769.xml"/><Relationship Id="rId789" Type="http://schemas.openxmlformats.org/officeDocument/2006/relationships/customXml" Target="../ink/ink2124.xml"/><Relationship Id="rId788" Type="http://schemas.openxmlformats.org/officeDocument/2006/relationships/image" Target="../media/image2117.png"/><Relationship Id="rId787" Type="http://schemas.openxmlformats.org/officeDocument/2006/relationships/customXml" Target="../ink/ink2123.xml"/><Relationship Id="rId786" Type="http://schemas.openxmlformats.org/officeDocument/2006/relationships/image" Target="../media/image2116.png"/><Relationship Id="rId785" Type="http://schemas.openxmlformats.org/officeDocument/2006/relationships/customXml" Target="../ink/ink2122.xml"/><Relationship Id="rId784" Type="http://schemas.openxmlformats.org/officeDocument/2006/relationships/image" Target="../media/image2115.png"/><Relationship Id="rId783" Type="http://schemas.openxmlformats.org/officeDocument/2006/relationships/customXml" Target="../ink/ink2121.xml"/><Relationship Id="rId782" Type="http://schemas.openxmlformats.org/officeDocument/2006/relationships/image" Target="../media/image2114.png"/><Relationship Id="rId781" Type="http://schemas.openxmlformats.org/officeDocument/2006/relationships/customXml" Target="../ink/ink2120.xml"/><Relationship Id="rId780" Type="http://schemas.openxmlformats.org/officeDocument/2006/relationships/image" Target="../media/image2113.png"/><Relationship Id="rId78" Type="http://schemas.openxmlformats.org/officeDocument/2006/relationships/image" Target="../media/image1764.png"/><Relationship Id="rId779" Type="http://schemas.openxmlformats.org/officeDocument/2006/relationships/customXml" Target="../ink/ink2119.xml"/><Relationship Id="rId778" Type="http://schemas.openxmlformats.org/officeDocument/2006/relationships/image" Target="../media/image2112.png"/><Relationship Id="rId777" Type="http://schemas.openxmlformats.org/officeDocument/2006/relationships/customXml" Target="../ink/ink2118.xml"/><Relationship Id="rId776" Type="http://schemas.openxmlformats.org/officeDocument/2006/relationships/image" Target="../media/image2111.png"/><Relationship Id="rId775" Type="http://schemas.openxmlformats.org/officeDocument/2006/relationships/customXml" Target="../ink/ink2117.xml"/><Relationship Id="rId774" Type="http://schemas.openxmlformats.org/officeDocument/2006/relationships/image" Target="../media/image2110.png"/><Relationship Id="rId773" Type="http://schemas.openxmlformats.org/officeDocument/2006/relationships/customXml" Target="../ink/ink2116.xml"/><Relationship Id="rId772" Type="http://schemas.openxmlformats.org/officeDocument/2006/relationships/image" Target="../media/image2109.png"/><Relationship Id="rId771" Type="http://schemas.openxmlformats.org/officeDocument/2006/relationships/customXml" Target="../ink/ink2115.xml"/><Relationship Id="rId770" Type="http://schemas.openxmlformats.org/officeDocument/2006/relationships/image" Target="../media/image2108.png"/><Relationship Id="rId77" Type="http://schemas.openxmlformats.org/officeDocument/2006/relationships/customXml" Target="../ink/ink1768.xml"/><Relationship Id="rId769" Type="http://schemas.openxmlformats.org/officeDocument/2006/relationships/customXml" Target="../ink/ink2114.xml"/><Relationship Id="rId768" Type="http://schemas.openxmlformats.org/officeDocument/2006/relationships/image" Target="../media/image2107.png"/><Relationship Id="rId767" Type="http://schemas.openxmlformats.org/officeDocument/2006/relationships/customXml" Target="../ink/ink2113.xml"/><Relationship Id="rId766" Type="http://schemas.openxmlformats.org/officeDocument/2006/relationships/image" Target="../media/image2106.png"/><Relationship Id="rId765" Type="http://schemas.openxmlformats.org/officeDocument/2006/relationships/customXml" Target="../ink/ink2112.xml"/><Relationship Id="rId764" Type="http://schemas.openxmlformats.org/officeDocument/2006/relationships/image" Target="../media/image2105.png"/><Relationship Id="rId763" Type="http://schemas.openxmlformats.org/officeDocument/2006/relationships/customXml" Target="../ink/ink2111.xml"/><Relationship Id="rId762" Type="http://schemas.openxmlformats.org/officeDocument/2006/relationships/image" Target="../media/image2104.png"/><Relationship Id="rId761" Type="http://schemas.openxmlformats.org/officeDocument/2006/relationships/customXml" Target="../ink/ink2110.xml"/><Relationship Id="rId760" Type="http://schemas.openxmlformats.org/officeDocument/2006/relationships/image" Target="../media/image2103.png"/><Relationship Id="rId76" Type="http://schemas.openxmlformats.org/officeDocument/2006/relationships/image" Target="../media/image1763.png"/><Relationship Id="rId759" Type="http://schemas.openxmlformats.org/officeDocument/2006/relationships/customXml" Target="../ink/ink2109.xml"/><Relationship Id="rId758" Type="http://schemas.openxmlformats.org/officeDocument/2006/relationships/image" Target="../media/image2102.png"/><Relationship Id="rId757" Type="http://schemas.openxmlformats.org/officeDocument/2006/relationships/customXml" Target="../ink/ink2108.xml"/><Relationship Id="rId756" Type="http://schemas.openxmlformats.org/officeDocument/2006/relationships/image" Target="../media/image2101.png"/><Relationship Id="rId755" Type="http://schemas.openxmlformats.org/officeDocument/2006/relationships/customXml" Target="../ink/ink2107.xml"/><Relationship Id="rId754" Type="http://schemas.openxmlformats.org/officeDocument/2006/relationships/image" Target="../media/image2100.png"/><Relationship Id="rId753" Type="http://schemas.openxmlformats.org/officeDocument/2006/relationships/customXml" Target="../ink/ink2106.xml"/><Relationship Id="rId752" Type="http://schemas.openxmlformats.org/officeDocument/2006/relationships/image" Target="../media/image2099.png"/><Relationship Id="rId751" Type="http://schemas.openxmlformats.org/officeDocument/2006/relationships/customXml" Target="../ink/ink2105.xml"/><Relationship Id="rId750" Type="http://schemas.openxmlformats.org/officeDocument/2006/relationships/image" Target="../media/image2098.png"/><Relationship Id="rId75" Type="http://schemas.openxmlformats.org/officeDocument/2006/relationships/customXml" Target="../ink/ink1767.xml"/><Relationship Id="rId749" Type="http://schemas.openxmlformats.org/officeDocument/2006/relationships/customXml" Target="../ink/ink2104.xml"/><Relationship Id="rId748" Type="http://schemas.openxmlformats.org/officeDocument/2006/relationships/image" Target="../media/image2097.png"/><Relationship Id="rId747" Type="http://schemas.openxmlformats.org/officeDocument/2006/relationships/customXml" Target="../ink/ink2103.xml"/><Relationship Id="rId746" Type="http://schemas.openxmlformats.org/officeDocument/2006/relationships/image" Target="../media/image2096.png"/><Relationship Id="rId745" Type="http://schemas.openxmlformats.org/officeDocument/2006/relationships/customXml" Target="../ink/ink2102.xml"/><Relationship Id="rId744" Type="http://schemas.openxmlformats.org/officeDocument/2006/relationships/image" Target="../media/image2095.png"/><Relationship Id="rId743" Type="http://schemas.openxmlformats.org/officeDocument/2006/relationships/customXml" Target="../ink/ink2101.xml"/><Relationship Id="rId742" Type="http://schemas.openxmlformats.org/officeDocument/2006/relationships/image" Target="../media/image2094.png"/><Relationship Id="rId741" Type="http://schemas.openxmlformats.org/officeDocument/2006/relationships/customXml" Target="../ink/ink2100.xml"/><Relationship Id="rId740" Type="http://schemas.openxmlformats.org/officeDocument/2006/relationships/image" Target="../media/image2093.png"/><Relationship Id="rId74" Type="http://schemas.openxmlformats.org/officeDocument/2006/relationships/image" Target="../media/image1762.png"/><Relationship Id="rId739" Type="http://schemas.openxmlformats.org/officeDocument/2006/relationships/customXml" Target="../ink/ink2099.xml"/><Relationship Id="rId738" Type="http://schemas.openxmlformats.org/officeDocument/2006/relationships/image" Target="../media/image2092.png"/><Relationship Id="rId737" Type="http://schemas.openxmlformats.org/officeDocument/2006/relationships/customXml" Target="../ink/ink2098.xml"/><Relationship Id="rId736" Type="http://schemas.openxmlformats.org/officeDocument/2006/relationships/image" Target="../media/image2091.png"/><Relationship Id="rId735" Type="http://schemas.openxmlformats.org/officeDocument/2006/relationships/customXml" Target="../ink/ink2097.xml"/><Relationship Id="rId734" Type="http://schemas.openxmlformats.org/officeDocument/2006/relationships/image" Target="../media/image2090.png"/><Relationship Id="rId733" Type="http://schemas.openxmlformats.org/officeDocument/2006/relationships/customXml" Target="../ink/ink2096.xml"/><Relationship Id="rId732" Type="http://schemas.openxmlformats.org/officeDocument/2006/relationships/image" Target="../media/image2089.png"/><Relationship Id="rId731" Type="http://schemas.openxmlformats.org/officeDocument/2006/relationships/customXml" Target="../ink/ink2095.xml"/><Relationship Id="rId730" Type="http://schemas.openxmlformats.org/officeDocument/2006/relationships/image" Target="../media/image2088.png"/><Relationship Id="rId73" Type="http://schemas.openxmlformats.org/officeDocument/2006/relationships/customXml" Target="../ink/ink1766.xml"/><Relationship Id="rId729" Type="http://schemas.openxmlformats.org/officeDocument/2006/relationships/customXml" Target="../ink/ink2094.xml"/><Relationship Id="rId728" Type="http://schemas.openxmlformats.org/officeDocument/2006/relationships/image" Target="../media/image2087.png"/><Relationship Id="rId727" Type="http://schemas.openxmlformats.org/officeDocument/2006/relationships/customXml" Target="../ink/ink2093.xml"/><Relationship Id="rId726" Type="http://schemas.openxmlformats.org/officeDocument/2006/relationships/image" Target="../media/image2086.png"/><Relationship Id="rId725" Type="http://schemas.openxmlformats.org/officeDocument/2006/relationships/customXml" Target="../ink/ink2092.xml"/><Relationship Id="rId724" Type="http://schemas.openxmlformats.org/officeDocument/2006/relationships/image" Target="../media/image2085.png"/><Relationship Id="rId723" Type="http://schemas.openxmlformats.org/officeDocument/2006/relationships/customXml" Target="../ink/ink2091.xml"/><Relationship Id="rId722" Type="http://schemas.openxmlformats.org/officeDocument/2006/relationships/image" Target="../media/image2084.png"/><Relationship Id="rId721" Type="http://schemas.openxmlformats.org/officeDocument/2006/relationships/customXml" Target="../ink/ink2090.xml"/><Relationship Id="rId720" Type="http://schemas.openxmlformats.org/officeDocument/2006/relationships/image" Target="../media/image2083.png"/><Relationship Id="rId72" Type="http://schemas.openxmlformats.org/officeDocument/2006/relationships/image" Target="../media/image1761.png"/><Relationship Id="rId719" Type="http://schemas.openxmlformats.org/officeDocument/2006/relationships/customXml" Target="../ink/ink2089.xml"/><Relationship Id="rId718" Type="http://schemas.openxmlformats.org/officeDocument/2006/relationships/image" Target="../media/image2082.png"/><Relationship Id="rId717" Type="http://schemas.openxmlformats.org/officeDocument/2006/relationships/customXml" Target="../ink/ink2088.xml"/><Relationship Id="rId716" Type="http://schemas.openxmlformats.org/officeDocument/2006/relationships/image" Target="../media/image2081.png"/><Relationship Id="rId715" Type="http://schemas.openxmlformats.org/officeDocument/2006/relationships/customXml" Target="../ink/ink2087.xml"/><Relationship Id="rId714" Type="http://schemas.openxmlformats.org/officeDocument/2006/relationships/image" Target="../media/image2080.png"/><Relationship Id="rId713" Type="http://schemas.openxmlformats.org/officeDocument/2006/relationships/customXml" Target="../ink/ink2086.xml"/><Relationship Id="rId712" Type="http://schemas.openxmlformats.org/officeDocument/2006/relationships/image" Target="../media/image2079.png"/><Relationship Id="rId711" Type="http://schemas.openxmlformats.org/officeDocument/2006/relationships/customXml" Target="../ink/ink2085.xml"/><Relationship Id="rId710" Type="http://schemas.openxmlformats.org/officeDocument/2006/relationships/image" Target="../media/image2078.png"/><Relationship Id="rId71" Type="http://schemas.openxmlformats.org/officeDocument/2006/relationships/customXml" Target="../ink/ink1765.xml"/><Relationship Id="rId709" Type="http://schemas.openxmlformats.org/officeDocument/2006/relationships/customXml" Target="../ink/ink2084.xml"/><Relationship Id="rId708" Type="http://schemas.openxmlformats.org/officeDocument/2006/relationships/image" Target="../media/image2077.png"/><Relationship Id="rId707" Type="http://schemas.openxmlformats.org/officeDocument/2006/relationships/customXml" Target="../ink/ink2083.xml"/><Relationship Id="rId706" Type="http://schemas.openxmlformats.org/officeDocument/2006/relationships/image" Target="../media/image2076.png"/><Relationship Id="rId705" Type="http://schemas.openxmlformats.org/officeDocument/2006/relationships/customXml" Target="../ink/ink2082.xml"/><Relationship Id="rId704" Type="http://schemas.openxmlformats.org/officeDocument/2006/relationships/image" Target="../media/image2075.png"/><Relationship Id="rId703" Type="http://schemas.openxmlformats.org/officeDocument/2006/relationships/customXml" Target="../ink/ink2081.xml"/><Relationship Id="rId702" Type="http://schemas.openxmlformats.org/officeDocument/2006/relationships/image" Target="../media/image2074.png"/><Relationship Id="rId701" Type="http://schemas.openxmlformats.org/officeDocument/2006/relationships/customXml" Target="../ink/ink2080.xml"/><Relationship Id="rId700" Type="http://schemas.openxmlformats.org/officeDocument/2006/relationships/image" Target="../media/image2073.png"/><Relationship Id="rId70" Type="http://schemas.openxmlformats.org/officeDocument/2006/relationships/image" Target="../media/image1760.png"/><Relationship Id="rId7" Type="http://schemas.openxmlformats.org/officeDocument/2006/relationships/customXml" Target="../ink/ink1733.xml"/><Relationship Id="rId699" Type="http://schemas.openxmlformats.org/officeDocument/2006/relationships/customXml" Target="../ink/ink2079.xml"/><Relationship Id="rId698" Type="http://schemas.openxmlformats.org/officeDocument/2006/relationships/image" Target="../media/image2072.png"/><Relationship Id="rId697" Type="http://schemas.openxmlformats.org/officeDocument/2006/relationships/customXml" Target="../ink/ink2078.xml"/><Relationship Id="rId696" Type="http://schemas.openxmlformats.org/officeDocument/2006/relationships/image" Target="../media/image2071.png"/><Relationship Id="rId695" Type="http://schemas.openxmlformats.org/officeDocument/2006/relationships/customXml" Target="../ink/ink2077.xml"/><Relationship Id="rId694" Type="http://schemas.openxmlformats.org/officeDocument/2006/relationships/image" Target="../media/image2070.png"/><Relationship Id="rId693" Type="http://schemas.openxmlformats.org/officeDocument/2006/relationships/customXml" Target="../ink/ink2076.xml"/><Relationship Id="rId692" Type="http://schemas.openxmlformats.org/officeDocument/2006/relationships/image" Target="../media/image2069.png"/><Relationship Id="rId691" Type="http://schemas.openxmlformats.org/officeDocument/2006/relationships/customXml" Target="../ink/ink2075.xml"/><Relationship Id="rId690" Type="http://schemas.openxmlformats.org/officeDocument/2006/relationships/image" Target="../media/image2068.png"/><Relationship Id="rId69" Type="http://schemas.openxmlformats.org/officeDocument/2006/relationships/customXml" Target="../ink/ink1764.xml"/><Relationship Id="rId689" Type="http://schemas.openxmlformats.org/officeDocument/2006/relationships/customXml" Target="../ink/ink2074.xml"/><Relationship Id="rId688" Type="http://schemas.openxmlformats.org/officeDocument/2006/relationships/image" Target="../media/image2067.png"/><Relationship Id="rId687" Type="http://schemas.openxmlformats.org/officeDocument/2006/relationships/customXml" Target="../ink/ink2073.xml"/><Relationship Id="rId686" Type="http://schemas.openxmlformats.org/officeDocument/2006/relationships/image" Target="../media/image2066.png"/><Relationship Id="rId685" Type="http://schemas.openxmlformats.org/officeDocument/2006/relationships/customXml" Target="../ink/ink2072.xml"/><Relationship Id="rId684" Type="http://schemas.openxmlformats.org/officeDocument/2006/relationships/image" Target="../media/image2065.png"/><Relationship Id="rId683" Type="http://schemas.openxmlformats.org/officeDocument/2006/relationships/customXml" Target="../ink/ink2071.xml"/><Relationship Id="rId682" Type="http://schemas.openxmlformats.org/officeDocument/2006/relationships/image" Target="../media/image2064.png"/><Relationship Id="rId681" Type="http://schemas.openxmlformats.org/officeDocument/2006/relationships/customXml" Target="../ink/ink2070.xml"/><Relationship Id="rId680" Type="http://schemas.openxmlformats.org/officeDocument/2006/relationships/image" Target="../media/image2063.png"/><Relationship Id="rId68" Type="http://schemas.openxmlformats.org/officeDocument/2006/relationships/image" Target="../media/image1759.png"/><Relationship Id="rId679" Type="http://schemas.openxmlformats.org/officeDocument/2006/relationships/customXml" Target="../ink/ink2069.xml"/><Relationship Id="rId678" Type="http://schemas.openxmlformats.org/officeDocument/2006/relationships/image" Target="../media/image2062.png"/><Relationship Id="rId677" Type="http://schemas.openxmlformats.org/officeDocument/2006/relationships/customXml" Target="../ink/ink2068.xml"/><Relationship Id="rId676" Type="http://schemas.openxmlformats.org/officeDocument/2006/relationships/image" Target="../media/image2061.png"/><Relationship Id="rId675" Type="http://schemas.openxmlformats.org/officeDocument/2006/relationships/customXml" Target="../ink/ink2067.xml"/><Relationship Id="rId674" Type="http://schemas.openxmlformats.org/officeDocument/2006/relationships/image" Target="../media/image2060.png"/><Relationship Id="rId673" Type="http://schemas.openxmlformats.org/officeDocument/2006/relationships/customXml" Target="../ink/ink2066.xml"/><Relationship Id="rId672" Type="http://schemas.openxmlformats.org/officeDocument/2006/relationships/image" Target="../media/image2059.png"/><Relationship Id="rId671" Type="http://schemas.openxmlformats.org/officeDocument/2006/relationships/customXml" Target="../ink/ink2065.xml"/><Relationship Id="rId670" Type="http://schemas.openxmlformats.org/officeDocument/2006/relationships/image" Target="../media/image2058.png"/><Relationship Id="rId67" Type="http://schemas.openxmlformats.org/officeDocument/2006/relationships/customXml" Target="../ink/ink1763.xml"/><Relationship Id="rId669" Type="http://schemas.openxmlformats.org/officeDocument/2006/relationships/customXml" Target="../ink/ink2064.xml"/><Relationship Id="rId668" Type="http://schemas.openxmlformats.org/officeDocument/2006/relationships/image" Target="../media/image2057.png"/><Relationship Id="rId667" Type="http://schemas.openxmlformats.org/officeDocument/2006/relationships/customXml" Target="../ink/ink2063.xml"/><Relationship Id="rId666" Type="http://schemas.openxmlformats.org/officeDocument/2006/relationships/image" Target="../media/image2056.png"/><Relationship Id="rId665" Type="http://schemas.openxmlformats.org/officeDocument/2006/relationships/customXml" Target="../ink/ink2062.xml"/><Relationship Id="rId664" Type="http://schemas.openxmlformats.org/officeDocument/2006/relationships/image" Target="../media/image2055.png"/><Relationship Id="rId663" Type="http://schemas.openxmlformats.org/officeDocument/2006/relationships/customXml" Target="../ink/ink2061.xml"/><Relationship Id="rId662" Type="http://schemas.openxmlformats.org/officeDocument/2006/relationships/image" Target="../media/image2054.png"/><Relationship Id="rId661" Type="http://schemas.openxmlformats.org/officeDocument/2006/relationships/customXml" Target="../ink/ink2060.xml"/><Relationship Id="rId660" Type="http://schemas.openxmlformats.org/officeDocument/2006/relationships/image" Target="../media/image2053.png"/><Relationship Id="rId66" Type="http://schemas.openxmlformats.org/officeDocument/2006/relationships/image" Target="../media/image1758.png"/><Relationship Id="rId659" Type="http://schemas.openxmlformats.org/officeDocument/2006/relationships/customXml" Target="../ink/ink2059.xml"/><Relationship Id="rId658" Type="http://schemas.openxmlformats.org/officeDocument/2006/relationships/image" Target="../media/image2052.png"/><Relationship Id="rId657" Type="http://schemas.openxmlformats.org/officeDocument/2006/relationships/customXml" Target="../ink/ink2058.xml"/><Relationship Id="rId656" Type="http://schemas.openxmlformats.org/officeDocument/2006/relationships/image" Target="../media/image2051.png"/><Relationship Id="rId655" Type="http://schemas.openxmlformats.org/officeDocument/2006/relationships/customXml" Target="../ink/ink2057.xml"/><Relationship Id="rId654" Type="http://schemas.openxmlformats.org/officeDocument/2006/relationships/image" Target="../media/image2050.png"/><Relationship Id="rId653" Type="http://schemas.openxmlformats.org/officeDocument/2006/relationships/customXml" Target="../ink/ink2056.xml"/><Relationship Id="rId652" Type="http://schemas.openxmlformats.org/officeDocument/2006/relationships/image" Target="../media/image2049.png"/><Relationship Id="rId651" Type="http://schemas.openxmlformats.org/officeDocument/2006/relationships/customXml" Target="../ink/ink2055.xml"/><Relationship Id="rId650" Type="http://schemas.openxmlformats.org/officeDocument/2006/relationships/image" Target="../media/image2048.png"/><Relationship Id="rId65" Type="http://schemas.openxmlformats.org/officeDocument/2006/relationships/customXml" Target="../ink/ink1762.xml"/><Relationship Id="rId649" Type="http://schemas.openxmlformats.org/officeDocument/2006/relationships/customXml" Target="../ink/ink2054.xml"/><Relationship Id="rId648" Type="http://schemas.openxmlformats.org/officeDocument/2006/relationships/image" Target="../media/image2047.png"/><Relationship Id="rId647" Type="http://schemas.openxmlformats.org/officeDocument/2006/relationships/customXml" Target="../ink/ink2053.xml"/><Relationship Id="rId646" Type="http://schemas.openxmlformats.org/officeDocument/2006/relationships/image" Target="../media/image2046.png"/><Relationship Id="rId645" Type="http://schemas.openxmlformats.org/officeDocument/2006/relationships/customXml" Target="../ink/ink2052.xml"/><Relationship Id="rId644" Type="http://schemas.openxmlformats.org/officeDocument/2006/relationships/image" Target="../media/image2045.png"/><Relationship Id="rId643" Type="http://schemas.openxmlformats.org/officeDocument/2006/relationships/customXml" Target="../ink/ink2051.xml"/><Relationship Id="rId642" Type="http://schemas.openxmlformats.org/officeDocument/2006/relationships/image" Target="../media/image2044.png"/><Relationship Id="rId641" Type="http://schemas.openxmlformats.org/officeDocument/2006/relationships/customXml" Target="../ink/ink2050.xml"/><Relationship Id="rId640" Type="http://schemas.openxmlformats.org/officeDocument/2006/relationships/image" Target="../media/image2043.png"/><Relationship Id="rId64" Type="http://schemas.openxmlformats.org/officeDocument/2006/relationships/image" Target="../media/image1757.png"/><Relationship Id="rId639" Type="http://schemas.openxmlformats.org/officeDocument/2006/relationships/customXml" Target="../ink/ink2049.xml"/><Relationship Id="rId638" Type="http://schemas.openxmlformats.org/officeDocument/2006/relationships/image" Target="../media/image2042.png"/><Relationship Id="rId637" Type="http://schemas.openxmlformats.org/officeDocument/2006/relationships/customXml" Target="../ink/ink2048.xml"/><Relationship Id="rId636" Type="http://schemas.openxmlformats.org/officeDocument/2006/relationships/image" Target="../media/image2041.png"/><Relationship Id="rId635" Type="http://schemas.openxmlformats.org/officeDocument/2006/relationships/customXml" Target="../ink/ink2047.xml"/><Relationship Id="rId634" Type="http://schemas.openxmlformats.org/officeDocument/2006/relationships/image" Target="../media/image2040.png"/><Relationship Id="rId633" Type="http://schemas.openxmlformats.org/officeDocument/2006/relationships/customXml" Target="../ink/ink2046.xml"/><Relationship Id="rId632" Type="http://schemas.openxmlformats.org/officeDocument/2006/relationships/image" Target="../media/image2039.png"/><Relationship Id="rId631" Type="http://schemas.openxmlformats.org/officeDocument/2006/relationships/customXml" Target="../ink/ink2045.xml"/><Relationship Id="rId630" Type="http://schemas.openxmlformats.org/officeDocument/2006/relationships/image" Target="../media/image2038.png"/><Relationship Id="rId63" Type="http://schemas.openxmlformats.org/officeDocument/2006/relationships/customXml" Target="../ink/ink1761.xml"/><Relationship Id="rId629" Type="http://schemas.openxmlformats.org/officeDocument/2006/relationships/customXml" Target="../ink/ink2044.xml"/><Relationship Id="rId628" Type="http://schemas.openxmlformats.org/officeDocument/2006/relationships/image" Target="../media/image2037.png"/><Relationship Id="rId627" Type="http://schemas.openxmlformats.org/officeDocument/2006/relationships/customXml" Target="../ink/ink2043.xml"/><Relationship Id="rId626" Type="http://schemas.openxmlformats.org/officeDocument/2006/relationships/image" Target="../media/image2036.png"/><Relationship Id="rId625" Type="http://schemas.openxmlformats.org/officeDocument/2006/relationships/customXml" Target="../ink/ink2042.xml"/><Relationship Id="rId624" Type="http://schemas.openxmlformats.org/officeDocument/2006/relationships/image" Target="../media/image2035.png"/><Relationship Id="rId623" Type="http://schemas.openxmlformats.org/officeDocument/2006/relationships/customXml" Target="../ink/ink2041.xml"/><Relationship Id="rId622" Type="http://schemas.openxmlformats.org/officeDocument/2006/relationships/image" Target="../media/image2034.png"/><Relationship Id="rId621" Type="http://schemas.openxmlformats.org/officeDocument/2006/relationships/customXml" Target="../ink/ink2040.xml"/><Relationship Id="rId620" Type="http://schemas.openxmlformats.org/officeDocument/2006/relationships/image" Target="../media/image2033.png"/><Relationship Id="rId62" Type="http://schemas.openxmlformats.org/officeDocument/2006/relationships/image" Target="../media/image1756.png"/><Relationship Id="rId619" Type="http://schemas.openxmlformats.org/officeDocument/2006/relationships/customXml" Target="../ink/ink2039.xml"/><Relationship Id="rId618" Type="http://schemas.openxmlformats.org/officeDocument/2006/relationships/image" Target="../media/image2032.png"/><Relationship Id="rId617" Type="http://schemas.openxmlformats.org/officeDocument/2006/relationships/customXml" Target="../ink/ink2038.xml"/><Relationship Id="rId616" Type="http://schemas.openxmlformats.org/officeDocument/2006/relationships/image" Target="../media/image2031.png"/><Relationship Id="rId615" Type="http://schemas.openxmlformats.org/officeDocument/2006/relationships/customXml" Target="../ink/ink2037.xml"/><Relationship Id="rId614" Type="http://schemas.openxmlformats.org/officeDocument/2006/relationships/image" Target="../media/image2030.png"/><Relationship Id="rId613" Type="http://schemas.openxmlformats.org/officeDocument/2006/relationships/customXml" Target="../ink/ink2036.xml"/><Relationship Id="rId612" Type="http://schemas.openxmlformats.org/officeDocument/2006/relationships/image" Target="../media/image2029.png"/><Relationship Id="rId611" Type="http://schemas.openxmlformats.org/officeDocument/2006/relationships/customXml" Target="../ink/ink2035.xml"/><Relationship Id="rId610" Type="http://schemas.openxmlformats.org/officeDocument/2006/relationships/image" Target="../media/image2028.png"/><Relationship Id="rId61" Type="http://schemas.openxmlformats.org/officeDocument/2006/relationships/customXml" Target="../ink/ink1760.xml"/><Relationship Id="rId609" Type="http://schemas.openxmlformats.org/officeDocument/2006/relationships/customXml" Target="../ink/ink2034.xml"/><Relationship Id="rId608" Type="http://schemas.openxmlformats.org/officeDocument/2006/relationships/image" Target="../media/image2027.png"/><Relationship Id="rId607" Type="http://schemas.openxmlformats.org/officeDocument/2006/relationships/customXml" Target="../ink/ink2033.xml"/><Relationship Id="rId606" Type="http://schemas.openxmlformats.org/officeDocument/2006/relationships/image" Target="../media/image2026.png"/><Relationship Id="rId605" Type="http://schemas.openxmlformats.org/officeDocument/2006/relationships/customXml" Target="../ink/ink2032.xml"/><Relationship Id="rId604" Type="http://schemas.openxmlformats.org/officeDocument/2006/relationships/image" Target="../media/image2025.png"/><Relationship Id="rId603" Type="http://schemas.openxmlformats.org/officeDocument/2006/relationships/customXml" Target="../ink/ink2031.xml"/><Relationship Id="rId602" Type="http://schemas.openxmlformats.org/officeDocument/2006/relationships/image" Target="../media/image2024.png"/><Relationship Id="rId601" Type="http://schemas.openxmlformats.org/officeDocument/2006/relationships/customXml" Target="../ink/ink2030.xml"/><Relationship Id="rId600" Type="http://schemas.openxmlformats.org/officeDocument/2006/relationships/image" Target="../media/image2023.png"/><Relationship Id="rId60" Type="http://schemas.openxmlformats.org/officeDocument/2006/relationships/image" Target="../media/image1755.png"/><Relationship Id="rId6" Type="http://schemas.openxmlformats.org/officeDocument/2006/relationships/image" Target="../media/image1728.png"/><Relationship Id="rId599" Type="http://schemas.openxmlformats.org/officeDocument/2006/relationships/customXml" Target="../ink/ink2029.xml"/><Relationship Id="rId598" Type="http://schemas.openxmlformats.org/officeDocument/2006/relationships/image" Target="../media/image2022.png"/><Relationship Id="rId597" Type="http://schemas.openxmlformats.org/officeDocument/2006/relationships/customXml" Target="../ink/ink2028.xml"/><Relationship Id="rId596" Type="http://schemas.openxmlformats.org/officeDocument/2006/relationships/image" Target="../media/image2021.png"/><Relationship Id="rId595" Type="http://schemas.openxmlformats.org/officeDocument/2006/relationships/customXml" Target="../ink/ink2027.xml"/><Relationship Id="rId594" Type="http://schemas.openxmlformats.org/officeDocument/2006/relationships/image" Target="../media/image2020.png"/><Relationship Id="rId593" Type="http://schemas.openxmlformats.org/officeDocument/2006/relationships/customXml" Target="../ink/ink2026.xml"/><Relationship Id="rId592" Type="http://schemas.openxmlformats.org/officeDocument/2006/relationships/image" Target="../media/image2019.png"/><Relationship Id="rId591" Type="http://schemas.openxmlformats.org/officeDocument/2006/relationships/customXml" Target="../ink/ink2025.xml"/><Relationship Id="rId590" Type="http://schemas.openxmlformats.org/officeDocument/2006/relationships/image" Target="../media/image2018.png"/><Relationship Id="rId59" Type="http://schemas.openxmlformats.org/officeDocument/2006/relationships/customXml" Target="../ink/ink1759.xml"/><Relationship Id="rId589" Type="http://schemas.openxmlformats.org/officeDocument/2006/relationships/customXml" Target="../ink/ink2024.xml"/><Relationship Id="rId588" Type="http://schemas.openxmlformats.org/officeDocument/2006/relationships/image" Target="../media/image2017.png"/><Relationship Id="rId587" Type="http://schemas.openxmlformats.org/officeDocument/2006/relationships/customXml" Target="../ink/ink2023.xml"/><Relationship Id="rId586" Type="http://schemas.openxmlformats.org/officeDocument/2006/relationships/image" Target="../media/image2016.png"/><Relationship Id="rId585" Type="http://schemas.openxmlformats.org/officeDocument/2006/relationships/customXml" Target="../ink/ink2022.xml"/><Relationship Id="rId584" Type="http://schemas.openxmlformats.org/officeDocument/2006/relationships/image" Target="../media/image2015.png"/><Relationship Id="rId583" Type="http://schemas.openxmlformats.org/officeDocument/2006/relationships/customXml" Target="../ink/ink2021.xml"/><Relationship Id="rId582" Type="http://schemas.openxmlformats.org/officeDocument/2006/relationships/image" Target="../media/image2014.png"/><Relationship Id="rId581" Type="http://schemas.openxmlformats.org/officeDocument/2006/relationships/customXml" Target="../ink/ink2020.xml"/><Relationship Id="rId580" Type="http://schemas.openxmlformats.org/officeDocument/2006/relationships/image" Target="../media/image2013.png"/><Relationship Id="rId58" Type="http://schemas.openxmlformats.org/officeDocument/2006/relationships/image" Target="../media/image1754.png"/><Relationship Id="rId579" Type="http://schemas.openxmlformats.org/officeDocument/2006/relationships/customXml" Target="../ink/ink2019.xml"/><Relationship Id="rId578" Type="http://schemas.openxmlformats.org/officeDocument/2006/relationships/image" Target="../media/image2012.png"/><Relationship Id="rId577" Type="http://schemas.openxmlformats.org/officeDocument/2006/relationships/customXml" Target="../ink/ink2018.xml"/><Relationship Id="rId576" Type="http://schemas.openxmlformats.org/officeDocument/2006/relationships/image" Target="../media/image2011.png"/><Relationship Id="rId575" Type="http://schemas.openxmlformats.org/officeDocument/2006/relationships/customXml" Target="../ink/ink2017.xml"/><Relationship Id="rId574" Type="http://schemas.openxmlformats.org/officeDocument/2006/relationships/image" Target="../media/image2010.png"/><Relationship Id="rId573" Type="http://schemas.openxmlformats.org/officeDocument/2006/relationships/customXml" Target="../ink/ink2016.xml"/><Relationship Id="rId572" Type="http://schemas.openxmlformats.org/officeDocument/2006/relationships/image" Target="../media/image2009.png"/><Relationship Id="rId571" Type="http://schemas.openxmlformats.org/officeDocument/2006/relationships/customXml" Target="../ink/ink2015.xml"/><Relationship Id="rId570" Type="http://schemas.openxmlformats.org/officeDocument/2006/relationships/image" Target="../media/image2008.png"/><Relationship Id="rId57" Type="http://schemas.openxmlformats.org/officeDocument/2006/relationships/customXml" Target="../ink/ink1758.xml"/><Relationship Id="rId569" Type="http://schemas.openxmlformats.org/officeDocument/2006/relationships/customXml" Target="../ink/ink2014.xml"/><Relationship Id="rId568" Type="http://schemas.openxmlformats.org/officeDocument/2006/relationships/image" Target="../media/image2007.png"/><Relationship Id="rId567" Type="http://schemas.openxmlformats.org/officeDocument/2006/relationships/customXml" Target="../ink/ink2013.xml"/><Relationship Id="rId566" Type="http://schemas.openxmlformats.org/officeDocument/2006/relationships/image" Target="../media/image2006.png"/><Relationship Id="rId565" Type="http://schemas.openxmlformats.org/officeDocument/2006/relationships/customXml" Target="../ink/ink2012.xml"/><Relationship Id="rId564" Type="http://schemas.openxmlformats.org/officeDocument/2006/relationships/image" Target="../media/image2005.png"/><Relationship Id="rId563" Type="http://schemas.openxmlformats.org/officeDocument/2006/relationships/customXml" Target="../ink/ink2011.xml"/><Relationship Id="rId562" Type="http://schemas.openxmlformats.org/officeDocument/2006/relationships/image" Target="../media/image2004.png"/><Relationship Id="rId561" Type="http://schemas.openxmlformats.org/officeDocument/2006/relationships/customXml" Target="../ink/ink2010.xml"/><Relationship Id="rId560" Type="http://schemas.openxmlformats.org/officeDocument/2006/relationships/image" Target="../media/image2003.png"/><Relationship Id="rId56" Type="http://schemas.openxmlformats.org/officeDocument/2006/relationships/image" Target="../media/image1753.png"/><Relationship Id="rId559" Type="http://schemas.openxmlformats.org/officeDocument/2006/relationships/customXml" Target="../ink/ink2009.xml"/><Relationship Id="rId558" Type="http://schemas.openxmlformats.org/officeDocument/2006/relationships/image" Target="../media/image2002.png"/><Relationship Id="rId557" Type="http://schemas.openxmlformats.org/officeDocument/2006/relationships/customXml" Target="../ink/ink2008.xml"/><Relationship Id="rId556" Type="http://schemas.openxmlformats.org/officeDocument/2006/relationships/image" Target="../media/image2001.png"/><Relationship Id="rId555" Type="http://schemas.openxmlformats.org/officeDocument/2006/relationships/customXml" Target="../ink/ink2007.xml"/><Relationship Id="rId554" Type="http://schemas.openxmlformats.org/officeDocument/2006/relationships/image" Target="../media/image2000.png"/><Relationship Id="rId553" Type="http://schemas.openxmlformats.org/officeDocument/2006/relationships/customXml" Target="../ink/ink2006.xml"/><Relationship Id="rId552" Type="http://schemas.openxmlformats.org/officeDocument/2006/relationships/image" Target="../media/image1999.png"/><Relationship Id="rId551" Type="http://schemas.openxmlformats.org/officeDocument/2006/relationships/customXml" Target="../ink/ink2005.xml"/><Relationship Id="rId550" Type="http://schemas.openxmlformats.org/officeDocument/2006/relationships/image" Target="../media/image1998.png"/><Relationship Id="rId55" Type="http://schemas.openxmlformats.org/officeDocument/2006/relationships/customXml" Target="../ink/ink1757.xml"/><Relationship Id="rId549" Type="http://schemas.openxmlformats.org/officeDocument/2006/relationships/customXml" Target="../ink/ink2004.xml"/><Relationship Id="rId548" Type="http://schemas.openxmlformats.org/officeDocument/2006/relationships/image" Target="../media/image1997.png"/><Relationship Id="rId547" Type="http://schemas.openxmlformats.org/officeDocument/2006/relationships/customXml" Target="../ink/ink2003.xml"/><Relationship Id="rId546" Type="http://schemas.openxmlformats.org/officeDocument/2006/relationships/image" Target="../media/image1996.png"/><Relationship Id="rId545" Type="http://schemas.openxmlformats.org/officeDocument/2006/relationships/customXml" Target="../ink/ink2002.xml"/><Relationship Id="rId544" Type="http://schemas.openxmlformats.org/officeDocument/2006/relationships/image" Target="../media/image1995.png"/><Relationship Id="rId543" Type="http://schemas.openxmlformats.org/officeDocument/2006/relationships/customXml" Target="../ink/ink2001.xml"/><Relationship Id="rId542" Type="http://schemas.openxmlformats.org/officeDocument/2006/relationships/image" Target="../media/image1994.png"/><Relationship Id="rId541" Type="http://schemas.openxmlformats.org/officeDocument/2006/relationships/customXml" Target="../ink/ink2000.xml"/><Relationship Id="rId540" Type="http://schemas.openxmlformats.org/officeDocument/2006/relationships/image" Target="../media/image1993.png"/><Relationship Id="rId54" Type="http://schemas.openxmlformats.org/officeDocument/2006/relationships/image" Target="../media/image1752.png"/><Relationship Id="rId539" Type="http://schemas.openxmlformats.org/officeDocument/2006/relationships/customXml" Target="../ink/ink1999.xml"/><Relationship Id="rId538" Type="http://schemas.openxmlformats.org/officeDocument/2006/relationships/image" Target="../media/image1992.png"/><Relationship Id="rId537" Type="http://schemas.openxmlformats.org/officeDocument/2006/relationships/customXml" Target="../ink/ink1998.xml"/><Relationship Id="rId536" Type="http://schemas.openxmlformats.org/officeDocument/2006/relationships/image" Target="../media/image1991.png"/><Relationship Id="rId535" Type="http://schemas.openxmlformats.org/officeDocument/2006/relationships/customXml" Target="../ink/ink1997.xml"/><Relationship Id="rId534" Type="http://schemas.openxmlformats.org/officeDocument/2006/relationships/image" Target="../media/image1990.png"/><Relationship Id="rId533" Type="http://schemas.openxmlformats.org/officeDocument/2006/relationships/customXml" Target="../ink/ink1996.xml"/><Relationship Id="rId532" Type="http://schemas.openxmlformats.org/officeDocument/2006/relationships/image" Target="../media/image1989.png"/><Relationship Id="rId531" Type="http://schemas.openxmlformats.org/officeDocument/2006/relationships/customXml" Target="../ink/ink1995.xml"/><Relationship Id="rId530" Type="http://schemas.openxmlformats.org/officeDocument/2006/relationships/image" Target="../media/image1988.png"/><Relationship Id="rId53" Type="http://schemas.openxmlformats.org/officeDocument/2006/relationships/customXml" Target="../ink/ink1756.xml"/><Relationship Id="rId529" Type="http://schemas.openxmlformats.org/officeDocument/2006/relationships/customXml" Target="../ink/ink1994.xml"/><Relationship Id="rId528" Type="http://schemas.openxmlformats.org/officeDocument/2006/relationships/image" Target="../media/image1987.png"/><Relationship Id="rId527" Type="http://schemas.openxmlformats.org/officeDocument/2006/relationships/customXml" Target="../ink/ink1993.xml"/><Relationship Id="rId526" Type="http://schemas.openxmlformats.org/officeDocument/2006/relationships/image" Target="../media/image1986.png"/><Relationship Id="rId525" Type="http://schemas.openxmlformats.org/officeDocument/2006/relationships/customXml" Target="../ink/ink1992.xml"/><Relationship Id="rId524" Type="http://schemas.openxmlformats.org/officeDocument/2006/relationships/image" Target="../media/image1985.png"/><Relationship Id="rId523" Type="http://schemas.openxmlformats.org/officeDocument/2006/relationships/customXml" Target="../ink/ink1991.xml"/><Relationship Id="rId522" Type="http://schemas.openxmlformats.org/officeDocument/2006/relationships/image" Target="../media/image1984.png"/><Relationship Id="rId521" Type="http://schemas.openxmlformats.org/officeDocument/2006/relationships/customXml" Target="../ink/ink1990.xml"/><Relationship Id="rId520" Type="http://schemas.openxmlformats.org/officeDocument/2006/relationships/image" Target="../media/image1983.png"/><Relationship Id="rId52" Type="http://schemas.openxmlformats.org/officeDocument/2006/relationships/image" Target="../media/image1751.png"/><Relationship Id="rId519" Type="http://schemas.openxmlformats.org/officeDocument/2006/relationships/customXml" Target="../ink/ink1989.xml"/><Relationship Id="rId518" Type="http://schemas.openxmlformats.org/officeDocument/2006/relationships/image" Target="../media/image1982.png"/><Relationship Id="rId517" Type="http://schemas.openxmlformats.org/officeDocument/2006/relationships/customXml" Target="../ink/ink1988.xml"/><Relationship Id="rId516" Type="http://schemas.openxmlformats.org/officeDocument/2006/relationships/image" Target="../media/image1981.png"/><Relationship Id="rId515" Type="http://schemas.openxmlformats.org/officeDocument/2006/relationships/customXml" Target="../ink/ink1987.xml"/><Relationship Id="rId514" Type="http://schemas.openxmlformats.org/officeDocument/2006/relationships/image" Target="../media/image1980.png"/><Relationship Id="rId513" Type="http://schemas.openxmlformats.org/officeDocument/2006/relationships/customXml" Target="../ink/ink1986.xml"/><Relationship Id="rId512" Type="http://schemas.openxmlformats.org/officeDocument/2006/relationships/image" Target="../media/image1979.png"/><Relationship Id="rId511" Type="http://schemas.openxmlformats.org/officeDocument/2006/relationships/customXml" Target="../ink/ink1985.xml"/><Relationship Id="rId510" Type="http://schemas.openxmlformats.org/officeDocument/2006/relationships/image" Target="../media/image1978.png"/><Relationship Id="rId51" Type="http://schemas.openxmlformats.org/officeDocument/2006/relationships/customXml" Target="../ink/ink1755.xml"/><Relationship Id="rId509" Type="http://schemas.openxmlformats.org/officeDocument/2006/relationships/customXml" Target="../ink/ink1984.xml"/><Relationship Id="rId508" Type="http://schemas.openxmlformats.org/officeDocument/2006/relationships/image" Target="../media/image1977.png"/><Relationship Id="rId507" Type="http://schemas.openxmlformats.org/officeDocument/2006/relationships/customXml" Target="../ink/ink1983.xml"/><Relationship Id="rId506" Type="http://schemas.openxmlformats.org/officeDocument/2006/relationships/image" Target="../media/image1976.png"/><Relationship Id="rId505" Type="http://schemas.openxmlformats.org/officeDocument/2006/relationships/customXml" Target="../ink/ink1982.xml"/><Relationship Id="rId504" Type="http://schemas.openxmlformats.org/officeDocument/2006/relationships/image" Target="../media/image1975.png"/><Relationship Id="rId503" Type="http://schemas.openxmlformats.org/officeDocument/2006/relationships/customXml" Target="../ink/ink1981.xml"/><Relationship Id="rId502" Type="http://schemas.openxmlformats.org/officeDocument/2006/relationships/image" Target="../media/image1974.png"/><Relationship Id="rId501" Type="http://schemas.openxmlformats.org/officeDocument/2006/relationships/customXml" Target="../ink/ink1980.xml"/><Relationship Id="rId500" Type="http://schemas.openxmlformats.org/officeDocument/2006/relationships/image" Target="../media/image1973.png"/><Relationship Id="rId50" Type="http://schemas.openxmlformats.org/officeDocument/2006/relationships/image" Target="../media/image1750.png"/><Relationship Id="rId5" Type="http://schemas.openxmlformats.org/officeDocument/2006/relationships/customXml" Target="../ink/ink1732.xml"/><Relationship Id="rId499" Type="http://schemas.openxmlformats.org/officeDocument/2006/relationships/customXml" Target="../ink/ink1979.xml"/><Relationship Id="rId498" Type="http://schemas.openxmlformats.org/officeDocument/2006/relationships/image" Target="../media/image1972.png"/><Relationship Id="rId497" Type="http://schemas.openxmlformats.org/officeDocument/2006/relationships/customXml" Target="../ink/ink1978.xml"/><Relationship Id="rId496" Type="http://schemas.openxmlformats.org/officeDocument/2006/relationships/image" Target="../media/image1971.png"/><Relationship Id="rId495" Type="http://schemas.openxmlformats.org/officeDocument/2006/relationships/customXml" Target="../ink/ink1977.xml"/><Relationship Id="rId494" Type="http://schemas.openxmlformats.org/officeDocument/2006/relationships/image" Target="../media/image1970.png"/><Relationship Id="rId493" Type="http://schemas.openxmlformats.org/officeDocument/2006/relationships/customXml" Target="../ink/ink1976.xml"/><Relationship Id="rId492" Type="http://schemas.openxmlformats.org/officeDocument/2006/relationships/image" Target="../media/image1969.png"/><Relationship Id="rId491" Type="http://schemas.openxmlformats.org/officeDocument/2006/relationships/customXml" Target="../ink/ink1975.xml"/><Relationship Id="rId490" Type="http://schemas.openxmlformats.org/officeDocument/2006/relationships/image" Target="../media/image1968.png"/><Relationship Id="rId49" Type="http://schemas.openxmlformats.org/officeDocument/2006/relationships/customXml" Target="../ink/ink1754.xml"/><Relationship Id="rId489" Type="http://schemas.openxmlformats.org/officeDocument/2006/relationships/customXml" Target="../ink/ink1974.xml"/><Relationship Id="rId488" Type="http://schemas.openxmlformats.org/officeDocument/2006/relationships/image" Target="../media/image1967.png"/><Relationship Id="rId487" Type="http://schemas.openxmlformats.org/officeDocument/2006/relationships/customXml" Target="../ink/ink1973.xml"/><Relationship Id="rId486" Type="http://schemas.openxmlformats.org/officeDocument/2006/relationships/image" Target="../media/image1966.png"/><Relationship Id="rId485" Type="http://schemas.openxmlformats.org/officeDocument/2006/relationships/customXml" Target="../ink/ink1972.xml"/><Relationship Id="rId484" Type="http://schemas.openxmlformats.org/officeDocument/2006/relationships/image" Target="../media/image1965.png"/><Relationship Id="rId483" Type="http://schemas.openxmlformats.org/officeDocument/2006/relationships/customXml" Target="../ink/ink1971.xml"/><Relationship Id="rId482" Type="http://schemas.openxmlformats.org/officeDocument/2006/relationships/image" Target="../media/image1964.png"/><Relationship Id="rId481" Type="http://schemas.openxmlformats.org/officeDocument/2006/relationships/customXml" Target="../ink/ink1970.xml"/><Relationship Id="rId480" Type="http://schemas.openxmlformats.org/officeDocument/2006/relationships/image" Target="../media/image1963.png"/><Relationship Id="rId48" Type="http://schemas.openxmlformats.org/officeDocument/2006/relationships/image" Target="../media/image1749.png"/><Relationship Id="rId479" Type="http://schemas.openxmlformats.org/officeDocument/2006/relationships/customXml" Target="../ink/ink1969.xml"/><Relationship Id="rId478" Type="http://schemas.openxmlformats.org/officeDocument/2006/relationships/image" Target="../media/image1962.png"/><Relationship Id="rId477" Type="http://schemas.openxmlformats.org/officeDocument/2006/relationships/customXml" Target="../ink/ink1968.xml"/><Relationship Id="rId476" Type="http://schemas.openxmlformats.org/officeDocument/2006/relationships/image" Target="../media/image1961.png"/><Relationship Id="rId475" Type="http://schemas.openxmlformats.org/officeDocument/2006/relationships/customXml" Target="../ink/ink1967.xml"/><Relationship Id="rId474" Type="http://schemas.openxmlformats.org/officeDocument/2006/relationships/image" Target="../media/image1960.png"/><Relationship Id="rId473" Type="http://schemas.openxmlformats.org/officeDocument/2006/relationships/customXml" Target="../ink/ink1966.xml"/><Relationship Id="rId472" Type="http://schemas.openxmlformats.org/officeDocument/2006/relationships/image" Target="../media/image1959.png"/><Relationship Id="rId471" Type="http://schemas.openxmlformats.org/officeDocument/2006/relationships/customXml" Target="../ink/ink1965.xml"/><Relationship Id="rId470" Type="http://schemas.openxmlformats.org/officeDocument/2006/relationships/image" Target="../media/image1958.png"/><Relationship Id="rId47" Type="http://schemas.openxmlformats.org/officeDocument/2006/relationships/customXml" Target="../ink/ink1753.xml"/><Relationship Id="rId469" Type="http://schemas.openxmlformats.org/officeDocument/2006/relationships/customXml" Target="../ink/ink1964.xml"/><Relationship Id="rId468" Type="http://schemas.openxmlformats.org/officeDocument/2006/relationships/image" Target="../media/image1957.png"/><Relationship Id="rId467" Type="http://schemas.openxmlformats.org/officeDocument/2006/relationships/customXml" Target="../ink/ink1963.xml"/><Relationship Id="rId466" Type="http://schemas.openxmlformats.org/officeDocument/2006/relationships/image" Target="../media/image1956.png"/><Relationship Id="rId465" Type="http://schemas.openxmlformats.org/officeDocument/2006/relationships/customXml" Target="../ink/ink1962.xml"/><Relationship Id="rId464" Type="http://schemas.openxmlformats.org/officeDocument/2006/relationships/image" Target="../media/image1955.png"/><Relationship Id="rId463" Type="http://schemas.openxmlformats.org/officeDocument/2006/relationships/customXml" Target="../ink/ink1961.xml"/><Relationship Id="rId462" Type="http://schemas.openxmlformats.org/officeDocument/2006/relationships/image" Target="../media/image1954.png"/><Relationship Id="rId461" Type="http://schemas.openxmlformats.org/officeDocument/2006/relationships/customXml" Target="../ink/ink1960.xml"/><Relationship Id="rId460" Type="http://schemas.openxmlformats.org/officeDocument/2006/relationships/image" Target="../media/image1953.png"/><Relationship Id="rId46" Type="http://schemas.openxmlformats.org/officeDocument/2006/relationships/image" Target="../media/image1748.png"/><Relationship Id="rId459" Type="http://schemas.openxmlformats.org/officeDocument/2006/relationships/customXml" Target="../ink/ink1959.xml"/><Relationship Id="rId458" Type="http://schemas.openxmlformats.org/officeDocument/2006/relationships/image" Target="../media/image1952.png"/><Relationship Id="rId457" Type="http://schemas.openxmlformats.org/officeDocument/2006/relationships/customXml" Target="../ink/ink1958.xml"/><Relationship Id="rId456" Type="http://schemas.openxmlformats.org/officeDocument/2006/relationships/image" Target="../media/image1951.png"/><Relationship Id="rId455" Type="http://schemas.openxmlformats.org/officeDocument/2006/relationships/customXml" Target="../ink/ink1957.xml"/><Relationship Id="rId454" Type="http://schemas.openxmlformats.org/officeDocument/2006/relationships/image" Target="../media/image1950.png"/><Relationship Id="rId453" Type="http://schemas.openxmlformats.org/officeDocument/2006/relationships/customXml" Target="../ink/ink1956.xml"/><Relationship Id="rId452" Type="http://schemas.openxmlformats.org/officeDocument/2006/relationships/image" Target="../media/image1949.png"/><Relationship Id="rId451" Type="http://schemas.openxmlformats.org/officeDocument/2006/relationships/customXml" Target="../ink/ink1955.xml"/><Relationship Id="rId450" Type="http://schemas.openxmlformats.org/officeDocument/2006/relationships/image" Target="../media/image1948.png"/><Relationship Id="rId45" Type="http://schemas.openxmlformats.org/officeDocument/2006/relationships/customXml" Target="../ink/ink1752.xml"/><Relationship Id="rId449" Type="http://schemas.openxmlformats.org/officeDocument/2006/relationships/customXml" Target="../ink/ink1954.xml"/><Relationship Id="rId448" Type="http://schemas.openxmlformats.org/officeDocument/2006/relationships/image" Target="../media/image1947.png"/><Relationship Id="rId447" Type="http://schemas.openxmlformats.org/officeDocument/2006/relationships/customXml" Target="../ink/ink1953.xml"/><Relationship Id="rId446" Type="http://schemas.openxmlformats.org/officeDocument/2006/relationships/image" Target="../media/image1946.png"/><Relationship Id="rId445" Type="http://schemas.openxmlformats.org/officeDocument/2006/relationships/customXml" Target="../ink/ink1952.xml"/><Relationship Id="rId444" Type="http://schemas.openxmlformats.org/officeDocument/2006/relationships/image" Target="../media/image1945.png"/><Relationship Id="rId443" Type="http://schemas.openxmlformats.org/officeDocument/2006/relationships/customXml" Target="../ink/ink1951.xml"/><Relationship Id="rId442" Type="http://schemas.openxmlformats.org/officeDocument/2006/relationships/image" Target="../media/image1944.png"/><Relationship Id="rId441" Type="http://schemas.openxmlformats.org/officeDocument/2006/relationships/customXml" Target="../ink/ink1950.xml"/><Relationship Id="rId440" Type="http://schemas.openxmlformats.org/officeDocument/2006/relationships/image" Target="../media/image1943.png"/><Relationship Id="rId44" Type="http://schemas.openxmlformats.org/officeDocument/2006/relationships/image" Target="../media/image1747.png"/><Relationship Id="rId439" Type="http://schemas.openxmlformats.org/officeDocument/2006/relationships/customXml" Target="../ink/ink1949.xml"/><Relationship Id="rId438" Type="http://schemas.openxmlformats.org/officeDocument/2006/relationships/image" Target="../media/image1942.png"/><Relationship Id="rId437" Type="http://schemas.openxmlformats.org/officeDocument/2006/relationships/customXml" Target="../ink/ink1948.xml"/><Relationship Id="rId436" Type="http://schemas.openxmlformats.org/officeDocument/2006/relationships/image" Target="../media/image1941.png"/><Relationship Id="rId435" Type="http://schemas.openxmlformats.org/officeDocument/2006/relationships/customXml" Target="../ink/ink1947.xml"/><Relationship Id="rId434" Type="http://schemas.openxmlformats.org/officeDocument/2006/relationships/image" Target="../media/image1940.png"/><Relationship Id="rId433" Type="http://schemas.openxmlformats.org/officeDocument/2006/relationships/customXml" Target="../ink/ink1946.xml"/><Relationship Id="rId432" Type="http://schemas.openxmlformats.org/officeDocument/2006/relationships/image" Target="../media/image1939.png"/><Relationship Id="rId431" Type="http://schemas.openxmlformats.org/officeDocument/2006/relationships/customXml" Target="../ink/ink1945.xml"/><Relationship Id="rId430" Type="http://schemas.openxmlformats.org/officeDocument/2006/relationships/image" Target="../media/image1938.png"/><Relationship Id="rId43" Type="http://schemas.openxmlformats.org/officeDocument/2006/relationships/customXml" Target="../ink/ink1751.xml"/><Relationship Id="rId429" Type="http://schemas.openxmlformats.org/officeDocument/2006/relationships/customXml" Target="../ink/ink1944.xml"/><Relationship Id="rId428" Type="http://schemas.openxmlformats.org/officeDocument/2006/relationships/image" Target="../media/image1937.png"/><Relationship Id="rId427" Type="http://schemas.openxmlformats.org/officeDocument/2006/relationships/customXml" Target="../ink/ink1943.xml"/><Relationship Id="rId426" Type="http://schemas.openxmlformats.org/officeDocument/2006/relationships/image" Target="../media/image1936.png"/><Relationship Id="rId425" Type="http://schemas.openxmlformats.org/officeDocument/2006/relationships/customXml" Target="../ink/ink1942.xml"/><Relationship Id="rId424" Type="http://schemas.openxmlformats.org/officeDocument/2006/relationships/image" Target="../media/image1935.png"/><Relationship Id="rId423" Type="http://schemas.openxmlformats.org/officeDocument/2006/relationships/customXml" Target="../ink/ink1941.xml"/><Relationship Id="rId422" Type="http://schemas.openxmlformats.org/officeDocument/2006/relationships/image" Target="../media/image1934.png"/><Relationship Id="rId421" Type="http://schemas.openxmlformats.org/officeDocument/2006/relationships/customXml" Target="../ink/ink1940.xml"/><Relationship Id="rId420" Type="http://schemas.openxmlformats.org/officeDocument/2006/relationships/image" Target="../media/image1933.png"/><Relationship Id="rId42" Type="http://schemas.openxmlformats.org/officeDocument/2006/relationships/image" Target="../media/image1746.png"/><Relationship Id="rId419" Type="http://schemas.openxmlformats.org/officeDocument/2006/relationships/customXml" Target="../ink/ink1939.xml"/><Relationship Id="rId418" Type="http://schemas.openxmlformats.org/officeDocument/2006/relationships/image" Target="../media/image1932.png"/><Relationship Id="rId417" Type="http://schemas.openxmlformats.org/officeDocument/2006/relationships/customXml" Target="../ink/ink1938.xml"/><Relationship Id="rId416" Type="http://schemas.openxmlformats.org/officeDocument/2006/relationships/image" Target="../media/image1931.png"/><Relationship Id="rId415" Type="http://schemas.openxmlformats.org/officeDocument/2006/relationships/customXml" Target="../ink/ink1937.xml"/><Relationship Id="rId414" Type="http://schemas.openxmlformats.org/officeDocument/2006/relationships/image" Target="../media/image1930.png"/><Relationship Id="rId413" Type="http://schemas.openxmlformats.org/officeDocument/2006/relationships/customXml" Target="../ink/ink1936.xml"/><Relationship Id="rId412" Type="http://schemas.openxmlformats.org/officeDocument/2006/relationships/image" Target="../media/image1929.png"/><Relationship Id="rId411" Type="http://schemas.openxmlformats.org/officeDocument/2006/relationships/customXml" Target="../ink/ink1935.xml"/><Relationship Id="rId410" Type="http://schemas.openxmlformats.org/officeDocument/2006/relationships/image" Target="../media/image1928.png"/><Relationship Id="rId41" Type="http://schemas.openxmlformats.org/officeDocument/2006/relationships/customXml" Target="../ink/ink1750.xml"/><Relationship Id="rId409" Type="http://schemas.openxmlformats.org/officeDocument/2006/relationships/customXml" Target="../ink/ink1934.xml"/><Relationship Id="rId408" Type="http://schemas.openxmlformats.org/officeDocument/2006/relationships/image" Target="../media/image1927.png"/><Relationship Id="rId407" Type="http://schemas.openxmlformats.org/officeDocument/2006/relationships/customXml" Target="../ink/ink1933.xml"/><Relationship Id="rId406" Type="http://schemas.openxmlformats.org/officeDocument/2006/relationships/image" Target="../media/image1926.png"/><Relationship Id="rId405" Type="http://schemas.openxmlformats.org/officeDocument/2006/relationships/customXml" Target="../ink/ink1932.xml"/><Relationship Id="rId404" Type="http://schemas.openxmlformats.org/officeDocument/2006/relationships/image" Target="../media/image1925.png"/><Relationship Id="rId403" Type="http://schemas.openxmlformats.org/officeDocument/2006/relationships/customXml" Target="../ink/ink1931.xml"/><Relationship Id="rId402" Type="http://schemas.openxmlformats.org/officeDocument/2006/relationships/image" Target="../media/image1924.png"/><Relationship Id="rId401" Type="http://schemas.openxmlformats.org/officeDocument/2006/relationships/customXml" Target="../ink/ink1930.xml"/><Relationship Id="rId400" Type="http://schemas.openxmlformats.org/officeDocument/2006/relationships/image" Target="../media/image1923.png"/><Relationship Id="rId40" Type="http://schemas.openxmlformats.org/officeDocument/2006/relationships/image" Target="../media/image1745.png"/><Relationship Id="rId4" Type="http://schemas.openxmlformats.org/officeDocument/2006/relationships/image" Target="../media/image1727.png"/><Relationship Id="rId399" Type="http://schemas.openxmlformats.org/officeDocument/2006/relationships/customXml" Target="../ink/ink1929.xml"/><Relationship Id="rId398" Type="http://schemas.openxmlformats.org/officeDocument/2006/relationships/image" Target="../media/image1922.png"/><Relationship Id="rId397" Type="http://schemas.openxmlformats.org/officeDocument/2006/relationships/customXml" Target="../ink/ink1928.xml"/><Relationship Id="rId396" Type="http://schemas.openxmlformats.org/officeDocument/2006/relationships/image" Target="../media/image1921.png"/><Relationship Id="rId395" Type="http://schemas.openxmlformats.org/officeDocument/2006/relationships/customXml" Target="../ink/ink1927.xml"/><Relationship Id="rId394" Type="http://schemas.openxmlformats.org/officeDocument/2006/relationships/image" Target="../media/image1920.png"/><Relationship Id="rId393" Type="http://schemas.openxmlformats.org/officeDocument/2006/relationships/customXml" Target="../ink/ink1926.xml"/><Relationship Id="rId392" Type="http://schemas.openxmlformats.org/officeDocument/2006/relationships/image" Target="../media/image1919.png"/><Relationship Id="rId391" Type="http://schemas.openxmlformats.org/officeDocument/2006/relationships/customXml" Target="../ink/ink1925.xml"/><Relationship Id="rId390" Type="http://schemas.openxmlformats.org/officeDocument/2006/relationships/image" Target="../media/image1918.png"/><Relationship Id="rId39" Type="http://schemas.openxmlformats.org/officeDocument/2006/relationships/customXml" Target="../ink/ink1749.xml"/><Relationship Id="rId389" Type="http://schemas.openxmlformats.org/officeDocument/2006/relationships/customXml" Target="../ink/ink1924.xml"/><Relationship Id="rId388" Type="http://schemas.openxmlformats.org/officeDocument/2006/relationships/image" Target="../media/image1917.png"/><Relationship Id="rId387" Type="http://schemas.openxmlformats.org/officeDocument/2006/relationships/customXml" Target="../ink/ink1923.xml"/><Relationship Id="rId386" Type="http://schemas.openxmlformats.org/officeDocument/2006/relationships/image" Target="../media/image1916.png"/><Relationship Id="rId385" Type="http://schemas.openxmlformats.org/officeDocument/2006/relationships/customXml" Target="../ink/ink1922.xml"/><Relationship Id="rId384" Type="http://schemas.openxmlformats.org/officeDocument/2006/relationships/image" Target="../media/image1915.png"/><Relationship Id="rId383" Type="http://schemas.openxmlformats.org/officeDocument/2006/relationships/customXml" Target="../ink/ink1921.xml"/><Relationship Id="rId382" Type="http://schemas.openxmlformats.org/officeDocument/2006/relationships/image" Target="../media/image1914.png"/><Relationship Id="rId381" Type="http://schemas.openxmlformats.org/officeDocument/2006/relationships/customXml" Target="../ink/ink1920.xml"/><Relationship Id="rId380" Type="http://schemas.openxmlformats.org/officeDocument/2006/relationships/image" Target="../media/image1913.png"/><Relationship Id="rId38" Type="http://schemas.openxmlformats.org/officeDocument/2006/relationships/image" Target="../media/image1744.png"/><Relationship Id="rId379" Type="http://schemas.openxmlformats.org/officeDocument/2006/relationships/customXml" Target="../ink/ink1919.xml"/><Relationship Id="rId378" Type="http://schemas.openxmlformats.org/officeDocument/2006/relationships/image" Target="../media/image1912.png"/><Relationship Id="rId377" Type="http://schemas.openxmlformats.org/officeDocument/2006/relationships/customXml" Target="../ink/ink1918.xml"/><Relationship Id="rId376" Type="http://schemas.openxmlformats.org/officeDocument/2006/relationships/image" Target="../media/image1911.png"/><Relationship Id="rId375" Type="http://schemas.openxmlformats.org/officeDocument/2006/relationships/customXml" Target="../ink/ink1917.xml"/><Relationship Id="rId374" Type="http://schemas.openxmlformats.org/officeDocument/2006/relationships/image" Target="../media/image1910.png"/><Relationship Id="rId373" Type="http://schemas.openxmlformats.org/officeDocument/2006/relationships/customXml" Target="../ink/ink1916.xml"/><Relationship Id="rId372" Type="http://schemas.openxmlformats.org/officeDocument/2006/relationships/image" Target="../media/image1909.png"/><Relationship Id="rId371" Type="http://schemas.openxmlformats.org/officeDocument/2006/relationships/customXml" Target="../ink/ink1915.xml"/><Relationship Id="rId370" Type="http://schemas.openxmlformats.org/officeDocument/2006/relationships/image" Target="../media/image1908.png"/><Relationship Id="rId37" Type="http://schemas.openxmlformats.org/officeDocument/2006/relationships/customXml" Target="../ink/ink1748.xml"/><Relationship Id="rId369" Type="http://schemas.openxmlformats.org/officeDocument/2006/relationships/customXml" Target="../ink/ink1914.xml"/><Relationship Id="rId368" Type="http://schemas.openxmlformats.org/officeDocument/2006/relationships/image" Target="../media/image1907.png"/><Relationship Id="rId367" Type="http://schemas.openxmlformats.org/officeDocument/2006/relationships/customXml" Target="../ink/ink1913.xml"/><Relationship Id="rId366" Type="http://schemas.openxmlformats.org/officeDocument/2006/relationships/image" Target="../media/image1906.png"/><Relationship Id="rId365" Type="http://schemas.openxmlformats.org/officeDocument/2006/relationships/customXml" Target="../ink/ink1912.xml"/><Relationship Id="rId364" Type="http://schemas.openxmlformats.org/officeDocument/2006/relationships/image" Target="../media/image1905.png"/><Relationship Id="rId363" Type="http://schemas.openxmlformats.org/officeDocument/2006/relationships/customXml" Target="../ink/ink1911.xml"/><Relationship Id="rId362" Type="http://schemas.openxmlformats.org/officeDocument/2006/relationships/image" Target="../media/image1904.png"/><Relationship Id="rId361" Type="http://schemas.openxmlformats.org/officeDocument/2006/relationships/customXml" Target="../ink/ink1910.xml"/><Relationship Id="rId360" Type="http://schemas.openxmlformats.org/officeDocument/2006/relationships/image" Target="../media/image1903.png"/><Relationship Id="rId36" Type="http://schemas.openxmlformats.org/officeDocument/2006/relationships/image" Target="../media/image1743.png"/><Relationship Id="rId359" Type="http://schemas.openxmlformats.org/officeDocument/2006/relationships/customXml" Target="../ink/ink1909.xml"/><Relationship Id="rId358" Type="http://schemas.openxmlformats.org/officeDocument/2006/relationships/image" Target="../media/image1902.png"/><Relationship Id="rId357" Type="http://schemas.openxmlformats.org/officeDocument/2006/relationships/customXml" Target="../ink/ink1908.xml"/><Relationship Id="rId356" Type="http://schemas.openxmlformats.org/officeDocument/2006/relationships/image" Target="../media/image1901.png"/><Relationship Id="rId355" Type="http://schemas.openxmlformats.org/officeDocument/2006/relationships/customXml" Target="../ink/ink1907.xml"/><Relationship Id="rId354" Type="http://schemas.openxmlformats.org/officeDocument/2006/relationships/image" Target="../media/image1900.png"/><Relationship Id="rId353" Type="http://schemas.openxmlformats.org/officeDocument/2006/relationships/customXml" Target="../ink/ink1906.xml"/><Relationship Id="rId352" Type="http://schemas.openxmlformats.org/officeDocument/2006/relationships/image" Target="../media/image1899.png"/><Relationship Id="rId351" Type="http://schemas.openxmlformats.org/officeDocument/2006/relationships/customXml" Target="../ink/ink1905.xml"/><Relationship Id="rId350" Type="http://schemas.openxmlformats.org/officeDocument/2006/relationships/image" Target="../media/image1898.png"/><Relationship Id="rId35" Type="http://schemas.openxmlformats.org/officeDocument/2006/relationships/customXml" Target="../ink/ink1747.xml"/><Relationship Id="rId349" Type="http://schemas.openxmlformats.org/officeDocument/2006/relationships/customXml" Target="../ink/ink1904.xml"/><Relationship Id="rId348" Type="http://schemas.openxmlformats.org/officeDocument/2006/relationships/image" Target="../media/image1897.png"/><Relationship Id="rId347" Type="http://schemas.openxmlformats.org/officeDocument/2006/relationships/customXml" Target="../ink/ink1903.xml"/><Relationship Id="rId346" Type="http://schemas.openxmlformats.org/officeDocument/2006/relationships/image" Target="../media/image1896.png"/><Relationship Id="rId345" Type="http://schemas.openxmlformats.org/officeDocument/2006/relationships/customXml" Target="../ink/ink1902.xml"/><Relationship Id="rId344" Type="http://schemas.openxmlformats.org/officeDocument/2006/relationships/image" Target="../media/image1895.png"/><Relationship Id="rId343" Type="http://schemas.openxmlformats.org/officeDocument/2006/relationships/customXml" Target="../ink/ink1901.xml"/><Relationship Id="rId342" Type="http://schemas.openxmlformats.org/officeDocument/2006/relationships/image" Target="../media/image1894.png"/><Relationship Id="rId341" Type="http://schemas.openxmlformats.org/officeDocument/2006/relationships/customXml" Target="../ink/ink1900.xml"/><Relationship Id="rId340" Type="http://schemas.openxmlformats.org/officeDocument/2006/relationships/image" Target="../media/image1893.png"/><Relationship Id="rId34" Type="http://schemas.openxmlformats.org/officeDocument/2006/relationships/image" Target="../media/image1742.png"/><Relationship Id="rId339" Type="http://schemas.openxmlformats.org/officeDocument/2006/relationships/customXml" Target="../ink/ink1899.xml"/><Relationship Id="rId338" Type="http://schemas.openxmlformats.org/officeDocument/2006/relationships/image" Target="../media/image1892.png"/><Relationship Id="rId337" Type="http://schemas.openxmlformats.org/officeDocument/2006/relationships/customXml" Target="../ink/ink1898.xml"/><Relationship Id="rId336" Type="http://schemas.openxmlformats.org/officeDocument/2006/relationships/image" Target="../media/image1891.png"/><Relationship Id="rId335" Type="http://schemas.openxmlformats.org/officeDocument/2006/relationships/customXml" Target="../ink/ink1897.xml"/><Relationship Id="rId334" Type="http://schemas.openxmlformats.org/officeDocument/2006/relationships/image" Target="../media/image1890.png"/><Relationship Id="rId333" Type="http://schemas.openxmlformats.org/officeDocument/2006/relationships/customXml" Target="../ink/ink1896.xml"/><Relationship Id="rId332" Type="http://schemas.openxmlformats.org/officeDocument/2006/relationships/image" Target="../media/image1889.png"/><Relationship Id="rId331" Type="http://schemas.openxmlformats.org/officeDocument/2006/relationships/customXml" Target="../ink/ink1895.xml"/><Relationship Id="rId330" Type="http://schemas.openxmlformats.org/officeDocument/2006/relationships/image" Target="../media/image1888.png"/><Relationship Id="rId33" Type="http://schemas.openxmlformats.org/officeDocument/2006/relationships/customXml" Target="../ink/ink1746.xml"/><Relationship Id="rId329" Type="http://schemas.openxmlformats.org/officeDocument/2006/relationships/customXml" Target="../ink/ink1894.xml"/><Relationship Id="rId328" Type="http://schemas.openxmlformats.org/officeDocument/2006/relationships/image" Target="../media/image1887.png"/><Relationship Id="rId327" Type="http://schemas.openxmlformats.org/officeDocument/2006/relationships/customXml" Target="../ink/ink1893.xml"/><Relationship Id="rId326" Type="http://schemas.openxmlformats.org/officeDocument/2006/relationships/image" Target="../media/image1886.png"/><Relationship Id="rId325" Type="http://schemas.openxmlformats.org/officeDocument/2006/relationships/customXml" Target="../ink/ink1892.xml"/><Relationship Id="rId324" Type="http://schemas.openxmlformats.org/officeDocument/2006/relationships/image" Target="../media/image1885.png"/><Relationship Id="rId323" Type="http://schemas.openxmlformats.org/officeDocument/2006/relationships/customXml" Target="../ink/ink1891.xml"/><Relationship Id="rId322" Type="http://schemas.openxmlformats.org/officeDocument/2006/relationships/image" Target="../media/image1884.png"/><Relationship Id="rId321" Type="http://schemas.openxmlformats.org/officeDocument/2006/relationships/customXml" Target="../ink/ink1890.xml"/><Relationship Id="rId320" Type="http://schemas.openxmlformats.org/officeDocument/2006/relationships/image" Target="../media/image1883.png"/><Relationship Id="rId32" Type="http://schemas.openxmlformats.org/officeDocument/2006/relationships/image" Target="../media/image1741.png"/><Relationship Id="rId319" Type="http://schemas.openxmlformats.org/officeDocument/2006/relationships/customXml" Target="../ink/ink1889.xml"/><Relationship Id="rId318" Type="http://schemas.openxmlformats.org/officeDocument/2006/relationships/image" Target="../media/image1882.png"/><Relationship Id="rId317" Type="http://schemas.openxmlformats.org/officeDocument/2006/relationships/customXml" Target="../ink/ink1888.xml"/><Relationship Id="rId316" Type="http://schemas.openxmlformats.org/officeDocument/2006/relationships/image" Target="../media/image1881.png"/><Relationship Id="rId315" Type="http://schemas.openxmlformats.org/officeDocument/2006/relationships/customXml" Target="../ink/ink1887.xml"/><Relationship Id="rId314" Type="http://schemas.openxmlformats.org/officeDocument/2006/relationships/image" Target="../media/image1880.png"/><Relationship Id="rId313" Type="http://schemas.openxmlformats.org/officeDocument/2006/relationships/customXml" Target="../ink/ink1886.xml"/><Relationship Id="rId312" Type="http://schemas.openxmlformats.org/officeDocument/2006/relationships/image" Target="../media/image1879.png"/><Relationship Id="rId311" Type="http://schemas.openxmlformats.org/officeDocument/2006/relationships/customXml" Target="../ink/ink1885.xml"/><Relationship Id="rId310" Type="http://schemas.openxmlformats.org/officeDocument/2006/relationships/image" Target="../media/image1878.png"/><Relationship Id="rId31" Type="http://schemas.openxmlformats.org/officeDocument/2006/relationships/customXml" Target="../ink/ink1745.xml"/><Relationship Id="rId309" Type="http://schemas.openxmlformats.org/officeDocument/2006/relationships/customXml" Target="../ink/ink1884.xml"/><Relationship Id="rId308" Type="http://schemas.openxmlformats.org/officeDocument/2006/relationships/image" Target="../media/image1877.png"/><Relationship Id="rId307" Type="http://schemas.openxmlformats.org/officeDocument/2006/relationships/customXml" Target="../ink/ink1883.xml"/><Relationship Id="rId306" Type="http://schemas.openxmlformats.org/officeDocument/2006/relationships/image" Target="../media/image1876.png"/><Relationship Id="rId305" Type="http://schemas.openxmlformats.org/officeDocument/2006/relationships/customXml" Target="../ink/ink1882.xml"/><Relationship Id="rId304" Type="http://schemas.openxmlformats.org/officeDocument/2006/relationships/image" Target="../media/image1875.png"/><Relationship Id="rId303" Type="http://schemas.openxmlformats.org/officeDocument/2006/relationships/customXml" Target="../ink/ink1881.xml"/><Relationship Id="rId302" Type="http://schemas.openxmlformats.org/officeDocument/2006/relationships/image" Target="../media/image1874.png"/><Relationship Id="rId301" Type="http://schemas.openxmlformats.org/officeDocument/2006/relationships/customXml" Target="../ink/ink1880.xml"/><Relationship Id="rId300" Type="http://schemas.openxmlformats.org/officeDocument/2006/relationships/image" Target="../media/image1873.png"/><Relationship Id="rId30" Type="http://schemas.openxmlformats.org/officeDocument/2006/relationships/image" Target="../media/image1740.png"/><Relationship Id="rId3" Type="http://schemas.openxmlformats.org/officeDocument/2006/relationships/customXml" Target="../ink/ink1731.xml"/><Relationship Id="rId299" Type="http://schemas.openxmlformats.org/officeDocument/2006/relationships/customXml" Target="../ink/ink1879.xml"/><Relationship Id="rId298" Type="http://schemas.openxmlformats.org/officeDocument/2006/relationships/image" Target="../media/image1872.png"/><Relationship Id="rId297" Type="http://schemas.openxmlformats.org/officeDocument/2006/relationships/customXml" Target="../ink/ink1878.xml"/><Relationship Id="rId296" Type="http://schemas.openxmlformats.org/officeDocument/2006/relationships/image" Target="../media/image1871.png"/><Relationship Id="rId295" Type="http://schemas.openxmlformats.org/officeDocument/2006/relationships/customXml" Target="../ink/ink1877.xml"/><Relationship Id="rId294" Type="http://schemas.openxmlformats.org/officeDocument/2006/relationships/image" Target="../media/image1870.png"/><Relationship Id="rId293" Type="http://schemas.openxmlformats.org/officeDocument/2006/relationships/customXml" Target="../ink/ink1876.xml"/><Relationship Id="rId292" Type="http://schemas.openxmlformats.org/officeDocument/2006/relationships/image" Target="../media/image1869.png"/><Relationship Id="rId291" Type="http://schemas.openxmlformats.org/officeDocument/2006/relationships/customXml" Target="../ink/ink1875.xml"/><Relationship Id="rId290" Type="http://schemas.openxmlformats.org/officeDocument/2006/relationships/image" Target="../media/image1868.png"/><Relationship Id="rId29" Type="http://schemas.openxmlformats.org/officeDocument/2006/relationships/customXml" Target="../ink/ink1744.xml"/><Relationship Id="rId289" Type="http://schemas.openxmlformats.org/officeDocument/2006/relationships/customXml" Target="../ink/ink1874.xml"/><Relationship Id="rId288" Type="http://schemas.openxmlformats.org/officeDocument/2006/relationships/image" Target="../media/image1867.png"/><Relationship Id="rId287" Type="http://schemas.openxmlformats.org/officeDocument/2006/relationships/customXml" Target="../ink/ink1873.xml"/><Relationship Id="rId286" Type="http://schemas.openxmlformats.org/officeDocument/2006/relationships/image" Target="../media/image1866.png"/><Relationship Id="rId285" Type="http://schemas.openxmlformats.org/officeDocument/2006/relationships/customXml" Target="../ink/ink1872.xml"/><Relationship Id="rId284" Type="http://schemas.openxmlformats.org/officeDocument/2006/relationships/image" Target="../media/image1865.png"/><Relationship Id="rId283" Type="http://schemas.openxmlformats.org/officeDocument/2006/relationships/customXml" Target="../ink/ink1871.xml"/><Relationship Id="rId282" Type="http://schemas.openxmlformats.org/officeDocument/2006/relationships/image" Target="../media/image1864.png"/><Relationship Id="rId281" Type="http://schemas.openxmlformats.org/officeDocument/2006/relationships/customXml" Target="../ink/ink1870.xml"/><Relationship Id="rId280" Type="http://schemas.openxmlformats.org/officeDocument/2006/relationships/image" Target="../media/image1863.png"/><Relationship Id="rId28" Type="http://schemas.openxmlformats.org/officeDocument/2006/relationships/image" Target="../media/image1739.png"/><Relationship Id="rId279" Type="http://schemas.openxmlformats.org/officeDocument/2006/relationships/customXml" Target="../ink/ink1869.xml"/><Relationship Id="rId278" Type="http://schemas.openxmlformats.org/officeDocument/2006/relationships/image" Target="../media/image1862.png"/><Relationship Id="rId277" Type="http://schemas.openxmlformats.org/officeDocument/2006/relationships/customXml" Target="../ink/ink1868.xml"/><Relationship Id="rId276" Type="http://schemas.openxmlformats.org/officeDocument/2006/relationships/image" Target="../media/image1861.png"/><Relationship Id="rId275" Type="http://schemas.openxmlformats.org/officeDocument/2006/relationships/customXml" Target="../ink/ink1867.xml"/><Relationship Id="rId274" Type="http://schemas.openxmlformats.org/officeDocument/2006/relationships/image" Target="../media/image1860.png"/><Relationship Id="rId273" Type="http://schemas.openxmlformats.org/officeDocument/2006/relationships/customXml" Target="../ink/ink1866.xml"/><Relationship Id="rId272" Type="http://schemas.openxmlformats.org/officeDocument/2006/relationships/image" Target="../media/image1859.png"/><Relationship Id="rId271" Type="http://schemas.openxmlformats.org/officeDocument/2006/relationships/customXml" Target="../ink/ink1865.xml"/><Relationship Id="rId270" Type="http://schemas.openxmlformats.org/officeDocument/2006/relationships/image" Target="../media/image1858.png"/><Relationship Id="rId27" Type="http://schemas.openxmlformats.org/officeDocument/2006/relationships/customXml" Target="../ink/ink1743.xml"/><Relationship Id="rId269" Type="http://schemas.openxmlformats.org/officeDocument/2006/relationships/customXml" Target="../ink/ink1864.xml"/><Relationship Id="rId268" Type="http://schemas.openxmlformats.org/officeDocument/2006/relationships/image" Target="../media/image1857.png"/><Relationship Id="rId267" Type="http://schemas.openxmlformats.org/officeDocument/2006/relationships/customXml" Target="../ink/ink1863.xml"/><Relationship Id="rId266" Type="http://schemas.openxmlformats.org/officeDocument/2006/relationships/image" Target="../media/image1856.png"/><Relationship Id="rId265" Type="http://schemas.openxmlformats.org/officeDocument/2006/relationships/customXml" Target="../ink/ink1862.xml"/><Relationship Id="rId264" Type="http://schemas.openxmlformats.org/officeDocument/2006/relationships/image" Target="../media/image1855.png"/><Relationship Id="rId263" Type="http://schemas.openxmlformats.org/officeDocument/2006/relationships/customXml" Target="../ink/ink1861.xml"/><Relationship Id="rId262" Type="http://schemas.openxmlformats.org/officeDocument/2006/relationships/image" Target="../media/image1854.png"/><Relationship Id="rId261" Type="http://schemas.openxmlformats.org/officeDocument/2006/relationships/customXml" Target="../ink/ink1860.xml"/><Relationship Id="rId260" Type="http://schemas.openxmlformats.org/officeDocument/2006/relationships/image" Target="../media/image1853.png"/><Relationship Id="rId26" Type="http://schemas.openxmlformats.org/officeDocument/2006/relationships/image" Target="../media/image1738.png"/><Relationship Id="rId259" Type="http://schemas.openxmlformats.org/officeDocument/2006/relationships/customXml" Target="../ink/ink1859.xml"/><Relationship Id="rId258" Type="http://schemas.openxmlformats.org/officeDocument/2006/relationships/image" Target="../media/image1852.png"/><Relationship Id="rId257" Type="http://schemas.openxmlformats.org/officeDocument/2006/relationships/customXml" Target="../ink/ink1858.xml"/><Relationship Id="rId256" Type="http://schemas.openxmlformats.org/officeDocument/2006/relationships/image" Target="../media/image1851.png"/><Relationship Id="rId255" Type="http://schemas.openxmlformats.org/officeDocument/2006/relationships/customXml" Target="../ink/ink1857.xml"/><Relationship Id="rId254" Type="http://schemas.openxmlformats.org/officeDocument/2006/relationships/image" Target="../media/image1850.png"/><Relationship Id="rId253" Type="http://schemas.openxmlformats.org/officeDocument/2006/relationships/customXml" Target="../ink/ink1856.xml"/><Relationship Id="rId252" Type="http://schemas.openxmlformats.org/officeDocument/2006/relationships/image" Target="../media/image1849.png"/><Relationship Id="rId251" Type="http://schemas.openxmlformats.org/officeDocument/2006/relationships/customXml" Target="../ink/ink1855.xml"/><Relationship Id="rId250" Type="http://schemas.openxmlformats.org/officeDocument/2006/relationships/image" Target="../media/image1848.png"/><Relationship Id="rId25" Type="http://schemas.openxmlformats.org/officeDocument/2006/relationships/customXml" Target="../ink/ink1742.xml"/><Relationship Id="rId249" Type="http://schemas.openxmlformats.org/officeDocument/2006/relationships/customXml" Target="../ink/ink1854.xml"/><Relationship Id="rId248" Type="http://schemas.openxmlformats.org/officeDocument/2006/relationships/image" Target="../media/image1847.png"/><Relationship Id="rId247" Type="http://schemas.openxmlformats.org/officeDocument/2006/relationships/customXml" Target="../ink/ink1853.xml"/><Relationship Id="rId246" Type="http://schemas.openxmlformats.org/officeDocument/2006/relationships/image" Target="../media/image1846.png"/><Relationship Id="rId245" Type="http://schemas.openxmlformats.org/officeDocument/2006/relationships/customXml" Target="../ink/ink1852.xml"/><Relationship Id="rId244" Type="http://schemas.openxmlformats.org/officeDocument/2006/relationships/image" Target="../media/image1845.png"/><Relationship Id="rId243" Type="http://schemas.openxmlformats.org/officeDocument/2006/relationships/customXml" Target="../ink/ink1851.xml"/><Relationship Id="rId242" Type="http://schemas.openxmlformats.org/officeDocument/2006/relationships/image" Target="../media/image1844.png"/><Relationship Id="rId241" Type="http://schemas.openxmlformats.org/officeDocument/2006/relationships/customXml" Target="../ink/ink1850.xml"/><Relationship Id="rId240" Type="http://schemas.openxmlformats.org/officeDocument/2006/relationships/image" Target="../media/image1843.png"/><Relationship Id="rId24" Type="http://schemas.openxmlformats.org/officeDocument/2006/relationships/image" Target="../media/image1737.png"/><Relationship Id="rId239" Type="http://schemas.openxmlformats.org/officeDocument/2006/relationships/customXml" Target="../ink/ink1849.xml"/><Relationship Id="rId238" Type="http://schemas.openxmlformats.org/officeDocument/2006/relationships/image" Target="../media/image1842.png"/><Relationship Id="rId237" Type="http://schemas.openxmlformats.org/officeDocument/2006/relationships/customXml" Target="../ink/ink1848.xml"/><Relationship Id="rId236" Type="http://schemas.openxmlformats.org/officeDocument/2006/relationships/image" Target="../media/image1841.png"/><Relationship Id="rId235" Type="http://schemas.openxmlformats.org/officeDocument/2006/relationships/customXml" Target="../ink/ink1847.xml"/><Relationship Id="rId234" Type="http://schemas.openxmlformats.org/officeDocument/2006/relationships/image" Target="../media/image1840.png"/><Relationship Id="rId233" Type="http://schemas.openxmlformats.org/officeDocument/2006/relationships/customXml" Target="../ink/ink1846.xml"/><Relationship Id="rId232" Type="http://schemas.openxmlformats.org/officeDocument/2006/relationships/image" Target="../media/image1839.png"/><Relationship Id="rId231" Type="http://schemas.openxmlformats.org/officeDocument/2006/relationships/customXml" Target="../ink/ink1845.xml"/><Relationship Id="rId230" Type="http://schemas.openxmlformats.org/officeDocument/2006/relationships/image" Target="../media/image1838.png"/><Relationship Id="rId23" Type="http://schemas.openxmlformats.org/officeDocument/2006/relationships/customXml" Target="../ink/ink1741.xml"/><Relationship Id="rId229" Type="http://schemas.openxmlformats.org/officeDocument/2006/relationships/customXml" Target="../ink/ink1844.xml"/><Relationship Id="rId228" Type="http://schemas.openxmlformats.org/officeDocument/2006/relationships/image" Target="../media/image1837.png"/><Relationship Id="rId227" Type="http://schemas.openxmlformats.org/officeDocument/2006/relationships/customXml" Target="../ink/ink1843.xml"/><Relationship Id="rId226" Type="http://schemas.openxmlformats.org/officeDocument/2006/relationships/image" Target="../media/image1836.png"/><Relationship Id="rId225" Type="http://schemas.openxmlformats.org/officeDocument/2006/relationships/customXml" Target="../ink/ink1842.xml"/><Relationship Id="rId224" Type="http://schemas.openxmlformats.org/officeDocument/2006/relationships/image" Target="../media/image1835.png"/><Relationship Id="rId223" Type="http://schemas.openxmlformats.org/officeDocument/2006/relationships/customXml" Target="../ink/ink1841.xml"/><Relationship Id="rId222" Type="http://schemas.openxmlformats.org/officeDocument/2006/relationships/image" Target="../media/image1834.png"/><Relationship Id="rId221" Type="http://schemas.openxmlformats.org/officeDocument/2006/relationships/customXml" Target="../ink/ink1840.xml"/><Relationship Id="rId220" Type="http://schemas.openxmlformats.org/officeDocument/2006/relationships/image" Target="../media/image1833.png"/><Relationship Id="rId22" Type="http://schemas.openxmlformats.org/officeDocument/2006/relationships/image" Target="../media/image1736.png"/><Relationship Id="rId219" Type="http://schemas.openxmlformats.org/officeDocument/2006/relationships/customXml" Target="../ink/ink1839.xml"/><Relationship Id="rId218" Type="http://schemas.openxmlformats.org/officeDocument/2006/relationships/image" Target="../media/image1832.png"/><Relationship Id="rId217" Type="http://schemas.openxmlformats.org/officeDocument/2006/relationships/customXml" Target="../ink/ink1838.xml"/><Relationship Id="rId216" Type="http://schemas.openxmlformats.org/officeDocument/2006/relationships/image" Target="../media/image1831.png"/><Relationship Id="rId215" Type="http://schemas.openxmlformats.org/officeDocument/2006/relationships/customXml" Target="../ink/ink1837.xml"/><Relationship Id="rId214" Type="http://schemas.openxmlformats.org/officeDocument/2006/relationships/image" Target="../media/image1830.png"/><Relationship Id="rId213" Type="http://schemas.openxmlformats.org/officeDocument/2006/relationships/customXml" Target="../ink/ink1836.xml"/><Relationship Id="rId212" Type="http://schemas.openxmlformats.org/officeDocument/2006/relationships/image" Target="../media/image1829.png"/><Relationship Id="rId211" Type="http://schemas.openxmlformats.org/officeDocument/2006/relationships/customXml" Target="../ink/ink1835.xml"/><Relationship Id="rId210" Type="http://schemas.openxmlformats.org/officeDocument/2006/relationships/image" Target="../media/image1828.png"/><Relationship Id="rId21" Type="http://schemas.openxmlformats.org/officeDocument/2006/relationships/customXml" Target="../ink/ink1740.xml"/><Relationship Id="rId209" Type="http://schemas.openxmlformats.org/officeDocument/2006/relationships/customXml" Target="../ink/ink1834.xml"/><Relationship Id="rId208" Type="http://schemas.openxmlformats.org/officeDocument/2006/relationships/image" Target="../media/image1827.png"/><Relationship Id="rId207" Type="http://schemas.openxmlformats.org/officeDocument/2006/relationships/customXml" Target="../ink/ink1833.xml"/><Relationship Id="rId206" Type="http://schemas.openxmlformats.org/officeDocument/2006/relationships/image" Target="../media/image1826.png"/><Relationship Id="rId205" Type="http://schemas.openxmlformats.org/officeDocument/2006/relationships/customXml" Target="../ink/ink1832.xml"/><Relationship Id="rId204" Type="http://schemas.openxmlformats.org/officeDocument/2006/relationships/image" Target="../media/image1825.png"/><Relationship Id="rId203" Type="http://schemas.openxmlformats.org/officeDocument/2006/relationships/customXml" Target="../ink/ink1831.xml"/><Relationship Id="rId202" Type="http://schemas.openxmlformats.org/officeDocument/2006/relationships/image" Target="../media/image1824.png"/><Relationship Id="rId201" Type="http://schemas.openxmlformats.org/officeDocument/2006/relationships/customXml" Target="../ink/ink1830.xml"/><Relationship Id="rId200" Type="http://schemas.openxmlformats.org/officeDocument/2006/relationships/image" Target="../media/image1823.png"/><Relationship Id="rId20" Type="http://schemas.openxmlformats.org/officeDocument/2006/relationships/image" Target="../media/image1735.png"/><Relationship Id="rId2" Type="http://schemas.openxmlformats.org/officeDocument/2006/relationships/image" Target="../media/image1726.png"/><Relationship Id="rId199" Type="http://schemas.openxmlformats.org/officeDocument/2006/relationships/customXml" Target="../ink/ink1829.xml"/><Relationship Id="rId198" Type="http://schemas.openxmlformats.org/officeDocument/2006/relationships/image" Target="../media/image1822.png"/><Relationship Id="rId197" Type="http://schemas.openxmlformats.org/officeDocument/2006/relationships/customXml" Target="../ink/ink1828.xml"/><Relationship Id="rId196" Type="http://schemas.openxmlformats.org/officeDocument/2006/relationships/image" Target="../media/image1821.png"/><Relationship Id="rId195" Type="http://schemas.openxmlformats.org/officeDocument/2006/relationships/customXml" Target="../ink/ink1827.xml"/><Relationship Id="rId194" Type="http://schemas.openxmlformats.org/officeDocument/2006/relationships/image" Target="../media/image1820.png"/><Relationship Id="rId193" Type="http://schemas.openxmlformats.org/officeDocument/2006/relationships/customXml" Target="../ink/ink1826.xml"/><Relationship Id="rId192" Type="http://schemas.openxmlformats.org/officeDocument/2006/relationships/image" Target="../media/image1819.png"/><Relationship Id="rId191" Type="http://schemas.openxmlformats.org/officeDocument/2006/relationships/customXml" Target="../ink/ink1825.xml"/><Relationship Id="rId190" Type="http://schemas.openxmlformats.org/officeDocument/2006/relationships/image" Target="../media/image1818.png"/><Relationship Id="rId19" Type="http://schemas.openxmlformats.org/officeDocument/2006/relationships/customXml" Target="../ink/ink1739.xml"/><Relationship Id="rId189" Type="http://schemas.openxmlformats.org/officeDocument/2006/relationships/customXml" Target="../ink/ink1824.xml"/><Relationship Id="rId188" Type="http://schemas.openxmlformats.org/officeDocument/2006/relationships/image" Target="../media/image1817.png"/><Relationship Id="rId187" Type="http://schemas.openxmlformats.org/officeDocument/2006/relationships/customXml" Target="../ink/ink1823.xml"/><Relationship Id="rId186" Type="http://schemas.openxmlformats.org/officeDocument/2006/relationships/image" Target="../media/image1816.png"/><Relationship Id="rId185" Type="http://schemas.openxmlformats.org/officeDocument/2006/relationships/customXml" Target="../ink/ink1822.xml"/><Relationship Id="rId184" Type="http://schemas.openxmlformats.org/officeDocument/2006/relationships/image" Target="../media/image1815.png"/><Relationship Id="rId183" Type="http://schemas.openxmlformats.org/officeDocument/2006/relationships/customXml" Target="../ink/ink1821.xml"/><Relationship Id="rId182" Type="http://schemas.openxmlformats.org/officeDocument/2006/relationships/image" Target="../media/image1814.png"/><Relationship Id="rId181" Type="http://schemas.openxmlformats.org/officeDocument/2006/relationships/customXml" Target="../ink/ink1820.xml"/><Relationship Id="rId180" Type="http://schemas.openxmlformats.org/officeDocument/2006/relationships/image" Target="../media/image1813.png"/><Relationship Id="rId18" Type="http://schemas.openxmlformats.org/officeDocument/2006/relationships/image" Target="../media/image1734.png"/><Relationship Id="rId179" Type="http://schemas.openxmlformats.org/officeDocument/2006/relationships/customXml" Target="../ink/ink1819.xml"/><Relationship Id="rId178" Type="http://schemas.openxmlformats.org/officeDocument/2006/relationships/image" Target="../media/image1812.png"/><Relationship Id="rId177" Type="http://schemas.openxmlformats.org/officeDocument/2006/relationships/customXml" Target="../ink/ink1818.xml"/><Relationship Id="rId176" Type="http://schemas.openxmlformats.org/officeDocument/2006/relationships/image" Target="../media/image1811.png"/><Relationship Id="rId175" Type="http://schemas.openxmlformats.org/officeDocument/2006/relationships/customXml" Target="../ink/ink1817.xml"/><Relationship Id="rId174" Type="http://schemas.openxmlformats.org/officeDocument/2006/relationships/image" Target="../media/image1810.png"/><Relationship Id="rId173" Type="http://schemas.openxmlformats.org/officeDocument/2006/relationships/customXml" Target="../ink/ink1816.xml"/><Relationship Id="rId172" Type="http://schemas.openxmlformats.org/officeDocument/2006/relationships/image" Target="../media/image1809.png"/><Relationship Id="rId171" Type="http://schemas.openxmlformats.org/officeDocument/2006/relationships/customXml" Target="../ink/ink1815.xml"/><Relationship Id="rId170" Type="http://schemas.openxmlformats.org/officeDocument/2006/relationships/image" Target="../media/image1808.png"/><Relationship Id="rId17" Type="http://schemas.openxmlformats.org/officeDocument/2006/relationships/customXml" Target="../ink/ink1738.xml"/><Relationship Id="rId169" Type="http://schemas.openxmlformats.org/officeDocument/2006/relationships/customXml" Target="../ink/ink1814.xml"/><Relationship Id="rId168" Type="http://schemas.openxmlformats.org/officeDocument/2006/relationships/image" Target="../media/image1807.png"/><Relationship Id="rId167" Type="http://schemas.openxmlformats.org/officeDocument/2006/relationships/customXml" Target="../ink/ink1813.xml"/><Relationship Id="rId166" Type="http://schemas.openxmlformats.org/officeDocument/2006/relationships/image" Target="../media/image1806.png"/><Relationship Id="rId165" Type="http://schemas.openxmlformats.org/officeDocument/2006/relationships/customXml" Target="../ink/ink1812.xml"/><Relationship Id="rId164" Type="http://schemas.openxmlformats.org/officeDocument/2006/relationships/image" Target="../media/image1805.png"/><Relationship Id="rId163" Type="http://schemas.openxmlformats.org/officeDocument/2006/relationships/customXml" Target="../ink/ink1811.xml"/><Relationship Id="rId162" Type="http://schemas.openxmlformats.org/officeDocument/2006/relationships/image" Target="../media/image1804.png"/><Relationship Id="rId161" Type="http://schemas.openxmlformats.org/officeDocument/2006/relationships/customXml" Target="../ink/ink1810.xml"/><Relationship Id="rId160" Type="http://schemas.openxmlformats.org/officeDocument/2006/relationships/image" Target="../media/image1803.png"/><Relationship Id="rId16" Type="http://schemas.openxmlformats.org/officeDocument/2006/relationships/image" Target="../media/image1733.png"/><Relationship Id="rId159" Type="http://schemas.openxmlformats.org/officeDocument/2006/relationships/customXml" Target="../ink/ink1809.xml"/><Relationship Id="rId158" Type="http://schemas.openxmlformats.org/officeDocument/2006/relationships/image" Target="../media/image1802.png"/><Relationship Id="rId157" Type="http://schemas.openxmlformats.org/officeDocument/2006/relationships/customXml" Target="../ink/ink1808.xml"/><Relationship Id="rId156" Type="http://schemas.openxmlformats.org/officeDocument/2006/relationships/image" Target="../media/image1801.png"/><Relationship Id="rId155" Type="http://schemas.openxmlformats.org/officeDocument/2006/relationships/customXml" Target="../ink/ink1807.xml"/><Relationship Id="rId154" Type="http://schemas.openxmlformats.org/officeDocument/2006/relationships/image" Target="../media/image220.png"/><Relationship Id="rId153" Type="http://schemas.openxmlformats.org/officeDocument/2006/relationships/customXml" Target="../ink/ink1806.xml"/><Relationship Id="rId152" Type="http://schemas.openxmlformats.org/officeDocument/2006/relationships/image" Target="../media/image1800.png"/><Relationship Id="rId151" Type="http://schemas.openxmlformats.org/officeDocument/2006/relationships/customXml" Target="../ink/ink1805.xml"/><Relationship Id="rId150" Type="http://schemas.openxmlformats.org/officeDocument/2006/relationships/image" Target="../media/image1799.png"/><Relationship Id="rId15" Type="http://schemas.openxmlformats.org/officeDocument/2006/relationships/customXml" Target="../ink/ink1737.xml"/><Relationship Id="rId149" Type="http://schemas.openxmlformats.org/officeDocument/2006/relationships/customXml" Target="../ink/ink1804.xml"/><Relationship Id="rId148" Type="http://schemas.openxmlformats.org/officeDocument/2006/relationships/image" Target="../media/image1798.png"/><Relationship Id="rId147" Type="http://schemas.openxmlformats.org/officeDocument/2006/relationships/customXml" Target="../ink/ink1803.xml"/><Relationship Id="rId146" Type="http://schemas.openxmlformats.org/officeDocument/2006/relationships/image" Target="../media/image1797.png"/><Relationship Id="rId145" Type="http://schemas.openxmlformats.org/officeDocument/2006/relationships/customXml" Target="../ink/ink1802.xml"/><Relationship Id="rId144" Type="http://schemas.openxmlformats.org/officeDocument/2006/relationships/image" Target="../media/image799.png"/><Relationship Id="rId143" Type="http://schemas.openxmlformats.org/officeDocument/2006/relationships/customXml" Target="../ink/ink1801.xml"/><Relationship Id="rId142" Type="http://schemas.openxmlformats.org/officeDocument/2006/relationships/image" Target="../media/image1796.png"/><Relationship Id="rId141" Type="http://schemas.openxmlformats.org/officeDocument/2006/relationships/customXml" Target="../ink/ink1800.xml"/><Relationship Id="rId140" Type="http://schemas.openxmlformats.org/officeDocument/2006/relationships/image" Target="../media/image1795.png"/><Relationship Id="rId14" Type="http://schemas.openxmlformats.org/officeDocument/2006/relationships/image" Target="../media/image1732.png"/><Relationship Id="rId139" Type="http://schemas.openxmlformats.org/officeDocument/2006/relationships/customXml" Target="../ink/ink1799.xml"/><Relationship Id="rId138" Type="http://schemas.openxmlformats.org/officeDocument/2006/relationships/image" Target="../media/image1794.png"/><Relationship Id="rId137" Type="http://schemas.openxmlformats.org/officeDocument/2006/relationships/customXml" Target="../ink/ink1798.xml"/><Relationship Id="rId136" Type="http://schemas.openxmlformats.org/officeDocument/2006/relationships/image" Target="../media/image1793.png"/><Relationship Id="rId135" Type="http://schemas.openxmlformats.org/officeDocument/2006/relationships/customXml" Target="../ink/ink1797.xml"/><Relationship Id="rId134" Type="http://schemas.openxmlformats.org/officeDocument/2006/relationships/image" Target="../media/image1792.png"/><Relationship Id="rId133" Type="http://schemas.openxmlformats.org/officeDocument/2006/relationships/customXml" Target="../ink/ink1796.xml"/><Relationship Id="rId132" Type="http://schemas.openxmlformats.org/officeDocument/2006/relationships/image" Target="../media/image1791.png"/><Relationship Id="rId131" Type="http://schemas.openxmlformats.org/officeDocument/2006/relationships/customXml" Target="../ink/ink1795.xml"/><Relationship Id="rId130" Type="http://schemas.openxmlformats.org/officeDocument/2006/relationships/image" Target="../media/image1790.png"/><Relationship Id="rId13" Type="http://schemas.openxmlformats.org/officeDocument/2006/relationships/customXml" Target="../ink/ink1736.xml"/><Relationship Id="rId129" Type="http://schemas.openxmlformats.org/officeDocument/2006/relationships/customXml" Target="../ink/ink1794.xml"/><Relationship Id="rId128" Type="http://schemas.openxmlformats.org/officeDocument/2006/relationships/image" Target="../media/image1789.png"/><Relationship Id="rId127" Type="http://schemas.openxmlformats.org/officeDocument/2006/relationships/customXml" Target="../ink/ink1793.xml"/><Relationship Id="rId126" Type="http://schemas.openxmlformats.org/officeDocument/2006/relationships/image" Target="../media/image1788.png"/><Relationship Id="rId125" Type="http://schemas.openxmlformats.org/officeDocument/2006/relationships/customXml" Target="../ink/ink1792.xml"/><Relationship Id="rId124" Type="http://schemas.openxmlformats.org/officeDocument/2006/relationships/image" Target="../media/image1787.png"/><Relationship Id="rId123" Type="http://schemas.openxmlformats.org/officeDocument/2006/relationships/customXml" Target="../ink/ink1791.xml"/><Relationship Id="rId122" Type="http://schemas.openxmlformats.org/officeDocument/2006/relationships/image" Target="../media/image1786.png"/><Relationship Id="rId121" Type="http://schemas.openxmlformats.org/officeDocument/2006/relationships/customXml" Target="../ink/ink1790.xml"/><Relationship Id="rId120" Type="http://schemas.openxmlformats.org/officeDocument/2006/relationships/image" Target="../media/image1785.png"/><Relationship Id="rId12" Type="http://schemas.openxmlformats.org/officeDocument/2006/relationships/image" Target="../media/image1731.png"/><Relationship Id="rId119" Type="http://schemas.openxmlformats.org/officeDocument/2006/relationships/customXml" Target="../ink/ink1789.xml"/><Relationship Id="rId118" Type="http://schemas.openxmlformats.org/officeDocument/2006/relationships/image" Target="../media/image1784.png"/><Relationship Id="rId117" Type="http://schemas.openxmlformats.org/officeDocument/2006/relationships/customXml" Target="../ink/ink1788.xml"/><Relationship Id="rId116" Type="http://schemas.openxmlformats.org/officeDocument/2006/relationships/image" Target="../media/image1783.png"/><Relationship Id="rId115" Type="http://schemas.openxmlformats.org/officeDocument/2006/relationships/customXml" Target="../ink/ink1787.xml"/><Relationship Id="rId114" Type="http://schemas.openxmlformats.org/officeDocument/2006/relationships/image" Target="../media/image1782.png"/><Relationship Id="rId113" Type="http://schemas.openxmlformats.org/officeDocument/2006/relationships/customXml" Target="../ink/ink1786.xml"/><Relationship Id="rId112" Type="http://schemas.openxmlformats.org/officeDocument/2006/relationships/image" Target="../media/image1781.png"/><Relationship Id="rId111" Type="http://schemas.openxmlformats.org/officeDocument/2006/relationships/customXml" Target="../ink/ink1785.xml"/><Relationship Id="rId110" Type="http://schemas.openxmlformats.org/officeDocument/2006/relationships/image" Target="../media/image1780.png"/><Relationship Id="rId11" Type="http://schemas.openxmlformats.org/officeDocument/2006/relationships/customXml" Target="../ink/ink1735.xml"/><Relationship Id="rId109" Type="http://schemas.openxmlformats.org/officeDocument/2006/relationships/customXml" Target="../ink/ink1784.xml"/><Relationship Id="rId108" Type="http://schemas.openxmlformats.org/officeDocument/2006/relationships/image" Target="../media/image1779.png"/><Relationship Id="rId107" Type="http://schemas.openxmlformats.org/officeDocument/2006/relationships/customXml" Target="../ink/ink1783.xml"/><Relationship Id="rId106" Type="http://schemas.openxmlformats.org/officeDocument/2006/relationships/image" Target="../media/image1778.png"/><Relationship Id="rId105" Type="http://schemas.openxmlformats.org/officeDocument/2006/relationships/customXml" Target="../ink/ink1782.xml"/><Relationship Id="rId104" Type="http://schemas.openxmlformats.org/officeDocument/2006/relationships/image" Target="../media/image1777.png"/><Relationship Id="rId103" Type="http://schemas.openxmlformats.org/officeDocument/2006/relationships/customXml" Target="../ink/ink1781.xml"/><Relationship Id="rId102" Type="http://schemas.openxmlformats.org/officeDocument/2006/relationships/image" Target="../media/image1776.png"/><Relationship Id="rId101" Type="http://schemas.openxmlformats.org/officeDocument/2006/relationships/customXml" Target="../ink/ink1780.xml"/><Relationship Id="rId100" Type="http://schemas.openxmlformats.org/officeDocument/2006/relationships/image" Target="../media/image1775.png"/><Relationship Id="rId10" Type="http://schemas.openxmlformats.org/officeDocument/2006/relationships/image" Target="../media/image1730.png"/><Relationship Id="rId1" Type="http://schemas.openxmlformats.org/officeDocument/2006/relationships/image" Target="../media/image1725.png"/></Relationships>
</file>

<file path=ppt/slides/_rels/slide12.xml.rels><?xml version="1.0" encoding="UTF-8" standalone="yes"?>
<Relationships xmlns="http://schemas.openxmlformats.org/package/2006/relationships"><Relationship Id="rId99" Type="http://schemas.openxmlformats.org/officeDocument/2006/relationships/customXml" Target="../ink/ink2274.xml"/><Relationship Id="rId98" Type="http://schemas.openxmlformats.org/officeDocument/2006/relationships/image" Target="../media/image2267.png"/><Relationship Id="rId97" Type="http://schemas.openxmlformats.org/officeDocument/2006/relationships/customXml" Target="../ink/ink2273.xml"/><Relationship Id="rId96" Type="http://schemas.openxmlformats.org/officeDocument/2006/relationships/image" Target="../media/image2266.png"/><Relationship Id="rId95" Type="http://schemas.openxmlformats.org/officeDocument/2006/relationships/customXml" Target="../ink/ink2272.xml"/><Relationship Id="rId94" Type="http://schemas.openxmlformats.org/officeDocument/2006/relationships/image" Target="../media/image2265.png"/><Relationship Id="rId93" Type="http://schemas.openxmlformats.org/officeDocument/2006/relationships/customXml" Target="../ink/ink2271.xml"/><Relationship Id="rId92" Type="http://schemas.openxmlformats.org/officeDocument/2006/relationships/image" Target="../media/image2264.png"/><Relationship Id="rId91" Type="http://schemas.openxmlformats.org/officeDocument/2006/relationships/customXml" Target="../ink/ink2270.xml"/><Relationship Id="rId90" Type="http://schemas.openxmlformats.org/officeDocument/2006/relationships/image" Target="../media/image2263.png"/><Relationship Id="rId9" Type="http://schemas.openxmlformats.org/officeDocument/2006/relationships/customXml" Target="../ink/ink2229.xml"/><Relationship Id="rId89" Type="http://schemas.openxmlformats.org/officeDocument/2006/relationships/customXml" Target="../ink/ink2269.xml"/><Relationship Id="rId88" Type="http://schemas.openxmlformats.org/officeDocument/2006/relationships/image" Target="../media/image2262.png"/><Relationship Id="rId87" Type="http://schemas.openxmlformats.org/officeDocument/2006/relationships/customXml" Target="../ink/ink2268.xml"/><Relationship Id="rId86" Type="http://schemas.openxmlformats.org/officeDocument/2006/relationships/image" Target="../media/image2261.png"/><Relationship Id="rId85" Type="http://schemas.openxmlformats.org/officeDocument/2006/relationships/customXml" Target="../ink/ink2267.xml"/><Relationship Id="rId845" Type="http://schemas.openxmlformats.org/officeDocument/2006/relationships/slideLayout" Target="../slideLayouts/slideLayout7.xml"/><Relationship Id="rId844" Type="http://schemas.openxmlformats.org/officeDocument/2006/relationships/image" Target="../media/image2637.png"/><Relationship Id="rId843" Type="http://schemas.openxmlformats.org/officeDocument/2006/relationships/customXml" Target="../ink/ink2646.xml"/><Relationship Id="rId842" Type="http://schemas.openxmlformats.org/officeDocument/2006/relationships/image" Target="../media/image2636.png"/><Relationship Id="rId841" Type="http://schemas.openxmlformats.org/officeDocument/2006/relationships/customXml" Target="../ink/ink2645.xml"/><Relationship Id="rId840" Type="http://schemas.openxmlformats.org/officeDocument/2006/relationships/image" Target="../media/image2635.png"/><Relationship Id="rId84" Type="http://schemas.openxmlformats.org/officeDocument/2006/relationships/image" Target="../media/image2260.png"/><Relationship Id="rId839" Type="http://schemas.openxmlformats.org/officeDocument/2006/relationships/customXml" Target="../ink/ink2644.xml"/><Relationship Id="rId838" Type="http://schemas.openxmlformats.org/officeDocument/2006/relationships/image" Target="../media/image2634.png"/><Relationship Id="rId837" Type="http://schemas.openxmlformats.org/officeDocument/2006/relationships/customXml" Target="../ink/ink2643.xml"/><Relationship Id="rId836" Type="http://schemas.openxmlformats.org/officeDocument/2006/relationships/image" Target="../media/image2633.png"/><Relationship Id="rId835" Type="http://schemas.openxmlformats.org/officeDocument/2006/relationships/customXml" Target="../ink/ink2642.xml"/><Relationship Id="rId834" Type="http://schemas.openxmlformats.org/officeDocument/2006/relationships/image" Target="../media/image2632.png"/><Relationship Id="rId833" Type="http://schemas.openxmlformats.org/officeDocument/2006/relationships/customXml" Target="../ink/ink2641.xml"/><Relationship Id="rId832" Type="http://schemas.openxmlformats.org/officeDocument/2006/relationships/image" Target="../media/image2631.png"/><Relationship Id="rId831" Type="http://schemas.openxmlformats.org/officeDocument/2006/relationships/customXml" Target="../ink/ink2640.xml"/><Relationship Id="rId830" Type="http://schemas.openxmlformats.org/officeDocument/2006/relationships/image" Target="../media/image2630.png"/><Relationship Id="rId83" Type="http://schemas.openxmlformats.org/officeDocument/2006/relationships/customXml" Target="../ink/ink2266.xml"/><Relationship Id="rId829" Type="http://schemas.openxmlformats.org/officeDocument/2006/relationships/customXml" Target="../ink/ink2639.xml"/><Relationship Id="rId828" Type="http://schemas.openxmlformats.org/officeDocument/2006/relationships/image" Target="../media/image2629.png"/><Relationship Id="rId827" Type="http://schemas.openxmlformats.org/officeDocument/2006/relationships/customXml" Target="../ink/ink2638.xml"/><Relationship Id="rId826" Type="http://schemas.openxmlformats.org/officeDocument/2006/relationships/image" Target="../media/image2628.png"/><Relationship Id="rId825" Type="http://schemas.openxmlformats.org/officeDocument/2006/relationships/customXml" Target="../ink/ink2637.xml"/><Relationship Id="rId824" Type="http://schemas.openxmlformats.org/officeDocument/2006/relationships/image" Target="../media/image2627.png"/><Relationship Id="rId823" Type="http://schemas.openxmlformats.org/officeDocument/2006/relationships/customXml" Target="../ink/ink2636.xml"/><Relationship Id="rId822" Type="http://schemas.openxmlformats.org/officeDocument/2006/relationships/image" Target="../media/image2626.png"/><Relationship Id="rId821" Type="http://schemas.openxmlformats.org/officeDocument/2006/relationships/customXml" Target="../ink/ink2635.xml"/><Relationship Id="rId820" Type="http://schemas.openxmlformats.org/officeDocument/2006/relationships/image" Target="../media/image2625.png"/><Relationship Id="rId82" Type="http://schemas.openxmlformats.org/officeDocument/2006/relationships/image" Target="../media/image2259.png"/><Relationship Id="rId819" Type="http://schemas.openxmlformats.org/officeDocument/2006/relationships/customXml" Target="../ink/ink2634.xml"/><Relationship Id="rId818" Type="http://schemas.openxmlformats.org/officeDocument/2006/relationships/image" Target="../media/image2624.png"/><Relationship Id="rId817" Type="http://schemas.openxmlformats.org/officeDocument/2006/relationships/customXml" Target="../ink/ink2633.xml"/><Relationship Id="rId816" Type="http://schemas.openxmlformats.org/officeDocument/2006/relationships/image" Target="../media/image2623.png"/><Relationship Id="rId815" Type="http://schemas.openxmlformats.org/officeDocument/2006/relationships/customXml" Target="../ink/ink2632.xml"/><Relationship Id="rId814" Type="http://schemas.openxmlformats.org/officeDocument/2006/relationships/image" Target="../media/image2622.png"/><Relationship Id="rId813" Type="http://schemas.openxmlformats.org/officeDocument/2006/relationships/customXml" Target="../ink/ink2631.xml"/><Relationship Id="rId812" Type="http://schemas.openxmlformats.org/officeDocument/2006/relationships/image" Target="../media/image2621.png"/><Relationship Id="rId811" Type="http://schemas.openxmlformats.org/officeDocument/2006/relationships/customXml" Target="../ink/ink2630.xml"/><Relationship Id="rId810" Type="http://schemas.openxmlformats.org/officeDocument/2006/relationships/image" Target="../media/image2620.png"/><Relationship Id="rId81" Type="http://schemas.openxmlformats.org/officeDocument/2006/relationships/customXml" Target="../ink/ink2265.xml"/><Relationship Id="rId809" Type="http://schemas.openxmlformats.org/officeDocument/2006/relationships/customXml" Target="../ink/ink2629.xml"/><Relationship Id="rId808" Type="http://schemas.openxmlformats.org/officeDocument/2006/relationships/image" Target="../media/image2619.png"/><Relationship Id="rId807" Type="http://schemas.openxmlformats.org/officeDocument/2006/relationships/customXml" Target="../ink/ink2628.xml"/><Relationship Id="rId806" Type="http://schemas.openxmlformats.org/officeDocument/2006/relationships/image" Target="../media/image2618.png"/><Relationship Id="rId805" Type="http://schemas.openxmlformats.org/officeDocument/2006/relationships/customXml" Target="../ink/ink2627.xml"/><Relationship Id="rId804" Type="http://schemas.openxmlformats.org/officeDocument/2006/relationships/image" Target="../media/image2617.png"/><Relationship Id="rId803" Type="http://schemas.openxmlformats.org/officeDocument/2006/relationships/customXml" Target="../ink/ink2626.xml"/><Relationship Id="rId802" Type="http://schemas.openxmlformats.org/officeDocument/2006/relationships/image" Target="../media/image2616.png"/><Relationship Id="rId801" Type="http://schemas.openxmlformats.org/officeDocument/2006/relationships/customXml" Target="../ink/ink2625.xml"/><Relationship Id="rId800" Type="http://schemas.openxmlformats.org/officeDocument/2006/relationships/image" Target="../media/image2615.png"/><Relationship Id="rId80" Type="http://schemas.openxmlformats.org/officeDocument/2006/relationships/image" Target="../media/image2258.png"/><Relationship Id="rId8" Type="http://schemas.openxmlformats.org/officeDocument/2006/relationships/image" Target="../media/image2222.png"/><Relationship Id="rId799" Type="http://schemas.openxmlformats.org/officeDocument/2006/relationships/customXml" Target="../ink/ink2624.xml"/><Relationship Id="rId798" Type="http://schemas.openxmlformats.org/officeDocument/2006/relationships/image" Target="../media/image2614.png"/><Relationship Id="rId797" Type="http://schemas.openxmlformats.org/officeDocument/2006/relationships/customXml" Target="../ink/ink2623.xml"/><Relationship Id="rId796" Type="http://schemas.openxmlformats.org/officeDocument/2006/relationships/image" Target="../media/image2613.png"/><Relationship Id="rId795" Type="http://schemas.openxmlformats.org/officeDocument/2006/relationships/customXml" Target="../ink/ink2622.xml"/><Relationship Id="rId794" Type="http://schemas.openxmlformats.org/officeDocument/2006/relationships/image" Target="../media/image2612.png"/><Relationship Id="rId793" Type="http://schemas.openxmlformats.org/officeDocument/2006/relationships/customXml" Target="../ink/ink2621.xml"/><Relationship Id="rId792" Type="http://schemas.openxmlformats.org/officeDocument/2006/relationships/image" Target="../media/image2611.png"/><Relationship Id="rId791" Type="http://schemas.openxmlformats.org/officeDocument/2006/relationships/customXml" Target="../ink/ink2620.xml"/><Relationship Id="rId790" Type="http://schemas.openxmlformats.org/officeDocument/2006/relationships/image" Target="../media/image2610.png"/><Relationship Id="rId79" Type="http://schemas.openxmlformats.org/officeDocument/2006/relationships/customXml" Target="../ink/ink2264.xml"/><Relationship Id="rId789" Type="http://schemas.openxmlformats.org/officeDocument/2006/relationships/customXml" Target="../ink/ink2619.xml"/><Relationship Id="rId788" Type="http://schemas.openxmlformats.org/officeDocument/2006/relationships/image" Target="../media/image2609.png"/><Relationship Id="rId787" Type="http://schemas.openxmlformats.org/officeDocument/2006/relationships/customXml" Target="../ink/ink2618.xml"/><Relationship Id="rId786" Type="http://schemas.openxmlformats.org/officeDocument/2006/relationships/image" Target="../media/image2608.png"/><Relationship Id="rId785" Type="http://schemas.openxmlformats.org/officeDocument/2006/relationships/customXml" Target="../ink/ink2617.xml"/><Relationship Id="rId784" Type="http://schemas.openxmlformats.org/officeDocument/2006/relationships/image" Target="../media/image2607.png"/><Relationship Id="rId783" Type="http://schemas.openxmlformats.org/officeDocument/2006/relationships/customXml" Target="../ink/ink2616.xml"/><Relationship Id="rId782" Type="http://schemas.openxmlformats.org/officeDocument/2006/relationships/image" Target="../media/image2606.png"/><Relationship Id="rId781" Type="http://schemas.openxmlformats.org/officeDocument/2006/relationships/customXml" Target="../ink/ink2615.xml"/><Relationship Id="rId780" Type="http://schemas.openxmlformats.org/officeDocument/2006/relationships/image" Target="../media/image2605.png"/><Relationship Id="rId78" Type="http://schemas.openxmlformats.org/officeDocument/2006/relationships/image" Target="../media/image2257.png"/><Relationship Id="rId779" Type="http://schemas.openxmlformats.org/officeDocument/2006/relationships/customXml" Target="../ink/ink2614.xml"/><Relationship Id="rId778" Type="http://schemas.openxmlformats.org/officeDocument/2006/relationships/image" Target="../media/image2604.png"/><Relationship Id="rId777" Type="http://schemas.openxmlformats.org/officeDocument/2006/relationships/customXml" Target="../ink/ink2613.xml"/><Relationship Id="rId776" Type="http://schemas.openxmlformats.org/officeDocument/2006/relationships/image" Target="../media/image2603.png"/><Relationship Id="rId775" Type="http://schemas.openxmlformats.org/officeDocument/2006/relationships/customXml" Target="../ink/ink2612.xml"/><Relationship Id="rId774" Type="http://schemas.openxmlformats.org/officeDocument/2006/relationships/image" Target="../media/image2602.png"/><Relationship Id="rId773" Type="http://schemas.openxmlformats.org/officeDocument/2006/relationships/customXml" Target="../ink/ink2611.xml"/><Relationship Id="rId772" Type="http://schemas.openxmlformats.org/officeDocument/2006/relationships/image" Target="../media/image2601.png"/><Relationship Id="rId771" Type="http://schemas.openxmlformats.org/officeDocument/2006/relationships/customXml" Target="../ink/ink2610.xml"/><Relationship Id="rId770" Type="http://schemas.openxmlformats.org/officeDocument/2006/relationships/image" Target="../media/image2600.png"/><Relationship Id="rId77" Type="http://schemas.openxmlformats.org/officeDocument/2006/relationships/customXml" Target="../ink/ink2263.xml"/><Relationship Id="rId769" Type="http://schemas.openxmlformats.org/officeDocument/2006/relationships/customXml" Target="../ink/ink2609.xml"/><Relationship Id="rId768" Type="http://schemas.openxmlformats.org/officeDocument/2006/relationships/image" Target="../media/image2599.png"/><Relationship Id="rId767" Type="http://schemas.openxmlformats.org/officeDocument/2006/relationships/customXml" Target="../ink/ink2608.xml"/><Relationship Id="rId766" Type="http://schemas.openxmlformats.org/officeDocument/2006/relationships/image" Target="../media/image2598.png"/><Relationship Id="rId765" Type="http://schemas.openxmlformats.org/officeDocument/2006/relationships/customXml" Target="../ink/ink2607.xml"/><Relationship Id="rId764" Type="http://schemas.openxmlformats.org/officeDocument/2006/relationships/image" Target="../media/image2597.png"/><Relationship Id="rId763" Type="http://schemas.openxmlformats.org/officeDocument/2006/relationships/customXml" Target="../ink/ink2606.xml"/><Relationship Id="rId762" Type="http://schemas.openxmlformats.org/officeDocument/2006/relationships/image" Target="../media/image2596.png"/><Relationship Id="rId761" Type="http://schemas.openxmlformats.org/officeDocument/2006/relationships/customXml" Target="../ink/ink2605.xml"/><Relationship Id="rId760" Type="http://schemas.openxmlformats.org/officeDocument/2006/relationships/image" Target="../media/image2595.png"/><Relationship Id="rId76" Type="http://schemas.openxmlformats.org/officeDocument/2006/relationships/image" Target="../media/image2256.png"/><Relationship Id="rId759" Type="http://schemas.openxmlformats.org/officeDocument/2006/relationships/customXml" Target="../ink/ink2604.xml"/><Relationship Id="rId758" Type="http://schemas.openxmlformats.org/officeDocument/2006/relationships/image" Target="../media/image2594.png"/><Relationship Id="rId757" Type="http://schemas.openxmlformats.org/officeDocument/2006/relationships/customXml" Target="../ink/ink2603.xml"/><Relationship Id="rId756" Type="http://schemas.openxmlformats.org/officeDocument/2006/relationships/image" Target="../media/image2593.png"/><Relationship Id="rId755" Type="http://schemas.openxmlformats.org/officeDocument/2006/relationships/customXml" Target="../ink/ink2602.xml"/><Relationship Id="rId754" Type="http://schemas.openxmlformats.org/officeDocument/2006/relationships/image" Target="../media/image2592.png"/><Relationship Id="rId753" Type="http://schemas.openxmlformats.org/officeDocument/2006/relationships/customXml" Target="../ink/ink2601.xml"/><Relationship Id="rId752" Type="http://schemas.openxmlformats.org/officeDocument/2006/relationships/image" Target="../media/image2591.png"/><Relationship Id="rId751" Type="http://schemas.openxmlformats.org/officeDocument/2006/relationships/customXml" Target="../ink/ink2600.xml"/><Relationship Id="rId750" Type="http://schemas.openxmlformats.org/officeDocument/2006/relationships/image" Target="../media/image2590.png"/><Relationship Id="rId75" Type="http://schemas.openxmlformats.org/officeDocument/2006/relationships/customXml" Target="../ink/ink2262.xml"/><Relationship Id="rId749" Type="http://schemas.openxmlformats.org/officeDocument/2006/relationships/customXml" Target="../ink/ink2599.xml"/><Relationship Id="rId748" Type="http://schemas.openxmlformats.org/officeDocument/2006/relationships/image" Target="../media/image2589.png"/><Relationship Id="rId747" Type="http://schemas.openxmlformats.org/officeDocument/2006/relationships/customXml" Target="../ink/ink2598.xml"/><Relationship Id="rId746" Type="http://schemas.openxmlformats.org/officeDocument/2006/relationships/image" Target="../media/image2588.png"/><Relationship Id="rId745" Type="http://schemas.openxmlformats.org/officeDocument/2006/relationships/customXml" Target="../ink/ink2597.xml"/><Relationship Id="rId744" Type="http://schemas.openxmlformats.org/officeDocument/2006/relationships/image" Target="../media/image2587.png"/><Relationship Id="rId743" Type="http://schemas.openxmlformats.org/officeDocument/2006/relationships/customXml" Target="../ink/ink2596.xml"/><Relationship Id="rId742" Type="http://schemas.openxmlformats.org/officeDocument/2006/relationships/image" Target="../media/image2586.png"/><Relationship Id="rId741" Type="http://schemas.openxmlformats.org/officeDocument/2006/relationships/customXml" Target="../ink/ink2595.xml"/><Relationship Id="rId740" Type="http://schemas.openxmlformats.org/officeDocument/2006/relationships/image" Target="../media/image2585.png"/><Relationship Id="rId74" Type="http://schemas.openxmlformats.org/officeDocument/2006/relationships/image" Target="../media/image2255.png"/><Relationship Id="rId739" Type="http://schemas.openxmlformats.org/officeDocument/2006/relationships/customXml" Target="../ink/ink2594.xml"/><Relationship Id="rId738" Type="http://schemas.openxmlformats.org/officeDocument/2006/relationships/image" Target="../media/image2584.png"/><Relationship Id="rId737" Type="http://schemas.openxmlformats.org/officeDocument/2006/relationships/customXml" Target="../ink/ink2593.xml"/><Relationship Id="rId736" Type="http://schemas.openxmlformats.org/officeDocument/2006/relationships/image" Target="../media/image2583.png"/><Relationship Id="rId735" Type="http://schemas.openxmlformats.org/officeDocument/2006/relationships/customXml" Target="../ink/ink2592.xml"/><Relationship Id="rId734" Type="http://schemas.openxmlformats.org/officeDocument/2006/relationships/image" Target="../media/image2582.png"/><Relationship Id="rId733" Type="http://schemas.openxmlformats.org/officeDocument/2006/relationships/customXml" Target="../ink/ink2591.xml"/><Relationship Id="rId732" Type="http://schemas.openxmlformats.org/officeDocument/2006/relationships/image" Target="../media/image2581.png"/><Relationship Id="rId731" Type="http://schemas.openxmlformats.org/officeDocument/2006/relationships/customXml" Target="../ink/ink2590.xml"/><Relationship Id="rId730" Type="http://schemas.openxmlformats.org/officeDocument/2006/relationships/image" Target="../media/image2580.png"/><Relationship Id="rId73" Type="http://schemas.openxmlformats.org/officeDocument/2006/relationships/customXml" Target="../ink/ink2261.xml"/><Relationship Id="rId729" Type="http://schemas.openxmlformats.org/officeDocument/2006/relationships/customXml" Target="../ink/ink2589.xml"/><Relationship Id="rId728" Type="http://schemas.openxmlformats.org/officeDocument/2006/relationships/image" Target="../media/image2579.png"/><Relationship Id="rId727" Type="http://schemas.openxmlformats.org/officeDocument/2006/relationships/customXml" Target="../ink/ink2588.xml"/><Relationship Id="rId726" Type="http://schemas.openxmlformats.org/officeDocument/2006/relationships/image" Target="../media/image2578.png"/><Relationship Id="rId725" Type="http://schemas.openxmlformats.org/officeDocument/2006/relationships/customXml" Target="../ink/ink2587.xml"/><Relationship Id="rId724" Type="http://schemas.openxmlformats.org/officeDocument/2006/relationships/image" Target="../media/image2577.png"/><Relationship Id="rId723" Type="http://schemas.openxmlformats.org/officeDocument/2006/relationships/customXml" Target="../ink/ink2586.xml"/><Relationship Id="rId722" Type="http://schemas.openxmlformats.org/officeDocument/2006/relationships/image" Target="../media/image2576.png"/><Relationship Id="rId721" Type="http://schemas.openxmlformats.org/officeDocument/2006/relationships/customXml" Target="../ink/ink2585.xml"/><Relationship Id="rId720" Type="http://schemas.openxmlformats.org/officeDocument/2006/relationships/image" Target="../media/image2575.png"/><Relationship Id="rId72" Type="http://schemas.openxmlformats.org/officeDocument/2006/relationships/image" Target="../media/image2254.png"/><Relationship Id="rId719" Type="http://schemas.openxmlformats.org/officeDocument/2006/relationships/customXml" Target="../ink/ink2584.xml"/><Relationship Id="rId718" Type="http://schemas.openxmlformats.org/officeDocument/2006/relationships/image" Target="../media/image2574.png"/><Relationship Id="rId717" Type="http://schemas.openxmlformats.org/officeDocument/2006/relationships/customXml" Target="../ink/ink2583.xml"/><Relationship Id="rId716" Type="http://schemas.openxmlformats.org/officeDocument/2006/relationships/image" Target="../media/image2573.png"/><Relationship Id="rId715" Type="http://schemas.openxmlformats.org/officeDocument/2006/relationships/customXml" Target="../ink/ink2582.xml"/><Relationship Id="rId714" Type="http://schemas.openxmlformats.org/officeDocument/2006/relationships/image" Target="../media/image2572.png"/><Relationship Id="rId713" Type="http://schemas.openxmlformats.org/officeDocument/2006/relationships/customXml" Target="../ink/ink2581.xml"/><Relationship Id="rId712" Type="http://schemas.openxmlformats.org/officeDocument/2006/relationships/image" Target="../media/image2571.png"/><Relationship Id="rId711" Type="http://schemas.openxmlformats.org/officeDocument/2006/relationships/customXml" Target="../ink/ink2580.xml"/><Relationship Id="rId710" Type="http://schemas.openxmlformats.org/officeDocument/2006/relationships/image" Target="../media/image2570.png"/><Relationship Id="rId71" Type="http://schemas.openxmlformats.org/officeDocument/2006/relationships/customXml" Target="../ink/ink2260.xml"/><Relationship Id="rId709" Type="http://schemas.openxmlformats.org/officeDocument/2006/relationships/customXml" Target="../ink/ink2579.xml"/><Relationship Id="rId708" Type="http://schemas.openxmlformats.org/officeDocument/2006/relationships/image" Target="../media/image2569.png"/><Relationship Id="rId707" Type="http://schemas.openxmlformats.org/officeDocument/2006/relationships/customXml" Target="../ink/ink2578.xml"/><Relationship Id="rId706" Type="http://schemas.openxmlformats.org/officeDocument/2006/relationships/image" Target="../media/image2568.png"/><Relationship Id="rId705" Type="http://schemas.openxmlformats.org/officeDocument/2006/relationships/customXml" Target="../ink/ink2577.xml"/><Relationship Id="rId704" Type="http://schemas.openxmlformats.org/officeDocument/2006/relationships/image" Target="../media/image2567.png"/><Relationship Id="rId703" Type="http://schemas.openxmlformats.org/officeDocument/2006/relationships/customXml" Target="../ink/ink2576.xml"/><Relationship Id="rId702" Type="http://schemas.openxmlformats.org/officeDocument/2006/relationships/image" Target="../media/image2566.png"/><Relationship Id="rId701" Type="http://schemas.openxmlformats.org/officeDocument/2006/relationships/customXml" Target="../ink/ink2575.xml"/><Relationship Id="rId700" Type="http://schemas.openxmlformats.org/officeDocument/2006/relationships/image" Target="../media/image2565.png"/><Relationship Id="rId70" Type="http://schemas.openxmlformats.org/officeDocument/2006/relationships/image" Target="../media/image2253.png"/><Relationship Id="rId7" Type="http://schemas.openxmlformats.org/officeDocument/2006/relationships/customXml" Target="../ink/ink2228.xml"/><Relationship Id="rId699" Type="http://schemas.openxmlformats.org/officeDocument/2006/relationships/customXml" Target="../ink/ink2574.xml"/><Relationship Id="rId698" Type="http://schemas.openxmlformats.org/officeDocument/2006/relationships/image" Target="../media/image2564.png"/><Relationship Id="rId697" Type="http://schemas.openxmlformats.org/officeDocument/2006/relationships/customXml" Target="../ink/ink2573.xml"/><Relationship Id="rId696" Type="http://schemas.openxmlformats.org/officeDocument/2006/relationships/image" Target="../media/image2563.png"/><Relationship Id="rId695" Type="http://schemas.openxmlformats.org/officeDocument/2006/relationships/customXml" Target="../ink/ink2572.xml"/><Relationship Id="rId694" Type="http://schemas.openxmlformats.org/officeDocument/2006/relationships/image" Target="../media/image2562.png"/><Relationship Id="rId693" Type="http://schemas.openxmlformats.org/officeDocument/2006/relationships/customXml" Target="../ink/ink2571.xml"/><Relationship Id="rId692" Type="http://schemas.openxmlformats.org/officeDocument/2006/relationships/image" Target="../media/image2561.png"/><Relationship Id="rId691" Type="http://schemas.openxmlformats.org/officeDocument/2006/relationships/customXml" Target="../ink/ink2570.xml"/><Relationship Id="rId690" Type="http://schemas.openxmlformats.org/officeDocument/2006/relationships/image" Target="../media/image2560.png"/><Relationship Id="rId69" Type="http://schemas.openxmlformats.org/officeDocument/2006/relationships/customXml" Target="../ink/ink2259.xml"/><Relationship Id="rId689" Type="http://schemas.openxmlformats.org/officeDocument/2006/relationships/customXml" Target="../ink/ink2569.xml"/><Relationship Id="rId688" Type="http://schemas.openxmlformats.org/officeDocument/2006/relationships/image" Target="../media/image2559.png"/><Relationship Id="rId687" Type="http://schemas.openxmlformats.org/officeDocument/2006/relationships/customXml" Target="../ink/ink2568.xml"/><Relationship Id="rId686" Type="http://schemas.openxmlformats.org/officeDocument/2006/relationships/image" Target="../media/image2558.png"/><Relationship Id="rId685" Type="http://schemas.openxmlformats.org/officeDocument/2006/relationships/customXml" Target="../ink/ink2567.xml"/><Relationship Id="rId684" Type="http://schemas.openxmlformats.org/officeDocument/2006/relationships/image" Target="../media/image2557.png"/><Relationship Id="rId683" Type="http://schemas.openxmlformats.org/officeDocument/2006/relationships/customXml" Target="../ink/ink2566.xml"/><Relationship Id="rId682" Type="http://schemas.openxmlformats.org/officeDocument/2006/relationships/image" Target="../media/image2556.png"/><Relationship Id="rId681" Type="http://schemas.openxmlformats.org/officeDocument/2006/relationships/customXml" Target="../ink/ink2565.xml"/><Relationship Id="rId680" Type="http://schemas.openxmlformats.org/officeDocument/2006/relationships/image" Target="../media/image2555.png"/><Relationship Id="rId68" Type="http://schemas.openxmlformats.org/officeDocument/2006/relationships/image" Target="../media/image2252.png"/><Relationship Id="rId679" Type="http://schemas.openxmlformats.org/officeDocument/2006/relationships/customXml" Target="../ink/ink2564.xml"/><Relationship Id="rId678" Type="http://schemas.openxmlformats.org/officeDocument/2006/relationships/image" Target="../media/image2554.png"/><Relationship Id="rId677" Type="http://schemas.openxmlformats.org/officeDocument/2006/relationships/customXml" Target="../ink/ink2563.xml"/><Relationship Id="rId676" Type="http://schemas.openxmlformats.org/officeDocument/2006/relationships/image" Target="../media/image2553.png"/><Relationship Id="rId675" Type="http://schemas.openxmlformats.org/officeDocument/2006/relationships/customXml" Target="../ink/ink2562.xml"/><Relationship Id="rId674" Type="http://schemas.openxmlformats.org/officeDocument/2006/relationships/image" Target="../media/image2552.png"/><Relationship Id="rId673" Type="http://schemas.openxmlformats.org/officeDocument/2006/relationships/customXml" Target="../ink/ink2561.xml"/><Relationship Id="rId672" Type="http://schemas.openxmlformats.org/officeDocument/2006/relationships/image" Target="../media/image2551.png"/><Relationship Id="rId671" Type="http://schemas.openxmlformats.org/officeDocument/2006/relationships/customXml" Target="../ink/ink2560.xml"/><Relationship Id="rId670" Type="http://schemas.openxmlformats.org/officeDocument/2006/relationships/image" Target="../media/image2550.png"/><Relationship Id="rId67" Type="http://schemas.openxmlformats.org/officeDocument/2006/relationships/customXml" Target="../ink/ink2258.xml"/><Relationship Id="rId669" Type="http://schemas.openxmlformats.org/officeDocument/2006/relationships/customXml" Target="../ink/ink2559.xml"/><Relationship Id="rId668" Type="http://schemas.openxmlformats.org/officeDocument/2006/relationships/image" Target="../media/image2549.png"/><Relationship Id="rId667" Type="http://schemas.openxmlformats.org/officeDocument/2006/relationships/customXml" Target="../ink/ink2558.xml"/><Relationship Id="rId666" Type="http://schemas.openxmlformats.org/officeDocument/2006/relationships/image" Target="../media/image2548.png"/><Relationship Id="rId665" Type="http://schemas.openxmlformats.org/officeDocument/2006/relationships/customXml" Target="../ink/ink2557.xml"/><Relationship Id="rId664" Type="http://schemas.openxmlformats.org/officeDocument/2006/relationships/image" Target="../media/image2547.png"/><Relationship Id="rId663" Type="http://schemas.openxmlformats.org/officeDocument/2006/relationships/customXml" Target="../ink/ink2556.xml"/><Relationship Id="rId662" Type="http://schemas.openxmlformats.org/officeDocument/2006/relationships/image" Target="../media/image2546.png"/><Relationship Id="rId661" Type="http://schemas.openxmlformats.org/officeDocument/2006/relationships/customXml" Target="../ink/ink2555.xml"/><Relationship Id="rId660" Type="http://schemas.openxmlformats.org/officeDocument/2006/relationships/image" Target="../media/image2545.png"/><Relationship Id="rId66" Type="http://schemas.openxmlformats.org/officeDocument/2006/relationships/image" Target="../media/image2251.png"/><Relationship Id="rId659" Type="http://schemas.openxmlformats.org/officeDocument/2006/relationships/customXml" Target="../ink/ink2554.xml"/><Relationship Id="rId658" Type="http://schemas.openxmlformats.org/officeDocument/2006/relationships/image" Target="../media/image2544.png"/><Relationship Id="rId657" Type="http://schemas.openxmlformats.org/officeDocument/2006/relationships/customXml" Target="../ink/ink2553.xml"/><Relationship Id="rId656" Type="http://schemas.openxmlformats.org/officeDocument/2006/relationships/image" Target="../media/image2543.png"/><Relationship Id="rId655" Type="http://schemas.openxmlformats.org/officeDocument/2006/relationships/customXml" Target="../ink/ink2552.xml"/><Relationship Id="rId654" Type="http://schemas.openxmlformats.org/officeDocument/2006/relationships/image" Target="../media/image2542.png"/><Relationship Id="rId653" Type="http://schemas.openxmlformats.org/officeDocument/2006/relationships/customXml" Target="../ink/ink2551.xml"/><Relationship Id="rId652" Type="http://schemas.openxmlformats.org/officeDocument/2006/relationships/image" Target="../media/image2541.png"/><Relationship Id="rId651" Type="http://schemas.openxmlformats.org/officeDocument/2006/relationships/customXml" Target="../ink/ink2550.xml"/><Relationship Id="rId650" Type="http://schemas.openxmlformats.org/officeDocument/2006/relationships/image" Target="../media/image2540.png"/><Relationship Id="rId65" Type="http://schemas.openxmlformats.org/officeDocument/2006/relationships/customXml" Target="../ink/ink2257.xml"/><Relationship Id="rId649" Type="http://schemas.openxmlformats.org/officeDocument/2006/relationships/customXml" Target="../ink/ink2549.xml"/><Relationship Id="rId648" Type="http://schemas.openxmlformats.org/officeDocument/2006/relationships/image" Target="../media/image2539.png"/><Relationship Id="rId647" Type="http://schemas.openxmlformats.org/officeDocument/2006/relationships/customXml" Target="../ink/ink2548.xml"/><Relationship Id="rId646" Type="http://schemas.openxmlformats.org/officeDocument/2006/relationships/image" Target="../media/image2538.png"/><Relationship Id="rId645" Type="http://schemas.openxmlformats.org/officeDocument/2006/relationships/customXml" Target="../ink/ink2547.xml"/><Relationship Id="rId644" Type="http://schemas.openxmlformats.org/officeDocument/2006/relationships/image" Target="../media/image2537.png"/><Relationship Id="rId643" Type="http://schemas.openxmlformats.org/officeDocument/2006/relationships/customXml" Target="../ink/ink2546.xml"/><Relationship Id="rId642" Type="http://schemas.openxmlformats.org/officeDocument/2006/relationships/image" Target="../media/image2536.png"/><Relationship Id="rId641" Type="http://schemas.openxmlformats.org/officeDocument/2006/relationships/customXml" Target="../ink/ink2545.xml"/><Relationship Id="rId640" Type="http://schemas.openxmlformats.org/officeDocument/2006/relationships/image" Target="../media/image2535.png"/><Relationship Id="rId64" Type="http://schemas.openxmlformats.org/officeDocument/2006/relationships/image" Target="../media/image2250.png"/><Relationship Id="rId639" Type="http://schemas.openxmlformats.org/officeDocument/2006/relationships/customXml" Target="../ink/ink2544.xml"/><Relationship Id="rId638" Type="http://schemas.openxmlformats.org/officeDocument/2006/relationships/image" Target="../media/image2534.png"/><Relationship Id="rId637" Type="http://schemas.openxmlformats.org/officeDocument/2006/relationships/customXml" Target="../ink/ink2543.xml"/><Relationship Id="rId636" Type="http://schemas.openxmlformats.org/officeDocument/2006/relationships/image" Target="../media/image2533.png"/><Relationship Id="rId635" Type="http://schemas.openxmlformats.org/officeDocument/2006/relationships/customXml" Target="../ink/ink2542.xml"/><Relationship Id="rId634" Type="http://schemas.openxmlformats.org/officeDocument/2006/relationships/image" Target="../media/image2532.png"/><Relationship Id="rId633" Type="http://schemas.openxmlformats.org/officeDocument/2006/relationships/customXml" Target="../ink/ink2541.xml"/><Relationship Id="rId632" Type="http://schemas.openxmlformats.org/officeDocument/2006/relationships/image" Target="../media/image2531.png"/><Relationship Id="rId631" Type="http://schemas.openxmlformats.org/officeDocument/2006/relationships/customXml" Target="../ink/ink2540.xml"/><Relationship Id="rId630" Type="http://schemas.openxmlformats.org/officeDocument/2006/relationships/image" Target="../media/image2530.png"/><Relationship Id="rId63" Type="http://schemas.openxmlformats.org/officeDocument/2006/relationships/customXml" Target="../ink/ink2256.xml"/><Relationship Id="rId629" Type="http://schemas.openxmlformats.org/officeDocument/2006/relationships/customXml" Target="../ink/ink2539.xml"/><Relationship Id="rId628" Type="http://schemas.openxmlformats.org/officeDocument/2006/relationships/image" Target="../media/image2529.png"/><Relationship Id="rId627" Type="http://schemas.openxmlformats.org/officeDocument/2006/relationships/customXml" Target="../ink/ink2538.xml"/><Relationship Id="rId626" Type="http://schemas.openxmlformats.org/officeDocument/2006/relationships/image" Target="../media/image2528.png"/><Relationship Id="rId625" Type="http://schemas.openxmlformats.org/officeDocument/2006/relationships/customXml" Target="../ink/ink2537.xml"/><Relationship Id="rId624" Type="http://schemas.openxmlformats.org/officeDocument/2006/relationships/image" Target="../media/image2527.png"/><Relationship Id="rId623" Type="http://schemas.openxmlformats.org/officeDocument/2006/relationships/customXml" Target="../ink/ink2536.xml"/><Relationship Id="rId622" Type="http://schemas.openxmlformats.org/officeDocument/2006/relationships/image" Target="../media/image2526.png"/><Relationship Id="rId621" Type="http://schemas.openxmlformats.org/officeDocument/2006/relationships/customXml" Target="../ink/ink2535.xml"/><Relationship Id="rId620" Type="http://schemas.openxmlformats.org/officeDocument/2006/relationships/image" Target="../media/image2525.png"/><Relationship Id="rId62" Type="http://schemas.openxmlformats.org/officeDocument/2006/relationships/image" Target="../media/image2249.png"/><Relationship Id="rId619" Type="http://schemas.openxmlformats.org/officeDocument/2006/relationships/customXml" Target="../ink/ink2534.xml"/><Relationship Id="rId618" Type="http://schemas.openxmlformats.org/officeDocument/2006/relationships/image" Target="../media/image2524.png"/><Relationship Id="rId617" Type="http://schemas.openxmlformats.org/officeDocument/2006/relationships/customXml" Target="../ink/ink2533.xml"/><Relationship Id="rId616" Type="http://schemas.openxmlformats.org/officeDocument/2006/relationships/image" Target="../media/image2523.png"/><Relationship Id="rId615" Type="http://schemas.openxmlformats.org/officeDocument/2006/relationships/customXml" Target="../ink/ink2532.xml"/><Relationship Id="rId614" Type="http://schemas.openxmlformats.org/officeDocument/2006/relationships/image" Target="../media/image2522.png"/><Relationship Id="rId613" Type="http://schemas.openxmlformats.org/officeDocument/2006/relationships/customXml" Target="../ink/ink2531.xml"/><Relationship Id="rId612" Type="http://schemas.openxmlformats.org/officeDocument/2006/relationships/image" Target="../media/image2521.png"/><Relationship Id="rId611" Type="http://schemas.openxmlformats.org/officeDocument/2006/relationships/customXml" Target="../ink/ink2530.xml"/><Relationship Id="rId610" Type="http://schemas.openxmlformats.org/officeDocument/2006/relationships/image" Target="../media/image2520.png"/><Relationship Id="rId61" Type="http://schemas.openxmlformats.org/officeDocument/2006/relationships/customXml" Target="../ink/ink2255.xml"/><Relationship Id="rId609" Type="http://schemas.openxmlformats.org/officeDocument/2006/relationships/customXml" Target="../ink/ink2529.xml"/><Relationship Id="rId608" Type="http://schemas.openxmlformats.org/officeDocument/2006/relationships/image" Target="../media/image2519.png"/><Relationship Id="rId607" Type="http://schemas.openxmlformats.org/officeDocument/2006/relationships/customXml" Target="../ink/ink2528.xml"/><Relationship Id="rId606" Type="http://schemas.openxmlformats.org/officeDocument/2006/relationships/image" Target="../media/image2518.png"/><Relationship Id="rId605" Type="http://schemas.openxmlformats.org/officeDocument/2006/relationships/customXml" Target="../ink/ink2527.xml"/><Relationship Id="rId604" Type="http://schemas.openxmlformats.org/officeDocument/2006/relationships/image" Target="../media/image2517.png"/><Relationship Id="rId603" Type="http://schemas.openxmlformats.org/officeDocument/2006/relationships/customXml" Target="../ink/ink2526.xml"/><Relationship Id="rId602" Type="http://schemas.openxmlformats.org/officeDocument/2006/relationships/image" Target="../media/image2516.png"/><Relationship Id="rId601" Type="http://schemas.openxmlformats.org/officeDocument/2006/relationships/customXml" Target="../ink/ink2525.xml"/><Relationship Id="rId600" Type="http://schemas.openxmlformats.org/officeDocument/2006/relationships/image" Target="../media/image2515.png"/><Relationship Id="rId60" Type="http://schemas.openxmlformats.org/officeDocument/2006/relationships/image" Target="../media/image2248.png"/><Relationship Id="rId6" Type="http://schemas.openxmlformats.org/officeDocument/2006/relationships/image" Target="../media/image2221.png"/><Relationship Id="rId599" Type="http://schemas.openxmlformats.org/officeDocument/2006/relationships/customXml" Target="../ink/ink2524.xml"/><Relationship Id="rId598" Type="http://schemas.openxmlformats.org/officeDocument/2006/relationships/image" Target="../media/image2514.png"/><Relationship Id="rId597" Type="http://schemas.openxmlformats.org/officeDocument/2006/relationships/customXml" Target="../ink/ink2523.xml"/><Relationship Id="rId596" Type="http://schemas.openxmlformats.org/officeDocument/2006/relationships/image" Target="../media/image2513.png"/><Relationship Id="rId595" Type="http://schemas.openxmlformats.org/officeDocument/2006/relationships/customXml" Target="../ink/ink2522.xml"/><Relationship Id="rId594" Type="http://schemas.openxmlformats.org/officeDocument/2006/relationships/image" Target="../media/image2512.png"/><Relationship Id="rId593" Type="http://schemas.openxmlformats.org/officeDocument/2006/relationships/customXml" Target="../ink/ink2521.xml"/><Relationship Id="rId592" Type="http://schemas.openxmlformats.org/officeDocument/2006/relationships/image" Target="../media/image2511.png"/><Relationship Id="rId591" Type="http://schemas.openxmlformats.org/officeDocument/2006/relationships/customXml" Target="../ink/ink2520.xml"/><Relationship Id="rId590" Type="http://schemas.openxmlformats.org/officeDocument/2006/relationships/image" Target="../media/image2510.png"/><Relationship Id="rId59" Type="http://schemas.openxmlformats.org/officeDocument/2006/relationships/customXml" Target="../ink/ink2254.xml"/><Relationship Id="rId589" Type="http://schemas.openxmlformats.org/officeDocument/2006/relationships/customXml" Target="../ink/ink2519.xml"/><Relationship Id="rId588" Type="http://schemas.openxmlformats.org/officeDocument/2006/relationships/image" Target="../media/image2509.png"/><Relationship Id="rId587" Type="http://schemas.openxmlformats.org/officeDocument/2006/relationships/customXml" Target="../ink/ink2518.xml"/><Relationship Id="rId586" Type="http://schemas.openxmlformats.org/officeDocument/2006/relationships/image" Target="../media/image2508.png"/><Relationship Id="rId585" Type="http://schemas.openxmlformats.org/officeDocument/2006/relationships/customXml" Target="../ink/ink2517.xml"/><Relationship Id="rId584" Type="http://schemas.openxmlformats.org/officeDocument/2006/relationships/image" Target="../media/image2507.png"/><Relationship Id="rId583" Type="http://schemas.openxmlformats.org/officeDocument/2006/relationships/customXml" Target="../ink/ink2516.xml"/><Relationship Id="rId582" Type="http://schemas.openxmlformats.org/officeDocument/2006/relationships/image" Target="../media/image2506.png"/><Relationship Id="rId581" Type="http://schemas.openxmlformats.org/officeDocument/2006/relationships/customXml" Target="../ink/ink2515.xml"/><Relationship Id="rId580" Type="http://schemas.openxmlformats.org/officeDocument/2006/relationships/image" Target="../media/image2505.png"/><Relationship Id="rId58" Type="http://schemas.openxmlformats.org/officeDocument/2006/relationships/image" Target="../media/image2247.png"/><Relationship Id="rId579" Type="http://schemas.openxmlformats.org/officeDocument/2006/relationships/customXml" Target="../ink/ink2514.xml"/><Relationship Id="rId578" Type="http://schemas.openxmlformats.org/officeDocument/2006/relationships/image" Target="../media/image2504.png"/><Relationship Id="rId577" Type="http://schemas.openxmlformats.org/officeDocument/2006/relationships/customXml" Target="../ink/ink2513.xml"/><Relationship Id="rId576" Type="http://schemas.openxmlformats.org/officeDocument/2006/relationships/image" Target="../media/image2503.png"/><Relationship Id="rId575" Type="http://schemas.openxmlformats.org/officeDocument/2006/relationships/customXml" Target="../ink/ink2512.xml"/><Relationship Id="rId574" Type="http://schemas.openxmlformats.org/officeDocument/2006/relationships/image" Target="../media/image2502.png"/><Relationship Id="rId573" Type="http://schemas.openxmlformats.org/officeDocument/2006/relationships/customXml" Target="../ink/ink2511.xml"/><Relationship Id="rId572" Type="http://schemas.openxmlformats.org/officeDocument/2006/relationships/image" Target="../media/image2501.png"/><Relationship Id="rId571" Type="http://schemas.openxmlformats.org/officeDocument/2006/relationships/customXml" Target="../ink/ink2510.xml"/><Relationship Id="rId570" Type="http://schemas.openxmlformats.org/officeDocument/2006/relationships/image" Target="../media/image2500.png"/><Relationship Id="rId57" Type="http://schemas.openxmlformats.org/officeDocument/2006/relationships/customXml" Target="../ink/ink2253.xml"/><Relationship Id="rId569" Type="http://schemas.openxmlformats.org/officeDocument/2006/relationships/customXml" Target="../ink/ink2509.xml"/><Relationship Id="rId568" Type="http://schemas.openxmlformats.org/officeDocument/2006/relationships/image" Target="../media/image2499.png"/><Relationship Id="rId567" Type="http://schemas.openxmlformats.org/officeDocument/2006/relationships/customXml" Target="../ink/ink2508.xml"/><Relationship Id="rId566" Type="http://schemas.openxmlformats.org/officeDocument/2006/relationships/image" Target="../media/image2498.png"/><Relationship Id="rId565" Type="http://schemas.openxmlformats.org/officeDocument/2006/relationships/customXml" Target="../ink/ink2507.xml"/><Relationship Id="rId564" Type="http://schemas.openxmlformats.org/officeDocument/2006/relationships/image" Target="../media/image2497.png"/><Relationship Id="rId563" Type="http://schemas.openxmlformats.org/officeDocument/2006/relationships/customXml" Target="../ink/ink2506.xml"/><Relationship Id="rId562" Type="http://schemas.openxmlformats.org/officeDocument/2006/relationships/image" Target="../media/image2496.png"/><Relationship Id="rId561" Type="http://schemas.openxmlformats.org/officeDocument/2006/relationships/customXml" Target="../ink/ink2505.xml"/><Relationship Id="rId560" Type="http://schemas.openxmlformats.org/officeDocument/2006/relationships/image" Target="../media/image2495.png"/><Relationship Id="rId56" Type="http://schemas.openxmlformats.org/officeDocument/2006/relationships/image" Target="../media/image2246.png"/><Relationship Id="rId559" Type="http://schemas.openxmlformats.org/officeDocument/2006/relationships/customXml" Target="../ink/ink2504.xml"/><Relationship Id="rId558" Type="http://schemas.openxmlformats.org/officeDocument/2006/relationships/image" Target="../media/image2494.png"/><Relationship Id="rId557" Type="http://schemas.openxmlformats.org/officeDocument/2006/relationships/customXml" Target="../ink/ink2503.xml"/><Relationship Id="rId556" Type="http://schemas.openxmlformats.org/officeDocument/2006/relationships/image" Target="../media/image2493.png"/><Relationship Id="rId555" Type="http://schemas.openxmlformats.org/officeDocument/2006/relationships/customXml" Target="../ink/ink2502.xml"/><Relationship Id="rId554" Type="http://schemas.openxmlformats.org/officeDocument/2006/relationships/image" Target="../media/image2492.png"/><Relationship Id="rId553" Type="http://schemas.openxmlformats.org/officeDocument/2006/relationships/customXml" Target="../ink/ink2501.xml"/><Relationship Id="rId552" Type="http://schemas.openxmlformats.org/officeDocument/2006/relationships/image" Target="../media/image2491.png"/><Relationship Id="rId551" Type="http://schemas.openxmlformats.org/officeDocument/2006/relationships/customXml" Target="../ink/ink2500.xml"/><Relationship Id="rId550" Type="http://schemas.openxmlformats.org/officeDocument/2006/relationships/image" Target="../media/image2490.png"/><Relationship Id="rId55" Type="http://schemas.openxmlformats.org/officeDocument/2006/relationships/customXml" Target="../ink/ink2252.xml"/><Relationship Id="rId549" Type="http://schemas.openxmlformats.org/officeDocument/2006/relationships/customXml" Target="../ink/ink2499.xml"/><Relationship Id="rId548" Type="http://schemas.openxmlformats.org/officeDocument/2006/relationships/image" Target="../media/image2489.png"/><Relationship Id="rId547" Type="http://schemas.openxmlformats.org/officeDocument/2006/relationships/customXml" Target="../ink/ink2498.xml"/><Relationship Id="rId546" Type="http://schemas.openxmlformats.org/officeDocument/2006/relationships/image" Target="../media/image2488.png"/><Relationship Id="rId545" Type="http://schemas.openxmlformats.org/officeDocument/2006/relationships/customXml" Target="../ink/ink2497.xml"/><Relationship Id="rId544" Type="http://schemas.openxmlformats.org/officeDocument/2006/relationships/image" Target="../media/image2487.png"/><Relationship Id="rId543" Type="http://schemas.openxmlformats.org/officeDocument/2006/relationships/customXml" Target="../ink/ink2496.xml"/><Relationship Id="rId542" Type="http://schemas.openxmlformats.org/officeDocument/2006/relationships/image" Target="../media/image2486.png"/><Relationship Id="rId541" Type="http://schemas.openxmlformats.org/officeDocument/2006/relationships/customXml" Target="../ink/ink2495.xml"/><Relationship Id="rId540" Type="http://schemas.openxmlformats.org/officeDocument/2006/relationships/image" Target="../media/image2485.png"/><Relationship Id="rId54" Type="http://schemas.openxmlformats.org/officeDocument/2006/relationships/image" Target="../media/image2245.png"/><Relationship Id="rId539" Type="http://schemas.openxmlformats.org/officeDocument/2006/relationships/customXml" Target="../ink/ink2494.xml"/><Relationship Id="rId538" Type="http://schemas.openxmlformats.org/officeDocument/2006/relationships/image" Target="../media/image2484.png"/><Relationship Id="rId537" Type="http://schemas.openxmlformats.org/officeDocument/2006/relationships/customXml" Target="../ink/ink2493.xml"/><Relationship Id="rId536" Type="http://schemas.openxmlformats.org/officeDocument/2006/relationships/image" Target="../media/image2483.png"/><Relationship Id="rId535" Type="http://schemas.openxmlformats.org/officeDocument/2006/relationships/customXml" Target="../ink/ink2492.xml"/><Relationship Id="rId534" Type="http://schemas.openxmlformats.org/officeDocument/2006/relationships/image" Target="../media/image2482.png"/><Relationship Id="rId533" Type="http://schemas.openxmlformats.org/officeDocument/2006/relationships/customXml" Target="../ink/ink2491.xml"/><Relationship Id="rId532" Type="http://schemas.openxmlformats.org/officeDocument/2006/relationships/image" Target="../media/image2481.png"/><Relationship Id="rId531" Type="http://schemas.openxmlformats.org/officeDocument/2006/relationships/customXml" Target="../ink/ink2490.xml"/><Relationship Id="rId530" Type="http://schemas.openxmlformats.org/officeDocument/2006/relationships/image" Target="../media/image2480.png"/><Relationship Id="rId53" Type="http://schemas.openxmlformats.org/officeDocument/2006/relationships/customXml" Target="../ink/ink2251.xml"/><Relationship Id="rId529" Type="http://schemas.openxmlformats.org/officeDocument/2006/relationships/customXml" Target="../ink/ink2489.xml"/><Relationship Id="rId528" Type="http://schemas.openxmlformats.org/officeDocument/2006/relationships/image" Target="../media/image2479.png"/><Relationship Id="rId527" Type="http://schemas.openxmlformats.org/officeDocument/2006/relationships/customXml" Target="../ink/ink2488.xml"/><Relationship Id="rId526" Type="http://schemas.openxmlformats.org/officeDocument/2006/relationships/image" Target="../media/image2478.png"/><Relationship Id="rId525" Type="http://schemas.openxmlformats.org/officeDocument/2006/relationships/customXml" Target="../ink/ink2487.xml"/><Relationship Id="rId524" Type="http://schemas.openxmlformats.org/officeDocument/2006/relationships/image" Target="../media/image2477.png"/><Relationship Id="rId523" Type="http://schemas.openxmlformats.org/officeDocument/2006/relationships/customXml" Target="../ink/ink2486.xml"/><Relationship Id="rId522" Type="http://schemas.openxmlformats.org/officeDocument/2006/relationships/image" Target="../media/image2476.png"/><Relationship Id="rId521" Type="http://schemas.openxmlformats.org/officeDocument/2006/relationships/customXml" Target="../ink/ink2485.xml"/><Relationship Id="rId520" Type="http://schemas.openxmlformats.org/officeDocument/2006/relationships/image" Target="../media/image2475.png"/><Relationship Id="rId52" Type="http://schemas.openxmlformats.org/officeDocument/2006/relationships/image" Target="../media/image2244.png"/><Relationship Id="rId519" Type="http://schemas.openxmlformats.org/officeDocument/2006/relationships/customXml" Target="../ink/ink2484.xml"/><Relationship Id="rId518" Type="http://schemas.openxmlformats.org/officeDocument/2006/relationships/image" Target="../media/image2474.png"/><Relationship Id="rId517" Type="http://schemas.openxmlformats.org/officeDocument/2006/relationships/customXml" Target="../ink/ink2483.xml"/><Relationship Id="rId516" Type="http://schemas.openxmlformats.org/officeDocument/2006/relationships/image" Target="../media/image2473.png"/><Relationship Id="rId515" Type="http://schemas.openxmlformats.org/officeDocument/2006/relationships/customXml" Target="../ink/ink2482.xml"/><Relationship Id="rId514" Type="http://schemas.openxmlformats.org/officeDocument/2006/relationships/image" Target="../media/image2472.png"/><Relationship Id="rId513" Type="http://schemas.openxmlformats.org/officeDocument/2006/relationships/customXml" Target="../ink/ink2481.xml"/><Relationship Id="rId512" Type="http://schemas.openxmlformats.org/officeDocument/2006/relationships/image" Target="../media/image2471.png"/><Relationship Id="rId511" Type="http://schemas.openxmlformats.org/officeDocument/2006/relationships/customXml" Target="../ink/ink2480.xml"/><Relationship Id="rId510" Type="http://schemas.openxmlformats.org/officeDocument/2006/relationships/image" Target="../media/image2470.png"/><Relationship Id="rId51" Type="http://schemas.openxmlformats.org/officeDocument/2006/relationships/customXml" Target="../ink/ink2250.xml"/><Relationship Id="rId509" Type="http://schemas.openxmlformats.org/officeDocument/2006/relationships/customXml" Target="../ink/ink2479.xml"/><Relationship Id="rId508" Type="http://schemas.openxmlformats.org/officeDocument/2006/relationships/image" Target="../media/image2469.png"/><Relationship Id="rId507" Type="http://schemas.openxmlformats.org/officeDocument/2006/relationships/customXml" Target="../ink/ink2478.xml"/><Relationship Id="rId506" Type="http://schemas.openxmlformats.org/officeDocument/2006/relationships/image" Target="../media/image2468.png"/><Relationship Id="rId505" Type="http://schemas.openxmlformats.org/officeDocument/2006/relationships/customXml" Target="../ink/ink2477.xml"/><Relationship Id="rId504" Type="http://schemas.openxmlformats.org/officeDocument/2006/relationships/image" Target="../media/image2467.png"/><Relationship Id="rId503" Type="http://schemas.openxmlformats.org/officeDocument/2006/relationships/customXml" Target="../ink/ink2476.xml"/><Relationship Id="rId502" Type="http://schemas.openxmlformats.org/officeDocument/2006/relationships/image" Target="../media/image2466.png"/><Relationship Id="rId501" Type="http://schemas.openxmlformats.org/officeDocument/2006/relationships/customXml" Target="../ink/ink2475.xml"/><Relationship Id="rId500" Type="http://schemas.openxmlformats.org/officeDocument/2006/relationships/image" Target="../media/image2465.png"/><Relationship Id="rId50" Type="http://schemas.openxmlformats.org/officeDocument/2006/relationships/image" Target="../media/image2243.png"/><Relationship Id="rId5" Type="http://schemas.openxmlformats.org/officeDocument/2006/relationships/customXml" Target="../ink/ink2227.xml"/><Relationship Id="rId499" Type="http://schemas.openxmlformats.org/officeDocument/2006/relationships/customXml" Target="../ink/ink2474.xml"/><Relationship Id="rId498" Type="http://schemas.openxmlformats.org/officeDocument/2006/relationships/image" Target="../media/image2464.png"/><Relationship Id="rId497" Type="http://schemas.openxmlformats.org/officeDocument/2006/relationships/customXml" Target="../ink/ink2473.xml"/><Relationship Id="rId496" Type="http://schemas.openxmlformats.org/officeDocument/2006/relationships/image" Target="../media/image2463.png"/><Relationship Id="rId495" Type="http://schemas.openxmlformats.org/officeDocument/2006/relationships/customXml" Target="../ink/ink2472.xml"/><Relationship Id="rId494" Type="http://schemas.openxmlformats.org/officeDocument/2006/relationships/image" Target="../media/image2462.png"/><Relationship Id="rId493" Type="http://schemas.openxmlformats.org/officeDocument/2006/relationships/customXml" Target="../ink/ink2471.xml"/><Relationship Id="rId492" Type="http://schemas.openxmlformats.org/officeDocument/2006/relationships/image" Target="../media/image2461.png"/><Relationship Id="rId491" Type="http://schemas.openxmlformats.org/officeDocument/2006/relationships/customXml" Target="../ink/ink2470.xml"/><Relationship Id="rId490" Type="http://schemas.openxmlformats.org/officeDocument/2006/relationships/image" Target="../media/image2460.png"/><Relationship Id="rId49" Type="http://schemas.openxmlformats.org/officeDocument/2006/relationships/customXml" Target="../ink/ink2249.xml"/><Relationship Id="rId489" Type="http://schemas.openxmlformats.org/officeDocument/2006/relationships/customXml" Target="../ink/ink2469.xml"/><Relationship Id="rId488" Type="http://schemas.openxmlformats.org/officeDocument/2006/relationships/image" Target="../media/image2459.png"/><Relationship Id="rId487" Type="http://schemas.openxmlformats.org/officeDocument/2006/relationships/customXml" Target="../ink/ink2468.xml"/><Relationship Id="rId486" Type="http://schemas.openxmlformats.org/officeDocument/2006/relationships/image" Target="../media/image2458.png"/><Relationship Id="rId485" Type="http://schemas.openxmlformats.org/officeDocument/2006/relationships/customXml" Target="../ink/ink2467.xml"/><Relationship Id="rId484" Type="http://schemas.openxmlformats.org/officeDocument/2006/relationships/image" Target="../media/image2457.png"/><Relationship Id="rId483" Type="http://schemas.openxmlformats.org/officeDocument/2006/relationships/customXml" Target="../ink/ink2466.xml"/><Relationship Id="rId482" Type="http://schemas.openxmlformats.org/officeDocument/2006/relationships/image" Target="../media/image2456.png"/><Relationship Id="rId481" Type="http://schemas.openxmlformats.org/officeDocument/2006/relationships/customXml" Target="../ink/ink2465.xml"/><Relationship Id="rId480" Type="http://schemas.openxmlformats.org/officeDocument/2006/relationships/image" Target="../media/image2455.png"/><Relationship Id="rId48" Type="http://schemas.openxmlformats.org/officeDocument/2006/relationships/image" Target="../media/image2242.png"/><Relationship Id="rId479" Type="http://schemas.openxmlformats.org/officeDocument/2006/relationships/customXml" Target="../ink/ink2464.xml"/><Relationship Id="rId478" Type="http://schemas.openxmlformats.org/officeDocument/2006/relationships/image" Target="../media/image2454.png"/><Relationship Id="rId477" Type="http://schemas.openxmlformats.org/officeDocument/2006/relationships/customXml" Target="../ink/ink2463.xml"/><Relationship Id="rId476" Type="http://schemas.openxmlformats.org/officeDocument/2006/relationships/image" Target="../media/image2453.png"/><Relationship Id="rId475" Type="http://schemas.openxmlformats.org/officeDocument/2006/relationships/customXml" Target="../ink/ink2462.xml"/><Relationship Id="rId474" Type="http://schemas.openxmlformats.org/officeDocument/2006/relationships/image" Target="../media/image2452.png"/><Relationship Id="rId473" Type="http://schemas.openxmlformats.org/officeDocument/2006/relationships/customXml" Target="../ink/ink2461.xml"/><Relationship Id="rId472" Type="http://schemas.openxmlformats.org/officeDocument/2006/relationships/image" Target="../media/image2451.png"/><Relationship Id="rId471" Type="http://schemas.openxmlformats.org/officeDocument/2006/relationships/customXml" Target="../ink/ink2460.xml"/><Relationship Id="rId470" Type="http://schemas.openxmlformats.org/officeDocument/2006/relationships/image" Target="../media/image2450.png"/><Relationship Id="rId47" Type="http://schemas.openxmlformats.org/officeDocument/2006/relationships/customXml" Target="../ink/ink2248.xml"/><Relationship Id="rId469" Type="http://schemas.openxmlformats.org/officeDocument/2006/relationships/customXml" Target="../ink/ink2459.xml"/><Relationship Id="rId468" Type="http://schemas.openxmlformats.org/officeDocument/2006/relationships/image" Target="../media/image2449.png"/><Relationship Id="rId467" Type="http://schemas.openxmlformats.org/officeDocument/2006/relationships/customXml" Target="../ink/ink2458.xml"/><Relationship Id="rId466" Type="http://schemas.openxmlformats.org/officeDocument/2006/relationships/image" Target="../media/image2448.png"/><Relationship Id="rId465" Type="http://schemas.openxmlformats.org/officeDocument/2006/relationships/customXml" Target="../ink/ink2457.xml"/><Relationship Id="rId464" Type="http://schemas.openxmlformats.org/officeDocument/2006/relationships/image" Target="../media/image2447.png"/><Relationship Id="rId463" Type="http://schemas.openxmlformats.org/officeDocument/2006/relationships/customXml" Target="../ink/ink2456.xml"/><Relationship Id="rId462" Type="http://schemas.openxmlformats.org/officeDocument/2006/relationships/image" Target="../media/image2446.png"/><Relationship Id="rId461" Type="http://schemas.openxmlformats.org/officeDocument/2006/relationships/customXml" Target="../ink/ink2455.xml"/><Relationship Id="rId460" Type="http://schemas.openxmlformats.org/officeDocument/2006/relationships/image" Target="../media/image2445.png"/><Relationship Id="rId46" Type="http://schemas.openxmlformats.org/officeDocument/2006/relationships/image" Target="../media/image2241.png"/><Relationship Id="rId459" Type="http://schemas.openxmlformats.org/officeDocument/2006/relationships/customXml" Target="../ink/ink2454.xml"/><Relationship Id="rId458" Type="http://schemas.openxmlformats.org/officeDocument/2006/relationships/image" Target="../media/image2444.png"/><Relationship Id="rId457" Type="http://schemas.openxmlformats.org/officeDocument/2006/relationships/customXml" Target="../ink/ink2453.xml"/><Relationship Id="rId456" Type="http://schemas.openxmlformats.org/officeDocument/2006/relationships/image" Target="../media/image2443.png"/><Relationship Id="rId455" Type="http://schemas.openxmlformats.org/officeDocument/2006/relationships/customXml" Target="../ink/ink2452.xml"/><Relationship Id="rId454" Type="http://schemas.openxmlformats.org/officeDocument/2006/relationships/image" Target="../media/image2442.png"/><Relationship Id="rId453" Type="http://schemas.openxmlformats.org/officeDocument/2006/relationships/customXml" Target="../ink/ink2451.xml"/><Relationship Id="rId452" Type="http://schemas.openxmlformats.org/officeDocument/2006/relationships/image" Target="../media/image2441.png"/><Relationship Id="rId451" Type="http://schemas.openxmlformats.org/officeDocument/2006/relationships/customXml" Target="../ink/ink2450.xml"/><Relationship Id="rId450" Type="http://schemas.openxmlformats.org/officeDocument/2006/relationships/image" Target="../media/image2440.png"/><Relationship Id="rId45" Type="http://schemas.openxmlformats.org/officeDocument/2006/relationships/customXml" Target="../ink/ink2247.xml"/><Relationship Id="rId449" Type="http://schemas.openxmlformats.org/officeDocument/2006/relationships/customXml" Target="../ink/ink2449.xml"/><Relationship Id="rId448" Type="http://schemas.openxmlformats.org/officeDocument/2006/relationships/image" Target="../media/image2439.png"/><Relationship Id="rId447" Type="http://schemas.openxmlformats.org/officeDocument/2006/relationships/customXml" Target="../ink/ink2448.xml"/><Relationship Id="rId446" Type="http://schemas.openxmlformats.org/officeDocument/2006/relationships/image" Target="../media/image2438.png"/><Relationship Id="rId445" Type="http://schemas.openxmlformats.org/officeDocument/2006/relationships/customXml" Target="../ink/ink2447.xml"/><Relationship Id="rId444" Type="http://schemas.openxmlformats.org/officeDocument/2006/relationships/image" Target="../media/image2437.png"/><Relationship Id="rId443" Type="http://schemas.openxmlformats.org/officeDocument/2006/relationships/customXml" Target="../ink/ink2446.xml"/><Relationship Id="rId442" Type="http://schemas.openxmlformats.org/officeDocument/2006/relationships/image" Target="../media/image2436.png"/><Relationship Id="rId441" Type="http://schemas.openxmlformats.org/officeDocument/2006/relationships/customXml" Target="../ink/ink2445.xml"/><Relationship Id="rId440" Type="http://schemas.openxmlformats.org/officeDocument/2006/relationships/image" Target="../media/image2435.png"/><Relationship Id="rId44" Type="http://schemas.openxmlformats.org/officeDocument/2006/relationships/image" Target="../media/image2240.png"/><Relationship Id="rId439" Type="http://schemas.openxmlformats.org/officeDocument/2006/relationships/customXml" Target="../ink/ink2444.xml"/><Relationship Id="rId438" Type="http://schemas.openxmlformats.org/officeDocument/2006/relationships/image" Target="../media/image2434.png"/><Relationship Id="rId437" Type="http://schemas.openxmlformats.org/officeDocument/2006/relationships/customXml" Target="../ink/ink2443.xml"/><Relationship Id="rId436" Type="http://schemas.openxmlformats.org/officeDocument/2006/relationships/image" Target="../media/image2433.png"/><Relationship Id="rId435" Type="http://schemas.openxmlformats.org/officeDocument/2006/relationships/customXml" Target="../ink/ink2442.xml"/><Relationship Id="rId434" Type="http://schemas.openxmlformats.org/officeDocument/2006/relationships/image" Target="../media/image2432.png"/><Relationship Id="rId433" Type="http://schemas.openxmlformats.org/officeDocument/2006/relationships/customXml" Target="../ink/ink2441.xml"/><Relationship Id="rId432" Type="http://schemas.openxmlformats.org/officeDocument/2006/relationships/image" Target="../media/image2431.png"/><Relationship Id="rId431" Type="http://schemas.openxmlformats.org/officeDocument/2006/relationships/customXml" Target="../ink/ink2440.xml"/><Relationship Id="rId430" Type="http://schemas.openxmlformats.org/officeDocument/2006/relationships/image" Target="../media/image2430.png"/><Relationship Id="rId43" Type="http://schemas.openxmlformats.org/officeDocument/2006/relationships/customXml" Target="../ink/ink2246.xml"/><Relationship Id="rId429" Type="http://schemas.openxmlformats.org/officeDocument/2006/relationships/customXml" Target="../ink/ink2439.xml"/><Relationship Id="rId428" Type="http://schemas.openxmlformats.org/officeDocument/2006/relationships/image" Target="../media/image2429.png"/><Relationship Id="rId427" Type="http://schemas.openxmlformats.org/officeDocument/2006/relationships/customXml" Target="../ink/ink2438.xml"/><Relationship Id="rId426" Type="http://schemas.openxmlformats.org/officeDocument/2006/relationships/image" Target="../media/image2428.png"/><Relationship Id="rId425" Type="http://schemas.openxmlformats.org/officeDocument/2006/relationships/customXml" Target="../ink/ink2437.xml"/><Relationship Id="rId424" Type="http://schemas.openxmlformats.org/officeDocument/2006/relationships/image" Target="../media/image2427.png"/><Relationship Id="rId423" Type="http://schemas.openxmlformats.org/officeDocument/2006/relationships/customXml" Target="../ink/ink2436.xml"/><Relationship Id="rId422" Type="http://schemas.openxmlformats.org/officeDocument/2006/relationships/image" Target="../media/image2426.png"/><Relationship Id="rId421" Type="http://schemas.openxmlformats.org/officeDocument/2006/relationships/customXml" Target="../ink/ink2435.xml"/><Relationship Id="rId420" Type="http://schemas.openxmlformats.org/officeDocument/2006/relationships/image" Target="../media/image2425.png"/><Relationship Id="rId42" Type="http://schemas.openxmlformats.org/officeDocument/2006/relationships/image" Target="../media/image2239.png"/><Relationship Id="rId419" Type="http://schemas.openxmlformats.org/officeDocument/2006/relationships/customXml" Target="../ink/ink2434.xml"/><Relationship Id="rId418" Type="http://schemas.openxmlformats.org/officeDocument/2006/relationships/image" Target="../media/image2424.png"/><Relationship Id="rId417" Type="http://schemas.openxmlformats.org/officeDocument/2006/relationships/customXml" Target="../ink/ink2433.xml"/><Relationship Id="rId416" Type="http://schemas.openxmlformats.org/officeDocument/2006/relationships/image" Target="../media/image2423.png"/><Relationship Id="rId415" Type="http://schemas.openxmlformats.org/officeDocument/2006/relationships/customXml" Target="../ink/ink2432.xml"/><Relationship Id="rId414" Type="http://schemas.openxmlformats.org/officeDocument/2006/relationships/image" Target="../media/image2422.png"/><Relationship Id="rId413" Type="http://schemas.openxmlformats.org/officeDocument/2006/relationships/customXml" Target="../ink/ink2431.xml"/><Relationship Id="rId412" Type="http://schemas.openxmlformats.org/officeDocument/2006/relationships/image" Target="../media/image2421.png"/><Relationship Id="rId411" Type="http://schemas.openxmlformats.org/officeDocument/2006/relationships/customXml" Target="../ink/ink2430.xml"/><Relationship Id="rId410" Type="http://schemas.openxmlformats.org/officeDocument/2006/relationships/image" Target="../media/image2420.png"/><Relationship Id="rId41" Type="http://schemas.openxmlformats.org/officeDocument/2006/relationships/customXml" Target="../ink/ink2245.xml"/><Relationship Id="rId409" Type="http://schemas.openxmlformats.org/officeDocument/2006/relationships/customXml" Target="../ink/ink2429.xml"/><Relationship Id="rId408" Type="http://schemas.openxmlformats.org/officeDocument/2006/relationships/image" Target="../media/image2419.png"/><Relationship Id="rId407" Type="http://schemas.openxmlformats.org/officeDocument/2006/relationships/customXml" Target="../ink/ink2428.xml"/><Relationship Id="rId406" Type="http://schemas.openxmlformats.org/officeDocument/2006/relationships/image" Target="../media/image2418.png"/><Relationship Id="rId405" Type="http://schemas.openxmlformats.org/officeDocument/2006/relationships/customXml" Target="../ink/ink2427.xml"/><Relationship Id="rId404" Type="http://schemas.openxmlformats.org/officeDocument/2006/relationships/image" Target="../media/image2417.png"/><Relationship Id="rId403" Type="http://schemas.openxmlformats.org/officeDocument/2006/relationships/customXml" Target="../ink/ink2426.xml"/><Relationship Id="rId402" Type="http://schemas.openxmlformats.org/officeDocument/2006/relationships/image" Target="../media/image2416.png"/><Relationship Id="rId401" Type="http://schemas.openxmlformats.org/officeDocument/2006/relationships/customXml" Target="../ink/ink2425.xml"/><Relationship Id="rId400" Type="http://schemas.openxmlformats.org/officeDocument/2006/relationships/image" Target="../media/image2415.png"/><Relationship Id="rId40" Type="http://schemas.openxmlformats.org/officeDocument/2006/relationships/image" Target="../media/image2238.png"/><Relationship Id="rId4" Type="http://schemas.openxmlformats.org/officeDocument/2006/relationships/image" Target="../media/image2220.png"/><Relationship Id="rId399" Type="http://schemas.openxmlformats.org/officeDocument/2006/relationships/customXml" Target="../ink/ink2424.xml"/><Relationship Id="rId398" Type="http://schemas.openxmlformats.org/officeDocument/2006/relationships/image" Target="../media/image2414.png"/><Relationship Id="rId397" Type="http://schemas.openxmlformats.org/officeDocument/2006/relationships/customXml" Target="../ink/ink2423.xml"/><Relationship Id="rId396" Type="http://schemas.openxmlformats.org/officeDocument/2006/relationships/image" Target="../media/image2413.png"/><Relationship Id="rId395" Type="http://schemas.openxmlformats.org/officeDocument/2006/relationships/customXml" Target="../ink/ink2422.xml"/><Relationship Id="rId394" Type="http://schemas.openxmlformats.org/officeDocument/2006/relationships/image" Target="../media/image2412.png"/><Relationship Id="rId393" Type="http://schemas.openxmlformats.org/officeDocument/2006/relationships/customXml" Target="../ink/ink2421.xml"/><Relationship Id="rId392" Type="http://schemas.openxmlformats.org/officeDocument/2006/relationships/image" Target="../media/image2411.png"/><Relationship Id="rId391" Type="http://schemas.openxmlformats.org/officeDocument/2006/relationships/customXml" Target="../ink/ink2420.xml"/><Relationship Id="rId390" Type="http://schemas.openxmlformats.org/officeDocument/2006/relationships/image" Target="../media/image2410.png"/><Relationship Id="rId39" Type="http://schemas.openxmlformats.org/officeDocument/2006/relationships/customXml" Target="../ink/ink2244.xml"/><Relationship Id="rId389" Type="http://schemas.openxmlformats.org/officeDocument/2006/relationships/customXml" Target="../ink/ink2419.xml"/><Relationship Id="rId388" Type="http://schemas.openxmlformats.org/officeDocument/2006/relationships/image" Target="../media/image2409.png"/><Relationship Id="rId387" Type="http://schemas.openxmlformats.org/officeDocument/2006/relationships/customXml" Target="../ink/ink2418.xml"/><Relationship Id="rId386" Type="http://schemas.openxmlformats.org/officeDocument/2006/relationships/image" Target="../media/image2408.png"/><Relationship Id="rId385" Type="http://schemas.openxmlformats.org/officeDocument/2006/relationships/customXml" Target="../ink/ink2417.xml"/><Relationship Id="rId384" Type="http://schemas.openxmlformats.org/officeDocument/2006/relationships/image" Target="../media/image2407.png"/><Relationship Id="rId383" Type="http://schemas.openxmlformats.org/officeDocument/2006/relationships/customXml" Target="../ink/ink2416.xml"/><Relationship Id="rId382" Type="http://schemas.openxmlformats.org/officeDocument/2006/relationships/image" Target="../media/image2406.png"/><Relationship Id="rId381" Type="http://schemas.openxmlformats.org/officeDocument/2006/relationships/customXml" Target="../ink/ink2415.xml"/><Relationship Id="rId380" Type="http://schemas.openxmlformats.org/officeDocument/2006/relationships/image" Target="../media/image2405.png"/><Relationship Id="rId38" Type="http://schemas.openxmlformats.org/officeDocument/2006/relationships/image" Target="../media/image2237.png"/><Relationship Id="rId379" Type="http://schemas.openxmlformats.org/officeDocument/2006/relationships/customXml" Target="../ink/ink2414.xml"/><Relationship Id="rId378" Type="http://schemas.openxmlformats.org/officeDocument/2006/relationships/image" Target="../media/image2404.png"/><Relationship Id="rId377" Type="http://schemas.openxmlformats.org/officeDocument/2006/relationships/customXml" Target="../ink/ink2413.xml"/><Relationship Id="rId376" Type="http://schemas.openxmlformats.org/officeDocument/2006/relationships/image" Target="../media/image2403.png"/><Relationship Id="rId375" Type="http://schemas.openxmlformats.org/officeDocument/2006/relationships/customXml" Target="../ink/ink2412.xml"/><Relationship Id="rId374" Type="http://schemas.openxmlformats.org/officeDocument/2006/relationships/image" Target="../media/image2402.png"/><Relationship Id="rId373" Type="http://schemas.openxmlformats.org/officeDocument/2006/relationships/customXml" Target="../ink/ink2411.xml"/><Relationship Id="rId372" Type="http://schemas.openxmlformats.org/officeDocument/2006/relationships/image" Target="../media/image2401.png"/><Relationship Id="rId371" Type="http://schemas.openxmlformats.org/officeDocument/2006/relationships/customXml" Target="../ink/ink2410.xml"/><Relationship Id="rId370" Type="http://schemas.openxmlformats.org/officeDocument/2006/relationships/image" Target="../media/image2400.png"/><Relationship Id="rId37" Type="http://schemas.openxmlformats.org/officeDocument/2006/relationships/customXml" Target="../ink/ink2243.xml"/><Relationship Id="rId369" Type="http://schemas.openxmlformats.org/officeDocument/2006/relationships/customXml" Target="../ink/ink2409.xml"/><Relationship Id="rId368" Type="http://schemas.openxmlformats.org/officeDocument/2006/relationships/image" Target="../media/image2399.png"/><Relationship Id="rId367" Type="http://schemas.openxmlformats.org/officeDocument/2006/relationships/customXml" Target="../ink/ink2408.xml"/><Relationship Id="rId366" Type="http://schemas.openxmlformats.org/officeDocument/2006/relationships/image" Target="../media/image2398.png"/><Relationship Id="rId365" Type="http://schemas.openxmlformats.org/officeDocument/2006/relationships/customXml" Target="../ink/ink2407.xml"/><Relationship Id="rId364" Type="http://schemas.openxmlformats.org/officeDocument/2006/relationships/image" Target="../media/image2397.png"/><Relationship Id="rId363" Type="http://schemas.openxmlformats.org/officeDocument/2006/relationships/customXml" Target="../ink/ink2406.xml"/><Relationship Id="rId362" Type="http://schemas.openxmlformats.org/officeDocument/2006/relationships/image" Target="../media/image2396.png"/><Relationship Id="rId361" Type="http://schemas.openxmlformats.org/officeDocument/2006/relationships/customXml" Target="../ink/ink2405.xml"/><Relationship Id="rId360" Type="http://schemas.openxmlformats.org/officeDocument/2006/relationships/image" Target="../media/image2395.png"/><Relationship Id="rId36" Type="http://schemas.openxmlformats.org/officeDocument/2006/relationships/image" Target="../media/image2236.png"/><Relationship Id="rId359" Type="http://schemas.openxmlformats.org/officeDocument/2006/relationships/customXml" Target="../ink/ink2404.xml"/><Relationship Id="rId358" Type="http://schemas.openxmlformats.org/officeDocument/2006/relationships/image" Target="../media/image2394.png"/><Relationship Id="rId357" Type="http://schemas.openxmlformats.org/officeDocument/2006/relationships/customXml" Target="../ink/ink2403.xml"/><Relationship Id="rId356" Type="http://schemas.openxmlformats.org/officeDocument/2006/relationships/image" Target="../media/image220.png"/><Relationship Id="rId355" Type="http://schemas.openxmlformats.org/officeDocument/2006/relationships/customXml" Target="../ink/ink2402.xml"/><Relationship Id="rId354" Type="http://schemas.openxmlformats.org/officeDocument/2006/relationships/image" Target="../media/image2393.png"/><Relationship Id="rId353" Type="http://schemas.openxmlformats.org/officeDocument/2006/relationships/customXml" Target="../ink/ink2401.xml"/><Relationship Id="rId352" Type="http://schemas.openxmlformats.org/officeDocument/2006/relationships/image" Target="../media/image2392.png"/><Relationship Id="rId351" Type="http://schemas.openxmlformats.org/officeDocument/2006/relationships/customXml" Target="../ink/ink2400.xml"/><Relationship Id="rId350" Type="http://schemas.openxmlformats.org/officeDocument/2006/relationships/image" Target="../media/image2391.png"/><Relationship Id="rId35" Type="http://schemas.openxmlformats.org/officeDocument/2006/relationships/customXml" Target="../ink/ink2242.xml"/><Relationship Id="rId349" Type="http://schemas.openxmlformats.org/officeDocument/2006/relationships/customXml" Target="../ink/ink2399.xml"/><Relationship Id="rId348" Type="http://schemas.openxmlformats.org/officeDocument/2006/relationships/image" Target="../media/image2390.png"/><Relationship Id="rId347" Type="http://schemas.openxmlformats.org/officeDocument/2006/relationships/customXml" Target="../ink/ink2398.xml"/><Relationship Id="rId346" Type="http://schemas.openxmlformats.org/officeDocument/2006/relationships/image" Target="../media/image804.png"/><Relationship Id="rId345" Type="http://schemas.openxmlformats.org/officeDocument/2006/relationships/customXml" Target="../ink/ink2397.xml"/><Relationship Id="rId344" Type="http://schemas.openxmlformats.org/officeDocument/2006/relationships/image" Target="../media/image2389.png"/><Relationship Id="rId343" Type="http://schemas.openxmlformats.org/officeDocument/2006/relationships/customXml" Target="../ink/ink2396.xml"/><Relationship Id="rId342" Type="http://schemas.openxmlformats.org/officeDocument/2006/relationships/image" Target="../media/image2388.png"/><Relationship Id="rId341" Type="http://schemas.openxmlformats.org/officeDocument/2006/relationships/customXml" Target="../ink/ink2395.xml"/><Relationship Id="rId340" Type="http://schemas.openxmlformats.org/officeDocument/2006/relationships/image" Target="../media/image2387.png"/><Relationship Id="rId34" Type="http://schemas.openxmlformats.org/officeDocument/2006/relationships/image" Target="../media/image2235.png"/><Relationship Id="rId339" Type="http://schemas.openxmlformats.org/officeDocument/2006/relationships/customXml" Target="../ink/ink2394.xml"/><Relationship Id="rId338" Type="http://schemas.openxmlformats.org/officeDocument/2006/relationships/image" Target="../media/image2386.png"/><Relationship Id="rId337" Type="http://schemas.openxmlformats.org/officeDocument/2006/relationships/customXml" Target="../ink/ink2393.xml"/><Relationship Id="rId336" Type="http://schemas.openxmlformats.org/officeDocument/2006/relationships/image" Target="../media/image2385.png"/><Relationship Id="rId335" Type="http://schemas.openxmlformats.org/officeDocument/2006/relationships/customXml" Target="../ink/ink2392.xml"/><Relationship Id="rId334" Type="http://schemas.openxmlformats.org/officeDocument/2006/relationships/image" Target="../media/image2384.png"/><Relationship Id="rId333" Type="http://schemas.openxmlformats.org/officeDocument/2006/relationships/customXml" Target="../ink/ink2391.xml"/><Relationship Id="rId332" Type="http://schemas.openxmlformats.org/officeDocument/2006/relationships/image" Target="../media/image2383.png"/><Relationship Id="rId331" Type="http://schemas.openxmlformats.org/officeDocument/2006/relationships/customXml" Target="../ink/ink2390.xml"/><Relationship Id="rId330" Type="http://schemas.openxmlformats.org/officeDocument/2006/relationships/image" Target="../media/image2382.png"/><Relationship Id="rId33" Type="http://schemas.openxmlformats.org/officeDocument/2006/relationships/customXml" Target="../ink/ink2241.xml"/><Relationship Id="rId329" Type="http://schemas.openxmlformats.org/officeDocument/2006/relationships/customXml" Target="../ink/ink2389.xml"/><Relationship Id="rId328" Type="http://schemas.openxmlformats.org/officeDocument/2006/relationships/image" Target="../media/image2381.png"/><Relationship Id="rId327" Type="http://schemas.openxmlformats.org/officeDocument/2006/relationships/customXml" Target="../ink/ink2388.xml"/><Relationship Id="rId326" Type="http://schemas.openxmlformats.org/officeDocument/2006/relationships/image" Target="../media/image2380.png"/><Relationship Id="rId325" Type="http://schemas.openxmlformats.org/officeDocument/2006/relationships/customXml" Target="../ink/ink2387.xml"/><Relationship Id="rId324" Type="http://schemas.openxmlformats.org/officeDocument/2006/relationships/image" Target="../media/image2379.png"/><Relationship Id="rId323" Type="http://schemas.openxmlformats.org/officeDocument/2006/relationships/customXml" Target="../ink/ink2386.xml"/><Relationship Id="rId322" Type="http://schemas.openxmlformats.org/officeDocument/2006/relationships/image" Target="../media/image2378.png"/><Relationship Id="rId321" Type="http://schemas.openxmlformats.org/officeDocument/2006/relationships/customXml" Target="../ink/ink2385.xml"/><Relationship Id="rId320" Type="http://schemas.openxmlformats.org/officeDocument/2006/relationships/image" Target="../media/image2377.png"/><Relationship Id="rId32" Type="http://schemas.openxmlformats.org/officeDocument/2006/relationships/image" Target="../media/image2234.png"/><Relationship Id="rId319" Type="http://schemas.openxmlformats.org/officeDocument/2006/relationships/customXml" Target="../ink/ink2384.xml"/><Relationship Id="rId318" Type="http://schemas.openxmlformats.org/officeDocument/2006/relationships/image" Target="../media/image2376.png"/><Relationship Id="rId317" Type="http://schemas.openxmlformats.org/officeDocument/2006/relationships/customXml" Target="../ink/ink2383.xml"/><Relationship Id="rId316" Type="http://schemas.openxmlformats.org/officeDocument/2006/relationships/image" Target="../media/image2375.png"/><Relationship Id="rId315" Type="http://schemas.openxmlformats.org/officeDocument/2006/relationships/customXml" Target="../ink/ink2382.xml"/><Relationship Id="rId314" Type="http://schemas.openxmlformats.org/officeDocument/2006/relationships/image" Target="../media/image2374.png"/><Relationship Id="rId313" Type="http://schemas.openxmlformats.org/officeDocument/2006/relationships/customXml" Target="../ink/ink2381.xml"/><Relationship Id="rId312" Type="http://schemas.openxmlformats.org/officeDocument/2006/relationships/image" Target="../media/image2373.png"/><Relationship Id="rId311" Type="http://schemas.openxmlformats.org/officeDocument/2006/relationships/customXml" Target="../ink/ink2380.xml"/><Relationship Id="rId310" Type="http://schemas.openxmlformats.org/officeDocument/2006/relationships/image" Target="../media/image2372.png"/><Relationship Id="rId31" Type="http://schemas.openxmlformats.org/officeDocument/2006/relationships/customXml" Target="../ink/ink2240.xml"/><Relationship Id="rId309" Type="http://schemas.openxmlformats.org/officeDocument/2006/relationships/customXml" Target="../ink/ink2379.xml"/><Relationship Id="rId308" Type="http://schemas.openxmlformats.org/officeDocument/2006/relationships/image" Target="../media/image2371.png"/><Relationship Id="rId307" Type="http://schemas.openxmlformats.org/officeDocument/2006/relationships/customXml" Target="../ink/ink2378.xml"/><Relationship Id="rId306" Type="http://schemas.openxmlformats.org/officeDocument/2006/relationships/image" Target="../media/image2370.png"/><Relationship Id="rId305" Type="http://schemas.openxmlformats.org/officeDocument/2006/relationships/customXml" Target="../ink/ink2377.xml"/><Relationship Id="rId304" Type="http://schemas.openxmlformats.org/officeDocument/2006/relationships/image" Target="../media/image2369.png"/><Relationship Id="rId303" Type="http://schemas.openxmlformats.org/officeDocument/2006/relationships/customXml" Target="../ink/ink2376.xml"/><Relationship Id="rId302" Type="http://schemas.openxmlformats.org/officeDocument/2006/relationships/image" Target="../media/image2368.png"/><Relationship Id="rId301" Type="http://schemas.openxmlformats.org/officeDocument/2006/relationships/customXml" Target="../ink/ink2375.xml"/><Relationship Id="rId300" Type="http://schemas.openxmlformats.org/officeDocument/2006/relationships/image" Target="../media/image2367.png"/><Relationship Id="rId30" Type="http://schemas.openxmlformats.org/officeDocument/2006/relationships/image" Target="../media/image2233.png"/><Relationship Id="rId3" Type="http://schemas.openxmlformats.org/officeDocument/2006/relationships/customXml" Target="../ink/ink2226.xml"/><Relationship Id="rId299" Type="http://schemas.openxmlformats.org/officeDocument/2006/relationships/customXml" Target="../ink/ink2374.xml"/><Relationship Id="rId298" Type="http://schemas.openxmlformats.org/officeDocument/2006/relationships/image" Target="../media/image2366.png"/><Relationship Id="rId297" Type="http://schemas.openxmlformats.org/officeDocument/2006/relationships/customXml" Target="../ink/ink2373.xml"/><Relationship Id="rId296" Type="http://schemas.openxmlformats.org/officeDocument/2006/relationships/image" Target="../media/image2365.png"/><Relationship Id="rId295" Type="http://schemas.openxmlformats.org/officeDocument/2006/relationships/customXml" Target="../ink/ink2372.xml"/><Relationship Id="rId294" Type="http://schemas.openxmlformats.org/officeDocument/2006/relationships/image" Target="../media/image2364.png"/><Relationship Id="rId293" Type="http://schemas.openxmlformats.org/officeDocument/2006/relationships/customXml" Target="../ink/ink2371.xml"/><Relationship Id="rId292" Type="http://schemas.openxmlformats.org/officeDocument/2006/relationships/image" Target="../media/image2363.png"/><Relationship Id="rId291" Type="http://schemas.openxmlformats.org/officeDocument/2006/relationships/customXml" Target="../ink/ink2370.xml"/><Relationship Id="rId290" Type="http://schemas.openxmlformats.org/officeDocument/2006/relationships/image" Target="../media/image2362.png"/><Relationship Id="rId29" Type="http://schemas.openxmlformats.org/officeDocument/2006/relationships/customXml" Target="../ink/ink2239.xml"/><Relationship Id="rId289" Type="http://schemas.openxmlformats.org/officeDocument/2006/relationships/customXml" Target="../ink/ink2369.xml"/><Relationship Id="rId288" Type="http://schemas.openxmlformats.org/officeDocument/2006/relationships/image" Target="../media/image2361.png"/><Relationship Id="rId287" Type="http://schemas.openxmlformats.org/officeDocument/2006/relationships/customXml" Target="../ink/ink2368.xml"/><Relationship Id="rId286" Type="http://schemas.openxmlformats.org/officeDocument/2006/relationships/image" Target="../media/image2360.png"/><Relationship Id="rId285" Type="http://schemas.openxmlformats.org/officeDocument/2006/relationships/customXml" Target="../ink/ink2367.xml"/><Relationship Id="rId284" Type="http://schemas.openxmlformats.org/officeDocument/2006/relationships/image" Target="../media/image2359.png"/><Relationship Id="rId283" Type="http://schemas.openxmlformats.org/officeDocument/2006/relationships/customXml" Target="../ink/ink2366.xml"/><Relationship Id="rId282" Type="http://schemas.openxmlformats.org/officeDocument/2006/relationships/image" Target="../media/image2358.png"/><Relationship Id="rId281" Type="http://schemas.openxmlformats.org/officeDocument/2006/relationships/customXml" Target="../ink/ink2365.xml"/><Relationship Id="rId280" Type="http://schemas.openxmlformats.org/officeDocument/2006/relationships/image" Target="../media/image2357.png"/><Relationship Id="rId28" Type="http://schemas.openxmlformats.org/officeDocument/2006/relationships/image" Target="../media/image2232.png"/><Relationship Id="rId279" Type="http://schemas.openxmlformats.org/officeDocument/2006/relationships/customXml" Target="../ink/ink2364.xml"/><Relationship Id="rId278" Type="http://schemas.openxmlformats.org/officeDocument/2006/relationships/image" Target="../media/image2356.png"/><Relationship Id="rId277" Type="http://schemas.openxmlformats.org/officeDocument/2006/relationships/customXml" Target="../ink/ink2363.xml"/><Relationship Id="rId276" Type="http://schemas.openxmlformats.org/officeDocument/2006/relationships/image" Target="../media/image2355.png"/><Relationship Id="rId275" Type="http://schemas.openxmlformats.org/officeDocument/2006/relationships/customXml" Target="../ink/ink2362.xml"/><Relationship Id="rId274" Type="http://schemas.openxmlformats.org/officeDocument/2006/relationships/image" Target="../media/image2354.png"/><Relationship Id="rId273" Type="http://schemas.openxmlformats.org/officeDocument/2006/relationships/customXml" Target="../ink/ink2361.xml"/><Relationship Id="rId272" Type="http://schemas.openxmlformats.org/officeDocument/2006/relationships/image" Target="../media/image2353.png"/><Relationship Id="rId271" Type="http://schemas.openxmlformats.org/officeDocument/2006/relationships/customXml" Target="../ink/ink2360.xml"/><Relationship Id="rId270" Type="http://schemas.openxmlformats.org/officeDocument/2006/relationships/image" Target="../media/image2352.png"/><Relationship Id="rId27" Type="http://schemas.openxmlformats.org/officeDocument/2006/relationships/customXml" Target="../ink/ink2238.xml"/><Relationship Id="rId269" Type="http://schemas.openxmlformats.org/officeDocument/2006/relationships/customXml" Target="../ink/ink2359.xml"/><Relationship Id="rId268" Type="http://schemas.openxmlformats.org/officeDocument/2006/relationships/image" Target="../media/image2351.png"/><Relationship Id="rId267" Type="http://schemas.openxmlformats.org/officeDocument/2006/relationships/customXml" Target="../ink/ink2358.xml"/><Relationship Id="rId266" Type="http://schemas.openxmlformats.org/officeDocument/2006/relationships/image" Target="../media/image2350.png"/><Relationship Id="rId265" Type="http://schemas.openxmlformats.org/officeDocument/2006/relationships/customXml" Target="../ink/ink2357.xml"/><Relationship Id="rId264" Type="http://schemas.openxmlformats.org/officeDocument/2006/relationships/image" Target="../media/image2349.png"/><Relationship Id="rId263" Type="http://schemas.openxmlformats.org/officeDocument/2006/relationships/customXml" Target="../ink/ink2356.xml"/><Relationship Id="rId262" Type="http://schemas.openxmlformats.org/officeDocument/2006/relationships/image" Target="../media/image2348.png"/><Relationship Id="rId261" Type="http://schemas.openxmlformats.org/officeDocument/2006/relationships/customXml" Target="../ink/ink2355.xml"/><Relationship Id="rId260" Type="http://schemas.openxmlformats.org/officeDocument/2006/relationships/image" Target="../media/image2347.png"/><Relationship Id="rId26" Type="http://schemas.openxmlformats.org/officeDocument/2006/relationships/image" Target="../media/image2231.png"/><Relationship Id="rId259" Type="http://schemas.openxmlformats.org/officeDocument/2006/relationships/customXml" Target="../ink/ink2354.xml"/><Relationship Id="rId258" Type="http://schemas.openxmlformats.org/officeDocument/2006/relationships/image" Target="../media/image2346.png"/><Relationship Id="rId257" Type="http://schemas.openxmlformats.org/officeDocument/2006/relationships/customXml" Target="../ink/ink2353.xml"/><Relationship Id="rId256" Type="http://schemas.openxmlformats.org/officeDocument/2006/relationships/image" Target="../media/image2345.png"/><Relationship Id="rId255" Type="http://schemas.openxmlformats.org/officeDocument/2006/relationships/customXml" Target="../ink/ink2352.xml"/><Relationship Id="rId254" Type="http://schemas.openxmlformats.org/officeDocument/2006/relationships/image" Target="../media/image2344.png"/><Relationship Id="rId253" Type="http://schemas.openxmlformats.org/officeDocument/2006/relationships/customXml" Target="../ink/ink2351.xml"/><Relationship Id="rId252" Type="http://schemas.openxmlformats.org/officeDocument/2006/relationships/image" Target="../media/image2343.png"/><Relationship Id="rId251" Type="http://schemas.openxmlformats.org/officeDocument/2006/relationships/customXml" Target="../ink/ink2350.xml"/><Relationship Id="rId250" Type="http://schemas.openxmlformats.org/officeDocument/2006/relationships/image" Target="../media/image2342.png"/><Relationship Id="rId25" Type="http://schemas.openxmlformats.org/officeDocument/2006/relationships/customXml" Target="../ink/ink2237.xml"/><Relationship Id="rId249" Type="http://schemas.openxmlformats.org/officeDocument/2006/relationships/customXml" Target="../ink/ink2349.xml"/><Relationship Id="rId248" Type="http://schemas.openxmlformats.org/officeDocument/2006/relationships/image" Target="../media/image2341.png"/><Relationship Id="rId247" Type="http://schemas.openxmlformats.org/officeDocument/2006/relationships/customXml" Target="../ink/ink2348.xml"/><Relationship Id="rId246" Type="http://schemas.openxmlformats.org/officeDocument/2006/relationships/image" Target="../media/image2340.png"/><Relationship Id="rId245" Type="http://schemas.openxmlformats.org/officeDocument/2006/relationships/customXml" Target="../ink/ink2347.xml"/><Relationship Id="rId244" Type="http://schemas.openxmlformats.org/officeDocument/2006/relationships/image" Target="../media/image2339.png"/><Relationship Id="rId243" Type="http://schemas.openxmlformats.org/officeDocument/2006/relationships/customXml" Target="../ink/ink2346.xml"/><Relationship Id="rId242" Type="http://schemas.openxmlformats.org/officeDocument/2006/relationships/image" Target="../media/image2338.png"/><Relationship Id="rId241" Type="http://schemas.openxmlformats.org/officeDocument/2006/relationships/customXml" Target="../ink/ink2345.xml"/><Relationship Id="rId240" Type="http://schemas.openxmlformats.org/officeDocument/2006/relationships/image" Target="../media/image2337.png"/><Relationship Id="rId24" Type="http://schemas.openxmlformats.org/officeDocument/2006/relationships/image" Target="../media/image2230.png"/><Relationship Id="rId239" Type="http://schemas.openxmlformats.org/officeDocument/2006/relationships/customXml" Target="../ink/ink2344.xml"/><Relationship Id="rId238" Type="http://schemas.openxmlformats.org/officeDocument/2006/relationships/image" Target="../media/image2336.png"/><Relationship Id="rId237" Type="http://schemas.openxmlformats.org/officeDocument/2006/relationships/customXml" Target="../ink/ink2343.xml"/><Relationship Id="rId236" Type="http://schemas.openxmlformats.org/officeDocument/2006/relationships/image" Target="../media/image2335.png"/><Relationship Id="rId235" Type="http://schemas.openxmlformats.org/officeDocument/2006/relationships/customXml" Target="../ink/ink2342.xml"/><Relationship Id="rId234" Type="http://schemas.openxmlformats.org/officeDocument/2006/relationships/image" Target="../media/image2334.png"/><Relationship Id="rId233" Type="http://schemas.openxmlformats.org/officeDocument/2006/relationships/customXml" Target="../ink/ink2341.xml"/><Relationship Id="rId232" Type="http://schemas.openxmlformats.org/officeDocument/2006/relationships/image" Target="../media/image2333.png"/><Relationship Id="rId231" Type="http://schemas.openxmlformats.org/officeDocument/2006/relationships/customXml" Target="../ink/ink2340.xml"/><Relationship Id="rId230" Type="http://schemas.openxmlformats.org/officeDocument/2006/relationships/image" Target="../media/image2332.png"/><Relationship Id="rId23" Type="http://schemas.openxmlformats.org/officeDocument/2006/relationships/customXml" Target="../ink/ink2236.xml"/><Relationship Id="rId229" Type="http://schemas.openxmlformats.org/officeDocument/2006/relationships/customXml" Target="../ink/ink2339.xml"/><Relationship Id="rId228" Type="http://schemas.openxmlformats.org/officeDocument/2006/relationships/image" Target="../media/image2331.png"/><Relationship Id="rId227" Type="http://schemas.openxmlformats.org/officeDocument/2006/relationships/customXml" Target="../ink/ink2338.xml"/><Relationship Id="rId226" Type="http://schemas.openxmlformats.org/officeDocument/2006/relationships/image" Target="../media/image2330.png"/><Relationship Id="rId225" Type="http://schemas.openxmlformats.org/officeDocument/2006/relationships/customXml" Target="../ink/ink2337.xml"/><Relationship Id="rId224" Type="http://schemas.openxmlformats.org/officeDocument/2006/relationships/image" Target="../media/image2329.png"/><Relationship Id="rId223" Type="http://schemas.openxmlformats.org/officeDocument/2006/relationships/customXml" Target="../ink/ink2336.xml"/><Relationship Id="rId222" Type="http://schemas.openxmlformats.org/officeDocument/2006/relationships/image" Target="../media/image2328.png"/><Relationship Id="rId221" Type="http://schemas.openxmlformats.org/officeDocument/2006/relationships/customXml" Target="../ink/ink2335.xml"/><Relationship Id="rId220" Type="http://schemas.openxmlformats.org/officeDocument/2006/relationships/image" Target="../media/image2327.png"/><Relationship Id="rId22" Type="http://schemas.openxmlformats.org/officeDocument/2006/relationships/image" Target="../media/image2229.png"/><Relationship Id="rId219" Type="http://schemas.openxmlformats.org/officeDocument/2006/relationships/customXml" Target="../ink/ink2334.xml"/><Relationship Id="rId218" Type="http://schemas.openxmlformats.org/officeDocument/2006/relationships/image" Target="../media/image2326.png"/><Relationship Id="rId217" Type="http://schemas.openxmlformats.org/officeDocument/2006/relationships/customXml" Target="../ink/ink2333.xml"/><Relationship Id="rId216" Type="http://schemas.openxmlformats.org/officeDocument/2006/relationships/image" Target="../media/image2325.png"/><Relationship Id="rId215" Type="http://schemas.openxmlformats.org/officeDocument/2006/relationships/customXml" Target="../ink/ink2332.xml"/><Relationship Id="rId214" Type="http://schemas.openxmlformats.org/officeDocument/2006/relationships/image" Target="../media/image2324.png"/><Relationship Id="rId213" Type="http://schemas.openxmlformats.org/officeDocument/2006/relationships/customXml" Target="../ink/ink2331.xml"/><Relationship Id="rId212" Type="http://schemas.openxmlformats.org/officeDocument/2006/relationships/image" Target="../media/image2323.png"/><Relationship Id="rId211" Type="http://schemas.openxmlformats.org/officeDocument/2006/relationships/customXml" Target="../ink/ink2330.xml"/><Relationship Id="rId210" Type="http://schemas.openxmlformats.org/officeDocument/2006/relationships/image" Target="../media/image2322.png"/><Relationship Id="rId21" Type="http://schemas.openxmlformats.org/officeDocument/2006/relationships/customXml" Target="../ink/ink2235.xml"/><Relationship Id="rId209" Type="http://schemas.openxmlformats.org/officeDocument/2006/relationships/customXml" Target="../ink/ink2329.xml"/><Relationship Id="rId208" Type="http://schemas.openxmlformats.org/officeDocument/2006/relationships/image" Target="../media/image2321.png"/><Relationship Id="rId207" Type="http://schemas.openxmlformats.org/officeDocument/2006/relationships/customXml" Target="../ink/ink2328.xml"/><Relationship Id="rId206" Type="http://schemas.openxmlformats.org/officeDocument/2006/relationships/image" Target="../media/image2320.png"/><Relationship Id="rId205" Type="http://schemas.openxmlformats.org/officeDocument/2006/relationships/customXml" Target="../ink/ink2327.xml"/><Relationship Id="rId204" Type="http://schemas.openxmlformats.org/officeDocument/2006/relationships/image" Target="../media/image2319.png"/><Relationship Id="rId203" Type="http://schemas.openxmlformats.org/officeDocument/2006/relationships/customXml" Target="../ink/ink2326.xml"/><Relationship Id="rId202" Type="http://schemas.openxmlformats.org/officeDocument/2006/relationships/image" Target="../media/image2318.png"/><Relationship Id="rId201" Type="http://schemas.openxmlformats.org/officeDocument/2006/relationships/customXml" Target="../ink/ink2325.xml"/><Relationship Id="rId200" Type="http://schemas.openxmlformats.org/officeDocument/2006/relationships/image" Target="../media/image2317.png"/><Relationship Id="rId20" Type="http://schemas.openxmlformats.org/officeDocument/2006/relationships/image" Target="../media/image2228.png"/><Relationship Id="rId2" Type="http://schemas.openxmlformats.org/officeDocument/2006/relationships/image" Target="../media/image2219.png"/><Relationship Id="rId199" Type="http://schemas.openxmlformats.org/officeDocument/2006/relationships/customXml" Target="../ink/ink2324.xml"/><Relationship Id="rId198" Type="http://schemas.openxmlformats.org/officeDocument/2006/relationships/image" Target="../media/image2316.png"/><Relationship Id="rId197" Type="http://schemas.openxmlformats.org/officeDocument/2006/relationships/customXml" Target="../ink/ink2323.xml"/><Relationship Id="rId196" Type="http://schemas.openxmlformats.org/officeDocument/2006/relationships/image" Target="../media/image2315.png"/><Relationship Id="rId195" Type="http://schemas.openxmlformats.org/officeDocument/2006/relationships/customXml" Target="../ink/ink2322.xml"/><Relationship Id="rId194" Type="http://schemas.openxmlformats.org/officeDocument/2006/relationships/image" Target="../media/image2314.png"/><Relationship Id="rId193" Type="http://schemas.openxmlformats.org/officeDocument/2006/relationships/customXml" Target="../ink/ink2321.xml"/><Relationship Id="rId192" Type="http://schemas.openxmlformats.org/officeDocument/2006/relationships/image" Target="../media/image2313.png"/><Relationship Id="rId191" Type="http://schemas.openxmlformats.org/officeDocument/2006/relationships/customXml" Target="../ink/ink2320.xml"/><Relationship Id="rId190" Type="http://schemas.openxmlformats.org/officeDocument/2006/relationships/image" Target="../media/image2312.png"/><Relationship Id="rId19" Type="http://schemas.openxmlformats.org/officeDocument/2006/relationships/customXml" Target="../ink/ink2234.xml"/><Relationship Id="rId189" Type="http://schemas.openxmlformats.org/officeDocument/2006/relationships/customXml" Target="../ink/ink2319.xml"/><Relationship Id="rId188" Type="http://schemas.openxmlformats.org/officeDocument/2006/relationships/image" Target="../media/image2311.png"/><Relationship Id="rId187" Type="http://schemas.openxmlformats.org/officeDocument/2006/relationships/customXml" Target="../ink/ink2318.xml"/><Relationship Id="rId186" Type="http://schemas.openxmlformats.org/officeDocument/2006/relationships/image" Target="../media/image2310.png"/><Relationship Id="rId185" Type="http://schemas.openxmlformats.org/officeDocument/2006/relationships/customXml" Target="../ink/ink2317.xml"/><Relationship Id="rId184" Type="http://schemas.openxmlformats.org/officeDocument/2006/relationships/image" Target="../media/image2309.png"/><Relationship Id="rId183" Type="http://schemas.openxmlformats.org/officeDocument/2006/relationships/customXml" Target="../ink/ink2316.xml"/><Relationship Id="rId182" Type="http://schemas.openxmlformats.org/officeDocument/2006/relationships/image" Target="../media/image2308.png"/><Relationship Id="rId181" Type="http://schemas.openxmlformats.org/officeDocument/2006/relationships/customXml" Target="../ink/ink2315.xml"/><Relationship Id="rId180" Type="http://schemas.openxmlformats.org/officeDocument/2006/relationships/image" Target="../media/image2307.png"/><Relationship Id="rId18" Type="http://schemas.openxmlformats.org/officeDocument/2006/relationships/image" Target="../media/image2227.png"/><Relationship Id="rId179" Type="http://schemas.openxmlformats.org/officeDocument/2006/relationships/customXml" Target="../ink/ink2314.xml"/><Relationship Id="rId178" Type="http://schemas.openxmlformats.org/officeDocument/2006/relationships/image" Target="../media/image2306.png"/><Relationship Id="rId177" Type="http://schemas.openxmlformats.org/officeDocument/2006/relationships/customXml" Target="../ink/ink2313.xml"/><Relationship Id="rId176" Type="http://schemas.openxmlformats.org/officeDocument/2006/relationships/image" Target="../media/image2305.png"/><Relationship Id="rId175" Type="http://schemas.openxmlformats.org/officeDocument/2006/relationships/customXml" Target="../ink/ink2312.xml"/><Relationship Id="rId174" Type="http://schemas.openxmlformats.org/officeDocument/2006/relationships/image" Target="../media/image2304.png"/><Relationship Id="rId173" Type="http://schemas.openxmlformats.org/officeDocument/2006/relationships/customXml" Target="../ink/ink2311.xml"/><Relationship Id="rId172" Type="http://schemas.openxmlformats.org/officeDocument/2006/relationships/image" Target="../media/image2303.png"/><Relationship Id="rId171" Type="http://schemas.openxmlformats.org/officeDocument/2006/relationships/customXml" Target="../ink/ink2310.xml"/><Relationship Id="rId170" Type="http://schemas.openxmlformats.org/officeDocument/2006/relationships/image" Target="../media/image2302.png"/><Relationship Id="rId17" Type="http://schemas.openxmlformats.org/officeDocument/2006/relationships/customXml" Target="../ink/ink2233.xml"/><Relationship Id="rId169" Type="http://schemas.openxmlformats.org/officeDocument/2006/relationships/customXml" Target="../ink/ink2309.xml"/><Relationship Id="rId168" Type="http://schemas.openxmlformats.org/officeDocument/2006/relationships/image" Target="../media/image2301.png"/><Relationship Id="rId167" Type="http://schemas.openxmlformats.org/officeDocument/2006/relationships/customXml" Target="../ink/ink2308.xml"/><Relationship Id="rId166" Type="http://schemas.openxmlformats.org/officeDocument/2006/relationships/image" Target="../media/image2300.png"/><Relationship Id="rId165" Type="http://schemas.openxmlformats.org/officeDocument/2006/relationships/customXml" Target="../ink/ink2307.xml"/><Relationship Id="rId164" Type="http://schemas.openxmlformats.org/officeDocument/2006/relationships/image" Target="../media/image2299.png"/><Relationship Id="rId163" Type="http://schemas.openxmlformats.org/officeDocument/2006/relationships/customXml" Target="../ink/ink2306.xml"/><Relationship Id="rId162" Type="http://schemas.openxmlformats.org/officeDocument/2006/relationships/image" Target="../media/image2298.png"/><Relationship Id="rId161" Type="http://schemas.openxmlformats.org/officeDocument/2006/relationships/customXml" Target="../ink/ink2305.xml"/><Relationship Id="rId160" Type="http://schemas.openxmlformats.org/officeDocument/2006/relationships/image" Target="../media/image2297.png"/><Relationship Id="rId16" Type="http://schemas.openxmlformats.org/officeDocument/2006/relationships/image" Target="../media/image2226.png"/><Relationship Id="rId159" Type="http://schemas.openxmlformats.org/officeDocument/2006/relationships/customXml" Target="../ink/ink2304.xml"/><Relationship Id="rId158" Type="http://schemas.openxmlformats.org/officeDocument/2006/relationships/image" Target="../media/image2296.png"/><Relationship Id="rId157" Type="http://schemas.openxmlformats.org/officeDocument/2006/relationships/customXml" Target="../ink/ink2303.xml"/><Relationship Id="rId156" Type="http://schemas.openxmlformats.org/officeDocument/2006/relationships/image" Target="../media/image2295.png"/><Relationship Id="rId155" Type="http://schemas.openxmlformats.org/officeDocument/2006/relationships/customXml" Target="../ink/ink2302.xml"/><Relationship Id="rId154" Type="http://schemas.openxmlformats.org/officeDocument/2006/relationships/image" Target="../media/image2294.png"/><Relationship Id="rId153" Type="http://schemas.openxmlformats.org/officeDocument/2006/relationships/customXml" Target="../ink/ink2301.xml"/><Relationship Id="rId152" Type="http://schemas.openxmlformats.org/officeDocument/2006/relationships/image" Target="../media/image2293.png"/><Relationship Id="rId151" Type="http://schemas.openxmlformats.org/officeDocument/2006/relationships/customXml" Target="../ink/ink2300.xml"/><Relationship Id="rId150" Type="http://schemas.openxmlformats.org/officeDocument/2006/relationships/image" Target="../media/image2292.png"/><Relationship Id="rId15" Type="http://schemas.openxmlformats.org/officeDocument/2006/relationships/customXml" Target="../ink/ink2232.xml"/><Relationship Id="rId149" Type="http://schemas.openxmlformats.org/officeDocument/2006/relationships/customXml" Target="../ink/ink2299.xml"/><Relationship Id="rId148" Type="http://schemas.openxmlformats.org/officeDocument/2006/relationships/image" Target="../media/image2291.png"/><Relationship Id="rId147" Type="http://schemas.openxmlformats.org/officeDocument/2006/relationships/customXml" Target="../ink/ink2298.xml"/><Relationship Id="rId146" Type="http://schemas.openxmlformats.org/officeDocument/2006/relationships/image" Target="../media/image1322.png"/><Relationship Id="rId145" Type="http://schemas.openxmlformats.org/officeDocument/2006/relationships/customXml" Target="../ink/ink2297.xml"/><Relationship Id="rId144" Type="http://schemas.openxmlformats.org/officeDocument/2006/relationships/image" Target="../media/image2290.png"/><Relationship Id="rId143" Type="http://schemas.openxmlformats.org/officeDocument/2006/relationships/customXml" Target="../ink/ink2296.xml"/><Relationship Id="rId142" Type="http://schemas.openxmlformats.org/officeDocument/2006/relationships/image" Target="../media/image2289.png"/><Relationship Id="rId141" Type="http://schemas.openxmlformats.org/officeDocument/2006/relationships/customXml" Target="../ink/ink2295.xml"/><Relationship Id="rId140" Type="http://schemas.openxmlformats.org/officeDocument/2006/relationships/image" Target="../media/image2288.png"/><Relationship Id="rId14" Type="http://schemas.openxmlformats.org/officeDocument/2006/relationships/image" Target="../media/image2225.png"/><Relationship Id="rId139" Type="http://schemas.openxmlformats.org/officeDocument/2006/relationships/customXml" Target="../ink/ink2294.xml"/><Relationship Id="rId138" Type="http://schemas.openxmlformats.org/officeDocument/2006/relationships/image" Target="../media/image2287.png"/><Relationship Id="rId137" Type="http://schemas.openxmlformats.org/officeDocument/2006/relationships/customXml" Target="../ink/ink2293.xml"/><Relationship Id="rId136" Type="http://schemas.openxmlformats.org/officeDocument/2006/relationships/image" Target="../media/image2286.png"/><Relationship Id="rId135" Type="http://schemas.openxmlformats.org/officeDocument/2006/relationships/customXml" Target="../ink/ink2292.xml"/><Relationship Id="rId134" Type="http://schemas.openxmlformats.org/officeDocument/2006/relationships/image" Target="../media/image2285.png"/><Relationship Id="rId133" Type="http://schemas.openxmlformats.org/officeDocument/2006/relationships/customXml" Target="../ink/ink2291.xml"/><Relationship Id="rId132" Type="http://schemas.openxmlformats.org/officeDocument/2006/relationships/image" Target="../media/image2284.png"/><Relationship Id="rId131" Type="http://schemas.openxmlformats.org/officeDocument/2006/relationships/customXml" Target="../ink/ink2290.xml"/><Relationship Id="rId130" Type="http://schemas.openxmlformats.org/officeDocument/2006/relationships/image" Target="../media/image2283.png"/><Relationship Id="rId13" Type="http://schemas.openxmlformats.org/officeDocument/2006/relationships/customXml" Target="../ink/ink2231.xml"/><Relationship Id="rId129" Type="http://schemas.openxmlformats.org/officeDocument/2006/relationships/customXml" Target="../ink/ink2289.xml"/><Relationship Id="rId128" Type="http://schemas.openxmlformats.org/officeDocument/2006/relationships/image" Target="../media/image2282.png"/><Relationship Id="rId127" Type="http://schemas.openxmlformats.org/officeDocument/2006/relationships/customXml" Target="../ink/ink2288.xml"/><Relationship Id="rId126" Type="http://schemas.openxmlformats.org/officeDocument/2006/relationships/image" Target="../media/image2281.png"/><Relationship Id="rId125" Type="http://schemas.openxmlformats.org/officeDocument/2006/relationships/customXml" Target="../ink/ink2287.xml"/><Relationship Id="rId124" Type="http://schemas.openxmlformats.org/officeDocument/2006/relationships/image" Target="../media/image2280.png"/><Relationship Id="rId123" Type="http://schemas.openxmlformats.org/officeDocument/2006/relationships/customXml" Target="../ink/ink2286.xml"/><Relationship Id="rId122" Type="http://schemas.openxmlformats.org/officeDocument/2006/relationships/image" Target="../media/image2279.png"/><Relationship Id="rId121" Type="http://schemas.openxmlformats.org/officeDocument/2006/relationships/customXml" Target="../ink/ink2285.xml"/><Relationship Id="rId120" Type="http://schemas.openxmlformats.org/officeDocument/2006/relationships/image" Target="../media/image2278.png"/><Relationship Id="rId12" Type="http://schemas.openxmlformats.org/officeDocument/2006/relationships/image" Target="../media/image2224.png"/><Relationship Id="rId119" Type="http://schemas.openxmlformats.org/officeDocument/2006/relationships/customXml" Target="../ink/ink2284.xml"/><Relationship Id="rId118" Type="http://schemas.openxmlformats.org/officeDocument/2006/relationships/image" Target="../media/image2277.png"/><Relationship Id="rId117" Type="http://schemas.openxmlformats.org/officeDocument/2006/relationships/customXml" Target="../ink/ink2283.xml"/><Relationship Id="rId116" Type="http://schemas.openxmlformats.org/officeDocument/2006/relationships/image" Target="../media/image2276.png"/><Relationship Id="rId115" Type="http://schemas.openxmlformats.org/officeDocument/2006/relationships/customXml" Target="../ink/ink2282.xml"/><Relationship Id="rId114" Type="http://schemas.openxmlformats.org/officeDocument/2006/relationships/image" Target="../media/image2275.png"/><Relationship Id="rId113" Type="http://schemas.openxmlformats.org/officeDocument/2006/relationships/customXml" Target="../ink/ink2281.xml"/><Relationship Id="rId112" Type="http://schemas.openxmlformats.org/officeDocument/2006/relationships/image" Target="../media/image2274.png"/><Relationship Id="rId111" Type="http://schemas.openxmlformats.org/officeDocument/2006/relationships/customXml" Target="../ink/ink2280.xml"/><Relationship Id="rId110" Type="http://schemas.openxmlformats.org/officeDocument/2006/relationships/image" Target="../media/image2273.png"/><Relationship Id="rId11" Type="http://schemas.openxmlformats.org/officeDocument/2006/relationships/customXml" Target="../ink/ink2230.xml"/><Relationship Id="rId109" Type="http://schemas.openxmlformats.org/officeDocument/2006/relationships/customXml" Target="../ink/ink2279.xml"/><Relationship Id="rId108" Type="http://schemas.openxmlformats.org/officeDocument/2006/relationships/image" Target="../media/image2272.png"/><Relationship Id="rId107" Type="http://schemas.openxmlformats.org/officeDocument/2006/relationships/customXml" Target="../ink/ink2278.xml"/><Relationship Id="rId106" Type="http://schemas.openxmlformats.org/officeDocument/2006/relationships/image" Target="../media/image2271.png"/><Relationship Id="rId105" Type="http://schemas.openxmlformats.org/officeDocument/2006/relationships/customXml" Target="../ink/ink2277.xml"/><Relationship Id="rId104" Type="http://schemas.openxmlformats.org/officeDocument/2006/relationships/image" Target="../media/image2270.png"/><Relationship Id="rId103" Type="http://schemas.openxmlformats.org/officeDocument/2006/relationships/customXml" Target="../ink/ink2276.xml"/><Relationship Id="rId102" Type="http://schemas.openxmlformats.org/officeDocument/2006/relationships/image" Target="../media/image2269.png"/><Relationship Id="rId101" Type="http://schemas.openxmlformats.org/officeDocument/2006/relationships/customXml" Target="../ink/ink2275.xml"/><Relationship Id="rId100" Type="http://schemas.openxmlformats.org/officeDocument/2006/relationships/image" Target="../media/image2268.png"/><Relationship Id="rId10" Type="http://schemas.openxmlformats.org/officeDocument/2006/relationships/image" Target="../media/image2223.png"/><Relationship Id="rId1" Type="http://schemas.openxmlformats.org/officeDocument/2006/relationships/customXml" Target="../ink/ink2225.xml"/></Relationships>
</file>

<file path=ppt/slides/_rels/slide13.xml.rels><?xml version="1.0" encoding="UTF-8" standalone="yes"?>
<Relationships xmlns="http://schemas.openxmlformats.org/package/2006/relationships"><Relationship Id="rId99" Type="http://schemas.openxmlformats.org/officeDocument/2006/relationships/customXml" Target="../ink/ink2696.xml"/><Relationship Id="rId98" Type="http://schemas.openxmlformats.org/officeDocument/2006/relationships/image" Target="../media/image2686.png"/><Relationship Id="rId97" Type="http://schemas.openxmlformats.org/officeDocument/2006/relationships/customXml" Target="../ink/ink2695.xml"/><Relationship Id="rId96" Type="http://schemas.openxmlformats.org/officeDocument/2006/relationships/image" Target="../media/image2685.png"/><Relationship Id="rId95" Type="http://schemas.openxmlformats.org/officeDocument/2006/relationships/customXml" Target="../ink/ink2694.xml"/><Relationship Id="rId94" Type="http://schemas.openxmlformats.org/officeDocument/2006/relationships/image" Target="../media/image2684.png"/><Relationship Id="rId93" Type="http://schemas.openxmlformats.org/officeDocument/2006/relationships/customXml" Target="../ink/ink2693.xml"/><Relationship Id="rId92" Type="http://schemas.openxmlformats.org/officeDocument/2006/relationships/image" Target="../media/image2683.png"/><Relationship Id="rId91" Type="http://schemas.openxmlformats.org/officeDocument/2006/relationships/customXml" Target="../ink/ink2692.xml"/><Relationship Id="rId90" Type="http://schemas.openxmlformats.org/officeDocument/2006/relationships/image" Target="../media/image2682.png"/><Relationship Id="rId9" Type="http://schemas.openxmlformats.org/officeDocument/2006/relationships/customXml" Target="../ink/ink2651.xml"/><Relationship Id="rId89" Type="http://schemas.openxmlformats.org/officeDocument/2006/relationships/customXml" Target="../ink/ink2691.xml"/><Relationship Id="rId88" Type="http://schemas.openxmlformats.org/officeDocument/2006/relationships/image" Target="../media/image2681.png"/><Relationship Id="rId87" Type="http://schemas.openxmlformats.org/officeDocument/2006/relationships/customXml" Target="../ink/ink2690.xml"/><Relationship Id="rId86" Type="http://schemas.openxmlformats.org/officeDocument/2006/relationships/image" Target="../media/image2680.png"/><Relationship Id="rId85" Type="http://schemas.openxmlformats.org/officeDocument/2006/relationships/customXml" Target="../ink/ink2689.xml"/><Relationship Id="rId84" Type="http://schemas.openxmlformats.org/officeDocument/2006/relationships/image" Target="../media/image2679.png"/><Relationship Id="rId83" Type="http://schemas.openxmlformats.org/officeDocument/2006/relationships/customXml" Target="../ink/ink2688.xml"/><Relationship Id="rId82" Type="http://schemas.openxmlformats.org/officeDocument/2006/relationships/image" Target="../media/image2678.png"/><Relationship Id="rId81" Type="http://schemas.openxmlformats.org/officeDocument/2006/relationships/customXml" Target="../ink/ink2687.xml"/><Relationship Id="rId80" Type="http://schemas.openxmlformats.org/officeDocument/2006/relationships/image" Target="../media/image2677.png"/><Relationship Id="rId8" Type="http://schemas.openxmlformats.org/officeDocument/2006/relationships/image" Target="../media/image2641.png"/><Relationship Id="rId79" Type="http://schemas.openxmlformats.org/officeDocument/2006/relationships/customXml" Target="../ink/ink2686.xml"/><Relationship Id="rId78" Type="http://schemas.openxmlformats.org/officeDocument/2006/relationships/image" Target="../media/image2676.png"/><Relationship Id="rId77" Type="http://schemas.openxmlformats.org/officeDocument/2006/relationships/customXml" Target="../ink/ink2685.xml"/><Relationship Id="rId76" Type="http://schemas.openxmlformats.org/officeDocument/2006/relationships/image" Target="../media/image2675.png"/><Relationship Id="rId75" Type="http://schemas.openxmlformats.org/officeDocument/2006/relationships/customXml" Target="../ink/ink2684.xml"/><Relationship Id="rId74" Type="http://schemas.openxmlformats.org/officeDocument/2006/relationships/image" Target="../media/image2674.png"/><Relationship Id="rId73" Type="http://schemas.openxmlformats.org/officeDocument/2006/relationships/customXml" Target="../ink/ink2683.xml"/><Relationship Id="rId72" Type="http://schemas.openxmlformats.org/officeDocument/2006/relationships/image" Target="../media/image2673.png"/><Relationship Id="rId71" Type="http://schemas.openxmlformats.org/officeDocument/2006/relationships/customXml" Target="../ink/ink2682.xml"/><Relationship Id="rId70" Type="http://schemas.openxmlformats.org/officeDocument/2006/relationships/image" Target="../media/image2672.png"/><Relationship Id="rId7" Type="http://schemas.openxmlformats.org/officeDocument/2006/relationships/customXml" Target="../ink/ink2650.xml"/><Relationship Id="rId69" Type="http://schemas.openxmlformats.org/officeDocument/2006/relationships/customXml" Target="../ink/ink2681.xml"/><Relationship Id="rId68" Type="http://schemas.openxmlformats.org/officeDocument/2006/relationships/image" Target="../media/image2671.png"/><Relationship Id="rId67" Type="http://schemas.openxmlformats.org/officeDocument/2006/relationships/customXml" Target="../ink/ink2680.xml"/><Relationship Id="rId66" Type="http://schemas.openxmlformats.org/officeDocument/2006/relationships/image" Target="../media/image2670.png"/><Relationship Id="rId65" Type="http://schemas.openxmlformats.org/officeDocument/2006/relationships/customXml" Target="../ink/ink2679.xml"/><Relationship Id="rId64" Type="http://schemas.openxmlformats.org/officeDocument/2006/relationships/image" Target="../media/image2669.png"/><Relationship Id="rId63" Type="http://schemas.openxmlformats.org/officeDocument/2006/relationships/customXml" Target="../ink/ink2678.xml"/><Relationship Id="rId62" Type="http://schemas.openxmlformats.org/officeDocument/2006/relationships/image" Target="../media/image2668.png"/><Relationship Id="rId61" Type="http://schemas.openxmlformats.org/officeDocument/2006/relationships/customXml" Target="../ink/ink2677.xml"/><Relationship Id="rId60" Type="http://schemas.openxmlformats.org/officeDocument/2006/relationships/image" Target="../media/image2667.png"/><Relationship Id="rId6" Type="http://schemas.openxmlformats.org/officeDocument/2006/relationships/image" Target="../media/image2640.png"/><Relationship Id="rId59" Type="http://schemas.openxmlformats.org/officeDocument/2006/relationships/customXml" Target="../ink/ink2676.xml"/><Relationship Id="rId58" Type="http://schemas.openxmlformats.org/officeDocument/2006/relationships/image" Target="../media/image2666.png"/><Relationship Id="rId57" Type="http://schemas.openxmlformats.org/officeDocument/2006/relationships/customXml" Target="../ink/ink2675.xml"/><Relationship Id="rId56" Type="http://schemas.openxmlformats.org/officeDocument/2006/relationships/image" Target="../media/image2665.png"/><Relationship Id="rId55" Type="http://schemas.openxmlformats.org/officeDocument/2006/relationships/customXml" Target="../ink/ink2674.xml"/><Relationship Id="rId54" Type="http://schemas.openxmlformats.org/officeDocument/2006/relationships/image" Target="../media/image2664.png"/><Relationship Id="rId53" Type="http://schemas.openxmlformats.org/officeDocument/2006/relationships/customXml" Target="../ink/ink2673.xml"/><Relationship Id="rId52" Type="http://schemas.openxmlformats.org/officeDocument/2006/relationships/image" Target="../media/image2663.png"/><Relationship Id="rId51" Type="http://schemas.openxmlformats.org/officeDocument/2006/relationships/customXml" Target="../ink/ink2672.xml"/><Relationship Id="rId50" Type="http://schemas.openxmlformats.org/officeDocument/2006/relationships/image" Target="../media/image2662.png"/><Relationship Id="rId5" Type="http://schemas.openxmlformats.org/officeDocument/2006/relationships/customXml" Target="../ink/ink2649.xml"/><Relationship Id="rId49" Type="http://schemas.openxmlformats.org/officeDocument/2006/relationships/customXml" Target="../ink/ink2671.xml"/><Relationship Id="rId48" Type="http://schemas.openxmlformats.org/officeDocument/2006/relationships/image" Target="../media/image2661.png"/><Relationship Id="rId47" Type="http://schemas.openxmlformats.org/officeDocument/2006/relationships/customXml" Target="../ink/ink2670.xml"/><Relationship Id="rId46" Type="http://schemas.openxmlformats.org/officeDocument/2006/relationships/image" Target="../media/image2660.png"/><Relationship Id="rId45" Type="http://schemas.openxmlformats.org/officeDocument/2006/relationships/customXml" Target="../ink/ink2669.xml"/><Relationship Id="rId44" Type="http://schemas.openxmlformats.org/officeDocument/2006/relationships/image" Target="../media/image2659.png"/><Relationship Id="rId43" Type="http://schemas.openxmlformats.org/officeDocument/2006/relationships/customXml" Target="../ink/ink2668.xml"/><Relationship Id="rId42" Type="http://schemas.openxmlformats.org/officeDocument/2006/relationships/image" Target="../media/image2658.png"/><Relationship Id="rId41" Type="http://schemas.openxmlformats.org/officeDocument/2006/relationships/customXml" Target="../ink/ink2667.xml"/><Relationship Id="rId40" Type="http://schemas.openxmlformats.org/officeDocument/2006/relationships/image" Target="../media/image2657.png"/><Relationship Id="rId4" Type="http://schemas.openxmlformats.org/officeDocument/2006/relationships/image" Target="../media/image2639.png"/><Relationship Id="rId39" Type="http://schemas.openxmlformats.org/officeDocument/2006/relationships/customXml" Target="../ink/ink2666.xml"/><Relationship Id="rId38" Type="http://schemas.openxmlformats.org/officeDocument/2006/relationships/image" Target="../media/image2656.png"/><Relationship Id="rId37" Type="http://schemas.openxmlformats.org/officeDocument/2006/relationships/customXml" Target="../ink/ink2665.xml"/><Relationship Id="rId36" Type="http://schemas.openxmlformats.org/officeDocument/2006/relationships/image" Target="../media/image2655.png"/><Relationship Id="rId35" Type="http://schemas.openxmlformats.org/officeDocument/2006/relationships/customXml" Target="../ink/ink2664.xml"/><Relationship Id="rId34" Type="http://schemas.openxmlformats.org/officeDocument/2006/relationships/image" Target="../media/image2654.png"/><Relationship Id="rId33" Type="http://schemas.openxmlformats.org/officeDocument/2006/relationships/customXml" Target="../ink/ink2663.xml"/><Relationship Id="rId32" Type="http://schemas.openxmlformats.org/officeDocument/2006/relationships/image" Target="../media/image2653.png"/><Relationship Id="rId31" Type="http://schemas.openxmlformats.org/officeDocument/2006/relationships/customXml" Target="../ink/ink2662.xml"/><Relationship Id="rId30" Type="http://schemas.openxmlformats.org/officeDocument/2006/relationships/image" Target="../media/image2652.png"/><Relationship Id="rId3" Type="http://schemas.openxmlformats.org/officeDocument/2006/relationships/customXml" Target="../ink/ink2648.xml"/><Relationship Id="rId29" Type="http://schemas.openxmlformats.org/officeDocument/2006/relationships/customXml" Target="../ink/ink2661.xml"/><Relationship Id="rId28" Type="http://schemas.openxmlformats.org/officeDocument/2006/relationships/image" Target="../media/image2651.png"/><Relationship Id="rId27" Type="http://schemas.openxmlformats.org/officeDocument/2006/relationships/customXml" Target="../ink/ink2660.xml"/><Relationship Id="rId26" Type="http://schemas.openxmlformats.org/officeDocument/2006/relationships/image" Target="../media/image2650.png"/><Relationship Id="rId25" Type="http://schemas.openxmlformats.org/officeDocument/2006/relationships/customXml" Target="../ink/ink2659.xml"/><Relationship Id="rId24" Type="http://schemas.openxmlformats.org/officeDocument/2006/relationships/image" Target="../media/image2649.png"/><Relationship Id="rId23" Type="http://schemas.openxmlformats.org/officeDocument/2006/relationships/customXml" Target="../ink/ink2658.xml"/><Relationship Id="rId22" Type="http://schemas.openxmlformats.org/officeDocument/2006/relationships/image" Target="../media/image2648.png"/><Relationship Id="rId211" Type="http://schemas.openxmlformats.org/officeDocument/2006/relationships/slideLayout" Target="../slideLayouts/slideLayout7.xml"/><Relationship Id="rId210" Type="http://schemas.openxmlformats.org/officeDocument/2006/relationships/image" Target="../media/image2741.png"/><Relationship Id="rId21" Type="http://schemas.openxmlformats.org/officeDocument/2006/relationships/customXml" Target="../ink/ink2657.xml"/><Relationship Id="rId209" Type="http://schemas.openxmlformats.org/officeDocument/2006/relationships/customXml" Target="../ink/ink2751.xml"/><Relationship Id="rId208" Type="http://schemas.openxmlformats.org/officeDocument/2006/relationships/image" Target="../media/image2740.png"/><Relationship Id="rId207" Type="http://schemas.openxmlformats.org/officeDocument/2006/relationships/customXml" Target="../ink/ink2750.xml"/><Relationship Id="rId206" Type="http://schemas.openxmlformats.org/officeDocument/2006/relationships/image" Target="../media/image2739.png"/><Relationship Id="rId205" Type="http://schemas.openxmlformats.org/officeDocument/2006/relationships/customXml" Target="../ink/ink2749.xml"/><Relationship Id="rId204" Type="http://schemas.openxmlformats.org/officeDocument/2006/relationships/image" Target="../media/image2738.png"/><Relationship Id="rId203" Type="http://schemas.openxmlformats.org/officeDocument/2006/relationships/customXml" Target="../ink/ink2748.xml"/><Relationship Id="rId202" Type="http://schemas.openxmlformats.org/officeDocument/2006/relationships/image" Target="../media/image2737.png"/><Relationship Id="rId201" Type="http://schemas.openxmlformats.org/officeDocument/2006/relationships/customXml" Target="../ink/ink2747.xml"/><Relationship Id="rId200" Type="http://schemas.openxmlformats.org/officeDocument/2006/relationships/image" Target="../media/image2736.png"/><Relationship Id="rId20" Type="http://schemas.openxmlformats.org/officeDocument/2006/relationships/image" Target="../media/image2647.png"/><Relationship Id="rId2" Type="http://schemas.openxmlformats.org/officeDocument/2006/relationships/image" Target="../media/image2638.png"/><Relationship Id="rId199" Type="http://schemas.openxmlformats.org/officeDocument/2006/relationships/customXml" Target="../ink/ink2746.xml"/><Relationship Id="rId198" Type="http://schemas.openxmlformats.org/officeDocument/2006/relationships/image" Target="../media/image2735.png"/><Relationship Id="rId197" Type="http://schemas.openxmlformats.org/officeDocument/2006/relationships/customXml" Target="../ink/ink2745.xml"/><Relationship Id="rId196" Type="http://schemas.openxmlformats.org/officeDocument/2006/relationships/image" Target="../media/image2734.png"/><Relationship Id="rId195" Type="http://schemas.openxmlformats.org/officeDocument/2006/relationships/customXml" Target="../ink/ink2744.xml"/><Relationship Id="rId194" Type="http://schemas.openxmlformats.org/officeDocument/2006/relationships/image" Target="../media/image2733.png"/><Relationship Id="rId193" Type="http://schemas.openxmlformats.org/officeDocument/2006/relationships/customXml" Target="../ink/ink2743.xml"/><Relationship Id="rId192" Type="http://schemas.openxmlformats.org/officeDocument/2006/relationships/image" Target="../media/image2732.png"/><Relationship Id="rId191" Type="http://schemas.openxmlformats.org/officeDocument/2006/relationships/customXml" Target="../ink/ink2742.xml"/><Relationship Id="rId190" Type="http://schemas.openxmlformats.org/officeDocument/2006/relationships/image" Target="../media/image2731.png"/><Relationship Id="rId19" Type="http://schemas.openxmlformats.org/officeDocument/2006/relationships/customXml" Target="../ink/ink2656.xml"/><Relationship Id="rId189" Type="http://schemas.openxmlformats.org/officeDocument/2006/relationships/customXml" Target="../ink/ink2741.xml"/><Relationship Id="rId188" Type="http://schemas.openxmlformats.org/officeDocument/2006/relationships/image" Target="../media/image2730.png"/><Relationship Id="rId187" Type="http://schemas.openxmlformats.org/officeDocument/2006/relationships/customXml" Target="../ink/ink2740.xml"/><Relationship Id="rId186" Type="http://schemas.openxmlformats.org/officeDocument/2006/relationships/image" Target="../media/image2729.png"/><Relationship Id="rId185" Type="http://schemas.openxmlformats.org/officeDocument/2006/relationships/customXml" Target="../ink/ink2739.xml"/><Relationship Id="rId184" Type="http://schemas.openxmlformats.org/officeDocument/2006/relationships/image" Target="../media/image2728.png"/><Relationship Id="rId183" Type="http://schemas.openxmlformats.org/officeDocument/2006/relationships/customXml" Target="../ink/ink2738.xml"/><Relationship Id="rId182" Type="http://schemas.openxmlformats.org/officeDocument/2006/relationships/image" Target="../media/image959.png"/><Relationship Id="rId181" Type="http://schemas.openxmlformats.org/officeDocument/2006/relationships/customXml" Target="../ink/ink2737.xml"/><Relationship Id="rId180" Type="http://schemas.openxmlformats.org/officeDocument/2006/relationships/image" Target="../media/image2727.png"/><Relationship Id="rId18" Type="http://schemas.openxmlformats.org/officeDocument/2006/relationships/image" Target="../media/image2646.png"/><Relationship Id="rId179" Type="http://schemas.openxmlformats.org/officeDocument/2006/relationships/customXml" Target="../ink/ink2736.xml"/><Relationship Id="rId178" Type="http://schemas.openxmlformats.org/officeDocument/2006/relationships/image" Target="../media/image2726.png"/><Relationship Id="rId177" Type="http://schemas.openxmlformats.org/officeDocument/2006/relationships/customXml" Target="../ink/ink2735.xml"/><Relationship Id="rId176" Type="http://schemas.openxmlformats.org/officeDocument/2006/relationships/image" Target="../media/image2725.png"/><Relationship Id="rId175" Type="http://schemas.openxmlformats.org/officeDocument/2006/relationships/customXml" Target="../ink/ink2734.xml"/><Relationship Id="rId174" Type="http://schemas.openxmlformats.org/officeDocument/2006/relationships/image" Target="../media/image2724.png"/><Relationship Id="rId173" Type="http://schemas.openxmlformats.org/officeDocument/2006/relationships/customXml" Target="../ink/ink2733.xml"/><Relationship Id="rId172" Type="http://schemas.openxmlformats.org/officeDocument/2006/relationships/image" Target="../media/image2723.png"/><Relationship Id="rId171" Type="http://schemas.openxmlformats.org/officeDocument/2006/relationships/customXml" Target="../ink/ink2732.xml"/><Relationship Id="rId170" Type="http://schemas.openxmlformats.org/officeDocument/2006/relationships/image" Target="../media/image2722.png"/><Relationship Id="rId17" Type="http://schemas.openxmlformats.org/officeDocument/2006/relationships/customXml" Target="../ink/ink2655.xml"/><Relationship Id="rId169" Type="http://schemas.openxmlformats.org/officeDocument/2006/relationships/customXml" Target="../ink/ink2731.xml"/><Relationship Id="rId168" Type="http://schemas.openxmlformats.org/officeDocument/2006/relationships/image" Target="../media/image2721.png"/><Relationship Id="rId167" Type="http://schemas.openxmlformats.org/officeDocument/2006/relationships/customXml" Target="../ink/ink2730.xml"/><Relationship Id="rId166" Type="http://schemas.openxmlformats.org/officeDocument/2006/relationships/image" Target="../media/image2720.png"/><Relationship Id="rId165" Type="http://schemas.openxmlformats.org/officeDocument/2006/relationships/customXml" Target="../ink/ink2729.xml"/><Relationship Id="rId164" Type="http://schemas.openxmlformats.org/officeDocument/2006/relationships/image" Target="../media/image2719.png"/><Relationship Id="rId163" Type="http://schemas.openxmlformats.org/officeDocument/2006/relationships/customXml" Target="../ink/ink2728.xml"/><Relationship Id="rId162" Type="http://schemas.openxmlformats.org/officeDocument/2006/relationships/image" Target="../media/image2718.png"/><Relationship Id="rId161" Type="http://schemas.openxmlformats.org/officeDocument/2006/relationships/customXml" Target="../ink/ink2727.xml"/><Relationship Id="rId160" Type="http://schemas.openxmlformats.org/officeDocument/2006/relationships/image" Target="../media/image2717.png"/><Relationship Id="rId16" Type="http://schemas.openxmlformats.org/officeDocument/2006/relationships/image" Target="../media/image2645.png"/><Relationship Id="rId159" Type="http://schemas.openxmlformats.org/officeDocument/2006/relationships/customXml" Target="../ink/ink2726.xml"/><Relationship Id="rId158" Type="http://schemas.openxmlformats.org/officeDocument/2006/relationships/image" Target="../media/image2716.png"/><Relationship Id="rId157" Type="http://schemas.openxmlformats.org/officeDocument/2006/relationships/customXml" Target="../ink/ink2725.xml"/><Relationship Id="rId156" Type="http://schemas.openxmlformats.org/officeDocument/2006/relationships/image" Target="../media/image2715.png"/><Relationship Id="rId155" Type="http://schemas.openxmlformats.org/officeDocument/2006/relationships/customXml" Target="../ink/ink2724.xml"/><Relationship Id="rId154" Type="http://schemas.openxmlformats.org/officeDocument/2006/relationships/image" Target="../media/image2714.png"/><Relationship Id="rId153" Type="http://schemas.openxmlformats.org/officeDocument/2006/relationships/customXml" Target="../ink/ink2723.xml"/><Relationship Id="rId152" Type="http://schemas.openxmlformats.org/officeDocument/2006/relationships/image" Target="../media/image2713.png"/><Relationship Id="rId151" Type="http://schemas.openxmlformats.org/officeDocument/2006/relationships/customXml" Target="../ink/ink2722.xml"/><Relationship Id="rId150" Type="http://schemas.openxmlformats.org/officeDocument/2006/relationships/image" Target="../media/image2712.png"/><Relationship Id="rId15" Type="http://schemas.openxmlformats.org/officeDocument/2006/relationships/customXml" Target="../ink/ink2654.xml"/><Relationship Id="rId149" Type="http://schemas.openxmlformats.org/officeDocument/2006/relationships/customXml" Target="../ink/ink2721.xml"/><Relationship Id="rId148" Type="http://schemas.openxmlformats.org/officeDocument/2006/relationships/image" Target="../media/image2711.png"/><Relationship Id="rId147" Type="http://schemas.openxmlformats.org/officeDocument/2006/relationships/customXml" Target="../ink/ink2720.xml"/><Relationship Id="rId146" Type="http://schemas.openxmlformats.org/officeDocument/2006/relationships/image" Target="../media/image2710.png"/><Relationship Id="rId145" Type="http://schemas.openxmlformats.org/officeDocument/2006/relationships/customXml" Target="../ink/ink2719.xml"/><Relationship Id="rId144" Type="http://schemas.openxmlformats.org/officeDocument/2006/relationships/image" Target="../media/image2709.png"/><Relationship Id="rId143" Type="http://schemas.openxmlformats.org/officeDocument/2006/relationships/customXml" Target="../ink/ink2718.xml"/><Relationship Id="rId142" Type="http://schemas.openxmlformats.org/officeDocument/2006/relationships/image" Target="../media/image2708.png"/><Relationship Id="rId141" Type="http://schemas.openxmlformats.org/officeDocument/2006/relationships/customXml" Target="../ink/ink2717.xml"/><Relationship Id="rId140" Type="http://schemas.openxmlformats.org/officeDocument/2006/relationships/image" Target="../media/image2707.png"/><Relationship Id="rId14" Type="http://schemas.openxmlformats.org/officeDocument/2006/relationships/image" Target="../media/image2644.png"/><Relationship Id="rId139" Type="http://schemas.openxmlformats.org/officeDocument/2006/relationships/customXml" Target="../ink/ink2716.xml"/><Relationship Id="rId138" Type="http://schemas.openxmlformats.org/officeDocument/2006/relationships/image" Target="../media/image2706.png"/><Relationship Id="rId137" Type="http://schemas.openxmlformats.org/officeDocument/2006/relationships/customXml" Target="../ink/ink2715.xml"/><Relationship Id="rId136" Type="http://schemas.openxmlformats.org/officeDocument/2006/relationships/image" Target="../media/image2705.png"/><Relationship Id="rId135" Type="http://schemas.openxmlformats.org/officeDocument/2006/relationships/customXml" Target="../ink/ink2714.xml"/><Relationship Id="rId134" Type="http://schemas.openxmlformats.org/officeDocument/2006/relationships/image" Target="../media/image2704.png"/><Relationship Id="rId133" Type="http://schemas.openxmlformats.org/officeDocument/2006/relationships/customXml" Target="../ink/ink2713.xml"/><Relationship Id="rId132" Type="http://schemas.openxmlformats.org/officeDocument/2006/relationships/image" Target="../media/image2703.png"/><Relationship Id="rId131" Type="http://schemas.openxmlformats.org/officeDocument/2006/relationships/customXml" Target="../ink/ink2712.xml"/><Relationship Id="rId130" Type="http://schemas.openxmlformats.org/officeDocument/2006/relationships/image" Target="../media/image2702.png"/><Relationship Id="rId13" Type="http://schemas.openxmlformats.org/officeDocument/2006/relationships/customXml" Target="../ink/ink2653.xml"/><Relationship Id="rId129" Type="http://schemas.openxmlformats.org/officeDocument/2006/relationships/customXml" Target="../ink/ink2711.xml"/><Relationship Id="rId128" Type="http://schemas.openxmlformats.org/officeDocument/2006/relationships/image" Target="../media/image2701.png"/><Relationship Id="rId127" Type="http://schemas.openxmlformats.org/officeDocument/2006/relationships/customXml" Target="../ink/ink2710.xml"/><Relationship Id="rId126" Type="http://schemas.openxmlformats.org/officeDocument/2006/relationships/image" Target="../media/image2700.png"/><Relationship Id="rId125" Type="http://schemas.openxmlformats.org/officeDocument/2006/relationships/customXml" Target="../ink/ink2709.xml"/><Relationship Id="rId124" Type="http://schemas.openxmlformats.org/officeDocument/2006/relationships/image" Target="../media/image2699.png"/><Relationship Id="rId123" Type="http://schemas.openxmlformats.org/officeDocument/2006/relationships/customXml" Target="../ink/ink2708.xml"/><Relationship Id="rId122" Type="http://schemas.openxmlformats.org/officeDocument/2006/relationships/image" Target="../media/image2698.png"/><Relationship Id="rId121" Type="http://schemas.openxmlformats.org/officeDocument/2006/relationships/customXml" Target="../ink/ink2707.xml"/><Relationship Id="rId120" Type="http://schemas.openxmlformats.org/officeDocument/2006/relationships/image" Target="../media/image2697.png"/><Relationship Id="rId12" Type="http://schemas.openxmlformats.org/officeDocument/2006/relationships/image" Target="../media/image2643.png"/><Relationship Id="rId119" Type="http://schemas.openxmlformats.org/officeDocument/2006/relationships/customXml" Target="../ink/ink2706.xml"/><Relationship Id="rId118" Type="http://schemas.openxmlformats.org/officeDocument/2006/relationships/image" Target="../media/image2696.png"/><Relationship Id="rId117" Type="http://schemas.openxmlformats.org/officeDocument/2006/relationships/customXml" Target="../ink/ink2705.xml"/><Relationship Id="rId116" Type="http://schemas.openxmlformats.org/officeDocument/2006/relationships/image" Target="../media/image2695.png"/><Relationship Id="rId115" Type="http://schemas.openxmlformats.org/officeDocument/2006/relationships/customXml" Target="../ink/ink2704.xml"/><Relationship Id="rId114" Type="http://schemas.openxmlformats.org/officeDocument/2006/relationships/image" Target="../media/image2694.png"/><Relationship Id="rId113" Type="http://schemas.openxmlformats.org/officeDocument/2006/relationships/customXml" Target="../ink/ink2703.xml"/><Relationship Id="rId112" Type="http://schemas.openxmlformats.org/officeDocument/2006/relationships/image" Target="../media/image2693.png"/><Relationship Id="rId111" Type="http://schemas.openxmlformats.org/officeDocument/2006/relationships/customXml" Target="../ink/ink2702.xml"/><Relationship Id="rId110" Type="http://schemas.openxmlformats.org/officeDocument/2006/relationships/image" Target="../media/image2692.png"/><Relationship Id="rId11" Type="http://schemas.openxmlformats.org/officeDocument/2006/relationships/customXml" Target="../ink/ink2652.xml"/><Relationship Id="rId109" Type="http://schemas.openxmlformats.org/officeDocument/2006/relationships/customXml" Target="../ink/ink2701.xml"/><Relationship Id="rId108" Type="http://schemas.openxmlformats.org/officeDocument/2006/relationships/image" Target="../media/image2691.png"/><Relationship Id="rId107" Type="http://schemas.openxmlformats.org/officeDocument/2006/relationships/customXml" Target="../ink/ink2700.xml"/><Relationship Id="rId106" Type="http://schemas.openxmlformats.org/officeDocument/2006/relationships/image" Target="../media/image2690.png"/><Relationship Id="rId105" Type="http://schemas.openxmlformats.org/officeDocument/2006/relationships/customXml" Target="../ink/ink2699.xml"/><Relationship Id="rId104" Type="http://schemas.openxmlformats.org/officeDocument/2006/relationships/image" Target="../media/image2689.png"/><Relationship Id="rId103" Type="http://schemas.openxmlformats.org/officeDocument/2006/relationships/customXml" Target="../ink/ink2698.xml"/><Relationship Id="rId102" Type="http://schemas.openxmlformats.org/officeDocument/2006/relationships/image" Target="../media/image2688.png"/><Relationship Id="rId101" Type="http://schemas.openxmlformats.org/officeDocument/2006/relationships/customXml" Target="../ink/ink2697.xml"/><Relationship Id="rId100" Type="http://schemas.openxmlformats.org/officeDocument/2006/relationships/image" Target="../media/image2687.png"/><Relationship Id="rId10" Type="http://schemas.openxmlformats.org/officeDocument/2006/relationships/image" Target="../media/image2642.png"/><Relationship Id="rId1" Type="http://schemas.openxmlformats.org/officeDocument/2006/relationships/customXml" Target="../ink/ink264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6.xml.rels><?xml version="1.0" encoding="UTF-8" standalone="yes"?>
<Relationships xmlns="http://schemas.openxmlformats.org/package/2006/relationships"><Relationship Id="rId999" Type="http://schemas.openxmlformats.org/officeDocument/2006/relationships/image" Target="../media/image501.png"/><Relationship Id="rId998" Type="http://schemas.openxmlformats.org/officeDocument/2006/relationships/customXml" Target="../ink/ink501.xml"/><Relationship Id="rId997" Type="http://schemas.openxmlformats.org/officeDocument/2006/relationships/image" Target="../media/image500.png"/><Relationship Id="rId996" Type="http://schemas.openxmlformats.org/officeDocument/2006/relationships/customXml" Target="../ink/ink500.xml"/><Relationship Id="rId995" Type="http://schemas.openxmlformats.org/officeDocument/2006/relationships/image" Target="../media/image499.png"/><Relationship Id="rId994" Type="http://schemas.openxmlformats.org/officeDocument/2006/relationships/customXml" Target="../ink/ink499.xml"/><Relationship Id="rId993" Type="http://schemas.openxmlformats.org/officeDocument/2006/relationships/image" Target="../media/image498.png"/><Relationship Id="rId992" Type="http://schemas.openxmlformats.org/officeDocument/2006/relationships/customXml" Target="../ink/ink498.xml"/><Relationship Id="rId991" Type="http://schemas.openxmlformats.org/officeDocument/2006/relationships/image" Target="../media/image497.png"/><Relationship Id="rId990" Type="http://schemas.openxmlformats.org/officeDocument/2006/relationships/customXml" Target="../ink/ink497.xml"/><Relationship Id="rId99" Type="http://schemas.openxmlformats.org/officeDocument/2006/relationships/customXml" Target="../ink/ink50.xml"/><Relationship Id="rId989" Type="http://schemas.openxmlformats.org/officeDocument/2006/relationships/image" Target="../media/image496.png"/><Relationship Id="rId988" Type="http://schemas.openxmlformats.org/officeDocument/2006/relationships/customXml" Target="../ink/ink496.xml"/><Relationship Id="rId987" Type="http://schemas.openxmlformats.org/officeDocument/2006/relationships/image" Target="../media/image495.png"/><Relationship Id="rId986" Type="http://schemas.openxmlformats.org/officeDocument/2006/relationships/customXml" Target="../ink/ink495.xml"/><Relationship Id="rId985" Type="http://schemas.openxmlformats.org/officeDocument/2006/relationships/image" Target="../media/image494.png"/><Relationship Id="rId984" Type="http://schemas.openxmlformats.org/officeDocument/2006/relationships/customXml" Target="../ink/ink494.xml"/><Relationship Id="rId983" Type="http://schemas.openxmlformats.org/officeDocument/2006/relationships/image" Target="../media/image493.png"/><Relationship Id="rId982" Type="http://schemas.openxmlformats.org/officeDocument/2006/relationships/customXml" Target="../ink/ink493.xml"/><Relationship Id="rId981" Type="http://schemas.openxmlformats.org/officeDocument/2006/relationships/image" Target="../media/image492.png"/><Relationship Id="rId980" Type="http://schemas.openxmlformats.org/officeDocument/2006/relationships/customXml" Target="../ink/ink492.xml"/><Relationship Id="rId98" Type="http://schemas.openxmlformats.org/officeDocument/2006/relationships/image" Target="../media/image52.png"/><Relationship Id="rId979" Type="http://schemas.openxmlformats.org/officeDocument/2006/relationships/image" Target="../media/image491.png"/><Relationship Id="rId978" Type="http://schemas.openxmlformats.org/officeDocument/2006/relationships/customXml" Target="../ink/ink491.xml"/><Relationship Id="rId977" Type="http://schemas.openxmlformats.org/officeDocument/2006/relationships/image" Target="../media/image490.png"/><Relationship Id="rId976" Type="http://schemas.openxmlformats.org/officeDocument/2006/relationships/customXml" Target="../ink/ink490.xml"/><Relationship Id="rId975" Type="http://schemas.openxmlformats.org/officeDocument/2006/relationships/image" Target="../media/image489.png"/><Relationship Id="rId974" Type="http://schemas.openxmlformats.org/officeDocument/2006/relationships/customXml" Target="../ink/ink489.xml"/><Relationship Id="rId973" Type="http://schemas.openxmlformats.org/officeDocument/2006/relationships/image" Target="../media/image488.png"/><Relationship Id="rId972" Type="http://schemas.openxmlformats.org/officeDocument/2006/relationships/customXml" Target="../ink/ink488.xml"/><Relationship Id="rId971" Type="http://schemas.openxmlformats.org/officeDocument/2006/relationships/image" Target="../media/image487.png"/><Relationship Id="rId970" Type="http://schemas.openxmlformats.org/officeDocument/2006/relationships/customXml" Target="../ink/ink487.xml"/><Relationship Id="rId97" Type="http://schemas.openxmlformats.org/officeDocument/2006/relationships/customXml" Target="../ink/ink49.xml"/><Relationship Id="rId969" Type="http://schemas.openxmlformats.org/officeDocument/2006/relationships/image" Target="../media/image486.png"/><Relationship Id="rId968" Type="http://schemas.openxmlformats.org/officeDocument/2006/relationships/customXml" Target="../ink/ink486.xml"/><Relationship Id="rId967" Type="http://schemas.openxmlformats.org/officeDocument/2006/relationships/image" Target="../media/image485.png"/><Relationship Id="rId966" Type="http://schemas.openxmlformats.org/officeDocument/2006/relationships/customXml" Target="../ink/ink485.xml"/><Relationship Id="rId965" Type="http://schemas.openxmlformats.org/officeDocument/2006/relationships/image" Target="../media/image484.png"/><Relationship Id="rId964" Type="http://schemas.openxmlformats.org/officeDocument/2006/relationships/customXml" Target="../ink/ink484.xml"/><Relationship Id="rId963" Type="http://schemas.openxmlformats.org/officeDocument/2006/relationships/image" Target="../media/image483.png"/><Relationship Id="rId962" Type="http://schemas.openxmlformats.org/officeDocument/2006/relationships/customXml" Target="../ink/ink483.xml"/><Relationship Id="rId961" Type="http://schemas.openxmlformats.org/officeDocument/2006/relationships/image" Target="../media/image482.png"/><Relationship Id="rId960" Type="http://schemas.openxmlformats.org/officeDocument/2006/relationships/customXml" Target="../ink/ink482.xml"/><Relationship Id="rId96" Type="http://schemas.openxmlformats.org/officeDocument/2006/relationships/image" Target="../media/image51.png"/><Relationship Id="rId959" Type="http://schemas.openxmlformats.org/officeDocument/2006/relationships/image" Target="../media/image481.png"/><Relationship Id="rId958" Type="http://schemas.openxmlformats.org/officeDocument/2006/relationships/customXml" Target="../ink/ink481.xml"/><Relationship Id="rId957" Type="http://schemas.openxmlformats.org/officeDocument/2006/relationships/image" Target="../media/image480.png"/><Relationship Id="rId956" Type="http://schemas.openxmlformats.org/officeDocument/2006/relationships/customXml" Target="../ink/ink480.xml"/><Relationship Id="rId955" Type="http://schemas.openxmlformats.org/officeDocument/2006/relationships/image" Target="../media/image479.png"/><Relationship Id="rId954" Type="http://schemas.openxmlformats.org/officeDocument/2006/relationships/customXml" Target="../ink/ink479.xml"/><Relationship Id="rId953" Type="http://schemas.openxmlformats.org/officeDocument/2006/relationships/image" Target="../media/image478.png"/><Relationship Id="rId952" Type="http://schemas.openxmlformats.org/officeDocument/2006/relationships/customXml" Target="../ink/ink478.xml"/><Relationship Id="rId951" Type="http://schemas.openxmlformats.org/officeDocument/2006/relationships/image" Target="../media/image477.png"/><Relationship Id="rId950" Type="http://schemas.openxmlformats.org/officeDocument/2006/relationships/customXml" Target="../ink/ink477.xml"/><Relationship Id="rId95" Type="http://schemas.openxmlformats.org/officeDocument/2006/relationships/customXml" Target="../ink/ink48.xml"/><Relationship Id="rId949" Type="http://schemas.openxmlformats.org/officeDocument/2006/relationships/image" Target="../media/image476.png"/><Relationship Id="rId948" Type="http://schemas.openxmlformats.org/officeDocument/2006/relationships/customXml" Target="../ink/ink476.xml"/><Relationship Id="rId947" Type="http://schemas.openxmlformats.org/officeDocument/2006/relationships/image" Target="../media/image475.png"/><Relationship Id="rId946" Type="http://schemas.openxmlformats.org/officeDocument/2006/relationships/customXml" Target="../ink/ink475.xml"/><Relationship Id="rId945" Type="http://schemas.openxmlformats.org/officeDocument/2006/relationships/image" Target="../media/image474.png"/><Relationship Id="rId944" Type="http://schemas.openxmlformats.org/officeDocument/2006/relationships/customXml" Target="../ink/ink474.xml"/><Relationship Id="rId943" Type="http://schemas.openxmlformats.org/officeDocument/2006/relationships/image" Target="../media/image473.png"/><Relationship Id="rId942" Type="http://schemas.openxmlformats.org/officeDocument/2006/relationships/customXml" Target="../ink/ink473.xml"/><Relationship Id="rId941" Type="http://schemas.openxmlformats.org/officeDocument/2006/relationships/image" Target="../media/image472.png"/><Relationship Id="rId940" Type="http://schemas.openxmlformats.org/officeDocument/2006/relationships/customXml" Target="../ink/ink472.xml"/><Relationship Id="rId94" Type="http://schemas.openxmlformats.org/officeDocument/2006/relationships/image" Target="../media/image50.png"/><Relationship Id="rId939" Type="http://schemas.openxmlformats.org/officeDocument/2006/relationships/image" Target="../media/image471.png"/><Relationship Id="rId938" Type="http://schemas.openxmlformats.org/officeDocument/2006/relationships/customXml" Target="../ink/ink471.xml"/><Relationship Id="rId937" Type="http://schemas.openxmlformats.org/officeDocument/2006/relationships/image" Target="../media/image470.png"/><Relationship Id="rId936" Type="http://schemas.openxmlformats.org/officeDocument/2006/relationships/customXml" Target="../ink/ink470.xml"/><Relationship Id="rId935" Type="http://schemas.openxmlformats.org/officeDocument/2006/relationships/image" Target="../media/image469.png"/><Relationship Id="rId934" Type="http://schemas.openxmlformats.org/officeDocument/2006/relationships/customXml" Target="../ink/ink469.xml"/><Relationship Id="rId933" Type="http://schemas.openxmlformats.org/officeDocument/2006/relationships/image" Target="../media/image468.png"/><Relationship Id="rId932" Type="http://schemas.openxmlformats.org/officeDocument/2006/relationships/customXml" Target="../ink/ink468.xml"/><Relationship Id="rId931" Type="http://schemas.openxmlformats.org/officeDocument/2006/relationships/image" Target="../media/image467.png"/><Relationship Id="rId930" Type="http://schemas.openxmlformats.org/officeDocument/2006/relationships/customXml" Target="../ink/ink467.xml"/><Relationship Id="rId93" Type="http://schemas.openxmlformats.org/officeDocument/2006/relationships/customXml" Target="../ink/ink47.xml"/><Relationship Id="rId929" Type="http://schemas.openxmlformats.org/officeDocument/2006/relationships/image" Target="../media/image466.png"/><Relationship Id="rId928" Type="http://schemas.openxmlformats.org/officeDocument/2006/relationships/customXml" Target="../ink/ink466.xml"/><Relationship Id="rId927" Type="http://schemas.openxmlformats.org/officeDocument/2006/relationships/image" Target="../media/image465.png"/><Relationship Id="rId926" Type="http://schemas.openxmlformats.org/officeDocument/2006/relationships/customXml" Target="../ink/ink465.xml"/><Relationship Id="rId925" Type="http://schemas.openxmlformats.org/officeDocument/2006/relationships/image" Target="../media/image464.png"/><Relationship Id="rId924" Type="http://schemas.openxmlformats.org/officeDocument/2006/relationships/customXml" Target="../ink/ink464.xml"/><Relationship Id="rId923" Type="http://schemas.openxmlformats.org/officeDocument/2006/relationships/image" Target="../media/image463.png"/><Relationship Id="rId922" Type="http://schemas.openxmlformats.org/officeDocument/2006/relationships/customXml" Target="../ink/ink463.xml"/><Relationship Id="rId921" Type="http://schemas.openxmlformats.org/officeDocument/2006/relationships/image" Target="../media/image462.png"/><Relationship Id="rId920" Type="http://schemas.openxmlformats.org/officeDocument/2006/relationships/customXml" Target="../ink/ink462.xml"/><Relationship Id="rId92" Type="http://schemas.openxmlformats.org/officeDocument/2006/relationships/image" Target="../media/image49.png"/><Relationship Id="rId919" Type="http://schemas.openxmlformats.org/officeDocument/2006/relationships/image" Target="../media/image461.png"/><Relationship Id="rId918" Type="http://schemas.openxmlformats.org/officeDocument/2006/relationships/customXml" Target="../ink/ink461.xml"/><Relationship Id="rId917" Type="http://schemas.openxmlformats.org/officeDocument/2006/relationships/image" Target="../media/image460.png"/><Relationship Id="rId916" Type="http://schemas.openxmlformats.org/officeDocument/2006/relationships/customXml" Target="../ink/ink460.xml"/><Relationship Id="rId915" Type="http://schemas.openxmlformats.org/officeDocument/2006/relationships/image" Target="../media/image459.png"/><Relationship Id="rId914" Type="http://schemas.openxmlformats.org/officeDocument/2006/relationships/customXml" Target="../ink/ink459.xml"/><Relationship Id="rId913" Type="http://schemas.openxmlformats.org/officeDocument/2006/relationships/image" Target="../media/image458.png"/><Relationship Id="rId912" Type="http://schemas.openxmlformats.org/officeDocument/2006/relationships/customXml" Target="../ink/ink458.xml"/><Relationship Id="rId911" Type="http://schemas.openxmlformats.org/officeDocument/2006/relationships/image" Target="../media/image457.png"/><Relationship Id="rId910" Type="http://schemas.openxmlformats.org/officeDocument/2006/relationships/customXml" Target="../ink/ink457.xml"/><Relationship Id="rId91" Type="http://schemas.openxmlformats.org/officeDocument/2006/relationships/customXml" Target="../ink/ink46.xml"/><Relationship Id="rId909" Type="http://schemas.openxmlformats.org/officeDocument/2006/relationships/image" Target="../media/image456.png"/><Relationship Id="rId908" Type="http://schemas.openxmlformats.org/officeDocument/2006/relationships/customXml" Target="../ink/ink456.xml"/><Relationship Id="rId907" Type="http://schemas.openxmlformats.org/officeDocument/2006/relationships/image" Target="../media/image455.png"/><Relationship Id="rId906" Type="http://schemas.openxmlformats.org/officeDocument/2006/relationships/customXml" Target="../ink/ink455.xml"/><Relationship Id="rId905" Type="http://schemas.openxmlformats.org/officeDocument/2006/relationships/image" Target="../media/image454.png"/><Relationship Id="rId904" Type="http://schemas.openxmlformats.org/officeDocument/2006/relationships/customXml" Target="../ink/ink454.xml"/><Relationship Id="rId903" Type="http://schemas.openxmlformats.org/officeDocument/2006/relationships/image" Target="../media/image453.png"/><Relationship Id="rId902" Type="http://schemas.openxmlformats.org/officeDocument/2006/relationships/customXml" Target="../ink/ink453.xml"/><Relationship Id="rId901" Type="http://schemas.openxmlformats.org/officeDocument/2006/relationships/image" Target="../media/image452.png"/><Relationship Id="rId900" Type="http://schemas.openxmlformats.org/officeDocument/2006/relationships/customXml" Target="../ink/ink452.xml"/><Relationship Id="rId90" Type="http://schemas.openxmlformats.org/officeDocument/2006/relationships/image" Target="../media/image48.png"/><Relationship Id="rId9" Type="http://schemas.openxmlformats.org/officeDocument/2006/relationships/customXml" Target="../ink/ink5.xml"/><Relationship Id="rId899" Type="http://schemas.openxmlformats.org/officeDocument/2006/relationships/image" Target="../media/image451.png"/><Relationship Id="rId898" Type="http://schemas.openxmlformats.org/officeDocument/2006/relationships/customXml" Target="../ink/ink451.xml"/><Relationship Id="rId897" Type="http://schemas.openxmlformats.org/officeDocument/2006/relationships/image" Target="../media/image450.png"/><Relationship Id="rId896" Type="http://schemas.openxmlformats.org/officeDocument/2006/relationships/customXml" Target="../ink/ink450.xml"/><Relationship Id="rId895" Type="http://schemas.openxmlformats.org/officeDocument/2006/relationships/image" Target="../media/image449.png"/><Relationship Id="rId894" Type="http://schemas.openxmlformats.org/officeDocument/2006/relationships/customXml" Target="../ink/ink449.xml"/><Relationship Id="rId893" Type="http://schemas.openxmlformats.org/officeDocument/2006/relationships/image" Target="../media/image448.png"/><Relationship Id="rId892" Type="http://schemas.openxmlformats.org/officeDocument/2006/relationships/customXml" Target="../ink/ink448.xml"/><Relationship Id="rId891" Type="http://schemas.openxmlformats.org/officeDocument/2006/relationships/image" Target="../media/image447.png"/><Relationship Id="rId890" Type="http://schemas.openxmlformats.org/officeDocument/2006/relationships/customXml" Target="../ink/ink447.xml"/><Relationship Id="rId89" Type="http://schemas.openxmlformats.org/officeDocument/2006/relationships/customXml" Target="../ink/ink45.xml"/><Relationship Id="rId889" Type="http://schemas.openxmlformats.org/officeDocument/2006/relationships/image" Target="../media/image446.png"/><Relationship Id="rId888" Type="http://schemas.openxmlformats.org/officeDocument/2006/relationships/customXml" Target="../ink/ink446.xml"/><Relationship Id="rId887" Type="http://schemas.openxmlformats.org/officeDocument/2006/relationships/image" Target="../media/image445.png"/><Relationship Id="rId886" Type="http://schemas.openxmlformats.org/officeDocument/2006/relationships/customXml" Target="../ink/ink445.xml"/><Relationship Id="rId885" Type="http://schemas.openxmlformats.org/officeDocument/2006/relationships/image" Target="../media/image444.png"/><Relationship Id="rId884" Type="http://schemas.openxmlformats.org/officeDocument/2006/relationships/customXml" Target="../ink/ink444.xml"/><Relationship Id="rId883" Type="http://schemas.openxmlformats.org/officeDocument/2006/relationships/image" Target="../media/image443.png"/><Relationship Id="rId882" Type="http://schemas.openxmlformats.org/officeDocument/2006/relationships/customXml" Target="../ink/ink443.xml"/><Relationship Id="rId881" Type="http://schemas.openxmlformats.org/officeDocument/2006/relationships/image" Target="../media/image442.png"/><Relationship Id="rId880" Type="http://schemas.openxmlformats.org/officeDocument/2006/relationships/customXml" Target="../ink/ink442.xml"/><Relationship Id="rId88" Type="http://schemas.openxmlformats.org/officeDocument/2006/relationships/image" Target="../media/image47.png"/><Relationship Id="rId879" Type="http://schemas.openxmlformats.org/officeDocument/2006/relationships/image" Target="../media/image441.png"/><Relationship Id="rId878" Type="http://schemas.openxmlformats.org/officeDocument/2006/relationships/customXml" Target="../ink/ink441.xml"/><Relationship Id="rId877" Type="http://schemas.openxmlformats.org/officeDocument/2006/relationships/image" Target="../media/image440.png"/><Relationship Id="rId876" Type="http://schemas.openxmlformats.org/officeDocument/2006/relationships/customXml" Target="../ink/ink440.xml"/><Relationship Id="rId875" Type="http://schemas.openxmlformats.org/officeDocument/2006/relationships/image" Target="../media/image439.png"/><Relationship Id="rId874" Type="http://schemas.openxmlformats.org/officeDocument/2006/relationships/customXml" Target="../ink/ink439.xml"/><Relationship Id="rId873" Type="http://schemas.openxmlformats.org/officeDocument/2006/relationships/image" Target="../media/image438.png"/><Relationship Id="rId872" Type="http://schemas.openxmlformats.org/officeDocument/2006/relationships/customXml" Target="../ink/ink438.xml"/><Relationship Id="rId871" Type="http://schemas.openxmlformats.org/officeDocument/2006/relationships/image" Target="../media/image437.png"/><Relationship Id="rId870" Type="http://schemas.openxmlformats.org/officeDocument/2006/relationships/customXml" Target="../ink/ink437.xml"/><Relationship Id="rId87" Type="http://schemas.openxmlformats.org/officeDocument/2006/relationships/customXml" Target="../ink/ink44.xml"/><Relationship Id="rId869" Type="http://schemas.openxmlformats.org/officeDocument/2006/relationships/image" Target="../media/image436.png"/><Relationship Id="rId868" Type="http://schemas.openxmlformats.org/officeDocument/2006/relationships/customXml" Target="../ink/ink436.xml"/><Relationship Id="rId867" Type="http://schemas.openxmlformats.org/officeDocument/2006/relationships/image" Target="../media/image435.png"/><Relationship Id="rId866" Type="http://schemas.openxmlformats.org/officeDocument/2006/relationships/customXml" Target="../ink/ink435.xml"/><Relationship Id="rId865" Type="http://schemas.openxmlformats.org/officeDocument/2006/relationships/image" Target="../media/image434.png"/><Relationship Id="rId864" Type="http://schemas.openxmlformats.org/officeDocument/2006/relationships/customXml" Target="../ink/ink434.xml"/><Relationship Id="rId863" Type="http://schemas.openxmlformats.org/officeDocument/2006/relationships/image" Target="../media/image433.png"/><Relationship Id="rId862" Type="http://schemas.openxmlformats.org/officeDocument/2006/relationships/customXml" Target="../ink/ink433.xml"/><Relationship Id="rId861" Type="http://schemas.openxmlformats.org/officeDocument/2006/relationships/image" Target="../media/image432.png"/><Relationship Id="rId860" Type="http://schemas.openxmlformats.org/officeDocument/2006/relationships/customXml" Target="../ink/ink432.xml"/><Relationship Id="rId86" Type="http://schemas.openxmlformats.org/officeDocument/2006/relationships/image" Target="../media/image46.png"/><Relationship Id="rId859" Type="http://schemas.openxmlformats.org/officeDocument/2006/relationships/image" Target="../media/image431.png"/><Relationship Id="rId858" Type="http://schemas.openxmlformats.org/officeDocument/2006/relationships/customXml" Target="../ink/ink431.xml"/><Relationship Id="rId857" Type="http://schemas.openxmlformats.org/officeDocument/2006/relationships/image" Target="../media/image430.png"/><Relationship Id="rId856" Type="http://schemas.openxmlformats.org/officeDocument/2006/relationships/customXml" Target="../ink/ink430.xml"/><Relationship Id="rId855" Type="http://schemas.openxmlformats.org/officeDocument/2006/relationships/image" Target="../media/image429.png"/><Relationship Id="rId854" Type="http://schemas.openxmlformats.org/officeDocument/2006/relationships/customXml" Target="../ink/ink429.xml"/><Relationship Id="rId853" Type="http://schemas.openxmlformats.org/officeDocument/2006/relationships/image" Target="../media/image428.png"/><Relationship Id="rId852" Type="http://schemas.openxmlformats.org/officeDocument/2006/relationships/customXml" Target="../ink/ink428.xml"/><Relationship Id="rId851" Type="http://schemas.openxmlformats.org/officeDocument/2006/relationships/image" Target="../media/image427.png"/><Relationship Id="rId850" Type="http://schemas.openxmlformats.org/officeDocument/2006/relationships/customXml" Target="../ink/ink427.xml"/><Relationship Id="rId85" Type="http://schemas.openxmlformats.org/officeDocument/2006/relationships/customXml" Target="../ink/ink43.xml"/><Relationship Id="rId849" Type="http://schemas.openxmlformats.org/officeDocument/2006/relationships/image" Target="../media/image426.png"/><Relationship Id="rId848" Type="http://schemas.openxmlformats.org/officeDocument/2006/relationships/customXml" Target="../ink/ink426.xml"/><Relationship Id="rId847" Type="http://schemas.openxmlformats.org/officeDocument/2006/relationships/image" Target="../media/image425.png"/><Relationship Id="rId846" Type="http://schemas.openxmlformats.org/officeDocument/2006/relationships/customXml" Target="../ink/ink425.xml"/><Relationship Id="rId845" Type="http://schemas.openxmlformats.org/officeDocument/2006/relationships/image" Target="../media/image424.png"/><Relationship Id="rId844" Type="http://schemas.openxmlformats.org/officeDocument/2006/relationships/customXml" Target="../ink/ink424.xml"/><Relationship Id="rId843" Type="http://schemas.openxmlformats.org/officeDocument/2006/relationships/image" Target="../media/image423.png"/><Relationship Id="rId842" Type="http://schemas.openxmlformats.org/officeDocument/2006/relationships/customXml" Target="../ink/ink423.xml"/><Relationship Id="rId841" Type="http://schemas.openxmlformats.org/officeDocument/2006/relationships/image" Target="../media/image422.png"/><Relationship Id="rId840" Type="http://schemas.openxmlformats.org/officeDocument/2006/relationships/customXml" Target="../ink/ink422.xml"/><Relationship Id="rId84" Type="http://schemas.openxmlformats.org/officeDocument/2006/relationships/image" Target="../media/image45.png"/><Relationship Id="rId839" Type="http://schemas.openxmlformats.org/officeDocument/2006/relationships/image" Target="../media/image421.png"/><Relationship Id="rId838" Type="http://schemas.openxmlformats.org/officeDocument/2006/relationships/customXml" Target="../ink/ink421.xml"/><Relationship Id="rId837" Type="http://schemas.openxmlformats.org/officeDocument/2006/relationships/image" Target="../media/image420.png"/><Relationship Id="rId836" Type="http://schemas.openxmlformats.org/officeDocument/2006/relationships/customXml" Target="../ink/ink420.xml"/><Relationship Id="rId835" Type="http://schemas.openxmlformats.org/officeDocument/2006/relationships/image" Target="../media/image419.png"/><Relationship Id="rId834" Type="http://schemas.openxmlformats.org/officeDocument/2006/relationships/customXml" Target="../ink/ink419.xml"/><Relationship Id="rId833" Type="http://schemas.openxmlformats.org/officeDocument/2006/relationships/image" Target="../media/image418.png"/><Relationship Id="rId832" Type="http://schemas.openxmlformats.org/officeDocument/2006/relationships/customXml" Target="../ink/ink418.xml"/><Relationship Id="rId831" Type="http://schemas.openxmlformats.org/officeDocument/2006/relationships/image" Target="../media/image417.png"/><Relationship Id="rId830" Type="http://schemas.openxmlformats.org/officeDocument/2006/relationships/customXml" Target="../ink/ink417.xml"/><Relationship Id="rId83" Type="http://schemas.openxmlformats.org/officeDocument/2006/relationships/customXml" Target="../ink/ink42.xml"/><Relationship Id="rId829" Type="http://schemas.openxmlformats.org/officeDocument/2006/relationships/image" Target="../media/image416.png"/><Relationship Id="rId828" Type="http://schemas.openxmlformats.org/officeDocument/2006/relationships/customXml" Target="../ink/ink416.xml"/><Relationship Id="rId827" Type="http://schemas.openxmlformats.org/officeDocument/2006/relationships/image" Target="../media/image415.png"/><Relationship Id="rId826" Type="http://schemas.openxmlformats.org/officeDocument/2006/relationships/customXml" Target="../ink/ink415.xml"/><Relationship Id="rId825" Type="http://schemas.openxmlformats.org/officeDocument/2006/relationships/image" Target="../media/image414.png"/><Relationship Id="rId824" Type="http://schemas.openxmlformats.org/officeDocument/2006/relationships/customXml" Target="../ink/ink414.xml"/><Relationship Id="rId823" Type="http://schemas.openxmlformats.org/officeDocument/2006/relationships/image" Target="../media/image413.png"/><Relationship Id="rId822" Type="http://schemas.openxmlformats.org/officeDocument/2006/relationships/customXml" Target="../ink/ink413.xml"/><Relationship Id="rId821" Type="http://schemas.openxmlformats.org/officeDocument/2006/relationships/image" Target="../media/image412.png"/><Relationship Id="rId820" Type="http://schemas.openxmlformats.org/officeDocument/2006/relationships/customXml" Target="../ink/ink412.xml"/><Relationship Id="rId82" Type="http://schemas.openxmlformats.org/officeDocument/2006/relationships/image" Target="../media/image44.png"/><Relationship Id="rId819" Type="http://schemas.openxmlformats.org/officeDocument/2006/relationships/image" Target="../media/image411.png"/><Relationship Id="rId818" Type="http://schemas.openxmlformats.org/officeDocument/2006/relationships/customXml" Target="../ink/ink411.xml"/><Relationship Id="rId817" Type="http://schemas.openxmlformats.org/officeDocument/2006/relationships/image" Target="../media/image410.png"/><Relationship Id="rId816" Type="http://schemas.openxmlformats.org/officeDocument/2006/relationships/customXml" Target="../ink/ink410.xml"/><Relationship Id="rId815" Type="http://schemas.openxmlformats.org/officeDocument/2006/relationships/image" Target="../media/image409.png"/><Relationship Id="rId814" Type="http://schemas.openxmlformats.org/officeDocument/2006/relationships/customXml" Target="../ink/ink409.xml"/><Relationship Id="rId813" Type="http://schemas.openxmlformats.org/officeDocument/2006/relationships/image" Target="../media/image408.png"/><Relationship Id="rId812" Type="http://schemas.openxmlformats.org/officeDocument/2006/relationships/customXml" Target="../ink/ink408.xml"/><Relationship Id="rId811" Type="http://schemas.openxmlformats.org/officeDocument/2006/relationships/image" Target="../media/image407.png"/><Relationship Id="rId810" Type="http://schemas.openxmlformats.org/officeDocument/2006/relationships/customXml" Target="../ink/ink407.xml"/><Relationship Id="rId81" Type="http://schemas.openxmlformats.org/officeDocument/2006/relationships/customXml" Target="../ink/ink41.xml"/><Relationship Id="rId809" Type="http://schemas.openxmlformats.org/officeDocument/2006/relationships/image" Target="../media/image406.png"/><Relationship Id="rId808" Type="http://schemas.openxmlformats.org/officeDocument/2006/relationships/customXml" Target="../ink/ink406.xml"/><Relationship Id="rId807" Type="http://schemas.openxmlformats.org/officeDocument/2006/relationships/image" Target="../media/image405.png"/><Relationship Id="rId806" Type="http://schemas.openxmlformats.org/officeDocument/2006/relationships/customXml" Target="../ink/ink405.xml"/><Relationship Id="rId805" Type="http://schemas.openxmlformats.org/officeDocument/2006/relationships/image" Target="../media/image404.png"/><Relationship Id="rId804" Type="http://schemas.openxmlformats.org/officeDocument/2006/relationships/customXml" Target="../ink/ink404.xml"/><Relationship Id="rId803" Type="http://schemas.openxmlformats.org/officeDocument/2006/relationships/image" Target="../media/image403.png"/><Relationship Id="rId802" Type="http://schemas.openxmlformats.org/officeDocument/2006/relationships/customXml" Target="../ink/ink403.xml"/><Relationship Id="rId801" Type="http://schemas.openxmlformats.org/officeDocument/2006/relationships/image" Target="../media/image402.png"/><Relationship Id="rId800" Type="http://schemas.openxmlformats.org/officeDocument/2006/relationships/customXml" Target="../ink/ink402.xml"/><Relationship Id="rId80" Type="http://schemas.openxmlformats.org/officeDocument/2006/relationships/image" Target="../media/image43.png"/><Relationship Id="rId8" Type="http://schemas.openxmlformats.org/officeDocument/2006/relationships/image" Target="../media/image7.png"/><Relationship Id="rId799" Type="http://schemas.openxmlformats.org/officeDocument/2006/relationships/image" Target="../media/image401.png"/><Relationship Id="rId798" Type="http://schemas.openxmlformats.org/officeDocument/2006/relationships/customXml" Target="../ink/ink401.xml"/><Relationship Id="rId797" Type="http://schemas.openxmlformats.org/officeDocument/2006/relationships/image" Target="../media/image400.png"/><Relationship Id="rId796" Type="http://schemas.openxmlformats.org/officeDocument/2006/relationships/customXml" Target="../ink/ink400.xml"/><Relationship Id="rId795" Type="http://schemas.openxmlformats.org/officeDocument/2006/relationships/image" Target="../media/image399.png"/><Relationship Id="rId794" Type="http://schemas.openxmlformats.org/officeDocument/2006/relationships/customXml" Target="../ink/ink399.xml"/><Relationship Id="rId793" Type="http://schemas.openxmlformats.org/officeDocument/2006/relationships/image" Target="../media/image398.png"/><Relationship Id="rId792" Type="http://schemas.openxmlformats.org/officeDocument/2006/relationships/customXml" Target="../ink/ink398.xml"/><Relationship Id="rId791" Type="http://schemas.openxmlformats.org/officeDocument/2006/relationships/image" Target="../media/image397.png"/><Relationship Id="rId790" Type="http://schemas.openxmlformats.org/officeDocument/2006/relationships/customXml" Target="../ink/ink397.xml"/><Relationship Id="rId79" Type="http://schemas.openxmlformats.org/officeDocument/2006/relationships/customXml" Target="../ink/ink40.xml"/><Relationship Id="rId789" Type="http://schemas.openxmlformats.org/officeDocument/2006/relationships/image" Target="../media/image396.png"/><Relationship Id="rId788" Type="http://schemas.openxmlformats.org/officeDocument/2006/relationships/customXml" Target="../ink/ink396.xml"/><Relationship Id="rId787" Type="http://schemas.openxmlformats.org/officeDocument/2006/relationships/image" Target="../media/image395.png"/><Relationship Id="rId786" Type="http://schemas.openxmlformats.org/officeDocument/2006/relationships/customXml" Target="../ink/ink395.xml"/><Relationship Id="rId785" Type="http://schemas.openxmlformats.org/officeDocument/2006/relationships/image" Target="../media/image394.png"/><Relationship Id="rId784" Type="http://schemas.openxmlformats.org/officeDocument/2006/relationships/customXml" Target="../ink/ink394.xml"/><Relationship Id="rId783" Type="http://schemas.openxmlformats.org/officeDocument/2006/relationships/image" Target="../media/image393.png"/><Relationship Id="rId782" Type="http://schemas.openxmlformats.org/officeDocument/2006/relationships/customXml" Target="../ink/ink393.xml"/><Relationship Id="rId781" Type="http://schemas.openxmlformats.org/officeDocument/2006/relationships/image" Target="../media/image392.png"/><Relationship Id="rId780" Type="http://schemas.openxmlformats.org/officeDocument/2006/relationships/customXml" Target="../ink/ink392.xml"/><Relationship Id="rId78" Type="http://schemas.openxmlformats.org/officeDocument/2006/relationships/image" Target="../media/image42.png"/><Relationship Id="rId779" Type="http://schemas.openxmlformats.org/officeDocument/2006/relationships/image" Target="../media/image391.png"/><Relationship Id="rId778" Type="http://schemas.openxmlformats.org/officeDocument/2006/relationships/customXml" Target="../ink/ink391.xml"/><Relationship Id="rId777" Type="http://schemas.openxmlformats.org/officeDocument/2006/relationships/image" Target="../media/image390.png"/><Relationship Id="rId776" Type="http://schemas.openxmlformats.org/officeDocument/2006/relationships/customXml" Target="../ink/ink390.xml"/><Relationship Id="rId775" Type="http://schemas.openxmlformats.org/officeDocument/2006/relationships/image" Target="../media/image389.png"/><Relationship Id="rId774" Type="http://schemas.openxmlformats.org/officeDocument/2006/relationships/customXml" Target="../ink/ink389.xml"/><Relationship Id="rId773" Type="http://schemas.openxmlformats.org/officeDocument/2006/relationships/image" Target="../media/image388.png"/><Relationship Id="rId772" Type="http://schemas.openxmlformats.org/officeDocument/2006/relationships/customXml" Target="../ink/ink388.xml"/><Relationship Id="rId771" Type="http://schemas.openxmlformats.org/officeDocument/2006/relationships/image" Target="../media/image387.png"/><Relationship Id="rId770" Type="http://schemas.openxmlformats.org/officeDocument/2006/relationships/customXml" Target="../ink/ink387.xml"/><Relationship Id="rId77" Type="http://schemas.openxmlformats.org/officeDocument/2006/relationships/customXml" Target="../ink/ink39.xml"/><Relationship Id="rId769" Type="http://schemas.openxmlformats.org/officeDocument/2006/relationships/image" Target="../media/image386.png"/><Relationship Id="rId768" Type="http://schemas.openxmlformats.org/officeDocument/2006/relationships/customXml" Target="../ink/ink386.xml"/><Relationship Id="rId767" Type="http://schemas.openxmlformats.org/officeDocument/2006/relationships/image" Target="../media/image385.png"/><Relationship Id="rId766" Type="http://schemas.openxmlformats.org/officeDocument/2006/relationships/customXml" Target="../ink/ink385.xml"/><Relationship Id="rId765" Type="http://schemas.openxmlformats.org/officeDocument/2006/relationships/image" Target="../media/image384.png"/><Relationship Id="rId764" Type="http://schemas.openxmlformats.org/officeDocument/2006/relationships/customXml" Target="../ink/ink384.xml"/><Relationship Id="rId763" Type="http://schemas.openxmlformats.org/officeDocument/2006/relationships/image" Target="../media/image383.png"/><Relationship Id="rId762" Type="http://schemas.openxmlformats.org/officeDocument/2006/relationships/customXml" Target="../ink/ink383.xml"/><Relationship Id="rId761" Type="http://schemas.openxmlformats.org/officeDocument/2006/relationships/image" Target="../media/image382.png"/><Relationship Id="rId760" Type="http://schemas.openxmlformats.org/officeDocument/2006/relationships/customXml" Target="../ink/ink382.xml"/><Relationship Id="rId76" Type="http://schemas.openxmlformats.org/officeDocument/2006/relationships/image" Target="../media/image41.png"/><Relationship Id="rId759" Type="http://schemas.openxmlformats.org/officeDocument/2006/relationships/image" Target="../media/image381.png"/><Relationship Id="rId758" Type="http://schemas.openxmlformats.org/officeDocument/2006/relationships/customXml" Target="../ink/ink381.xml"/><Relationship Id="rId757" Type="http://schemas.openxmlformats.org/officeDocument/2006/relationships/image" Target="../media/image380.png"/><Relationship Id="rId756" Type="http://schemas.openxmlformats.org/officeDocument/2006/relationships/customXml" Target="../ink/ink380.xml"/><Relationship Id="rId755" Type="http://schemas.openxmlformats.org/officeDocument/2006/relationships/image" Target="../media/image379.png"/><Relationship Id="rId754" Type="http://schemas.openxmlformats.org/officeDocument/2006/relationships/customXml" Target="../ink/ink379.xml"/><Relationship Id="rId753" Type="http://schemas.openxmlformats.org/officeDocument/2006/relationships/image" Target="../media/image378.png"/><Relationship Id="rId752" Type="http://schemas.openxmlformats.org/officeDocument/2006/relationships/customXml" Target="../ink/ink378.xml"/><Relationship Id="rId751" Type="http://schemas.openxmlformats.org/officeDocument/2006/relationships/image" Target="../media/image377.png"/><Relationship Id="rId750" Type="http://schemas.openxmlformats.org/officeDocument/2006/relationships/customXml" Target="../ink/ink377.xml"/><Relationship Id="rId75" Type="http://schemas.openxmlformats.org/officeDocument/2006/relationships/customXml" Target="../ink/ink38.xml"/><Relationship Id="rId749" Type="http://schemas.openxmlformats.org/officeDocument/2006/relationships/image" Target="../media/image376.png"/><Relationship Id="rId748" Type="http://schemas.openxmlformats.org/officeDocument/2006/relationships/customXml" Target="../ink/ink376.xml"/><Relationship Id="rId747" Type="http://schemas.openxmlformats.org/officeDocument/2006/relationships/image" Target="../media/image375.png"/><Relationship Id="rId746" Type="http://schemas.openxmlformats.org/officeDocument/2006/relationships/customXml" Target="../ink/ink375.xml"/><Relationship Id="rId745" Type="http://schemas.openxmlformats.org/officeDocument/2006/relationships/image" Target="../media/image374.png"/><Relationship Id="rId744" Type="http://schemas.openxmlformats.org/officeDocument/2006/relationships/customXml" Target="../ink/ink374.xml"/><Relationship Id="rId743" Type="http://schemas.openxmlformats.org/officeDocument/2006/relationships/image" Target="../media/image373.png"/><Relationship Id="rId742" Type="http://schemas.openxmlformats.org/officeDocument/2006/relationships/customXml" Target="../ink/ink373.xml"/><Relationship Id="rId741" Type="http://schemas.openxmlformats.org/officeDocument/2006/relationships/image" Target="../media/image372.png"/><Relationship Id="rId740" Type="http://schemas.openxmlformats.org/officeDocument/2006/relationships/customXml" Target="../ink/ink372.xml"/><Relationship Id="rId74" Type="http://schemas.openxmlformats.org/officeDocument/2006/relationships/image" Target="../media/image40.png"/><Relationship Id="rId739" Type="http://schemas.openxmlformats.org/officeDocument/2006/relationships/image" Target="../media/image371.png"/><Relationship Id="rId738" Type="http://schemas.openxmlformats.org/officeDocument/2006/relationships/customXml" Target="../ink/ink371.xml"/><Relationship Id="rId737" Type="http://schemas.openxmlformats.org/officeDocument/2006/relationships/image" Target="../media/image370.png"/><Relationship Id="rId736" Type="http://schemas.openxmlformats.org/officeDocument/2006/relationships/customXml" Target="../ink/ink370.xml"/><Relationship Id="rId735" Type="http://schemas.openxmlformats.org/officeDocument/2006/relationships/image" Target="../media/image369.png"/><Relationship Id="rId734" Type="http://schemas.openxmlformats.org/officeDocument/2006/relationships/customXml" Target="../ink/ink369.xml"/><Relationship Id="rId733" Type="http://schemas.openxmlformats.org/officeDocument/2006/relationships/image" Target="../media/image368.png"/><Relationship Id="rId732" Type="http://schemas.openxmlformats.org/officeDocument/2006/relationships/customXml" Target="../ink/ink368.xml"/><Relationship Id="rId731" Type="http://schemas.openxmlformats.org/officeDocument/2006/relationships/image" Target="../media/image367.png"/><Relationship Id="rId730" Type="http://schemas.openxmlformats.org/officeDocument/2006/relationships/customXml" Target="../ink/ink367.xml"/><Relationship Id="rId73" Type="http://schemas.openxmlformats.org/officeDocument/2006/relationships/customXml" Target="../ink/ink37.xml"/><Relationship Id="rId729" Type="http://schemas.openxmlformats.org/officeDocument/2006/relationships/image" Target="../media/image366.png"/><Relationship Id="rId728" Type="http://schemas.openxmlformats.org/officeDocument/2006/relationships/customXml" Target="../ink/ink366.xml"/><Relationship Id="rId727" Type="http://schemas.openxmlformats.org/officeDocument/2006/relationships/image" Target="../media/image365.png"/><Relationship Id="rId726" Type="http://schemas.openxmlformats.org/officeDocument/2006/relationships/customXml" Target="../ink/ink365.xml"/><Relationship Id="rId725" Type="http://schemas.openxmlformats.org/officeDocument/2006/relationships/image" Target="../media/image364.png"/><Relationship Id="rId724" Type="http://schemas.openxmlformats.org/officeDocument/2006/relationships/customXml" Target="../ink/ink364.xml"/><Relationship Id="rId723" Type="http://schemas.openxmlformats.org/officeDocument/2006/relationships/image" Target="../media/image363.png"/><Relationship Id="rId722" Type="http://schemas.openxmlformats.org/officeDocument/2006/relationships/customXml" Target="../ink/ink363.xml"/><Relationship Id="rId721" Type="http://schemas.openxmlformats.org/officeDocument/2006/relationships/image" Target="../media/image362.png"/><Relationship Id="rId720" Type="http://schemas.openxmlformats.org/officeDocument/2006/relationships/customXml" Target="../ink/ink362.xml"/><Relationship Id="rId72" Type="http://schemas.openxmlformats.org/officeDocument/2006/relationships/image" Target="../media/image39.png"/><Relationship Id="rId719" Type="http://schemas.openxmlformats.org/officeDocument/2006/relationships/image" Target="../media/image361.png"/><Relationship Id="rId718" Type="http://schemas.openxmlformats.org/officeDocument/2006/relationships/customXml" Target="../ink/ink361.xml"/><Relationship Id="rId717" Type="http://schemas.openxmlformats.org/officeDocument/2006/relationships/image" Target="../media/image360.png"/><Relationship Id="rId716" Type="http://schemas.openxmlformats.org/officeDocument/2006/relationships/customXml" Target="../ink/ink360.xml"/><Relationship Id="rId715" Type="http://schemas.openxmlformats.org/officeDocument/2006/relationships/image" Target="../media/image359.png"/><Relationship Id="rId714" Type="http://schemas.openxmlformats.org/officeDocument/2006/relationships/customXml" Target="../ink/ink359.xml"/><Relationship Id="rId713" Type="http://schemas.openxmlformats.org/officeDocument/2006/relationships/image" Target="../media/image358.png"/><Relationship Id="rId712" Type="http://schemas.openxmlformats.org/officeDocument/2006/relationships/customXml" Target="../ink/ink358.xml"/><Relationship Id="rId711" Type="http://schemas.openxmlformats.org/officeDocument/2006/relationships/image" Target="../media/image357.png"/><Relationship Id="rId710" Type="http://schemas.openxmlformats.org/officeDocument/2006/relationships/customXml" Target="../ink/ink357.xml"/><Relationship Id="rId71" Type="http://schemas.openxmlformats.org/officeDocument/2006/relationships/customXml" Target="../ink/ink36.xml"/><Relationship Id="rId709" Type="http://schemas.openxmlformats.org/officeDocument/2006/relationships/image" Target="../media/image356.png"/><Relationship Id="rId708" Type="http://schemas.openxmlformats.org/officeDocument/2006/relationships/customXml" Target="../ink/ink356.xml"/><Relationship Id="rId707" Type="http://schemas.openxmlformats.org/officeDocument/2006/relationships/image" Target="../media/image355.png"/><Relationship Id="rId706" Type="http://schemas.openxmlformats.org/officeDocument/2006/relationships/customXml" Target="../ink/ink355.xml"/><Relationship Id="rId705" Type="http://schemas.openxmlformats.org/officeDocument/2006/relationships/image" Target="../media/image354.png"/><Relationship Id="rId704" Type="http://schemas.openxmlformats.org/officeDocument/2006/relationships/customXml" Target="../ink/ink354.xml"/><Relationship Id="rId703" Type="http://schemas.openxmlformats.org/officeDocument/2006/relationships/image" Target="../media/image353.png"/><Relationship Id="rId702" Type="http://schemas.openxmlformats.org/officeDocument/2006/relationships/customXml" Target="../ink/ink353.xml"/><Relationship Id="rId701" Type="http://schemas.openxmlformats.org/officeDocument/2006/relationships/image" Target="../media/image352.png"/><Relationship Id="rId700" Type="http://schemas.openxmlformats.org/officeDocument/2006/relationships/customXml" Target="../ink/ink352.xml"/><Relationship Id="rId70" Type="http://schemas.openxmlformats.org/officeDocument/2006/relationships/image" Target="../media/image38.png"/><Relationship Id="rId7" Type="http://schemas.openxmlformats.org/officeDocument/2006/relationships/customXml" Target="../ink/ink4.xml"/><Relationship Id="rId699" Type="http://schemas.openxmlformats.org/officeDocument/2006/relationships/image" Target="../media/image351.png"/><Relationship Id="rId698" Type="http://schemas.openxmlformats.org/officeDocument/2006/relationships/customXml" Target="../ink/ink351.xml"/><Relationship Id="rId697" Type="http://schemas.openxmlformats.org/officeDocument/2006/relationships/image" Target="../media/image350.png"/><Relationship Id="rId696" Type="http://schemas.openxmlformats.org/officeDocument/2006/relationships/customXml" Target="../ink/ink350.xml"/><Relationship Id="rId695" Type="http://schemas.openxmlformats.org/officeDocument/2006/relationships/image" Target="../media/image349.png"/><Relationship Id="rId694" Type="http://schemas.openxmlformats.org/officeDocument/2006/relationships/customXml" Target="../ink/ink349.xml"/><Relationship Id="rId693" Type="http://schemas.openxmlformats.org/officeDocument/2006/relationships/image" Target="../media/image348.png"/><Relationship Id="rId692" Type="http://schemas.openxmlformats.org/officeDocument/2006/relationships/customXml" Target="../ink/ink348.xml"/><Relationship Id="rId691" Type="http://schemas.openxmlformats.org/officeDocument/2006/relationships/image" Target="../media/image347.png"/><Relationship Id="rId690" Type="http://schemas.openxmlformats.org/officeDocument/2006/relationships/customXml" Target="../ink/ink347.xml"/><Relationship Id="rId69" Type="http://schemas.openxmlformats.org/officeDocument/2006/relationships/customXml" Target="../ink/ink35.xml"/><Relationship Id="rId689" Type="http://schemas.openxmlformats.org/officeDocument/2006/relationships/image" Target="../media/image346.png"/><Relationship Id="rId688" Type="http://schemas.openxmlformats.org/officeDocument/2006/relationships/customXml" Target="../ink/ink346.xml"/><Relationship Id="rId687" Type="http://schemas.openxmlformats.org/officeDocument/2006/relationships/image" Target="../media/image345.png"/><Relationship Id="rId686" Type="http://schemas.openxmlformats.org/officeDocument/2006/relationships/customXml" Target="../ink/ink345.xml"/><Relationship Id="rId685" Type="http://schemas.openxmlformats.org/officeDocument/2006/relationships/image" Target="../media/image344.png"/><Relationship Id="rId684" Type="http://schemas.openxmlformats.org/officeDocument/2006/relationships/customXml" Target="../ink/ink344.xml"/><Relationship Id="rId683" Type="http://schemas.openxmlformats.org/officeDocument/2006/relationships/image" Target="../media/image343.png"/><Relationship Id="rId682" Type="http://schemas.openxmlformats.org/officeDocument/2006/relationships/customXml" Target="../ink/ink343.xml"/><Relationship Id="rId681" Type="http://schemas.openxmlformats.org/officeDocument/2006/relationships/image" Target="../media/image342.png"/><Relationship Id="rId680" Type="http://schemas.openxmlformats.org/officeDocument/2006/relationships/customXml" Target="../ink/ink342.xml"/><Relationship Id="rId68" Type="http://schemas.openxmlformats.org/officeDocument/2006/relationships/image" Target="../media/image37.png"/><Relationship Id="rId679" Type="http://schemas.openxmlformats.org/officeDocument/2006/relationships/image" Target="../media/image341.png"/><Relationship Id="rId678" Type="http://schemas.openxmlformats.org/officeDocument/2006/relationships/customXml" Target="../ink/ink341.xml"/><Relationship Id="rId677" Type="http://schemas.openxmlformats.org/officeDocument/2006/relationships/image" Target="../media/image340.png"/><Relationship Id="rId676" Type="http://schemas.openxmlformats.org/officeDocument/2006/relationships/customXml" Target="../ink/ink340.xml"/><Relationship Id="rId675" Type="http://schemas.openxmlformats.org/officeDocument/2006/relationships/image" Target="../media/image339.png"/><Relationship Id="rId674" Type="http://schemas.openxmlformats.org/officeDocument/2006/relationships/customXml" Target="../ink/ink339.xml"/><Relationship Id="rId673" Type="http://schemas.openxmlformats.org/officeDocument/2006/relationships/image" Target="../media/image338.png"/><Relationship Id="rId672" Type="http://schemas.openxmlformats.org/officeDocument/2006/relationships/customXml" Target="../ink/ink338.xml"/><Relationship Id="rId671" Type="http://schemas.openxmlformats.org/officeDocument/2006/relationships/image" Target="../media/image337.png"/><Relationship Id="rId670" Type="http://schemas.openxmlformats.org/officeDocument/2006/relationships/customXml" Target="../ink/ink337.xml"/><Relationship Id="rId67" Type="http://schemas.openxmlformats.org/officeDocument/2006/relationships/customXml" Target="../ink/ink34.xml"/><Relationship Id="rId669" Type="http://schemas.openxmlformats.org/officeDocument/2006/relationships/image" Target="../media/image336.png"/><Relationship Id="rId668" Type="http://schemas.openxmlformats.org/officeDocument/2006/relationships/customXml" Target="../ink/ink336.xml"/><Relationship Id="rId667" Type="http://schemas.openxmlformats.org/officeDocument/2006/relationships/image" Target="../media/image335.png"/><Relationship Id="rId666" Type="http://schemas.openxmlformats.org/officeDocument/2006/relationships/customXml" Target="../ink/ink335.xml"/><Relationship Id="rId665" Type="http://schemas.openxmlformats.org/officeDocument/2006/relationships/image" Target="../media/image334.png"/><Relationship Id="rId664" Type="http://schemas.openxmlformats.org/officeDocument/2006/relationships/customXml" Target="../ink/ink334.xml"/><Relationship Id="rId663" Type="http://schemas.openxmlformats.org/officeDocument/2006/relationships/image" Target="../media/image333.png"/><Relationship Id="rId662" Type="http://schemas.openxmlformats.org/officeDocument/2006/relationships/customXml" Target="../ink/ink333.xml"/><Relationship Id="rId661" Type="http://schemas.openxmlformats.org/officeDocument/2006/relationships/image" Target="../media/image332.png"/><Relationship Id="rId660" Type="http://schemas.openxmlformats.org/officeDocument/2006/relationships/customXml" Target="../ink/ink332.xml"/><Relationship Id="rId66" Type="http://schemas.openxmlformats.org/officeDocument/2006/relationships/image" Target="../media/image36.png"/><Relationship Id="rId659" Type="http://schemas.openxmlformats.org/officeDocument/2006/relationships/image" Target="../media/image331.png"/><Relationship Id="rId658" Type="http://schemas.openxmlformats.org/officeDocument/2006/relationships/customXml" Target="../ink/ink331.xml"/><Relationship Id="rId657" Type="http://schemas.openxmlformats.org/officeDocument/2006/relationships/image" Target="../media/image330.png"/><Relationship Id="rId656" Type="http://schemas.openxmlformats.org/officeDocument/2006/relationships/customXml" Target="../ink/ink330.xml"/><Relationship Id="rId655" Type="http://schemas.openxmlformats.org/officeDocument/2006/relationships/image" Target="../media/image329.png"/><Relationship Id="rId654" Type="http://schemas.openxmlformats.org/officeDocument/2006/relationships/customXml" Target="../ink/ink329.xml"/><Relationship Id="rId653" Type="http://schemas.openxmlformats.org/officeDocument/2006/relationships/image" Target="../media/image328.png"/><Relationship Id="rId652" Type="http://schemas.openxmlformats.org/officeDocument/2006/relationships/customXml" Target="../ink/ink328.xml"/><Relationship Id="rId651" Type="http://schemas.openxmlformats.org/officeDocument/2006/relationships/image" Target="../media/image327.png"/><Relationship Id="rId650" Type="http://schemas.openxmlformats.org/officeDocument/2006/relationships/customXml" Target="../ink/ink327.xml"/><Relationship Id="rId65" Type="http://schemas.openxmlformats.org/officeDocument/2006/relationships/customXml" Target="../ink/ink33.xml"/><Relationship Id="rId649" Type="http://schemas.openxmlformats.org/officeDocument/2006/relationships/image" Target="../media/image326.png"/><Relationship Id="rId648" Type="http://schemas.openxmlformats.org/officeDocument/2006/relationships/customXml" Target="../ink/ink326.xml"/><Relationship Id="rId647" Type="http://schemas.openxmlformats.org/officeDocument/2006/relationships/image" Target="../media/image325.png"/><Relationship Id="rId646" Type="http://schemas.openxmlformats.org/officeDocument/2006/relationships/customXml" Target="../ink/ink325.xml"/><Relationship Id="rId645" Type="http://schemas.openxmlformats.org/officeDocument/2006/relationships/image" Target="../media/image324.png"/><Relationship Id="rId644" Type="http://schemas.openxmlformats.org/officeDocument/2006/relationships/customXml" Target="../ink/ink324.xml"/><Relationship Id="rId643" Type="http://schemas.openxmlformats.org/officeDocument/2006/relationships/image" Target="../media/image323.png"/><Relationship Id="rId642" Type="http://schemas.openxmlformats.org/officeDocument/2006/relationships/customXml" Target="../ink/ink323.xml"/><Relationship Id="rId641" Type="http://schemas.openxmlformats.org/officeDocument/2006/relationships/image" Target="../media/image322.png"/><Relationship Id="rId640" Type="http://schemas.openxmlformats.org/officeDocument/2006/relationships/customXml" Target="../ink/ink322.xml"/><Relationship Id="rId64" Type="http://schemas.openxmlformats.org/officeDocument/2006/relationships/image" Target="../media/image35.png"/><Relationship Id="rId639" Type="http://schemas.openxmlformats.org/officeDocument/2006/relationships/image" Target="../media/image321.png"/><Relationship Id="rId638" Type="http://schemas.openxmlformats.org/officeDocument/2006/relationships/customXml" Target="../ink/ink321.xml"/><Relationship Id="rId637" Type="http://schemas.openxmlformats.org/officeDocument/2006/relationships/image" Target="../media/image320.png"/><Relationship Id="rId636" Type="http://schemas.openxmlformats.org/officeDocument/2006/relationships/customXml" Target="../ink/ink320.xml"/><Relationship Id="rId635" Type="http://schemas.openxmlformats.org/officeDocument/2006/relationships/image" Target="../media/image319.png"/><Relationship Id="rId634" Type="http://schemas.openxmlformats.org/officeDocument/2006/relationships/customXml" Target="../ink/ink319.xml"/><Relationship Id="rId633" Type="http://schemas.openxmlformats.org/officeDocument/2006/relationships/image" Target="../media/image318.png"/><Relationship Id="rId632" Type="http://schemas.openxmlformats.org/officeDocument/2006/relationships/customXml" Target="../ink/ink318.xml"/><Relationship Id="rId631" Type="http://schemas.openxmlformats.org/officeDocument/2006/relationships/image" Target="../media/image317.png"/><Relationship Id="rId630" Type="http://schemas.openxmlformats.org/officeDocument/2006/relationships/customXml" Target="../ink/ink317.xml"/><Relationship Id="rId63" Type="http://schemas.openxmlformats.org/officeDocument/2006/relationships/customXml" Target="../ink/ink32.xml"/><Relationship Id="rId629" Type="http://schemas.openxmlformats.org/officeDocument/2006/relationships/image" Target="../media/image316.png"/><Relationship Id="rId628" Type="http://schemas.openxmlformats.org/officeDocument/2006/relationships/customXml" Target="../ink/ink316.xml"/><Relationship Id="rId627" Type="http://schemas.openxmlformats.org/officeDocument/2006/relationships/image" Target="../media/image315.png"/><Relationship Id="rId626" Type="http://schemas.openxmlformats.org/officeDocument/2006/relationships/customXml" Target="../ink/ink315.xml"/><Relationship Id="rId625" Type="http://schemas.openxmlformats.org/officeDocument/2006/relationships/image" Target="../media/image314.png"/><Relationship Id="rId624" Type="http://schemas.openxmlformats.org/officeDocument/2006/relationships/customXml" Target="../ink/ink314.xml"/><Relationship Id="rId623" Type="http://schemas.openxmlformats.org/officeDocument/2006/relationships/image" Target="../media/image313.png"/><Relationship Id="rId622" Type="http://schemas.openxmlformats.org/officeDocument/2006/relationships/customXml" Target="../ink/ink313.xml"/><Relationship Id="rId621" Type="http://schemas.openxmlformats.org/officeDocument/2006/relationships/image" Target="../media/image312.png"/><Relationship Id="rId620" Type="http://schemas.openxmlformats.org/officeDocument/2006/relationships/customXml" Target="../ink/ink312.xml"/><Relationship Id="rId62" Type="http://schemas.openxmlformats.org/officeDocument/2006/relationships/image" Target="../media/image34.png"/><Relationship Id="rId619" Type="http://schemas.openxmlformats.org/officeDocument/2006/relationships/image" Target="../media/image311.png"/><Relationship Id="rId618" Type="http://schemas.openxmlformats.org/officeDocument/2006/relationships/customXml" Target="../ink/ink311.xml"/><Relationship Id="rId617" Type="http://schemas.openxmlformats.org/officeDocument/2006/relationships/image" Target="../media/image310.png"/><Relationship Id="rId616" Type="http://schemas.openxmlformats.org/officeDocument/2006/relationships/customXml" Target="../ink/ink310.xml"/><Relationship Id="rId615" Type="http://schemas.openxmlformats.org/officeDocument/2006/relationships/image" Target="../media/image309.png"/><Relationship Id="rId614" Type="http://schemas.openxmlformats.org/officeDocument/2006/relationships/customXml" Target="../ink/ink309.xml"/><Relationship Id="rId613" Type="http://schemas.openxmlformats.org/officeDocument/2006/relationships/image" Target="../media/image308.png"/><Relationship Id="rId612" Type="http://schemas.openxmlformats.org/officeDocument/2006/relationships/customXml" Target="../ink/ink308.xml"/><Relationship Id="rId611" Type="http://schemas.openxmlformats.org/officeDocument/2006/relationships/image" Target="../media/image307.png"/><Relationship Id="rId610" Type="http://schemas.openxmlformats.org/officeDocument/2006/relationships/customXml" Target="../ink/ink307.xml"/><Relationship Id="rId61" Type="http://schemas.openxmlformats.org/officeDocument/2006/relationships/customXml" Target="../ink/ink31.xml"/><Relationship Id="rId609" Type="http://schemas.openxmlformats.org/officeDocument/2006/relationships/image" Target="../media/image306.png"/><Relationship Id="rId608" Type="http://schemas.openxmlformats.org/officeDocument/2006/relationships/customXml" Target="../ink/ink306.xml"/><Relationship Id="rId607" Type="http://schemas.openxmlformats.org/officeDocument/2006/relationships/image" Target="../media/image305.png"/><Relationship Id="rId606" Type="http://schemas.openxmlformats.org/officeDocument/2006/relationships/customXml" Target="../ink/ink305.xml"/><Relationship Id="rId605" Type="http://schemas.openxmlformats.org/officeDocument/2006/relationships/image" Target="../media/image304.png"/><Relationship Id="rId604" Type="http://schemas.openxmlformats.org/officeDocument/2006/relationships/customXml" Target="../ink/ink304.xml"/><Relationship Id="rId603" Type="http://schemas.openxmlformats.org/officeDocument/2006/relationships/image" Target="../media/image303.png"/><Relationship Id="rId602" Type="http://schemas.openxmlformats.org/officeDocument/2006/relationships/customXml" Target="../ink/ink303.xml"/><Relationship Id="rId601" Type="http://schemas.openxmlformats.org/officeDocument/2006/relationships/image" Target="../media/image302.png"/><Relationship Id="rId600" Type="http://schemas.openxmlformats.org/officeDocument/2006/relationships/customXml" Target="../ink/ink302.xml"/><Relationship Id="rId60" Type="http://schemas.openxmlformats.org/officeDocument/2006/relationships/image" Target="../media/image33.png"/><Relationship Id="rId6" Type="http://schemas.openxmlformats.org/officeDocument/2006/relationships/image" Target="../media/image6.png"/><Relationship Id="rId599" Type="http://schemas.openxmlformats.org/officeDocument/2006/relationships/image" Target="../media/image301.png"/><Relationship Id="rId598" Type="http://schemas.openxmlformats.org/officeDocument/2006/relationships/customXml" Target="../ink/ink301.xml"/><Relationship Id="rId597" Type="http://schemas.openxmlformats.org/officeDocument/2006/relationships/image" Target="../media/image300.png"/><Relationship Id="rId596" Type="http://schemas.openxmlformats.org/officeDocument/2006/relationships/customXml" Target="../ink/ink300.xml"/><Relationship Id="rId595" Type="http://schemas.openxmlformats.org/officeDocument/2006/relationships/image" Target="../media/image299.png"/><Relationship Id="rId594" Type="http://schemas.openxmlformats.org/officeDocument/2006/relationships/customXml" Target="../ink/ink299.xml"/><Relationship Id="rId593" Type="http://schemas.openxmlformats.org/officeDocument/2006/relationships/image" Target="../media/image298.png"/><Relationship Id="rId592" Type="http://schemas.openxmlformats.org/officeDocument/2006/relationships/customXml" Target="../ink/ink298.xml"/><Relationship Id="rId591" Type="http://schemas.openxmlformats.org/officeDocument/2006/relationships/image" Target="../media/image297.png"/><Relationship Id="rId590" Type="http://schemas.openxmlformats.org/officeDocument/2006/relationships/customXml" Target="../ink/ink297.xml"/><Relationship Id="rId59" Type="http://schemas.openxmlformats.org/officeDocument/2006/relationships/customXml" Target="../ink/ink30.xml"/><Relationship Id="rId589" Type="http://schemas.openxmlformats.org/officeDocument/2006/relationships/image" Target="../media/image296.png"/><Relationship Id="rId588" Type="http://schemas.openxmlformats.org/officeDocument/2006/relationships/customXml" Target="../ink/ink296.xml"/><Relationship Id="rId587" Type="http://schemas.openxmlformats.org/officeDocument/2006/relationships/image" Target="../media/image295.png"/><Relationship Id="rId586" Type="http://schemas.openxmlformats.org/officeDocument/2006/relationships/customXml" Target="../ink/ink295.xml"/><Relationship Id="rId585" Type="http://schemas.openxmlformats.org/officeDocument/2006/relationships/image" Target="../media/image294.png"/><Relationship Id="rId584" Type="http://schemas.openxmlformats.org/officeDocument/2006/relationships/customXml" Target="../ink/ink294.xml"/><Relationship Id="rId583" Type="http://schemas.openxmlformats.org/officeDocument/2006/relationships/image" Target="../media/image293.png"/><Relationship Id="rId582" Type="http://schemas.openxmlformats.org/officeDocument/2006/relationships/customXml" Target="../ink/ink293.xml"/><Relationship Id="rId581" Type="http://schemas.openxmlformats.org/officeDocument/2006/relationships/image" Target="../media/image292.png"/><Relationship Id="rId580" Type="http://schemas.openxmlformats.org/officeDocument/2006/relationships/customXml" Target="../ink/ink292.xml"/><Relationship Id="rId58" Type="http://schemas.openxmlformats.org/officeDocument/2006/relationships/image" Target="../media/image32.png"/><Relationship Id="rId579" Type="http://schemas.openxmlformats.org/officeDocument/2006/relationships/image" Target="../media/image291.png"/><Relationship Id="rId578" Type="http://schemas.openxmlformats.org/officeDocument/2006/relationships/customXml" Target="../ink/ink291.xml"/><Relationship Id="rId577" Type="http://schemas.openxmlformats.org/officeDocument/2006/relationships/image" Target="../media/image290.png"/><Relationship Id="rId576" Type="http://schemas.openxmlformats.org/officeDocument/2006/relationships/customXml" Target="../ink/ink290.xml"/><Relationship Id="rId575" Type="http://schemas.openxmlformats.org/officeDocument/2006/relationships/image" Target="../media/image289.png"/><Relationship Id="rId574" Type="http://schemas.openxmlformats.org/officeDocument/2006/relationships/customXml" Target="../ink/ink289.xml"/><Relationship Id="rId573" Type="http://schemas.openxmlformats.org/officeDocument/2006/relationships/image" Target="../media/image288.png"/><Relationship Id="rId572" Type="http://schemas.openxmlformats.org/officeDocument/2006/relationships/customXml" Target="../ink/ink288.xml"/><Relationship Id="rId571" Type="http://schemas.openxmlformats.org/officeDocument/2006/relationships/image" Target="../media/image287.png"/><Relationship Id="rId570" Type="http://schemas.openxmlformats.org/officeDocument/2006/relationships/customXml" Target="../ink/ink287.xml"/><Relationship Id="rId57" Type="http://schemas.openxmlformats.org/officeDocument/2006/relationships/customXml" Target="../ink/ink29.xml"/><Relationship Id="rId569" Type="http://schemas.openxmlformats.org/officeDocument/2006/relationships/image" Target="../media/image286.png"/><Relationship Id="rId568" Type="http://schemas.openxmlformats.org/officeDocument/2006/relationships/customXml" Target="../ink/ink286.xml"/><Relationship Id="rId567" Type="http://schemas.openxmlformats.org/officeDocument/2006/relationships/image" Target="../media/image285.png"/><Relationship Id="rId566" Type="http://schemas.openxmlformats.org/officeDocument/2006/relationships/customXml" Target="../ink/ink285.xml"/><Relationship Id="rId565" Type="http://schemas.openxmlformats.org/officeDocument/2006/relationships/image" Target="../media/image284.png"/><Relationship Id="rId564" Type="http://schemas.openxmlformats.org/officeDocument/2006/relationships/customXml" Target="../ink/ink284.xml"/><Relationship Id="rId563" Type="http://schemas.openxmlformats.org/officeDocument/2006/relationships/image" Target="../media/image283.png"/><Relationship Id="rId562" Type="http://schemas.openxmlformats.org/officeDocument/2006/relationships/customXml" Target="../ink/ink283.xml"/><Relationship Id="rId561" Type="http://schemas.openxmlformats.org/officeDocument/2006/relationships/image" Target="../media/image282.png"/><Relationship Id="rId560" Type="http://schemas.openxmlformats.org/officeDocument/2006/relationships/customXml" Target="../ink/ink282.xml"/><Relationship Id="rId56" Type="http://schemas.openxmlformats.org/officeDocument/2006/relationships/image" Target="../media/image31.png"/><Relationship Id="rId559" Type="http://schemas.openxmlformats.org/officeDocument/2006/relationships/image" Target="../media/image281.png"/><Relationship Id="rId558" Type="http://schemas.openxmlformats.org/officeDocument/2006/relationships/customXml" Target="../ink/ink281.xml"/><Relationship Id="rId557" Type="http://schemas.openxmlformats.org/officeDocument/2006/relationships/image" Target="../media/image280.png"/><Relationship Id="rId556" Type="http://schemas.openxmlformats.org/officeDocument/2006/relationships/customXml" Target="../ink/ink280.xml"/><Relationship Id="rId555" Type="http://schemas.openxmlformats.org/officeDocument/2006/relationships/image" Target="../media/image279.png"/><Relationship Id="rId554" Type="http://schemas.openxmlformats.org/officeDocument/2006/relationships/customXml" Target="../ink/ink279.xml"/><Relationship Id="rId553" Type="http://schemas.openxmlformats.org/officeDocument/2006/relationships/image" Target="../media/image278.png"/><Relationship Id="rId552" Type="http://schemas.openxmlformats.org/officeDocument/2006/relationships/customXml" Target="../ink/ink278.xml"/><Relationship Id="rId551" Type="http://schemas.openxmlformats.org/officeDocument/2006/relationships/image" Target="../media/image277.png"/><Relationship Id="rId550" Type="http://schemas.openxmlformats.org/officeDocument/2006/relationships/customXml" Target="../ink/ink277.xml"/><Relationship Id="rId55" Type="http://schemas.openxmlformats.org/officeDocument/2006/relationships/customXml" Target="../ink/ink28.xml"/><Relationship Id="rId549" Type="http://schemas.openxmlformats.org/officeDocument/2006/relationships/image" Target="../media/image276.png"/><Relationship Id="rId548" Type="http://schemas.openxmlformats.org/officeDocument/2006/relationships/customXml" Target="../ink/ink276.xml"/><Relationship Id="rId547" Type="http://schemas.openxmlformats.org/officeDocument/2006/relationships/image" Target="../media/image275.png"/><Relationship Id="rId546" Type="http://schemas.openxmlformats.org/officeDocument/2006/relationships/customXml" Target="../ink/ink275.xml"/><Relationship Id="rId545" Type="http://schemas.openxmlformats.org/officeDocument/2006/relationships/image" Target="../media/image274.png"/><Relationship Id="rId544" Type="http://schemas.openxmlformats.org/officeDocument/2006/relationships/customXml" Target="../ink/ink274.xml"/><Relationship Id="rId543" Type="http://schemas.openxmlformats.org/officeDocument/2006/relationships/image" Target="../media/image273.png"/><Relationship Id="rId542" Type="http://schemas.openxmlformats.org/officeDocument/2006/relationships/customXml" Target="../ink/ink273.xml"/><Relationship Id="rId541" Type="http://schemas.openxmlformats.org/officeDocument/2006/relationships/image" Target="../media/image272.png"/><Relationship Id="rId540" Type="http://schemas.openxmlformats.org/officeDocument/2006/relationships/customXml" Target="../ink/ink272.xml"/><Relationship Id="rId54" Type="http://schemas.openxmlformats.org/officeDocument/2006/relationships/image" Target="../media/image30.png"/><Relationship Id="rId539" Type="http://schemas.openxmlformats.org/officeDocument/2006/relationships/image" Target="../media/image271.png"/><Relationship Id="rId538" Type="http://schemas.openxmlformats.org/officeDocument/2006/relationships/customXml" Target="../ink/ink271.xml"/><Relationship Id="rId537" Type="http://schemas.openxmlformats.org/officeDocument/2006/relationships/image" Target="../media/image270.png"/><Relationship Id="rId536" Type="http://schemas.openxmlformats.org/officeDocument/2006/relationships/customXml" Target="../ink/ink270.xml"/><Relationship Id="rId535" Type="http://schemas.openxmlformats.org/officeDocument/2006/relationships/image" Target="../media/image269.png"/><Relationship Id="rId534" Type="http://schemas.openxmlformats.org/officeDocument/2006/relationships/customXml" Target="../ink/ink269.xml"/><Relationship Id="rId533" Type="http://schemas.openxmlformats.org/officeDocument/2006/relationships/image" Target="../media/image268.png"/><Relationship Id="rId532" Type="http://schemas.openxmlformats.org/officeDocument/2006/relationships/customXml" Target="../ink/ink268.xml"/><Relationship Id="rId531" Type="http://schemas.openxmlformats.org/officeDocument/2006/relationships/image" Target="../media/image267.png"/><Relationship Id="rId530" Type="http://schemas.openxmlformats.org/officeDocument/2006/relationships/customXml" Target="../ink/ink267.xml"/><Relationship Id="rId53" Type="http://schemas.openxmlformats.org/officeDocument/2006/relationships/customXml" Target="../ink/ink27.xml"/><Relationship Id="rId529" Type="http://schemas.openxmlformats.org/officeDocument/2006/relationships/image" Target="../media/image266.png"/><Relationship Id="rId528" Type="http://schemas.openxmlformats.org/officeDocument/2006/relationships/customXml" Target="../ink/ink266.xml"/><Relationship Id="rId527" Type="http://schemas.openxmlformats.org/officeDocument/2006/relationships/image" Target="../media/image265.png"/><Relationship Id="rId526" Type="http://schemas.openxmlformats.org/officeDocument/2006/relationships/customXml" Target="../ink/ink265.xml"/><Relationship Id="rId525" Type="http://schemas.openxmlformats.org/officeDocument/2006/relationships/image" Target="../media/image264.png"/><Relationship Id="rId524" Type="http://schemas.openxmlformats.org/officeDocument/2006/relationships/customXml" Target="../ink/ink264.xml"/><Relationship Id="rId523" Type="http://schemas.openxmlformats.org/officeDocument/2006/relationships/image" Target="../media/image263.png"/><Relationship Id="rId522" Type="http://schemas.openxmlformats.org/officeDocument/2006/relationships/customXml" Target="../ink/ink263.xml"/><Relationship Id="rId521" Type="http://schemas.openxmlformats.org/officeDocument/2006/relationships/image" Target="../media/image262.png"/><Relationship Id="rId520" Type="http://schemas.openxmlformats.org/officeDocument/2006/relationships/customXml" Target="../ink/ink262.xml"/><Relationship Id="rId52" Type="http://schemas.openxmlformats.org/officeDocument/2006/relationships/image" Target="../media/image29.png"/><Relationship Id="rId519" Type="http://schemas.openxmlformats.org/officeDocument/2006/relationships/image" Target="../media/image261.png"/><Relationship Id="rId518" Type="http://schemas.openxmlformats.org/officeDocument/2006/relationships/customXml" Target="../ink/ink261.xml"/><Relationship Id="rId517" Type="http://schemas.openxmlformats.org/officeDocument/2006/relationships/customXml" Target="../ink/ink260.xml"/><Relationship Id="rId516" Type="http://schemas.openxmlformats.org/officeDocument/2006/relationships/image" Target="../media/image260.png"/><Relationship Id="rId515" Type="http://schemas.openxmlformats.org/officeDocument/2006/relationships/customXml" Target="../ink/ink259.xml"/><Relationship Id="rId514" Type="http://schemas.openxmlformats.org/officeDocument/2006/relationships/image" Target="../media/image259.png"/><Relationship Id="rId513" Type="http://schemas.openxmlformats.org/officeDocument/2006/relationships/customXml" Target="../ink/ink258.xml"/><Relationship Id="rId512" Type="http://schemas.openxmlformats.org/officeDocument/2006/relationships/image" Target="../media/image258.png"/><Relationship Id="rId511" Type="http://schemas.openxmlformats.org/officeDocument/2006/relationships/customXml" Target="../ink/ink257.xml"/><Relationship Id="rId510" Type="http://schemas.openxmlformats.org/officeDocument/2006/relationships/image" Target="../media/image257.png"/><Relationship Id="rId51" Type="http://schemas.openxmlformats.org/officeDocument/2006/relationships/customXml" Target="../ink/ink26.xml"/><Relationship Id="rId509" Type="http://schemas.openxmlformats.org/officeDocument/2006/relationships/customXml" Target="../ink/ink256.xml"/><Relationship Id="rId508" Type="http://schemas.openxmlformats.org/officeDocument/2006/relationships/image" Target="../media/image256.png"/><Relationship Id="rId507" Type="http://schemas.openxmlformats.org/officeDocument/2006/relationships/customXml" Target="../ink/ink255.xml"/><Relationship Id="rId506" Type="http://schemas.openxmlformats.org/officeDocument/2006/relationships/image" Target="../media/image255.png"/><Relationship Id="rId505" Type="http://schemas.openxmlformats.org/officeDocument/2006/relationships/customXml" Target="../ink/ink254.xml"/><Relationship Id="rId504" Type="http://schemas.openxmlformats.org/officeDocument/2006/relationships/image" Target="../media/image254.png"/><Relationship Id="rId503" Type="http://schemas.openxmlformats.org/officeDocument/2006/relationships/customXml" Target="../ink/ink253.xml"/><Relationship Id="rId502" Type="http://schemas.openxmlformats.org/officeDocument/2006/relationships/image" Target="../media/image253.png"/><Relationship Id="rId501" Type="http://schemas.openxmlformats.org/officeDocument/2006/relationships/customXml" Target="../ink/ink252.xml"/><Relationship Id="rId500" Type="http://schemas.openxmlformats.org/officeDocument/2006/relationships/image" Target="../media/image252.png"/><Relationship Id="rId50" Type="http://schemas.openxmlformats.org/officeDocument/2006/relationships/image" Target="../media/image28.png"/><Relationship Id="rId5" Type="http://schemas.openxmlformats.org/officeDocument/2006/relationships/customXml" Target="../ink/ink3.xml"/><Relationship Id="rId499" Type="http://schemas.openxmlformats.org/officeDocument/2006/relationships/customXml" Target="../ink/ink251.xml"/><Relationship Id="rId498" Type="http://schemas.openxmlformats.org/officeDocument/2006/relationships/image" Target="../media/image251.png"/><Relationship Id="rId497" Type="http://schemas.openxmlformats.org/officeDocument/2006/relationships/customXml" Target="../ink/ink250.xml"/><Relationship Id="rId496" Type="http://schemas.openxmlformats.org/officeDocument/2006/relationships/image" Target="../media/image250.png"/><Relationship Id="rId495" Type="http://schemas.openxmlformats.org/officeDocument/2006/relationships/customXml" Target="../ink/ink249.xml"/><Relationship Id="rId494" Type="http://schemas.openxmlformats.org/officeDocument/2006/relationships/image" Target="../media/image249.png"/><Relationship Id="rId493" Type="http://schemas.openxmlformats.org/officeDocument/2006/relationships/customXml" Target="../ink/ink248.xml"/><Relationship Id="rId492" Type="http://schemas.openxmlformats.org/officeDocument/2006/relationships/image" Target="../media/image248.png"/><Relationship Id="rId491" Type="http://schemas.openxmlformats.org/officeDocument/2006/relationships/customXml" Target="../ink/ink247.xml"/><Relationship Id="rId490" Type="http://schemas.openxmlformats.org/officeDocument/2006/relationships/image" Target="../media/image247.png"/><Relationship Id="rId49" Type="http://schemas.openxmlformats.org/officeDocument/2006/relationships/customXml" Target="../ink/ink25.xml"/><Relationship Id="rId489" Type="http://schemas.openxmlformats.org/officeDocument/2006/relationships/customXml" Target="../ink/ink246.xml"/><Relationship Id="rId488" Type="http://schemas.openxmlformats.org/officeDocument/2006/relationships/image" Target="../media/image246.png"/><Relationship Id="rId487" Type="http://schemas.openxmlformats.org/officeDocument/2006/relationships/customXml" Target="../ink/ink245.xml"/><Relationship Id="rId486" Type="http://schemas.openxmlformats.org/officeDocument/2006/relationships/image" Target="../media/image245.png"/><Relationship Id="rId485" Type="http://schemas.openxmlformats.org/officeDocument/2006/relationships/customXml" Target="../ink/ink244.xml"/><Relationship Id="rId484" Type="http://schemas.openxmlformats.org/officeDocument/2006/relationships/image" Target="../media/image244.png"/><Relationship Id="rId483" Type="http://schemas.openxmlformats.org/officeDocument/2006/relationships/customXml" Target="../ink/ink243.xml"/><Relationship Id="rId482" Type="http://schemas.openxmlformats.org/officeDocument/2006/relationships/image" Target="../media/image243.png"/><Relationship Id="rId481" Type="http://schemas.openxmlformats.org/officeDocument/2006/relationships/customXml" Target="../ink/ink242.xml"/><Relationship Id="rId480" Type="http://schemas.openxmlformats.org/officeDocument/2006/relationships/image" Target="../media/image242.png"/><Relationship Id="rId48" Type="http://schemas.openxmlformats.org/officeDocument/2006/relationships/image" Target="../media/image27.png"/><Relationship Id="rId479" Type="http://schemas.openxmlformats.org/officeDocument/2006/relationships/customXml" Target="../ink/ink241.xml"/><Relationship Id="rId478" Type="http://schemas.openxmlformats.org/officeDocument/2006/relationships/image" Target="../media/image241.png"/><Relationship Id="rId477" Type="http://schemas.openxmlformats.org/officeDocument/2006/relationships/customXml" Target="../ink/ink240.xml"/><Relationship Id="rId476" Type="http://schemas.openxmlformats.org/officeDocument/2006/relationships/image" Target="../media/image240.png"/><Relationship Id="rId475" Type="http://schemas.openxmlformats.org/officeDocument/2006/relationships/customXml" Target="../ink/ink239.xml"/><Relationship Id="rId474" Type="http://schemas.openxmlformats.org/officeDocument/2006/relationships/image" Target="../media/image239.png"/><Relationship Id="rId473" Type="http://schemas.openxmlformats.org/officeDocument/2006/relationships/customXml" Target="../ink/ink238.xml"/><Relationship Id="rId472" Type="http://schemas.openxmlformats.org/officeDocument/2006/relationships/image" Target="../media/image238.png"/><Relationship Id="rId471" Type="http://schemas.openxmlformats.org/officeDocument/2006/relationships/customXml" Target="../ink/ink237.xml"/><Relationship Id="rId470" Type="http://schemas.openxmlformats.org/officeDocument/2006/relationships/image" Target="../media/image237.png"/><Relationship Id="rId47" Type="http://schemas.openxmlformats.org/officeDocument/2006/relationships/customXml" Target="../ink/ink24.xml"/><Relationship Id="rId469" Type="http://schemas.openxmlformats.org/officeDocument/2006/relationships/customXml" Target="../ink/ink236.xml"/><Relationship Id="rId468" Type="http://schemas.openxmlformats.org/officeDocument/2006/relationships/image" Target="../media/image236.png"/><Relationship Id="rId467" Type="http://schemas.openxmlformats.org/officeDocument/2006/relationships/customXml" Target="../ink/ink235.xml"/><Relationship Id="rId466" Type="http://schemas.openxmlformats.org/officeDocument/2006/relationships/image" Target="../media/image235.png"/><Relationship Id="rId465" Type="http://schemas.openxmlformats.org/officeDocument/2006/relationships/customXml" Target="../ink/ink234.xml"/><Relationship Id="rId464" Type="http://schemas.openxmlformats.org/officeDocument/2006/relationships/image" Target="../media/image234.png"/><Relationship Id="rId463" Type="http://schemas.openxmlformats.org/officeDocument/2006/relationships/customXml" Target="../ink/ink233.xml"/><Relationship Id="rId462" Type="http://schemas.openxmlformats.org/officeDocument/2006/relationships/image" Target="../media/image233.png"/><Relationship Id="rId461" Type="http://schemas.openxmlformats.org/officeDocument/2006/relationships/customXml" Target="../ink/ink232.xml"/><Relationship Id="rId460" Type="http://schemas.openxmlformats.org/officeDocument/2006/relationships/image" Target="../media/image232.png"/><Relationship Id="rId46" Type="http://schemas.openxmlformats.org/officeDocument/2006/relationships/image" Target="../media/image26.png"/><Relationship Id="rId459" Type="http://schemas.openxmlformats.org/officeDocument/2006/relationships/customXml" Target="../ink/ink231.xml"/><Relationship Id="rId458" Type="http://schemas.openxmlformats.org/officeDocument/2006/relationships/image" Target="../media/image231.png"/><Relationship Id="rId457" Type="http://schemas.openxmlformats.org/officeDocument/2006/relationships/customXml" Target="../ink/ink230.xml"/><Relationship Id="rId456" Type="http://schemas.openxmlformats.org/officeDocument/2006/relationships/image" Target="../media/image230.png"/><Relationship Id="rId455" Type="http://schemas.openxmlformats.org/officeDocument/2006/relationships/customXml" Target="../ink/ink229.xml"/><Relationship Id="rId454" Type="http://schemas.openxmlformats.org/officeDocument/2006/relationships/image" Target="../media/image229.png"/><Relationship Id="rId453" Type="http://schemas.openxmlformats.org/officeDocument/2006/relationships/customXml" Target="../ink/ink228.xml"/><Relationship Id="rId452" Type="http://schemas.openxmlformats.org/officeDocument/2006/relationships/image" Target="../media/image228.png"/><Relationship Id="rId451" Type="http://schemas.openxmlformats.org/officeDocument/2006/relationships/customXml" Target="../ink/ink227.xml"/><Relationship Id="rId450" Type="http://schemas.openxmlformats.org/officeDocument/2006/relationships/image" Target="../media/image227.png"/><Relationship Id="rId45" Type="http://schemas.openxmlformats.org/officeDocument/2006/relationships/customXml" Target="../ink/ink23.xml"/><Relationship Id="rId449" Type="http://schemas.openxmlformats.org/officeDocument/2006/relationships/customXml" Target="../ink/ink226.xml"/><Relationship Id="rId448" Type="http://schemas.openxmlformats.org/officeDocument/2006/relationships/image" Target="../media/image226.png"/><Relationship Id="rId447" Type="http://schemas.openxmlformats.org/officeDocument/2006/relationships/customXml" Target="../ink/ink225.xml"/><Relationship Id="rId446" Type="http://schemas.openxmlformats.org/officeDocument/2006/relationships/image" Target="../media/image225.png"/><Relationship Id="rId445" Type="http://schemas.openxmlformats.org/officeDocument/2006/relationships/customXml" Target="../ink/ink224.xml"/><Relationship Id="rId444" Type="http://schemas.openxmlformats.org/officeDocument/2006/relationships/image" Target="../media/image224.png"/><Relationship Id="rId443" Type="http://schemas.openxmlformats.org/officeDocument/2006/relationships/customXml" Target="../ink/ink223.xml"/><Relationship Id="rId442" Type="http://schemas.openxmlformats.org/officeDocument/2006/relationships/customXml" Target="../ink/ink222.xml"/><Relationship Id="rId441" Type="http://schemas.openxmlformats.org/officeDocument/2006/relationships/image" Target="../media/image223.png"/><Relationship Id="rId440" Type="http://schemas.openxmlformats.org/officeDocument/2006/relationships/customXml" Target="../ink/ink221.xml"/><Relationship Id="rId44" Type="http://schemas.openxmlformats.org/officeDocument/2006/relationships/image" Target="../media/image25.png"/><Relationship Id="rId439" Type="http://schemas.openxmlformats.org/officeDocument/2006/relationships/image" Target="../media/image222.png"/><Relationship Id="rId438" Type="http://schemas.openxmlformats.org/officeDocument/2006/relationships/customXml" Target="../ink/ink220.xml"/><Relationship Id="rId437" Type="http://schemas.openxmlformats.org/officeDocument/2006/relationships/image" Target="../media/image221.png"/><Relationship Id="rId436" Type="http://schemas.openxmlformats.org/officeDocument/2006/relationships/customXml" Target="../ink/ink219.xml"/><Relationship Id="rId435" Type="http://schemas.openxmlformats.org/officeDocument/2006/relationships/image" Target="../media/image220.png"/><Relationship Id="rId434" Type="http://schemas.openxmlformats.org/officeDocument/2006/relationships/customXml" Target="../ink/ink218.xml"/><Relationship Id="rId433" Type="http://schemas.openxmlformats.org/officeDocument/2006/relationships/image" Target="../media/image219.png"/><Relationship Id="rId432" Type="http://schemas.openxmlformats.org/officeDocument/2006/relationships/customXml" Target="../ink/ink217.xml"/><Relationship Id="rId431" Type="http://schemas.openxmlformats.org/officeDocument/2006/relationships/image" Target="../media/image218.png"/><Relationship Id="rId430" Type="http://schemas.openxmlformats.org/officeDocument/2006/relationships/customXml" Target="../ink/ink216.xml"/><Relationship Id="rId43" Type="http://schemas.openxmlformats.org/officeDocument/2006/relationships/customXml" Target="../ink/ink22.xml"/><Relationship Id="rId429" Type="http://schemas.openxmlformats.org/officeDocument/2006/relationships/image" Target="../media/image217.png"/><Relationship Id="rId428" Type="http://schemas.openxmlformats.org/officeDocument/2006/relationships/customXml" Target="../ink/ink215.xml"/><Relationship Id="rId427" Type="http://schemas.openxmlformats.org/officeDocument/2006/relationships/image" Target="../media/image216.png"/><Relationship Id="rId426" Type="http://schemas.openxmlformats.org/officeDocument/2006/relationships/customXml" Target="../ink/ink214.xml"/><Relationship Id="rId425" Type="http://schemas.openxmlformats.org/officeDocument/2006/relationships/image" Target="../media/image215.png"/><Relationship Id="rId424" Type="http://schemas.openxmlformats.org/officeDocument/2006/relationships/customXml" Target="../ink/ink213.xml"/><Relationship Id="rId423" Type="http://schemas.openxmlformats.org/officeDocument/2006/relationships/image" Target="../media/image214.png"/><Relationship Id="rId422" Type="http://schemas.openxmlformats.org/officeDocument/2006/relationships/customXml" Target="../ink/ink212.xml"/><Relationship Id="rId421" Type="http://schemas.openxmlformats.org/officeDocument/2006/relationships/image" Target="../media/image213.png"/><Relationship Id="rId420" Type="http://schemas.openxmlformats.org/officeDocument/2006/relationships/customXml" Target="../ink/ink211.xml"/><Relationship Id="rId42" Type="http://schemas.openxmlformats.org/officeDocument/2006/relationships/image" Target="../media/image24.png"/><Relationship Id="rId419" Type="http://schemas.openxmlformats.org/officeDocument/2006/relationships/image" Target="../media/image212.png"/><Relationship Id="rId418" Type="http://schemas.openxmlformats.org/officeDocument/2006/relationships/customXml" Target="../ink/ink210.xml"/><Relationship Id="rId417" Type="http://schemas.openxmlformats.org/officeDocument/2006/relationships/image" Target="../media/image211.png"/><Relationship Id="rId416" Type="http://schemas.openxmlformats.org/officeDocument/2006/relationships/customXml" Target="../ink/ink209.xml"/><Relationship Id="rId415" Type="http://schemas.openxmlformats.org/officeDocument/2006/relationships/image" Target="../media/image210.png"/><Relationship Id="rId414" Type="http://schemas.openxmlformats.org/officeDocument/2006/relationships/customXml" Target="../ink/ink208.xml"/><Relationship Id="rId413" Type="http://schemas.openxmlformats.org/officeDocument/2006/relationships/image" Target="../media/image209.png"/><Relationship Id="rId412" Type="http://schemas.openxmlformats.org/officeDocument/2006/relationships/customXml" Target="../ink/ink207.xml"/><Relationship Id="rId411" Type="http://schemas.openxmlformats.org/officeDocument/2006/relationships/customXml" Target="../ink/ink206.xml"/><Relationship Id="rId410" Type="http://schemas.openxmlformats.org/officeDocument/2006/relationships/image" Target="../media/image208.png"/><Relationship Id="rId41" Type="http://schemas.openxmlformats.org/officeDocument/2006/relationships/customXml" Target="../ink/ink21.xml"/><Relationship Id="rId409" Type="http://schemas.openxmlformats.org/officeDocument/2006/relationships/customXml" Target="../ink/ink205.xml"/><Relationship Id="rId408" Type="http://schemas.openxmlformats.org/officeDocument/2006/relationships/image" Target="../media/image207.png"/><Relationship Id="rId407" Type="http://schemas.openxmlformats.org/officeDocument/2006/relationships/customXml" Target="../ink/ink204.xml"/><Relationship Id="rId406" Type="http://schemas.openxmlformats.org/officeDocument/2006/relationships/image" Target="../media/image206.png"/><Relationship Id="rId405" Type="http://schemas.openxmlformats.org/officeDocument/2006/relationships/customXml" Target="../ink/ink203.xml"/><Relationship Id="rId404" Type="http://schemas.openxmlformats.org/officeDocument/2006/relationships/image" Target="../media/image205.png"/><Relationship Id="rId403" Type="http://schemas.openxmlformats.org/officeDocument/2006/relationships/customXml" Target="../ink/ink202.xml"/><Relationship Id="rId402" Type="http://schemas.openxmlformats.org/officeDocument/2006/relationships/image" Target="../media/image204.png"/><Relationship Id="rId401" Type="http://schemas.openxmlformats.org/officeDocument/2006/relationships/customXml" Target="../ink/ink201.xml"/><Relationship Id="rId400" Type="http://schemas.openxmlformats.org/officeDocument/2006/relationships/image" Target="../media/image203.png"/><Relationship Id="rId40" Type="http://schemas.openxmlformats.org/officeDocument/2006/relationships/image" Target="../media/image23.png"/><Relationship Id="rId4" Type="http://schemas.openxmlformats.org/officeDocument/2006/relationships/image" Target="../media/image5.png"/><Relationship Id="rId399" Type="http://schemas.openxmlformats.org/officeDocument/2006/relationships/customXml" Target="../ink/ink200.xml"/><Relationship Id="rId398" Type="http://schemas.openxmlformats.org/officeDocument/2006/relationships/image" Target="../media/image202.png"/><Relationship Id="rId397" Type="http://schemas.openxmlformats.org/officeDocument/2006/relationships/customXml" Target="../ink/ink199.xml"/><Relationship Id="rId396" Type="http://schemas.openxmlformats.org/officeDocument/2006/relationships/image" Target="../media/image201.png"/><Relationship Id="rId395" Type="http://schemas.openxmlformats.org/officeDocument/2006/relationships/customXml" Target="../ink/ink198.xml"/><Relationship Id="rId394" Type="http://schemas.openxmlformats.org/officeDocument/2006/relationships/image" Target="../media/image200.png"/><Relationship Id="rId393" Type="http://schemas.openxmlformats.org/officeDocument/2006/relationships/customXml" Target="../ink/ink197.xml"/><Relationship Id="rId392" Type="http://schemas.openxmlformats.org/officeDocument/2006/relationships/image" Target="../media/image199.png"/><Relationship Id="rId391" Type="http://schemas.openxmlformats.org/officeDocument/2006/relationships/customXml" Target="../ink/ink196.xml"/><Relationship Id="rId390" Type="http://schemas.openxmlformats.org/officeDocument/2006/relationships/image" Target="../media/image198.png"/><Relationship Id="rId39" Type="http://schemas.openxmlformats.org/officeDocument/2006/relationships/customXml" Target="../ink/ink20.xml"/><Relationship Id="rId389" Type="http://schemas.openxmlformats.org/officeDocument/2006/relationships/customXml" Target="../ink/ink195.xml"/><Relationship Id="rId388" Type="http://schemas.openxmlformats.org/officeDocument/2006/relationships/image" Target="../media/image197.png"/><Relationship Id="rId387" Type="http://schemas.openxmlformats.org/officeDocument/2006/relationships/customXml" Target="../ink/ink194.xml"/><Relationship Id="rId386" Type="http://schemas.openxmlformats.org/officeDocument/2006/relationships/image" Target="../media/image196.png"/><Relationship Id="rId385" Type="http://schemas.openxmlformats.org/officeDocument/2006/relationships/customXml" Target="../ink/ink193.xml"/><Relationship Id="rId384" Type="http://schemas.openxmlformats.org/officeDocument/2006/relationships/image" Target="../media/image195.png"/><Relationship Id="rId383" Type="http://schemas.openxmlformats.org/officeDocument/2006/relationships/customXml" Target="../ink/ink192.xml"/><Relationship Id="rId382" Type="http://schemas.openxmlformats.org/officeDocument/2006/relationships/image" Target="../media/image194.png"/><Relationship Id="rId381" Type="http://schemas.openxmlformats.org/officeDocument/2006/relationships/customXml" Target="../ink/ink191.xml"/><Relationship Id="rId380" Type="http://schemas.openxmlformats.org/officeDocument/2006/relationships/image" Target="../media/image193.png"/><Relationship Id="rId38" Type="http://schemas.openxmlformats.org/officeDocument/2006/relationships/image" Target="../media/image22.png"/><Relationship Id="rId379" Type="http://schemas.openxmlformats.org/officeDocument/2006/relationships/customXml" Target="../ink/ink190.xml"/><Relationship Id="rId378" Type="http://schemas.openxmlformats.org/officeDocument/2006/relationships/image" Target="../media/image192.png"/><Relationship Id="rId377" Type="http://schemas.openxmlformats.org/officeDocument/2006/relationships/customXml" Target="../ink/ink189.xml"/><Relationship Id="rId376" Type="http://schemas.openxmlformats.org/officeDocument/2006/relationships/image" Target="../media/image191.png"/><Relationship Id="rId375" Type="http://schemas.openxmlformats.org/officeDocument/2006/relationships/customXml" Target="../ink/ink188.xml"/><Relationship Id="rId374" Type="http://schemas.openxmlformats.org/officeDocument/2006/relationships/image" Target="../media/image190.png"/><Relationship Id="rId373" Type="http://schemas.openxmlformats.org/officeDocument/2006/relationships/customXml" Target="../ink/ink187.xml"/><Relationship Id="rId372" Type="http://schemas.openxmlformats.org/officeDocument/2006/relationships/image" Target="../media/image189.png"/><Relationship Id="rId371" Type="http://schemas.openxmlformats.org/officeDocument/2006/relationships/customXml" Target="../ink/ink186.xml"/><Relationship Id="rId370" Type="http://schemas.openxmlformats.org/officeDocument/2006/relationships/image" Target="../media/image188.png"/><Relationship Id="rId37" Type="http://schemas.openxmlformats.org/officeDocument/2006/relationships/customXml" Target="../ink/ink19.xml"/><Relationship Id="rId369" Type="http://schemas.openxmlformats.org/officeDocument/2006/relationships/customXml" Target="../ink/ink185.xml"/><Relationship Id="rId368" Type="http://schemas.openxmlformats.org/officeDocument/2006/relationships/image" Target="../media/image187.png"/><Relationship Id="rId367" Type="http://schemas.openxmlformats.org/officeDocument/2006/relationships/customXml" Target="../ink/ink184.xml"/><Relationship Id="rId366" Type="http://schemas.openxmlformats.org/officeDocument/2006/relationships/image" Target="../media/image186.png"/><Relationship Id="rId365" Type="http://schemas.openxmlformats.org/officeDocument/2006/relationships/customXml" Target="../ink/ink183.xml"/><Relationship Id="rId364" Type="http://schemas.openxmlformats.org/officeDocument/2006/relationships/image" Target="../media/image185.png"/><Relationship Id="rId363" Type="http://schemas.openxmlformats.org/officeDocument/2006/relationships/customXml" Target="../ink/ink182.xml"/><Relationship Id="rId362" Type="http://schemas.openxmlformats.org/officeDocument/2006/relationships/image" Target="../media/image184.png"/><Relationship Id="rId361" Type="http://schemas.openxmlformats.org/officeDocument/2006/relationships/customXml" Target="../ink/ink181.xml"/><Relationship Id="rId360" Type="http://schemas.openxmlformats.org/officeDocument/2006/relationships/image" Target="../media/image183.png"/><Relationship Id="rId36" Type="http://schemas.openxmlformats.org/officeDocument/2006/relationships/image" Target="../media/image21.png"/><Relationship Id="rId359" Type="http://schemas.openxmlformats.org/officeDocument/2006/relationships/customXml" Target="../ink/ink180.xml"/><Relationship Id="rId358" Type="http://schemas.openxmlformats.org/officeDocument/2006/relationships/image" Target="../media/image182.png"/><Relationship Id="rId357" Type="http://schemas.openxmlformats.org/officeDocument/2006/relationships/customXml" Target="../ink/ink179.xml"/><Relationship Id="rId356" Type="http://schemas.openxmlformats.org/officeDocument/2006/relationships/image" Target="../media/image181.png"/><Relationship Id="rId355" Type="http://schemas.openxmlformats.org/officeDocument/2006/relationships/customXml" Target="../ink/ink178.xml"/><Relationship Id="rId354" Type="http://schemas.openxmlformats.org/officeDocument/2006/relationships/image" Target="../media/image180.png"/><Relationship Id="rId353" Type="http://schemas.openxmlformats.org/officeDocument/2006/relationships/customXml" Target="../ink/ink177.xml"/><Relationship Id="rId352" Type="http://schemas.openxmlformats.org/officeDocument/2006/relationships/image" Target="../media/image179.png"/><Relationship Id="rId351" Type="http://schemas.openxmlformats.org/officeDocument/2006/relationships/customXml" Target="../ink/ink176.xml"/><Relationship Id="rId350" Type="http://schemas.openxmlformats.org/officeDocument/2006/relationships/image" Target="../media/image178.png"/><Relationship Id="rId35" Type="http://schemas.openxmlformats.org/officeDocument/2006/relationships/customXml" Target="../ink/ink18.xml"/><Relationship Id="rId349" Type="http://schemas.openxmlformats.org/officeDocument/2006/relationships/customXml" Target="../ink/ink175.xml"/><Relationship Id="rId348" Type="http://schemas.openxmlformats.org/officeDocument/2006/relationships/image" Target="../media/image177.png"/><Relationship Id="rId347" Type="http://schemas.openxmlformats.org/officeDocument/2006/relationships/customXml" Target="../ink/ink174.xml"/><Relationship Id="rId346" Type="http://schemas.openxmlformats.org/officeDocument/2006/relationships/image" Target="../media/image176.png"/><Relationship Id="rId345" Type="http://schemas.openxmlformats.org/officeDocument/2006/relationships/customXml" Target="../ink/ink173.xml"/><Relationship Id="rId344" Type="http://schemas.openxmlformats.org/officeDocument/2006/relationships/image" Target="../media/image175.png"/><Relationship Id="rId343" Type="http://schemas.openxmlformats.org/officeDocument/2006/relationships/customXml" Target="../ink/ink172.xml"/><Relationship Id="rId342" Type="http://schemas.openxmlformats.org/officeDocument/2006/relationships/image" Target="../media/image174.png"/><Relationship Id="rId341" Type="http://schemas.openxmlformats.org/officeDocument/2006/relationships/customXml" Target="../ink/ink171.xml"/><Relationship Id="rId340" Type="http://schemas.openxmlformats.org/officeDocument/2006/relationships/image" Target="../media/image173.png"/><Relationship Id="rId34" Type="http://schemas.openxmlformats.org/officeDocument/2006/relationships/image" Target="../media/image20.png"/><Relationship Id="rId339" Type="http://schemas.openxmlformats.org/officeDocument/2006/relationships/customXml" Target="../ink/ink170.xml"/><Relationship Id="rId338" Type="http://schemas.openxmlformats.org/officeDocument/2006/relationships/image" Target="../media/image172.png"/><Relationship Id="rId337" Type="http://schemas.openxmlformats.org/officeDocument/2006/relationships/customXml" Target="../ink/ink169.xml"/><Relationship Id="rId336" Type="http://schemas.openxmlformats.org/officeDocument/2006/relationships/image" Target="../media/image171.png"/><Relationship Id="rId335" Type="http://schemas.openxmlformats.org/officeDocument/2006/relationships/customXml" Target="../ink/ink168.xml"/><Relationship Id="rId334" Type="http://schemas.openxmlformats.org/officeDocument/2006/relationships/image" Target="../media/image170.png"/><Relationship Id="rId333" Type="http://schemas.openxmlformats.org/officeDocument/2006/relationships/customXml" Target="../ink/ink167.xml"/><Relationship Id="rId332" Type="http://schemas.openxmlformats.org/officeDocument/2006/relationships/image" Target="../media/image169.png"/><Relationship Id="rId331" Type="http://schemas.openxmlformats.org/officeDocument/2006/relationships/customXml" Target="../ink/ink166.xml"/><Relationship Id="rId330" Type="http://schemas.openxmlformats.org/officeDocument/2006/relationships/image" Target="../media/image168.png"/><Relationship Id="rId33" Type="http://schemas.openxmlformats.org/officeDocument/2006/relationships/customXml" Target="../ink/ink17.xml"/><Relationship Id="rId329" Type="http://schemas.openxmlformats.org/officeDocument/2006/relationships/customXml" Target="../ink/ink165.xml"/><Relationship Id="rId328" Type="http://schemas.openxmlformats.org/officeDocument/2006/relationships/image" Target="../media/image167.png"/><Relationship Id="rId327" Type="http://schemas.openxmlformats.org/officeDocument/2006/relationships/customXml" Target="../ink/ink164.xml"/><Relationship Id="rId326" Type="http://schemas.openxmlformats.org/officeDocument/2006/relationships/image" Target="../media/image166.png"/><Relationship Id="rId325" Type="http://schemas.openxmlformats.org/officeDocument/2006/relationships/customXml" Target="../ink/ink163.xml"/><Relationship Id="rId324" Type="http://schemas.openxmlformats.org/officeDocument/2006/relationships/image" Target="../media/image165.png"/><Relationship Id="rId323" Type="http://schemas.openxmlformats.org/officeDocument/2006/relationships/customXml" Target="../ink/ink162.xml"/><Relationship Id="rId322" Type="http://schemas.openxmlformats.org/officeDocument/2006/relationships/image" Target="../media/image164.png"/><Relationship Id="rId321" Type="http://schemas.openxmlformats.org/officeDocument/2006/relationships/customXml" Target="../ink/ink161.xml"/><Relationship Id="rId320" Type="http://schemas.openxmlformats.org/officeDocument/2006/relationships/image" Target="../media/image163.png"/><Relationship Id="rId32" Type="http://schemas.openxmlformats.org/officeDocument/2006/relationships/image" Target="../media/image19.png"/><Relationship Id="rId319" Type="http://schemas.openxmlformats.org/officeDocument/2006/relationships/customXml" Target="../ink/ink160.xml"/><Relationship Id="rId318" Type="http://schemas.openxmlformats.org/officeDocument/2006/relationships/image" Target="../media/image162.png"/><Relationship Id="rId317" Type="http://schemas.openxmlformats.org/officeDocument/2006/relationships/customXml" Target="../ink/ink159.xml"/><Relationship Id="rId316" Type="http://schemas.openxmlformats.org/officeDocument/2006/relationships/image" Target="../media/image161.png"/><Relationship Id="rId315" Type="http://schemas.openxmlformats.org/officeDocument/2006/relationships/customXml" Target="../ink/ink158.xml"/><Relationship Id="rId314" Type="http://schemas.openxmlformats.org/officeDocument/2006/relationships/image" Target="../media/image160.png"/><Relationship Id="rId313" Type="http://schemas.openxmlformats.org/officeDocument/2006/relationships/customXml" Target="../ink/ink157.xml"/><Relationship Id="rId312" Type="http://schemas.openxmlformats.org/officeDocument/2006/relationships/image" Target="../media/image159.png"/><Relationship Id="rId311" Type="http://schemas.openxmlformats.org/officeDocument/2006/relationships/customXml" Target="../ink/ink156.xml"/><Relationship Id="rId310" Type="http://schemas.openxmlformats.org/officeDocument/2006/relationships/image" Target="../media/image158.png"/><Relationship Id="rId31" Type="http://schemas.openxmlformats.org/officeDocument/2006/relationships/customXml" Target="../ink/ink16.xml"/><Relationship Id="rId309" Type="http://schemas.openxmlformats.org/officeDocument/2006/relationships/customXml" Target="../ink/ink155.xml"/><Relationship Id="rId308" Type="http://schemas.openxmlformats.org/officeDocument/2006/relationships/image" Target="../media/image157.png"/><Relationship Id="rId307" Type="http://schemas.openxmlformats.org/officeDocument/2006/relationships/customXml" Target="../ink/ink154.xml"/><Relationship Id="rId306" Type="http://schemas.openxmlformats.org/officeDocument/2006/relationships/image" Target="../media/image156.png"/><Relationship Id="rId305" Type="http://schemas.openxmlformats.org/officeDocument/2006/relationships/customXml" Target="../ink/ink153.xml"/><Relationship Id="rId304" Type="http://schemas.openxmlformats.org/officeDocument/2006/relationships/image" Target="../media/image155.png"/><Relationship Id="rId303" Type="http://schemas.openxmlformats.org/officeDocument/2006/relationships/customXml" Target="../ink/ink152.xml"/><Relationship Id="rId302" Type="http://schemas.openxmlformats.org/officeDocument/2006/relationships/image" Target="../media/image154.png"/><Relationship Id="rId301" Type="http://schemas.openxmlformats.org/officeDocument/2006/relationships/customXml" Target="../ink/ink151.xml"/><Relationship Id="rId300" Type="http://schemas.openxmlformats.org/officeDocument/2006/relationships/image" Target="../media/image153.png"/><Relationship Id="rId30" Type="http://schemas.openxmlformats.org/officeDocument/2006/relationships/image" Target="../media/image18.png"/><Relationship Id="rId3" Type="http://schemas.openxmlformats.org/officeDocument/2006/relationships/customXml" Target="../ink/ink2.xml"/><Relationship Id="rId299" Type="http://schemas.openxmlformats.org/officeDocument/2006/relationships/customXml" Target="../ink/ink150.xml"/><Relationship Id="rId298" Type="http://schemas.openxmlformats.org/officeDocument/2006/relationships/image" Target="../media/image152.png"/><Relationship Id="rId297" Type="http://schemas.openxmlformats.org/officeDocument/2006/relationships/customXml" Target="../ink/ink149.xml"/><Relationship Id="rId296" Type="http://schemas.openxmlformats.org/officeDocument/2006/relationships/image" Target="../media/image151.png"/><Relationship Id="rId295" Type="http://schemas.openxmlformats.org/officeDocument/2006/relationships/customXml" Target="../ink/ink148.xml"/><Relationship Id="rId294" Type="http://schemas.openxmlformats.org/officeDocument/2006/relationships/image" Target="../media/image150.png"/><Relationship Id="rId293" Type="http://schemas.openxmlformats.org/officeDocument/2006/relationships/customXml" Target="../ink/ink147.xml"/><Relationship Id="rId292" Type="http://schemas.openxmlformats.org/officeDocument/2006/relationships/image" Target="../media/image149.png"/><Relationship Id="rId291" Type="http://schemas.openxmlformats.org/officeDocument/2006/relationships/customXml" Target="../ink/ink146.xml"/><Relationship Id="rId290" Type="http://schemas.openxmlformats.org/officeDocument/2006/relationships/image" Target="../media/image148.png"/><Relationship Id="rId29" Type="http://schemas.openxmlformats.org/officeDocument/2006/relationships/customXml" Target="../ink/ink15.xml"/><Relationship Id="rId289" Type="http://schemas.openxmlformats.org/officeDocument/2006/relationships/customXml" Target="../ink/ink145.xml"/><Relationship Id="rId288" Type="http://schemas.openxmlformats.org/officeDocument/2006/relationships/image" Target="../media/image147.png"/><Relationship Id="rId287" Type="http://schemas.openxmlformats.org/officeDocument/2006/relationships/customXml" Target="../ink/ink144.xml"/><Relationship Id="rId286" Type="http://schemas.openxmlformats.org/officeDocument/2006/relationships/image" Target="../media/image146.png"/><Relationship Id="rId285" Type="http://schemas.openxmlformats.org/officeDocument/2006/relationships/customXml" Target="../ink/ink143.xml"/><Relationship Id="rId284" Type="http://schemas.openxmlformats.org/officeDocument/2006/relationships/image" Target="../media/image145.png"/><Relationship Id="rId283" Type="http://schemas.openxmlformats.org/officeDocument/2006/relationships/customXml" Target="../ink/ink142.xml"/><Relationship Id="rId282" Type="http://schemas.openxmlformats.org/officeDocument/2006/relationships/image" Target="../media/image144.png"/><Relationship Id="rId281" Type="http://schemas.openxmlformats.org/officeDocument/2006/relationships/customXml" Target="../ink/ink141.xml"/><Relationship Id="rId280" Type="http://schemas.openxmlformats.org/officeDocument/2006/relationships/image" Target="../media/image143.png"/><Relationship Id="rId28" Type="http://schemas.openxmlformats.org/officeDocument/2006/relationships/image" Target="../media/image17.png"/><Relationship Id="rId279" Type="http://schemas.openxmlformats.org/officeDocument/2006/relationships/customXml" Target="../ink/ink140.xml"/><Relationship Id="rId278" Type="http://schemas.openxmlformats.org/officeDocument/2006/relationships/image" Target="../media/image142.png"/><Relationship Id="rId277" Type="http://schemas.openxmlformats.org/officeDocument/2006/relationships/customXml" Target="../ink/ink139.xml"/><Relationship Id="rId276" Type="http://schemas.openxmlformats.org/officeDocument/2006/relationships/image" Target="../media/image141.png"/><Relationship Id="rId275" Type="http://schemas.openxmlformats.org/officeDocument/2006/relationships/customXml" Target="../ink/ink138.xml"/><Relationship Id="rId274" Type="http://schemas.openxmlformats.org/officeDocument/2006/relationships/image" Target="../media/image140.png"/><Relationship Id="rId273" Type="http://schemas.openxmlformats.org/officeDocument/2006/relationships/customXml" Target="../ink/ink137.xml"/><Relationship Id="rId272" Type="http://schemas.openxmlformats.org/officeDocument/2006/relationships/image" Target="../media/image139.png"/><Relationship Id="rId271" Type="http://schemas.openxmlformats.org/officeDocument/2006/relationships/customXml" Target="../ink/ink136.xml"/><Relationship Id="rId270" Type="http://schemas.openxmlformats.org/officeDocument/2006/relationships/image" Target="../media/image138.png"/><Relationship Id="rId27" Type="http://schemas.openxmlformats.org/officeDocument/2006/relationships/customXml" Target="../ink/ink14.xml"/><Relationship Id="rId269" Type="http://schemas.openxmlformats.org/officeDocument/2006/relationships/customXml" Target="../ink/ink135.xml"/><Relationship Id="rId268" Type="http://schemas.openxmlformats.org/officeDocument/2006/relationships/image" Target="../media/image137.png"/><Relationship Id="rId267" Type="http://schemas.openxmlformats.org/officeDocument/2006/relationships/customXml" Target="../ink/ink134.xml"/><Relationship Id="rId266" Type="http://schemas.openxmlformats.org/officeDocument/2006/relationships/image" Target="../media/image136.png"/><Relationship Id="rId265" Type="http://schemas.openxmlformats.org/officeDocument/2006/relationships/customXml" Target="../ink/ink133.xml"/><Relationship Id="rId264" Type="http://schemas.openxmlformats.org/officeDocument/2006/relationships/image" Target="../media/image135.png"/><Relationship Id="rId263" Type="http://schemas.openxmlformats.org/officeDocument/2006/relationships/customXml" Target="../ink/ink132.xml"/><Relationship Id="rId262" Type="http://schemas.openxmlformats.org/officeDocument/2006/relationships/image" Target="../media/image134.png"/><Relationship Id="rId261" Type="http://schemas.openxmlformats.org/officeDocument/2006/relationships/customXml" Target="../ink/ink131.xml"/><Relationship Id="rId260" Type="http://schemas.openxmlformats.org/officeDocument/2006/relationships/image" Target="../media/image133.png"/><Relationship Id="rId26" Type="http://schemas.openxmlformats.org/officeDocument/2006/relationships/image" Target="../media/image16.png"/><Relationship Id="rId259" Type="http://schemas.openxmlformats.org/officeDocument/2006/relationships/customXml" Target="../ink/ink130.xml"/><Relationship Id="rId258" Type="http://schemas.openxmlformats.org/officeDocument/2006/relationships/image" Target="../media/image132.png"/><Relationship Id="rId257" Type="http://schemas.openxmlformats.org/officeDocument/2006/relationships/customXml" Target="../ink/ink129.xml"/><Relationship Id="rId256" Type="http://schemas.openxmlformats.org/officeDocument/2006/relationships/image" Target="../media/image131.png"/><Relationship Id="rId255" Type="http://schemas.openxmlformats.org/officeDocument/2006/relationships/customXml" Target="../ink/ink128.xml"/><Relationship Id="rId254" Type="http://schemas.openxmlformats.org/officeDocument/2006/relationships/image" Target="../media/image130.png"/><Relationship Id="rId253" Type="http://schemas.openxmlformats.org/officeDocument/2006/relationships/customXml" Target="../ink/ink127.xml"/><Relationship Id="rId252" Type="http://schemas.openxmlformats.org/officeDocument/2006/relationships/image" Target="../media/image129.png"/><Relationship Id="rId251" Type="http://schemas.openxmlformats.org/officeDocument/2006/relationships/customXml" Target="../ink/ink126.xml"/><Relationship Id="rId250" Type="http://schemas.openxmlformats.org/officeDocument/2006/relationships/image" Target="../media/image128.png"/><Relationship Id="rId25" Type="http://schemas.openxmlformats.org/officeDocument/2006/relationships/customXml" Target="../ink/ink13.xml"/><Relationship Id="rId249" Type="http://schemas.openxmlformats.org/officeDocument/2006/relationships/customXml" Target="../ink/ink125.xml"/><Relationship Id="rId248" Type="http://schemas.openxmlformats.org/officeDocument/2006/relationships/image" Target="../media/image127.png"/><Relationship Id="rId247" Type="http://schemas.openxmlformats.org/officeDocument/2006/relationships/customXml" Target="../ink/ink124.xml"/><Relationship Id="rId246" Type="http://schemas.openxmlformats.org/officeDocument/2006/relationships/image" Target="../media/image126.png"/><Relationship Id="rId245" Type="http://schemas.openxmlformats.org/officeDocument/2006/relationships/customXml" Target="../ink/ink123.xml"/><Relationship Id="rId244" Type="http://schemas.openxmlformats.org/officeDocument/2006/relationships/image" Target="../media/image125.png"/><Relationship Id="rId243" Type="http://schemas.openxmlformats.org/officeDocument/2006/relationships/customXml" Target="../ink/ink122.xml"/><Relationship Id="rId242" Type="http://schemas.openxmlformats.org/officeDocument/2006/relationships/image" Target="../media/image124.png"/><Relationship Id="rId241" Type="http://schemas.openxmlformats.org/officeDocument/2006/relationships/customXml" Target="../ink/ink121.xml"/><Relationship Id="rId240" Type="http://schemas.openxmlformats.org/officeDocument/2006/relationships/image" Target="../media/image123.png"/><Relationship Id="rId24" Type="http://schemas.openxmlformats.org/officeDocument/2006/relationships/image" Target="../media/image15.png"/><Relationship Id="rId239" Type="http://schemas.openxmlformats.org/officeDocument/2006/relationships/customXml" Target="../ink/ink120.xml"/><Relationship Id="rId238" Type="http://schemas.openxmlformats.org/officeDocument/2006/relationships/image" Target="../media/image122.png"/><Relationship Id="rId237" Type="http://schemas.openxmlformats.org/officeDocument/2006/relationships/customXml" Target="../ink/ink119.xml"/><Relationship Id="rId236" Type="http://schemas.openxmlformats.org/officeDocument/2006/relationships/image" Target="../media/image121.png"/><Relationship Id="rId235" Type="http://schemas.openxmlformats.org/officeDocument/2006/relationships/customXml" Target="../ink/ink118.xml"/><Relationship Id="rId234" Type="http://schemas.openxmlformats.org/officeDocument/2006/relationships/image" Target="../media/image120.png"/><Relationship Id="rId233" Type="http://schemas.openxmlformats.org/officeDocument/2006/relationships/customXml" Target="../ink/ink117.xml"/><Relationship Id="rId232" Type="http://schemas.openxmlformats.org/officeDocument/2006/relationships/image" Target="../media/image119.png"/><Relationship Id="rId231" Type="http://schemas.openxmlformats.org/officeDocument/2006/relationships/customXml" Target="../ink/ink116.xml"/><Relationship Id="rId230" Type="http://schemas.openxmlformats.org/officeDocument/2006/relationships/image" Target="../media/image118.png"/><Relationship Id="rId23" Type="http://schemas.openxmlformats.org/officeDocument/2006/relationships/customXml" Target="../ink/ink12.xml"/><Relationship Id="rId229" Type="http://schemas.openxmlformats.org/officeDocument/2006/relationships/customXml" Target="../ink/ink115.xml"/><Relationship Id="rId228" Type="http://schemas.openxmlformats.org/officeDocument/2006/relationships/image" Target="../media/image117.png"/><Relationship Id="rId227" Type="http://schemas.openxmlformats.org/officeDocument/2006/relationships/customXml" Target="../ink/ink114.xml"/><Relationship Id="rId226" Type="http://schemas.openxmlformats.org/officeDocument/2006/relationships/image" Target="../media/image116.png"/><Relationship Id="rId225" Type="http://schemas.openxmlformats.org/officeDocument/2006/relationships/customXml" Target="../ink/ink113.xml"/><Relationship Id="rId224" Type="http://schemas.openxmlformats.org/officeDocument/2006/relationships/image" Target="../media/image115.png"/><Relationship Id="rId223" Type="http://schemas.openxmlformats.org/officeDocument/2006/relationships/customXml" Target="../ink/ink112.xml"/><Relationship Id="rId222" Type="http://schemas.openxmlformats.org/officeDocument/2006/relationships/image" Target="../media/image114.png"/><Relationship Id="rId221" Type="http://schemas.openxmlformats.org/officeDocument/2006/relationships/customXml" Target="../ink/ink111.xml"/><Relationship Id="rId220" Type="http://schemas.openxmlformats.org/officeDocument/2006/relationships/image" Target="../media/image113.png"/><Relationship Id="rId22" Type="http://schemas.openxmlformats.org/officeDocument/2006/relationships/image" Target="../media/image14.png"/><Relationship Id="rId219" Type="http://schemas.openxmlformats.org/officeDocument/2006/relationships/customXml" Target="../ink/ink110.xml"/><Relationship Id="rId218" Type="http://schemas.openxmlformats.org/officeDocument/2006/relationships/image" Target="../media/image112.png"/><Relationship Id="rId217" Type="http://schemas.openxmlformats.org/officeDocument/2006/relationships/customXml" Target="../ink/ink109.xml"/><Relationship Id="rId216" Type="http://schemas.openxmlformats.org/officeDocument/2006/relationships/image" Target="../media/image111.png"/><Relationship Id="rId215" Type="http://schemas.openxmlformats.org/officeDocument/2006/relationships/customXml" Target="../ink/ink108.xml"/><Relationship Id="rId214" Type="http://schemas.openxmlformats.org/officeDocument/2006/relationships/image" Target="../media/image110.png"/><Relationship Id="rId213" Type="http://schemas.openxmlformats.org/officeDocument/2006/relationships/customXml" Target="../ink/ink107.xml"/><Relationship Id="rId212" Type="http://schemas.openxmlformats.org/officeDocument/2006/relationships/image" Target="../media/image109.png"/><Relationship Id="rId211" Type="http://schemas.openxmlformats.org/officeDocument/2006/relationships/customXml" Target="../ink/ink106.xml"/><Relationship Id="rId210" Type="http://schemas.openxmlformats.org/officeDocument/2006/relationships/image" Target="../media/image108.png"/><Relationship Id="rId21" Type="http://schemas.openxmlformats.org/officeDocument/2006/relationships/customXml" Target="../ink/ink11.xml"/><Relationship Id="rId209" Type="http://schemas.openxmlformats.org/officeDocument/2006/relationships/customXml" Target="../ink/ink105.xml"/><Relationship Id="rId208" Type="http://schemas.openxmlformats.org/officeDocument/2006/relationships/image" Target="../media/image107.png"/><Relationship Id="rId207" Type="http://schemas.openxmlformats.org/officeDocument/2006/relationships/customXml" Target="../ink/ink104.xml"/><Relationship Id="rId206" Type="http://schemas.openxmlformats.org/officeDocument/2006/relationships/image" Target="../media/image106.png"/><Relationship Id="rId205" Type="http://schemas.openxmlformats.org/officeDocument/2006/relationships/customXml" Target="../ink/ink103.xml"/><Relationship Id="rId204" Type="http://schemas.openxmlformats.org/officeDocument/2006/relationships/image" Target="../media/image105.png"/><Relationship Id="rId203" Type="http://schemas.openxmlformats.org/officeDocument/2006/relationships/customXml" Target="../ink/ink102.xml"/><Relationship Id="rId202" Type="http://schemas.openxmlformats.org/officeDocument/2006/relationships/image" Target="../media/image104.png"/><Relationship Id="rId201" Type="http://schemas.openxmlformats.org/officeDocument/2006/relationships/customXml" Target="../ink/ink101.xml"/><Relationship Id="rId200" Type="http://schemas.openxmlformats.org/officeDocument/2006/relationships/image" Target="../media/image103.png"/><Relationship Id="rId20" Type="http://schemas.openxmlformats.org/officeDocument/2006/relationships/image" Target="../media/image13.png"/><Relationship Id="rId2" Type="http://schemas.openxmlformats.org/officeDocument/2006/relationships/image" Target="../media/image4.png"/><Relationship Id="rId199" Type="http://schemas.openxmlformats.org/officeDocument/2006/relationships/customXml" Target="../ink/ink100.xml"/><Relationship Id="rId198" Type="http://schemas.openxmlformats.org/officeDocument/2006/relationships/image" Target="../media/image102.png"/><Relationship Id="rId197" Type="http://schemas.openxmlformats.org/officeDocument/2006/relationships/customXml" Target="../ink/ink99.xml"/><Relationship Id="rId196" Type="http://schemas.openxmlformats.org/officeDocument/2006/relationships/image" Target="../media/image101.png"/><Relationship Id="rId195" Type="http://schemas.openxmlformats.org/officeDocument/2006/relationships/customXml" Target="../ink/ink98.xml"/><Relationship Id="rId194" Type="http://schemas.openxmlformats.org/officeDocument/2006/relationships/image" Target="../media/image100.png"/><Relationship Id="rId193" Type="http://schemas.openxmlformats.org/officeDocument/2006/relationships/customXml" Target="../ink/ink97.xml"/><Relationship Id="rId192" Type="http://schemas.openxmlformats.org/officeDocument/2006/relationships/image" Target="../media/image99.png"/><Relationship Id="rId191" Type="http://schemas.openxmlformats.org/officeDocument/2006/relationships/customXml" Target="../ink/ink96.xml"/><Relationship Id="rId190" Type="http://schemas.openxmlformats.org/officeDocument/2006/relationships/image" Target="../media/image98.png"/><Relationship Id="rId19" Type="http://schemas.openxmlformats.org/officeDocument/2006/relationships/customXml" Target="../ink/ink10.xml"/><Relationship Id="rId189" Type="http://schemas.openxmlformats.org/officeDocument/2006/relationships/customXml" Target="../ink/ink95.xml"/><Relationship Id="rId188" Type="http://schemas.openxmlformats.org/officeDocument/2006/relationships/image" Target="../media/image97.png"/><Relationship Id="rId187" Type="http://schemas.openxmlformats.org/officeDocument/2006/relationships/customXml" Target="../ink/ink94.xml"/><Relationship Id="rId186" Type="http://schemas.openxmlformats.org/officeDocument/2006/relationships/image" Target="../media/image96.png"/><Relationship Id="rId185" Type="http://schemas.openxmlformats.org/officeDocument/2006/relationships/customXml" Target="../ink/ink93.xml"/><Relationship Id="rId184" Type="http://schemas.openxmlformats.org/officeDocument/2006/relationships/image" Target="../media/image95.png"/><Relationship Id="rId183" Type="http://schemas.openxmlformats.org/officeDocument/2006/relationships/customXml" Target="../ink/ink92.xml"/><Relationship Id="rId182" Type="http://schemas.openxmlformats.org/officeDocument/2006/relationships/image" Target="../media/image94.png"/><Relationship Id="rId181" Type="http://schemas.openxmlformats.org/officeDocument/2006/relationships/customXml" Target="../ink/ink91.xml"/><Relationship Id="rId180" Type="http://schemas.openxmlformats.org/officeDocument/2006/relationships/image" Target="../media/image93.png"/><Relationship Id="rId18" Type="http://schemas.openxmlformats.org/officeDocument/2006/relationships/image" Target="../media/image12.png"/><Relationship Id="rId179" Type="http://schemas.openxmlformats.org/officeDocument/2006/relationships/customXml" Target="../ink/ink90.xml"/><Relationship Id="rId178" Type="http://schemas.openxmlformats.org/officeDocument/2006/relationships/image" Target="../media/image92.png"/><Relationship Id="rId177" Type="http://schemas.openxmlformats.org/officeDocument/2006/relationships/customXml" Target="../ink/ink89.xml"/><Relationship Id="rId176" Type="http://schemas.openxmlformats.org/officeDocument/2006/relationships/image" Target="../media/image91.png"/><Relationship Id="rId175" Type="http://schemas.openxmlformats.org/officeDocument/2006/relationships/customXml" Target="../ink/ink88.xml"/><Relationship Id="rId174" Type="http://schemas.openxmlformats.org/officeDocument/2006/relationships/image" Target="../media/image90.png"/><Relationship Id="rId173" Type="http://schemas.openxmlformats.org/officeDocument/2006/relationships/customXml" Target="../ink/ink87.xml"/><Relationship Id="rId172" Type="http://schemas.openxmlformats.org/officeDocument/2006/relationships/image" Target="../media/image89.png"/><Relationship Id="rId171" Type="http://schemas.openxmlformats.org/officeDocument/2006/relationships/customXml" Target="../ink/ink86.xml"/><Relationship Id="rId170" Type="http://schemas.openxmlformats.org/officeDocument/2006/relationships/image" Target="../media/image88.png"/><Relationship Id="rId17" Type="http://schemas.openxmlformats.org/officeDocument/2006/relationships/customXml" Target="../ink/ink9.xml"/><Relationship Id="rId169" Type="http://schemas.openxmlformats.org/officeDocument/2006/relationships/customXml" Target="../ink/ink85.xml"/><Relationship Id="rId168" Type="http://schemas.openxmlformats.org/officeDocument/2006/relationships/image" Target="../media/image87.png"/><Relationship Id="rId167" Type="http://schemas.openxmlformats.org/officeDocument/2006/relationships/customXml" Target="../ink/ink84.xml"/><Relationship Id="rId166" Type="http://schemas.openxmlformats.org/officeDocument/2006/relationships/image" Target="../media/image86.png"/><Relationship Id="rId165" Type="http://schemas.openxmlformats.org/officeDocument/2006/relationships/customXml" Target="../ink/ink83.xml"/><Relationship Id="rId164" Type="http://schemas.openxmlformats.org/officeDocument/2006/relationships/image" Target="../media/image85.png"/><Relationship Id="rId163" Type="http://schemas.openxmlformats.org/officeDocument/2006/relationships/customXml" Target="../ink/ink82.xml"/><Relationship Id="rId162" Type="http://schemas.openxmlformats.org/officeDocument/2006/relationships/image" Target="../media/image84.png"/><Relationship Id="rId161" Type="http://schemas.openxmlformats.org/officeDocument/2006/relationships/customXml" Target="../ink/ink81.xml"/><Relationship Id="rId160" Type="http://schemas.openxmlformats.org/officeDocument/2006/relationships/image" Target="../media/image83.png"/><Relationship Id="rId16" Type="http://schemas.openxmlformats.org/officeDocument/2006/relationships/image" Target="../media/image11.png"/><Relationship Id="rId159" Type="http://schemas.openxmlformats.org/officeDocument/2006/relationships/customXml" Target="../ink/ink80.xml"/><Relationship Id="rId158" Type="http://schemas.openxmlformats.org/officeDocument/2006/relationships/image" Target="../media/image82.png"/><Relationship Id="rId157" Type="http://schemas.openxmlformats.org/officeDocument/2006/relationships/customXml" Target="../ink/ink79.xml"/><Relationship Id="rId156" Type="http://schemas.openxmlformats.org/officeDocument/2006/relationships/image" Target="../media/image81.png"/><Relationship Id="rId155" Type="http://schemas.openxmlformats.org/officeDocument/2006/relationships/customXml" Target="../ink/ink78.xml"/><Relationship Id="rId154" Type="http://schemas.openxmlformats.org/officeDocument/2006/relationships/image" Target="../media/image80.png"/><Relationship Id="rId153" Type="http://schemas.openxmlformats.org/officeDocument/2006/relationships/customXml" Target="../ink/ink77.xml"/><Relationship Id="rId152" Type="http://schemas.openxmlformats.org/officeDocument/2006/relationships/image" Target="../media/image79.png"/><Relationship Id="rId151" Type="http://schemas.openxmlformats.org/officeDocument/2006/relationships/customXml" Target="../ink/ink76.xml"/><Relationship Id="rId150" Type="http://schemas.openxmlformats.org/officeDocument/2006/relationships/image" Target="../media/image78.png"/><Relationship Id="rId15" Type="http://schemas.openxmlformats.org/officeDocument/2006/relationships/customXml" Target="../ink/ink8.xml"/><Relationship Id="rId149" Type="http://schemas.openxmlformats.org/officeDocument/2006/relationships/customXml" Target="../ink/ink75.xml"/><Relationship Id="rId148" Type="http://schemas.openxmlformats.org/officeDocument/2006/relationships/image" Target="../media/image77.png"/><Relationship Id="rId147" Type="http://schemas.openxmlformats.org/officeDocument/2006/relationships/customXml" Target="../ink/ink74.xml"/><Relationship Id="rId146" Type="http://schemas.openxmlformats.org/officeDocument/2006/relationships/image" Target="../media/image76.png"/><Relationship Id="rId145" Type="http://schemas.openxmlformats.org/officeDocument/2006/relationships/customXml" Target="../ink/ink73.xml"/><Relationship Id="rId144" Type="http://schemas.openxmlformats.org/officeDocument/2006/relationships/image" Target="../media/image75.png"/><Relationship Id="rId143" Type="http://schemas.openxmlformats.org/officeDocument/2006/relationships/customXml" Target="../ink/ink72.xml"/><Relationship Id="rId142" Type="http://schemas.openxmlformats.org/officeDocument/2006/relationships/image" Target="../media/image74.png"/><Relationship Id="rId141" Type="http://schemas.openxmlformats.org/officeDocument/2006/relationships/customXml" Target="../ink/ink71.xml"/><Relationship Id="rId140" Type="http://schemas.openxmlformats.org/officeDocument/2006/relationships/image" Target="../media/image73.png"/><Relationship Id="rId14" Type="http://schemas.openxmlformats.org/officeDocument/2006/relationships/image" Target="../media/image10.png"/><Relationship Id="rId139" Type="http://schemas.openxmlformats.org/officeDocument/2006/relationships/customXml" Target="../ink/ink70.xml"/><Relationship Id="rId138" Type="http://schemas.openxmlformats.org/officeDocument/2006/relationships/image" Target="../media/image72.png"/><Relationship Id="rId137" Type="http://schemas.openxmlformats.org/officeDocument/2006/relationships/customXml" Target="../ink/ink69.xml"/><Relationship Id="rId136" Type="http://schemas.openxmlformats.org/officeDocument/2006/relationships/image" Target="../media/image71.png"/><Relationship Id="rId135" Type="http://schemas.openxmlformats.org/officeDocument/2006/relationships/customXml" Target="../ink/ink68.xml"/><Relationship Id="rId134" Type="http://schemas.openxmlformats.org/officeDocument/2006/relationships/image" Target="../media/image70.png"/><Relationship Id="rId133" Type="http://schemas.openxmlformats.org/officeDocument/2006/relationships/customXml" Target="../ink/ink67.xml"/><Relationship Id="rId132" Type="http://schemas.openxmlformats.org/officeDocument/2006/relationships/image" Target="../media/image69.png"/><Relationship Id="rId131" Type="http://schemas.openxmlformats.org/officeDocument/2006/relationships/customXml" Target="../ink/ink66.xml"/><Relationship Id="rId130" Type="http://schemas.openxmlformats.org/officeDocument/2006/relationships/image" Target="../media/image68.png"/><Relationship Id="rId13" Type="http://schemas.openxmlformats.org/officeDocument/2006/relationships/customXml" Target="../ink/ink7.xml"/><Relationship Id="rId129" Type="http://schemas.openxmlformats.org/officeDocument/2006/relationships/customXml" Target="../ink/ink65.xml"/><Relationship Id="rId128" Type="http://schemas.openxmlformats.org/officeDocument/2006/relationships/image" Target="../media/image67.png"/><Relationship Id="rId127" Type="http://schemas.openxmlformats.org/officeDocument/2006/relationships/customXml" Target="../ink/ink64.xml"/><Relationship Id="rId126" Type="http://schemas.openxmlformats.org/officeDocument/2006/relationships/image" Target="../media/image66.png"/><Relationship Id="rId125" Type="http://schemas.openxmlformats.org/officeDocument/2006/relationships/customXml" Target="../ink/ink63.xml"/><Relationship Id="rId124" Type="http://schemas.openxmlformats.org/officeDocument/2006/relationships/image" Target="../media/image65.png"/><Relationship Id="rId123" Type="http://schemas.openxmlformats.org/officeDocument/2006/relationships/customXml" Target="../ink/ink62.xml"/><Relationship Id="rId122" Type="http://schemas.openxmlformats.org/officeDocument/2006/relationships/image" Target="../media/image64.png"/><Relationship Id="rId121" Type="http://schemas.openxmlformats.org/officeDocument/2006/relationships/customXml" Target="../ink/ink61.xml"/><Relationship Id="rId120" Type="http://schemas.openxmlformats.org/officeDocument/2006/relationships/image" Target="../media/image63.png"/><Relationship Id="rId12" Type="http://schemas.openxmlformats.org/officeDocument/2006/relationships/image" Target="../media/image9.png"/><Relationship Id="rId119" Type="http://schemas.openxmlformats.org/officeDocument/2006/relationships/customXml" Target="../ink/ink60.xml"/><Relationship Id="rId118" Type="http://schemas.openxmlformats.org/officeDocument/2006/relationships/image" Target="../media/image62.png"/><Relationship Id="rId117" Type="http://schemas.openxmlformats.org/officeDocument/2006/relationships/customXml" Target="../ink/ink59.xml"/><Relationship Id="rId116" Type="http://schemas.openxmlformats.org/officeDocument/2006/relationships/image" Target="../media/image61.png"/><Relationship Id="rId115" Type="http://schemas.openxmlformats.org/officeDocument/2006/relationships/customXml" Target="../ink/ink58.xml"/><Relationship Id="rId114" Type="http://schemas.openxmlformats.org/officeDocument/2006/relationships/image" Target="../media/image60.png"/><Relationship Id="rId113" Type="http://schemas.openxmlformats.org/officeDocument/2006/relationships/customXml" Target="../ink/ink57.xml"/><Relationship Id="rId1126" Type="http://schemas.openxmlformats.org/officeDocument/2006/relationships/slideLayout" Target="../slideLayouts/slideLayout7.xml"/><Relationship Id="rId1125" Type="http://schemas.openxmlformats.org/officeDocument/2006/relationships/image" Target="../media/image564.png"/><Relationship Id="rId1124" Type="http://schemas.openxmlformats.org/officeDocument/2006/relationships/customXml" Target="../ink/ink564.xml"/><Relationship Id="rId1123" Type="http://schemas.openxmlformats.org/officeDocument/2006/relationships/image" Target="../media/image563.png"/><Relationship Id="rId1122" Type="http://schemas.openxmlformats.org/officeDocument/2006/relationships/customXml" Target="../ink/ink563.xml"/><Relationship Id="rId1121" Type="http://schemas.openxmlformats.org/officeDocument/2006/relationships/image" Target="../media/image562.png"/><Relationship Id="rId1120" Type="http://schemas.openxmlformats.org/officeDocument/2006/relationships/customXml" Target="../ink/ink562.xml"/><Relationship Id="rId112" Type="http://schemas.openxmlformats.org/officeDocument/2006/relationships/image" Target="../media/image59.png"/><Relationship Id="rId1119" Type="http://schemas.openxmlformats.org/officeDocument/2006/relationships/image" Target="../media/image561.png"/><Relationship Id="rId1118" Type="http://schemas.openxmlformats.org/officeDocument/2006/relationships/customXml" Target="../ink/ink561.xml"/><Relationship Id="rId1117" Type="http://schemas.openxmlformats.org/officeDocument/2006/relationships/image" Target="../media/image560.png"/><Relationship Id="rId1116" Type="http://schemas.openxmlformats.org/officeDocument/2006/relationships/customXml" Target="../ink/ink560.xml"/><Relationship Id="rId1115" Type="http://schemas.openxmlformats.org/officeDocument/2006/relationships/image" Target="../media/image559.png"/><Relationship Id="rId1114" Type="http://schemas.openxmlformats.org/officeDocument/2006/relationships/customXml" Target="../ink/ink559.xml"/><Relationship Id="rId1113" Type="http://schemas.openxmlformats.org/officeDocument/2006/relationships/image" Target="../media/image558.png"/><Relationship Id="rId1112" Type="http://schemas.openxmlformats.org/officeDocument/2006/relationships/customXml" Target="../ink/ink558.xml"/><Relationship Id="rId1111" Type="http://schemas.openxmlformats.org/officeDocument/2006/relationships/image" Target="../media/image557.png"/><Relationship Id="rId1110" Type="http://schemas.openxmlformats.org/officeDocument/2006/relationships/customXml" Target="../ink/ink557.xml"/><Relationship Id="rId111" Type="http://schemas.openxmlformats.org/officeDocument/2006/relationships/customXml" Target="../ink/ink56.xml"/><Relationship Id="rId1109" Type="http://schemas.openxmlformats.org/officeDocument/2006/relationships/image" Target="../media/image556.png"/><Relationship Id="rId1108" Type="http://schemas.openxmlformats.org/officeDocument/2006/relationships/customXml" Target="../ink/ink556.xml"/><Relationship Id="rId1107" Type="http://schemas.openxmlformats.org/officeDocument/2006/relationships/image" Target="../media/image555.png"/><Relationship Id="rId1106" Type="http://schemas.openxmlformats.org/officeDocument/2006/relationships/customXml" Target="../ink/ink555.xml"/><Relationship Id="rId1105" Type="http://schemas.openxmlformats.org/officeDocument/2006/relationships/image" Target="../media/image554.png"/><Relationship Id="rId1104" Type="http://schemas.openxmlformats.org/officeDocument/2006/relationships/customXml" Target="../ink/ink554.xml"/><Relationship Id="rId1103" Type="http://schemas.openxmlformats.org/officeDocument/2006/relationships/image" Target="../media/image553.png"/><Relationship Id="rId1102" Type="http://schemas.openxmlformats.org/officeDocument/2006/relationships/customXml" Target="../ink/ink553.xml"/><Relationship Id="rId1101" Type="http://schemas.openxmlformats.org/officeDocument/2006/relationships/image" Target="../media/image552.png"/><Relationship Id="rId1100" Type="http://schemas.openxmlformats.org/officeDocument/2006/relationships/customXml" Target="../ink/ink552.xml"/><Relationship Id="rId110" Type="http://schemas.openxmlformats.org/officeDocument/2006/relationships/image" Target="../media/image58.png"/><Relationship Id="rId11" Type="http://schemas.openxmlformats.org/officeDocument/2006/relationships/customXml" Target="../ink/ink6.xml"/><Relationship Id="rId1099" Type="http://schemas.openxmlformats.org/officeDocument/2006/relationships/image" Target="../media/image551.png"/><Relationship Id="rId1098" Type="http://schemas.openxmlformats.org/officeDocument/2006/relationships/customXml" Target="../ink/ink551.xml"/><Relationship Id="rId1097" Type="http://schemas.openxmlformats.org/officeDocument/2006/relationships/image" Target="../media/image550.png"/><Relationship Id="rId1096" Type="http://schemas.openxmlformats.org/officeDocument/2006/relationships/customXml" Target="../ink/ink550.xml"/><Relationship Id="rId1095" Type="http://schemas.openxmlformats.org/officeDocument/2006/relationships/image" Target="../media/image549.png"/><Relationship Id="rId1094" Type="http://schemas.openxmlformats.org/officeDocument/2006/relationships/customXml" Target="../ink/ink549.xml"/><Relationship Id="rId1093" Type="http://schemas.openxmlformats.org/officeDocument/2006/relationships/image" Target="../media/image548.png"/><Relationship Id="rId1092" Type="http://schemas.openxmlformats.org/officeDocument/2006/relationships/customXml" Target="../ink/ink548.xml"/><Relationship Id="rId1091" Type="http://schemas.openxmlformats.org/officeDocument/2006/relationships/image" Target="../media/image547.png"/><Relationship Id="rId1090" Type="http://schemas.openxmlformats.org/officeDocument/2006/relationships/customXml" Target="../ink/ink547.xml"/><Relationship Id="rId109" Type="http://schemas.openxmlformats.org/officeDocument/2006/relationships/customXml" Target="../ink/ink55.xml"/><Relationship Id="rId1089" Type="http://schemas.openxmlformats.org/officeDocument/2006/relationships/image" Target="../media/image546.png"/><Relationship Id="rId1088" Type="http://schemas.openxmlformats.org/officeDocument/2006/relationships/customXml" Target="../ink/ink546.xml"/><Relationship Id="rId1087" Type="http://schemas.openxmlformats.org/officeDocument/2006/relationships/image" Target="../media/image545.png"/><Relationship Id="rId1086" Type="http://schemas.openxmlformats.org/officeDocument/2006/relationships/customXml" Target="../ink/ink545.xml"/><Relationship Id="rId1085" Type="http://schemas.openxmlformats.org/officeDocument/2006/relationships/image" Target="../media/image544.png"/><Relationship Id="rId1084" Type="http://schemas.openxmlformats.org/officeDocument/2006/relationships/customXml" Target="../ink/ink544.xml"/><Relationship Id="rId1083" Type="http://schemas.openxmlformats.org/officeDocument/2006/relationships/image" Target="../media/image543.png"/><Relationship Id="rId1082" Type="http://schemas.openxmlformats.org/officeDocument/2006/relationships/customXml" Target="../ink/ink543.xml"/><Relationship Id="rId1081" Type="http://schemas.openxmlformats.org/officeDocument/2006/relationships/image" Target="../media/image542.png"/><Relationship Id="rId1080" Type="http://schemas.openxmlformats.org/officeDocument/2006/relationships/customXml" Target="../ink/ink542.xml"/><Relationship Id="rId108" Type="http://schemas.openxmlformats.org/officeDocument/2006/relationships/image" Target="../media/image57.png"/><Relationship Id="rId1079" Type="http://schemas.openxmlformats.org/officeDocument/2006/relationships/image" Target="../media/image541.png"/><Relationship Id="rId1078" Type="http://schemas.openxmlformats.org/officeDocument/2006/relationships/customXml" Target="../ink/ink541.xml"/><Relationship Id="rId1077" Type="http://schemas.openxmlformats.org/officeDocument/2006/relationships/image" Target="../media/image540.png"/><Relationship Id="rId1076" Type="http://schemas.openxmlformats.org/officeDocument/2006/relationships/customXml" Target="../ink/ink540.xml"/><Relationship Id="rId1075" Type="http://schemas.openxmlformats.org/officeDocument/2006/relationships/image" Target="../media/image539.png"/><Relationship Id="rId1074" Type="http://schemas.openxmlformats.org/officeDocument/2006/relationships/customXml" Target="../ink/ink539.xml"/><Relationship Id="rId1073" Type="http://schemas.openxmlformats.org/officeDocument/2006/relationships/image" Target="../media/image538.png"/><Relationship Id="rId1072" Type="http://schemas.openxmlformats.org/officeDocument/2006/relationships/customXml" Target="../ink/ink538.xml"/><Relationship Id="rId1071" Type="http://schemas.openxmlformats.org/officeDocument/2006/relationships/image" Target="../media/image537.png"/><Relationship Id="rId1070" Type="http://schemas.openxmlformats.org/officeDocument/2006/relationships/customXml" Target="../ink/ink537.xml"/><Relationship Id="rId107" Type="http://schemas.openxmlformats.org/officeDocument/2006/relationships/customXml" Target="../ink/ink54.xml"/><Relationship Id="rId1069" Type="http://schemas.openxmlformats.org/officeDocument/2006/relationships/image" Target="../media/image536.png"/><Relationship Id="rId1068" Type="http://schemas.openxmlformats.org/officeDocument/2006/relationships/customXml" Target="../ink/ink536.xml"/><Relationship Id="rId1067" Type="http://schemas.openxmlformats.org/officeDocument/2006/relationships/image" Target="../media/image535.png"/><Relationship Id="rId1066" Type="http://schemas.openxmlformats.org/officeDocument/2006/relationships/customXml" Target="../ink/ink535.xml"/><Relationship Id="rId1065" Type="http://schemas.openxmlformats.org/officeDocument/2006/relationships/image" Target="../media/image534.png"/><Relationship Id="rId1064" Type="http://schemas.openxmlformats.org/officeDocument/2006/relationships/customXml" Target="../ink/ink534.xml"/><Relationship Id="rId1063" Type="http://schemas.openxmlformats.org/officeDocument/2006/relationships/image" Target="../media/image533.png"/><Relationship Id="rId1062" Type="http://schemas.openxmlformats.org/officeDocument/2006/relationships/customXml" Target="../ink/ink533.xml"/><Relationship Id="rId1061" Type="http://schemas.openxmlformats.org/officeDocument/2006/relationships/image" Target="../media/image532.png"/><Relationship Id="rId1060" Type="http://schemas.openxmlformats.org/officeDocument/2006/relationships/customXml" Target="../ink/ink532.xml"/><Relationship Id="rId106" Type="http://schemas.openxmlformats.org/officeDocument/2006/relationships/image" Target="../media/image56.png"/><Relationship Id="rId1059" Type="http://schemas.openxmlformats.org/officeDocument/2006/relationships/image" Target="../media/image531.png"/><Relationship Id="rId1058" Type="http://schemas.openxmlformats.org/officeDocument/2006/relationships/customXml" Target="../ink/ink531.xml"/><Relationship Id="rId1057" Type="http://schemas.openxmlformats.org/officeDocument/2006/relationships/image" Target="../media/image530.png"/><Relationship Id="rId1056" Type="http://schemas.openxmlformats.org/officeDocument/2006/relationships/customXml" Target="../ink/ink530.xml"/><Relationship Id="rId1055" Type="http://schemas.openxmlformats.org/officeDocument/2006/relationships/image" Target="../media/image529.png"/><Relationship Id="rId1054" Type="http://schemas.openxmlformats.org/officeDocument/2006/relationships/customXml" Target="../ink/ink529.xml"/><Relationship Id="rId1053" Type="http://schemas.openxmlformats.org/officeDocument/2006/relationships/image" Target="../media/image528.png"/><Relationship Id="rId1052" Type="http://schemas.openxmlformats.org/officeDocument/2006/relationships/customXml" Target="../ink/ink528.xml"/><Relationship Id="rId1051" Type="http://schemas.openxmlformats.org/officeDocument/2006/relationships/image" Target="../media/image527.png"/><Relationship Id="rId1050" Type="http://schemas.openxmlformats.org/officeDocument/2006/relationships/customXml" Target="../ink/ink527.xml"/><Relationship Id="rId105" Type="http://schemas.openxmlformats.org/officeDocument/2006/relationships/customXml" Target="../ink/ink53.xml"/><Relationship Id="rId1049" Type="http://schemas.openxmlformats.org/officeDocument/2006/relationships/image" Target="../media/image526.png"/><Relationship Id="rId1048" Type="http://schemas.openxmlformats.org/officeDocument/2006/relationships/customXml" Target="../ink/ink526.xml"/><Relationship Id="rId1047" Type="http://schemas.openxmlformats.org/officeDocument/2006/relationships/image" Target="../media/image525.png"/><Relationship Id="rId1046" Type="http://schemas.openxmlformats.org/officeDocument/2006/relationships/customXml" Target="../ink/ink525.xml"/><Relationship Id="rId1045" Type="http://schemas.openxmlformats.org/officeDocument/2006/relationships/image" Target="../media/image524.png"/><Relationship Id="rId1044" Type="http://schemas.openxmlformats.org/officeDocument/2006/relationships/customXml" Target="../ink/ink524.xml"/><Relationship Id="rId1043" Type="http://schemas.openxmlformats.org/officeDocument/2006/relationships/image" Target="../media/image523.png"/><Relationship Id="rId1042" Type="http://schemas.openxmlformats.org/officeDocument/2006/relationships/customXml" Target="../ink/ink523.xml"/><Relationship Id="rId1041" Type="http://schemas.openxmlformats.org/officeDocument/2006/relationships/image" Target="../media/image522.png"/><Relationship Id="rId1040" Type="http://schemas.openxmlformats.org/officeDocument/2006/relationships/customXml" Target="../ink/ink522.xml"/><Relationship Id="rId104" Type="http://schemas.openxmlformats.org/officeDocument/2006/relationships/image" Target="../media/image55.png"/><Relationship Id="rId1039" Type="http://schemas.openxmlformats.org/officeDocument/2006/relationships/image" Target="../media/image521.png"/><Relationship Id="rId1038" Type="http://schemas.openxmlformats.org/officeDocument/2006/relationships/customXml" Target="../ink/ink521.xml"/><Relationship Id="rId1037" Type="http://schemas.openxmlformats.org/officeDocument/2006/relationships/image" Target="../media/image520.png"/><Relationship Id="rId1036" Type="http://schemas.openxmlformats.org/officeDocument/2006/relationships/customXml" Target="../ink/ink520.xml"/><Relationship Id="rId1035" Type="http://schemas.openxmlformats.org/officeDocument/2006/relationships/image" Target="../media/image519.png"/><Relationship Id="rId1034" Type="http://schemas.openxmlformats.org/officeDocument/2006/relationships/customXml" Target="../ink/ink519.xml"/><Relationship Id="rId1033" Type="http://schemas.openxmlformats.org/officeDocument/2006/relationships/image" Target="../media/image518.png"/><Relationship Id="rId1032" Type="http://schemas.openxmlformats.org/officeDocument/2006/relationships/customXml" Target="../ink/ink518.xml"/><Relationship Id="rId1031" Type="http://schemas.openxmlformats.org/officeDocument/2006/relationships/image" Target="../media/image517.png"/><Relationship Id="rId1030" Type="http://schemas.openxmlformats.org/officeDocument/2006/relationships/customXml" Target="../ink/ink517.xml"/><Relationship Id="rId103" Type="http://schemas.openxmlformats.org/officeDocument/2006/relationships/customXml" Target="../ink/ink52.xml"/><Relationship Id="rId1029" Type="http://schemas.openxmlformats.org/officeDocument/2006/relationships/image" Target="../media/image516.png"/><Relationship Id="rId1028" Type="http://schemas.openxmlformats.org/officeDocument/2006/relationships/customXml" Target="../ink/ink516.xml"/><Relationship Id="rId1027" Type="http://schemas.openxmlformats.org/officeDocument/2006/relationships/image" Target="../media/image515.png"/><Relationship Id="rId1026" Type="http://schemas.openxmlformats.org/officeDocument/2006/relationships/customXml" Target="../ink/ink515.xml"/><Relationship Id="rId1025" Type="http://schemas.openxmlformats.org/officeDocument/2006/relationships/image" Target="../media/image514.png"/><Relationship Id="rId1024" Type="http://schemas.openxmlformats.org/officeDocument/2006/relationships/customXml" Target="../ink/ink514.xml"/><Relationship Id="rId1023" Type="http://schemas.openxmlformats.org/officeDocument/2006/relationships/image" Target="../media/image513.png"/><Relationship Id="rId1022" Type="http://schemas.openxmlformats.org/officeDocument/2006/relationships/customXml" Target="../ink/ink513.xml"/><Relationship Id="rId1021" Type="http://schemas.openxmlformats.org/officeDocument/2006/relationships/image" Target="../media/image512.png"/><Relationship Id="rId1020" Type="http://schemas.openxmlformats.org/officeDocument/2006/relationships/customXml" Target="../ink/ink512.xml"/><Relationship Id="rId102" Type="http://schemas.openxmlformats.org/officeDocument/2006/relationships/image" Target="../media/image54.png"/><Relationship Id="rId1019" Type="http://schemas.openxmlformats.org/officeDocument/2006/relationships/image" Target="../media/image511.png"/><Relationship Id="rId1018" Type="http://schemas.openxmlformats.org/officeDocument/2006/relationships/customXml" Target="../ink/ink511.xml"/><Relationship Id="rId1017" Type="http://schemas.openxmlformats.org/officeDocument/2006/relationships/image" Target="../media/image510.png"/><Relationship Id="rId1016" Type="http://schemas.openxmlformats.org/officeDocument/2006/relationships/customXml" Target="../ink/ink510.xml"/><Relationship Id="rId1015" Type="http://schemas.openxmlformats.org/officeDocument/2006/relationships/image" Target="../media/image509.png"/><Relationship Id="rId1014" Type="http://schemas.openxmlformats.org/officeDocument/2006/relationships/customXml" Target="../ink/ink509.xml"/><Relationship Id="rId1013" Type="http://schemas.openxmlformats.org/officeDocument/2006/relationships/image" Target="../media/image508.png"/><Relationship Id="rId1012" Type="http://schemas.openxmlformats.org/officeDocument/2006/relationships/customXml" Target="../ink/ink508.xml"/><Relationship Id="rId1011" Type="http://schemas.openxmlformats.org/officeDocument/2006/relationships/image" Target="../media/image507.png"/><Relationship Id="rId1010" Type="http://schemas.openxmlformats.org/officeDocument/2006/relationships/customXml" Target="../ink/ink507.xml"/><Relationship Id="rId101" Type="http://schemas.openxmlformats.org/officeDocument/2006/relationships/customXml" Target="../ink/ink51.xml"/><Relationship Id="rId1009" Type="http://schemas.openxmlformats.org/officeDocument/2006/relationships/image" Target="../media/image506.png"/><Relationship Id="rId1008" Type="http://schemas.openxmlformats.org/officeDocument/2006/relationships/customXml" Target="../ink/ink506.xml"/><Relationship Id="rId1007" Type="http://schemas.openxmlformats.org/officeDocument/2006/relationships/image" Target="../media/image505.png"/><Relationship Id="rId1006" Type="http://schemas.openxmlformats.org/officeDocument/2006/relationships/customXml" Target="../ink/ink505.xml"/><Relationship Id="rId1005" Type="http://schemas.openxmlformats.org/officeDocument/2006/relationships/image" Target="../media/image504.png"/><Relationship Id="rId1004" Type="http://schemas.openxmlformats.org/officeDocument/2006/relationships/customXml" Target="../ink/ink504.xml"/><Relationship Id="rId1003" Type="http://schemas.openxmlformats.org/officeDocument/2006/relationships/image" Target="../media/image503.png"/><Relationship Id="rId1002" Type="http://schemas.openxmlformats.org/officeDocument/2006/relationships/customXml" Target="../ink/ink503.xml"/><Relationship Id="rId1001" Type="http://schemas.openxmlformats.org/officeDocument/2006/relationships/image" Target="../media/image502.png"/><Relationship Id="rId1000" Type="http://schemas.openxmlformats.org/officeDocument/2006/relationships/customXml" Target="../ink/ink502.xml"/><Relationship Id="rId100" Type="http://schemas.openxmlformats.org/officeDocument/2006/relationships/image" Target="../media/image53.png"/><Relationship Id="rId10" Type="http://schemas.openxmlformats.org/officeDocument/2006/relationships/image" Target="../media/image8.png"/><Relationship Id="rId1" Type="http://schemas.openxmlformats.org/officeDocument/2006/relationships/customXml" Target="../ink/ink1.xml"/></Relationships>
</file>

<file path=ppt/slides/_rels/slide7.xml.rels><?xml version="1.0" encoding="UTF-8" standalone="yes"?>
<Relationships xmlns="http://schemas.openxmlformats.org/package/2006/relationships"><Relationship Id="rId99" Type="http://schemas.openxmlformats.org/officeDocument/2006/relationships/customXml" Target="../ink/ink614.xml"/><Relationship Id="rId98" Type="http://schemas.openxmlformats.org/officeDocument/2006/relationships/image" Target="../media/image612.png"/><Relationship Id="rId97" Type="http://schemas.openxmlformats.org/officeDocument/2006/relationships/customXml" Target="../ink/ink613.xml"/><Relationship Id="rId96" Type="http://schemas.openxmlformats.org/officeDocument/2006/relationships/image" Target="../media/image611.png"/><Relationship Id="rId95" Type="http://schemas.openxmlformats.org/officeDocument/2006/relationships/customXml" Target="../ink/ink612.xml"/><Relationship Id="rId94" Type="http://schemas.openxmlformats.org/officeDocument/2006/relationships/image" Target="../media/image610.png"/><Relationship Id="rId93" Type="http://schemas.openxmlformats.org/officeDocument/2006/relationships/customXml" Target="../ink/ink611.xml"/><Relationship Id="rId92" Type="http://schemas.openxmlformats.org/officeDocument/2006/relationships/image" Target="../media/image609.png"/><Relationship Id="rId91" Type="http://schemas.openxmlformats.org/officeDocument/2006/relationships/customXml" Target="../ink/ink610.xml"/><Relationship Id="rId90" Type="http://schemas.openxmlformats.org/officeDocument/2006/relationships/image" Target="../media/image608.png"/><Relationship Id="rId9" Type="http://schemas.openxmlformats.org/officeDocument/2006/relationships/customXml" Target="../ink/ink569.xml"/><Relationship Id="rId89" Type="http://schemas.openxmlformats.org/officeDocument/2006/relationships/customXml" Target="../ink/ink609.xml"/><Relationship Id="rId88" Type="http://schemas.openxmlformats.org/officeDocument/2006/relationships/image" Target="../media/image607.png"/><Relationship Id="rId87" Type="http://schemas.openxmlformats.org/officeDocument/2006/relationships/customXml" Target="../ink/ink608.xml"/><Relationship Id="rId86" Type="http://schemas.openxmlformats.org/officeDocument/2006/relationships/image" Target="../media/image606.png"/><Relationship Id="rId85" Type="http://schemas.openxmlformats.org/officeDocument/2006/relationships/customXml" Target="../ink/ink607.xml"/><Relationship Id="rId84" Type="http://schemas.openxmlformats.org/officeDocument/2006/relationships/image" Target="../media/image605.png"/><Relationship Id="rId83" Type="http://schemas.openxmlformats.org/officeDocument/2006/relationships/customXml" Target="../ink/ink606.xml"/><Relationship Id="rId82" Type="http://schemas.openxmlformats.org/officeDocument/2006/relationships/image" Target="../media/image604.png"/><Relationship Id="rId81" Type="http://schemas.openxmlformats.org/officeDocument/2006/relationships/customXml" Target="../ink/ink605.xml"/><Relationship Id="rId80" Type="http://schemas.openxmlformats.org/officeDocument/2006/relationships/image" Target="../media/image603.png"/><Relationship Id="rId8" Type="http://schemas.openxmlformats.org/officeDocument/2006/relationships/image" Target="../media/image568.png"/><Relationship Id="rId79" Type="http://schemas.openxmlformats.org/officeDocument/2006/relationships/customXml" Target="../ink/ink604.xml"/><Relationship Id="rId78" Type="http://schemas.openxmlformats.org/officeDocument/2006/relationships/image" Target="../media/image602.png"/><Relationship Id="rId779" Type="http://schemas.openxmlformats.org/officeDocument/2006/relationships/slideLayout" Target="../slideLayouts/slideLayout7.xml"/><Relationship Id="rId778" Type="http://schemas.openxmlformats.org/officeDocument/2006/relationships/image" Target="../media/image951.png"/><Relationship Id="rId777" Type="http://schemas.openxmlformats.org/officeDocument/2006/relationships/customXml" Target="../ink/ink954.xml"/><Relationship Id="rId776" Type="http://schemas.openxmlformats.org/officeDocument/2006/relationships/image" Target="../media/image950.png"/><Relationship Id="rId775" Type="http://schemas.openxmlformats.org/officeDocument/2006/relationships/customXml" Target="../ink/ink953.xml"/><Relationship Id="rId774" Type="http://schemas.openxmlformats.org/officeDocument/2006/relationships/image" Target="../media/image949.png"/><Relationship Id="rId773" Type="http://schemas.openxmlformats.org/officeDocument/2006/relationships/customXml" Target="../ink/ink952.xml"/><Relationship Id="rId772" Type="http://schemas.openxmlformats.org/officeDocument/2006/relationships/image" Target="../media/image948.png"/><Relationship Id="rId771" Type="http://schemas.openxmlformats.org/officeDocument/2006/relationships/customXml" Target="../ink/ink951.xml"/><Relationship Id="rId770" Type="http://schemas.openxmlformats.org/officeDocument/2006/relationships/image" Target="../media/image947.png"/><Relationship Id="rId77" Type="http://schemas.openxmlformats.org/officeDocument/2006/relationships/customXml" Target="../ink/ink603.xml"/><Relationship Id="rId769" Type="http://schemas.openxmlformats.org/officeDocument/2006/relationships/customXml" Target="../ink/ink950.xml"/><Relationship Id="rId768" Type="http://schemas.openxmlformats.org/officeDocument/2006/relationships/image" Target="../media/image946.png"/><Relationship Id="rId767" Type="http://schemas.openxmlformats.org/officeDocument/2006/relationships/customXml" Target="../ink/ink949.xml"/><Relationship Id="rId766" Type="http://schemas.openxmlformats.org/officeDocument/2006/relationships/image" Target="../media/image945.png"/><Relationship Id="rId765" Type="http://schemas.openxmlformats.org/officeDocument/2006/relationships/customXml" Target="../ink/ink948.xml"/><Relationship Id="rId764" Type="http://schemas.openxmlformats.org/officeDocument/2006/relationships/image" Target="../media/image944.png"/><Relationship Id="rId763" Type="http://schemas.openxmlformats.org/officeDocument/2006/relationships/customXml" Target="../ink/ink947.xml"/><Relationship Id="rId762" Type="http://schemas.openxmlformats.org/officeDocument/2006/relationships/image" Target="../media/image943.png"/><Relationship Id="rId761" Type="http://schemas.openxmlformats.org/officeDocument/2006/relationships/customXml" Target="../ink/ink946.xml"/><Relationship Id="rId760" Type="http://schemas.openxmlformats.org/officeDocument/2006/relationships/image" Target="../media/image942.png"/><Relationship Id="rId76" Type="http://schemas.openxmlformats.org/officeDocument/2006/relationships/image" Target="../media/image601.png"/><Relationship Id="rId759" Type="http://schemas.openxmlformats.org/officeDocument/2006/relationships/customXml" Target="../ink/ink945.xml"/><Relationship Id="rId758" Type="http://schemas.openxmlformats.org/officeDocument/2006/relationships/image" Target="../media/image941.png"/><Relationship Id="rId757" Type="http://schemas.openxmlformats.org/officeDocument/2006/relationships/customXml" Target="../ink/ink944.xml"/><Relationship Id="rId756" Type="http://schemas.openxmlformats.org/officeDocument/2006/relationships/image" Target="../media/image940.png"/><Relationship Id="rId755" Type="http://schemas.openxmlformats.org/officeDocument/2006/relationships/customXml" Target="../ink/ink943.xml"/><Relationship Id="rId754" Type="http://schemas.openxmlformats.org/officeDocument/2006/relationships/image" Target="../media/image939.png"/><Relationship Id="rId753" Type="http://schemas.openxmlformats.org/officeDocument/2006/relationships/customXml" Target="../ink/ink942.xml"/><Relationship Id="rId752" Type="http://schemas.openxmlformats.org/officeDocument/2006/relationships/image" Target="../media/image938.png"/><Relationship Id="rId751" Type="http://schemas.openxmlformats.org/officeDocument/2006/relationships/customXml" Target="../ink/ink941.xml"/><Relationship Id="rId750" Type="http://schemas.openxmlformats.org/officeDocument/2006/relationships/image" Target="../media/image937.png"/><Relationship Id="rId75" Type="http://schemas.openxmlformats.org/officeDocument/2006/relationships/customXml" Target="../ink/ink602.xml"/><Relationship Id="rId749" Type="http://schemas.openxmlformats.org/officeDocument/2006/relationships/customXml" Target="../ink/ink940.xml"/><Relationship Id="rId748" Type="http://schemas.openxmlformats.org/officeDocument/2006/relationships/image" Target="../media/image936.png"/><Relationship Id="rId747" Type="http://schemas.openxmlformats.org/officeDocument/2006/relationships/customXml" Target="../ink/ink939.xml"/><Relationship Id="rId746" Type="http://schemas.openxmlformats.org/officeDocument/2006/relationships/image" Target="../media/image935.png"/><Relationship Id="rId745" Type="http://schemas.openxmlformats.org/officeDocument/2006/relationships/customXml" Target="../ink/ink938.xml"/><Relationship Id="rId744" Type="http://schemas.openxmlformats.org/officeDocument/2006/relationships/image" Target="../media/image934.png"/><Relationship Id="rId743" Type="http://schemas.openxmlformats.org/officeDocument/2006/relationships/customXml" Target="../ink/ink937.xml"/><Relationship Id="rId742" Type="http://schemas.openxmlformats.org/officeDocument/2006/relationships/image" Target="../media/image933.png"/><Relationship Id="rId741" Type="http://schemas.openxmlformats.org/officeDocument/2006/relationships/customXml" Target="../ink/ink936.xml"/><Relationship Id="rId740" Type="http://schemas.openxmlformats.org/officeDocument/2006/relationships/image" Target="../media/image932.png"/><Relationship Id="rId74" Type="http://schemas.openxmlformats.org/officeDocument/2006/relationships/image" Target="../media/image600.png"/><Relationship Id="rId739" Type="http://schemas.openxmlformats.org/officeDocument/2006/relationships/customXml" Target="../ink/ink935.xml"/><Relationship Id="rId738" Type="http://schemas.openxmlformats.org/officeDocument/2006/relationships/image" Target="../media/image931.png"/><Relationship Id="rId737" Type="http://schemas.openxmlformats.org/officeDocument/2006/relationships/customXml" Target="../ink/ink934.xml"/><Relationship Id="rId736" Type="http://schemas.openxmlformats.org/officeDocument/2006/relationships/customXml" Target="../ink/ink933.xml"/><Relationship Id="rId735" Type="http://schemas.openxmlformats.org/officeDocument/2006/relationships/image" Target="../media/image930.png"/><Relationship Id="rId734" Type="http://schemas.openxmlformats.org/officeDocument/2006/relationships/customXml" Target="../ink/ink932.xml"/><Relationship Id="rId733" Type="http://schemas.openxmlformats.org/officeDocument/2006/relationships/image" Target="../media/image929.png"/><Relationship Id="rId732" Type="http://schemas.openxmlformats.org/officeDocument/2006/relationships/customXml" Target="../ink/ink931.xml"/><Relationship Id="rId731" Type="http://schemas.openxmlformats.org/officeDocument/2006/relationships/image" Target="../media/image928.png"/><Relationship Id="rId730" Type="http://schemas.openxmlformats.org/officeDocument/2006/relationships/customXml" Target="../ink/ink930.xml"/><Relationship Id="rId73" Type="http://schemas.openxmlformats.org/officeDocument/2006/relationships/customXml" Target="../ink/ink601.xml"/><Relationship Id="rId729" Type="http://schemas.openxmlformats.org/officeDocument/2006/relationships/image" Target="../media/image927.png"/><Relationship Id="rId728" Type="http://schemas.openxmlformats.org/officeDocument/2006/relationships/customXml" Target="../ink/ink929.xml"/><Relationship Id="rId727" Type="http://schemas.openxmlformats.org/officeDocument/2006/relationships/image" Target="../media/image926.png"/><Relationship Id="rId726" Type="http://schemas.openxmlformats.org/officeDocument/2006/relationships/customXml" Target="../ink/ink928.xml"/><Relationship Id="rId725" Type="http://schemas.openxmlformats.org/officeDocument/2006/relationships/image" Target="../media/image925.png"/><Relationship Id="rId724" Type="http://schemas.openxmlformats.org/officeDocument/2006/relationships/customXml" Target="../ink/ink927.xml"/><Relationship Id="rId723" Type="http://schemas.openxmlformats.org/officeDocument/2006/relationships/image" Target="../media/image924.png"/><Relationship Id="rId722" Type="http://schemas.openxmlformats.org/officeDocument/2006/relationships/customXml" Target="../ink/ink926.xml"/><Relationship Id="rId721" Type="http://schemas.openxmlformats.org/officeDocument/2006/relationships/image" Target="../media/image923.png"/><Relationship Id="rId720" Type="http://schemas.openxmlformats.org/officeDocument/2006/relationships/customXml" Target="../ink/ink925.xml"/><Relationship Id="rId72" Type="http://schemas.openxmlformats.org/officeDocument/2006/relationships/image" Target="../media/image599.png"/><Relationship Id="rId719" Type="http://schemas.openxmlformats.org/officeDocument/2006/relationships/image" Target="../media/image922.png"/><Relationship Id="rId718" Type="http://schemas.openxmlformats.org/officeDocument/2006/relationships/customXml" Target="../ink/ink924.xml"/><Relationship Id="rId717" Type="http://schemas.openxmlformats.org/officeDocument/2006/relationships/image" Target="../media/image921.png"/><Relationship Id="rId716" Type="http://schemas.openxmlformats.org/officeDocument/2006/relationships/customXml" Target="../ink/ink923.xml"/><Relationship Id="rId715" Type="http://schemas.openxmlformats.org/officeDocument/2006/relationships/image" Target="../media/image920.png"/><Relationship Id="rId714" Type="http://schemas.openxmlformats.org/officeDocument/2006/relationships/customXml" Target="../ink/ink922.xml"/><Relationship Id="rId713" Type="http://schemas.openxmlformats.org/officeDocument/2006/relationships/image" Target="../media/image919.png"/><Relationship Id="rId712" Type="http://schemas.openxmlformats.org/officeDocument/2006/relationships/customXml" Target="../ink/ink921.xml"/><Relationship Id="rId711" Type="http://schemas.openxmlformats.org/officeDocument/2006/relationships/image" Target="../media/image918.png"/><Relationship Id="rId710" Type="http://schemas.openxmlformats.org/officeDocument/2006/relationships/customXml" Target="../ink/ink920.xml"/><Relationship Id="rId71" Type="http://schemas.openxmlformats.org/officeDocument/2006/relationships/customXml" Target="../ink/ink600.xml"/><Relationship Id="rId709" Type="http://schemas.openxmlformats.org/officeDocument/2006/relationships/image" Target="../media/image917.png"/><Relationship Id="rId708" Type="http://schemas.openxmlformats.org/officeDocument/2006/relationships/customXml" Target="../ink/ink919.xml"/><Relationship Id="rId707" Type="http://schemas.openxmlformats.org/officeDocument/2006/relationships/image" Target="../media/image916.png"/><Relationship Id="rId706" Type="http://schemas.openxmlformats.org/officeDocument/2006/relationships/customXml" Target="../ink/ink918.xml"/><Relationship Id="rId705" Type="http://schemas.openxmlformats.org/officeDocument/2006/relationships/image" Target="../media/image915.png"/><Relationship Id="rId704" Type="http://schemas.openxmlformats.org/officeDocument/2006/relationships/customXml" Target="../ink/ink917.xml"/><Relationship Id="rId703" Type="http://schemas.openxmlformats.org/officeDocument/2006/relationships/image" Target="../media/image914.png"/><Relationship Id="rId702" Type="http://schemas.openxmlformats.org/officeDocument/2006/relationships/customXml" Target="../ink/ink916.xml"/><Relationship Id="rId701" Type="http://schemas.openxmlformats.org/officeDocument/2006/relationships/image" Target="../media/image913.png"/><Relationship Id="rId700" Type="http://schemas.openxmlformats.org/officeDocument/2006/relationships/customXml" Target="../ink/ink915.xml"/><Relationship Id="rId70" Type="http://schemas.openxmlformats.org/officeDocument/2006/relationships/image" Target="../media/image598.png"/><Relationship Id="rId7" Type="http://schemas.openxmlformats.org/officeDocument/2006/relationships/customXml" Target="../ink/ink568.xml"/><Relationship Id="rId699" Type="http://schemas.openxmlformats.org/officeDocument/2006/relationships/image" Target="../media/image912.png"/><Relationship Id="rId698" Type="http://schemas.openxmlformats.org/officeDocument/2006/relationships/customXml" Target="../ink/ink914.xml"/><Relationship Id="rId697" Type="http://schemas.openxmlformats.org/officeDocument/2006/relationships/image" Target="../media/image911.png"/><Relationship Id="rId696" Type="http://schemas.openxmlformats.org/officeDocument/2006/relationships/customXml" Target="../ink/ink913.xml"/><Relationship Id="rId695" Type="http://schemas.openxmlformats.org/officeDocument/2006/relationships/image" Target="../media/image910.png"/><Relationship Id="rId694" Type="http://schemas.openxmlformats.org/officeDocument/2006/relationships/customXml" Target="../ink/ink912.xml"/><Relationship Id="rId693" Type="http://schemas.openxmlformats.org/officeDocument/2006/relationships/image" Target="../media/image909.png"/><Relationship Id="rId692" Type="http://schemas.openxmlformats.org/officeDocument/2006/relationships/customXml" Target="../ink/ink911.xml"/><Relationship Id="rId691" Type="http://schemas.openxmlformats.org/officeDocument/2006/relationships/image" Target="../media/image908.png"/><Relationship Id="rId690" Type="http://schemas.openxmlformats.org/officeDocument/2006/relationships/customXml" Target="../ink/ink910.xml"/><Relationship Id="rId69" Type="http://schemas.openxmlformats.org/officeDocument/2006/relationships/customXml" Target="../ink/ink599.xml"/><Relationship Id="rId689" Type="http://schemas.openxmlformats.org/officeDocument/2006/relationships/image" Target="../media/image907.png"/><Relationship Id="rId688" Type="http://schemas.openxmlformats.org/officeDocument/2006/relationships/customXml" Target="../ink/ink909.xml"/><Relationship Id="rId687" Type="http://schemas.openxmlformats.org/officeDocument/2006/relationships/image" Target="../media/image906.png"/><Relationship Id="rId686" Type="http://schemas.openxmlformats.org/officeDocument/2006/relationships/customXml" Target="../ink/ink908.xml"/><Relationship Id="rId685" Type="http://schemas.openxmlformats.org/officeDocument/2006/relationships/image" Target="../media/image905.png"/><Relationship Id="rId684" Type="http://schemas.openxmlformats.org/officeDocument/2006/relationships/customXml" Target="../ink/ink907.xml"/><Relationship Id="rId683" Type="http://schemas.openxmlformats.org/officeDocument/2006/relationships/image" Target="../media/image904.png"/><Relationship Id="rId682" Type="http://schemas.openxmlformats.org/officeDocument/2006/relationships/customXml" Target="../ink/ink906.xml"/><Relationship Id="rId681" Type="http://schemas.openxmlformats.org/officeDocument/2006/relationships/image" Target="../media/image903.png"/><Relationship Id="rId680" Type="http://schemas.openxmlformats.org/officeDocument/2006/relationships/customXml" Target="../ink/ink905.xml"/><Relationship Id="rId68" Type="http://schemas.openxmlformats.org/officeDocument/2006/relationships/image" Target="../media/image597.png"/><Relationship Id="rId679" Type="http://schemas.openxmlformats.org/officeDocument/2006/relationships/image" Target="../media/image902.png"/><Relationship Id="rId678" Type="http://schemas.openxmlformats.org/officeDocument/2006/relationships/customXml" Target="../ink/ink904.xml"/><Relationship Id="rId677" Type="http://schemas.openxmlformats.org/officeDocument/2006/relationships/image" Target="../media/image901.png"/><Relationship Id="rId676" Type="http://schemas.openxmlformats.org/officeDocument/2006/relationships/customXml" Target="../ink/ink903.xml"/><Relationship Id="rId675" Type="http://schemas.openxmlformats.org/officeDocument/2006/relationships/image" Target="../media/image900.png"/><Relationship Id="rId674" Type="http://schemas.openxmlformats.org/officeDocument/2006/relationships/customXml" Target="../ink/ink902.xml"/><Relationship Id="rId673" Type="http://schemas.openxmlformats.org/officeDocument/2006/relationships/image" Target="../media/image899.png"/><Relationship Id="rId672" Type="http://schemas.openxmlformats.org/officeDocument/2006/relationships/customXml" Target="../ink/ink901.xml"/><Relationship Id="rId671" Type="http://schemas.openxmlformats.org/officeDocument/2006/relationships/image" Target="../media/image898.png"/><Relationship Id="rId670" Type="http://schemas.openxmlformats.org/officeDocument/2006/relationships/customXml" Target="../ink/ink900.xml"/><Relationship Id="rId67" Type="http://schemas.openxmlformats.org/officeDocument/2006/relationships/customXml" Target="../ink/ink598.xml"/><Relationship Id="rId669" Type="http://schemas.openxmlformats.org/officeDocument/2006/relationships/image" Target="../media/image897.png"/><Relationship Id="rId668" Type="http://schemas.openxmlformats.org/officeDocument/2006/relationships/customXml" Target="../ink/ink899.xml"/><Relationship Id="rId667" Type="http://schemas.openxmlformats.org/officeDocument/2006/relationships/image" Target="../media/image896.png"/><Relationship Id="rId666" Type="http://schemas.openxmlformats.org/officeDocument/2006/relationships/customXml" Target="../ink/ink898.xml"/><Relationship Id="rId665" Type="http://schemas.openxmlformats.org/officeDocument/2006/relationships/image" Target="../media/image895.png"/><Relationship Id="rId664" Type="http://schemas.openxmlformats.org/officeDocument/2006/relationships/customXml" Target="../ink/ink897.xml"/><Relationship Id="rId663" Type="http://schemas.openxmlformats.org/officeDocument/2006/relationships/image" Target="../media/image894.png"/><Relationship Id="rId662" Type="http://schemas.openxmlformats.org/officeDocument/2006/relationships/customXml" Target="../ink/ink896.xml"/><Relationship Id="rId661" Type="http://schemas.openxmlformats.org/officeDocument/2006/relationships/image" Target="../media/image893.png"/><Relationship Id="rId660" Type="http://schemas.openxmlformats.org/officeDocument/2006/relationships/customXml" Target="../ink/ink895.xml"/><Relationship Id="rId66" Type="http://schemas.openxmlformats.org/officeDocument/2006/relationships/image" Target="../media/image596.png"/><Relationship Id="rId659" Type="http://schemas.openxmlformats.org/officeDocument/2006/relationships/image" Target="../media/image892.png"/><Relationship Id="rId658" Type="http://schemas.openxmlformats.org/officeDocument/2006/relationships/customXml" Target="../ink/ink894.xml"/><Relationship Id="rId657" Type="http://schemas.openxmlformats.org/officeDocument/2006/relationships/image" Target="../media/image891.png"/><Relationship Id="rId656" Type="http://schemas.openxmlformats.org/officeDocument/2006/relationships/customXml" Target="../ink/ink893.xml"/><Relationship Id="rId655" Type="http://schemas.openxmlformats.org/officeDocument/2006/relationships/image" Target="../media/image890.png"/><Relationship Id="rId654" Type="http://schemas.openxmlformats.org/officeDocument/2006/relationships/customXml" Target="../ink/ink892.xml"/><Relationship Id="rId653" Type="http://schemas.openxmlformats.org/officeDocument/2006/relationships/image" Target="../media/image889.png"/><Relationship Id="rId652" Type="http://schemas.openxmlformats.org/officeDocument/2006/relationships/customXml" Target="../ink/ink891.xml"/><Relationship Id="rId651" Type="http://schemas.openxmlformats.org/officeDocument/2006/relationships/image" Target="../media/image888.png"/><Relationship Id="rId650" Type="http://schemas.openxmlformats.org/officeDocument/2006/relationships/customXml" Target="../ink/ink890.xml"/><Relationship Id="rId65" Type="http://schemas.openxmlformats.org/officeDocument/2006/relationships/customXml" Target="../ink/ink597.xml"/><Relationship Id="rId649" Type="http://schemas.openxmlformats.org/officeDocument/2006/relationships/image" Target="../media/image887.png"/><Relationship Id="rId648" Type="http://schemas.openxmlformats.org/officeDocument/2006/relationships/customXml" Target="../ink/ink889.xml"/><Relationship Id="rId647" Type="http://schemas.openxmlformats.org/officeDocument/2006/relationships/image" Target="../media/image886.png"/><Relationship Id="rId646" Type="http://schemas.openxmlformats.org/officeDocument/2006/relationships/customXml" Target="../ink/ink888.xml"/><Relationship Id="rId645" Type="http://schemas.openxmlformats.org/officeDocument/2006/relationships/image" Target="../media/image885.png"/><Relationship Id="rId644" Type="http://schemas.openxmlformats.org/officeDocument/2006/relationships/customXml" Target="../ink/ink887.xml"/><Relationship Id="rId643" Type="http://schemas.openxmlformats.org/officeDocument/2006/relationships/image" Target="../media/image884.png"/><Relationship Id="rId642" Type="http://schemas.openxmlformats.org/officeDocument/2006/relationships/customXml" Target="../ink/ink886.xml"/><Relationship Id="rId641" Type="http://schemas.openxmlformats.org/officeDocument/2006/relationships/image" Target="../media/image883.png"/><Relationship Id="rId640" Type="http://schemas.openxmlformats.org/officeDocument/2006/relationships/customXml" Target="../ink/ink885.xml"/><Relationship Id="rId64" Type="http://schemas.openxmlformats.org/officeDocument/2006/relationships/image" Target="../media/image595.png"/><Relationship Id="rId639" Type="http://schemas.openxmlformats.org/officeDocument/2006/relationships/image" Target="../media/image882.png"/><Relationship Id="rId638" Type="http://schemas.openxmlformats.org/officeDocument/2006/relationships/customXml" Target="../ink/ink884.xml"/><Relationship Id="rId637" Type="http://schemas.openxmlformats.org/officeDocument/2006/relationships/image" Target="../media/image881.png"/><Relationship Id="rId636" Type="http://schemas.openxmlformats.org/officeDocument/2006/relationships/customXml" Target="../ink/ink883.xml"/><Relationship Id="rId635" Type="http://schemas.openxmlformats.org/officeDocument/2006/relationships/image" Target="../media/image880.png"/><Relationship Id="rId634" Type="http://schemas.openxmlformats.org/officeDocument/2006/relationships/customXml" Target="../ink/ink882.xml"/><Relationship Id="rId633" Type="http://schemas.openxmlformats.org/officeDocument/2006/relationships/image" Target="../media/image879.png"/><Relationship Id="rId632" Type="http://schemas.openxmlformats.org/officeDocument/2006/relationships/customXml" Target="../ink/ink881.xml"/><Relationship Id="rId631" Type="http://schemas.openxmlformats.org/officeDocument/2006/relationships/image" Target="../media/image878.png"/><Relationship Id="rId630" Type="http://schemas.openxmlformats.org/officeDocument/2006/relationships/customXml" Target="../ink/ink880.xml"/><Relationship Id="rId63" Type="http://schemas.openxmlformats.org/officeDocument/2006/relationships/customXml" Target="../ink/ink596.xml"/><Relationship Id="rId629" Type="http://schemas.openxmlformats.org/officeDocument/2006/relationships/image" Target="../media/image877.png"/><Relationship Id="rId628" Type="http://schemas.openxmlformats.org/officeDocument/2006/relationships/customXml" Target="../ink/ink879.xml"/><Relationship Id="rId627" Type="http://schemas.openxmlformats.org/officeDocument/2006/relationships/image" Target="../media/image876.png"/><Relationship Id="rId626" Type="http://schemas.openxmlformats.org/officeDocument/2006/relationships/customXml" Target="../ink/ink878.xml"/><Relationship Id="rId625" Type="http://schemas.openxmlformats.org/officeDocument/2006/relationships/image" Target="../media/image875.png"/><Relationship Id="rId624" Type="http://schemas.openxmlformats.org/officeDocument/2006/relationships/customXml" Target="../ink/ink877.xml"/><Relationship Id="rId623" Type="http://schemas.openxmlformats.org/officeDocument/2006/relationships/image" Target="../media/image874.png"/><Relationship Id="rId622" Type="http://schemas.openxmlformats.org/officeDocument/2006/relationships/customXml" Target="../ink/ink876.xml"/><Relationship Id="rId621" Type="http://schemas.openxmlformats.org/officeDocument/2006/relationships/image" Target="../media/image873.png"/><Relationship Id="rId620" Type="http://schemas.openxmlformats.org/officeDocument/2006/relationships/customXml" Target="../ink/ink875.xml"/><Relationship Id="rId62" Type="http://schemas.openxmlformats.org/officeDocument/2006/relationships/image" Target="../media/image594.png"/><Relationship Id="rId619" Type="http://schemas.openxmlformats.org/officeDocument/2006/relationships/image" Target="../media/image872.png"/><Relationship Id="rId618" Type="http://schemas.openxmlformats.org/officeDocument/2006/relationships/customXml" Target="../ink/ink874.xml"/><Relationship Id="rId617" Type="http://schemas.openxmlformats.org/officeDocument/2006/relationships/image" Target="../media/image871.png"/><Relationship Id="rId616" Type="http://schemas.openxmlformats.org/officeDocument/2006/relationships/customXml" Target="../ink/ink873.xml"/><Relationship Id="rId615" Type="http://schemas.openxmlformats.org/officeDocument/2006/relationships/image" Target="../media/image870.png"/><Relationship Id="rId614" Type="http://schemas.openxmlformats.org/officeDocument/2006/relationships/customXml" Target="../ink/ink872.xml"/><Relationship Id="rId613" Type="http://schemas.openxmlformats.org/officeDocument/2006/relationships/image" Target="../media/image869.png"/><Relationship Id="rId612" Type="http://schemas.openxmlformats.org/officeDocument/2006/relationships/customXml" Target="../ink/ink871.xml"/><Relationship Id="rId611" Type="http://schemas.openxmlformats.org/officeDocument/2006/relationships/image" Target="../media/image868.png"/><Relationship Id="rId610" Type="http://schemas.openxmlformats.org/officeDocument/2006/relationships/customXml" Target="../ink/ink870.xml"/><Relationship Id="rId61" Type="http://schemas.openxmlformats.org/officeDocument/2006/relationships/customXml" Target="../ink/ink595.xml"/><Relationship Id="rId609" Type="http://schemas.openxmlformats.org/officeDocument/2006/relationships/image" Target="../media/image867.png"/><Relationship Id="rId608" Type="http://schemas.openxmlformats.org/officeDocument/2006/relationships/customXml" Target="../ink/ink869.xml"/><Relationship Id="rId607" Type="http://schemas.openxmlformats.org/officeDocument/2006/relationships/image" Target="../media/image866.png"/><Relationship Id="rId606" Type="http://schemas.openxmlformats.org/officeDocument/2006/relationships/customXml" Target="../ink/ink868.xml"/><Relationship Id="rId605" Type="http://schemas.openxmlformats.org/officeDocument/2006/relationships/image" Target="../media/image865.png"/><Relationship Id="rId604" Type="http://schemas.openxmlformats.org/officeDocument/2006/relationships/customXml" Target="../ink/ink867.xml"/><Relationship Id="rId603" Type="http://schemas.openxmlformats.org/officeDocument/2006/relationships/image" Target="../media/image864.png"/><Relationship Id="rId602" Type="http://schemas.openxmlformats.org/officeDocument/2006/relationships/customXml" Target="../ink/ink866.xml"/><Relationship Id="rId601" Type="http://schemas.openxmlformats.org/officeDocument/2006/relationships/image" Target="../media/image863.png"/><Relationship Id="rId600" Type="http://schemas.openxmlformats.org/officeDocument/2006/relationships/customXml" Target="../ink/ink865.xml"/><Relationship Id="rId60" Type="http://schemas.openxmlformats.org/officeDocument/2006/relationships/image" Target="../media/image593.png"/><Relationship Id="rId6" Type="http://schemas.openxmlformats.org/officeDocument/2006/relationships/image" Target="../media/image567.png"/><Relationship Id="rId599" Type="http://schemas.openxmlformats.org/officeDocument/2006/relationships/image" Target="../media/image862.png"/><Relationship Id="rId598" Type="http://schemas.openxmlformats.org/officeDocument/2006/relationships/customXml" Target="../ink/ink864.xml"/><Relationship Id="rId597" Type="http://schemas.openxmlformats.org/officeDocument/2006/relationships/image" Target="../media/image861.png"/><Relationship Id="rId596" Type="http://schemas.openxmlformats.org/officeDocument/2006/relationships/customXml" Target="../ink/ink863.xml"/><Relationship Id="rId595" Type="http://schemas.openxmlformats.org/officeDocument/2006/relationships/image" Target="../media/image860.png"/><Relationship Id="rId594" Type="http://schemas.openxmlformats.org/officeDocument/2006/relationships/customXml" Target="../ink/ink862.xml"/><Relationship Id="rId593" Type="http://schemas.openxmlformats.org/officeDocument/2006/relationships/image" Target="../media/image859.png"/><Relationship Id="rId592" Type="http://schemas.openxmlformats.org/officeDocument/2006/relationships/customXml" Target="../ink/ink861.xml"/><Relationship Id="rId591" Type="http://schemas.openxmlformats.org/officeDocument/2006/relationships/image" Target="../media/image858.png"/><Relationship Id="rId590" Type="http://schemas.openxmlformats.org/officeDocument/2006/relationships/customXml" Target="../ink/ink860.xml"/><Relationship Id="rId59" Type="http://schemas.openxmlformats.org/officeDocument/2006/relationships/customXml" Target="../ink/ink594.xml"/><Relationship Id="rId589" Type="http://schemas.openxmlformats.org/officeDocument/2006/relationships/image" Target="../media/image857.png"/><Relationship Id="rId588" Type="http://schemas.openxmlformats.org/officeDocument/2006/relationships/customXml" Target="../ink/ink859.xml"/><Relationship Id="rId587" Type="http://schemas.openxmlformats.org/officeDocument/2006/relationships/image" Target="../media/image856.png"/><Relationship Id="rId586" Type="http://schemas.openxmlformats.org/officeDocument/2006/relationships/customXml" Target="../ink/ink858.xml"/><Relationship Id="rId585" Type="http://schemas.openxmlformats.org/officeDocument/2006/relationships/image" Target="../media/image855.png"/><Relationship Id="rId584" Type="http://schemas.openxmlformats.org/officeDocument/2006/relationships/customXml" Target="../ink/ink857.xml"/><Relationship Id="rId583" Type="http://schemas.openxmlformats.org/officeDocument/2006/relationships/image" Target="../media/image854.png"/><Relationship Id="rId582" Type="http://schemas.openxmlformats.org/officeDocument/2006/relationships/customXml" Target="../ink/ink856.xml"/><Relationship Id="rId581" Type="http://schemas.openxmlformats.org/officeDocument/2006/relationships/image" Target="../media/image853.png"/><Relationship Id="rId580" Type="http://schemas.openxmlformats.org/officeDocument/2006/relationships/customXml" Target="../ink/ink855.xml"/><Relationship Id="rId58" Type="http://schemas.openxmlformats.org/officeDocument/2006/relationships/image" Target="../media/image592.png"/><Relationship Id="rId579" Type="http://schemas.openxmlformats.org/officeDocument/2006/relationships/image" Target="../media/image852.png"/><Relationship Id="rId578" Type="http://schemas.openxmlformats.org/officeDocument/2006/relationships/customXml" Target="../ink/ink854.xml"/><Relationship Id="rId577" Type="http://schemas.openxmlformats.org/officeDocument/2006/relationships/image" Target="../media/image851.png"/><Relationship Id="rId576" Type="http://schemas.openxmlformats.org/officeDocument/2006/relationships/customXml" Target="../ink/ink853.xml"/><Relationship Id="rId575" Type="http://schemas.openxmlformats.org/officeDocument/2006/relationships/image" Target="../media/image850.png"/><Relationship Id="rId574" Type="http://schemas.openxmlformats.org/officeDocument/2006/relationships/customXml" Target="../ink/ink852.xml"/><Relationship Id="rId573" Type="http://schemas.openxmlformats.org/officeDocument/2006/relationships/image" Target="../media/image849.png"/><Relationship Id="rId572" Type="http://schemas.openxmlformats.org/officeDocument/2006/relationships/customXml" Target="../ink/ink851.xml"/><Relationship Id="rId571" Type="http://schemas.openxmlformats.org/officeDocument/2006/relationships/image" Target="../media/image848.png"/><Relationship Id="rId570" Type="http://schemas.openxmlformats.org/officeDocument/2006/relationships/customXml" Target="../ink/ink850.xml"/><Relationship Id="rId57" Type="http://schemas.openxmlformats.org/officeDocument/2006/relationships/customXml" Target="../ink/ink593.xml"/><Relationship Id="rId569" Type="http://schemas.openxmlformats.org/officeDocument/2006/relationships/image" Target="../media/image847.png"/><Relationship Id="rId568" Type="http://schemas.openxmlformats.org/officeDocument/2006/relationships/customXml" Target="../ink/ink849.xml"/><Relationship Id="rId567" Type="http://schemas.openxmlformats.org/officeDocument/2006/relationships/image" Target="../media/image846.png"/><Relationship Id="rId566" Type="http://schemas.openxmlformats.org/officeDocument/2006/relationships/customXml" Target="../ink/ink848.xml"/><Relationship Id="rId565" Type="http://schemas.openxmlformats.org/officeDocument/2006/relationships/image" Target="../media/image845.png"/><Relationship Id="rId564" Type="http://schemas.openxmlformats.org/officeDocument/2006/relationships/customXml" Target="../ink/ink847.xml"/><Relationship Id="rId563" Type="http://schemas.openxmlformats.org/officeDocument/2006/relationships/image" Target="../media/image844.png"/><Relationship Id="rId562" Type="http://schemas.openxmlformats.org/officeDocument/2006/relationships/customXml" Target="../ink/ink846.xml"/><Relationship Id="rId561" Type="http://schemas.openxmlformats.org/officeDocument/2006/relationships/image" Target="../media/image843.png"/><Relationship Id="rId560" Type="http://schemas.openxmlformats.org/officeDocument/2006/relationships/customXml" Target="../ink/ink845.xml"/><Relationship Id="rId56" Type="http://schemas.openxmlformats.org/officeDocument/2006/relationships/image" Target="../media/image591.png"/><Relationship Id="rId559" Type="http://schemas.openxmlformats.org/officeDocument/2006/relationships/image" Target="../media/image842.png"/><Relationship Id="rId558" Type="http://schemas.openxmlformats.org/officeDocument/2006/relationships/customXml" Target="../ink/ink844.xml"/><Relationship Id="rId557" Type="http://schemas.openxmlformats.org/officeDocument/2006/relationships/image" Target="../media/image841.png"/><Relationship Id="rId556" Type="http://schemas.openxmlformats.org/officeDocument/2006/relationships/customXml" Target="../ink/ink843.xml"/><Relationship Id="rId555" Type="http://schemas.openxmlformats.org/officeDocument/2006/relationships/image" Target="../media/image840.png"/><Relationship Id="rId554" Type="http://schemas.openxmlformats.org/officeDocument/2006/relationships/customXml" Target="../ink/ink842.xml"/><Relationship Id="rId553" Type="http://schemas.openxmlformats.org/officeDocument/2006/relationships/image" Target="../media/image839.png"/><Relationship Id="rId552" Type="http://schemas.openxmlformats.org/officeDocument/2006/relationships/customXml" Target="../ink/ink841.xml"/><Relationship Id="rId551" Type="http://schemas.openxmlformats.org/officeDocument/2006/relationships/image" Target="../media/image838.png"/><Relationship Id="rId550" Type="http://schemas.openxmlformats.org/officeDocument/2006/relationships/customXml" Target="../ink/ink840.xml"/><Relationship Id="rId55" Type="http://schemas.openxmlformats.org/officeDocument/2006/relationships/customXml" Target="../ink/ink592.xml"/><Relationship Id="rId549" Type="http://schemas.openxmlformats.org/officeDocument/2006/relationships/image" Target="../media/image837.png"/><Relationship Id="rId548" Type="http://schemas.openxmlformats.org/officeDocument/2006/relationships/customXml" Target="../ink/ink839.xml"/><Relationship Id="rId547" Type="http://schemas.openxmlformats.org/officeDocument/2006/relationships/image" Target="../media/image836.png"/><Relationship Id="rId546" Type="http://schemas.openxmlformats.org/officeDocument/2006/relationships/customXml" Target="../ink/ink838.xml"/><Relationship Id="rId545" Type="http://schemas.openxmlformats.org/officeDocument/2006/relationships/image" Target="../media/image835.png"/><Relationship Id="rId544" Type="http://schemas.openxmlformats.org/officeDocument/2006/relationships/customXml" Target="../ink/ink837.xml"/><Relationship Id="rId543" Type="http://schemas.openxmlformats.org/officeDocument/2006/relationships/image" Target="../media/image834.png"/><Relationship Id="rId542" Type="http://schemas.openxmlformats.org/officeDocument/2006/relationships/customXml" Target="../ink/ink836.xml"/><Relationship Id="rId541" Type="http://schemas.openxmlformats.org/officeDocument/2006/relationships/image" Target="../media/image833.png"/><Relationship Id="rId540" Type="http://schemas.openxmlformats.org/officeDocument/2006/relationships/customXml" Target="../ink/ink835.xml"/><Relationship Id="rId54" Type="http://schemas.openxmlformats.org/officeDocument/2006/relationships/image" Target="../media/image590.png"/><Relationship Id="rId539" Type="http://schemas.openxmlformats.org/officeDocument/2006/relationships/image" Target="../media/image832.png"/><Relationship Id="rId538" Type="http://schemas.openxmlformats.org/officeDocument/2006/relationships/customXml" Target="../ink/ink834.xml"/><Relationship Id="rId537" Type="http://schemas.openxmlformats.org/officeDocument/2006/relationships/image" Target="../media/image831.png"/><Relationship Id="rId536" Type="http://schemas.openxmlformats.org/officeDocument/2006/relationships/customXml" Target="../ink/ink833.xml"/><Relationship Id="rId535" Type="http://schemas.openxmlformats.org/officeDocument/2006/relationships/image" Target="../media/image830.png"/><Relationship Id="rId534" Type="http://schemas.openxmlformats.org/officeDocument/2006/relationships/customXml" Target="../ink/ink832.xml"/><Relationship Id="rId533" Type="http://schemas.openxmlformats.org/officeDocument/2006/relationships/image" Target="../media/image829.png"/><Relationship Id="rId532" Type="http://schemas.openxmlformats.org/officeDocument/2006/relationships/customXml" Target="../ink/ink831.xml"/><Relationship Id="rId531" Type="http://schemas.openxmlformats.org/officeDocument/2006/relationships/image" Target="../media/image828.png"/><Relationship Id="rId530" Type="http://schemas.openxmlformats.org/officeDocument/2006/relationships/customXml" Target="../ink/ink830.xml"/><Relationship Id="rId53" Type="http://schemas.openxmlformats.org/officeDocument/2006/relationships/customXml" Target="../ink/ink591.xml"/><Relationship Id="rId529" Type="http://schemas.openxmlformats.org/officeDocument/2006/relationships/image" Target="../media/image827.png"/><Relationship Id="rId528" Type="http://schemas.openxmlformats.org/officeDocument/2006/relationships/customXml" Target="../ink/ink829.xml"/><Relationship Id="rId527" Type="http://schemas.openxmlformats.org/officeDocument/2006/relationships/image" Target="../media/image826.png"/><Relationship Id="rId526" Type="http://schemas.openxmlformats.org/officeDocument/2006/relationships/customXml" Target="../ink/ink828.xml"/><Relationship Id="rId525" Type="http://schemas.openxmlformats.org/officeDocument/2006/relationships/image" Target="../media/image825.png"/><Relationship Id="rId524" Type="http://schemas.openxmlformats.org/officeDocument/2006/relationships/customXml" Target="../ink/ink827.xml"/><Relationship Id="rId523" Type="http://schemas.openxmlformats.org/officeDocument/2006/relationships/image" Target="../media/image824.png"/><Relationship Id="rId522" Type="http://schemas.openxmlformats.org/officeDocument/2006/relationships/customXml" Target="../ink/ink826.xml"/><Relationship Id="rId521" Type="http://schemas.openxmlformats.org/officeDocument/2006/relationships/image" Target="../media/image823.png"/><Relationship Id="rId520" Type="http://schemas.openxmlformats.org/officeDocument/2006/relationships/customXml" Target="../ink/ink825.xml"/><Relationship Id="rId52" Type="http://schemas.openxmlformats.org/officeDocument/2006/relationships/image" Target="../media/image589.png"/><Relationship Id="rId519" Type="http://schemas.openxmlformats.org/officeDocument/2006/relationships/image" Target="../media/image822.png"/><Relationship Id="rId518" Type="http://schemas.openxmlformats.org/officeDocument/2006/relationships/customXml" Target="../ink/ink824.xml"/><Relationship Id="rId517" Type="http://schemas.openxmlformats.org/officeDocument/2006/relationships/image" Target="../media/image821.png"/><Relationship Id="rId516" Type="http://schemas.openxmlformats.org/officeDocument/2006/relationships/customXml" Target="../ink/ink823.xml"/><Relationship Id="rId515" Type="http://schemas.openxmlformats.org/officeDocument/2006/relationships/image" Target="../media/image820.png"/><Relationship Id="rId514" Type="http://schemas.openxmlformats.org/officeDocument/2006/relationships/customXml" Target="../ink/ink822.xml"/><Relationship Id="rId513" Type="http://schemas.openxmlformats.org/officeDocument/2006/relationships/image" Target="../media/image819.png"/><Relationship Id="rId512" Type="http://schemas.openxmlformats.org/officeDocument/2006/relationships/customXml" Target="../ink/ink821.xml"/><Relationship Id="rId511" Type="http://schemas.openxmlformats.org/officeDocument/2006/relationships/image" Target="../media/image818.png"/><Relationship Id="rId510" Type="http://schemas.openxmlformats.org/officeDocument/2006/relationships/customXml" Target="../ink/ink820.xml"/><Relationship Id="rId51" Type="http://schemas.openxmlformats.org/officeDocument/2006/relationships/customXml" Target="../ink/ink590.xml"/><Relationship Id="rId509" Type="http://schemas.openxmlformats.org/officeDocument/2006/relationships/image" Target="../media/image817.png"/><Relationship Id="rId508" Type="http://schemas.openxmlformats.org/officeDocument/2006/relationships/customXml" Target="../ink/ink819.xml"/><Relationship Id="rId507" Type="http://schemas.openxmlformats.org/officeDocument/2006/relationships/image" Target="../media/image816.png"/><Relationship Id="rId506" Type="http://schemas.openxmlformats.org/officeDocument/2006/relationships/customXml" Target="../ink/ink818.xml"/><Relationship Id="rId505" Type="http://schemas.openxmlformats.org/officeDocument/2006/relationships/image" Target="../media/image815.png"/><Relationship Id="rId504" Type="http://schemas.openxmlformats.org/officeDocument/2006/relationships/customXml" Target="../ink/ink817.xml"/><Relationship Id="rId503" Type="http://schemas.openxmlformats.org/officeDocument/2006/relationships/image" Target="../media/image814.png"/><Relationship Id="rId502" Type="http://schemas.openxmlformats.org/officeDocument/2006/relationships/customXml" Target="../ink/ink816.xml"/><Relationship Id="rId501" Type="http://schemas.openxmlformats.org/officeDocument/2006/relationships/image" Target="../media/image813.png"/><Relationship Id="rId500" Type="http://schemas.openxmlformats.org/officeDocument/2006/relationships/customXml" Target="../ink/ink815.xml"/><Relationship Id="rId50" Type="http://schemas.openxmlformats.org/officeDocument/2006/relationships/image" Target="../media/image588.png"/><Relationship Id="rId5" Type="http://schemas.openxmlformats.org/officeDocument/2006/relationships/customXml" Target="../ink/ink567.xml"/><Relationship Id="rId499" Type="http://schemas.openxmlformats.org/officeDocument/2006/relationships/image" Target="../media/image812.png"/><Relationship Id="rId498" Type="http://schemas.openxmlformats.org/officeDocument/2006/relationships/customXml" Target="../ink/ink814.xml"/><Relationship Id="rId497" Type="http://schemas.openxmlformats.org/officeDocument/2006/relationships/image" Target="../media/image811.png"/><Relationship Id="rId496" Type="http://schemas.openxmlformats.org/officeDocument/2006/relationships/customXml" Target="../ink/ink813.xml"/><Relationship Id="rId495" Type="http://schemas.openxmlformats.org/officeDocument/2006/relationships/image" Target="../media/image810.png"/><Relationship Id="rId494" Type="http://schemas.openxmlformats.org/officeDocument/2006/relationships/customXml" Target="../ink/ink812.xml"/><Relationship Id="rId493" Type="http://schemas.openxmlformats.org/officeDocument/2006/relationships/image" Target="../media/image809.png"/><Relationship Id="rId492" Type="http://schemas.openxmlformats.org/officeDocument/2006/relationships/customXml" Target="../ink/ink811.xml"/><Relationship Id="rId491" Type="http://schemas.openxmlformats.org/officeDocument/2006/relationships/image" Target="../media/image808.png"/><Relationship Id="rId490" Type="http://schemas.openxmlformats.org/officeDocument/2006/relationships/customXml" Target="../ink/ink810.xml"/><Relationship Id="rId49" Type="http://schemas.openxmlformats.org/officeDocument/2006/relationships/customXml" Target="../ink/ink589.xml"/><Relationship Id="rId489" Type="http://schemas.openxmlformats.org/officeDocument/2006/relationships/image" Target="../media/image807.png"/><Relationship Id="rId488" Type="http://schemas.openxmlformats.org/officeDocument/2006/relationships/customXml" Target="../ink/ink809.xml"/><Relationship Id="rId487" Type="http://schemas.openxmlformats.org/officeDocument/2006/relationships/image" Target="../media/image806.png"/><Relationship Id="rId486" Type="http://schemas.openxmlformats.org/officeDocument/2006/relationships/customXml" Target="../ink/ink808.xml"/><Relationship Id="rId485" Type="http://schemas.openxmlformats.org/officeDocument/2006/relationships/image" Target="../media/image805.png"/><Relationship Id="rId484" Type="http://schemas.openxmlformats.org/officeDocument/2006/relationships/customXml" Target="../ink/ink807.xml"/><Relationship Id="rId483" Type="http://schemas.openxmlformats.org/officeDocument/2006/relationships/image" Target="../media/image804.png"/><Relationship Id="rId482" Type="http://schemas.openxmlformats.org/officeDocument/2006/relationships/customXml" Target="../ink/ink806.xml"/><Relationship Id="rId481" Type="http://schemas.openxmlformats.org/officeDocument/2006/relationships/image" Target="../media/image803.png"/><Relationship Id="rId480" Type="http://schemas.openxmlformats.org/officeDocument/2006/relationships/customXml" Target="../ink/ink805.xml"/><Relationship Id="rId48" Type="http://schemas.openxmlformats.org/officeDocument/2006/relationships/image" Target="../media/image587.png"/><Relationship Id="rId479" Type="http://schemas.openxmlformats.org/officeDocument/2006/relationships/image" Target="../media/image802.png"/><Relationship Id="rId478" Type="http://schemas.openxmlformats.org/officeDocument/2006/relationships/customXml" Target="../ink/ink804.xml"/><Relationship Id="rId477" Type="http://schemas.openxmlformats.org/officeDocument/2006/relationships/image" Target="../media/image801.png"/><Relationship Id="rId476" Type="http://schemas.openxmlformats.org/officeDocument/2006/relationships/customXml" Target="../ink/ink803.xml"/><Relationship Id="rId475" Type="http://schemas.openxmlformats.org/officeDocument/2006/relationships/image" Target="../media/image800.png"/><Relationship Id="rId474" Type="http://schemas.openxmlformats.org/officeDocument/2006/relationships/customXml" Target="../ink/ink802.xml"/><Relationship Id="rId473" Type="http://schemas.openxmlformats.org/officeDocument/2006/relationships/image" Target="../media/image799.png"/><Relationship Id="rId472" Type="http://schemas.openxmlformats.org/officeDocument/2006/relationships/customXml" Target="../ink/ink801.xml"/><Relationship Id="rId471" Type="http://schemas.openxmlformats.org/officeDocument/2006/relationships/image" Target="../media/image798.png"/><Relationship Id="rId470" Type="http://schemas.openxmlformats.org/officeDocument/2006/relationships/customXml" Target="../ink/ink800.xml"/><Relationship Id="rId47" Type="http://schemas.openxmlformats.org/officeDocument/2006/relationships/customXml" Target="../ink/ink588.xml"/><Relationship Id="rId469" Type="http://schemas.openxmlformats.org/officeDocument/2006/relationships/image" Target="../media/image797.png"/><Relationship Id="rId468" Type="http://schemas.openxmlformats.org/officeDocument/2006/relationships/customXml" Target="../ink/ink799.xml"/><Relationship Id="rId467" Type="http://schemas.openxmlformats.org/officeDocument/2006/relationships/image" Target="../media/image796.png"/><Relationship Id="rId466" Type="http://schemas.openxmlformats.org/officeDocument/2006/relationships/customXml" Target="../ink/ink798.xml"/><Relationship Id="rId465" Type="http://schemas.openxmlformats.org/officeDocument/2006/relationships/image" Target="../media/image795.png"/><Relationship Id="rId464" Type="http://schemas.openxmlformats.org/officeDocument/2006/relationships/customXml" Target="../ink/ink797.xml"/><Relationship Id="rId463" Type="http://schemas.openxmlformats.org/officeDocument/2006/relationships/image" Target="../media/image794.png"/><Relationship Id="rId462" Type="http://schemas.openxmlformats.org/officeDocument/2006/relationships/customXml" Target="../ink/ink796.xml"/><Relationship Id="rId461" Type="http://schemas.openxmlformats.org/officeDocument/2006/relationships/image" Target="../media/image793.png"/><Relationship Id="rId460" Type="http://schemas.openxmlformats.org/officeDocument/2006/relationships/customXml" Target="../ink/ink795.xml"/><Relationship Id="rId46" Type="http://schemas.openxmlformats.org/officeDocument/2006/relationships/image" Target="../media/image586.png"/><Relationship Id="rId459" Type="http://schemas.openxmlformats.org/officeDocument/2006/relationships/image" Target="../media/image792.png"/><Relationship Id="rId458" Type="http://schemas.openxmlformats.org/officeDocument/2006/relationships/customXml" Target="../ink/ink794.xml"/><Relationship Id="rId457" Type="http://schemas.openxmlformats.org/officeDocument/2006/relationships/image" Target="../media/image791.png"/><Relationship Id="rId456" Type="http://schemas.openxmlformats.org/officeDocument/2006/relationships/customXml" Target="../ink/ink793.xml"/><Relationship Id="rId455" Type="http://schemas.openxmlformats.org/officeDocument/2006/relationships/image" Target="../media/image790.png"/><Relationship Id="rId454" Type="http://schemas.openxmlformats.org/officeDocument/2006/relationships/customXml" Target="../ink/ink792.xml"/><Relationship Id="rId453" Type="http://schemas.openxmlformats.org/officeDocument/2006/relationships/image" Target="../media/image789.png"/><Relationship Id="rId452" Type="http://schemas.openxmlformats.org/officeDocument/2006/relationships/customXml" Target="../ink/ink791.xml"/><Relationship Id="rId451" Type="http://schemas.openxmlformats.org/officeDocument/2006/relationships/image" Target="../media/image788.png"/><Relationship Id="rId450" Type="http://schemas.openxmlformats.org/officeDocument/2006/relationships/customXml" Target="../ink/ink790.xml"/><Relationship Id="rId45" Type="http://schemas.openxmlformats.org/officeDocument/2006/relationships/customXml" Target="../ink/ink587.xml"/><Relationship Id="rId449" Type="http://schemas.openxmlformats.org/officeDocument/2006/relationships/image" Target="../media/image787.png"/><Relationship Id="rId448" Type="http://schemas.openxmlformats.org/officeDocument/2006/relationships/customXml" Target="../ink/ink789.xml"/><Relationship Id="rId447" Type="http://schemas.openxmlformats.org/officeDocument/2006/relationships/image" Target="../media/image786.png"/><Relationship Id="rId446" Type="http://schemas.openxmlformats.org/officeDocument/2006/relationships/customXml" Target="../ink/ink788.xml"/><Relationship Id="rId445" Type="http://schemas.openxmlformats.org/officeDocument/2006/relationships/image" Target="../media/image785.png"/><Relationship Id="rId444" Type="http://schemas.openxmlformats.org/officeDocument/2006/relationships/customXml" Target="../ink/ink787.xml"/><Relationship Id="rId443" Type="http://schemas.openxmlformats.org/officeDocument/2006/relationships/image" Target="../media/image784.png"/><Relationship Id="rId442" Type="http://schemas.openxmlformats.org/officeDocument/2006/relationships/customXml" Target="../ink/ink786.xml"/><Relationship Id="rId441" Type="http://schemas.openxmlformats.org/officeDocument/2006/relationships/image" Target="../media/image783.png"/><Relationship Id="rId440" Type="http://schemas.openxmlformats.org/officeDocument/2006/relationships/customXml" Target="../ink/ink785.xml"/><Relationship Id="rId44" Type="http://schemas.openxmlformats.org/officeDocument/2006/relationships/image" Target="../media/image585.png"/><Relationship Id="rId439" Type="http://schemas.openxmlformats.org/officeDocument/2006/relationships/image" Target="../media/image782.png"/><Relationship Id="rId438" Type="http://schemas.openxmlformats.org/officeDocument/2006/relationships/customXml" Target="../ink/ink784.xml"/><Relationship Id="rId437" Type="http://schemas.openxmlformats.org/officeDocument/2006/relationships/image" Target="../media/image781.png"/><Relationship Id="rId436" Type="http://schemas.openxmlformats.org/officeDocument/2006/relationships/customXml" Target="../ink/ink783.xml"/><Relationship Id="rId435" Type="http://schemas.openxmlformats.org/officeDocument/2006/relationships/image" Target="../media/image780.png"/><Relationship Id="rId434" Type="http://schemas.openxmlformats.org/officeDocument/2006/relationships/customXml" Target="../ink/ink782.xml"/><Relationship Id="rId433" Type="http://schemas.openxmlformats.org/officeDocument/2006/relationships/image" Target="../media/image779.png"/><Relationship Id="rId432" Type="http://schemas.openxmlformats.org/officeDocument/2006/relationships/customXml" Target="../ink/ink781.xml"/><Relationship Id="rId431" Type="http://schemas.openxmlformats.org/officeDocument/2006/relationships/image" Target="../media/image778.png"/><Relationship Id="rId430" Type="http://schemas.openxmlformats.org/officeDocument/2006/relationships/customXml" Target="../ink/ink780.xml"/><Relationship Id="rId43" Type="http://schemas.openxmlformats.org/officeDocument/2006/relationships/customXml" Target="../ink/ink586.xml"/><Relationship Id="rId429" Type="http://schemas.openxmlformats.org/officeDocument/2006/relationships/image" Target="../media/image777.png"/><Relationship Id="rId428" Type="http://schemas.openxmlformats.org/officeDocument/2006/relationships/customXml" Target="../ink/ink779.xml"/><Relationship Id="rId427" Type="http://schemas.openxmlformats.org/officeDocument/2006/relationships/image" Target="../media/image776.png"/><Relationship Id="rId426" Type="http://schemas.openxmlformats.org/officeDocument/2006/relationships/customXml" Target="../ink/ink778.xml"/><Relationship Id="rId425" Type="http://schemas.openxmlformats.org/officeDocument/2006/relationships/image" Target="../media/image775.png"/><Relationship Id="rId424" Type="http://schemas.openxmlformats.org/officeDocument/2006/relationships/customXml" Target="../ink/ink777.xml"/><Relationship Id="rId423" Type="http://schemas.openxmlformats.org/officeDocument/2006/relationships/image" Target="../media/image774.png"/><Relationship Id="rId422" Type="http://schemas.openxmlformats.org/officeDocument/2006/relationships/customXml" Target="../ink/ink776.xml"/><Relationship Id="rId421" Type="http://schemas.openxmlformats.org/officeDocument/2006/relationships/image" Target="../media/image773.png"/><Relationship Id="rId420" Type="http://schemas.openxmlformats.org/officeDocument/2006/relationships/customXml" Target="../ink/ink775.xml"/><Relationship Id="rId42" Type="http://schemas.openxmlformats.org/officeDocument/2006/relationships/image" Target="../media/image584.png"/><Relationship Id="rId419" Type="http://schemas.openxmlformats.org/officeDocument/2006/relationships/image" Target="../media/image772.png"/><Relationship Id="rId418" Type="http://schemas.openxmlformats.org/officeDocument/2006/relationships/customXml" Target="../ink/ink774.xml"/><Relationship Id="rId417" Type="http://schemas.openxmlformats.org/officeDocument/2006/relationships/image" Target="../media/image771.png"/><Relationship Id="rId416" Type="http://schemas.openxmlformats.org/officeDocument/2006/relationships/customXml" Target="../ink/ink773.xml"/><Relationship Id="rId415" Type="http://schemas.openxmlformats.org/officeDocument/2006/relationships/image" Target="../media/image770.png"/><Relationship Id="rId414" Type="http://schemas.openxmlformats.org/officeDocument/2006/relationships/customXml" Target="../ink/ink772.xml"/><Relationship Id="rId413" Type="http://schemas.openxmlformats.org/officeDocument/2006/relationships/image" Target="../media/image769.png"/><Relationship Id="rId412" Type="http://schemas.openxmlformats.org/officeDocument/2006/relationships/customXml" Target="../ink/ink771.xml"/><Relationship Id="rId411" Type="http://schemas.openxmlformats.org/officeDocument/2006/relationships/image" Target="../media/image768.png"/><Relationship Id="rId410" Type="http://schemas.openxmlformats.org/officeDocument/2006/relationships/customXml" Target="../ink/ink770.xml"/><Relationship Id="rId41" Type="http://schemas.openxmlformats.org/officeDocument/2006/relationships/customXml" Target="../ink/ink585.xml"/><Relationship Id="rId409" Type="http://schemas.openxmlformats.org/officeDocument/2006/relationships/image" Target="../media/image767.png"/><Relationship Id="rId408" Type="http://schemas.openxmlformats.org/officeDocument/2006/relationships/customXml" Target="../ink/ink769.xml"/><Relationship Id="rId407" Type="http://schemas.openxmlformats.org/officeDocument/2006/relationships/image" Target="../media/image766.png"/><Relationship Id="rId406" Type="http://schemas.openxmlformats.org/officeDocument/2006/relationships/customXml" Target="../ink/ink768.xml"/><Relationship Id="rId405" Type="http://schemas.openxmlformats.org/officeDocument/2006/relationships/image" Target="../media/image765.png"/><Relationship Id="rId404" Type="http://schemas.openxmlformats.org/officeDocument/2006/relationships/customXml" Target="../ink/ink767.xml"/><Relationship Id="rId403" Type="http://schemas.openxmlformats.org/officeDocument/2006/relationships/image" Target="../media/image764.png"/><Relationship Id="rId402" Type="http://schemas.openxmlformats.org/officeDocument/2006/relationships/customXml" Target="../ink/ink766.xml"/><Relationship Id="rId401" Type="http://schemas.openxmlformats.org/officeDocument/2006/relationships/image" Target="../media/image763.png"/><Relationship Id="rId400" Type="http://schemas.openxmlformats.org/officeDocument/2006/relationships/customXml" Target="../ink/ink765.xml"/><Relationship Id="rId40" Type="http://schemas.openxmlformats.org/officeDocument/2006/relationships/image" Target="../media/image583.png"/><Relationship Id="rId4" Type="http://schemas.openxmlformats.org/officeDocument/2006/relationships/image" Target="../media/image566.png"/><Relationship Id="rId399" Type="http://schemas.openxmlformats.org/officeDocument/2006/relationships/image" Target="../media/image762.png"/><Relationship Id="rId398" Type="http://schemas.openxmlformats.org/officeDocument/2006/relationships/customXml" Target="../ink/ink764.xml"/><Relationship Id="rId397" Type="http://schemas.openxmlformats.org/officeDocument/2006/relationships/image" Target="../media/image761.png"/><Relationship Id="rId396" Type="http://schemas.openxmlformats.org/officeDocument/2006/relationships/customXml" Target="../ink/ink763.xml"/><Relationship Id="rId395" Type="http://schemas.openxmlformats.org/officeDocument/2006/relationships/image" Target="../media/image760.png"/><Relationship Id="rId394" Type="http://schemas.openxmlformats.org/officeDocument/2006/relationships/customXml" Target="../ink/ink762.xml"/><Relationship Id="rId393" Type="http://schemas.openxmlformats.org/officeDocument/2006/relationships/image" Target="../media/image759.png"/><Relationship Id="rId392" Type="http://schemas.openxmlformats.org/officeDocument/2006/relationships/customXml" Target="../ink/ink761.xml"/><Relationship Id="rId391" Type="http://schemas.openxmlformats.org/officeDocument/2006/relationships/image" Target="../media/image758.png"/><Relationship Id="rId390" Type="http://schemas.openxmlformats.org/officeDocument/2006/relationships/customXml" Target="../ink/ink760.xml"/><Relationship Id="rId39" Type="http://schemas.openxmlformats.org/officeDocument/2006/relationships/customXml" Target="../ink/ink584.xml"/><Relationship Id="rId389" Type="http://schemas.openxmlformats.org/officeDocument/2006/relationships/image" Target="../media/image757.png"/><Relationship Id="rId388" Type="http://schemas.openxmlformats.org/officeDocument/2006/relationships/customXml" Target="../ink/ink759.xml"/><Relationship Id="rId387" Type="http://schemas.openxmlformats.org/officeDocument/2006/relationships/image" Target="../media/image756.png"/><Relationship Id="rId386" Type="http://schemas.openxmlformats.org/officeDocument/2006/relationships/customXml" Target="../ink/ink758.xml"/><Relationship Id="rId385" Type="http://schemas.openxmlformats.org/officeDocument/2006/relationships/image" Target="../media/image755.png"/><Relationship Id="rId384" Type="http://schemas.openxmlformats.org/officeDocument/2006/relationships/customXml" Target="../ink/ink757.xml"/><Relationship Id="rId383" Type="http://schemas.openxmlformats.org/officeDocument/2006/relationships/image" Target="../media/image754.png"/><Relationship Id="rId382" Type="http://schemas.openxmlformats.org/officeDocument/2006/relationships/customXml" Target="../ink/ink756.xml"/><Relationship Id="rId381" Type="http://schemas.openxmlformats.org/officeDocument/2006/relationships/image" Target="../media/image753.png"/><Relationship Id="rId380" Type="http://schemas.openxmlformats.org/officeDocument/2006/relationships/customXml" Target="../ink/ink755.xml"/><Relationship Id="rId38" Type="http://schemas.openxmlformats.org/officeDocument/2006/relationships/image" Target="../media/image582.png"/><Relationship Id="rId379" Type="http://schemas.openxmlformats.org/officeDocument/2006/relationships/image" Target="../media/image752.png"/><Relationship Id="rId378" Type="http://schemas.openxmlformats.org/officeDocument/2006/relationships/customXml" Target="../ink/ink754.xml"/><Relationship Id="rId377" Type="http://schemas.openxmlformats.org/officeDocument/2006/relationships/image" Target="../media/image751.png"/><Relationship Id="rId376" Type="http://schemas.openxmlformats.org/officeDocument/2006/relationships/customXml" Target="../ink/ink753.xml"/><Relationship Id="rId375" Type="http://schemas.openxmlformats.org/officeDocument/2006/relationships/customXml" Target="../ink/ink752.xml"/><Relationship Id="rId374" Type="http://schemas.openxmlformats.org/officeDocument/2006/relationships/image" Target="../media/image750.png"/><Relationship Id="rId373" Type="http://schemas.openxmlformats.org/officeDocument/2006/relationships/customXml" Target="../ink/ink751.xml"/><Relationship Id="rId372" Type="http://schemas.openxmlformats.org/officeDocument/2006/relationships/image" Target="../media/image749.png"/><Relationship Id="rId371" Type="http://schemas.openxmlformats.org/officeDocument/2006/relationships/customXml" Target="../ink/ink750.xml"/><Relationship Id="rId370" Type="http://schemas.openxmlformats.org/officeDocument/2006/relationships/image" Target="../media/image748.png"/><Relationship Id="rId37" Type="http://schemas.openxmlformats.org/officeDocument/2006/relationships/customXml" Target="../ink/ink583.xml"/><Relationship Id="rId369" Type="http://schemas.openxmlformats.org/officeDocument/2006/relationships/customXml" Target="../ink/ink749.xml"/><Relationship Id="rId368" Type="http://schemas.openxmlformats.org/officeDocument/2006/relationships/image" Target="../media/image747.png"/><Relationship Id="rId367" Type="http://schemas.openxmlformats.org/officeDocument/2006/relationships/customXml" Target="../ink/ink748.xml"/><Relationship Id="rId366" Type="http://schemas.openxmlformats.org/officeDocument/2006/relationships/image" Target="../media/image746.png"/><Relationship Id="rId365" Type="http://schemas.openxmlformats.org/officeDocument/2006/relationships/customXml" Target="../ink/ink747.xml"/><Relationship Id="rId364" Type="http://schemas.openxmlformats.org/officeDocument/2006/relationships/image" Target="../media/image745.png"/><Relationship Id="rId363" Type="http://schemas.openxmlformats.org/officeDocument/2006/relationships/customXml" Target="../ink/ink746.xml"/><Relationship Id="rId362" Type="http://schemas.openxmlformats.org/officeDocument/2006/relationships/image" Target="../media/image744.png"/><Relationship Id="rId361" Type="http://schemas.openxmlformats.org/officeDocument/2006/relationships/customXml" Target="../ink/ink745.xml"/><Relationship Id="rId360" Type="http://schemas.openxmlformats.org/officeDocument/2006/relationships/image" Target="../media/image743.png"/><Relationship Id="rId36" Type="http://schemas.openxmlformats.org/officeDocument/2006/relationships/image" Target="../media/image581.png"/><Relationship Id="rId359" Type="http://schemas.openxmlformats.org/officeDocument/2006/relationships/customXml" Target="../ink/ink744.xml"/><Relationship Id="rId358" Type="http://schemas.openxmlformats.org/officeDocument/2006/relationships/image" Target="../media/image742.png"/><Relationship Id="rId357" Type="http://schemas.openxmlformats.org/officeDocument/2006/relationships/customXml" Target="../ink/ink743.xml"/><Relationship Id="rId356" Type="http://schemas.openxmlformats.org/officeDocument/2006/relationships/image" Target="../media/image741.png"/><Relationship Id="rId355" Type="http://schemas.openxmlformats.org/officeDocument/2006/relationships/customXml" Target="../ink/ink742.xml"/><Relationship Id="rId354" Type="http://schemas.openxmlformats.org/officeDocument/2006/relationships/image" Target="../media/image740.png"/><Relationship Id="rId353" Type="http://schemas.openxmlformats.org/officeDocument/2006/relationships/customXml" Target="../ink/ink741.xml"/><Relationship Id="rId352" Type="http://schemas.openxmlformats.org/officeDocument/2006/relationships/image" Target="../media/image739.png"/><Relationship Id="rId351" Type="http://schemas.openxmlformats.org/officeDocument/2006/relationships/customXml" Target="../ink/ink740.xml"/><Relationship Id="rId350" Type="http://schemas.openxmlformats.org/officeDocument/2006/relationships/image" Target="../media/image738.png"/><Relationship Id="rId35" Type="http://schemas.openxmlformats.org/officeDocument/2006/relationships/customXml" Target="../ink/ink582.xml"/><Relationship Id="rId349" Type="http://schemas.openxmlformats.org/officeDocument/2006/relationships/customXml" Target="../ink/ink739.xml"/><Relationship Id="rId348" Type="http://schemas.openxmlformats.org/officeDocument/2006/relationships/image" Target="../media/image737.png"/><Relationship Id="rId347" Type="http://schemas.openxmlformats.org/officeDocument/2006/relationships/customXml" Target="../ink/ink738.xml"/><Relationship Id="rId346" Type="http://schemas.openxmlformats.org/officeDocument/2006/relationships/image" Target="../media/image736.png"/><Relationship Id="rId345" Type="http://schemas.openxmlformats.org/officeDocument/2006/relationships/customXml" Target="../ink/ink737.xml"/><Relationship Id="rId344" Type="http://schemas.openxmlformats.org/officeDocument/2006/relationships/image" Target="../media/image735.png"/><Relationship Id="rId343" Type="http://schemas.openxmlformats.org/officeDocument/2006/relationships/customXml" Target="../ink/ink736.xml"/><Relationship Id="rId342" Type="http://schemas.openxmlformats.org/officeDocument/2006/relationships/image" Target="../media/image734.png"/><Relationship Id="rId341" Type="http://schemas.openxmlformats.org/officeDocument/2006/relationships/customXml" Target="../ink/ink735.xml"/><Relationship Id="rId340" Type="http://schemas.openxmlformats.org/officeDocument/2006/relationships/image" Target="../media/image733.png"/><Relationship Id="rId34" Type="http://schemas.openxmlformats.org/officeDocument/2006/relationships/image" Target="../media/image580.png"/><Relationship Id="rId339" Type="http://schemas.openxmlformats.org/officeDocument/2006/relationships/customXml" Target="../ink/ink734.xml"/><Relationship Id="rId338" Type="http://schemas.openxmlformats.org/officeDocument/2006/relationships/image" Target="../media/image732.png"/><Relationship Id="rId337" Type="http://schemas.openxmlformats.org/officeDocument/2006/relationships/customXml" Target="../ink/ink733.xml"/><Relationship Id="rId336" Type="http://schemas.openxmlformats.org/officeDocument/2006/relationships/image" Target="../media/image731.png"/><Relationship Id="rId335" Type="http://schemas.openxmlformats.org/officeDocument/2006/relationships/customXml" Target="../ink/ink732.xml"/><Relationship Id="rId334" Type="http://schemas.openxmlformats.org/officeDocument/2006/relationships/image" Target="../media/image730.png"/><Relationship Id="rId333" Type="http://schemas.openxmlformats.org/officeDocument/2006/relationships/customXml" Target="../ink/ink731.xml"/><Relationship Id="rId332" Type="http://schemas.openxmlformats.org/officeDocument/2006/relationships/image" Target="../media/image729.png"/><Relationship Id="rId331" Type="http://schemas.openxmlformats.org/officeDocument/2006/relationships/customXml" Target="../ink/ink730.xml"/><Relationship Id="rId330" Type="http://schemas.openxmlformats.org/officeDocument/2006/relationships/image" Target="../media/image728.png"/><Relationship Id="rId33" Type="http://schemas.openxmlformats.org/officeDocument/2006/relationships/customXml" Target="../ink/ink581.xml"/><Relationship Id="rId329" Type="http://schemas.openxmlformats.org/officeDocument/2006/relationships/customXml" Target="../ink/ink729.xml"/><Relationship Id="rId328" Type="http://schemas.openxmlformats.org/officeDocument/2006/relationships/image" Target="../media/image727.png"/><Relationship Id="rId327" Type="http://schemas.openxmlformats.org/officeDocument/2006/relationships/customXml" Target="../ink/ink728.xml"/><Relationship Id="rId326" Type="http://schemas.openxmlformats.org/officeDocument/2006/relationships/image" Target="../media/image726.png"/><Relationship Id="rId325" Type="http://schemas.openxmlformats.org/officeDocument/2006/relationships/customXml" Target="../ink/ink727.xml"/><Relationship Id="rId324" Type="http://schemas.openxmlformats.org/officeDocument/2006/relationships/image" Target="../media/image725.png"/><Relationship Id="rId323" Type="http://schemas.openxmlformats.org/officeDocument/2006/relationships/customXml" Target="../ink/ink726.xml"/><Relationship Id="rId322" Type="http://schemas.openxmlformats.org/officeDocument/2006/relationships/image" Target="../media/image724.png"/><Relationship Id="rId321" Type="http://schemas.openxmlformats.org/officeDocument/2006/relationships/customXml" Target="../ink/ink725.xml"/><Relationship Id="rId320" Type="http://schemas.openxmlformats.org/officeDocument/2006/relationships/image" Target="../media/image723.png"/><Relationship Id="rId32" Type="http://schemas.openxmlformats.org/officeDocument/2006/relationships/image" Target="../media/image579.png"/><Relationship Id="rId319" Type="http://schemas.openxmlformats.org/officeDocument/2006/relationships/customXml" Target="../ink/ink724.xml"/><Relationship Id="rId318" Type="http://schemas.openxmlformats.org/officeDocument/2006/relationships/image" Target="../media/image722.png"/><Relationship Id="rId317" Type="http://schemas.openxmlformats.org/officeDocument/2006/relationships/customXml" Target="../ink/ink723.xml"/><Relationship Id="rId316" Type="http://schemas.openxmlformats.org/officeDocument/2006/relationships/image" Target="../media/image721.png"/><Relationship Id="rId315" Type="http://schemas.openxmlformats.org/officeDocument/2006/relationships/customXml" Target="../ink/ink722.xml"/><Relationship Id="rId314" Type="http://schemas.openxmlformats.org/officeDocument/2006/relationships/image" Target="../media/image720.png"/><Relationship Id="rId313" Type="http://schemas.openxmlformats.org/officeDocument/2006/relationships/customXml" Target="../ink/ink721.xml"/><Relationship Id="rId312" Type="http://schemas.openxmlformats.org/officeDocument/2006/relationships/image" Target="../media/image719.png"/><Relationship Id="rId311" Type="http://schemas.openxmlformats.org/officeDocument/2006/relationships/customXml" Target="../ink/ink720.xml"/><Relationship Id="rId310" Type="http://schemas.openxmlformats.org/officeDocument/2006/relationships/image" Target="../media/image718.png"/><Relationship Id="rId31" Type="http://schemas.openxmlformats.org/officeDocument/2006/relationships/customXml" Target="../ink/ink580.xml"/><Relationship Id="rId309" Type="http://schemas.openxmlformats.org/officeDocument/2006/relationships/customXml" Target="../ink/ink719.xml"/><Relationship Id="rId308" Type="http://schemas.openxmlformats.org/officeDocument/2006/relationships/image" Target="../media/image717.png"/><Relationship Id="rId307" Type="http://schemas.openxmlformats.org/officeDocument/2006/relationships/customXml" Target="../ink/ink718.xml"/><Relationship Id="rId306" Type="http://schemas.openxmlformats.org/officeDocument/2006/relationships/image" Target="../media/image716.png"/><Relationship Id="rId305" Type="http://schemas.openxmlformats.org/officeDocument/2006/relationships/customXml" Target="../ink/ink717.xml"/><Relationship Id="rId304" Type="http://schemas.openxmlformats.org/officeDocument/2006/relationships/image" Target="../media/image715.png"/><Relationship Id="rId303" Type="http://schemas.openxmlformats.org/officeDocument/2006/relationships/customXml" Target="../ink/ink716.xml"/><Relationship Id="rId302" Type="http://schemas.openxmlformats.org/officeDocument/2006/relationships/image" Target="../media/image714.png"/><Relationship Id="rId301" Type="http://schemas.openxmlformats.org/officeDocument/2006/relationships/customXml" Target="../ink/ink715.xml"/><Relationship Id="rId300" Type="http://schemas.openxmlformats.org/officeDocument/2006/relationships/image" Target="../media/image713.png"/><Relationship Id="rId30" Type="http://schemas.openxmlformats.org/officeDocument/2006/relationships/image" Target="../media/image461.png"/><Relationship Id="rId3" Type="http://schemas.openxmlformats.org/officeDocument/2006/relationships/customXml" Target="../ink/ink566.xml"/><Relationship Id="rId299" Type="http://schemas.openxmlformats.org/officeDocument/2006/relationships/customXml" Target="../ink/ink714.xml"/><Relationship Id="rId298" Type="http://schemas.openxmlformats.org/officeDocument/2006/relationships/image" Target="../media/image712.png"/><Relationship Id="rId297" Type="http://schemas.openxmlformats.org/officeDocument/2006/relationships/customXml" Target="../ink/ink713.xml"/><Relationship Id="rId296" Type="http://schemas.openxmlformats.org/officeDocument/2006/relationships/image" Target="../media/image711.png"/><Relationship Id="rId295" Type="http://schemas.openxmlformats.org/officeDocument/2006/relationships/customXml" Target="../ink/ink712.xml"/><Relationship Id="rId294" Type="http://schemas.openxmlformats.org/officeDocument/2006/relationships/image" Target="../media/image710.png"/><Relationship Id="rId293" Type="http://schemas.openxmlformats.org/officeDocument/2006/relationships/customXml" Target="../ink/ink711.xml"/><Relationship Id="rId292" Type="http://schemas.openxmlformats.org/officeDocument/2006/relationships/image" Target="../media/image709.png"/><Relationship Id="rId291" Type="http://schemas.openxmlformats.org/officeDocument/2006/relationships/customXml" Target="../ink/ink710.xml"/><Relationship Id="rId290" Type="http://schemas.openxmlformats.org/officeDocument/2006/relationships/image" Target="../media/image708.png"/><Relationship Id="rId29" Type="http://schemas.openxmlformats.org/officeDocument/2006/relationships/customXml" Target="../ink/ink579.xml"/><Relationship Id="rId289" Type="http://schemas.openxmlformats.org/officeDocument/2006/relationships/customXml" Target="../ink/ink709.xml"/><Relationship Id="rId288" Type="http://schemas.openxmlformats.org/officeDocument/2006/relationships/image" Target="../media/image707.png"/><Relationship Id="rId287" Type="http://schemas.openxmlformats.org/officeDocument/2006/relationships/customXml" Target="../ink/ink708.xml"/><Relationship Id="rId286" Type="http://schemas.openxmlformats.org/officeDocument/2006/relationships/image" Target="../media/image706.png"/><Relationship Id="rId285" Type="http://schemas.openxmlformats.org/officeDocument/2006/relationships/customXml" Target="../ink/ink707.xml"/><Relationship Id="rId284" Type="http://schemas.openxmlformats.org/officeDocument/2006/relationships/image" Target="../media/image705.png"/><Relationship Id="rId283" Type="http://schemas.openxmlformats.org/officeDocument/2006/relationships/customXml" Target="../ink/ink706.xml"/><Relationship Id="rId282" Type="http://schemas.openxmlformats.org/officeDocument/2006/relationships/image" Target="../media/image704.png"/><Relationship Id="rId281" Type="http://schemas.openxmlformats.org/officeDocument/2006/relationships/customXml" Target="../ink/ink705.xml"/><Relationship Id="rId280" Type="http://schemas.openxmlformats.org/officeDocument/2006/relationships/image" Target="../media/image703.png"/><Relationship Id="rId28" Type="http://schemas.openxmlformats.org/officeDocument/2006/relationships/image" Target="../media/image578.png"/><Relationship Id="rId279" Type="http://schemas.openxmlformats.org/officeDocument/2006/relationships/customXml" Target="../ink/ink704.xml"/><Relationship Id="rId278" Type="http://schemas.openxmlformats.org/officeDocument/2006/relationships/image" Target="../media/image702.png"/><Relationship Id="rId277" Type="http://schemas.openxmlformats.org/officeDocument/2006/relationships/customXml" Target="../ink/ink703.xml"/><Relationship Id="rId276" Type="http://schemas.openxmlformats.org/officeDocument/2006/relationships/image" Target="../media/image701.png"/><Relationship Id="rId275" Type="http://schemas.openxmlformats.org/officeDocument/2006/relationships/customXml" Target="../ink/ink702.xml"/><Relationship Id="rId274" Type="http://schemas.openxmlformats.org/officeDocument/2006/relationships/image" Target="../media/image700.png"/><Relationship Id="rId273" Type="http://schemas.openxmlformats.org/officeDocument/2006/relationships/customXml" Target="../ink/ink701.xml"/><Relationship Id="rId272" Type="http://schemas.openxmlformats.org/officeDocument/2006/relationships/image" Target="../media/image699.png"/><Relationship Id="rId271" Type="http://schemas.openxmlformats.org/officeDocument/2006/relationships/customXml" Target="../ink/ink700.xml"/><Relationship Id="rId270" Type="http://schemas.openxmlformats.org/officeDocument/2006/relationships/image" Target="../media/image698.png"/><Relationship Id="rId27" Type="http://schemas.openxmlformats.org/officeDocument/2006/relationships/customXml" Target="../ink/ink578.xml"/><Relationship Id="rId269" Type="http://schemas.openxmlformats.org/officeDocument/2006/relationships/customXml" Target="../ink/ink699.xml"/><Relationship Id="rId268" Type="http://schemas.openxmlformats.org/officeDocument/2006/relationships/image" Target="../media/image697.png"/><Relationship Id="rId267" Type="http://schemas.openxmlformats.org/officeDocument/2006/relationships/customXml" Target="../ink/ink698.xml"/><Relationship Id="rId266" Type="http://schemas.openxmlformats.org/officeDocument/2006/relationships/image" Target="../media/image696.png"/><Relationship Id="rId265" Type="http://schemas.openxmlformats.org/officeDocument/2006/relationships/customXml" Target="../ink/ink697.xml"/><Relationship Id="rId264" Type="http://schemas.openxmlformats.org/officeDocument/2006/relationships/image" Target="../media/image695.png"/><Relationship Id="rId263" Type="http://schemas.openxmlformats.org/officeDocument/2006/relationships/customXml" Target="../ink/ink696.xml"/><Relationship Id="rId262" Type="http://schemas.openxmlformats.org/officeDocument/2006/relationships/image" Target="../media/image694.png"/><Relationship Id="rId261" Type="http://schemas.openxmlformats.org/officeDocument/2006/relationships/customXml" Target="../ink/ink695.xml"/><Relationship Id="rId260" Type="http://schemas.openxmlformats.org/officeDocument/2006/relationships/image" Target="../media/image693.png"/><Relationship Id="rId26" Type="http://schemas.openxmlformats.org/officeDocument/2006/relationships/image" Target="../media/image577.png"/><Relationship Id="rId259" Type="http://schemas.openxmlformats.org/officeDocument/2006/relationships/customXml" Target="../ink/ink694.xml"/><Relationship Id="rId258" Type="http://schemas.openxmlformats.org/officeDocument/2006/relationships/image" Target="../media/image692.png"/><Relationship Id="rId257" Type="http://schemas.openxmlformats.org/officeDocument/2006/relationships/customXml" Target="../ink/ink693.xml"/><Relationship Id="rId256" Type="http://schemas.openxmlformats.org/officeDocument/2006/relationships/image" Target="../media/image691.png"/><Relationship Id="rId255" Type="http://schemas.openxmlformats.org/officeDocument/2006/relationships/customXml" Target="../ink/ink692.xml"/><Relationship Id="rId254" Type="http://schemas.openxmlformats.org/officeDocument/2006/relationships/image" Target="../media/image690.png"/><Relationship Id="rId253" Type="http://schemas.openxmlformats.org/officeDocument/2006/relationships/customXml" Target="../ink/ink691.xml"/><Relationship Id="rId252" Type="http://schemas.openxmlformats.org/officeDocument/2006/relationships/image" Target="../media/image689.png"/><Relationship Id="rId251" Type="http://schemas.openxmlformats.org/officeDocument/2006/relationships/customXml" Target="../ink/ink690.xml"/><Relationship Id="rId250" Type="http://schemas.openxmlformats.org/officeDocument/2006/relationships/image" Target="../media/image688.png"/><Relationship Id="rId25" Type="http://schemas.openxmlformats.org/officeDocument/2006/relationships/customXml" Target="../ink/ink577.xml"/><Relationship Id="rId249" Type="http://schemas.openxmlformats.org/officeDocument/2006/relationships/customXml" Target="../ink/ink689.xml"/><Relationship Id="rId248" Type="http://schemas.openxmlformats.org/officeDocument/2006/relationships/image" Target="../media/image687.png"/><Relationship Id="rId247" Type="http://schemas.openxmlformats.org/officeDocument/2006/relationships/customXml" Target="../ink/ink688.xml"/><Relationship Id="rId246" Type="http://schemas.openxmlformats.org/officeDocument/2006/relationships/image" Target="../media/image686.png"/><Relationship Id="rId245" Type="http://schemas.openxmlformats.org/officeDocument/2006/relationships/customXml" Target="../ink/ink687.xml"/><Relationship Id="rId244" Type="http://schemas.openxmlformats.org/officeDocument/2006/relationships/image" Target="../media/image685.png"/><Relationship Id="rId243" Type="http://schemas.openxmlformats.org/officeDocument/2006/relationships/customXml" Target="../ink/ink686.xml"/><Relationship Id="rId242" Type="http://schemas.openxmlformats.org/officeDocument/2006/relationships/image" Target="../media/image684.png"/><Relationship Id="rId241" Type="http://schemas.openxmlformats.org/officeDocument/2006/relationships/customXml" Target="../ink/ink685.xml"/><Relationship Id="rId240" Type="http://schemas.openxmlformats.org/officeDocument/2006/relationships/image" Target="../media/image683.png"/><Relationship Id="rId24" Type="http://schemas.openxmlformats.org/officeDocument/2006/relationships/image" Target="../media/image576.png"/><Relationship Id="rId239" Type="http://schemas.openxmlformats.org/officeDocument/2006/relationships/customXml" Target="../ink/ink684.xml"/><Relationship Id="rId238" Type="http://schemas.openxmlformats.org/officeDocument/2006/relationships/image" Target="../media/image682.png"/><Relationship Id="rId237" Type="http://schemas.openxmlformats.org/officeDocument/2006/relationships/customXml" Target="../ink/ink683.xml"/><Relationship Id="rId236" Type="http://schemas.openxmlformats.org/officeDocument/2006/relationships/image" Target="../media/image681.png"/><Relationship Id="rId235" Type="http://schemas.openxmlformats.org/officeDocument/2006/relationships/customXml" Target="../ink/ink682.xml"/><Relationship Id="rId234" Type="http://schemas.openxmlformats.org/officeDocument/2006/relationships/image" Target="../media/image680.png"/><Relationship Id="rId233" Type="http://schemas.openxmlformats.org/officeDocument/2006/relationships/customXml" Target="../ink/ink681.xml"/><Relationship Id="rId232" Type="http://schemas.openxmlformats.org/officeDocument/2006/relationships/image" Target="../media/image679.png"/><Relationship Id="rId231" Type="http://schemas.openxmlformats.org/officeDocument/2006/relationships/customXml" Target="../ink/ink680.xml"/><Relationship Id="rId230" Type="http://schemas.openxmlformats.org/officeDocument/2006/relationships/image" Target="../media/image678.png"/><Relationship Id="rId23" Type="http://schemas.openxmlformats.org/officeDocument/2006/relationships/customXml" Target="../ink/ink576.xml"/><Relationship Id="rId229" Type="http://schemas.openxmlformats.org/officeDocument/2006/relationships/customXml" Target="../ink/ink679.xml"/><Relationship Id="rId228" Type="http://schemas.openxmlformats.org/officeDocument/2006/relationships/image" Target="../media/image677.png"/><Relationship Id="rId227" Type="http://schemas.openxmlformats.org/officeDocument/2006/relationships/customXml" Target="../ink/ink678.xml"/><Relationship Id="rId226" Type="http://schemas.openxmlformats.org/officeDocument/2006/relationships/image" Target="../media/image676.png"/><Relationship Id="rId225" Type="http://schemas.openxmlformats.org/officeDocument/2006/relationships/customXml" Target="../ink/ink677.xml"/><Relationship Id="rId224" Type="http://schemas.openxmlformats.org/officeDocument/2006/relationships/image" Target="../media/image675.png"/><Relationship Id="rId223" Type="http://schemas.openxmlformats.org/officeDocument/2006/relationships/customXml" Target="../ink/ink676.xml"/><Relationship Id="rId222" Type="http://schemas.openxmlformats.org/officeDocument/2006/relationships/image" Target="../media/image674.png"/><Relationship Id="rId221" Type="http://schemas.openxmlformats.org/officeDocument/2006/relationships/customXml" Target="../ink/ink675.xml"/><Relationship Id="rId220" Type="http://schemas.openxmlformats.org/officeDocument/2006/relationships/image" Target="../media/image673.png"/><Relationship Id="rId22" Type="http://schemas.openxmlformats.org/officeDocument/2006/relationships/image" Target="../media/image575.png"/><Relationship Id="rId219" Type="http://schemas.openxmlformats.org/officeDocument/2006/relationships/customXml" Target="../ink/ink674.xml"/><Relationship Id="rId218" Type="http://schemas.openxmlformats.org/officeDocument/2006/relationships/image" Target="../media/image672.png"/><Relationship Id="rId217" Type="http://schemas.openxmlformats.org/officeDocument/2006/relationships/customXml" Target="../ink/ink673.xml"/><Relationship Id="rId216" Type="http://schemas.openxmlformats.org/officeDocument/2006/relationships/image" Target="../media/image671.png"/><Relationship Id="rId215" Type="http://schemas.openxmlformats.org/officeDocument/2006/relationships/customXml" Target="../ink/ink672.xml"/><Relationship Id="rId214" Type="http://schemas.openxmlformats.org/officeDocument/2006/relationships/image" Target="../media/image670.png"/><Relationship Id="rId213" Type="http://schemas.openxmlformats.org/officeDocument/2006/relationships/customXml" Target="../ink/ink671.xml"/><Relationship Id="rId212" Type="http://schemas.openxmlformats.org/officeDocument/2006/relationships/image" Target="../media/image669.png"/><Relationship Id="rId211" Type="http://schemas.openxmlformats.org/officeDocument/2006/relationships/customXml" Target="../ink/ink670.xml"/><Relationship Id="rId210" Type="http://schemas.openxmlformats.org/officeDocument/2006/relationships/image" Target="../media/image668.png"/><Relationship Id="rId21" Type="http://schemas.openxmlformats.org/officeDocument/2006/relationships/customXml" Target="../ink/ink575.xml"/><Relationship Id="rId209" Type="http://schemas.openxmlformats.org/officeDocument/2006/relationships/customXml" Target="../ink/ink669.xml"/><Relationship Id="rId208" Type="http://schemas.openxmlformats.org/officeDocument/2006/relationships/image" Target="../media/image667.png"/><Relationship Id="rId207" Type="http://schemas.openxmlformats.org/officeDocument/2006/relationships/customXml" Target="../ink/ink668.xml"/><Relationship Id="rId206" Type="http://schemas.openxmlformats.org/officeDocument/2006/relationships/image" Target="../media/image666.png"/><Relationship Id="rId205" Type="http://schemas.openxmlformats.org/officeDocument/2006/relationships/customXml" Target="../ink/ink667.xml"/><Relationship Id="rId204" Type="http://schemas.openxmlformats.org/officeDocument/2006/relationships/image" Target="../media/image665.png"/><Relationship Id="rId203" Type="http://schemas.openxmlformats.org/officeDocument/2006/relationships/customXml" Target="../ink/ink666.xml"/><Relationship Id="rId202" Type="http://schemas.openxmlformats.org/officeDocument/2006/relationships/image" Target="../media/image664.png"/><Relationship Id="rId201" Type="http://schemas.openxmlformats.org/officeDocument/2006/relationships/customXml" Target="../ink/ink665.xml"/><Relationship Id="rId200" Type="http://schemas.openxmlformats.org/officeDocument/2006/relationships/image" Target="../media/image663.png"/><Relationship Id="rId20" Type="http://schemas.openxmlformats.org/officeDocument/2006/relationships/image" Target="../media/image574.png"/><Relationship Id="rId2" Type="http://schemas.openxmlformats.org/officeDocument/2006/relationships/image" Target="../media/image565.png"/><Relationship Id="rId199" Type="http://schemas.openxmlformats.org/officeDocument/2006/relationships/customXml" Target="../ink/ink664.xml"/><Relationship Id="rId198" Type="http://schemas.openxmlformats.org/officeDocument/2006/relationships/image" Target="../media/image662.png"/><Relationship Id="rId197" Type="http://schemas.openxmlformats.org/officeDocument/2006/relationships/customXml" Target="../ink/ink663.xml"/><Relationship Id="rId196" Type="http://schemas.openxmlformats.org/officeDocument/2006/relationships/image" Target="../media/image661.png"/><Relationship Id="rId195" Type="http://schemas.openxmlformats.org/officeDocument/2006/relationships/customXml" Target="../ink/ink662.xml"/><Relationship Id="rId194" Type="http://schemas.openxmlformats.org/officeDocument/2006/relationships/image" Target="../media/image660.png"/><Relationship Id="rId193" Type="http://schemas.openxmlformats.org/officeDocument/2006/relationships/customXml" Target="../ink/ink661.xml"/><Relationship Id="rId192" Type="http://schemas.openxmlformats.org/officeDocument/2006/relationships/image" Target="../media/image659.png"/><Relationship Id="rId191" Type="http://schemas.openxmlformats.org/officeDocument/2006/relationships/customXml" Target="../ink/ink660.xml"/><Relationship Id="rId190" Type="http://schemas.openxmlformats.org/officeDocument/2006/relationships/image" Target="../media/image658.png"/><Relationship Id="rId19" Type="http://schemas.openxmlformats.org/officeDocument/2006/relationships/customXml" Target="../ink/ink574.xml"/><Relationship Id="rId189" Type="http://schemas.openxmlformats.org/officeDocument/2006/relationships/customXml" Target="../ink/ink659.xml"/><Relationship Id="rId188" Type="http://schemas.openxmlformats.org/officeDocument/2006/relationships/image" Target="../media/image657.png"/><Relationship Id="rId187" Type="http://schemas.openxmlformats.org/officeDocument/2006/relationships/customXml" Target="../ink/ink658.xml"/><Relationship Id="rId186" Type="http://schemas.openxmlformats.org/officeDocument/2006/relationships/image" Target="../media/image656.png"/><Relationship Id="rId185" Type="http://schemas.openxmlformats.org/officeDocument/2006/relationships/customXml" Target="../ink/ink657.xml"/><Relationship Id="rId184" Type="http://schemas.openxmlformats.org/officeDocument/2006/relationships/image" Target="../media/image655.png"/><Relationship Id="rId183" Type="http://schemas.openxmlformats.org/officeDocument/2006/relationships/customXml" Target="../ink/ink656.xml"/><Relationship Id="rId182" Type="http://schemas.openxmlformats.org/officeDocument/2006/relationships/image" Target="../media/image654.png"/><Relationship Id="rId181" Type="http://schemas.openxmlformats.org/officeDocument/2006/relationships/customXml" Target="../ink/ink655.xml"/><Relationship Id="rId180" Type="http://schemas.openxmlformats.org/officeDocument/2006/relationships/image" Target="../media/image653.png"/><Relationship Id="rId18" Type="http://schemas.openxmlformats.org/officeDocument/2006/relationships/image" Target="../media/image573.png"/><Relationship Id="rId179" Type="http://schemas.openxmlformats.org/officeDocument/2006/relationships/customXml" Target="../ink/ink654.xml"/><Relationship Id="rId178" Type="http://schemas.openxmlformats.org/officeDocument/2006/relationships/image" Target="../media/image652.png"/><Relationship Id="rId177" Type="http://schemas.openxmlformats.org/officeDocument/2006/relationships/customXml" Target="../ink/ink653.xml"/><Relationship Id="rId176" Type="http://schemas.openxmlformats.org/officeDocument/2006/relationships/image" Target="../media/image651.png"/><Relationship Id="rId175" Type="http://schemas.openxmlformats.org/officeDocument/2006/relationships/customXml" Target="../ink/ink652.xml"/><Relationship Id="rId174" Type="http://schemas.openxmlformats.org/officeDocument/2006/relationships/image" Target="../media/image650.png"/><Relationship Id="rId173" Type="http://schemas.openxmlformats.org/officeDocument/2006/relationships/customXml" Target="../ink/ink651.xml"/><Relationship Id="rId172" Type="http://schemas.openxmlformats.org/officeDocument/2006/relationships/image" Target="../media/image649.png"/><Relationship Id="rId171" Type="http://schemas.openxmlformats.org/officeDocument/2006/relationships/customXml" Target="../ink/ink650.xml"/><Relationship Id="rId170" Type="http://schemas.openxmlformats.org/officeDocument/2006/relationships/image" Target="../media/image648.png"/><Relationship Id="rId17" Type="http://schemas.openxmlformats.org/officeDocument/2006/relationships/customXml" Target="../ink/ink573.xml"/><Relationship Id="rId169" Type="http://schemas.openxmlformats.org/officeDocument/2006/relationships/customXml" Target="../ink/ink649.xml"/><Relationship Id="rId168" Type="http://schemas.openxmlformats.org/officeDocument/2006/relationships/image" Target="../media/image647.png"/><Relationship Id="rId167" Type="http://schemas.openxmlformats.org/officeDocument/2006/relationships/customXml" Target="../ink/ink648.xml"/><Relationship Id="rId166" Type="http://schemas.openxmlformats.org/officeDocument/2006/relationships/image" Target="../media/image646.png"/><Relationship Id="rId165" Type="http://schemas.openxmlformats.org/officeDocument/2006/relationships/customXml" Target="../ink/ink647.xml"/><Relationship Id="rId164" Type="http://schemas.openxmlformats.org/officeDocument/2006/relationships/image" Target="../media/image645.png"/><Relationship Id="rId163" Type="http://schemas.openxmlformats.org/officeDocument/2006/relationships/customXml" Target="../ink/ink646.xml"/><Relationship Id="rId162" Type="http://schemas.openxmlformats.org/officeDocument/2006/relationships/image" Target="../media/image644.png"/><Relationship Id="rId161" Type="http://schemas.openxmlformats.org/officeDocument/2006/relationships/customXml" Target="../ink/ink645.xml"/><Relationship Id="rId160" Type="http://schemas.openxmlformats.org/officeDocument/2006/relationships/image" Target="../media/image643.png"/><Relationship Id="rId16" Type="http://schemas.openxmlformats.org/officeDocument/2006/relationships/image" Target="../media/image572.png"/><Relationship Id="rId159" Type="http://schemas.openxmlformats.org/officeDocument/2006/relationships/customXml" Target="../ink/ink644.xml"/><Relationship Id="rId158" Type="http://schemas.openxmlformats.org/officeDocument/2006/relationships/image" Target="../media/image642.png"/><Relationship Id="rId157" Type="http://schemas.openxmlformats.org/officeDocument/2006/relationships/customXml" Target="../ink/ink643.xml"/><Relationship Id="rId156" Type="http://schemas.openxmlformats.org/officeDocument/2006/relationships/image" Target="../media/image641.png"/><Relationship Id="rId155" Type="http://schemas.openxmlformats.org/officeDocument/2006/relationships/customXml" Target="../ink/ink642.xml"/><Relationship Id="rId154" Type="http://schemas.openxmlformats.org/officeDocument/2006/relationships/image" Target="../media/image640.png"/><Relationship Id="rId153" Type="http://schemas.openxmlformats.org/officeDocument/2006/relationships/customXml" Target="../ink/ink641.xml"/><Relationship Id="rId152" Type="http://schemas.openxmlformats.org/officeDocument/2006/relationships/image" Target="../media/image639.png"/><Relationship Id="rId151" Type="http://schemas.openxmlformats.org/officeDocument/2006/relationships/customXml" Target="../ink/ink640.xml"/><Relationship Id="rId150" Type="http://schemas.openxmlformats.org/officeDocument/2006/relationships/image" Target="../media/image638.png"/><Relationship Id="rId15" Type="http://schemas.openxmlformats.org/officeDocument/2006/relationships/customXml" Target="../ink/ink572.xml"/><Relationship Id="rId149" Type="http://schemas.openxmlformats.org/officeDocument/2006/relationships/customXml" Target="../ink/ink639.xml"/><Relationship Id="rId148" Type="http://schemas.openxmlformats.org/officeDocument/2006/relationships/image" Target="../media/image637.png"/><Relationship Id="rId147" Type="http://schemas.openxmlformats.org/officeDocument/2006/relationships/customXml" Target="../ink/ink638.xml"/><Relationship Id="rId146" Type="http://schemas.openxmlformats.org/officeDocument/2006/relationships/image" Target="../media/image636.png"/><Relationship Id="rId145" Type="http://schemas.openxmlformats.org/officeDocument/2006/relationships/customXml" Target="../ink/ink637.xml"/><Relationship Id="rId144" Type="http://schemas.openxmlformats.org/officeDocument/2006/relationships/image" Target="../media/image635.png"/><Relationship Id="rId143" Type="http://schemas.openxmlformats.org/officeDocument/2006/relationships/customXml" Target="../ink/ink636.xml"/><Relationship Id="rId142" Type="http://schemas.openxmlformats.org/officeDocument/2006/relationships/image" Target="../media/image634.png"/><Relationship Id="rId141" Type="http://schemas.openxmlformats.org/officeDocument/2006/relationships/customXml" Target="../ink/ink635.xml"/><Relationship Id="rId140" Type="http://schemas.openxmlformats.org/officeDocument/2006/relationships/image" Target="../media/image633.png"/><Relationship Id="rId14" Type="http://schemas.openxmlformats.org/officeDocument/2006/relationships/image" Target="../media/image571.png"/><Relationship Id="rId139" Type="http://schemas.openxmlformats.org/officeDocument/2006/relationships/customXml" Target="../ink/ink634.xml"/><Relationship Id="rId138" Type="http://schemas.openxmlformats.org/officeDocument/2006/relationships/image" Target="../media/image632.png"/><Relationship Id="rId137" Type="http://schemas.openxmlformats.org/officeDocument/2006/relationships/customXml" Target="../ink/ink633.xml"/><Relationship Id="rId136" Type="http://schemas.openxmlformats.org/officeDocument/2006/relationships/image" Target="../media/image631.png"/><Relationship Id="rId135" Type="http://schemas.openxmlformats.org/officeDocument/2006/relationships/customXml" Target="../ink/ink632.xml"/><Relationship Id="rId134" Type="http://schemas.openxmlformats.org/officeDocument/2006/relationships/image" Target="../media/image630.png"/><Relationship Id="rId133" Type="http://schemas.openxmlformats.org/officeDocument/2006/relationships/customXml" Target="../ink/ink631.xml"/><Relationship Id="rId132" Type="http://schemas.openxmlformats.org/officeDocument/2006/relationships/image" Target="../media/image629.png"/><Relationship Id="rId131" Type="http://schemas.openxmlformats.org/officeDocument/2006/relationships/customXml" Target="../ink/ink630.xml"/><Relationship Id="rId130" Type="http://schemas.openxmlformats.org/officeDocument/2006/relationships/image" Target="../media/image628.png"/><Relationship Id="rId13" Type="http://schemas.openxmlformats.org/officeDocument/2006/relationships/customXml" Target="../ink/ink571.xml"/><Relationship Id="rId129" Type="http://schemas.openxmlformats.org/officeDocument/2006/relationships/customXml" Target="../ink/ink629.xml"/><Relationship Id="rId128" Type="http://schemas.openxmlformats.org/officeDocument/2006/relationships/image" Target="../media/image627.png"/><Relationship Id="rId127" Type="http://schemas.openxmlformats.org/officeDocument/2006/relationships/customXml" Target="../ink/ink628.xml"/><Relationship Id="rId126" Type="http://schemas.openxmlformats.org/officeDocument/2006/relationships/image" Target="../media/image626.png"/><Relationship Id="rId125" Type="http://schemas.openxmlformats.org/officeDocument/2006/relationships/customXml" Target="../ink/ink627.xml"/><Relationship Id="rId124" Type="http://schemas.openxmlformats.org/officeDocument/2006/relationships/image" Target="../media/image625.png"/><Relationship Id="rId123" Type="http://schemas.openxmlformats.org/officeDocument/2006/relationships/customXml" Target="../ink/ink626.xml"/><Relationship Id="rId122" Type="http://schemas.openxmlformats.org/officeDocument/2006/relationships/image" Target="../media/image624.png"/><Relationship Id="rId121" Type="http://schemas.openxmlformats.org/officeDocument/2006/relationships/customXml" Target="../ink/ink625.xml"/><Relationship Id="rId120" Type="http://schemas.openxmlformats.org/officeDocument/2006/relationships/image" Target="../media/image623.png"/><Relationship Id="rId12" Type="http://schemas.openxmlformats.org/officeDocument/2006/relationships/image" Target="../media/image570.png"/><Relationship Id="rId119" Type="http://schemas.openxmlformats.org/officeDocument/2006/relationships/customXml" Target="../ink/ink624.xml"/><Relationship Id="rId118" Type="http://schemas.openxmlformats.org/officeDocument/2006/relationships/image" Target="../media/image622.png"/><Relationship Id="rId117" Type="http://schemas.openxmlformats.org/officeDocument/2006/relationships/customXml" Target="../ink/ink623.xml"/><Relationship Id="rId116" Type="http://schemas.openxmlformats.org/officeDocument/2006/relationships/image" Target="../media/image621.png"/><Relationship Id="rId115" Type="http://schemas.openxmlformats.org/officeDocument/2006/relationships/customXml" Target="../ink/ink622.xml"/><Relationship Id="rId114" Type="http://schemas.openxmlformats.org/officeDocument/2006/relationships/image" Target="../media/image620.png"/><Relationship Id="rId113" Type="http://schemas.openxmlformats.org/officeDocument/2006/relationships/customXml" Target="../ink/ink621.xml"/><Relationship Id="rId112" Type="http://schemas.openxmlformats.org/officeDocument/2006/relationships/image" Target="../media/image619.png"/><Relationship Id="rId111" Type="http://schemas.openxmlformats.org/officeDocument/2006/relationships/customXml" Target="../ink/ink620.xml"/><Relationship Id="rId110" Type="http://schemas.openxmlformats.org/officeDocument/2006/relationships/image" Target="../media/image618.png"/><Relationship Id="rId11" Type="http://schemas.openxmlformats.org/officeDocument/2006/relationships/customXml" Target="../ink/ink570.xml"/><Relationship Id="rId109" Type="http://schemas.openxmlformats.org/officeDocument/2006/relationships/customXml" Target="../ink/ink619.xml"/><Relationship Id="rId108" Type="http://schemas.openxmlformats.org/officeDocument/2006/relationships/image" Target="../media/image617.png"/><Relationship Id="rId107" Type="http://schemas.openxmlformats.org/officeDocument/2006/relationships/customXml" Target="../ink/ink618.xml"/><Relationship Id="rId106" Type="http://schemas.openxmlformats.org/officeDocument/2006/relationships/image" Target="../media/image616.png"/><Relationship Id="rId105" Type="http://schemas.openxmlformats.org/officeDocument/2006/relationships/customXml" Target="../ink/ink617.xml"/><Relationship Id="rId104" Type="http://schemas.openxmlformats.org/officeDocument/2006/relationships/image" Target="../media/image615.png"/><Relationship Id="rId103" Type="http://schemas.openxmlformats.org/officeDocument/2006/relationships/customXml" Target="../ink/ink616.xml"/><Relationship Id="rId102" Type="http://schemas.openxmlformats.org/officeDocument/2006/relationships/image" Target="../media/image614.png"/><Relationship Id="rId101" Type="http://schemas.openxmlformats.org/officeDocument/2006/relationships/customXml" Target="../ink/ink615.xml"/><Relationship Id="rId100" Type="http://schemas.openxmlformats.org/officeDocument/2006/relationships/image" Target="../media/image613.png"/><Relationship Id="rId10" Type="http://schemas.openxmlformats.org/officeDocument/2006/relationships/image" Target="../media/image569.png"/><Relationship Id="rId1" Type="http://schemas.openxmlformats.org/officeDocument/2006/relationships/customXml" Target="../ink/ink565.xml"/></Relationships>
</file>

<file path=ppt/slides/_rels/slide8.xml.rels><?xml version="1.0" encoding="UTF-8" standalone="yes"?>
<Relationships xmlns="http://schemas.openxmlformats.org/package/2006/relationships"><Relationship Id="rId99" Type="http://schemas.openxmlformats.org/officeDocument/2006/relationships/customXml" Target="../ink/ink1004.xml"/><Relationship Id="rId98" Type="http://schemas.openxmlformats.org/officeDocument/2006/relationships/image" Target="../media/image1000.png"/><Relationship Id="rId97" Type="http://schemas.openxmlformats.org/officeDocument/2006/relationships/customXml" Target="../ink/ink1003.xml"/><Relationship Id="rId96" Type="http://schemas.openxmlformats.org/officeDocument/2006/relationships/image" Target="../media/image999.png"/><Relationship Id="rId95" Type="http://schemas.openxmlformats.org/officeDocument/2006/relationships/customXml" Target="../ink/ink1002.xml"/><Relationship Id="rId94" Type="http://schemas.openxmlformats.org/officeDocument/2006/relationships/image" Target="../media/image998.png"/><Relationship Id="rId93" Type="http://schemas.openxmlformats.org/officeDocument/2006/relationships/customXml" Target="../ink/ink1001.xml"/><Relationship Id="rId92" Type="http://schemas.openxmlformats.org/officeDocument/2006/relationships/image" Target="../media/image997.png"/><Relationship Id="rId91" Type="http://schemas.openxmlformats.org/officeDocument/2006/relationships/customXml" Target="../ink/ink1000.xml"/><Relationship Id="rId90" Type="http://schemas.openxmlformats.org/officeDocument/2006/relationships/image" Target="../media/image996.png"/><Relationship Id="rId9" Type="http://schemas.openxmlformats.org/officeDocument/2006/relationships/customXml" Target="../ink/ink959.xml"/><Relationship Id="rId89" Type="http://schemas.openxmlformats.org/officeDocument/2006/relationships/customXml" Target="../ink/ink999.xml"/><Relationship Id="rId88" Type="http://schemas.openxmlformats.org/officeDocument/2006/relationships/image" Target="../media/image995.png"/><Relationship Id="rId87" Type="http://schemas.openxmlformats.org/officeDocument/2006/relationships/customXml" Target="../ink/ink998.xml"/><Relationship Id="rId86" Type="http://schemas.openxmlformats.org/officeDocument/2006/relationships/image" Target="../media/image994.png"/><Relationship Id="rId85" Type="http://schemas.openxmlformats.org/officeDocument/2006/relationships/customXml" Target="../ink/ink997.xml"/><Relationship Id="rId84" Type="http://schemas.openxmlformats.org/officeDocument/2006/relationships/image" Target="../media/image993.png"/><Relationship Id="rId83" Type="http://schemas.openxmlformats.org/officeDocument/2006/relationships/customXml" Target="../ink/ink996.xml"/><Relationship Id="rId82" Type="http://schemas.openxmlformats.org/officeDocument/2006/relationships/image" Target="../media/image992.png"/><Relationship Id="rId81" Type="http://schemas.openxmlformats.org/officeDocument/2006/relationships/customXml" Target="../ink/ink995.xml"/><Relationship Id="rId80" Type="http://schemas.openxmlformats.org/officeDocument/2006/relationships/image" Target="../media/image991.png"/><Relationship Id="rId8" Type="http://schemas.openxmlformats.org/officeDocument/2006/relationships/image" Target="../media/image955.png"/><Relationship Id="rId79" Type="http://schemas.openxmlformats.org/officeDocument/2006/relationships/customXml" Target="../ink/ink994.xml"/><Relationship Id="rId78" Type="http://schemas.openxmlformats.org/officeDocument/2006/relationships/image" Target="../media/image990.png"/><Relationship Id="rId77" Type="http://schemas.openxmlformats.org/officeDocument/2006/relationships/customXml" Target="../ink/ink993.xml"/><Relationship Id="rId76" Type="http://schemas.openxmlformats.org/officeDocument/2006/relationships/image" Target="../media/image989.png"/><Relationship Id="rId75" Type="http://schemas.openxmlformats.org/officeDocument/2006/relationships/customXml" Target="../ink/ink992.xml"/><Relationship Id="rId748" Type="http://schemas.openxmlformats.org/officeDocument/2006/relationships/slideLayout" Target="../slideLayouts/slideLayout7.xml"/><Relationship Id="rId747" Type="http://schemas.openxmlformats.org/officeDocument/2006/relationships/image" Target="../media/image1324.png"/><Relationship Id="rId746" Type="http://schemas.openxmlformats.org/officeDocument/2006/relationships/customXml" Target="../ink/ink1328.xml"/><Relationship Id="rId745" Type="http://schemas.openxmlformats.org/officeDocument/2006/relationships/image" Target="../media/image1323.png"/><Relationship Id="rId744" Type="http://schemas.openxmlformats.org/officeDocument/2006/relationships/customXml" Target="../ink/ink1327.xml"/><Relationship Id="rId743" Type="http://schemas.openxmlformats.org/officeDocument/2006/relationships/image" Target="../media/image1322.png"/><Relationship Id="rId742" Type="http://schemas.openxmlformats.org/officeDocument/2006/relationships/customXml" Target="../ink/ink1326.xml"/><Relationship Id="rId741" Type="http://schemas.openxmlformats.org/officeDocument/2006/relationships/image" Target="../media/image1321.png"/><Relationship Id="rId740" Type="http://schemas.openxmlformats.org/officeDocument/2006/relationships/customXml" Target="../ink/ink1325.xml"/><Relationship Id="rId74" Type="http://schemas.openxmlformats.org/officeDocument/2006/relationships/image" Target="../media/image988.png"/><Relationship Id="rId739" Type="http://schemas.openxmlformats.org/officeDocument/2006/relationships/image" Target="../media/image1320.png"/><Relationship Id="rId738" Type="http://schemas.openxmlformats.org/officeDocument/2006/relationships/customXml" Target="../ink/ink1324.xml"/><Relationship Id="rId737" Type="http://schemas.openxmlformats.org/officeDocument/2006/relationships/image" Target="../media/image1319.png"/><Relationship Id="rId736" Type="http://schemas.openxmlformats.org/officeDocument/2006/relationships/customXml" Target="../ink/ink1323.xml"/><Relationship Id="rId735" Type="http://schemas.openxmlformats.org/officeDocument/2006/relationships/image" Target="../media/image1318.png"/><Relationship Id="rId734" Type="http://schemas.openxmlformats.org/officeDocument/2006/relationships/customXml" Target="../ink/ink1322.xml"/><Relationship Id="rId733" Type="http://schemas.openxmlformats.org/officeDocument/2006/relationships/image" Target="../media/image1317.png"/><Relationship Id="rId732" Type="http://schemas.openxmlformats.org/officeDocument/2006/relationships/customXml" Target="../ink/ink1321.xml"/><Relationship Id="rId731" Type="http://schemas.openxmlformats.org/officeDocument/2006/relationships/image" Target="../media/image1316.png"/><Relationship Id="rId730" Type="http://schemas.openxmlformats.org/officeDocument/2006/relationships/customXml" Target="../ink/ink1320.xml"/><Relationship Id="rId73" Type="http://schemas.openxmlformats.org/officeDocument/2006/relationships/customXml" Target="../ink/ink991.xml"/><Relationship Id="rId729" Type="http://schemas.openxmlformats.org/officeDocument/2006/relationships/image" Target="../media/image1315.png"/><Relationship Id="rId728" Type="http://schemas.openxmlformats.org/officeDocument/2006/relationships/customXml" Target="../ink/ink1319.xml"/><Relationship Id="rId727" Type="http://schemas.openxmlformats.org/officeDocument/2006/relationships/image" Target="../media/image1314.png"/><Relationship Id="rId726" Type="http://schemas.openxmlformats.org/officeDocument/2006/relationships/customXml" Target="../ink/ink1318.xml"/><Relationship Id="rId725" Type="http://schemas.openxmlformats.org/officeDocument/2006/relationships/image" Target="../media/image1313.png"/><Relationship Id="rId724" Type="http://schemas.openxmlformats.org/officeDocument/2006/relationships/customXml" Target="../ink/ink1317.xml"/><Relationship Id="rId723" Type="http://schemas.openxmlformats.org/officeDocument/2006/relationships/image" Target="../media/image1312.png"/><Relationship Id="rId722" Type="http://schemas.openxmlformats.org/officeDocument/2006/relationships/customXml" Target="../ink/ink1316.xml"/><Relationship Id="rId721" Type="http://schemas.openxmlformats.org/officeDocument/2006/relationships/image" Target="../media/image1311.png"/><Relationship Id="rId720" Type="http://schemas.openxmlformats.org/officeDocument/2006/relationships/customXml" Target="../ink/ink1315.xml"/><Relationship Id="rId72" Type="http://schemas.openxmlformats.org/officeDocument/2006/relationships/image" Target="../media/image987.png"/><Relationship Id="rId719" Type="http://schemas.openxmlformats.org/officeDocument/2006/relationships/image" Target="../media/image1310.png"/><Relationship Id="rId718" Type="http://schemas.openxmlformats.org/officeDocument/2006/relationships/customXml" Target="../ink/ink1314.xml"/><Relationship Id="rId717" Type="http://schemas.openxmlformats.org/officeDocument/2006/relationships/image" Target="../media/image1309.png"/><Relationship Id="rId716" Type="http://schemas.openxmlformats.org/officeDocument/2006/relationships/customXml" Target="../ink/ink1313.xml"/><Relationship Id="rId715" Type="http://schemas.openxmlformats.org/officeDocument/2006/relationships/image" Target="../media/image1308.png"/><Relationship Id="rId714" Type="http://schemas.openxmlformats.org/officeDocument/2006/relationships/customXml" Target="../ink/ink1312.xml"/><Relationship Id="rId713" Type="http://schemas.openxmlformats.org/officeDocument/2006/relationships/image" Target="../media/image1307.png"/><Relationship Id="rId712" Type="http://schemas.openxmlformats.org/officeDocument/2006/relationships/customXml" Target="../ink/ink1311.xml"/><Relationship Id="rId711" Type="http://schemas.openxmlformats.org/officeDocument/2006/relationships/image" Target="../media/image1306.png"/><Relationship Id="rId710" Type="http://schemas.openxmlformats.org/officeDocument/2006/relationships/customXml" Target="../ink/ink1310.xml"/><Relationship Id="rId71" Type="http://schemas.openxmlformats.org/officeDocument/2006/relationships/customXml" Target="../ink/ink990.xml"/><Relationship Id="rId709" Type="http://schemas.openxmlformats.org/officeDocument/2006/relationships/image" Target="../media/image1305.png"/><Relationship Id="rId708" Type="http://schemas.openxmlformats.org/officeDocument/2006/relationships/customXml" Target="../ink/ink1309.xml"/><Relationship Id="rId707" Type="http://schemas.openxmlformats.org/officeDocument/2006/relationships/image" Target="../media/image1304.png"/><Relationship Id="rId706" Type="http://schemas.openxmlformats.org/officeDocument/2006/relationships/customXml" Target="../ink/ink1308.xml"/><Relationship Id="rId705" Type="http://schemas.openxmlformats.org/officeDocument/2006/relationships/image" Target="../media/image1303.png"/><Relationship Id="rId704" Type="http://schemas.openxmlformats.org/officeDocument/2006/relationships/customXml" Target="../ink/ink1307.xml"/><Relationship Id="rId703" Type="http://schemas.openxmlformats.org/officeDocument/2006/relationships/image" Target="../media/image1302.png"/><Relationship Id="rId702" Type="http://schemas.openxmlformats.org/officeDocument/2006/relationships/customXml" Target="../ink/ink1306.xml"/><Relationship Id="rId701" Type="http://schemas.openxmlformats.org/officeDocument/2006/relationships/image" Target="../media/image1301.png"/><Relationship Id="rId700" Type="http://schemas.openxmlformats.org/officeDocument/2006/relationships/customXml" Target="../ink/ink1305.xml"/><Relationship Id="rId70" Type="http://schemas.openxmlformats.org/officeDocument/2006/relationships/image" Target="../media/image986.png"/><Relationship Id="rId7" Type="http://schemas.openxmlformats.org/officeDocument/2006/relationships/customXml" Target="../ink/ink958.xml"/><Relationship Id="rId699" Type="http://schemas.openxmlformats.org/officeDocument/2006/relationships/image" Target="../media/image1300.png"/><Relationship Id="rId698" Type="http://schemas.openxmlformats.org/officeDocument/2006/relationships/customXml" Target="../ink/ink1304.xml"/><Relationship Id="rId697" Type="http://schemas.openxmlformats.org/officeDocument/2006/relationships/image" Target="../media/image1299.png"/><Relationship Id="rId696" Type="http://schemas.openxmlformats.org/officeDocument/2006/relationships/customXml" Target="../ink/ink1303.xml"/><Relationship Id="rId695" Type="http://schemas.openxmlformats.org/officeDocument/2006/relationships/image" Target="../media/image1298.png"/><Relationship Id="rId694" Type="http://schemas.openxmlformats.org/officeDocument/2006/relationships/customXml" Target="../ink/ink1302.xml"/><Relationship Id="rId693" Type="http://schemas.openxmlformats.org/officeDocument/2006/relationships/image" Target="../media/image1297.png"/><Relationship Id="rId692" Type="http://schemas.openxmlformats.org/officeDocument/2006/relationships/customXml" Target="../ink/ink1301.xml"/><Relationship Id="rId691" Type="http://schemas.openxmlformats.org/officeDocument/2006/relationships/image" Target="../media/image1296.png"/><Relationship Id="rId690" Type="http://schemas.openxmlformats.org/officeDocument/2006/relationships/customXml" Target="../ink/ink1300.xml"/><Relationship Id="rId69" Type="http://schemas.openxmlformats.org/officeDocument/2006/relationships/customXml" Target="../ink/ink989.xml"/><Relationship Id="rId689" Type="http://schemas.openxmlformats.org/officeDocument/2006/relationships/image" Target="../media/image1295.png"/><Relationship Id="rId688" Type="http://schemas.openxmlformats.org/officeDocument/2006/relationships/customXml" Target="../ink/ink1299.xml"/><Relationship Id="rId687" Type="http://schemas.openxmlformats.org/officeDocument/2006/relationships/image" Target="../media/image1294.png"/><Relationship Id="rId686" Type="http://schemas.openxmlformats.org/officeDocument/2006/relationships/customXml" Target="../ink/ink1298.xml"/><Relationship Id="rId685" Type="http://schemas.openxmlformats.org/officeDocument/2006/relationships/image" Target="../media/image1293.png"/><Relationship Id="rId684" Type="http://schemas.openxmlformats.org/officeDocument/2006/relationships/customXml" Target="../ink/ink1297.xml"/><Relationship Id="rId683" Type="http://schemas.openxmlformats.org/officeDocument/2006/relationships/image" Target="../media/image1292.png"/><Relationship Id="rId682" Type="http://schemas.openxmlformats.org/officeDocument/2006/relationships/customXml" Target="../ink/ink1296.xml"/><Relationship Id="rId681" Type="http://schemas.openxmlformats.org/officeDocument/2006/relationships/image" Target="../media/image1291.png"/><Relationship Id="rId680" Type="http://schemas.openxmlformats.org/officeDocument/2006/relationships/customXml" Target="../ink/ink1295.xml"/><Relationship Id="rId68" Type="http://schemas.openxmlformats.org/officeDocument/2006/relationships/image" Target="../media/image985.png"/><Relationship Id="rId679" Type="http://schemas.openxmlformats.org/officeDocument/2006/relationships/image" Target="../media/image1290.png"/><Relationship Id="rId678" Type="http://schemas.openxmlformats.org/officeDocument/2006/relationships/customXml" Target="../ink/ink1294.xml"/><Relationship Id="rId677" Type="http://schemas.openxmlformats.org/officeDocument/2006/relationships/image" Target="../media/image1289.png"/><Relationship Id="rId676" Type="http://schemas.openxmlformats.org/officeDocument/2006/relationships/customXml" Target="../ink/ink1293.xml"/><Relationship Id="rId675" Type="http://schemas.openxmlformats.org/officeDocument/2006/relationships/image" Target="../media/image1288.png"/><Relationship Id="rId674" Type="http://schemas.openxmlformats.org/officeDocument/2006/relationships/customXml" Target="../ink/ink1292.xml"/><Relationship Id="rId673" Type="http://schemas.openxmlformats.org/officeDocument/2006/relationships/image" Target="../media/image1287.png"/><Relationship Id="rId672" Type="http://schemas.openxmlformats.org/officeDocument/2006/relationships/customXml" Target="../ink/ink1291.xml"/><Relationship Id="rId671" Type="http://schemas.openxmlformats.org/officeDocument/2006/relationships/image" Target="../media/image1286.png"/><Relationship Id="rId670" Type="http://schemas.openxmlformats.org/officeDocument/2006/relationships/customXml" Target="../ink/ink1290.xml"/><Relationship Id="rId67" Type="http://schemas.openxmlformats.org/officeDocument/2006/relationships/customXml" Target="../ink/ink988.xml"/><Relationship Id="rId669" Type="http://schemas.openxmlformats.org/officeDocument/2006/relationships/image" Target="../media/image1285.png"/><Relationship Id="rId668" Type="http://schemas.openxmlformats.org/officeDocument/2006/relationships/customXml" Target="../ink/ink1289.xml"/><Relationship Id="rId667" Type="http://schemas.openxmlformats.org/officeDocument/2006/relationships/image" Target="../media/image1284.png"/><Relationship Id="rId666" Type="http://schemas.openxmlformats.org/officeDocument/2006/relationships/customXml" Target="../ink/ink1288.xml"/><Relationship Id="rId665" Type="http://schemas.openxmlformats.org/officeDocument/2006/relationships/image" Target="../media/image1283.png"/><Relationship Id="rId664" Type="http://schemas.openxmlformats.org/officeDocument/2006/relationships/customXml" Target="../ink/ink1287.xml"/><Relationship Id="rId663" Type="http://schemas.openxmlformats.org/officeDocument/2006/relationships/image" Target="../media/image1282.png"/><Relationship Id="rId662" Type="http://schemas.openxmlformats.org/officeDocument/2006/relationships/customXml" Target="../ink/ink1286.xml"/><Relationship Id="rId661" Type="http://schemas.openxmlformats.org/officeDocument/2006/relationships/image" Target="../media/image1281.png"/><Relationship Id="rId660" Type="http://schemas.openxmlformats.org/officeDocument/2006/relationships/customXml" Target="../ink/ink1285.xml"/><Relationship Id="rId66" Type="http://schemas.openxmlformats.org/officeDocument/2006/relationships/image" Target="../media/image984.png"/><Relationship Id="rId659" Type="http://schemas.openxmlformats.org/officeDocument/2006/relationships/image" Target="../media/image1280.png"/><Relationship Id="rId658" Type="http://schemas.openxmlformats.org/officeDocument/2006/relationships/customXml" Target="../ink/ink1284.xml"/><Relationship Id="rId657" Type="http://schemas.openxmlformats.org/officeDocument/2006/relationships/image" Target="../media/image1279.png"/><Relationship Id="rId656" Type="http://schemas.openxmlformats.org/officeDocument/2006/relationships/customXml" Target="../ink/ink1283.xml"/><Relationship Id="rId655" Type="http://schemas.openxmlformats.org/officeDocument/2006/relationships/image" Target="../media/image1278.png"/><Relationship Id="rId654" Type="http://schemas.openxmlformats.org/officeDocument/2006/relationships/customXml" Target="../ink/ink1282.xml"/><Relationship Id="rId653" Type="http://schemas.openxmlformats.org/officeDocument/2006/relationships/image" Target="../media/image1277.png"/><Relationship Id="rId652" Type="http://schemas.openxmlformats.org/officeDocument/2006/relationships/customXml" Target="../ink/ink1281.xml"/><Relationship Id="rId651" Type="http://schemas.openxmlformats.org/officeDocument/2006/relationships/image" Target="../media/image1276.png"/><Relationship Id="rId650" Type="http://schemas.openxmlformats.org/officeDocument/2006/relationships/customXml" Target="../ink/ink1280.xml"/><Relationship Id="rId65" Type="http://schemas.openxmlformats.org/officeDocument/2006/relationships/customXml" Target="../ink/ink987.xml"/><Relationship Id="rId649" Type="http://schemas.openxmlformats.org/officeDocument/2006/relationships/image" Target="../media/image1275.png"/><Relationship Id="rId648" Type="http://schemas.openxmlformats.org/officeDocument/2006/relationships/customXml" Target="../ink/ink1279.xml"/><Relationship Id="rId647" Type="http://schemas.openxmlformats.org/officeDocument/2006/relationships/image" Target="../media/image1274.png"/><Relationship Id="rId646" Type="http://schemas.openxmlformats.org/officeDocument/2006/relationships/customXml" Target="../ink/ink1278.xml"/><Relationship Id="rId645" Type="http://schemas.openxmlformats.org/officeDocument/2006/relationships/image" Target="../media/image1273.png"/><Relationship Id="rId644" Type="http://schemas.openxmlformats.org/officeDocument/2006/relationships/customXml" Target="../ink/ink1277.xml"/><Relationship Id="rId643" Type="http://schemas.openxmlformats.org/officeDocument/2006/relationships/image" Target="../media/image1272.png"/><Relationship Id="rId642" Type="http://schemas.openxmlformats.org/officeDocument/2006/relationships/customXml" Target="../ink/ink1276.xml"/><Relationship Id="rId641" Type="http://schemas.openxmlformats.org/officeDocument/2006/relationships/image" Target="../media/image1271.png"/><Relationship Id="rId640" Type="http://schemas.openxmlformats.org/officeDocument/2006/relationships/customXml" Target="../ink/ink1275.xml"/><Relationship Id="rId64" Type="http://schemas.openxmlformats.org/officeDocument/2006/relationships/image" Target="../media/image983.png"/><Relationship Id="rId639" Type="http://schemas.openxmlformats.org/officeDocument/2006/relationships/image" Target="../media/image1270.png"/><Relationship Id="rId638" Type="http://schemas.openxmlformats.org/officeDocument/2006/relationships/customXml" Target="../ink/ink1274.xml"/><Relationship Id="rId637" Type="http://schemas.openxmlformats.org/officeDocument/2006/relationships/image" Target="../media/image1269.png"/><Relationship Id="rId636" Type="http://schemas.openxmlformats.org/officeDocument/2006/relationships/customXml" Target="../ink/ink1273.xml"/><Relationship Id="rId635" Type="http://schemas.openxmlformats.org/officeDocument/2006/relationships/image" Target="../media/image1268.png"/><Relationship Id="rId634" Type="http://schemas.openxmlformats.org/officeDocument/2006/relationships/customXml" Target="../ink/ink1272.xml"/><Relationship Id="rId633" Type="http://schemas.openxmlformats.org/officeDocument/2006/relationships/image" Target="../media/image1267.png"/><Relationship Id="rId632" Type="http://schemas.openxmlformats.org/officeDocument/2006/relationships/customXml" Target="../ink/ink1271.xml"/><Relationship Id="rId631" Type="http://schemas.openxmlformats.org/officeDocument/2006/relationships/image" Target="../media/image1266.png"/><Relationship Id="rId630" Type="http://schemas.openxmlformats.org/officeDocument/2006/relationships/customXml" Target="../ink/ink1270.xml"/><Relationship Id="rId63" Type="http://schemas.openxmlformats.org/officeDocument/2006/relationships/customXml" Target="../ink/ink986.xml"/><Relationship Id="rId629" Type="http://schemas.openxmlformats.org/officeDocument/2006/relationships/image" Target="../media/image1265.png"/><Relationship Id="rId628" Type="http://schemas.openxmlformats.org/officeDocument/2006/relationships/customXml" Target="../ink/ink1269.xml"/><Relationship Id="rId627" Type="http://schemas.openxmlformats.org/officeDocument/2006/relationships/image" Target="../media/image1264.png"/><Relationship Id="rId626" Type="http://schemas.openxmlformats.org/officeDocument/2006/relationships/customXml" Target="../ink/ink1268.xml"/><Relationship Id="rId625" Type="http://schemas.openxmlformats.org/officeDocument/2006/relationships/image" Target="../media/image1263.png"/><Relationship Id="rId624" Type="http://schemas.openxmlformats.org/officeDocument/2006/relationships/customXml" Target="../ink/ink1267.xml"/><Relationship Id="rId623" Type="http://schemas.openxmlformats.org/officeDocument/2006/relationships/image" Target="../media/image1262.png"/><Relationship Id="rId622" Type="http://schemas.openxmlformats.org/officeDocument/2006/relationships/customXml" Target="../ink/ink1266.xml"/><Relationship Id="rId621" Type="http://schemas.openxmlformats.org/officeDocument/2006/relationships/image" Target="../media/image1261.png"/><Relationship Id="rId620" Type="http://schemas.openxmlformats.org/officeDocument/2006/relationships/customXml" Target="../ink/ink1265.xml"/><Relationship Id="rId62" Type="http://schemas.openxmlformats.org/officeDocument/2006/relationships/image" Target="../media/image982.png"/><Relationship Id="rId619" Type="http://schemas.openxmlformats.org/officeDocument/2006/relationships/image" Target="../media/image1260.png"/><Relationship Id="rId618" Type="http://schemas.openxmlformats.org/officeDocument/2006/relationships/customXml" Target="../ink/ink1264.xml"/><Relationship Id="rId617" Type="http://schemas.openxmlformats.org/officeDocument/2006/relationships/image" Target="../media/image1259.png"/><Relationship Id="rId616" Type="http://schemas.openxmlformats.org/officeDocument/2006/relationships/customXml" Target="../ink/ink1263.xml"/><Relationship Id="rId615" Type="http://schemas.openxmlformats.org/officeDocument/2006/relationships/image" Target="../media/image1258.png"/><Relationship Id="rId614" Type="http://schemas.openxmlformats.org/officeDocument/2006/relationships/customXml" Target="../ink/ink1262.xml"/><Relationship Id="rId613" Type="http://schemas.openxmlformats.org/officeDocument/2006/relationships/image" Target="../media/image1257.png"/><Relationship Id="rId612" Type="http://schemas.openxmlformats.org/officeDocument/2006/relationships/customXml" Target="../ink/ink1261.xml"/><Relationship Id="rId611" Type="http://schemas.openxmlformats.org/officeDocument/2006/relationships/image" Target="../media/image1256.png"/><Relationship Id="rId610" Type="http://schemas.openxmlformats.org/officeDocument/2006/relationships/customXml" Target="../ink/ink1260.xml"/><Relationship Id="rId61" Type="http://schemas.openxmlformats.org/officeDocument/2006/relationships/customXml" Target="../ink/ink985.xml"/><Relationship Id="rId609" Type="http://schemas.openxmlformats.org/officeDocument/2006/relationships/image" Target="../media/image1255.png"/><Relationship Id="rId608" Type="http://schemas.openxmlformats.org/officeDocument/2006/relationships/customXml" Target="../ink/ink1259.xml"/><Relationship Id="rId607" Type="http://schemas.openxmlformats.org/officeDocument/2006/relationships/image" Target="../media/image1254.png"/><Relationship Id="rId606" Type="http://schemas.openxmlformats.org/officeDocument/2006/relationships/customXml" Target="../ink/ink1258.xml"/><Relationship Id="rId605" Type="http://schemas.openxmlformats.org/officeDocument/2006/relationships/image" Target="../media/image1253.png"/><Relationship Id="rId604" Type="http://schemas.openxmlformats.org/officeDocument/2006/relationships/customXml" Target="../ink/ink1257.xml"/><Relationship Id="rId603" Type="http://schemas.openxmlformats.org/officeDocument/2006/relationships/customXml" Target="../ink/ink1256.xml"/><Relationship Id="rId602" Type="http://schemas.openxmlformats.org/officeDocument/2006/relationships/image" Target="../media/image1252.png"/><Relationship Id="rId601" Type="http://schemas.openxmlformats.org/officeDocument/2006/relationships/customXml" Target="../ink/ink1255.xml"/><Relationship Id="rId600" Type="http://schemas.openxmlformats.org/officeDocument/2006/relationships/image" Target="../media/image1251.png"/><Relationship Id="rId60" Type="http://schemas.openxmlformats.org/officeDocument/2006/relationships/image" Target="../media/image981.png"/><Relationship Id="rId6" Type="http://schemas.openxmlformats.org/officeDocument/2006/relationships/image" Target="../media/image954.png"/><Relationship Id="rId599" Type="http://schemas.openxmlformats.org/officeDocument/2006/relationships/customXml" Target="../ink/ink1254.xml"/><Relationship Id="rId598" Type="http://schemas.openxmlformats.org/officeDocument/2006/relationships/image" Target="../media/image1250.png"/><Relationship Id="rId597" Type="http://schemas.openxmlformats.org/officeDocument/2006/relationships/customXml" Target="../ink/ink1253.xml"/><Relationship Id="rId596" Type="http://schemas.openxmlformats.org/officeDocument/2006/relationships/image" Target="../media/image1249.png"/><Relationship Id="rId595" Type="http://schemas.openxmlformats.org/officeDocument/2006/relationships/customXml" Target="../ink/ink1252.xml"/><Relationship Id="rId594" Type="http://schemas.openxmlformats.org/officeDocument/2006/relationships/image" Target="../media/image1248.png"/><Relationship Id="rId593" Type="http://schemas.openxmlformats.org/officeDocument/2006/relationships/customXml" Target="../ink/ink1251.xml"/><Relationship Id="rId592" Type="http://schemas.openxmlformats.org/officeDocument/2006/relationships/image" Target="../media/image1247.png"/><Relationship Id="rId591" Type="http://schemas.openxmlformats.org/officeDocument/2006/relationships/customXml" Target="../ink/ink1250.xml"/><Relationship Id="rId590" Type="http://schemas.openxmlformats.org/officeDocument/2006/relationships/image" Target="../media/image1246.png"/><Relationship Id="rId59" Type="http://schemas.openxmlformats.org/officeDocument/2006/relationships/customXml" Target="../ink/ink984.xml"/><Relationship Id="rId589" Type="http://schemas.openxmlformats.org/officeDocument/2006/relationships/customXml" Target="../ink/ink1249.xml"/><Relationship Id="rId588" Type="http://schemas.openxmlformats.org/officeDocument/2006/relationships/image" Target="../media/image1245.png"/><Relationship Id="rId587" Type="http://schemas.openxmlformats.org/officeDocument/2006/relationships/customXml" Target="../ink/ink1248.xml"/><Relationship Id="rId586" Type="http://schemas.openxmlformats.org/officeDocument/2006/relationships/image" Target="../media/image1244.png"/><Relationship Id="rId585" Type="http://schemas.openxmlformats.org/officeDocument/2006/relationships/customXml" Target="../ink/ink1247.xml"/><Relationship Id="rId584" Type="http://schemas.openxmlformats.org/officeDocument/2006/relationships/image" Target="../media/image1243.png"/><Relationship Id="rId583" Type="http://schemas.openxmlformats.org/officeDocument/2006/relationships/customXml" Target="../ink/ink1246.xml"/><Relationship Id="rId582" Type="http://schemas.openxmlformats.org/officeDocument/2006/relationships/image" Target="../media/image1242.png"/><Relationship Id="rId581" Type="http://schemas.openxmlformats.org/officeDocument/2006/relationships/customXml" Target="../ink/ink1245.xml"/><Relationship Id="rId580" Type="http://schemas.openxmlformats.org/officeDocument/2006/relationships/image" Target="../media/image1241.png"/><Relationship Id="rId58" Type="http://schemas.openxmlformats.org/officeDocument/2006/relationships/image" Target="../media/image980.png"/><Relationship Id="rId579" Type="http://schemas.openxmlformats.org/officeDocument/2006/relationships/customXml" Target="../ink/ink1244.xml"/><Relationship Id="rId578" Type="http://schemas.openxmlformats.org/officeDocument/2006/relationships/image" Target="../media/image1240.png"/><Relationship Id="rId577" Type="http://schemas.openxmlformats.org/officeDocument/2006/relationships/customXml" Target="../ink/ink1243.xml"/><Relationship Id="rId576" Type="http://schemas.openxmlformats.org/officeDocument/2006/relationships/image" Target="../media/image1239.png"/><Relationship Id="rId575" Type="http://schemas.openxmlformats.org/officeDocument/2006/relationships/customXml" Target="../ink/ink1242.xml"/><Relationship Id="rId574" Type="http://schemas.openxmlformats.org/officeDocument/2006/relationships/image" Target="../media/image1238.png"/><Relationship Id="rId573" Type="http://schemas.openxmlformats.org/officeDocument/2006/relationships/customXml" Target="../ink/ink1241.xml"/><Relationship Id="rId572" Type="http://schemas.openxmlformats.org/officeDocument/2006/relationships/image" Target="../media/image1237.png"/><Relationship Id="rId571" Type="http://schemas.openxmlformats.org/officeDocument/2006/relationships/customXml" Target="../ink/ink1240.xml"/><Relationship Id="rId570" Type="http://schemas.openxmlformats.org/officeDocument/2006/relationships/image" Target="../media/image1236.png"/><Relationship Id="rId57" Type="http://schemas.openxmlformats.org/officeDocument/2006/relationships/customXml" Target="../ink/ink983.xml"/><Relationship Id="rId569" Type="http://schemas.openxmlformats.org/officeDocument/2006/relationships/customXml" Target="../ink/ink1239.xml"/><Relationship Id="rId568" Type="http://schemas.openxmlformats.org/officeDocument/2006/relationships/image" Target="../media/image1235.png"/><Relationship Id="rId567" Type="http://schemas.openxmlformats.org/officeDocument/2006/relationships/customXml" Target="../ink/ink1238.xml"/><Relationship Id="rId566" Type="http://schemas.openxmlformats.org/officeDocument/2006/relationships/image" Target="../media/image1234.png"/><Relationship Id="rId565" Type="http://schemas.openxmlformats.org/officeDocument/2006/relationships/customXml" Target="../ink/ink1237.xml"/><Relationship Id="rId564" Type="http://schemas.openxmlformats.org/officeDocument/2006/relationships/image" Target="../media/image1233.png"/><Relationship Id="rId563" Type="http://schemas.openxmlformats.org/officeDocument/2006/relationships/customXml" Target="../ink/ink1236.xml"/><Relationship Id="rId562" Type="http://schemas.openxmlformats.org/officeDocument/2006/relationships/image" Target="../media/image1232.png"/><Relationship Id="rId561" Type="http://schemas.openxmlformats.org/officeDocument/2006/relationships/customXml" Target="../ink/ink1235.xml"/><Relationship Id="rId560" Type="http://schemas.openxmlformats.org/officeDocument/2006/relationships/image" Target="../media/image1231.png"/><Relationship Id="rId56" Type="http://schemas.openxmlformats.org/officeDocument/2006/relationships/image" Target="../media/image979.png"/><Relationship Id="rId559" Type="http://schemas.openxmlformats.org/officeDocument/2006/relationships/customXml" Target="../ink/ink1234.xml"/><Relationship Id="rId558" Type="http://schemas.openxmlformats.org/officeDocument/2006/relationships/image" Target="../media/image1230.png"/><Relationship Id="rId557" Type="http://schemas.openxmlformats.org/officeDocument/2006/relationships/customXml" Target="../ink/ink1233.xml"/><Relationship Id="rId556" Type="http://schemas.openxmlformats.org/officeDocument/2006/relationships/image" Target="../media/image1229.png"/><Relationship Id="rId555" Type="http://schemas.openxmlformats.org/officeDocument/2006/relationships/customXml" Target="../ink/ink1232.xml"/><Relationship Id="rId554" Type="http://schemas.openxmlformats.org/officeDocument/2006/relationships/image" Target="../media/image1228.png"/><Relationship Id="rId553" Type="http://schemas.openxmlformats.org/officeDocument/2006/relationships/customXml" Target="../ink/ink1231.xml"/><Relationship Id="rId552" Type="http://schemas.openxmlformats.org/officeDocument/2006/relationships/image" Target="../media/image1227.png"/><Relationship Id="rId551" Type="http://schemas.openxmlformats.org/officeDocument/2006/relationships/customXml" Target="../ink/ink1230.xml"/><Relationship Id="rId550" Type="http://schemas.openxmlformats.org/officeDocument/2006/relationships/image" Target="../media/image1226.png"/><Relationship Id="rId55" Type="http://schemas.openxmlformats.org/officeDocument/2006/relationships/customXml" Target="../ink/ink982.xml"/><Relationship Id="rId549" Type="http://schemas.openxmlformats.org/officeDocument/2006/relationships/customXml" Target="../ink/ink1229.xml"/><Relationship Id="rId548" Type="http://schemas.openxmlformats.org/officeDocument/2006/relationships/image" Target="../media/image1225.png"/><Relationship Id="rId547" Type="http://schemas.openxmlformats.org/officeDocument/2006/relationships/customXml" Target="../ink/ink1228.xml"/><Relationship Id="rId546" Type="http://schemas.openxmlformats.org/officeDocument/2006/relationships/image" Target="../media/image1224.png"/><Relationship Id="rId545" Type="http://schemas.openxmlformats.org/officeDocument/2006/relationships/customXml" Target="../ink/ink1227.xml"/><Relationship Id="rId544" Type="http://schemas.openxmlformats.org/officeDocument/2006/relationships/image" Target="../media/image1223.png"/><Relationship Id="rId543" Type="http://schemas.openxmlformats.org/officeDocument/2006/relationships/customXml" Target="../ink/ink1226.xml"/><Relationship Id="rId542" Type="http://schemas.openxmlformats.org/officeDocument/2006/relationships/image" Target="../media/image1222.png"/><Relationship Id="rId541" Type="http://schemas.openxmlformats.org/officeDocument/2006/relationships/customXml" Target="../ink/ink1225.xml"/><Relationship Id="rId540" Type="http://schemas.openxmlformats.org/officeDocument/2006/relationships/image" Target="../media/image1221.png"/><Relationship Id="rId54" Type="http://schemas.openxmlformats.org/officeDocument/2006/relationships/image" Target="../media/image978.png"/><Relationship Id="rId539" Type="http://schemas.openxmlformats.org/officeDocument/2006/relationships/customXml" Target="../ink/ink1224.xml"/><Relationship Id="rId538" Type="http://schemas.openxmlformats.org/officeDocument/2006/relationships/image" Target="../media/image1220.png"/><Relationship Id="rId537" Type="http://schemas.openxmlformats.org/officeDocument/2006/relationships/customXml" Target="../ink/ink1223.xml"/><Relationship Id="rId536" Type="http://schemas.openxmlformats.org/officeDocument/2006/relationships/image" Target="../media/image1219.png"/><Relationship Id="rId535" Type="http://schemas.openxmlformats.org/officeDocument/2006/relationships/customXml" Target="../ink/ink1222.xml"/><Relationship Id="rId534" Type="http://schemas.openxmlformats.org/officeDocument/2006/relationships/image" Target="../media/image1218.png"/><Relationship Id="rId533" Type="http://schemas.openxmlformats.org/officeDocument/2006/relationships/customXml" Target="../ink/ink1221.xml"/><Relationship Id="rId532" Type="http://schemas.openxmlformats.org/officeDocument/2006/relationships/image" Target="../media/image1217.png"/><Relationship Id="rId531" Type="http://schemas.openxmlformats.org/officeDocument/2006/relationships/customXml" Target="../ink/ink1220.xml"/><Relationship Id="rId530" Type="http://schemas.openxmlformats.org/officeDocument/2006/relationships/image" Target="../media/image1216.png"/><Relationship Id="rId53" Type="http://schemas.openxmlformats.org/officeDocument/2006/relationships/customXml" Target="../ink/ink981.xml"/><Relationship Id="rId529" Type="http://schemas.openxmlformats.org/officeDocument/2006/relationships/customXml" Target="../ink/ink1219.xml"/><Relationship Id="rId528" Type="http://schemas.openxmlformats.org/officeDocument/2006/relationships/image" Target="../media/image1215.png"/><Relationship Id="rId527" Type="http://schemas.openxmlformats.org/officeDocument/2006/relationships/customXml" Target="../ink/ink1218.xml"/><Relationship Id="rId526" Type="http://schemas.openxmlformats.org/officeDocument/2006/relationships/image" Target="../media/image1214.png"/><Relationship Id="rId525" Type="http://schemas.openxmlformats.org/officeDocument/2006/relationships/customXml" Target="../ink/ink1217.xml"/><Relationship Id="rId524" Type="http://schemas.openxmlformats.org/officeDocument/2006/relationships/image" Target="../media/image1213.png"/><Relationship Id="rId523" Type="http://schemas.openxmlformats.org/officeDocument/2006/relationships/customXml" Target="../ink/ink1216.xml"/><Relationship Id="rId522" Type="http://schemas.openxmlformats.org/officeDocument/2006/relationships/image" Target="../media/image1212.png"/><Relationship Id="rId521" Type="http://schemas.openxmlformats.org/officeDocument/2006/relationships/customXml" Target="../ink/ink1215.xml"/><Relationship Id="rId520" Type="http://schemas.openxmlformats.org/officeDocument/2006/relationships/image" Target="../media/image1211.png"/><Relationship Id="rId52" Type="http://schemas.openxmlformats.org/officeDocument/2006/relationships/image" Target="../media/image977.png"/><Relationship Id="rId519" Type="http://schemas.openxmlformats.org/officeDocument/2006/relationships/customXml" Target="../ink/ink1214.xml"/><Relationship Id="rId518" Type="http://schemas.openxmlformats.org/officeDocument/2006/relationships/image" Target="../media/image1210.png"/><Relationship Id="rId517" Type="http://schemas.openxmlformats.org/officeDocument/2006/relationships/customXml" Target="../ink/ink1213.xml"/><Relationship Id="rId516" Type="http://schemas.openxmlformats.org/officeDocument/2006/relationships/image" Target="../media/image1209.png"/><Relationship Id="rId515" Type="http://schemas.openxmlformats.org/officeDocument/2006/relationships/customXml" Target="../ink/ink1212.xml"/><Relationship Id="rId514" Type="http://schemas.openxmlformats.org/officeDocument/2006/relationships/image" Target="../media/image1208.png"/><Relationship Id="rId513" Type="http://schemas.openxmlformats.org/officeDocument/2006/relationships/customXml" Target="../ink/ink1211.xml"/><Relationship Id="rId512" Type="http://schemas.openxmlformats.org/officeDocument/2006/relationships/image" Target="../media/image1207.png"/><Relationship Id="rId511" Type="http://schemas.openxmlformats.org/officeDocument/2006/relationships/customXml" Target="../ink/ink1210.xml"/><Relationship Id="rId510" Type="http://schemas.openxmlformats.org/officeDocument/2006/relationships/image" Target="../media/image1206.png"/><Relationship Id="rId51" Type="http://schemas.openxmlformats.org/officeDocument/2006/relationships/customXml" Target="../ink/ink980.xml"/><Relationship Id="rId509" Type="http://schemas.openxmlformats.org/officeDocument/2006/relationships/customXml" Target="../ink/ink1209.xml"/><Relationship Id="rId508" Type="http://schemas.openxmlformats.org/officeDocument/2006/relationships/image" Target="../media/image1205.png"/><Relationship Id="rId507" Type="http://schemas.openxmlformats.org/officeDocument/2006/relationships/customXml" Target="../ink/ink1208.xml"/><Relationship Id="rId506" Type="http://schemas.openxmlformats.org/officeDocument/2006/relationships/image" Target="../media/image1204.png"/><Relationship Id="rId505" Type="http://schemas.openxmlformats.org/officeDocument/2006/relationships/customXml" Target="../ink/ink1207.xml"/><Relationship Id="rId504" Type="http://schemas.openxmlformats.org/officeDocument/2006/relationships/image" Target="../media/image1203.png"/><Relationship Id="rId503" Type="http://schemas.openxmlformats.org/officeDocument/2006/relationships/customXml" Target="../ink/ink1206.xml"/><Relationship Id="rId502" Type="http://schemas.openxmlformats.org/officeDocument/2006/relationships/image" Target="../media/image1202.png"/><Relationship Id="rId501" Type="http://schemas.openxmlformats.org/officeDocument/2006/relationships/customXml" Target="../ink/ink1205.xml"/><Relationship Id="rId500" Type="http://schemas.openxmlformats.org/officeDocument/2006/relationships/image" Target="../media/image1201.png"/><Relationship Id="rId50" Type="http://schemas.openxmlformats.org/officeDocument/2006/relationships/image" Target="../media/image976.png"/><Relationship Id="rId5" Type="http://schemas.openxmlformats.org/officeDocument/2006/relationships/customXml" Target="../ink/ink957.xml"/><Relationship Id="rId499" Type="http://schemas.openxmlformats.org/officeDocument/2006/relationships/customXml" Target="../ink/ink1204.xml"/><Relationship Id="rId498" Type="http://schemas.openxmlformats.org/officeDocument/2006/relationships/image" Target="../media/image1200.png"/><Relationship Id="rId497" Type="http://schemas.openxmlformats.org/officeDocument/2006/relationships/customXml" Target="../ink/ink1203.xml"/><Relationship Id="rId496" Type="http://schemas.openxmlformats.org/officeDocument/2006/relationships/image" Target="../media/image1199.png"/><Relationship Id="rId495" Type="http://schemas.openxmlformats.org/officeDocument/2006/relationships/customXml" Target="../ink/ink1202.xml"/><Relationship Id="rId494" Type="http://schemas.openxmlformats.org/officeDocument/2006/relationships/image" Target="../media/image1198.png"/><Relationship Id="rId493" Type="http://schemas.openxmlformats.org/officeDocument/2006/relationships/customXml" Target="../ink/ink1201.xml"/><Relationship Id="rId492" Type="http://schemas.openxmlformats.org/officeDocument/2006/relationships/image" Target="../media/image1197.png"/><Relationship Id="rId491" Type="http://schemas.openxmlformats.org/officeDocument/2006/relationships/customXml" Target="../ink/ink1200.xml"/><Relationship Id="rId490" Type="http://schemas.openxmlformats.org/officeDocument/2006/relationships/image" Target="../media/image1196.png"/><Relationship Id="rId49" Type="http://schemas.openxmlformats.org/officeDocument/2006/relationships/customXml" Target="../ink/ink979.xml"/><Relationship Id="rId489" Type="http://schemas.openxmlformats.org/officeDocument/2006/relationships/customXml" Target="../ink/ink1199.xml"/><Relationship Id="rId488" Type="http://schemas.openxmlformats.org/officeDocument/2006/relationships/image" Target="../media/image1195.png"/><Relationship Id="rId487" Type="http://schemas.openxmlformats.org/officeDocument/2006/relationships/customXml" Target="../ink/ink1198.xml"/><Relationship Id="rId486" Type="http://schemas.openxmlformats.org/officeDocument/2006/relationships/image" Target="../media/image1194.png"/><Relationship Id="rId485" Type="http://schemas.openxmlformats.org/officeDocument/2006/relationships/customXml" Target="../ink/ink1197.xml"/><Relationship Id="rId484" Type="http://schemas.openxmlformats.org/officeDocument/2006/relationships/image" Target="../media/image1193.png"/><Relationship Id="rId483" Type="http://schemas.openxmlformats.org/officeDocument/2006/relationships/customXml" Target="../ink/ink1196.xml"/><Relationship Id="rId482" Type="http://schemas.openxmlformats.org/officeDocument/2006/relationships/image" Target="../media/image1192.png"/><Relationship Id="rId481" Type="http://schemas.openxmlformats.org/officeDocument/2006/relationships/customXml" Target="../ink/ink1195.xml"/><Relationship Id="rId480" Type="http://schemas.openxmlformats.org/officeDocument/2006/relationships/image" Target="../media/image1191.png"/><Relationship Id="rId48" Type="http://schemas.openxmlformats.org/officeDocument/2006/relationships/image" Target="../media/image975.png"/><Relationship Id="rId479" Type="http://schemas.openxmlformats.org/officeDocument/2006/relationships/customXml" Target="../ink/ink1194.xml"/><Relationship Id="rId478" Type="http://schemas.openxmlformats.org/officeDocument/2006/relationships/image" Target="../media/image1190.png"/><Relationship Id="rId477" Type="http://schemas.openxmlformats.org/officeDocument/2006/relationships/customXml" Target="../ink/ink1193.xml"/><Relationship Id="rId476" Type="http://schemas.openxmlformats.org/officeDocument/2006/relationships/image" Target="../media/image1189.png"/><Relationship Id="rId475" Type="http://schemas.openxmlformats.org/officeDocument/2006/relationships/customXml" Target="../ink/ink1192.xml"/><Relationship Id="rId474" Type="http://schemas.openxmlformats.org/officeDocument/2006/relationships/image" Target="../media/image1188.png"/><Relationship Id="rId473" Type="http://schemas.openxmlformats.org/officeDocument/2006/relationships/customXml" Target="../ink/ink1191.xml"/><Relationship Id="rId472" Type="http://schemas.openxmlformats.org/officeDocument/2006/relationships/image" Target="../media/image1187.png"/><Relationship Id="rId471" Type="http://schemas.openxmlformats.org/officeDocument/2006/relationships/customXml" Target="../ink/ink1190.xml"/><Relationship Id="rId470" Type="http://schemas.openxmlformats.org/officeDocument/2006/relationships/image" Target="../media/image1186.png"/><Relationship Id="rId47" Type="http://schemas.openxmlformats.org/officeDocument/2006/relationships/customXml" Target="../ink/ink978.xml"/><Relationship Id="rId469" Type="http://schemas.openxmlformats.org/officeDocument/2006/relationships/customXml" Target="../ink/ink1189.xml"/><Relationship Id="rId468" Type="http://schemas.openxmlformats.org/officeDocument/2006/relationships/image" Target="../media/image1185.png"/><Relationship Id="rId467" Type="http://schemas.openxmlformats.org/officeDocument/2006/relationships/customXml" Target="../ink/ink1188.xml"/><Relationship Id="rId466" Type="http://schemas.openxmlformats.org/officeDocument/2006/relationships/image" Target="../media/image1184.png"/><Relationship Id="rId465" Type="http://schemas.openxmlformats.org/officeDocument/2006/relationships/customXml" Target="../ink/ink1187.xml"/><Relationship Id="rId464" Type="http://schemas.openxmlformats.org/officeDocument/2006/relationships/image" Target="../media/image1183.png"/><Relationship Id="rId463" Type="http://schemas.openxmlformats.org/officeDocument/2006/relationships/customXml" Target="../ink/ink1186.xml"/><Relationship Id="rId462" Type="http://schemas.openxmlformats.org/officeDocument/2006/relationships/image" Target="../media/image1182.png"/><Relationship Id="rId461" Type="http://schemas.openxmlformats.org/officeDocument/2006/relationships/customXml" Target="../ink/ink1185.xml"/><Relationship Id="rId460" Type="http://schemas.openxmlformats.org/officeDocument/2006/relationships/image" Target="../media/image1181.png"/><Relationship Id="rId46" Type="http://schemas.openxmlformats.org/officeDocument/2006/relationships/image" Target="../media/image974.png"/><Relationship Id="rId459" Type="http://schemas.openxmlformats.org/officeDocument/2006/relationships/customXml" Target="../ink/ink1184.xml"/><Relationship Id="rId458" Type="http://schemas.openxmlformats.org/officeDocument/2006/relationships/image" Target="../media/image1180.png"/><Relationship Id="rId457" Type="http://schemas.openxmlformats.org/officeDocument/2006/relationships/customXml" Target="../ink/ink1183.xml"/><Relationship Id="rId456" Type="http://schemas.openxmlformats.org/officeDocument/2006/relationships/image" Target="../media/image1179.png"/><Relationship Id="rId455" Type="http://schemas.openxmlformats.org/officeDocument/2006/relationships/customXml" Target="../ink/ink1182.xml"/><Relationship Id="rId454" Type="http://schemas.openxmlformats.org/officeDocument/2006/relationships/image" Target="../media/image1178.png"/><Relationship Id="rId453" Type="http://schemas.openxmlformats.org/officeDocument/2006/relationships/customXml" Target="../ink/ink1181.xml"/><Relationship Id="rId452" Type="http://schemas.openxmlformats.org/officeDocument/2006/relationships/image" Target="../media/image1177.png"/><Relationship Id="rId451" Type="http://schemas.openxmlformats.org/officeDocument/2006/relationships/customXml" Target="../ink/ink1180.xml"/><Relationship Id="rId450" Type="http://schemas.openxmlformats.org/officeDocument/2006/relationships/image" Target="../media/image1176.png"/><Relationship Id="rId45" Type="http://schemas.openxmlformats.org/officeDocument/2006/relationships/customXml" Target="../ink/ink977.xml"/><Relationship Id="rId449" Type="http://schemas.openxmlformats.org/officeDocument/2006/relationships/customXml" Target="../ink/ink1179.xml"/><Relationship Id="rId448" Type="http://schemas.openxmlformats.org/officeDocument/2006/relationships/image" Target="../media/image1175.png"/><Relationship Id="rId447" Type="http://schemas.openxmlformats.org/officeDocument/2006/relationships/customXml" Target="../ink/ink1178.xml"/><Relationship Id="rId446" Type="http://schemas.openxmlformats.org/officeDocument/2006/relationships/image" Target="../media/image1174.png"/><Relationship Id="rId445" Type="http://schemas.openxmlformats.org/officeDocument/2006/relationships/customXml" Target="../ink/ink1177.xml"/><Relationship Id="rId444" Type="http://schemas.openxmlformats.org/officeDocument/2006/relationships/image" Target="../media/image1173.png"/><Relationship Id="rId443" Type="http://schemas.openxmlformats.org/officeDocument/2006/relationships/customXml" Target="../ink/ink1176.xml"/><Relationship Id="rId442" Type="http://schemas.openxmlformats.org/officeDocument/2006/relationships/image" Target="../media/image1172.png"/><Relationship Id="rId441" Type="http://schemas.openxmlformats.org/officeDocument/2006/relationships/customXml" Target="../ink/ink1175.xml"/><Relationship Id="rId440" Type="http://schemas.openxmlformats.org/officeDocument/2006/relationships/image" Target="../media/image1171.png"/><Relationship Id="rId44" Type="http://schemas.openxmlformats.org/officeDocument/2006/relationships/image" Target="../media/image973.png"/><Relationship Id="rId439" Type="http://schemas.openxmlformats.org/officeDocument/2006/relationships/customXml" Target="../ink/ink1174.xml"/><Relationship Id="rId438" Type="http://schemas.openxmlformats.org/officeDocument/2006/relationships/image" Target="../media/image1170.png"/><Relationship Id="rId437" Type="http://schemas.openxmlformats.org/officeDocument/2006/relationships/customXml" Target="../ink/ink1173.xml"/><Relationship Id="rId436" Type="http://schemas.openxmlformats.org/officeDocument/2006/relationships/image" Target="../media/image1169.png"/><Relationship Id="rId435" Type="http://schemas.openxmlformats.org/officeDocument/2006/relationships/customXml" Target="../ink/ink1172.xml"/><Relationship Id="rId434" Type="http://schemas.openxmlformats.org/officeDocument/2006/relationships/image" Target="../media/image1168.png"/><Relationship Id="rId433" Type="http://schemas.openxmlformats.org/officeDocument/2006/relationships/customXml" Target="../ink/ink1171.xml"/><Relationship Id="rId432" Type="http://schemas.openxmlformats.org/officeDocument/2006/relationships/image" Target="../media/image1167.png"/><Relationship Id="rId431" Type="http://schemas.openxmlformats.org/officeDocument/2006/relationships/customXml" Target="../ink/ink1170.xml"/><Relationship Id="rId430" Type="http://schemas.openxmlformats.org/officeDocument/2006/relationships/image" Target="../media/image1166.png"/><Relationship Id="rId43" Type="http://schemas.openxmlformats.org/officeDocument/2006/relationships/customXml" Target="../ink/ink976.xml"/><Relationship Id="rId429" Type="http://schemas.openxmlformats.org/officeDocument/2006/relationships/customXml" Target="../ink/ink1169.xml"/><Relationship Id="rId428" Type="http://schemas.openxmlformats.org/officeDocument/2006/relationships/image" Target="../media/image1165.png"/><Relationship Id="rId427" Type="http://schemas.openxmlformats.org/officeDocument/2006/relationships/customXml" Target="../ink/ink1168.xml"/><Relationship Id="rId426" Type="http://schemas.openxmlformats.org/officeDocument/2006/relationships/image" Target="../media/image1164.png"/><Relationship Id="rId425" Type="http://schemas.openxmlformats.org/officeDocument/2006/relationships/customXml" Target="../ink/ink1167.xml"/><Relationship Id="rId424" Type="http://schemas.openxmlformats.org/officeDocument/2006/relationships/image" Target="../media/image1163.png"/><Relationship Id="rId423" Type="http://schemas.openxmlformats.org/officeDocument/2006/relationships/customXml" Target="../ink/ink1166.xml"/><Relationship Id="rId422" Type="http://schemas.openxmlformats.org/officeDocument/2006/relationships/image" Target="../media/image1162.png"/><Relationship Id="rId421" Type="http://schemas.openxmlformats.org/officeDocument/2006/relationships/customXml" Target="../ink/ink1165.xml"/><Relationship Id="rId420" Type="http://schemas.openxmlformats.org/officeDocument/2006/relationships/image" Target="../media/image1161.png"/><Relationship Id="rId42" Type="http://schemas.openxmlformats.org/officeDocument/2006/relationships/image" Target="../media/image972.png"/><Relationship Id="rId419" Type="http://schemas.openxmlformats.org/officeDocument/2006/relationships/customXml" Target="../ink/ink1164.xml"/><Relationship Id="rId418" Type="http://schemas.openxmlformats.org/officeDocument/2006/relationships/image" Target="../media/image1160.png"/><Relationship Id="rId417" Type="http://schemas.openxmlformats.org/officeDocument/2006/relationships/customXml" Target="../ink/ink1163.xml"/><Relationship Id="rId416" Type="http://schemas.openxmlformats.org/officeDocument/2006/relationships/image" Target="../media/image1159.png"/><Relationship Id="rId415" Type="http://schemas.openxmlformats.org/officeDocument/2006/relationships/customXml" Target="../ink/ink1162.xml"/><Relationship Id="rId414" Type="http://schemas.openxmlformats.org/officeDocument/2006/relationships/image" Target="../media/image1158.png"/><Relationship Id="rId413" Type="http://schemas.openxmlformats.org/officeDocument/2006/relationships/customXml" Target="../ink/ink1161.xml"/><Relationship Id="rId412" Type="http://schemas.openxmlformats.org/officeDocument/2006/relationships/image" Target="../media/image1157.png"/><Relationship Id="rId411" Type="http://schemas.openxmlformats.org/officeDocument/2006/relationships/customXml" Target="../ink/ink1160.xml"/><Relationship Id="rId410" Type="http://schemas.openxmlformats.org/officeDocument/2006/relationships/image" Target="../media/image1156.png"/><Relationship Id="rId41" Type="http://schemas.openxmlformats.org/officeDocument/2006/relationships/customXml" Target="../ink/ink975.xml"/><Relationship Id="rId409" Type="http://schemas.openxmlformats.org/officeDocument/2006/relationships/customXml" Target="../ink/ink1159.xml"/><Relationship Id="rId408" Type="http://schemas.openxmlformats.org/officeDocument/2006/relationships/image" Target="../media/image1155.png"/><Relationship Id="rId407" Type="http://schemas.openxmlformats.org/officeDocument/2006/relationships/customXml" Target="../ink/ink1158.xml"/><Relationship Id="rId406" Type="http://schemas.openxmlformats.org/officeDocument/2006/relationships/image" Target="../media/image1154.png"/><Relationship Id="rId405" Type="http://schemas.openxmlformats.org/officeDocument/2006/relationships/customXml" Target="../ink/ink1157.xml"/><Relationship Id="rId404" Type="http://schemas.openxmlformats.org/officeDocument/2006/relationships/image" Target="../media/image1153.png"/><Relationship Id="rId403" Type="http://schemas.openxmlformats.org/officeDocument/2006/relationships/customXml" Target="../ink/ink1156.xml"/><Relationship Id="rId402" Type="http://schemas.openxmlformats.org/officeDocument/2006/relationships/image" Target="../media/image1152.png"/><Relationship Id="rId401" Type="http://schemas.openxmlformats.org/officeDocument/2006/relationships/customXml" Target="../ink/ink1155.xml"/><Relationship Id="rId400" Type="http://schemas.openxmlformats.org/officeDocument/2006/relationships/image" Target="../media/image1151.png"/><Relationship Id="rId40" Type="http://schemas.openxmlformats.org/officeDocument/2006/relationships/image" Target="../media/image971.png"/><Relationship Id="rId4" Type="http://schemas.openxmlformats.org/officeDocument/2006/relationships/image" Target="../media/image953.png"/><Relationship Id="rId399" Type="http://schemas.openxmlformats.org/officeDocument/2006/relationships/customXml" Target="../ink/ink1154.xml"/><Relationship Id="rId398" Type="http://schemas.openxmlformats.org/officeDocument/2006/relationships/image" Target="../media/image1150.png"/><Relationship Id="rId397" Type="http://schemas.openxmlformats.org/officeDocument/2006/relationships/customXml" Target="../ink/ink1153.xml"/><Relationship Id="rId396" Type="http://schemas.openxmlformats.org/officeDocument/2006/relationships/image" Target="../media/image1149.png"/><Relationship Id="rId395" Type="http://schemas.openxmlformats.org/officeDocument/2006/relationships/customXml" Target="../ink/ink1152.xml"/><Relationship Id="rId394" Type="http://schemas.openxmlformats.org/officeDocument/2006/relationships/image" Target="../media/image1148.png"/><Relationship Id="rId393" Type="http://schemas.openxmlformats.org/officeDocument/2006/relationships/customXml" Target="../ink/ink1151.xml"/><Relationship Id="rId392" Type="http://schemas.openxmlformats.org/officeDocument/2006/relationships/image" Target="../media/image1147.png"/><Relationship Id="rId391" Type="http://schemas.openxmlformats.org/officeDocument/2006/relationships/customXml" Target="../ink/ink1150.xml"/><Relationship Id="rId390" Type="http://schemas.openxmlformats.org/officeDocument/2006/relationships/image" Target="../media/image1146.png"/><Relationship Id="rId39" Type="http://schemas.openxmlformats.org/officeDocument/2006/relationships/customXml" Target="../ink/ink974.xml"/><Relationship Id="rId389" Type="http://schemas.openxmlformats.org/officeDocument/2006/relationships/customXml" Target="../ink/ink1149.xml"/><Relationship Id="rId388" Type="http://schemas.openxmlformats.org/officeDocument/2006/relationships/image" Target="../media/image1145.png"/><Relationship Id="rId387" Type="http://schemas.openxmlformats.org/officeDocument/2006/relationships/customXml" Target="../ink/ink1148.xml"/><Relationship Id="rId386" Type="http://schemas.openxmlformats.org/officeDocument/2006/relationships/image" Target="../media/image1144.png"/><Relationship Id="rId385" Type="http://schemas.openxmlformats.org/officeDocument/2006/relationships/customXml" Target="../ink/ink1147.xml"/><Relationship Id="rId384" Type="http://schemas.openxmlformats.org/officeDocument/2006/relationships/image" Target="../media/image1143.png"/><Relationship Id="rId383" Type="http://schemas.openxmlformats.org/officeDocument/2006/relationships/customXml" Target="../ink/ink1146.xml"/><Relationship Id="rId382" Type="http://schemas.openxmlformats.org/officeDocument/2006/relationships/image" Target="../media/image1142.png"/><Relationship Id="rId381" Type="http://schemas.openxmlformats.org/officeDocument/2006/relationships/customXml" Target="../ink/ink1145.xml"/><Relationship Id="rId380" Type="http://schemas.openxmlformats.org/officeDocument/2006/relationships/image" Target="../media/image1141.png"/><Relationship Id="rId38" Type="http://schemas.openxmlformats.org/officeDocument/2006/relationships/image" Target="../media/image970.png"/><Relationship Id="rId379" Type="http://schemas.openxmlformats.org/officeDocument/2006/relationships/customXml" Target="../ink/ink1144.xml"/><Relationship Id="rId378" Type="http://schemas.openxmlformats.org/officeDocument/2006/relationships/image" Target="../media/image1140.png"/><Relationship Id="rId377" Type="http://schemas.openxmlformats.org/officeDocument/2006/relationships/customXml" Target="../ink/ink1143.xml"/><Relationship Id="rId376" Type="http://schemas.openxmlformats.org/officeDocument/2006/relationships/image" Target="../media/image1139.png"/><Relationship Id="rId375" Type="http://schemas.openxmlformats.org/officeDocument/2006/relationships/customXml" Target="../ink/ink1142.xml"/><Relationship Id="rId374" Type="http://schemas.openxmlformats.org/officeDocument/2006/relationships/image" Target="../media/image1138.png"/><Relationship Id="rId373" Type="http://schemas.openxmlformats.org/officeDocument/2006/relationships/customXml" Target="../ink/ink1141.xml"/><Relationship Id="rId372" Type="http://schemas.openxmlformats.org/officeDocument/2006/relationships/image" Target="../media/image1137.png"/><Relationship Id="rId371" Type="http://schemas.openxmlformats.org/officeDocument/2006/relationships/customXml" Target="../ink/ink1140.xml"/><Relationship Id="rId370" Type="http://schemas.openxmlformats.org/officeDocument/2006/relationships/image" Target="../media/image1136.png"/><Relationship Id="rId37" Type="http://schemas.openxmlformats.org/officeDocument/2006/relationships/customXml" Target="../ink/ink973.xml"/><Relationship Id="rId369" Type="http://schemas.openxmlformats.org/officeDocument/2006/relationships/customXml" Target="../ink/ink1139.xml"/><Relationship Id="rId368" Type="http://schemas.openxmlformats.org/officeDocument/2006/relationships/image" Target="../media/image1135.png"/><Relationship Id="rId367" Type="http://schemas.openxmlformats.org/officeDocument/2006/relationships/customXml" Target="../ink/ink1138.xml"/><Relationship Id="rId366" Type="http://schemas.openxmlformats.org/officeDocument/2006/relationships/image" Target="../media/image1134.png"/><Relationship Id="rId365" Type="http://schemas.openxmlformats.org/officeDocument/2006/relationships/customXml" Target="../ink/ink1137.xml"/><Relationship Id="rId364" Type="http://schemas.openxmlformats.org/officeDocument/2006/relationships/image" Target="../media/image1133.png"/><Relationship Id="rId363" Type="http://schemas.openxmlformats.org/officeDocument/2006/relationships/customXml" Target="../ink/ink1136.xml"/><Relationship Id="rId362" Type="http://schemas.openxmlformats.org/officeDocument/2006/relationships/image" Target="../media/image1132.png"/><Relationship Id="rId361" Type="http://schemas.openxmlformats.org/officeDocument/2006/relationships/customXml" Target="../ink/ink1135.xml"/><Relationship Id="rId360" Type="http://schemas.openxmlformats.org/officeDocument/2006/relationships/image" Target="../media/image1131.png"/><Relationship Id="rId36" Type="http://schemas.openxmlformats.org/officeDocument/2006/relationships/image" Target="../media/image969.png"/><Relationship Id="rId359" Type="http://schemas.openxmlformats.org/officeDocument/2006/relationships/customXml" Target="../ink/ink1134.xml"/><Relationship Id="rId358" Type="http://schemas.openxmlformats.org/officeDocument/2006/relationships/image" Target="../media/image1130.png"/><Relationship Id="rId357" Type="http://schemas.openxmlformats.org/officeDocument/2006/relationships/customXml" Target="../ink/ink1133.xml"/><Relationship Id="rId356" Type="http://schemas.openxmlformats.org/officeDocument/2006/relationships/image" Target="../media/image1129.png"/><Relationship Id="rId355" Type="http://schemas.openxmlformats.org/officeDocument/2006/relationships/customXml" Target="../ink/ink1132.xml"/><Relationship Id="rId354" Type="http://schemas.openxmlformats.org/officeDocument/2006/relationships/image" Target="../media/image1128.png"/><Relationship Id="rId353" Type="http://schemas.openxmlformats.org/officeDocument/2006/relationships/customXml" Target="../ink/ink1131.xml"/><Relationship Id="rId352" Type="http://schemas.openxmlformats.org/officeDocument/2006/relationships/image" Target="../media/image1127.png"/><Relationship Id="rId351" Type="http://schemas.openxmlformats.org/officeDocument/2006/relationships/customXml" Target="../ink/ink1130.xml"/><Relationship Id="rId350" Type="http://schemas.openxmlformats.org/officeDocument/2006/relationships/image" Target="../media/image1126.png"/><Relationship Id="rId35" Type="http://schemas.openxmlformats.org/officeDocument/2006/relationships/customXml" Target="../ink/ink972.xml"/><Relationship Id="rId349" Type="http://schemas.openxmlformats.org/officeDocument/2006/relationships/customXml" Target="../ink/ink1129.xml"/><Relationship Id="rId348" Type="http://schemas.openxmlformats.org/officeDocument/2006/relationships/image" Target="../media/image1125.png"/><Relationship Id="rId347" Type="http://schemas.openxmlformats.org/officeDocument/2006/relationships/customXml" Target="../ink/ink1128.xml"/><Relationship Id="rId346" Type="http://schemas.openxmlformats.org/officeDocument/2006/relationships/image" Target="../media/image1124.png"/><Relationship Id="rId345" Type="http://schemas.openxmlformats.org/officeDocument/2006/relationships/customXml" Target="../ink/ink1127.xml"/><Relationship Id="rId344" Type="http://schemas.openxmlformats.org/officeDocument/2006/relationships/image" Target="../media/image1123.png"/><Relationship Id="rId343" Type="http://schemas.openxmlformats.org/officeDocument/2006/relationships/customXml" Target="../ink/ink1126.xml"/><Relationship Id="rId342" Type="http://schemas.openxmlformats.org/officeDocument/2006/relationships/image" Target="../media/image1122.png"/><Relationship Id="rId341" Type="http://schemas.openxmlformats.org/officeDocument/2006/relationships/customXml" Target="../ink/ink1125.xml"/><Relationship Id="rId340" Type="http://schemas.openxmlformats.org/officeDocument/2006/relationships/image" Target="../media/image1121.png"/><Relationship Id="rId34" Type="http://schemas.openxmlformats.org/officeDocument/2006/relationships/image" Target="../media/image968.png"/><Relationship Id="rId339" Type="http://schemas.openxmlformats.org/officeDocument/2006/relationships/customXml" Target="../ink/ink1124.xml"/><Relationship Id="rId338" Type="http://schemas.openxmlformats.org/officeDocument/2006/relationships/image" Target="../media/image1120.png"/><Relationship Id="rId337" Type="http://schemas.openxmlformats.org/officeDocument/2006/relationships/customXml" Target="../ink/ink1123.xml"/><Relationship Id="rId336" Type="http://schemas.openxmlformats.org/officeDocument/2006/relationships/image" Target="../media/image1119.png"/><Relationship Id="rId335" Type="http://schemas.openxmlformats.org/officeDocument/2006/relationships/customXml" Target="../ink/ink1122.xml"/><Relationship Id="rId334" Type="http://schemas.openxmlformats.org/officeDocument/2006/relationships/image" Target="../media/image1118.png"/><Relationship Id="rId333" Type="http://schemas.openxmlformats.org/officeDocument/2006/relationships/customXml" Target="../ink/ink1121.xml"/><Relationship Id="rId332" Type="http://schemas.openxmlformats.org/officeDocument/2006/relationships/image" Target="../media/image1117.png"/><Relationship Id="rId331" Type="http://schemas.openxmlformats.org/officeDocument/2006/relationships/customXml" Target="../ink/ink1120.xml"/><Relationship Id="rId330" Type="http://schemas.openxmlformats.org/officeDocument/2006/relationships/image" Target="../media/image1116.png"/><Relationship Id="rId33" Type="http://schemas.openxmlformats.org/officeDocument/2006/relationships/customXml" Target="../ink/ink971.xml"/><Relationship Id="rId329" Type="http://schemas.openxmlformats.org/officeDocument/2006/relationships/customXml" Target="../ink/ink1119.xml"/><Relationship Id="rId328" Type="http://schemas.openxmlformats.org/officeDocument/2006/relationships/image" Target="../media/image1115.png"/><Relationship Id="rId327" Type="http://schemas.openxmlformats.org/officeDocument/2006/relationships/customXml" Target="../ink/ink1118.xml"/><Relationship Id="rId326" Type="http://schemas.openxmlformats.org/officeDocument/2006/relationships/image" Target="../media/image1114.png"/><Relationship Id="rId325" Type="http://schemas.openxmlformats.org/officeDocument/2006/relationships/customXml" Target="../ink/ink1117.xml"/><Relationship Id="rId324" Type="http://schemas.openxmlformats.org/officeDocument/2006/relationships/image" Target="../media/image1113.png"/><Relationship Id="rId323" Type="http://schemas.openxmlformats.org/officeDocument/2006/relationships/customXml" Target="../ink/ink1116.xml"/><Relationship Id="rId322" Type="http://schemas.openxmlformats.org/officeDocument/2006/relationships/image" Target="../media/image1112.png"/><Relationship Id="rId321" Type="http://schemas.openxmlformats.org/officeDocument/2006/relationships/customXml" Target="../ink/ink1115.xml"/><Relationship Id="rId320" Type="http://schemas.openxmlformats.org/officeDocument/2006/relationships/image" Target="../media/image1111.png"/><Relationship Id="rId32" Type="http://schemas.openxmlformats.org/officeDocument/2006/relationships/image" Target="../media/image967.png"/><Relationship Id="rId319" Type="http://schemas.openxmlformats.org/officeDocument/2006/relationships/customXml" Target="../ink/ink1114.xml"/><Relationship Id="rId318" Type="http://schemas.openxmlformats.org/officeDocument/2006/relationships/image" Target="../media/image1110.png"/><Relationship Id="rId317" Type="http://schemas.openxmlformats.org/officeDocument/2006/relationships/customXml" Target="../ink/ink1113.xml"/><Relationship Id="rId316" Type="http://schemas.openxmlformats.org/officeDocument/2006/relationships/image" Target="../media/image1109.png"/><Relationship Id="rId315" Type="http://schemas.openxmlformats.org/officeDocument/2006/relationships/customXml" Target="../ink/ink1112.xml"/><Relationship Id="rId314" Type="http://schemas.openxmlformats.org/officeDocument/2006/relationships/image" Target="../media/image1108.png"/><Relationship Id="rId313" Type="http://schemas.openxmlformats.org/officeDocument/2006/relationships/customXml" Target="../ink/ink1111.xml"/><Relationship Id="rId312" Type="http://schemas.openxmlformats.org/officeDocument/2006/relationships/image" Target="../media/image1107.png"/><Relationship Id="rId311" Type="http://schemas.openxmlformats.org/officeDocument/2006/relationships/customXml" Target="../ink/ink1110.xml"/><Relationship Id="rId310" Type="http://schemas.openxmlformats.org/officeDocument/2006/relationships/image" Target="../media/image1106.png"/><Relationship Id="rId31" Type="http://schemas.openxmlformats.org/officeDocument/2006/relationships/customXml" Target="../ink/ink970.xml"/><Relationship Id="rId309" Type="http://schemas.openxmlformats.org/officeDocument/2006/relationships/customXml" Target="../ink/ink1109.xml"/><Relationship Id="rId308" Type="http://schemas.openxmlformats.org/officeDocument/2006/relationships/image" Target="../media/image1105.png"/><Relationship Id="rId307" Type="http://schemas.openxmlformats.org/officeDocument/2006/relationships/customXml" Target="../ink/ink1108.xml"/><Relationship Id="rId306" Type="http://schemas.openxmlformats.org/officeDocument/2006/relationships/image" Target="../media/image1104.png"/><Relationship Id="rId305" Type="http://schemas.openxmlformats.org/officeDocument/2006/relationships/customXml" Target="../ink/ink1107.xml"/><Relationship Id="rId304" Type="http://schemas.openxmlformats.org/officeDocument/2006/relationships/image" Target="../media/image1103.png"/><Relationship Id="rId303" Type="http://schemas.openxmlformats.org/officeDocument/2006/relationships/customXml" Target="../ink/ink1106.xml"/><Relationship Id="rId302" Type="http://schemas.openxmlformats.org/officeDocument/2006/relationships/image" Target="../media/image1102.png"/><Relationship Id="rId301" Type="http://schemas.openxmlformats.org/officeDocument/2006/relationships/customXml" Target="../ink/ink1105.xml"/><Relationship Id="rId300" Type="http://schemas.openxmlformats.org/officeDocument/2006/relationships/image" Target="../media/image1101.png"/><Relationship Id="rId30" Type="http://schemas.openxmlformats.org/officeDocument/2006/relationships/image" Target="../media/image966.png"/><Relationship Id="rId3" Type="http://schemas.openxmlformats.org/officeDocument/2006/relationships/customXml" Target="../ink/ink956.xml"/><Relationship Id="rId299" Type="http://schemas.openxmlformats.org/officeDocument/2006/relationships/customXml" Target="../ink/ink1104.xml"/><Relationship Id="rId298" Type="http://schemas.openxmlformats.org/officeDocument/2006/relationships/image" Target="../media/image1100.png"/><Relationship Id="rId297" Type="http://schemas.openxmlformats.org/officeDocument/2006/relationships/customXml" Target="../ink/ink1103.xml"/><Relationship Id="rId296" Type="http://schemas.openxmlformats.org/officeDocument/2006/relationships/image" Target="../media/image1099.png"/><Relationship Id="rId295" Type="http://schemas.openxmlformats.org/officeDocument/2006/relationships/customXml" Target="../ink/ink1102.xml"/><Relationship Id="rId294" Type="http://schemas.openxmlformats.org/officeDocument/2006/relationships/image" Target="../media/image1098.png"/><Relationship Id="rId293" Type="http://schemas.openxmlformats.org/officeDocument/2006/relationships/customXml" Target="../ink/ink1101.xml"/><Relationship Id="rId292" Type="http://schemas.openxmlformats.org/officeDocument/2006/relationships/image" Target="../media/image1097.png"/><Relationship Id="rId291" Type="http://schemas.openxmlformats.org/officeDocument/2006/relationships/customXml" Target="../ink/ink1100.xml"/><Relationship Id="rId290" Type="http://schemas.openxmlformats.org/officeDocument/2006/relationships/image" Target="../media/image1096.png"/><Relationship Id="rId29" Type="http://schemas.openxmlformats.org/officeDocument/2006/relationships/customXml" Target="../ink/ink969.xml"/><Relationship Id="rId289" Type="http://schemas.openxmlformats.org/officeDocument/2006/relationships/customXml" Target="../ink/ink1099.xml"/><Relationship Id="rId288" Type="http://schemas.openxmlformats.org/officeDocument/2006/relationships/image" Target="../media/image1095.png"/><Relationship Id="rId287" Type="http://schemas.openxmlformats.org/officeDocument/2006/relationships/customXml" Target="../ink/ink1098.xml"/><Relationship Id="rId286" Type="http://schemas.openxmlformats.org/officeDocument/2006/relationships/image" Target="../media/image1094.png"/><Relationship Id="rId285" Type="http://schemas.openxmlformats.org/officeDocument/2006/relationships/customXml" Target="../ink/ink1097.xml"/><Relationship Id="rId284" Type="http://schemas.openxmlformats.org/officeDocument/2006/relationships/image" Target="../media/image1093.png"/><Relationship Id="rId283" Type="http://schemas.openxmlformats.org/officeDocument/2006/relationships/customXml" Target="../ink/ink1096.xml"/><Relationship Id="rId282" Type="http://schemas.openxmlformats.org/officeDocument/2006/relationships/image" Target="../media/image1092.png"/><Relationship Id="rId281" Type="http://schemas.openxmlformats.org/officeDocument/2006/relationships/customXml" Target="../ink/ink1095.xml"/><Relationship Id="rId280" Type="http://schemas.openxmlformats.org/officeDocument/2006/relationships/image" Target="../media/image1091.png"/><Relationship Id="rId28" Type="http://schemas.openxmlformats.org/officeDocument/2006/relationships/image" Target="../media/image965.png"/><Relationship Id="rId279" Type="http://schemas.openxmlformats.org/officeDocument/2006/relationships/customXml" Target="../ink/ink1094.xml"/><Relationship Id="rId278" Type="http://schemas.openxmlformats.org/officeDocument/2006/relationships/image" Target="../media/image1090.png"/><Relationship Id="rId277" Type="http://schemas.openxmlformats.org/officeDocument/2006/relationships/customXml" Target="../ink/ink1093.xml"/><Relationship Id="rId276" Type="http://schemas.openxmlformats.org/officeDocument/2006/relationships/image" Target="../media/image1089.png"/><Relationship Id="rId275" Type="http://schemas.openxmlformats.org/officeDocument/2006/relationships/customXml" Target="../ink/ink1092.xml"/><Relationship Id="rId274" Type="http://schemas.openxmlformats.org/officeDocument/2006/relationships/image" Target="../media/image1088.png"/><Relationship Id="rId273" Type="http://schemas.openxmlformats.org/officeDocument/2006/relationships/customXml" Target="../ink/ink1091.xml"/><Relationship Id="rId272" Type="http://schemas.openxmlformats.org/officeDocument/2006/relationships/image" Target="../media/image1087.png"/><Relationship Id="rId271" Type="http://schemas.openxmlformats.org/officeDocument/2006/relationships/customXml" Target="../ink/ink1090.xml"/><Relationship Id="rId270" Type="http://schemas.openxmlformats.org/officeDocument/2006/relationships/image" Target="../media/image1086.png"/><Relationship Id="rId27" Type="http://schemas.openxmlformats.org/officeDocument/2006/relationships/customXml" Target="../ink/ink968.xml"/><Relationship Id="rId269" Type="http://schemas.openxmlformats.org/officeDocument/2006/relationships/customXml" Target="../ink/ink1089.xml"/><Relationship Id="rId268" Type="http://schemas.openxmlformats.org/officeDocument/2006/relationships/image" Target="../media/image1085.png"/><Relationship Id="rId267" Type="http://schemas.openxmlformats.org/officeDocument/2006/relationships/customXml" Target="../ink/ink1088.xml"/><Relationship Id="rId266" Type="http://schemas.openxmlformats.org/officeDocument/2006/relationships/image" Target="../media/image1084.png"/><Relationship Id="rId265" Type="http://schemas.openxmlformats.org/officeDocument/2006/relationships/customXml" Target="../ink/ink1087.xml"/><Relationship Id="rId264" Type="http://schemas.openxmlformats.org/officeDocument/2006/relationships/image" Target="../media/image1083.png"/><Relationship Id="rId263" Type="http://schemas.openxmlformats.org/officeDocument/2006/relationships/customXml" Target="../ink/ink1086.xml"/><Relationship Id="rId262" Type="http://schemas.openxmlformats.org/officeDocument/2006/relationships/image" Target="../media/image1082.png"/><Relationship Id="rId261" Type="http://schemas.openxmlformats.org/officeDocument/2006/relationships/customXml" Target="../ink/ink1085.xml"/><Relationship Id="rId260" Type="http://schemas.openxmlformats.org/officeDocument/2006/relationships/image" Target="../media/image1081.png"/><Relationship Id="rId26" Type="http://schemas.openxmlformats.org/officeDocument/2006/relationships/image" Target="../media/image964.png"/><Relationship Id="rId259" Type="http://schemas.openxmlformats.org/officeDocument/2006/relationships/customXml" Target="../ink/ink1084.xml"/><Relationship Id="rId258" Type="http://schemas.openxmlformats.org/officeDocument/2006/relationships/image" Target="../media/image1080.png"/><Relationship Id="rId257" Type="http://schemas.openxmlformats.org/officeDocument/2006/relationships/customXml" Target="../ink/ink1083.xml"/><Relationship Id="rId256" Type="http://schemas.openxmlformats.org/officeDocument/2006/relationships/image" Target="../media/image1079.png"/><Relationship Id="rId255" Type="http://schemas.openxmlformats.org/officeDocument/2006/relationships/customXml" Target="../ink/ink1082.xml"/><Relationship Id="rId254" Type="http://schemas.openxmlformats.org/officeDocument/2006/relationships/image" Target="../media/image1078.png"/><Relationship Id="rId253" Type="http://schemas.openxmlformats.org/officeDocument/2006/relationships/customXml" Target="../ink/ink1081.xml"/><Relationship Id="rId252" Type="http://schemas.openxmlformats.org/officeDocument/2006/relationships/image" Target="../media/image1077.png"/><Relationship Id="rId251" Type="http://schemas.openxmlformats.org/officeDocument/2006/relationships/customXml" Target="../ink/ink1080.xml"/><Relationship Id="rId250" Type="http://schemas.openxmlformats.org/officeDocument/2006/relationships/image" Target="../media/image1076.png"/><Relationship Id="rId25" Type="http://schemas.openxmlformats.org/officeDocument/2006/relationships/customXml" Target="../ink/ink967.xml"/><Relationship Id="rId249" Type="http://schemas.openxmlformats.org/officeDocument/2006/relationships/customXml" Target="../ink/ink1079.xml"/><Relationship Id="rId248" Type="http://schemas.openxmlformats.org/officeDocument/2006/relationships/image" Target="../media/image1075.png"/><Relationship Id="rId247" Type="http://schemas.openxmlformats.org/officeDocument/2006/relationships/customXml" Target="../ink/ink1078.xml"/><Relationship Id="rId246" Type="http://schemas.openxmlformats.org/officeDocument/2006/relationships/image" Target="../media/image1074.png"/><Relationship Id="rId245" Type="http://schemas.openxmlformats.org/officeDocument/2006/relationships/customXml" Target="../ink/ink1077.xml"/><Relationship Id="rId244" Type="http://schemas.openxmlformats.org/officeDocument/2006/relationships/image" Target="../media/image1073.png"/><Relationship Id="rId243" Type="http://schemas.openxmlformats.org/officeDocument/2006/relationships/customXml" Target="../ink/ink1076.xml"/><Relationship Id="rId242" Type="http://schemas.openxmlformats.org/officeDocument/2006/relationships/image" Target="../media/image1072.png"/><Relationship Id="rId241" Type="http://schemas.openxmlformats.org/officeDocument/2006/relationships/customXml" Target="../ink/ink1075.xml"/><Relationship Id="rId240" Type="http://schemas.openxmlformats.org/officeDocument/2006/relationships/image" Target="../media/image1071.png"/><Relationship Id="rId24" Type="http://schemas.openxmlformats.org/officeDocument/2006/relationships/image" Target="../media/image963.png"/><Relationship Id="rId239" Type="http://schemas.openxmlformats.org/officeDocument/2006/relationships/customXml" Target="../ink/ink1074.xml"/><Relationship Id="rId238" Type="http://schemas.openxmlformats.org/officeDocument/2006/relationships/image" Target="../media/image1070.png"/><Relationship Id="rId237" Type="http://schemas.openxmlformats.org/officeDocument/2006/relationships/customXml" Target="../ink/ink1073.xml"/><Relationship Id="rId236" Type="http://schemas.openxmlformats.org/officeDocument/2006/relationships/image" Target="../media/image1069.png"/><Relationship Id="rId235" Type="http://schemas.openxmlformats.org/officeDocument/2006/relationships/customXml" Target="../ink/ink1072.xml"/><Relationship Id="rId234" Type="http://schemas.openxmlformats.org/officeDocument/2006/relationships/image" Target="../media/image1068.png"/><Relationship Id="rId233" Type="http://schemas.openxmlformats.org/officeDocument/2006/relationships/customXml" Target="../ink/ink1071.xml"/><Relationship Id="rId232" Type="http://schemas.openxmlformats.org/officeDocument/2006/relationships/image" Target="../media/image1067.png"/><Relationship Id="rId231" Type="http://schemas.openxmlformats.org/officeDocument/2006/relationships/customXml" Target="../ink/ink1070.xml"/><Relationship Id="rId230" Type="http://schemas.openxmlformats.org/officeDocument/2006/relationships/image" Target="../media/image1066.png"/><Relationship Id="rId23" Type="http://schemas.openxmlformats.org/officeDocument/2006/relationships/customXml" Target="../ink/ink966.xml"/><Relationship Id="rId229" Type="http://schemas.openxmlformats.org/officeDocument/2006/relationships/customXml" Target="../ink/ink1069.xml"/><Relationship Id="rId228" Type="http://schemas.openxmlformats.org/officeDocument/2006/relationships/image" Target="../media/image1065.png"/><Relationship Id="rId227" Type="http://schemas.openxmlformats.org/officeDocument/2006/relationships/customXml" Target="../ink/ink1068.xml"/><Relationship Id="rId226" Type="http://schemas.openxmlformats.org/officeDocument/2006/relationships/image" Target="../media/image1064.png"/><Relationship Id="rId225" Type="http://schemas.openxmlformats.org/officeDocument/2006/relationships/customXml" Target="../ink/ink1067.xml"/><Relationship Id="rId224" Type="http://schemas.openxmlformats.org/officeDocument/2006/relationships/image" Target="../media/image1063.png"/><Relationship Id="rId223" Type="http://schemas.openxmlformats.org/officeDocument/2006/relationships/customXml" Target="../ink/ink1066.xml"/><Relationship Id="rId222" Type="http://schemas.openxmlformats.org/officeDocument/2006/relationships/image" Target="../media/image1062.png"/><Relationship Id="rId221" Type="http://schemas.openxmlformats.org/officeDocument/2006/relationships/customXml" Target="../ink/ink1065.xml"/><Relationship Id="rId220" Type="http://schemas.openxmlformats.org/officeDocument/2006/relationships/image" Target="../media/image1061.png"/><Relationship Id="rId22" Type="http://schemas.openxmlformats.org/officeDocument/2006/relationships/image" Target="../media/image962.png"/><Relationship Id="rId219" Type="http://schemas.openxmlformats.org/officeDocument/2006/relationships/customXml" Target="../ink/ink1064.xml"/><Relationship Id="rId218" Type="http://schemas.openxmlformats.org/officeDocument/2006/relationships/image" Target="../media/image1060.png"/><Relationship Id="rId217" Type="http://schemas.openxmlformats.org/officeDocument/2006/relationships/customXml" Target="../ink/ink1063.xml"/><Relationship Id="rId216" Type="http://schemas.openxmlformats.org/officeDocument/2006/relationships/image" Target="../media/image1059.png"/><Relationship Id="rId215" Type="http://schemas.openxmlformats.org/officeDocument/2006/relationships/customXml" Target="../ink/ink1062.xml"/><Relationship Id="rId214" Type="http://schemas.openxmlformats.org/officeDocument/2006/relationships/image" Target="../media/image1058.png"/><Relationship Id="rId213" Type="http://schemas.openxmlformats.org/officeDocument/2006/relationships/customXml" Target="../ink/ink1061.xml"/><Relationship Id="rId212" Type="http://schemas.openxmlformats.org/officeDocument/2006/relationships/image" Target="../media/image1057.png"/><Relationship Id="rId211" Type="http://schemas.openxmlformats.org/officeDocument/2006/relationships/customXml" Target="../ink/ink1060.xml"/><Relationship Id="rId210" Type="http://schemas.openxmlformats.org/officeDocument/2006/relationships/image" Target="../media/image1056.png"/><Relationship Id="rId21" Type="http://schemas.openxmlformats.org/officeDocument/2006/relationships/customXml" Target="../ink/ink965.xml"/><Relationship Id="rId209" Type="http://schemas.openxmlformats.org/officeDocument/2006/relationships/customXml" Target="../ink/ink1059.xml"/><Relationship Id="rId208" Type="http://schemas.openxmlformats.org/officeDocument/2006/relationships/image" Target="../media/image1055.png"/><Relationship Id="rId207" Type="http://schemas.openxmlformats.org/officeDocument/2006/relationships/customXml" Target="../ink/ink1058.xml"/><Relationship Id="rId206" Type="http://schemas.openxmlformats.org/officeDocument/2006/relationships/image" Target="../media/image1054.png"/><Relationship Id="rId205" Type="http://schemas.openxmlformats.org/officeDocument/2006/relationships/customXml" Target="../ink/ink1057.xml"/><Relationship Id="rId204" Type="http://schemas.openxmlformats.org/officeDocument/2006/relationships/image" Target="../media/image1053.png"/><Relationship Id="rId203" Type="http://schemas.openxmlformats.org/officeDocument/2006/relationships/customXml" Target="../ink/ink1056.xml"/><Relationship Id="rId202" Type="http://schemas.openxmlformats.org/officeDocument/2006/relationships/image" Target="../media/image1052.png"/><Relationship Id="rId201" Type="http://schemas.openxmlformats.org/officeDocument/2006/relationships/customXml" Target="../ink/ink1055.xml"/><Relationship Id="rId200" Type="http://schemas.openxmlformats.org/officeDocument/2006/relationships/image" Target="../media/image1051.png"/><Relationship Id="rId20" Type="http://schemas.openxmlformats.org/officeDocument/2006/relationships/image" Target="../media/image961.png"/><Relationship Id="rId2" Type="http://schemas.openxmlformats.org/officeDocument/2006/relationships/image" Target="../media/image952.png"/><Relationship Id="rId199" Type="http://schemas.openxmlformats.org/officeDocument/2006/relationships/customXml" Target="../ink/ink1054.xml"/><Relationship Id="rId198" Type="http://schemas.openxmlformats.org/officeDocument/2006/relationships/image" Target="../media/image1050.png"/><Relationship Id="rId197" Type="http://schemas.openxmlformats.org/officeDocument/2006/relationships/customXml" Target="../ink/ink1053.xml"/><Relationship Id="rId196" Type="http://schemas.openxmlformats.org/officeDocument/2006/relationships/image" Target="../media/image1049.png"/><Relationship Id="rId195" Type="http://schemas.openxmlformats.org/officeDocument/2006/relationships/customXml" Target="../ink/ink1052.xml"/><Relationship Id="rId194" Type="http://schemas.openxmlformats.org/officeDocument/2006/relationships/image" Target="../media/image1048.png"/><Relationship Id="rId193" Type="http://schemas.openxmlformats.org/officeDocument/2006/relationships/customXml" Target="../ink/ink1051.xml"/><Relationship Id="rId192" Type="http://schemas.openxmlformats.org/officeDocument/2006/relationships/image" Target="../media/image1047.png"/><Relationship Id="rId191" Type="http://schemas.openxmlformats.org/officeDocument/2006/relationships/customXml" Target="../ink/ink1050.xml"/><Relationship Id="rId190" Type="http://schemas.openxmlformats.org/officeDocument/2006/relationships/image" Target="../media/image1046.png"/><Relationship Id="rId19" Type="http://schemas.openxmlformats.org/officeDocument/2006/relationships/customXml" Target="../ink/ink964.xml"/><Relationship Id="rId189" Type="http://schemas.openxmlformats.org/officeDocument/2006/relationships/customXml" Target="../ink/ink1049.xml"/><Relationship Id="rId188" Type="http://schemas.openxmlformats.org/officeDocument/2006/relationships/image" Target="../media/image1045.png"/><Relationship Id="rId187" Type="http://schemas.openxmlformats.org/officeDocument/2006/relationships/customXml" Target="../ink/ink1048.xml"/><Relationship Id="rId186" Type="http://schemas.openxmlformats.org/officeDocument/2006/relationships/image" Target="../media/image1044.png"/><Relationship Id="rId185" Type="http://schemas.openxmlformats.org/officeDocument/2006/relationships/customXml" Target="../ink/ink1047.xml"/><Relationship Id="rId184" Type="http://schemas.openxmlformats.org/officeDocument/2006/relationships/image" Target="../media/image1043.png"/><Relationship Id="rId183" Type="http://schemas.openxmlformats.org/officeDocument/2006/relationships/customXml" Target="../ink/ink1046.xml"/><Relationship Id="rId182" Type="http://schemas.openxmlformats.org/officeDocument/2006/relationships/image" Target="../media/image1042.png"/><Relationship Id="rId181" Type="http://schemas.openxmlformats.org/officeDocument/2006/relationships/customXml" Target="../ink/ink1045.xml"/><Relationship Id="rId180" Type="http://schemas.openxmlformats.org/officeDocument/2006/relationships/image" Target="../media/image1041.png"/><Relationship Id="rId18" Type="http://schemas.openxmlformats.org/officeDocument/2006/relationships/image" Target="../media/image960.png"/><Relationship Id="rId179" Type="http://schemas.openxmlformats.org/officeDocument/2006/relationships/customXml" Target="../ink/ink1044.xml"/><Relationship Id="rId178" Type="http://schemas.openxmlformats.org/officeDocument/2006/relationships/image" Target="../media/image1040.png"/><Relationship Id="rId177" Type="http://schemas.openxmlformats.org/officeDocument/2006/relationships/customXml" Target="../ink/ink1043.xml"/><Relationship Id="rId176" Type="http://schemas.openxmlformats.org/officeDocument/2006/relationships/image" Target="../media/image1039.png"/><Relationship Id="rId175" Type="http://schemas.openxmlformats.org/officeDocument/2006/relationships/customXml" Target="../ink/ink1042.xml"/><Relationship Id="rId174" Type="http://schemas.openxmlformats.org/officeDocument/2006/relationships/image" Target="../media/image1038.png"/><Relationship Id="rId173" Type="http://schemas.openxmlformats.org/officeDocument/2006/relationships/customXml" Target="../ink/ink1041.xml"/><Relationship Id="rId172" Type="http://schemas.openxmlformats.org/officeDocument/2006/relationships/image" Target="../media/image1037.png"/><Relationship Id="rId171" Type="http://schemas.openxmlformats.org/officeDocument/2006/relationships/customXml" Target="../ink/ink1040.xml"/><Relationship Id="rId170" Type="http://schemas.openxmlformats.org/officeDocument/2006/relationships/image" Target="../media/image1036.png"/><Relationship Id="rId17" Type="http://schemas.openxmlformats.org/officeDocument/2006/relationships/customXml" Target="../ink/ink963.xml"/><Relationship Id="rId169" Type="http://schemas.openxmlformats.org/officeDocument/2006/relationships/customXml" Target="../ink/ink1039.xml"/><Relationship Id="rId168" Type="http://schemas.openxmlformats.org/officeDocument/2006/relationships/image" Target="../media/image1035.png"/><Relationship Id="rId167" Type="http://schemas.openxmlformats.org/officeDocument/2006/relationships/customXml" Target="../ink/ink1038.xml"/><Relationship Id="rId166" Type="http://schemas.openxmlformats.org/officeDocument/2006/relationships/image" Target="../media/image1034.png"/><Relationship Id="rId165" Type="http://schemas.openxmlformats.org/officeDocument/2006/relationships/customXml" Target="../ink/ink1037.xml"/><Relationship Id="rId164" Type="http://schemas.openxmlformats.org/officeDocument/2006/relationships/image" Target="../media/image1033.png"/><Relationship Id="rId163" Type="http://schemas.openxmlformats.org/officeDocument/2006/relationships/customXml" Target="../ink/ink1036.xml"/><Relationship Id="rId162" Type="http://schemas.openxmlformats.org/officeDocument/2006/relationships/image" Target="../media/image1032.png"/><Relationship Id="rId161" Type="http://schemas.openxmlformats.org/officeDocument/2006/relationships/customXml" Target="../ink/ink1035.xml"/><Relationship Id="rId160" Type="http://schemas.openxmlformats.org/officeDocument/2006/relationships/image" Target="../media/image1031.png"/><Relationship Id="rId16" Type="http://schemas.openxmlformats.org/officeDocument/2006/relationships/image" Target="../media/image959.png"/><Relationship Id="rId159" Type="http://schemas.openxmlformats.org/officeDocument/2006/relationships/customXml" Target="../ink/ink1034.xml"/><Relationship Id="rId158" Type="http://schemas.openxmlformats.org/officeDocument/2006/relationships/image" Target="../media/image1030.png"/><Relationship Id="rId157" Type="http://schemas.openxmlformats.org/officeDocument/2006/relationships/customXml" Target="../ink/ink1033.xml"/><Relationship Id="rId156" Type="http://schemas.openxmlformats.org/officeDocument/2006/relationships/image" Target="../media/image1029.png"/><Relationship Id="rId155" Type="http://schemas.openxmlformats.org/officeDocument/2006/relationships/customXml" Target="../ink/ink1032.xml"/><Relationship Id="rId154" Type="http://schemas.openxmlformats.org/officeDocument/2006/relationships/image" Target="../media/image1028.png"/><Relationship Id="rId153" Type="http://schemas.openxmlformats.org/officeDocument/2006/relationships/customXml" Target="../ink/ink1031.xml"/><Relationship Id="rId152" Type="http://schemas.openxmlformats.org/officeDocument/2006/relationships/image" Target="../media/image1027.png"/><Relationship Id="rId151" Type="http://schemas.openxmlformats.org/officeDocument/2006/relationships/customXml" Target="../ink/ink1030.xml"/><Relationship Id="rId150" Type="http://schemas.openxmlformats.org/officeDocument/2006/relationships/image" Target="../media/image1026.png"/><Relationship Id="rId15" Type="http://schemas.openxmlformats.org/officeDocument/2006/relationships/customXml" Target="../ink/ink962.xml"/><Relationship Id="rId149" Type="http://schemas.openxmlformats.org/officeDocument/2006/relationships/customXml" Target="../ink/ink1029.xml"/><Relationship Id="rId148" Type="http://schemas.openxmlformats.org/officeDocument/2006/relationships/image" Target="../media/image1025.png"/><Relationship Id="rId147" Type="http://schemas.openxmlformats.org/officeDocument/2006/relationships/customXml" Target="../ink/ink1028.xml"/><Relationship Id="rId146" Type="http://schemas.openxmlformats.org/officeDocument/2006/relationships/image" Target="../media/image1024.png"/><Relationship Id="rId145" Type="http://schemas.openxmlformats.org/officeDocument/2006/relationships/customXml" Target="../ink/ink1027.xml"/><Relationship Id="rId144" Type="http://schemas.openxmlformats.org/officeDocument/2006/relationships/image" Target="../media/image1023.png"/><Relationship Id="rId143" Type="http://schemas.openxmlformats.org/officeDocument/2006/relationships/customXml" Target="../ink/ink1026.xml"/><Relationship Id="rId142" Type="http://schemas.openxmlformats.org/officeDocument/2006/relationships/image" Target="../media/image1022.png"/><Relationship Id="rId141" Type="http://schemas.openxmlformats.org/officeDocument/2006/relationships/customXml" Target="../ink/ink1025.xml"/><Relationship Id="rId140" Type="http://schemas.openxmlformats.org/officeDocument/2006/relationships/image" Target="../media/image1021.png"/><Relationship Id="rId14" Type="http://schemas.openxmlformats.org/officeDocument/2006/relationships/image" Target="../media/image958.png"/><Relationship Id="rId139" Type="http://schemas.openxmlformats.org/officeDocument/2006/relationships/customXml" Target="../ink/ink1024.xml"/><Relationship Id="rId138" Type="http://schemas.openxmlformats.org/officeDocument/2006/relationships/image" Target="../media/image1020.png"/><Relationship Id="rId137" Type="http://schemas.openxmlformats.org/officeDocument/2006/relationships/customXml" Target="../ink/ink1023.xml"/><Relationship Id="rId136" Type="http://schemas.openxmlformats.org/officeDocument/2006/relationships/image" Target="../media/image1019.png"/><Relationship Id="rId135" Type="http://schemas.openxmlformats.org/officeDocument/2006/relationships/customXml" Target="../ink/ink1022.xml"/><Relationship Id="rId134" Type="http://schemas.openxmlformats.org/officeDocument/2006/relationships/image" Target="../media/image1018.png"/><Relationship Id="rId133" Type="http://schemas.openxmlformats.org/officeDocument/2006/relationships/customXml" Target="../ink/ink1021.xml"/><Relationship Id="rId132" Type="http://schemas.openxmlformats.org/officeDocument/2006/relationships/image" Target="../media/image1017.png"/><Relationship Id="rId131" Type="http://schemas.openxmlformats.org/officeDocument/2006/relationships/customXml" Target="../ink/ink1020.xml"/><Relationship Id="rId130" Type="http://schemas.openxmlformats.org/officeDocument/2006/relationships/image" Target="../media/image1016.png"/><Relationship Id="rId13" Type="http://schemas.openxmlformats.org/officeDocument/2006/relationships/customXml" Target="../ink/ink961.xml"/><Relationship Id="rId129" Type="http://schemas.openxmlformats.org/officeDocument/2006/relationships/customXml" Target="../ink/ink1019.xml"/><Relationship Id="rId128" Type="http://schemas.openxmlformats.org/officeDocument/2006/relationships/image" Target="../media/image1015.png"/><Relationship Id="rId127" Type="http://schemas.openxmlformats.org/officeDocument/2006/relationships/customXml" Target="../ink/ink1018.xml"/><Relationship Id="rId126" Type="http://schemas.openxmlformats.org/officeDocument/2006/relationships/image" Target="../media/image1014.png"/><Relationship Id="rId125" Type="http://schemas.openxmlformats.org/officeDocument/2006/relationships/customXml" Target="../ink/ink1017.xml"/><Relationship Id="rId124" Type="http://schemas.openxmlformats.org/officeDocument/2006/relationships/image" Target="../media/image1013.png"/><Relationship Id="rId123" Type="http://schemas.openxmlformats.org/officeDocument/2006/relationships/customXml" Target="../ink/ink1016.xml"/><Relationship Id="rId122" Type="http://schemas.openxmlformats.org/officeDocument/2006/relationships/image" Target="../media/image1012.png"/><Relationship Id="rId121" Type="http://schemas.openxmlformats.org/officeDocument/2006/relationships/customXml" Target="../ink/ink1015.xml"/><Relationship Id="rId120" Type="http://schemas.openxmlformats.org/officeDocument/2006/relationships/image" Target="../media/image1011.png"/><Relationship Id="rId12" Type="http://schemas.openxmlformats.org/officeDocument/2006/relationships/image" Target="../media/image957.png"/><Relationship Id="rId119" Type="http://schemas.openxmlformats.org/officeDocument/2006/relationships/customXml" Target="../ink/ink1014.xml"/><Relationship Id="rId118" Type="http://schemas.openxmlformats.org/officeDocument/2006/relationships/image" Target="../media/image1010.png"/><Relationship Id="rId117" Type="http://schemas.openxmlformats.org/officeDocument/2006/relationships/customXml" Target="../ink/ink1013.xml"/><Relationship Id="rId116" Type="http://schemas.openxmlformats.org/officeDocument/2006/relationships/image" Target="../media/image1009.png"/><Relationship Id="rId115" Type="http://schemas.openxmlformats.org/officeDocument/2006/relationships/customXml" Target="../ink/ink1012.xml"/><Relationship Id="rId114" Type="http://schemas.openxmlformats.org/officeDocument/2006/relationships/image" Target="../media/image1008.png"/><Relationship Id="rId113" Type="http://schemas.openxmlformats.org/officeDocument/2006/relationships/customXml" Target="../ink/ink1011.xml"/><Relationship Id="rId112" Type="http://schemas.openxmlformats.org/officeDocument/2006/relationships/image" Target="../media/image1007.png"/><Relationship Id="rId111" Type="http://schemas.openxmlformats.org/officeDocument/2006/relationships/customXml" Target="../ink/ink1010.xml"/><Relationship Id="rId110" Type="http://schemas.openxmlformats.org/officeDocument/2006/relationships/image" Target="../media/image1006.png"/><Relationship Id="rId11" Type="http://schemas.openxmlformats.org/officeDocument/2006/relationships/customXml" Target="../ink/ink960.xml"/><Relationship Id="rId109" Type="http://schemas.openxmlformats.org/officeDocument/2006/relationships/customXml" Target="../ink/ink1009.xml"/><Relationship Id="rId108" Type="http://schemas.openxmlformats.org/officeDocument/2006/relationships/image" Target="../media/image1005.png"/><Relationship Id="rId107" Type="http://schemas.openxmlformats.org/officeDocument/2006/relationships/customXml" Target="../ink/ink1008.xml"/><Relationship Id="rId106" Type="http://schemas.openxmlformats.org/officeDocument/2006/relationships/image" Target="../media/image1004.png"/><Relationship Id="rId105" Type="http://schemas.openxmlformats.org/officeDocument/2006/relationships/customXml" Target="../ink/ink1007.xml"/><Relationship Id="rId104" Type="http://schemas.openxmlformats.org/officeDocument/2006/relationships/image" Target="../media/image1003.png"/><Relationship Id="rId103" Type="http://schemas.openxmlformats.org/officeDocument/2006/relationships/customXml" Target="../ink/ink1006.xml"/><Relationship Id="rId102" Type="http://schemas.openxmlformats.org/officeDocument/2006/relationships/image" Target="../media/image1002.png"/><Relationship Id="rId101" Type="http://schemas.openxmlformats.org/officeDocument/2006/relationships/customXml" Target="../ink/ink1005.xml"/><Relationship Id="rId100" Type="http://schemas.openxmlformats.org/officeDocument/2006/relationships/image" Target="../media/image1001.png"/><Relationship Id="rId10" Type="http://schemas.openxmlformats.org/officeDocument/2006/relationships/image" Target="../media/image956.png"/><Relationship Id="rId1" Type="http://schemas.openxmlformats.org/officeDocument/2006/relationships/customXml" Target="../ink/ink955.xml"/></Relationships>
</file>

<file path=ppt/slides/_rels/slide9.xml.rels><?xml version="1.0" encoding="UTF-8" standalone="yes"?>
<Relationships xmlns="http://schemas.openxmlformats.org/package/2006/relationships"><Relationship Id="rId99" Type="http://schemas.openxmlformats.org/officeDocument/2006/relationships/customXml" Target="../ink/ink1378.xml"/><Relationship Id="rId98" Type="http://schemas.openxmlformats.org/officeDocument/2006/relationships/image" Target="../media/image1372.png"/><Relationship Id="rId97" Type="http://schemas.openxmlformats.org/officeDocument/2006/relationships/customXml" Target="../ink/ink1377.xml"/><Relationship Id="rId96" Type="http://schemas.openxmlformats.org/officeDocument/2006/relationships/image" Target="../media/image1371.png"/><Relationship Id="rId95" Type="http://schemas.openxmlformats.org/officeDocument/2006/relationships/customXml" Target="../ink/ink1376.xml"/><Relationship Id="rId94" Type="http://schemas.openxmlformats.org/officeDocument/2006/relationships/image" Target="../media/image1370.png"/><Relationship Id="rId93" Type="http://schemas.openxmlformats.org/officeDocument/2006/relationships/customXml" Target="../ink/ink1375.xml"/><Relationship Id="rId92" Type="http://schemas.openxmlformats.org/officeDocument/2006/relationships/image" Target="../media/image1369.png"/><Relationship Id="rId91" Type="http://schemas.openxmlformats.org/officeDocument/2006/relationships/customXml" Target="../ink/ink1374.xml"/><Relationship Id="rId90" Type="http://schemas.openxmlformats.org/officeDocument/2006/relationships/image" Target="../media/image1368.png"/><Relationship Id="rId9" Type="http://schemas.openxmlformats.org/officeDocument/2006/relationships/customXml" Target="../ink/ink1333.xml"/><Relationship Id="rId89" Type="http://schemas.openxmlformats.org/officeDocument/2006/relationships/customXml" Target="../ink/ink1373.xml"/><Relationship Id="rId88" Type="http://schemas.openxmlformats.org/officeDocument/2006/relationships/image" Target="../media/image1367.png"/><Relationship Id="rId87" Type="http://schemas.openxmlformats.org/officeDocument/2006/relationships/customXml" Target="../ink/ink1372.xml"/><Relationship Id="rId86" Type="http://schemas.openxmlformats.org/officeDocument/2006/relationships/image" Target="../media/image1366.png"/><Relationship Id="rId85" Type="http://schemas.openxmlformats.org/officeDocument/2006/relationships/customXml" Target="../ink/ink1371.xml"/><Relationship Id="rId84" Type="http://schemas.openxmlformats.org/officeDocument/2006/relationships/image" Target="../media/image1365.png"/><Relationship Id="rId83" Type="http://schemas.openxmlformats.org/officeDocument/2006/relationships/customXml" Target="../ink/ink1370.xml"/><Relationship Id="rId82" Type="http://schemas.openxmlformats.org/officeDocument/2006/relationships/image" Target="../media/image1364.png"/><Relationship Id="rId81" Type="http://schemas.openxmlformats.org/officeDocument/2006/relationships/customXml" Target="../ink/ink1369.xml"/><Relationship Id="rId80" Type="http://schemas.openxmlformats.org/officeDocument/2006/relationships/image" Target="../media/image1363.png"/><Relationship Id="rId8" Type="http://schemas.openxmlformats.org/officeDocument/2006/relationships/image" Target="../media/image1328.png"/><Relationship Id="rId79" Type="http://schemas.openxmlformats.org/officeDocument/2006/relationships/customXml" Target="../ink/ink1368.xml"/><Relationship Id="rId78" Type="http://schemas.openxmlformats.org/officeDocument/2006/relationships/image" Target="../media/image1362.png"/><Relationship Id="rId77" Type="http://schemas.openxmlformats.org/officeDocument/2006/relationships/customXml" Target="../ink/ink1367.xml"/><Relationship Id="rId76" Type="http://schemas.openxmlformats.org/officeDocument/2006/relationships/image" Target="../media/image1361.png"/><Relationship Id="rId75" Type="http://schemas.openxmlformats.org/officeDocument/2006/relationships/customXml" Target="../ink/ink1366.xml"/><Relationship Id="rId74" Type="http://schemas.openxmlformats.org/officeDocument/2006/relationships/image" Target="../media/image1360.png"/><Relationship Id="rId73" Type="http://schemas.openxmlformats.org/officeDocument/2006/relationships/customXml" Target="../ink/ink1365.xml"/><Relationship Id="rId72" Type="http://schemas.openxmlformats.org/officeDocument/2006/relationships/image" Target="../media/image1359.png"/><Relationship Id="rId71" Type="http://schemas.openxmlformats.org/officeDocument/2006/relationships/customXml" Target="../ink/ink1364.xml"/><Relationship Id="rId70" Type="http://schemas.openxmlformats.org/officeDocument/2006/relationships/image" Target="../media/image1358.png"/><Relationship Id="rId7" Type="http://schemas.openxmlformats.org/officeDocument/2006/relationships/customXml" Target="../ink/ink1332.xml"/><Relationship Id="rId69" Type="http://schemas.openxmlformats.org/officeDocument/2006/relationships/customXml" Target="../ink/ink1363.xml"/><Relationship Id="rId68" Type="http://schemas.openxmlformats.org/officeDocument/2006/relationships/image" Target="../media/image1357.png"/><Relationship Id="rId67" Type="http://schemas.openxmlformats.org/officeDocument/2006/relationships/customXml" Target="../ink/ink1362.xml"/><Relationship Id="rId66" Type="http://schemas.openxmlformats.org/officeDocument/2006/relationships/image" Target="../media/image1356.png"/><Relationship Id="rId65" Type="http://schemas.openxmlformats.org/officeDocument/2006/relationships/customXml" Target="../ink/ink1361.xml"/><Relationship Id="rId64" Type="http://schemas.openxmlformats.org/officeDocument/2006/relationships/image" Target="../media/image1355.png"/><Relationship Id="rId63" Type="http://schemas.openxmlformats.org/officeDocument/2006/relationships/customXml" Target="../ink/ink1360.xml"/><Relationship Id="rId62" Type="http://schemas.openxmlformats.org/officeDocument/2006/relationships/image" Target="../media/image1354.png"/><Relationship Id="rId61" Type="http://schemas.openxmlformats.org/officeDocument/2006/relationships/customXml" Target="../ink/ink1359.xml"/><Relationship Id="rId60" Type="http://schemas.openxmlformats.org/officeDocument/2006/relationships/image" Target="../media/image1353.png"/><Relationship Id="rId6" Type="http://schemas.openxmlformats.org/officeDocument/2006/relationships/image" Target="../media/image1327.png"/><Relationship Id="rId59" Type="http://schemas.openxmlformats.org/officeDocument/2006/relationships/customXml" Target="../ink/ink1358.xml"/><Relationship Id="rId58" Type="http://schemas.openxmlformats.org/officeDocument/2006/relationships/image" Target="../media/image1352.png"/><Relationship Id="rId57" Type="http://schemas.openxmlformats.org/officeDocument/2006/relationships/customXml" Target="../ink/ink1357.xml"/><Relationship Id="rId56" Type="http://schemas.openxmlformats.org/officeDocument/2006/relationships/image" Target="../media/image1351.png"/><Relationship Id="rId55" Type="http://schemas.openxmlformats.org/officeDocument/2006/relationships/customXml" Target="../ink/ink1356.xml"/><Relationship Id="rId54" Type="http://schemas.openxmlformats.org/officeDocument/2006/relationships/image" Target="../media/image1350.png"/><Relationship Id="rId53" Type="http://schemas.openxmlformats.org/officeDocument/2006/relationships/customXml" Target="../ink/ink1355.xml"/><Relationship Id="rId52" Type="http://schemas.openxmlformats.org/officeDocument/2006/relationships/image" Target="../media/image1349.png"/><Relationship Id="rId51" Type="http://schemas.openxmlformats.org/officeDocument/2006/relationships/customXml" Target="../ink/ink1354.xml"/><Relationship Id="rId50" Type="http://schemas.openxmlformats.org/officeDocument/2006/relationships/image" Target="../media/image1348.png"/><Relationship Id="rId5" Type="http://schemas.openxmlformats.org/officeDocument/2006/relationships/customXml" Target="../ink/ink1331.xml"/><Relationship Id="rId49" Type="http://schemas.openxmlformats.org/officeDocument/2006/relationships/customXml" Target="../ink/ink1353.xml"/><Relationship Id="rId48" Type="http://schemas.openxmlformats.org/officeDocument/2006/relationships/image" Target="../media/image1347.png"/><Relationship Id="rId47" Type="http://schemas.openxmlformats.org/officeDocument/2006/relationships/customXml" Target="../ink/ink1352.xml"/><Relationship Id="rId46" Type="http://schemas.openxmlformats.org/officeDocument/2006/relationships/image" Target="../media/image1346.png"/><Relationship Id="rId45" Type="http://schemas.openxmlformats.org/officeDocument/2006/relationships/customXml" Target="../ink/ink1351.xml"/><Relationship Id="rId44" Type="http://schemas.openxmlformats.org/officeDocument/2006/relationships/image" Target="../media/image1345.png"/><Relationship Id="rId43" Type="http://schemas.openxmlformats.org/officeDocument/2006/relationships/customXml" Target="../ink/ink1350.xml"/><Relationship Id="rId42" Type="http://schemas.openxmlformats.org/officeDocument/2006/relationships/image" Target="../media/image1344.png"/><Relationship Id="rId41" Type="http://schemas.openxmlformats.org/officeDocument/2006/relationships/customXml" Target="../ink/ink1349.xml"/><Relationship Id="rId40" Type="http://schemas.openxmlformats.org/officeDocument/2006/relationships/image" Target="../media/image1343.png"/><Relationship Id="rId4" Type="http://schemas.openxmlformats.org/officeDocument/2006/relationships/image" Target="../media/image1326.png"/><Relationship Id="rId39" Type="http://schemas.openxmlformats.org/officeDocument/2006/relationships/customXml" Target="../ink/ink1348.xml"/><Relationship Id="rId38" Type="http://schemas.openxmlformats.org/officeDocument/2006/relationships/image" Target="../media/image1342.png"/><Relationship Id="rId379" Type="http://schemas.openxmlformats.org/officeDocument/2006/relationships/slideLayout" Target="../slideLayouts/slideLayout7.xml"/><Relationship Id="rId378" Type="http://schemas.openxmlformats.org/officeDocument/2006/relationships/image" Target="../media/image1512.png"/><Relationship Id="rId377" Type="http://schemas.openxmlformats.org/officeDocument/2006/relationships/customXml" Target="../ink/ink1517.xml"/><Relationship Id="rId376" Type="http://schemas.openxmlformats.org/officeDocument/2006/relationships/image" Target="../media/image1511.png"/><Relationship Id="rId375" Type="http://schemas.openxmlformats.org/officeDocument/2006/relationships/customXml" Target="../ink/ink1516.xml"/><Relationship Id="rId374" Type="http://schemas.openxmlformats.org/officeDocument/2006/relationships/image" Target="../media/image1510.png"/><Relationship Id="rId373" Type="http://schemas.openxmlformats.org/officeDocument/2006/relationships/customXml" Target="../ink/ink1515.xml"/><Relationship Id="rId372" Type="http://schemas.openxmlformats.org/officeDocument/2006/relationships/image" Target="../media/image1509.png"/><Relationship Id="rId371" Type="http://schemas.openxmlformats.org/officeDocument/2006/relationships/customXml" Target="../ink/ink1514.xml"/><Relationship Id="rId370" Type="http://schemas.openxmlformats.org/officeDocument/2006/relationships/image" Target="../media/image1508.png"/><Relationship Id="rId37" Type="http://schemas.openxmlformats.org/officeDocument/2006/relationships/customXml" Target="../ink/ink1347.xml"/><Relationship Id="rId369" Type="http://schemas.openxmlformats.org/officeDocument/2006/relationships/customXml" Target="../ink/ink1513.xml"/><Relationship Id="rId368" Type="http://schemas.openxmlformats.org/officeDocument/2006/relationships/image" Target="../media/image1507.png"/><Relationship Id="rId367" Type="http://schemas.openxmlformats.org/officeDocument/2006/relationships/customXml" Target="../ink/ink1512.xml"/><Relationship Id="rId366" Type="http://schemas.openxmlformats.org/officeDocument/2006/relationships/image" Target="../media/image1506.png"/><Relationship Id="rId365" Type="http://schemas.openxmlformats.org/officeDocument/2006/relationships/customXml" Target="../ink/ink1511.xml"/><Relationship Id="rId364" Type="http://schemas.openxmlformats.org/officeDocument/2006/relationships/image" Target="../media/image1505.png"/><Relationship Id="rId363" Type="http://schemas.openxmlformats.org/officeDocument/2006/relationships/customXml" Target="../ink/ink1510.xml"/><Relationship Id="rId362" Type="http://schemas.openxmlformats.org/officeDocument/2006/relationships/image" Target="../media/image1504.png"/><Relationship Id="rId361" Type="http://schemas.openxmlformats.org/officeDocument/2006/relationships/customXml" Target="../ink/ink1509.xml"/><Relationship Id="rId360" Type="http://schemas.openxmlformats.org/officeDocument/2006/relationships/image" Target="../media/image1503.png"/><Relationship Id="rId36" Type="http://schemas.openxmlformats.org/officeDocument/2006/relationships/image" Target="../media/image1341.png"/><Relationship Id="rId359" Type="http://schemas.openxmlformats.org/officeDocument/2006/relationships/customXml" Target="../ink/ink1508.xml"/><Relationship Id="rId358" Type="http://schemas.openxmlformats.org/officeDocument/2006/relationships/image" Target="../media/image1502.png"/><Relationship Id="rId357" Type="http://schemas.openxmlformats.org/officeDocument/2006/relationships/customXml" Target="../ink/ink1507.xml"/><Relationship Id="rId356" Type="http://schemas.openxmlformats.org/officeDocument/2006/relationships/image" Target="../media/image1501.png"/><Relationship Id="rId355" Type="http://schemas.openxmlformats.org/officeDocument/2006/relationships/customXml" Target="../ink/ink1506.xml"/><Relationship Id="rId354" Type="http://schemas.openxmlformats.org/officeDocument/2006/relationships/image" Target="../media/image1500.png"/><Relationship Id="rId353" Type="http://schemas.openxmlformats.org/officeDocument/2006/relationships/customXml" Target="../ink/ink1505.xml"/><Relationship Id="rId352" Type="http://schemas.openxmlformats.org/officeDocument/2006/relationships/image" Target="../media/image1499.png"/><Relationship Id="rId351" Type="http://schemas.openxmlformats.org/officeDocument/2006/relationships/customXml" Target="../ink/ink1504.xml"/><Relationship Id="rId350" Type="http://schemas.openxmlformats.org/officeDocument/2006/relationships/image" Target="../media/image1498.png"/><Relationship Id="rId35" Type="http://schemas.openxmlformats.org/officeDocument/2006/relationships/customXml" Target="../ink/ink1346.xml"/><Relationship Id="rId349" Type="http://schemas.openxmlformats.org/officeDocument/2006/relationships/customXml" Target="../ink/ink1503.xml"/><Relationship Id="rId348" Type="http://schemas.openxmlformats.org/officeDocument/2006/relationships/image" Target="../media/image1497.png"/><Relationship Id="rId347" Type="http://schemas.openxmlformats.org/officeDocument/2006/relationships/customXml" Target="../ink/ink1502.xml"/><Relationship Id="rId346" Type="http://schemas.openxmlformats.org/officeDocument/2006/relationships/image" Target="../media/image1496.png"/><Relationship Id="rId345" Type="http://schemas.openxmlformats.org/officeDocument/2006/relationships/customXml" Target="../ink/ink1501.xml"/><Relationship Id="rId344" Type="http://schemas.openxmlformats.org/officeDocument/2006/relationships/image" Target="../media/image1495.png"/><Relationship Id="rId343" Type="http://schemas.openxmlformats.org/officeDocument/2006/relationships/customXml" Target="../ink/ink1500.xml"/><Relationship Id="rId342" Type="http://schemas.openxmlformats.org/officeDocument/2006/relationships/image" Target="../media/image1494.png"/><Relationship Id="rId341" Type="http://schemas.openxmlformats.org/officeDocument/2006/relationships/customXml" Target="../ink/ink1499.xml"/><Relationship Id="rId340" Type="http://schemas.openxmlformats.org/officeDocument/2006/relationships/image" Target="../media/image1493.png"/><Relationship Id="rId34" Type="http://schemas.openxmlformats.org/officeDocument/2006/relationships/image" Target="../media/image1340.png"/><Relationship Id="rId339" Type="http://schemas.openxmlformats.org/officeDocument/2006/relationships/customXml" Target="../ink/ink1498.xml"/><Relationship Id="rId338" Type="http://schemas.openxmlformats.org/officeDocument/2006/relationships/image" Target="../media/image1492.png"/><Relationship Id="rId337" Type="http://schemas.openxmlformats.org/officeDocument/2006/relationships/customXml" Target="../ink/ink1497.xml"/><Relationship Id="rId336" Type="http://schemas.openxmlformats.org/officeDocument/2006/relationships/image" Target="../media/image1491.png"/><Relationship Id="rId335" Type="http://schemas.openxmlformats.org/officeDocument/2006/relationships/customXml" Target="../ink/ink1496.xml"/><Relationship Id="rId334" Type="http://schemas.openxmlformats.org/officeDocument/2006/relationships/image" Target="../media/image1490.png"/><Relationship Id="rId333" Type="http://schemas.openxmlformats.org/officeDocument/2006/relationships/customXml" Target="../ink/ink1495.xml"/><Relationship Id="rId332" Type="http://schemas.openxmlformats.org/officeDocument/2006/relationships/image" Target="../media/image1489.png"/><Relationship Id="rId331" Type="http://schemas.openxmlformats.org/officeDocument/2006/relationships/customXml" Target="../ink/ink1494.xml"/><Relationship Id="rId330" Type="http://schemas.openxmlformats.org/officeDocument/2006/relationships/image" Target="../media/image1488.png"/><Relationship Id="rId33" Type="http://schemas.openxmlformats.org/officeDocument/2006/relationships/customXml" Target="../ink/ink1345.xml"/><Relationship Id="rId329" Type="http://schemas.openxmlformats.org/officeDocument/2006/relationships/customXml" Target="../ink/ink1493.xml"/><Relationship Id="rId328" Type="http://schemas.openxmlformats.org/officeDocument/2006/relationships/image" Target="../media/image1487.png"/><Relationship Id="rId327" Type="http://schemas.openxmlformats.org/officeDocument/2006/relationships/customXml" Target="../ink/ink1492.xml"/><Relationship Id="rId326" Type="http://schemas.openxmlformats.org/officeDocument/2006/relationships/image" Target="../media/image1486.png"/><Relationship Id="rId325" Type="http://schemas.openxmlformats.org/officeDocument/2006/relationships/customXml" Target="../ink/ink1491.xml"/><Relationship Id="rId324" Type="http://schemas.openxmlformats.org/officeDocument/2006/relationships/image" Target="../media/image1485.png"/><Relationship Id="rId323" Type="http://schemas.openxmlformats.org/officeDocument/2006/relationships/customXml" Target="../ink/ink1490.xml"/><Relationship Id="rId322" Type="http://schemas.openxmlformats.org/officeDocument/2006/relationships/image" Target="../media/image1484.png"/><Relationship Id="rId321" Type="http://schemas.openxmlformats.org/officeDocument/2006/relationships/customXml" Target="../ink/ink1489.xml"/><Relationship Id="rId320" Type="http://schemas.openxmlformats.org/officeDocument/2006/relationships/image" Target="../media/image1483.png"/><Relationship Id="rId32" Type="http://schemas.openxmlformats.org/officeDocument/2006/relationships/image" Target="../media/image1339.png"/><Relationship Id="rId319" Type="http://schemas.openxmlformats.org/officeDocument/2006/relationships/customXml" Target="../ink/ink1488.xml"/><Relationship Id="rId318" Type="http://schemas.openxmlformats.org/officeDocument/2006/relationships/image" Target="../media/image1482.png"/><Relationship Id="rId317" Type="http://schemas.openxmlformats.org/officeDocument/2006/relationships/customXml" Target="../ink/ink1487.xml"/><Relationship Id="rId316" Type="http://schemas.openxmlformats.org/officeDocument/2006/relationships/image" Target="../media/image1481.png"/><Relationship Id="rId315" Type="http://schemas.openxmlformats.org/officeDocument/2006/relationships/customXml" Target="../ink/ink1486.xml"/><Relationship Id="rId314" Type="http://schemas.openxmlformats.org/officeDocument/2006/relationships/image" Target="../media/image1480.png"/><Relationship Id="rId313" Type="http://schemas.openxmlformats.org/officeDocument/2006/relationships/customXml" Target="../ink/ink1485.xml"/><Relationship Id="rId312" Type="http://schemas.openxmlformats.org/officeDocument/2006/relationships/image" Target="../media/image1479.png"/><Relationship Id="rId311" Type="http://schemas.openxmlformats.org/officeDocument/2006/relationships/customXml" Target="../ink/ink1484.xml"/><Relationship Id="rId310" Type="http://schemas.openxmlformats.org/officeDocument/2006/relationships/image" Target="../media/image1478.png"/><Relationship Id="rId31" Type="http://schemas.openxmlformats.org/officeDocument/2006/relationships/customXml" Target="../ink/ink1344.xml"/><Relationship Id="rId309" Type="http://schemas.openxmlformats.org/officeDocument/2006/relationships/customXml" Target="../ink/ink1483.xml"/><Relationship Id="rId308" Type="http://schemas.openxmlformats.org/officeDocument/2006/relationships/image" Target="../media/image1477.png"/><Relationship Id="rId307" Type="http://schemas.openxmlformats.org/officeDocument/2006/relationships/customXml" Target="../ink/ink1482.xml"/><Relationship Id="rId306" Type="http://schemas.openxmlformats.org/officeDocument/2006/relationships/image" Target="../media/image1476.png"/><Relationship Id="rId305" Type="http://schemas.openxmlformats.org/officeDocument/2006/relationships/customXml" Target="../ink/ink1481.xml"/><Relationship Id="rId304" Type="http://schemas.openxmlformats.org/officeDocument/2006/relationships/image" Target="../media/image1475.png"/><Relationship Id="rId303" Type="http://schemas.openxmlformats.org/officeDocument/2006/relationships/customXml" Target="../ink/ink1480.xml"/><Relationship Id="rId302" Type="http://schemas.openxmlformats.org/officeDocument/2006/relationships/image" Target="../media/image1474.png"/><Relationship Id="rId301" Type="http://schemas.openxmlformats.org/officeDocument/2006/relationships/customXml" Target="../ink/ink1479.xml"/><Relationship Id="rId300" Type="http://schemas.openxmlformats.org/officeDocument/2006/relationships/image" Target="../media/image1473.png"/><Relationship Id="rId30" Type="http://schemas.openxmlformats.org/officeDocument/2006/relationships/image" Target="../media/image1338.png"/><Relationship Id="rId3" Type="http://schemas.openxmlformats.org/officeDocument/2006/relationships/customXml" Target="../ink/ink1330.xml"/><Relationship Id="rId299" Type="http://schemas.openxmlformats.org/officeDocument/2006/relationships/customXml" Target="../ink/ink1478.xml"/><Relationship Id="rId298" Type="http://schemas.openxmlformats.org/officeDocument/2006/relationships/image" Target="../media/image1472.png"/><Relationship Id="rId297" Type="http://schemas.openxmlformats.org/officeDocument/2006/relationships/customXml" Target="../ink/ink1477.xml"/><Relationship Id="rId296" Type="http://schemas.openxmlformats.org/officeDocument/2006/relationships/image" Target="../media/image1471.png"/><Relationship Id="rId295" Type="http://schemas.openxmlformats.org/officeDocument/2006/relationships/customXml" Target="../ink/ink1476.xml"/><Relationship Id="rId294" Type="http://schemas.openxmlformats.org/officeDocument/2006/relationships/image" Target="../media/image1470.png"/><Relationship Id="rId293" Type="http://schemas.openxmlformats.org/officeDocument/2006/relationships/customXml" Target="../ink/ink1475.xml"/><Relationship Id="rId292" Type="http://schemas.openxmlformats.org/officeDocument/2006/relationships/image" Target="../media/image1469.png"/><Relationship Id="rId291" Type="http://schemas.openxmlformats.org/officeDocument/2006/relationships/customXml" Target="../ink/ink1474.xml"/><Relationship Id="rId290" Type="http://schemas.openxmlformats.org/officeDocument/2006/relationships/image" Target="../media/image1468.png"/><Relationship Id="rId29" Type="http://schemas.openxmlformats.org/officeDocument/2006/relationships/customXml" Target="../ink/ink1343.xml"/><Relationship Id="rId289" Type="http://schemas.openxmlformats.org/officeDocument/2006/relationships/customXml" Target="../ink/ink1473.xml"/><Relationship Id="rId288" Type="http://schemas.openxmlformats.org/officeDocument/2006/relationships/image" Target="../media/image1467.png"/><Relationship Id="rId287" Type="http://schemas.openxmlformats.org/officeDocument/2006/relationships/customXml" Target="../ink/ink1472.xml"/><Relationship Id="rId286" Type="http://schemas.openxmlformats.org/officeDocument/2006/relationships/image" Target="../media/image1466.png"/><Relationship Id="rId285" Type="http://schemas.openxmlformats.org/officeDocument/2006/relationships/customXml" Target="../ink/ink1471.xml"/><Relationship Id="rId284" Type="http://schemas.openxmlformats.org/officeDocument/2006/relationships/image" Target="../media/image1465.png"/><Relationship Id="rId283" Type="http://schemas.openxmlformats.org/officeDocument/2006/relationships/customXml" Target="../ink/ink1470.xml"/><Relationship Id="rId282" Type="http://schemas.openxmlformats.org/officeDocument/2006/relationships/image" Target="../media/image1464.png"/><Relationship Id="rId281" Type="http://schemas.openxmlformats.org/officeDocument/2006/relationships/customXml" Target="../ink/ink1469.xml"/><Relationship Id="rId280" Type="http://schemas.openxmlformats.org/officeDocument/2006/relationships/image" Target="../media/image1463.png"/><Relationship Id="rId28" Type="http://schemas.openxmlformats.org/officeDocument/2006/relationships/image" Target="../media/image1337.png"/><Relationship Id="rId279" Type="http://schemas.openxmlformats.org/officeDocument/2006/relationships/customXml" Target="../ink/ink1468.xml"/><Relationship Id="rId278" Type="http://schemas.openxmlformats.org/officeDocument/2006/relationships/image" Target="../media/image1462.png"/><Relationship Id="rId277" Type="http://schemas.openxmlformats.org/officeDocument/2006/relationships/customXml" Target="../ink/ink1467.xml"/><Relationship Id="rId276" Type="http://schemas.openxmlformats.org/officeDocument/2006/relationships/image" Target="../media/image1461.png"/><Relationship Id="rId275" Type="http://schemas.openxmlformats.org/officeDocument/2006/relationships/customXml" Target="../ink/ink1466.xml"/><Relationship Id="rId274" Type="http://schemas.openxmlformats.org/officeDocument/2006/relationships/image" Target="../media/image1460.png"/><Relationship Id="rId273" Type="http://schemas.openxmlformats.org/officeDocument/2006/relationships/customXml" Target="../ink/ink1465.xml"/><Relationship Id="rId272" Type="http://schemas.openxmlformats.org/officeDocument/2006/relationships/image" Target="../media/image1459.png"/><Relationship Id="rId271" Type="http://schemas.openxmlformats.org/officeDocument/2006/relationships/customXml" Target="../ink/ink1464.xml"/><Relationship Id="rId270" Type="http://schemas.openxmlformats.org/officeDocument/2006/relationships/image" Target="../media/image1458.png"/><Relationship Id="rId27" Type="http://schemas.openxmlformats.org/officeDocument/2006/relationships/customXml" Target="../ink/ink1342.xml"/><Relationship Id="rId269" Type="http://schemas.openxmlformats.org/officeDocument/2006/relationships/customXml" Target="../ink/ink1463.xml"/><Relationship Id="rId268" Type="http://schemas.openxmlformats.org/officeDocument/2006/relationships/image" Target="../media/image1457.png"/><Relationship Id="rId267" Type="http://schemas.openxmlformats.org/officeDocument/2006/relationships/customXml" Target="../ink/ink1462.xml"/><Relationship Id="rId266" Type="http://schemas.openxmlformats.org/officeDocument/2006/relationships/image" Target="../media/image1456.png"/><Relationship Id="rId265" Type="http://schemas.openxmlformats.org/officeDocument/2006/relationships/customXml" Target="../ink/ink1461.xml"/><Relationship Id="rId264" Type="http://schemas.openxmlformats.org/officeDocument/2006/relationships/image" Target="../media/image1455.png"/><Relationship Id="rId263" Type="http://schemas.openxmlformats.org/officeDocument/2006/relationships/customXml" Target="../ink/ink1460.xml"/><Relationship Id="rId262" Type="http://schemas.openxmlformats.org/officeDocument/2006/relationships/image" Target="../media/image1454.png"/><Relationship Id="rId261" Type="http://schemas.openxmlformats.org/officeDocument/2006/relationships/customXml" Target="../ink/ink1459.xml"/><Relationship Id="rId260" Type="http://schemas.openxmlformats.org/officeDocument/2006/relationships/image" Target="../media/image1453.png"/><Relationship Id="rId26" Type="http://schemas.openxmlformats.org/officeDocument/2006/relationships/image" Target="../media/image1336.png"/><Relationship Id="rId259" Type="http://schemas.openxmlformats.org/officeDocument/2006/relationships/customXml" Target="../ink/ink1458.xml"/><Relationship Id="rId258" Type="http://schemas.openxmlformats.org/officeDocument/2006/relationships/image" Target="../media/image1452.png"/><Relationship Id="rId257" Type="http://schemas.openxmlformats.org/officeDocument/2006/relationships/customXml" Target="../ink/ink1457.xml"/><Relationship Id="rId256" Type="http://schemas.openxmlformats.org/officeDocument/2006/relationships/image" Target="../media/image1451.png"/><Relationship Id="rId255" Type="http://schemas.openxmlformats.org/officeDocument/2006/relationships/customXml" Target="../ink/ink1456.xml"/><Relationship Id="rId254" Type="http://schemas.openxmlformats.org/officeDocument/2006/relationships/image" Target="../media/image1450.png"/><Relationship Id="rId253" Type="http://schemas.openxmlformats.org/officeDocument/2006/relationships/customXml" Target="../ink/ink1455.xml"/><Relationship Id="rId252" Type="http://schemas.openxmlformats.org/officeDocument/2006/relationships/image" Target="../media/image1449.png"/><Relationship Id="rId251" Type="http://schemas.openxmlformats.org/officeDocument/2006/relationships/customXml" Target="../ink/ink1454.xml"/><Relationship Id="rId250" Type="http://schemas.openxmlformats.org/officeDocument/2006/relationships/image" Target="../media/image1448.png"/><Relationship Id="rId25" Type="http://schemas.openxmlformats.org/officeDocument/2006/relationships/customXml" Target="../ink/ink1341.xml"/><Relationship Id="rId249" Type="http://schemas.openxmlformats.org/officeDocument/2006/relationships/customXml" Target="../ink/ink1453.xml"/><Relationship Id="rId248" Type="http://schemas.openxmlformats.org/officeDocument/2006/relationships/image" Target="../media/image1447.png"/><Relationship Id="rId247" Type="http://schemas.openxmlformats.org/officeDocument/2006/relationships/customXml" Target="../ink/ink1452.xml"/><Relationship Id="rId246" Type="http://schemas.openxmlformats.org/officeDocument/2006/relationships/image" Target="../media/image1446.png"/><Relationship Id="rId245" Type="http://schemas.openxmlformats.org/officeDocument/2006/relationships/customXml" Target="../ink/ink1451.xml"/><Relationship Id="rId244" Type="http://schemas.openxmlformats.org/officeDocument/2006/relationships/image" Target="../media/image1445.png"/><Relationship Id="rId243" Type="http://schemas.openxmlformats.org/officeDocument/2006/relationships/customXml" Target="../ink/ink1450.xml"/><Relationship Id="rId242" Type="http://schemas.openxmlformats.org/officeDocument/2006/relationships/image" Target="../media/image1444.png"/><Relationship Id="rId241" Type="http://schemas.openxmlformats.org/officeDocument/2006/relationships/customXml" Target="../ink/ink1449.xml"/><Relationship Id="rId240" Type="http://schemas.openxmlformats.org/officeDocument/2006/relationships/image" Target="../media/image1443.png"/><Relationship Id="rId24" Type="http://schemas.openxmlformats.org/officeDocument/2006/relationships/image" Target="../media/image220.png"/><Relationship Id="rId239" Type="http://schemas.openxmlformats.org/officeDocument/2006/relationships/customXml" Target="../ink/ink1448.xml"/><Relationship Id="rId238" Type="http://schemas.openxmlformats.org/officeDocument/2006/relationships/image" Target="../media/image1442.png"/><Relationship Id="rId237" Type="http://schemas.openxmlformats.org/officeDocument/2006/relationships/customXml" Target="../ink/ink1447.xml"/><Relationship Id="rId236" Type="http://schemas.openxmlformats.org/officeDocument/2006/relationships/image" Target="../media/image1441.png"/><Relationship Id="rId235" Type="http://schemas.openxmlformats.org/officeDocument/2006/relationships/customXml" Target="../ink/ink1446.xml"/><Relationship Id="rId234" Type="http://schemas.openxmlformats.org/officeDocument/2006/relationships/image" Target="../media/image1440.png"/><Relationship Id="rId233" Type="http://schemas.openxmlformats.org/officeDocument/2006/relationships/customXml" Target="../ink/ink1445.xml"/><Relationship Id="rId232" Type="http://schemas.openxmlformats.org/officeDocument/2006/relationships/image" Target="../media/image1439.png"/><Relationship Id="rId231" Type="http://schemas.openxmlformats.org/officeDocument/2006/relationships/customXml" Target="../ink/ink1444.xml"/><Relationship Id="rId230" Type="http://schemas.openxmlformats.org/officeDocument/2006/relationships/image" Target="../media/image1438.png"/><Relationship Id="rId23" Type="http://schemas.openxmlformats.org/officeDocument/2006/relationships/customXml" Target="../ink/ink1340.xml"/><Relationship Id="rId229" Type="http://schemas.openxmlformats.org/officeDocument/2006/relationships/customXml" Target="../ink/ink1443.xml"/><Relationship Id="rId228" Type="http://schemas.openxmlformats.org/officeDocument/2006/relationships/image" Target="../media/image1437.png"/><Relationship Id="rId227" Type="http://schemas.openxmlformats.org/officeDocument/2006/relationships/customXml" Target="../ink/ink1442.xml"/><Relationship Id="rId226" Type="http://schemas.openxmlformats.org/officeDocument/2006/relationships/image" Target="../media/image1436.png"/><Relationship Id="rId225" Type="http://schemas.openxmlformats.org/officeDocument/2006/relationships/customXml" Target="../ink/ink1441.xml"/><Relationship Id="rId224" Type="http://schemas.openxmlformats.org/officeDocument/2006/relationships/image" Target="../media/image1435.png"/><Relationship Id="rId223" Type="http://schemas.openxmlformats.org/officeDocument/2006/relationships/customXml" Target="../ink/ink1440.xml"/><Relationship Id="rId222" Type="http://schemas.openxmlformats.org/officeDocument/2006/relationships/image" Target="../media/image1434.png"/><Relationship Id="rId221" Type="http://schemas.openxmlformats.org/officeDocument/2006/relationships/customXml" Target="../ink/ink1439.xml"/><Relationship Id="rId220" Type="http://schemas.openxmlformats.org/officeDocument/2006/relationships/image" Target="../media/image1433.png"/><Relationship Id="rId22" Type="http://schemas.openxmlformats.org/officeDocument/2006/relationships/image" Target="../media/image1335.png"/><Relationship Id="rId219" Type="http://schemas.openxmlformats.org/officeDocument/2006/relationships/customXml" Target="../ink/ink1438.xml"/><Relationship Id="rId218" Type="http://schemas.openxmlformats.org/officeDocument/2006/relationships/image" Target="../media/image1432.png"/><Relationship Id="rId217" Type="http://schemas.openxmlformats.org/officeDocument/2006/relationships/customXml" Target="../ink/ink1437.xml"/><Relationship Id="rId216" Type="http://schemas.openxmlformats.org/officeDocument/2006/relationships/image" Target="../media/image1431.png"/><Relationship Id="rId215" Type="http://schemas.openxmlformats.org/officeDocument/2006/relationships/customXml" Target="../ink/ink1436.xml"/><Relationship Id="rId214" Type="http://schemas.openxmlformats.org/officeDocument/2006/relationships/image" Target="../media/image1430.png"/><Relationship Id="rId213" Type="http://schemas.openxmlformats.org/officeDocument/2006/relationships/customXml" Target="../ink/ink1435.xml"/><Relationship Id="rId212" Type="http://schemas.openxmlformats.org/officeDocument/2006/relationships/image" Target="../media/image1429.png"/><Relationship Id="rId211" Type="http://schemas.openxmlformats.org/officeDocument/2006/relationships/customXml" Target="../ink/ink1434.xml"/><Relationship Id="rId210" Type="http://schemas.openxmlformats.org/officeDocument/2006/relationships/image" Target="../media/image1428.png"/><Relationship Id="rId21" Type="http://schemas.openxmlformats.org/officeDocument/2006/relationships/customXml" Target="../ink/ink1339.xml"/><Relationship Id="rId209" Type="http://schemas.openxmlformats.org/officeDocument/2006/relationships/customXml" Target="../ink/ink1433.xml"/><Relationship Id="rId208" Type="http://schemas.openxmlformats.org/officeDocument/2006/relationships/image" Target="../media/image1427.png"/><Relationship Id="rId207" Type="http://schemas.openxmlformats.org/officeDocument/2006/relationships/customXml" Target="../ink/ink1432.xml"/><Relationship Id="rId206" Type="http://schemas.openxmlformats.org/officeDocument/2006/relationships/image" Target="../media/image1426.png"/><Relationship Id="rId205" Type="http://schemas.openxmlformats.org/officeDocument/2006/relationships/customXml" Target="../ink/ink1431.xml"/><Relationship Id="rId204" Type="http://schemas.openxmlformats.org/officeDocument/2006/relationships/image" Target="../media/image1425.png"/><Relationship Id="rId203" Type="http://schemas.openxmlformats.org/officeDocument/2006/relationships/customXml" Target="../ink/ink1430.xml"/><Relationship Id="rId202" Type="http://schemas.openxmlformats.org/officeDocument/2006/relationships/image" Target="../media/image1424.png"/><Relationship Id="rId201" Type="http://schemas.openxmlformats.org/officeDocument/2006/relationships/customXml" Target="../ink/ink1429.xml"/><Relationship Id="rId200" Type="http://schemas.openxmlformats.org/officeDocument/2006/relationships/image" Target="../media/image1423.png"/><Relationship Id="rId20" Type="http://schemas.openxmlformats.org/officeDocument/2006/relationships/image" Target="../media/image1334.png"/><Relationship Id="rId2" Type="http://schemas.openxmlformats.org/officeDocument/2006/relationships/image" Target="../media/image1325.png"/><Relationship Id="rId199" Type="http://schemas.openxmlformats.org/officeDocument/2006/relationships/customXml" Target="../ink/ink1428.xml"/><Relationship Id="rId198" Type="http://schemas.openxmlformats.org/officeDocument/2006/relationships/image" Target="../media/image1422.png"/><Relationship Id="rId197" Type="http://schemas.openxmlformats.org/officeDocument/2006/relationships/customXml" Target="../ink/ink1427.xml"/><Relationship Id="rId196" Type="http://schemas.openxmlformats.org/officeDocument/2006/relationships/image" Target="../media/image1421.png"/><Relationship Id="rId195" Type="http://schemas.openxmlformats.org/officeDocument/2006/relationships/customXml" Target="../ink/ink1426.xml"/><Relationship Id="rId194" Type="http://schemas.openxmlformats.org/officeDocument/2006/relationships/image" Target="../media/image1420.png"/><Relationship Id="rId193" Type="http://schemas.openxmlformats.org/officeDocument/2006/relationships/customXml" Target="../ink/ink1425.xml"/><Relationship Id="rId192" Type="http://schemas.openxmlformats.org/officeDocument/2006/relationships/image" Target="../media/image1419.png"/><Relationship Id="rId191" Type="http://schemas.openxmlformats.org/officeDocument/2006/relationships/customXml" Target="../ink/ink1424.xml"/><Relationship Id="rId190" Type="http://schemas.openxmlformats.org/officeDocument/2006/relationships/image" Target="../media/image1418.png"/><Relationship Id="rId19" Type="http://schemas.openxmlformats.org/officeDocument/2006/relationships/customXml" Target="../ink/ink1338.xml"/><Relationship Id="rId189" Type="http://schemas.openxmlformats.org/officeDocument/2006/relationships/customXml" Target="../ink/ink1423.xml"/><Relationship Id="rId188" Type="http://schemas.openxmlformats.org/officeDocument/2006/relationships/image" Target="../media/image1417.png"/><Relationship Id="rId187" Type="http://schemas.openxmlformats.org/officeDocument/2006/relationships/customXml" Target="../ink/ink1422.xml"/><Relationship Id="rId186" Type="http://schemas.openxmlformats.org/officeDocument/2006/relationships/image" Target="../media/image1416.png"/><Relationship Id="rId185" Type="http://schemas.openxmlformats.org/officeDocument/2006/relationships/customXml" Target="../ink/ink1421.xml"/><Relationship Id="rId184" Type="http://schemas.openxmlformats.org/officeDocument/2006/relationships/image" Target="../media/image1415.png"/><Relationship Id="rId183" Type="http://schemas.openxmlformats.org/officeDocument/2006/relationships/customXml" Target="../ink/ink1420.xml"/><Relationship Id="rId182" Type="http://schemas.openxmlformats.org/officeDocument/2006/relationships/image" Target="../media/image1414.png"/><Relationship Id="rId181" Type="http://schemas.openxmlformats.org/officeDocument/2006/relationships/customXml" Target="../ink/ink1419.xml"/><Relationship Id="rId180" Type="http://schemas.openxmlformats.org/officeDocument/2006/relationships/image" Target="../media/image1413.png"/><Relationship Id="rId18" Type="http://schemas.openxmlformats.org/officeDocument/2006/relationships/image" Target="../media/image1333.png"/><Relationship Id="rId179" Type="http://schemas.openxmlformats.org/officeDocument/2006/relationships/customXml" Target="../ink/ink1418.xml"/><Relationship Id="rId178" Type="http://schemas.openxmlformats.org/officeDocument/2006/relationships/image" Target="../media/image1412.png"/><Relationship Id="rId177" Type="http://schemas.openxmlformats.org/officeDocument/2006/relationships/customXml" Target="../ink/ink1417.xml"/><Relationship Id="rId176" Type="http://schemas.openxmlformats.org/officeDocument/2006/relationships/image" Target="../media/image1411.png"/><Relationship Id="rId175" Type="http://schemas.openxmlformats.org/officeDocument/2006/relationships/customXml" Target="../ink/ink1416.xml"/><Relationship Id="rId174" Type="http://schemas.openxmlformats.org/officeDocument/2006/relationships/image" Target="../media/image1410.png"/><Relationship Id="rId173" Type="http://schemas.openxmlformats.org/officeDocument/2006/relationships/customXml" Target="../ink/ink1415.xml"/><Relationship Id="rId172" Type="http://schemas.openxmlformats.org/officeDocument/2006/relationships/image" Target="../media/image1409.png"/><Relationship Id="rId171" Type="http://schemas.openxmlformats.org/officeDocument/2006/relationships/customXml" Target="../ink/ink1414.xml"/><Relationship Id="rId170" Type="http://schemas.openxmlformats.org/officeDocument/2006/relationships/image" Target="../media/image1408.png"/><Relationship Id="rId17" Type="http://schemas.openxmlformats.org/officeDocument/2006/relationships/customXml" Target="../ink/ink1337.xml"/><Relationship Id="rId169" Type="http://schemas.openxmlformats.org/officeDocument/2006/relationships/customXml" Target="../ink/ink1413.xml"/><Relationship Id="rId168" Type="http://schemas.openxmlformats.org/officeDocument/2006/relationships/image" Target="../media/image1407.png"/><Relationship Id="rId167" Type="http://schemas.openxmlformats.org/officeDocument/2006/relationships/customXml" Target="../ink/ink1412.xml"/><Relationship Id="rId166" Type="http://schemas.openxmlformats.org/officeDocument/2006/relationships/image" Target="../media/image1406.png"/><Relationship Id="rId165" Type="http://schemas.openxmlformats.org/officeDocument/2006/relationships/customXml" Target="../ink/ink1411.xml"/><Relationship Id="rId164" Type="http://schemas.openxmlformats.org/officeDocument/2006/relationships/image" Target="../media/image1405.png"/><Relationship Id="rId163" Type="http://schemas.openxmlformats.org/officeDocument/2006/relationships/customXml" Target="../ink/ink1410.xml"/><Relationship Id="rId162" Type="http://schemas.openxmlformats.org/officeDocument/2006/relationships/image" Target="../media/image1404.png"/><Relationship Id="rId161" Type="http://schemas.openxmlformats.org/officeDocument/2006/relationships/customXml" Target="../ink/ink1409.xml"/><Relationship Id="rId160" Type="http://schemas.openxmlformats.org/officeDocument/2006/relationships/image" Target="../media/image1403.png"/><Relationship Id="rId16" Type="http://schemas.openxmlformats.org/officeDocument/2006/relationships/image" Target="../media/image1332.png"/><Relationship Id="rId159" Type="http://schemas.openxmlformats.org/officeDocument/2006/relationships/customXml" Target="../ink/ink1408.xml"/><Relationship Id="rId158" Type="http://schemas.openxmlformats.org/officeDocument/2006/relationships/image" Target="../media/image1402.png"/><Relationship Id="rId157" Type="http://schemas.openxmlformats.org/officeDocument/2006/relationships/customXml" Target="../ink/ink1407.xml"/><Relationship Id="rId156" Type="http://schemas.openxmlformats.org/officeDocument/2006/relationships/image" Target="../media/image1401.png"/><Relationship Id="rId155" Type="http://schemas.openxmlformats.org/officeDocument/2006/relationships/customXml" Target="../ink/ink1406.xml"/><Relationship Id="rId154" Type="http://schemas.openxmlformats.org/officeDocument/2006/relationships/image" Target="../media/image1400.png"/><Relationship Id="rId153" Type="http://schemas.openxmlformats.org/officeDocument/2006/relationships/customXml" Target="../ink/ink1405.xml"/><Relationship Id="rId152" Type="http://schemas.openxmlformats.org/officeDocument/2006/relationships/image" Target="../media/image1399.png"/><Relationship Id="rId151" Type="http://schemas.openxmlformats.org/officeDocument/2006/relationships/customXml" Target="../ink/ink1404.xml"/><Relationship Id="rId150" Type="http://schemas.openxmlformats.org/officeDocument/2006/relationships/image" Target="../media/image1398.png"/><Relationship Id="rId15" Type="http://schemas.openxmlformats.org/officeDocument/2006/relationships/customXml" Target="../ink/ink1336.xml"/><Relationship Id="rId149" Type="http://schemas.openxmlformats.org/officeDocument/2006/relationships/customXml" Target="../ink/ink1403.xml"/><Relationship Id="rId148" Type="http://schemas.openxmlformats.org/officeDocument/2006/relationships/image" Target="../media/image1397.png"/><Relationship Id="rId147" Type="http://schemas.openxmlformats.org/officeDocument/2006/relationships/customXml" Target="../ink/ink1402.xml"/><Relationship Id="rId146" Type="http://schemas.openxmlformats.org/officeDocument/2006/relationships/image" Target="../media/image1396.png"/><Relationship Id="rId145" Type="http://schemas.openxmlformats.org/officeDocument/2006/relationships/customXml" Target="../ink/ink1401.xml"/><Relationship Id="rId144" Type="http://schemas.openxmlformats.org/officeDocument/2006/relationships/image" Target="../media/image1395.png"/><Relationship Id="rId143" Type="http://schemas.openxmlformats.org/officeDocument/2006/relationships/customXml" Target="../ink/ink1400.xml"/><Relationship Id="rId142" Type="http://schemas.openxmlformats.org/officeDocument/2006/relationships/image" Target="../media/image1394.png"/><Relationship Id="rId141" Type="http://schemas.openxmlformats.org/officeDocument/2006/relationships/customXml" Target="../ink/ink1399.xml"/><Relationship Id="rId140" Type="http://schemas.openxmlformats.org/officeDocument/2006/relationships/image" Target="../media/image1393.png"/><Relationship Id="rId14" Type="http://schemas.openxmlformats.org/officeDocument/2006/relationships/image" Target="../media/image1331.png"/><Relationship Id="rId139" Type="http://schemas.openxmlformats.org/officeDocument/2006/relationships/customXml" Target="../ink/ink1398.xml"/><Relationship Id="rId138" Type="http://schemas.openxmlformats.org/officeDocument/2006/relationships/image" Target="../media/image1392.png"/><Relationship Id="rId137" Type="http://schemas.openxmlformats.org/officeDocument/2006/relationships/customXml" Target="../ink/ink1397.xml"/><Relationship Id="rId136" Type="http://schemas.openxmlformats.org/officeDocument/2006/relationships/image" Target="../media/image1391.png"/><Relationship Id="rId135" Type="http://schemas.openxmlformats.org/officeDocument/2006/relationships/customXml" Target="../ink/ink1396.xml"/><Relationship Id="rId134" Type="http://schemas.openxmlformats.org/officeDocument/2006/relationships/image" Target="../media/image1390.png"/><Relationship Id="rId133" Type="http://schemas.openxmlformats.org/officeDocument/2006/relationships/customXml" Target="../ink/ink1395.xml"/><Relationship Id="rId132" Type="http://schemas.openxmlformats.org/officeDocument/2006/relationships/image" Target="../media/image1389.png"/><Relationship Id="rId131" Type="http://schemas.openxmlformats.org/officeDocument/2006/relationships/customXml" Target="../ink/ink1394.xml"/><Relationship Id="rId130" Type="http://schemas.openxmlformats.org/officeDocument/2006/relationships/image" Target="../media/image1388.png"/><Relationship Id="rId13" Type="http://schemas.openxmlformats.org/officeDocument/2006/relationships/customXml" Target="../ink/ink1335.xml"/><Relationship Id="rId129" Type="http://schemas.openxmlformats.org/officeDocument/2006/relationships/customXml" Target="../ink/ink1393.xml"/><Relationship Id="rId128" Type="http://schemas.openxmlformats.org/officeDocument/2006/relationships/image" Target="../media/image1387.png"/><Relationship Id="rId127" Type="http://schemas.openxmlformats.org/officeDocument/2006/relationships/customXml" Target="../ink/ink1392.xml"/><Relationship Id="rId126" Type="http://schemas.openxmlformats.org/officeDocument/2006/relationships/image" Target="../media/image1386.png"/><Relationship Id="rId125" Type="http://schemas.openxmlformats.org/officeDocument/2006/relationships/customXml" Target="../ink/ink1391.xml"/><Relationship Id="rId124" Type="http://schemas.openxmlformats.org/officeDocument/2006/relationships/image" Target="../media/image1385.png"/><Relationship Id="rId123" Type="http://schemas.openxmlformats.org/officeDocument/2006/relationships/customXml" Target="../ink/ink1390.xml"/><Relationship Id="rId122" Type="http://schemas.openxmlformats.org/officeDocument/2006/relationships/image" Target="../media/image1384.png"/><Relationship Id="rId121" Type="http://schemas.openxmlformats.org/officeDocument/2006/relationships/customXml" Target="../ink/ink1389.xml"/><Relationship Id="rId120" Type="http://schemas.openxmlformats.org/officeDocument/2006/relationships/image" Target="../media/image1383.png"/><Relationship Id="rId12" Type="http://schemas.openxmlformats.org/officeDocument/2006/relationships/image" Target="../media/image1330.png"/><Relationship Id="rId119" Type="http://schemas.openxmlformats.org/officeDocument/2006/relationships/customXml" Target="../ink/ink1388.xml"/><Relationship Id="rId118" Type="http://schemas.openxmlformats.org/officeDocument/2006/relationships/image" Target="../media/image1382.png"/><Relationship Id="rId117" Type="http://schemas.openxmlformats.org/officeDocument/2006/relationships/customXml" Target="../ink/ink1387.xml"/><Relationship Id="rId116" Type="http://schemas.openxmlformats.org/officeDocument/2006/relationships/image" Target="../media/image1381.png"/><Relationship Id="rId115" Type="http://schemas.openxmlformats.org/officeDocument/2006/relationships/customXml" Target="../ink/ink1386.xml"/><Relationship Id="rId114" Type="http://schemas.openxmlformats.org/officeDocument/2006/relationships/image" Target="../media/image1380.png"/><Relationship Id="rId113" Type="http://schemas.openxmlformats.org/officeDocument/2006/relationships/customXml" Target="../ink/ink1385.xml"/><Relationship Id="rId112" Type="http://schemas.openxmlformats.org/officeDocument/2006/relationships/image" Target="../media/image1379.png"/><Relationship Id="rId111" Type="http://schemas.openxmlformats.org/officeDocument/2006/relationships/customXml" Target="../ink/ink1384.xml"/><Relationship Id="rId110" Type="http://schemas.openxmlformats.org/officeDocument/2006/relationships/image" Target="../media/image1378.png"/><Relationship Id="rId11" Type="http://schemas.openxmlformats.org/officeDocument/2006/relationships/customXml" Target="../ink/ink1334.xml"/><Relationship Id="rId109" Type="http://schemas.openxmlformats.org/officeDocument/2006/relationships/customXml" Target="../ink/ink1383.xml"/><Relationship Id="rId108" Type="http://schemas.openxmlformats.org/officeDocument/2006/relationships/image" Target="../media/image1377.png"/><Relationship Id="rId107" Type="http://schemas.openxmlformats.org/officeDocument/2006/relationships/customXml" Target="../ink/ink1382.xml"/><Relationship Id="rId106" Type="http://schemas.openxmlformats.org/officeDocument/2006/relationships/image" Target="../media/image1376.png"/><Relationship Id="rId105" Type="http://schemas.openxmlformats.org/officeDocument/2006/relationships/customXml" Target="../ink/ink1381.xml"/><Relationship Id="rId104" Type="http://schemas.openxmlformats.org/officeDocument/2006/relationships/image" Target="../media/image1375.png"/><Relationship Id="rId103" Type="http://schemas.openxmlformats.org/officeDocument/2006/relationships/customXml" Target="../ink/ink1380.xml"/><Relationship Id="rId102" Type="http://schemas.openxmlformats.org/officeDocument/2006/relationships/image" Target="../media/image1374.png"/><Relationship Id="rId101" Type="http://schemas.openxmlformats.org/officeDocument/2006/relationships/customXml" Target="../ink/ink1379.xml"/><Relationship Id="rId100" Type="http://schemas.openxmlformats.org/officeDocument/2006/relationships/image" Target="../media/image1373.png"/><Relationship Id="rId10" Type="http://schemas.openxmlformats.org/officeDocument/2006/relationships/image" Target="../media/image1329.png"/><Relationship Id="rId1" Type="http://schemas.openxmlformats.org/officeDocument/2006/relationships/customXml" Target="../ink/ink13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true"/>
          </p:cNvSpPr>
          <p:nvPr>
            <p:ph type="ctrTitle"/>
          </p:nvPr>
        </p:nvSpPr>
        <p:spPr>
          <a:xfrm>
            <a:off x="1456055" y="1322705"/>
            <a:ext cx="9434195" cy="2186940"/>
          </a:xfrm>
        </p:spPr>
        <p:txBody>
          <a:bodyPr/>
          <a:p>
            <a:r>
              <a:rPr lang="en-US" altLang="en-US" sz="4800">
                <a:solidFill>
                  <a:srgbClr val="2609BB"/>
                </a:solidFill>
                <a:effectLst>
                  <a:outerShdw blurRad="38100" dist="19050" dir="2700000" algn="tl" rotWithShape="0">
                    <a:schemeClr val="dk1">
                      <a:alpha val="40000"/>
                    </a:schemeClr>
                  </a:outerShdw>
                </a:effectLst>
                <a:latin typeface="TeX Gyre DejaVu Math" panose="02000503000000000000" charset="0"/>
                <a:ea typeface="Gubbi" panose="00000400000000000000" charset="0"/>
                <a:cs typeface="TeX Gyre DejaVu Math" panose="02000503000000000000" charset="0"/>
              </a:rPr>
              <a:t>Back-propagation</a:t>
            </a:r>
            <a:endParaRPr lang="en-US" altLang="en-US" sz="4800">
              <a:solidFill>
                <a:srgbClr val="2609BB"/>
              </a:solidFill>
              <a:effectLst>
                <a:outerShdw blurRad="38100" dist="19050" dir="2700000" algn="tl" rotWithShape="0">
                  <a:schemeClr val="dk1">
                    <a:alpha val="40000"/>
                  </a:schemeClr>
                </a:outerShdw>
              </a:effectLst>
              <a:latin typeface="TeX Gyre DejaVu Math" panose="02000503000000000000" charset="0"/>
              <a:ea typeface="Gubbi" panose="00000400000000000000" charset="0"/>
              <a:cs typeface="TeX Gyre DejaVu Math" panose="02000503000000000000"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Number Placeholder 1"/>
          <p:cNvSpPr>
            <a:spLocks noGrp="true"/>
          </p:cNvSpPr>
          <p:nvPr>
            <p:ph type="sldNum" sz="quarter" idx="12"/>
          </p:nvPr>
        </p:nvSpPr>
        <p:spPr/>
        <p:txBody>
          <a:bodyPr/>
          <a:p>
            <a:fld id="{49AE70B2-8BF9-45C0-BB95-33D1B9D3A854}" type="slidenum">
              <a:rPr lang="zh-CN" altLang="en-US" smtClean="0"/>
            </a:fld>
            <a:endParaRPr lang="zh-CN" altLang="en-US"/>
          </a:p>
        </p:txBody>
      </p:sp>
      <mc:AlternateContent xmlns:mc="http://schemas.openxmlformats.org/markup-compatibility/2006" xmlns:p14="http://schemas.microsoft.com/office/powerpoint/2010/main">
        <mc:Choice Requires="p14">
          <p:contentPart r:id="rId1" p14:bwMode="auto">
            <p14:nvContentPartPr>
              <p14:cNvPr id="3" name="Ink 2"/>
              <p14:cNvContentPartPr/>
              <p14:nvPr/>
            </p14:nvContentPartPr>
            <p14:xfrm>
              <a:off x="1460500" y="673100"/>
              <a:ext cx="234950" cy="215900"/>
            </p14:xfrm>
          </p:contentPart>
        </mc:Choice>
        <mc:Fallback xmlns="">
          <p:pic>
            <p:nvPicPr>
              <p:cNvPr id="3" name="Ink 2"/>
            </p:nvPicPr>
            <p:blipFill>
              <a:blip r:embed="rId2"/>
            </p:blipFill>
            <p:spPr>
              <a:xfrm>
                <a:off x="1460500" y="673100"/>
                <a:ext cx="234950" cy="215900"/>
              </a:xfrm>
              <a:prstGeom prst="rect"/>
            </p:spPr>
          </p:pic>
        </mc:Fallback>
      </mc:AlternateContent>
      <mc:AlternateContent xmlns:mc="http://schemas.openxmlformats.org/markup-compatibility/2006" xmlns:p14="http://schemas.microsoft.com/office/powerpoint/2010/main">
        <mc:Choice Requires="p14">
          <p:contentPart r:id="rId3" p14:bwMode="auto">
            <p14:nvContentPartPr>
              <p14:cNvPr id="4" name="Ink 3"/>
              <p14:cNvContentPartPr/>
              <p14:nvPr/>
            </p14:nvContentPartPr>
            <p14:xfrm>
              <a:off x="1485900" y="1562100"/>
              <a:ext cx="292100" cy="304800"/>
            </p14:xfrm>
          </p:contentPart>
        </mc:Choice>
        <mc:Fallback xmlns="">
          <p:pic>
            <p:nvPicPr>
              <p:cNvPr id="4" name="Ink 3"/>
            </p:nvPicPr>
            <p:blipFill>
              <a:blip r:embed="rId4"/>
            </p:blipFill>
            <p:spPr>
              <a:xfrm>
                <a:off x="1485900" y="1562100"/>
                <a:ext cx="292100" cy="304800"/>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5" name="Ink 4"/>
              <p14:cNvContentPartPr/>
              <p14:nvPr/>
            </p14:nvContentPartPr>
            <p14:xfrm>
              <a:off x="2819400" y="654050"/>
              <a:ext cx="247650" cy="209550"/>
            </p14:xfrm>
          </p:contentPart>
        </mc:Choice>
        <mc:Fallback xmlns="">
          <p:pic>
            <p:nvPicPr>
              <p:cNvPr id="5" name="Ink 4"/>
            </p:nvPicPr>
            <p:blipFill>
              <a:blip r:embed="rId6"/>
            </p:blipFill>
            <p:spPr>
              <a:xfrm>
                <a:off x="2819400" y="654050"/>
                <a:ext cx="247650" cy="209550"/>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6" name="Ink 5"/>
              <p14:cNvContentPartPr/>
              <p14:nvPr/>
            </p14:nvContentPartPr>
            <p14:xfrm>
              <a:off x="2901950" y="1568450"/>
              <a:ext cx="228600" cy="247650"/>
            </p14:xfrm>
          </p:contentPart>
        </mc:Choice>
        <mc:Fallback xmlns="">
          <p:pic>
            <p:nvPicPr>
              <p:cNvPr id="6" name="Ink 5"/>
            </p:nvPicPr>
            <p:blipFill>
              <a:blip r:embed="rId8"/>
            </p:blipFill>
            <p:spPr>
              <a:xfrm>
                <a:off x="2901950" y="1568450"/>
                <a:ext cx="228600" cy="247650"/>
              </a:xfrm>
              <a:prstGeom prst="rect"/>
            </p:spPr>
          </p:pic>
        </mc:Fallback>
      </mc:AlternateContent>
      <mc:AlternateContent xmlns:mc="http://schemas.openxmlformats.org/markup-compatibility/2006" xmlns:p14="http://schemas.microsoft.com/office/powerpoint/2010/main">
        <mc:Choice Requires="p14">
          <p:contentPart r:id="rId9" p14:bwMode="auto">
            <p14:nvContentPartPr>
              <p14:cNvPr id="7" name="Ink 6"/>
              <p14:cNvContentPartPr/>
              <p14:nvPr/>
            </p14:nvContentPartPr>
            <p14:xfrm>
              <a:off x="4076700" y="1022350"/>
              <a:ext cx="260350" cy="247650"/>
            </p14:xfrm>
          </p:contentPart>
        </mc:Choice>
        <mc:Fallback xmlns="">
          <p:pic>
            <p:nvPicPr>
              <p:cNvPr id="7" name="Ink 6"/>
            </p:nvPicPr>
            <p:blipFill>
              <a:blip r:embed="rId10"/>
            </p:blipFill>
            <p:spPr>
              <a:xfrm>
                <a:off x="4076700" y="1022350"/>
                <a:ext cx="260350" cy="247650"/>
              </a:xfrm>
              <a:prstGeom prst="rect"/>
            </p:spPr>
          </p:pic>
        </mc:Fallback>
      </mc:AlternateContent>
      <mc:AlternateContent xmlns:mc="http://schemas.openxmlformats.org/markup-compatibility/2006" xmlns:p14="http://schemas.microsoft.com/office/powerpoint/2010/main">
        <mc:Choice Requires="p14">
          <p:contentPart r:id="rId11" p14:bwMode="auto">
            <p14:nvContentPartPr>
              <p14:cNvPr id="8" name="Ink 7"/>
              <p14:cNvContentPartPr/>
              <p14:nvPr/>
            </p14:nvContentPartPr>
            <p14:xfrm>
              <a:off x="1136650" y="800100"/>
              <a:ext cx="273050" cy="12700"/>
            </p14:xfrm>
          </p:contentPart>
        </mc:Choice>
        <mc:Fallback xmlns="">
          <p:pic>
            <p:nvPicPr>
              <p:cNvPr id="8" name="Ink 7"/>
            </p:nvPicPr>
            <p:blipFill>
              <a:blip r:embed="rId12"/>
            </p:blipFill>
            <p:spPr>
              <a:xfrm>
                <a:off x="1136650" y="800100"/>
                <a:ext cx="273050" cy="12700"/>
              </a:xfrm>
              <a:prstGeom prst="rect"/>
            </p:spPr>
          </p:pic>
        </mc:Fallback>
      </mc:AlternateContent>
      <mc:AlternateContent xmlns:mc="http://schemas.openxmlformats.org/markup-compatibility/2006" xmlns:p14="http://schemas.microsoft.com/office/powerpoint/2010/main">
        <mc:Choice Requires="p14">
          <p:contentPart r:id="rId13" p14:bwMode="auto">
            <p14:nvContentPartPr>
              <p14:cNvPr id="9" name="Ink 8"/>
              <p14:cNvContentPartPr/>
              <p14:nvPr/>
            </p14:nvContentPartPr>
            <p14:xfrm>
              <a:off x="1358900" y="768350"/>
              <a:ext cx="63500" cy="120650"/>
            </p14:xfrm>
          </p:contentPart>
        </mc:Choice>
        <mc:Fallback xmlns="">
          <p:pic>
            <p:nvPicPr>
              <p:cNvPr id="9" name="Ink 8"/>
            </p:nvPicPr>
            <p:blipFill>
              <a:blip r:embed="rId14"/>
            </p:blipFill>
            <p:spPr>
              <a:xfrm>
                <a:off x="1358900" y="768350"/>
                <a:ext cx="63500" cy="120650"/>
              </a:xfrm>
              <a:prstGeom prst="rect"/>
            </p:spPr>
          </p:pic>
        </mc:Fallback>
      </mc:AlternateContent>
      <mc:AlternateContent xmlns:mc="http://schemas.openxmlformats.org/markup-compatibility/2006" xmlns:p14="http://schemas.microsoft.com/office/powerpoint/2010/main">
        <mc:Choice Requires="p14">
          <p:contentPart r:id="rId15" p14:bwMode="auto">
            <p14:nvContentPartPr>
              <p14:cNvPr id="10" name="Ink 9"/>
              <p14:cNvContentPartPr/>
              <p14:nvPr/>
            </p14:nvContentPartPr>
            <p14:xfrm>
              <a:off x="1136650" y="1676400"/>
              <a:ext cx="273050" cy="107950"/>
            </p14:xfrm>
          </p:contentPart>
        </mc:Choice>
        <mc:Fallback xmlns="">
          <p:pic>
            <p:nvPicPr>
              <p:cNvPr id="10" name="Ink 9"/>
            </p:nvPicPr>
            <p:blipFill>
              <a:blip r:embed="rId16"/>
            </p:blipFill>
            <p:spPr>
              <a:xfrm>
                <a:off x="1136650" y="1676400"/>
                <a:ext cx="273050" cy="107950"/>
              </a:xfrm>
              <a:prstGeom prst="rect"/>
            </p:spPr>
          </p:pic>
        </mc:Fallback>
      </mc:AlternateContent>
      <mc:AlternateContent xmlns:mc="http://schemas.openxmlformats.org/markup-compatibility/2006" xmlns:p14="http://schemas.microsoft.com/office/powerpoint/2010/main">
        <mc:Choice Requires="p14">
          <p:contentPart r:id="rId17" p14:bwMode="auto">
            <p14:nvContentPartPr>
              <p14:cNvPr id="11" name="Ink 10"/>
              <p14:cNvContentPartPr/>
              <p14:nvPr/>
            </p14:nvContentPartPr>
            <p14:xfrm>
              <a:off x="1733550" y="736600"/>
              <a:ext cx="1016000" cy="44450"/>
            </p14:xfrm>
          </p:contentPart>
        </mc:Choice>
        <mc:Fallback xmlns="">
          <p:pic>
            <p:nvPicPr>
              <p:cNvPr id="11" name="Ink 10"/>
            </p:nvPicPr>
            <p:blipFill>
              <a:blip r:embed="rId18"/>
            </p:blipFill>
            <p:spPr>
              <a:xfrm>
                <a:off x="1733550" y="736600"/>
                <a:ext cx="1016000" cy="44450"/>
              </a:xfrm>
              <a:prstGeom prst="rect"/>
            </p:spPr>
          </p:pic>
        </mc:Fallback>
      </mc:AlternateContent>
      <mc:AlternateContent xmlns:mc="http://schemas.openxmlformats.org/markup-compatibility/2006" xmlns:p14="http://schemas.microsoft.com/office/powerpoint/2010/main">
        <mc:Choice Requires="p14">
          <p:contentPart r:id="rId19" p14:bwMode="auto">
            <p14:nvContentPartPr>
              <p14:cNvPr id="12" name="Ink 11"/>
              <p14:cNvContentPartPr/>
              <p14:nvPr/>
            </p14:nvContentPartPr>
            <p14:xfrm>
              <a:off x="2660650" y="692150"/>
              <a:ext cx="82550" cy="146050"/>
            </p14:xfrm>
          </p:contentPart>
        </mc:Choice>
        <mc:Fallback xmlns="">
          <p:pic>
            <p:nvPicPr>
              <p:cNvPr id="12" name="Ink 11"/>
            </p:nvPicPr>
            <p:blipFill>
              <a:blip r:embed="rId20"/>
            </p:blipFill>
            <p:spPr>
              <a:xfrm>
                <a:off x="2660650" y="692150"/>
                <a:ext cx="82550" cy="146050"/>
              </a:xfrm>
              <a:prstGeom prst="rect"/>
            </p:spPr>
          </p:pic>
        </mc:Fallback>
      </mc:AlternateContent>
      <mc:AlternateContent xmlns:mc="http://schemas.openxmlformats.org/markup-compatibility/2006" xmlns:p14="http://schemas.microsoft.com/office/powerpoint/2010/main">
        <mc:Choice Requires="p14">
          <p:contentPart r:id="rId21" p14:bwMode="auto">
            <p14:nvContentPartPr>
              <p14:cNvPr id="13" name="Ink 12"/>
              <p14:cNvContentPartPr/>
              <p14:nvPr/>
            </p14:nvContentPartPr>
            <p14:xfrm>
              <a:off x="1828800" y="1625600"/>
              <a:ext cx="1041400" cy="152400"/>
            </p14:xfrm>
          </p:contentPart>
        </mc:Choice>
        <mc:Fallback xmlns="">
          <p:pic>
            <p:nvPicPr>
              <p:cNvPr id="13" name="Ink 12"/>
            </p:nvPicPr>
            <p:blipFill>
              <a:blip r:embed="rId22"/>
            </p:blipFill>
            <p:spPr>
              <a:xfrm>
                <a:off x="1828800" y="1625600"/>
                <a:ext cx="1041400" cy="152400"/>
              </a:xfrm>
              <a:prstGeom prst="rect"/>
            </p:spPr>
          </p:pic>
        </mc:Fallback>
      </mc:AlternateContent>
      <mc:AlternateContent xmlns:mc="http://schemas.openxmlformats.org/markup-compatibility/2006" xmlns:p14="http://schemas.microsoft.com/office/powerpoint/2010/main">
        <mc:Choice Requires="p14">
          <p:contentPart r:id="rId23" p14:bwMode="auto">
            <p14:nvContentPartPr>
              <p14:cNvPr id="14" name="Ink 13"/>
              <p14:cNvContentPartPr/>
              <p14:nvPr/>
            </p14:nvContentPartPr>
            <p14:xfrm>
              <a:off x="1835150" y="895350"/>
              <a:ext cx="939800" cy="711200"/>
            </p14:xfrm>
          </p:contentPart>
        </mc:Choice>
        <mc:Fallback xmlns="">
          <p:pic>
            <p:nvPicPr>
              <p:cNvPr id="14" name="Ink 13"/>
            </p:nvPicPr>
            <p:blipFill>
              <a:blip r:embed="rId24"/>
            </p:blipFill>
            <p:spPr>
              <a:xfrm>
                <a:off x="1835150" y="895350"/>
                <a:ext cx="939800" cy="711200"/>
              </a:xfrm>
              <a:prstGeom prst="rect"/>
            </p:spPr>
          </p:pic>
        </mc:Fallback>
      </mc:AlternateContent>
      <mc:AlternateContent xmlns:mc="http://schemas.openxmlformats.org/markup-compatibility/2006" xmlns:p14="http://schemas.microsoft.com/office/powerpoint/2010/main">
        <mc:Choice Requires="p14">
          <p:contentPart r:id="rId25" p14:bwMode="auto">
            <p14:nvContentPartPr>
              <p14:cNvPr id="15" name="Ink 14"/>
              <p14:cNvContentPartPr/>
              <p14:nvPr/>
            </p14:nvContentPartPr>
            <p14:xfrm>
              <a:off x="2679700" y="889000"/>
              <a:ext cx="82550" cy="146050"/>
            </p14:xfrm>
          </p:contentPart>
        </mc:Choice>
        <mc:Fallback xmlns="">
          <p:pic>
            <p:nvPicPr>
              <p:cNvPr id="15" name="Ink 14"/>
            </p:nvPicPr>
            <p:blipFill>
              <a:blip r:embed="rId26"/>
            </p:blipFill>
            <p:spPr>
              <a:xfrm>
                <a:off x="2679700" y="889000"/>
                <a:ext cx="82550" cy="146050"/>
              </a:xfrm>
              <a:prstGeom prst="rect"/>
            </p:spPr>
          </p:pic>
        </mc:Fallback>
      </mc:AlternateContent>
      <mc:AlternateContent xmlns:mc="http://schemas.openxmlformats.org/markup-compatibility/2006" xmlns:p14="http://schemas.microsoft.com/office/powerpoint/2010/main">
        <mc:Choice Requires="p14">
          <p:contentPart r:id="rId27" p14:bwMode="auto">
            <p14:nvContentPartPr>
              <p14:cNvPr id="16" name="Ink 15"/>
              <p14:cNvContentPartPr/>
              <p14:nvPr/>
            </p14:nvContentPartPr>
            <p14:xfrm>
              <a:off x="1701800" y="869950"/>
              <a:ext cx="1206500" cy="609600"/>
            </p14:xfrm>
          </p:contentPart>
        </mc:Choice>
        <mc:Fallback xmlns="">
          <p:pic>
            <p:nvPicPr>
              <p:cNvPr id="16" name="Ink 15"/>
            </p:nvPicPr>
            <p:blipFill>
              <a:blip r:embed="rId28"/>
            </p:blipFill>
            <p:spPr>
              <a:xfrm>
                <a:off x="1701800" y="869950"/>
                <a:ext cx="1206500" cy="609600"/>
              </a:xfrm>
              <a:prstGeom prst="rect"/>
            </p:spPr>
          </p:pic>
        </mc:Fallback>
      </mc:AlternateContent>
      <mc:AlternateContent xmlns:mc="http://schemas.openxmlformats.org/markup-compatibility/2006" xmlns:p14="http://schemas.microsoft.com/office/powerpoint/2010/main">
        <mc:Choice Requires="p14">
          <p:contentPart r:id="rId29" p14:bwMode="auto">
            <p14:nvContentPartPr>
              <p14:cNvPr id="17" name="Ink 16"/>
              <p14:cNvContentPartPr/>
              <p14:nvPr/>
            </p14:nvContentPartPr>
            <p14:xfrm>
              <a:off x="2762250" y="1397000"/>
              <a:ext cx="152400" cy="120650"/>
            </p14:xfrm>
          </p:contentPart>
        </mc:Choice>
        <mc:Fallback xmlns="">
          <p:pic>
            <p:nvPicPr>
              <p:cNvPr id="17" name="Ink 16"/>
            </p:nvPicPr>
            <p:blipFill>
              <a:blip r:embed="rId30"/>
            </p:blipFill>
            <p:spPr>
              <a:xfrm>
                <a:off x="2762250" y="1397000"/>
                <a:ext cx="152400" cy="120650"/>
              </a:xfrm>
              <a:prstGeom prst="rect"/>
            </p:spPr>
          </p:pic>
        </mc:Fallback>
      </mc:AlternateContent>
      <mc:AlternateContent xmlns:mc="http://schemas.openxmlformats.org/markup-compatibility/2006" xmlns:p14="http://schemas.microsoft.com/office/powerpoint/2010/main">
        <mc:Choice Requires="p14">
          <p:contentPart r:id="rId31" p14:bwMode="auto">
            <p14:nvContentPartPr>
              <p14:cNvPr id="18" name="Ink 17"/>
              <p14:cNvContentPartPr/>
              <p14:nvPr/>
            </p14:nvContentPartPr>
            <p14:xfrm>
              <a:off x="2133600" y="603250"/>
              <a:ext cx="31750" cy="25400"/>
            </p14:xfrm>
          </p:contentPart>
        </mc:Choice>
        <mc:Fallback xmlns="">
          <p:pic>
            <p:nvPicPr>
              <p:cNvPr id="18" name="Ink 17"/>
            </p:nvPicPr>
            <p:blipFill>
              <a:blip r:embed="rId32"/>
            </p:blipFill>
            <p:spPr>
              <a:xfrm>
                <a:off x="2133600" y="603250"/>
                <a:ext cx="31750" cy="25400"/>
              </a:xfrm>
              <a:prstGeom prst="rect"/>
            </p:spPr>
          </p:pic>
        </mc:Fallback>
      </mc:AlternateContent>
      <mc:AlternateContent xmlns:mc="http://schemas.openxmlformats.org/markup-compatibility/2006" xmlns:p14="http://schemas.microsoft.com/office/powerpoint/2010/main">
        <mc:Choice Requires="p14">
          <p:contentPart r:id="rId33" p14:bwMode="auto">
            <p14:nvContentPartPr>
              <p14:cNvPr id="19" name="Ink 18"/>
              <p14:cNvContentPartPr/>
              <p14:nvPr/>
            </p14:nvContentPartPr>
            <p14:xfrm>
              <a:off x="2254250" y="527050"/>
              <a:ext cx="12700" cy="127000"/>
            </p14:xfrm>
          </p:contentPart>
        </mc:Choice>
        <mc:Fallback xmlns="">
          <p:pic>
            <p:nvPicPr>
              <p:cNvPr id="19" name="Ink 18"/>
            </p:nvPicPr>
            <p:blipFill>
              <a:blip r:embed="rId34"/>
            </p:blipFill>
            <p:spPr>
              <a:xfrm>
                <a:off x="2254250" y="527050"/>
                <a:ext cx="12700" cy="127000"/>
              </a:xfrm>
              <a:prstGeom prst="rect"/>
            </p:spPr>
          </p:pic>
        </mc:Fallback>
      </mc:AlternateContent>
      <mc:AlternateContent xmlns:mc="http://schemas.openxmlformats.org/markup-compatibility/2006" xmlns:p14="http://schemas.microsoft.com/office/powerpoint/2010/main">
        <mc:Choice Requires="p14">
          <p:contentPart r:id="rId35" p14:bwMode="auto">
            <p14:nvContentPartPr>
              <p14:cNvPr id="20" name="Ink 19"/>
              <p14:cNvContentPartPr/>
              <p14:nvPr/>
            </p14:nvContentPartPr>
            <p14:xfrm>
              <a:off x="2330450" y="488950"/>
              <a:ext cx="76200" cy="177800"/>
            </p14:xfrm>
          </p:contentPart>
        </mc:Choice>
        <mc:Fallback xmlns="">
          <p:pic>
            <p:nvPicPr>
              <p:cNvPr id="20" name="Ink 19"/>
            </p:nvPicPr>
            <p:blipFill>
              <a:blip r:embed="rId36"/>
            </p:blipFill>
            <p:spPr>
              <a:xfrm>
                <a:off x="2330450" y="488950"/>
                <a:ext cx="76200" cy="177800"/>
              </a:xfrm>
              <a:prstGeom prst="rect"/>
            </p:spPr>
          </p:pic>
        </mc:Fallback>
      </mc:AlternateContent>
      <mc:AlternateContent xmlns:mc="http://schemas.openxmlformats.org/markup-compatibility/2006" xmlns:p14="http://schemas.microsoft.com/office/powerpoint/2010/main">
        <mc:Choice Requires="p14">
          <p:contentPart r:id="rId37" p14:bwMode="auto">
            <p14:nvContentPartPr>
              <p14:cNvPr id="21" name="Ink 20"/>
              <p14:cNvContentPartPr/>
              <p14:nvPr/>
            </p14:nvContentPartPr>
            <p14:xfrm>
              <a:off x="2228850" y="501650"/>
              <a:ext cx="19050" cy="120650"/>
            </p14:xfrm>
          </p:contentPart>
        </mc:Choice>
        <mc:Fallback xmlns="">
          <p:pic>
            <p:nvPicPr>
              <p:cNvPr id="21" name="Ink 20"/>
            </p:nvPicPr>
            <p:blipFill>
              <a:blip r:embed="rId38"/>
            </p:blipFill>
            <p:spPr>
              <a:xfrm>
                <a:off x="2228850" y="501650"/>
                <a:ext cx="19050" cy="120650"/>
              </a:xfrm>
              <a:prstGeom prst="rect"/>
            </p:spPr>
          </p:pic>
        </mc:Fallback>
      </mc:AlternateContent>
      <mc:AlternateContent xmlns:mc="http://schemas.openxmlformats.org/markup-compatibility/2006" xmlns:p14="http://schemas.microsoft.com/office/powerpoint/2010/main">
        <mc:Choice Requires="p14">
          <p:contentPart r:id="rId39" p14:bwMode="auto">
            <p14:nvContentPartPr>
              <p14:cNvPr id="22" name="Ink 21"/>
              <p14:cNvContentPartPr/>
              <p14:nvPr/>
            </p14:nvContentPartPr>
            <p14:xfrm>
              <a:off x="2254250" y="1885950"/>
              <a:ext cx="31750" cy="12700"/>
            </p14:xfrm>
          </p:contentPart>
        </mc:Choice>
        <mc:Fallback xmlns="">
          <p:pic>
            <p:nvPicPr>
              <p:cNvPr id="22" name="Ink 21"/>
            </p:nvPicPr>
            <p:blipFill>
              <a:blip r:embed="rId40"/>
            </p:blipFill>
            <p:spPr>
              <a:xfrm>
                <a:off x="2254250" y="1885950"/>
                <a:ext cx="31750" cy="12700"/>
              </a:xfrm>
              <a:prstGeom prst="rect"/>
            </p:spPr>
          </p:pic>
        </mc:Fallback>
      </mc:AlternateContent>
      <mc:AlternateContent xmlns:mc="http://schemas.openxmlformats.org/markup-compatibility/2006" xmlns:p14="http://schemas.microsoft.com/office/powerpoint/2010/main">
        <mc:Choice Requires="p14">
          <p:contentPart r:id="rId41" p14:bwMode="auto">
            <p14:nvContentPartPr>
              <p14:cNvPr id="23" name="Ink 22"/>
              <p14:cNvContentPartPr/>
              <p14:nvPr/>
            </p14:nvContentPartPr>
            <p14:xfrm>
              <a:off x="2336800" y="1828800"/>
              <a:ext cx="82550" cy="146050"/>
            </p14:xfrm>
          </p:contentPart>
        </mc:Choice>
        <mc:Fallback xmlns="">
          <p:pic>
            <p:nvPicPr>
              <p:cNvPr id="23" name="Ink 22"/>
            </p:nvPicPr>
            <p:blipFill>
              <a:blip r:embed="rId42"/>
            </p:blipFill>
            <p:spPr>
              <a:xfrm>
                <a:off x="2336800" y="1828800"/>
                <a:ext cx="82550" cy="146050"/>
              </a:xfrm>
              <a:prstGeom prst="rect"/>
            </p:spPr>
          </p:pic>
        </mc:Fallback>
      </mc:AlternateContent>
      <mc:AlternateContent xmlns:mc="http://schemas.openxmlformats.org/markup-compatibility/2006" xmlns:p14="http://schemas.microsoft.com/office/powerpoint/2010/main">
        <mc:Choice Requires="p14">
          <p:contentPart r:id="rId43" p14:bwMode="auto">
            <p14:nvContentPartPr>
              <p14:cNvPr id="24" name="Ink 23"/>
              <p14:cNvContentPartPr/>
              <p14:nvPr/>
            </p14:nvContentPartPr>
            <p14:xfrm>
              <a:off x="2463800" y="1828800"/>
              <a:ext cx="133350" cy="107950"/>
            </p14:xfrm>
          </p:contentPart>
        </mc:Choice>
        <mc:Fallback xmlns="">
          <p:pic>
            <p:nvPicPr>
              <p:cNvPr id="24" name="Ink 23"/>
            </p:nvPicPr>
            <p:blipFill>
              <a:blip r:embed="rId44"/>
            </p:blipFill>
            <p:spPr>
              <a:xfrm>
                <a:off x="2463800" y="1828800"/>
                <a:ext cx="133350" cy="107950"/>
              </a:xfrm>
              <a:prstGeom prst="rect"/>
            </p:spPr>
          </p:pic>
        </mc:Fallback>
      </mc:AlternateContent>
      <mc:AlternateContent xmlns:mc="http://schemas.openxmlformats.org/markup-compatibility/2006" xmlns:p14="http://schemas.microsoft.com/office/powerpoint/2010/main">
        <mc:Choice Requires="p14">
          <p:contentPart r:id="rId45" p14:bwMode="auto">
            <p14:nvContentPartPr>
              <p14:cNvPr id="25" name="Ink 24"/>
              <p14:cNvContentPartPr/>
              <p14:nvPr/>
            </p14:nvContentPartPr>
            <p14:xfrm>
              <a:off x="1828800" y="1377950"/>
              <a:ext cx="38100" cy="38100"/>
            </p14:xfrm>
          </p:contentPart>
        </mc:Choice>
        <mc:Fallback xmlns="">
          <p:pic>
            <p:nvPicPr>
              <p:cNvPr id="25" name="Ink 24"/>
            </p:nvPicPr>
            <p:blipFill>
              <a:blip r:embed="rId46"/>
            </p:blipFill>
            <p:spPr>
              <a:xfrm>
                <a:off x="1828800" y="1377950"/>
                <a:ext cx="38100" cy="38100"/>
              </a:xfrm>
              <a:prstGeom prst="rect"/>
            </p:spPr>
          </p:pic>
        </mc:Fallback>
      </mc:AlternateContent>
      <mc:AlternateContent xmlns:mc="http://schemas.openxmlformats.org/markup-compatibility/2006" xmlns:p14="http://schemas.microsoft.com/office/powerpoint/2010/main">
        <mc:Choice Requires="p14">
          <p:contentPart r:id="rId47" p14:bwMode="auto">
            <p14:nvContentPartPr>
              <p14:cNvPr id="26" name="Ink 25"/>
              <p14:cNvContentPartPr/>
              <p14:nvPr/>
            </p14:nvContentPartPr>
            <p14:xfrm>
              <a:off x="1936750" y="1295400"/>
              <a:ext cx="69850" cy="101600"/>
            </p14:xfrm>
          </p:contentPart>
        </mc:Choice>
        <mc:Fallback xmlns="">
          <p:pic>
            <p:nvPicPr>
              <p:cNvPr id="26" name="Ink 25"/>
            </p:nvPicPr>
            <p:blipFill>
              <a:blip r:embed="rId48"/>
            </p:blipFill>
            <p:spPr>
              <a:xfrm>
                <a:off x="1936750" y="1295400"/>
                <a:ext cx="69850" cy="101600"/>
              </a:xfrm>
              <a:prstGeom prst="rect"/>
            </p:spPr>
          </p:pic>
        </mc:Fallback>
      </mc:AlternateContent>
      <mc:AlternateContent xmlns:mc="http://schemas.openxmlformats.org/markup-compatibility/2006" xmlns:p14="http://schemas.microsoft.com/office/powerpoint/2010/main">
        <mc:Choice Requires="p14">
          <p:contentPart r:id="rId49" p14:bwMode="auto">
            <p14:nvContentPartPr>
              <p14:cNvPr id="27" name="Ink 26"/>
              <p14:cNvContentPartPr/>
              <p14:nvPr/>
            </p14:nvContentPartPr>
            <p14:xfrm>
              <a:off x="2038350" y="1244600"/>
              <a:ext cx="120650" cy="107950"/>
            </p14:xfrm>
          </p:contentPart>
        </mc:Choice>
        <mc:Fallback xmlns="">
          <p:pic>
            <p:nvPicPr>
              <p:cNvPr id="27" name="Ink 26"/>
            </p:nvPicPr>
            <p:blipFill>
              <a:blip r:embed="rId50"/>
            </p:blipFill>
            <p:spPr>
              <a:xfrm>
                <a:off x="2038350" y="1244600"/>
                <a:ext cx="120650" cy="107950"/>
              </a:xfrm>
              <a:prstGeom prst="rect"/>
            </p:spPr>
          </p:pic>
        </mc:Fallback>
      </mc:AlternateContent>
      <mc:AlternateContent xmlns:mc="http://schemas.openxmlformats.org/markup-compatibility/2006" xmlns:p14="http://schemas.microsoft.com/office/powerpoint/2010/main">
        <mc:Choice Requires="p14">
          <p:contentPart r:id="rId51" p14:bwMode="auto">
            <p14:nvContentPartPr>
              <p14:cNvPr id="28" name="Ink 27"/>
              <p14:cNvContentPartPr/>
              <p14:nvPr/>
            </p14:nvContentPartPr>
            <p14:xfrm>
              <a:off x="1968500" y="876300"/>
              <a:ext cx="38100" cy="31750"/>
            </p14:xfrm>
          </p:contentPart>
        </mc:Choice>
        <mc:Fallback xmlns="">
          <p:pic>
            <p:nvPicPr>
              <p:cNvPr id="28" name="Ink 27"/>
            </p:nvPicPr>
            <p:blipFill>
              <a:blip r:embed="rId52"/>
            </p:blipFill>
            <p:spPr>
              <a:xfrm>
                <a:off x="1968500" y="876300"/>
                <a:ext cx="38100" cy="31750"/>
              </a:xfrm>
              <a:prstGeom prst="rect"/>
            </p:spPr>
          </p:pic>
        </mc:Fallback>
      </mc:AlternateContent>
      <mc:AlternateContent xmlns:mc="http://schemas.openxmlformats.org/markup-compatibility/2006" xmlns:p14="http://schemas.microsoft.com/office/powerpoint/2010/main">
        <mc:Choice Requires="p14">
          <p:contentPart r:id="rId53" p14:bwMode="auto">
            <p14:nvContentPartPr>
              <p14:cNvPr id="29" name="Ink 28"/>
              <p14:cNvContentPartPr/>
              <p14:nvPr/>
            </p14:nvContentPartPr>
            <p14:xfrm>
              <a:off x="2082800" y="869950"/>
              <a:ext cx="69850" cy="95250"/>
            </p14:xfrm>
          </p:contentPart>
        </mc:Choice>
        <mc:Fallback xmlns="">
          <p:pic>
            <p:nvPicPr>
              <p:cNvPr id="29" name="Ink 28"/>
            </p:nvPicPr>
            <p:blipFill>
              <a:blip r:embed="rId54"/>
            </p:blipFill>
            <p:spPr>
              <a:xfrm>
                <a:off x="2082800" y="869950"/>
                <a:ext cx="69850" cy="95250"/>
              </a:xfrm>
              <a:prstGeom prst="rect"/>
            </p:spPr>
          </p:pic>
        </mc:Fallback>
      </mc:AlternateContent>
      <mc:AlternateContent xmlns:mc="http://schemas.openxmlformats.org/markup-compatibility/2006" xmlns:p14="http://schemas.microsoft.com/office/powerpoint/2010/main">
        <mc:Choice Requires="p14">
          <p:contentPart r:id="rId55" p14:bwMode="auto">
            <p14:nvContentPartPr>
              <p14:cNvPr id="30" name="Ink 29"/>
              <p14:cNvContentPartPr/>
              <p14:nvPr/>
            </p14:nvContentPartPr>
            <p14:xfrm>
              <a:off x="2108200" y="857250"/>
              <a:ext cx="88900" cy="12700"/>
            </p14:xfrm>
          </p:contentPart>
        </mc:Choice>
        <mc:Fallback xmlns="">
          <p:pic>
            <p:nvPicPr>
              <p:cNvPr id="30" name="Ink 29"/>
            </p:nvPicPr>
            <p:blipFill>
              <a:blip r:embed="rId56"/>
            </p:blipFill>
            <p:spPr>
              <a:xfrm>
                <a:off x="2108200" y="857250"/>
                <a:ext cx="88900" cy="12700"/>
              </a:xfrm>
              <a:prstGeom prst="rect"/>
            </p:spPr>
          </p:pic>
        </mc:Fallback>
      </mc:AlternateContent>
      <mc:AlternateContent xmlns:mc="http://schemas.openxmlformats.org/markup-compatibility/2006" xmlns:p14="http://schemas.microsoft.com/office/powerpoint/2010/main">
        <mc:Choice Requires="p14">
          <p:contentPart r:id="rId57" p14:bwMode="auto">
            <p14:nvContentPartPr>
              <p14:cNvPr id="31" name="Ink 30"/>
              <p14:cNvContentPartPr/>
              <p14:nvPr/>
            </p14:nvContentPartPr>
            <p14:xfrm>
              <a:off x="2216150" y="869950"/>
              <a:ext cx="44450" cy="95250"/>
            </p14:xfrm>
          </p:contentPart>
        </mc:Choice>
        <mc:Fallback xmlns="">
          <p:pic>
            <p:nvPicPr>
              <p:cNvPr id="31" name="Ink 30"/>
            </p:nvPicPr>
            <p:blipFill>
              <a:blip r:embed="rId58"/>
            </p:blipFill>
            <p:spPr>
              <a:xfrm>
                <a:off x="2216150" y="869950"/>
                <a:ext cx="44450" cy="95250"/>
              </a:xfrm>
              <a:prstGeom prst="rect"/>
            </p:spPr>
          </p:pic>
        </mc:Fallback>
      </mc:AlternateContent>
      <mc:AlternateContent xmlns:mc="http://schemas.openxmlformats.org/markup-compatibility/2006" xmlns:p14="http://schemas.microsoft.com/office/powerpoint/2010/main">
        <mc:Choice Requires="p14">
          <p:contentPart r:id="rId59" p14:bwMode="auto">
            <p14:nvContentPartPr>
              <p14:cNvPr id="32" name="Ink 31"/>
              <p14:cNvContentPartPr/>
              <p14:nvPr/>
            </p14:nvContentPartPr>
            <p14:xfrm>
              <a:off x="2254250" y="844550"/>
              <a:ext cx="76200" cy="31750"/>
            </p14:xfrm>
          </p:contentPart>
        </mc:Choice>
        <mc:Fallback xmlns="">
          <p:pic>
            <p:nvPicPr>
              <p:cNvPr id="32" name="Ink 31"/>
            </p:nvPicPr>
            <p:blipFill>
              <a:blip r:embed="rId60"/>
            </p:blipFill>
            <p:spPr>
              <a:xfrm>
                <a:off x="2254250" y="844550"/>
                <a:ext cx="76200" cy="31750"/>
              </a:xfrm>
              <a:prstGeom prst="rect"/>
            </p:spPr>
          </p:pic>
        </mc:Fallback>
      </mc:AlternateContent>
      <mc:AlternateContent xmlns:mc="http://schemas.openxmlformats.org/markup-compatibility/2006" xmlns:p14="http://schemas.microsoft.com/office/powerpoint/2010/main">
        <mc:Choice Requires="p14">
          <p:contentPart r:id="rId61" p14:bwMode="auto">
            <p14:nvContentPartPr>
              <p14:cNvPr id="33" name="Ink 32"/>
              <p14:cNvContentPartPr/>
              <p14:nvPr/>
            </p14:nvContentPartPr>
            <p14:xfrm>
              <a:off x="3105150" y="762000"/>
              <a:ext cx="927100" cy="279400"/>
            </p14:xfrm>
          </p:contentPart>
        </mc:Choice>
        <mc:Fallback xmlns="">
          <p:pic>
            <p:nvPicPr>
              <p:cNvPr id="33" name="Ink 32"/>
            </p:nvPicPr>
            <p:blipFill>
              <a:blip r:embed="rId62"/>
            </p:blipFill>
            <p:spPr>
              <a:xfrm>
                <a:off x="3105150" y="762000"/>
                <a:ext cx="927100" cy="279400"/>
              </a:xfrm>
              <a:prstGeom prst="rect"/>
            </p:spPr>
          </p:pic>
        </mc:Fallback>
      </mc:AlternateContent>
      <mc:AlternateContent xmlns:mc="http://schemas.openxmlformats.org/markup-compatibility/2006" xmlns:p14="http://schemas.microsoft.com/office/powerpoint/2010/main">
        <mc:Choice Requires="p14">
          <p:contentPart r:id="rId63" p14:bwMode="auto">
            <p14:nvContentPartPr>
              <p14:cNvPr id="34" name="Ink 33"/>
              <p14:cNvContentPartPr/>
              <p14:nvPr/>
            </p14:nvContentPartPr>
            <p14:xfrm>
              <a:off x="3917950" y="952500"/>
              <a:ext cx="120650" cy="127000"/>
            </p14:xfrm>
          </p:contentPart>
        </mc:Choice>
        <mc:Fallback xmlns="">
          <p:pic>
            <p:nvPicPr>
              <p:cNvPr id="34" name="Ink 33"/>
            </p:nvPicPr>
            <p:blipFill>
              <a:blip r:embed="rId64"/>
            </p:blipFill>
            <p:spPr>
              <a:xfrm>
                <a:off x="3917950" y="952500"/>
                <a:ext cx="120650" cy="127000"/>
              </a:xfrm>
              <a:prstGeom prst="rect"/>
            </p:spPr>
          </p:pic>
        </mc:Fallback>
      </mc:AlternateContent>
      <mc:AlternateContent xmlns:mc="http://schemas.openxmlformats.org/markup-compatibility/2006" xmlns:p14="http://schemas.microsoft.com/office/powerpoint/2010/main">
        <mc:Choice Requires="p14">
          <p:contentPart r:id="rId65" p14:bwMode="auto">
            <p14:nvContentPartPr>
              <p14:cNvPr id="35" name="Ink 34"/>
              <p14:cNvContentPartPr/>
              <p14:nvPr/>
            </p14:nvContentPartPr>
            <p14:xfrm>
              <a:off x="3467100" y="666750"/>
              <a:ext cx="25400" cy="19050"/>
            </p14:xfrm>
          </p:contentPart>
        </mc:Choice>
        <mc:Fallback xmlns="">
          <p:pic>
            <p:nvPicPr>
              <p:cNvPr id="35" name="Ink 34"/>
            </p:nvPicPr>
            <p:blipFill>
              <a:blip r:embed="rId66"/>
            </p:blipFill>
            <p:spPr>
              <a:xfrm>
                <a:off x="3467100" y="666750"/>
                <a:ext cx="25400" cy="19050"/>
              </a:xfrm>
              <a:prstGeom prst="rect"/>
            </p:spPr>
          </p:pic>
        </mc:Fallback>
      </mc:AlternateContent>
      <mc:AlternateContent xmlns:mc="http://schemas.openxmlformats.org/markup-compatibility/2006" xmlns:p14="http://schemas.microsoft.com/office/powerpoint/2010/main">
        <mc:Choice Requires="p14">
          <p:contentPart r:id="rId67" p14:bwMode="auto">
            <p14:nvContentPartPr>
              <p14:cNvPr id="36" name="Ink 35"/>
              <p14:cNvContentPartPr/>
              <p14:nvPr/>
            </p14:nvContentPartPr>
            <p14:xfrm>
              <a:off x="3575050" y="635000"/>
              <a:ext cx="107950" cy="127000"/>
            </p14:xfrm>
          </p:contentPart>
        </mc:Choice>
        <mc:Fallback xmlns="">
          <p:pic>
            <p:nvPicPr>
              <p:cNvPr id="36" name="Ink 35"/>
            </p:nvPicPr>
            <p:blipFill>
              <a:blip r:embed="rId68"/>
            </p:blipFill>
            <p:spPr>
              <a:xfrm>
                <a:off x="3575050" y="635000"/>
                <a:ext cx="107950" cy="127000"/>
              </a:xfrm>
              <a:prstGeom prst="rect"/>
            </p:spPr>
          </p:pic>
        </mc:Fallback>
      </mc:AlternateContent>
      <mc:AlternateContent xmlns:mc="http://schemas.openxmlformats.org/markup-compatibility/2006" xmlns:p14="http://schemas.microsoft.com/office/powerpoint/2010/main">
        <mc:Choice Requires="p14">
          <p:contentPart r:id="rId69" p14:bwMode="auto">
            <p14:nvContentPartPr>
              <p14:cNvPr id="37" name="Ink 36"/>
              <p14:cNvContentPartPr/>
              <p14:nvPr/>
            </p14:nvContentPartPr>
            <p14:xfrm>
              <a:off x="3746500" y="628650"/>
              <a:ext cx="25400" cy="139700"/>
            </p14:xfrm>
          </p:contentPart>
        </mc:Choice>
        <mc:Fallback xmlns="">
          <p:pic>
            <p:nvPicPr>
              <p:cNvPr id="37" name="Ink 36"/>
            </p:nvPicPr>
            <p:blipFill>
              <a:blip r:embed="rId70"/>
            </p:blipFill>
            <p:spPr>
              <a:xfrm>
                <a:off x="3746500" y="628650"/>
                <a:ext cx="25400" cy="139700"/>
              </a:xfrm>
              <a:prstGeom prst="rect"/>
            </p:spPr>
          </p:pic>
        </mc:Fallback>
      </mc:AlternateContent>
      <mc:AlternateContent xmlns:mc="http://schemas.openxmlformats.org/markup-compatibility/2006" xmlns:p14="http://schemas.microsoft.com/office/powerpoint/2010/main">
        <mc:Choice Requires="p14">
          <p:contentPart r:id="rId71" p14:bwMode="auto">
            <p14:nvContentPartPr>
              <p14:cNvPr id="38" name="Ink 37"/>
              <p14:cNvContentPartPr/>
              <p14:nvPr/>
            </p14:nvContentPartPr>
            <p14:xfrm>
              <a:off x="3175000" y="1200150"/>
              <a:ext cx="812800" cy="431800"/>
            </p14:xfrm>
          </p:contentPart>
        </mc:Choice>
        <mc:Fallback xmlns="">
          <p:pic>
            <p:nvPicPr>
              <p:cNvPr id="38" name="Ink 37"/>
            </p:nvPicPr>
            <p:blipFill>
              <a:blip r:embed="rId72"/>
            </p:blipFill>
            <p:spPr>
              <a:xfrm>
                <a:off x="3175000" y="1200150"/>
                <a:ext cx="812800" cy="431800"/>
              </a:xfrm>
              <a:prstGeom prst="rect"/>
            </p:spPr>
          </p:pic>
        </mc:Fallback>
      </mc:AlternateContent>
      <mc:AlternateContent xmlns:mc="http://schemas.openxmlformats.org/markup-compatibility/2006" xmlns:p14="http://schemas.microsoft.com/office/powerpoint/2010/main">
        <mc:Choice Requires="p14">
          <p:contentPart r:id="rId73" p14:bwMode="auto">
            <p14:nvContentPartPr>
              <p14:cNvPr id="39" name="Ink 38"/>
              <p14:cNvContentPartPr/>
              <p14:nvPr/>
            </p14:nvContentPartPr>
            <p14:xfrm>
              <a:off x="3613150" y="1568450"/>
              <a:ext cx="25400" cy="12700"/>
            </p14:xfrm>
          </p:contentPart>
        </mc:Choice>
        <mc:Fallback xmlns="">
          <p:pic>
            <p:nvPicPr>
              <p:cNvPr id="39" name="Ink 38"/>
            </p:nvPicPr>
            <p:blipFill>
              <a:blip r:embed="rId74"/>
            </p:blipFill>
            <p:spPr>
              <a:xfrm>
                <a:off x="3613150" y="1568450"/>
                <a:ext cx="25400" cy="12700"/>
              </a:xfrm>
              <a:prstGeom prst="rect"/>
            </p:spPr>
          </p:pic>
        </mc:Fallback>
      </mc:AlternateContent>
      <mc:AlternateContent xmlns:mc="http://schemas.openxmlformats.org/markup-compatibility/2006" xmlns:p14="http://schemas.microsoft.com/office/powerpoint/2010/main">
        <mc:Choice Requires="p14">
          <p:contentPart r:id="rId75" p14:bwMode="auto">
            <p14:nvContentPartPr>
              <p14:cNvPr id="40" name="Ink 39"/>
              <p14:cNvContentPartPr/>
              <p14:nvPr/>
            </p14:nvContentPartPr>
            <p14:xfrm>
              <a:off x="3714750" y="1511300"/>
              <a:ext cx="88900" cy="146050"/>
            </p14:xfrm>
          </p:contentPart>
        </mc:Choice>
        <mc:Fallback xmlns="">
          <p:pic>
            <p:nvPicPr>
              <p:cNvPr id="40" name="Ink 39"/>
            </p:nvPicPr>
            <p:blipFill>
              <a:blip r:embed="rId76"/>
            </p:blipFill>
            <p:spPr>
              <a:xfrm>
                <a:off x="3714750" y="1511300"/>
                <a:ext cx="88900" cy="146050"/>
              </a:xfrm>
              <a:prstGeom prst="rect"/>
            </p:spPr>
          </p:pic>
        </mc:Fallback>
      </mc:AlternateContent>
      <mc:AlternateContent xmlns:mc="http://schemas.openxmlformats.org/markup-compatibility/2006" xmlns:p14="http://schemas.microsoft.com/office/powerpoint/2010/main">
        <mc:Choice Requires="p14">
          <p:contentPart r:id="rId77" p14:bwMode="auto">
            <p14:nvContentPartPr>
              <p14:cNvPr id="41" name="Ink 40"/>
              <p14:cNvContentPartPr/>
              <p14:nvPr/>
            </p14:nvContentPartPr>
            <p14:xfrm>
              <a:off x="3848100" y="1511300"/>
              <a:ext cx="76200" cy="127000"/>
            </p14:xfrm>
          </p:contentPart>
        </mc:Choice>
        <mc:Fallback xmlns="">
          <p:pic>
            <p:nvPicPr>
              <p:cNvPr id="41" name="Ink 40"/>
            </p:nvPicPr>
            <p:blipFill>
              <a:blip r:embed="rId78"/>
            </p:blipFill>
            <p:spPr>
              <a:xfrm>
                <a:off x="3848100" y="1511300"/>
                <a:ext cx="76200" cy="127000"/>
              </a:xfrm>
              <a:prstGeom prst="rect"/>
            </p:spPr>
          </p:pic>
        </mc:Fallback>
      </mc:AlternateContent>
      <mc:AlternateContent xmlns:mc="http://schemas.openxmlformats.org/markup-compatibility/2006" xmlns:p14="http://schemas.microsoft.com/office/powerpoint/2010/main">
        <mc:Choice Requires="p14">
          <p:contentPart r:id="rId79" p14:bwMode="auto">
            <p14:nvContentPartPr>
              <p14:cNvPr id="42" name="Ink 41"/>
              <p14:cNvContentPartPr/>
              <p14:nvPr/>
            </p14:nvContentPartPr>
            <p14:xfrm>
              <a:off x="3879850" y="1473200"/>
              <a:ext cx="146050" cy="31750"/>
            </p14:xfrm>
          </p:contentPart>
        </mc:Choice>
        <mc:Fallback xmlns="">
          <p:pic>
            <p:nvPicPr>
              <p:cNvPr id="42" name="Ink 41"/>
            </p:nvPicPr>
            <p:blipFill>
              <a:blip r:embed="rId80"/>
            </p:blipFill>
            <p:spPr>
              <a:xfrm>
                <a:off x="3879850" y="1473200"/>
                <a:ext cx="146050" cy="31750"/>
              </a:xfrm>
              <a:prstGeom prst="rect"/>
            </p:spPr>
          </p:pic>
        </mc:Fallback>
      </mc:AlternateContent>
      <mc:AlternateContent xmlns:mc="http://schemas.openxmlformats.org/markup-compatibility/2006" xmlns:p14="http://schemas.microsoft.com/office/powerpoint/2010/main">
        <mc:Choice Requires="p14">
          <p:contentPart r:id="rId81" p14:bwMode="auto">
            <p14:nvContentPartPr>
              <p14:cNvPr id="43" name="Ink 42"/>
              <p14:cNvContentPartPr/>
              <p14:nvPr/>
            </p14:nvContentPartPr>
            <p14:xfrm>
              <a:off x="4368800" y="1104900"/>
              <a:ext cx="527050" cy="50800"/>
            </p14:xfrm>
          </p:contentPart>
        </mc:Choice>
        <mc:Fallback xmlns="">
          <p:pic>
            <p:nvPicPr>
              <p:cNvPr id="43" name="Ink 42"/>
            </p:nvPicPr>
            <p:blipFill>
              <a:blip r:embed="rId82"/>
            </p:blipFill>
            <p:spPr>
              <a:xfrm>
                <a:off x="4368800" y="1104900"/>
                <a:ext cx="527050" cy="50800"/>
              </a:xfrm>
              <a:prstGeom prst="rect"/>
            </p:spPr>
          </p:pic>
        </mc:Fallback>
      </mc:AlternateContent>
      <mc:AlternateContent xmlns:mc="http://schemas.openxmlformats.org/markup-compatibility/2006" xmlns:p14="http://schemas.microsoft.com/office/powerpoint/2010/main">
        <mc:Choice Requires="p14">
          <p:contentPart r:id="rId83" p14:bwMode="auto">
            <p14:nvContentPartPr>
              <p14:cNvPr id="44" name="Ink 43"/>
              <p14:cNvContentPartPr/>
              <p14:nvPr/>
            </p14:nvContentPartPr>
            <p14:xfrm>
              <a:off x="4800600" y="1079500"/>
              <a:ext cx="101600" cy="114300"/>
            </p14:xfrm>
          </p:contentPart>
        </mc:Choice>
        <mc:Fallback xmlns="">
          <p:pic>
            <p:nvPicPr>
              <p:cNvPr id="44" name="Ink 43"/>
            </p:nvPicPr>
            <p:blipFill>
              <a:blip r:embed="rId84"/>
            </p:blipFill>
            <p:spPr>
              <a:xfrm>
                <a:off x="4800600" y="1079500"/>
                <a:ext cx="101600" cy="114300"/>
              </a:xfrm>
              <a:prstGeom prst="rect"/>
            </p:spPr>
          </p:pic>
        </mc:Fallback>
      </mc:AlternateContent>
      <mc:AlternateContent xmlns:mc="http://schemas.openxmlformats.org/markup-compatibility/2006" xmlns:p14="http://schemas.microsoft.com/office/powerpoint/2010/main">
        <mc:Choice Requires="p14">
          <p:contentPart r:id="rId85" p14:bwMode="auto">
            <p14:nvContentPartPr>
              <p14:cNvPr id="45" name="Ink 44"/>
              <p14:cNvContentPartPr/>
              <p14:nvPr/>
            </p14:nvContentPartPr>
            <p14:xfrm>
              <a:off x="4641850" y="717550"/>
              <a:ext cx="323850" cy="234950"/>
            </p14:xfrm>
          </p:contentPart>
        </mc:Choice>
        <mc:Fallback xmlns="">
          <p:pic>
            <p:nvPicPr>
              <p:cNvPr id="45" name="Ink 44"/>
            </p:nvPicPr>
            <p:blipFill>
              <a:blip r:embed="rId86"/>
            </p:blipFill>
            <p:spPr>
              <a:xfrm>
                <a:off x="4641850" y="717550"/>
                <a:ext cx="323850" cy="234950"/>
              </a:xfrm>
              <a:prstGeom prst="rect"/>
            </p:spPr>
          </p:pic>
        </mc:Fallback>
      </mc:AlternateContent>
      <mc:AlternateContent xmlns:mc="http://schemas.openxmlformats.org/markup-compatibility/2006" xmlns:p14="http://schemas.microsoft.com/office/powerpoint/2010/main">
        <mc:Choice Requires="p14">
          <p:contentPart r:id="rId87" p14:bwMode="auto">
            <p14:nvContentPartPr>
              <p14:cNvPr id="46" name="Ink 45"/>
              <p14:cNvContentPartPr/>
              <p14:nvPr/>
            </p14:nvContentPartPr>
            <p14:xfrm>
              <a:off x="4883150" y="673100"/>
              <a:ext cx="419100" cy="298450"/>
            </p14:xfrm>
          </p:contentPart>
        </mc:Choice>
        <mc:Fallback xmlns="">
          <p:pic>
            <p:nvPicPr>
              <p:cNvPr id="46" name="Ink 45"/>
            </p:nvPicPr>
            <p:blipFill>
              <a:blip r:embed="rId88"/>
            </p:blipFill>
            <p:spPr>
              <a:xfrm>
                <a:off x="4883150" y="673100"/>
                <a:ext cx="419100" cy="298450"/>
              </a:xfrm>
              <a:prstGeom prst="rect"/>
            </p:spPr>
          </p:pic>
        </mc:Fallback>
      </mc:AlternateContent>
      <mc:AlternateContent xmlns:mc="http://schemas.openxmlformats.org/markup-compatibility/2006" xmlns:p14="http://schemas.microsoft.com/office/powerpoint/2010/main">
        <mc:Choice Requires="p14">
          <p:contentPart r:id="rId89" p14:bwMode="auto">
            <p14:nvContentPartPr>
              <p14:cNvPr id="47" name="Ink 46"/>
              <p14:cNvContentPartPr/>
              <p14:nvPr/>
            </p14:nvContentPartPr>
            <p14:xfrm>
              <a:off x="5219700" y="736600"/>
              <a:ext cx="139700" cy="25400"/>
            </p14:xfrm>
          </p:contentPart>
        </mc:Choice>
        <mc:Fallback xmlns="">
          <p:pic>
            <p:nvPicPr>
              <p:cNvPr id="47" name="Ink 46"/>
            </p:nvPicPr>
            <p:blipFill>
              <a:blip r:embed="rId90"/>
            </p:blipFill>
            <p:spPr>
              <a:xfrm>
                <a:off x="5219700" y="736600"/>
                <a:ext cx="139700" cy="25400"/>
              </a:xfrm>
              <a:prstGeom prst="rect"/>
            </p:spPr>
          </p:pic>
        </mc:Fallback>
      </mc:AlternateContent>
      <mc:AlternateContent xmlns:mc="http://schemas.openxmlformats.org/markup-compatibility/2006" xmlns:p14="http://schemas.microsoft.com/office/powerpoint/2010/main">
        <mc:Choice Requires="p14">
          <p:contentPart r:id="rId91" p14:bwMode="auto">
            <p14:nvContentPartPr>
              <p14:cNvPr id="48" name="Ink 47"/>
              <p14:cNvContentPartPr/>
              <p14:nvPr/>
            </p14:nvContentPartPr>
            <p14:xfrm>
              <a:off x="387350" y="1162050"/>
              <a:ext cx="50800" cy="152400"/>
            </p14:xfrm>
          </p:contentPart>
        </mc:Choice>
        <mc:Fallback xmlns="">
          <p:pic>
            <p:nvPicPr>
              <p:cNvPr id="48" name="Ink 47"/>
            </p:nvPicPr>
            <p:blipFill>
              <a:blip r:embed="rId92"/>
            </p:blipFill>
            <p:spPr>
              <a:xfrm>
                <a:off x="387350" y="1162050"/>
                <a:ext cx="50800" cy="152400"/>
              </a:xfrm>
              <a:prstGeom prst="rect"/>
            </p:spPr>
          </p:pic>
        </mc:Fallback>
      </mc:AlternateContent>
      <mc:AlternateContent xmlns:mc="http://schemas.openxmlformats.org/markup-compatibility/2006" xmlns:p14="http://schemas.microsoft.com/office/powerpoint/2010/main">
        <mc:Choice Requires="p14">
          <p:contentPart r:id="rId93" p14:bwMode="auto">
            <p14:nvContentPartPr>
              <p14:cNvPr id="49" name="Ink 48"/>
              <p14:cNvContentPartPr/>
              <p14:nvPr/>
            </p14:nvContentPartPr>
            <p14:xfrm>
              <a:off x="488950" y="1143000"/>
              <a:ext cx="190500" cy="254000"/>
            </p14:xfrm>
          </p:contentPart>
        </mc:Choice>
        <mc:Fallback xmlns="">
          <p:pic>
            <p:nvPicPr>
              <p:cNvPr id="49" name="Ink 48"/>
            </p:nvPicPr>
            <p:blipFill>
              <a:blip r:embed="rId94"/>
            </p:blipFill>
            <p:spPr>
              <a:xfrm>
                <a:off x="488950" y="1143000"/>
                <a:ext cx="190500" cy="254000"/>
              </a:xfrm>
              <a:prstGeom prst="rect"/>
            </p:spPr>
          </p:pic>
        </mc:Fallback>
      </mc:AlternateContent>
      <mc:AlternateContent xmlns:mc="http://schemas.openxmlformats.org/markup-compatibility/2006" xmlns:p14="http://schemas.microsoft.com/office/powerpoint/2010/main">
        <mc:Choice Requires="p14">
          <p:contentPart r:id="rId95" p14:bwMode="auto">
            <p14:nvContentPartPr>
              <p14:cNvPr id="50" name="Ink 49"/>
              <p14:cNvContentPartPr/>
              <p14:nvPr/>
            </p14:nvContentPartPr>
            <p14:xfrm>
              <a:off x="711200" y="996950"/>
              <a:ext cx="152400" cy="222250"/>
            </p14:xfrm>
          </p:contentPart>
        </mc:Choice>
        <mc:Fallback xmlns="">
          <p:pic>
            <p:nvPicPr>
              <p:cNvPr id="50" name="Ink 49"/>
            </p:nvPicPr>
            <p:blipFill>
              <a:blip r:embed="rId96"/>
            </p:blipFill>
            <p:spPr>
              <a:xfrm>
                <a:off x="711200" y="996950"/>
                <a:ext cx="152400" cy="222250"/>
              </a:xfrm>
              <a:prstGeom prst="rect"/>
            </p:spPr>
          </p:pic>
        </mc:Fallback>
      </mc:AlternateContent>
      <mc:AlternateContent xmlns:mc="http://schemas.openxmlformats.org/markup-compatibility/2006" xmlns:p14="http://schemas.microsoft.com/office/powerpoint/2010/main">
        <mc:Choice Requires="p14">
          <p:contentPart r:id="rId97" p14:bwMode="auto">
            <p14:nvContentPartPr>
              <p14:cNvPr id="51" name="Ink 50"/>
              <p14:cNvContentPartPr/>
              <p14:nvPr/>
            </p14:nvContentPartPr>
            <p14:xfrm>
              <a:off x="793750" y="1066800"/>
              <a:ext cx="133350" cy="38100"/>
            </p14:xfrm>
          </p:contentPart>
        </mc:Choice>
        <mc:Fallback xmlns="">
          <p:pic>
            <p:nvPicPr>
              <p:cNvPr id="51" name="Ink 50"/>
            </p:nvPicPr>
            <p:blipFill>
              <a:blip r:embed="rId98"/>
            </p:blipFill>
            <p:spPr>
              <a:xfrm>
                <a:off x="793750" y="1066800"/>
                <a:ext cx="133350" cy="38100"/>
              </a:xfrm>
              <a:prstGeom prst="rect"/>
            </p:spPr>
          </p:pic>
        </mc:Fallback>
      </mc:AlternateContent>
      <mc:AlternateContent xmlns:mc="http://schemas.openxmlformats.org/markup-compatibility/2006" xmlns:p14="http://schemas.microsoft.com/office/powerpoint/2010/main">
        <mc:Choice Requires="p14">
          <p:contentPart r:id="rId99" p14:bwMode="auto">
            <p14:nvContentPartPr>
              <p14:cNvPr id="52" name="Ink 51"/>
              <p14:cNvContentPartPr/>
              <p14:nvPr/>
            </p14:nvContentPartPr>
            <p14:xfrm>
              <a:off x="355600" y="1587500"/>
              <a:ext cx="146050" cy="133350"/>
            </p14:xfrm>
          </p:contentPart>
        </mc:Choice>
        <mc:Fallback xmlns="">
          <p:pic>
            <p:nvPicPr>
              <p:cNvPr id="52" name="Ink 51"/>
            </p:nvPicPr>
            <p:blipFill>
              <a:blip r:embed="rId100"/>
            </p:blipFill>
            <p:spPr>
              <a:xfrm>
                <a:off x="355600" y="1587500"/>
                <a:ext cx="146050" cy="133350"/>
              </a:xfrm>
              <a:prstGeom prst="rect"/>
            </p:spPr>
          </p:pic>
        </mc:Fallback>
      </mc:AlternateContent>
      <mc:AlternateContent xmlns:mc="http://schemas.openxmlformats.org/markup-compatibility/2006" xmlns:p14="http://schemas.microsoft.com/office/powerpoint/2010/main">
        <mc:Choice Requires="p14">
          <p:contentPart r:id="rId101" p14:bwMode="auto">
            <p14:nvContentPartPr>
              <p14:cNvPr id="53" name="Ink 52"/>
              <p14:cNvContentPartPr/>
              <p14:nvPr/>
            </p14:nvContentPartPr>
            <p14:xfrm>
              <a:off x="533400" y="1441450"/>
              <a:ext cx="450850" cy="222250"/>
            </p14:xfrm>
          </p:contentPart>
        </mc:Choice>
        <mc:Fallback xmlns="">
          <p:pic>
            <p:nvPicPr>
              <p:cNvPr id="53" name="Ink 52"/>
            </p:nvPicPr>
            <p:blipFill>
              <a:blip r:embed="rId102"/>
            </p:blipFill>
            <p:spPr>
              <a:xfrm>
                <a:off x="533400" y="1441450"/>
                <a:ext cx="450850" cy="222250"/>
              </a:xfrm>
              <a:prstGeom prst="rect"/>
            </p:spPr>
          </p:pic>
        </mc:Fallback>
      </mc:AlternateContent>
      <mc:AlternateContent xmlns:mc="http://schemas.openxmlformats.org/markup-compatibility/2006" xmlns:p14="http://schemas.microsoft.com/office/powerpoint/2010/main">
        <mc:Choice Requires="p14">
          <p:contentPart r:id="rId103" p14:bwMode="auto">
            <p14:nvContentPartPr>
              <p14:cNvPr id="54" name="Ink 53"/>
              <p14:cNvContentPartPr/>
              <p14:nvPr/>
            </p14:nvContentPartPr>
            <p14:xfrm>
              <a:off x="977900" y="254000"/>
              <a:ext cx="50800" cy="101600"/>
            </p14:xfrm>
          </p:contentPart>
        </mc:Choice>
        <mc:Fallback xmlns="">
          <p:pic>
            <p:nvPicPr>
              <p:cNvPr id="54" name="Ink 53"/>
            </p:nvPicPr>
            <p:blipFill>
              <a:blip r:embed="rId104"/>
            </p:blipFill>
            <p:spPr>
              <a:xfrm>
                <a:off x="977900" y="254000"/>
                <a:ext cx="50800" cy="101600"/>
              </a:xfrm>
              <a:prstGeom prst="rect"/>
            </p:spPr>
          </p:pic>
        </mc:Fallback>
      </mc:AlternateContent>
      <mc:AlternateContent xmlns:mc="http://schemas.openxmlformats.org/markup-compatibility/2006" xmlns:p14="http://schemas.microsoft.com/office/powerpoint/2010/main">
        <mc:Choice Requires="p14">
          <p:contentPart r:id="rId105" p14:bwMode="auto">
            <p14:nvContentPartPr>
              <p14:cNvPr id="55" name="Ink 54"/>
              <p14:cNvContentPartPr/>
              <p14:nvPr/>
            </p14:nvContentPartPr>
            <p14:xfrm>
              <a:off x="1060450" y="215900"/>
              <a:ext cx="209550" cy="177800"/>
            </p14:xfrm>
          </p:contentPart>
        </mc:Choice>
        <mc:Fallback xmlns="">
          <p:pic>
            <p:nvPicPr>
              <p:cNvPr id="55" name="Ink 54"/>
            </p:nvPicPr>
            <p:blipFill>
              <a:blip r:embed="rId106"/>
            </p:blipFill>
            <p:spPr>
              <a:xfrm>
                <a:off x="1060450" y="215900"/>
                <a:ext cx="209550" cy="177800"/>
              </a:xfrm>
              <a:prstGeom prst="rect"/>
            </p:spPr>
          </p:pic>
        </mc:Fallback>
      </mc:AlternateContent>
      <mc:AlternateContent xmlns:mc="http://schemas.openxmlformats.org/markup-compatibility/2006" xmlns:p14="http://schemas.microsoft.com/office/powerpoint/2010/main">
        <mc:Choice Requires="p14">
          <p:contentPart r:id="rId107" p14:bwMode="auto">
            <p14:nvContentPartPr>
              <p14:cNvPr id="56" name="Ink 55"/>
              <p14:cNvContentPartPr/>
              <p14:nvPr/>
            </p14:nvContentPartPr>
            <p14:xfrm>
              <a:off x="1327150" y="95250"/>
              <a:ext cx="190500" cy="184150"/>
            </p14:xfrm>
          </p:contentPart>
        </mc:Choice>
        <mc:Fallback xmlns="">
          <p:pic>
            <p:nvPicPr>
              <p:cNvPr id="56" name="Ink 55"/>
            </p:nvPicPr>
            <p:blipFill>
              <a:blip r:embed="rId108"/>
            </p:blipFill>
            <p:spPr>
              <a:xfrm>
                <a:off x="1327150" y="95250"/>
                <a:ext cx="190500" cy="184150"/>
              </a:xfrm>
              <a:prstGeom prst="rect"/>
            </p:spPr>
          </p:pic>
        </mc:Fallback>
      </mc:AlternateContent>
      <mc:AlternateContent xmlns:mc="http://schemas.openxmlformats.org/markup-compatibility/2006" xmlns:p14="http://schemas.microsoft.com/office/powerpoint/2010/main">
        <mc:Choice Requires="p14">
          <p:contentPart r:id="rId109" p14:bwMode="auto">
            <p14:nvContentPartPr>
              <p14:cNvPr id="57" name="Ink 56"/>
              <p14:cNvContentPartPr/>
              <p14:nvPr/>
            </p14:nvContentPartPr>
            <p14:xfrm>
              <a:off x="1435100" y="152400"/>
              <a:ext cx="139700" cy="38100"/>
            </p14:xfrm>
          </p:contentPart>
        </mc:Choice>
        <mc:Fallback xmlns="">
          <p:pic>
            <p:nvPicPr>
              <p:cNvPr id="57" name="Ink 56"/>
            </p:nvPicPr>
            <p:blipFill>
              <a:blip r:embed="rId110"/>
            </p:blipFill>
            <p:spPr>
              <a:xfrm>
                <a:off x="1435100" y="152400"/>
                <a:ext cx="139700" cy="38100"/>
              </a:xfrm>
              <a:prstGeom prst="rect"/>
            </p:spPr>
          </p:pic>
        </mc:Fallback>
      </mc:AlternateContent>
      <mc:AlternateContent xmlns:mc="http://schemas.openxmlformats.org/markup-compatibility/2006" xmlns:p14="http://schemas.microsoft.com/office/powerpoint/2010/main">
        <mc:Choice Requires="p14">
          <p:contentPart r:id="rId111" p14:bwMode="auto">
            <p14:nvContentPartPr>
              <p14:cNvPr id="58" name="Ink 57"/>
              <p14:cNvContentPartPr/>
              <p14:nvPr/>
            </p14:nvContentPartPr>
            <p14:xfrm>
              <a:off x="1104900" y="368300"/>
              <a:ext cx="488950" cy="254000"/>
            </p14:xfrm>
          </p:contentPart>
        </mc:Choice>
        <mc:Fallback xmlns="">
          <p:pic>
            <p:nvPicPr>
              <p:cNvPr id="58" name="Ink 57"/>
            </p:nvPicPr>
            <p:blipFill>
              <a:blip r:embed="rId112"/>
            </p:blipFill>
            <p:spPr>
              <a:xfrm>
                <a:off x="1104900" y="368300"/>
                <a:ext cx="488950" cy="254000"/>
              </a:xfrm>
              <a:prstGeom prst="rect"/>
            </p:spPr>
          </p:pic>
        </mc:Fallback>
      </mc:AlternateContent>
      <mc:AlternateContent xmlns:mc="http://schemas.openxmlformats.org/markup-compatibility/2006" xmlns:p14="http://schemas.microsoft.com/office/powerpoint/2010/main">
        <mc:Choice Requires="p14">
          <p:contentPart r:id="rId113" p14:bwMode="auto">
            <p14:nvContentPartPr>
              <p14:cNvPr id="59" name="Ink 58"/>
              <p14:cNvContentPartPr/>
              <p14:nvPr/>
            </p14:nvContentPartPr>
            <p14:xfrm>
              <a:off x="2762250" y="69850"/>
              <a:ext cx="19050" cy="165100"/>
            </p14:xfrm>
          </p:contentPart>
        </mc:Choice>
        <mc:Fallback xmlns="">
          <p:pic>
            <p:nvPicPr>
              <p:cNvPr id="59" name="Ink 58"/>
            </p:nvPicPr>
            <p:blipFill>
              <a:blip r:embed="rId114"/>
            </p:blipFill>
            <p:spPr>
              <a:xfrm>
                <a:off x="2762250" y="69850"/>
                <a:ext cx="19050" cy="165100"/>
              </a:xfrm>
              <a:prstGeom prst="rect"/>
            </p:spPr>
          </p:pic>
        </mc:Fallback>
      </mc:AlternateContent>
      <mc:AlternateContent xmlns:mc="http://schemas.openxmlformats.org/markup-compatibility/2006" xmlns:p14="http://schemas.microsoft.com/office/powerpoint/2010/main">
        <mc:Choice Requires="p14">
          <p:contentPart r:id="rId115" p14:bwMode="auto">
            <p14:nvContentPartPr>
              <p14:cNvPr id="60" name="Ink 59"/>
              <p14:cNvContentPartPr/>
              <p14:nvPr/>
            </p14:nvContentPartPr>
            <p14:xfrm>
              <a:off x="2768600" y="101600"/>
              <a:ext cx="165100" cy="133350"/>
            </p14:xfrm>
          </p:contentPart>
        </mc:Choice>
        <mc:Fallback xmlns="">
          <p:pic>
            <p:nvPicPr>
              <p:cNvPr id="60" name="Ink 59"/>
            </p:nvPicPr>
            <p:blipFill>
              <a:blip r:embed="rId116"/>
            </p:blipFill>
            <p:spPr>
              <a:xfrm>
                <a:off x="2768600" y="101600"/>
                <a:ext cx="165100" cy="133350"/>
              </a:xfrm>
              <a:prstGeom prst="rect"/>
            </p:spPr>
          </p:pic>
        </mc:Fallback>
      </mc:AlternateContent>
      <mc:AlternateContent xmlns:mc="http://schemas.openxmlformats.org/markup-compatibility/2006" xmlns:p14="http://schemas.microsoft.com/office/powerpoint/2010/main">
        <mc:Choice Requires="p14">
          <p:contentPart r:id="rId117" p14:bwMode="auto">
            <p14:nvContentPartPr>
              <p14:cNvPr id="61" name="Ink 60"/>
              <p14:cNvContentPartPr/>
              <p14:nvPr/>
            </p14:nvContentPartPr>
            <p14:xfrm>
              <a:off x="2901950" y="114300"/>
              <a:ext cx="12700" cy="12700"/>
            </p14:xfrm>
          </p:contentPart>
        </mc:Choice>
        <mc:Fallback xmlns="">
          <p:pic>
            <p:nvPicPr>
              <p:cNvPr id="61" name="Ink 60"/>
            </p:nvPicPr>
            <p:blipFill>
              <a:blip r:embed="rId118"/>
            </p:blipFill>
            <p:spPr>
              <a:xfrm>
                <a:off x="2901950" y="114300"/>
                <a:ext cx="12700" cy="12700"/>
              </a:xfrm>
              <a:prstGeom prst="rect"/>
            </p:spPr>
          </p:pic>
        </mc:Fallback>
      </mc:AlternateContent>
      <mc:AlternateContent xmlns:mc="http://schemas.openxmlformats.org/markup-compatibility/2006" xmlns:p14="http://schemas.microsoft.com/office/powerpoint/2010/main">
        <mc:Choice Requires="p14">
          <p:contentPart r:id="rId119" p14:bwMode="auto">
            <p14:nvContentPartPr>
              <p14:cNvPr id="62" name="Ink 61"/>
              <p14:cNvContentPartPr/>
              <p14:nvPr/>
            </p14:nvContentPartPr>
            <p14:xfrm>
              <a:off x="2965450" y="25400"/>
              <a:ext cx="450850" cy="209550"/>
            </p14:xfrm>
          </p:contentPart>
        </mc:Choice>
        <mc:Fallback xmlns="">
          <p:pic>
            <p:nvPicPr>
              <p:cNvPr id="62" name="Ink 61"/>
            </p:nvPicPr>
            <p:blipFill>
              <a:blip r:embed="rId120"/>
            </p:blipFill>
            <p:spPr>
              <a:xfrm>
                <a:off x="2965450" y="25400"/>
                <a:ext cx="450850" cy="209550"/>
              </a:xfrm>
              <a:prstGeom prst="rect"/>
            </p:spPr>
          </p:pic>
        </mc:Fallback>
      </mc:AlternateContent>
      <mc:AlternateContent xmlns:mc="http://schemas.openxmlformats.org/markup-compatibility/2006" xmlns:p14="http://schemas.microsoft.com/office/powerpoint/2010/main">
        <mc:Choice Requires="p14">
          <p:contentPart r:id="rId121" p14:bwMode="auto">
            <p14:nvContentPartPr>
              <p14:cNvPr id="63" name="Ink 62"/>
              <p14:cNvContentPartPr/>
              <p14:nvPr/>
            </p14:nvContentPartPr>
            <p14:xfrm>
              <a:off x="2844800" y="298450"/>
              <a:ext cx="488950" cy="177800"/>
            </p14:xfrm>
          </p:contentPart>
        </mc:Choice>
        <mc:Fallback xmlns="">
          <p:pic>
            <p:nvPicPr>
              <p:cNvPr id="63" name="Ink 62"/>
            </p:nvPicPr>
            <p:blipFill>
              <a:blip r:embed="rId122"/>
            </p:blipFill>
            <p:spPr>
              <a:xfrm>
                <a:off x="2844800" y="298450"/>
                <a:ext cx="488950" cy="177800"/>
              </a:xfrm>
              <a:prstGeom prst="rect"/>
            </p:spPr>
          </p:pic>
        </mc:Fallback>
      </mc:AlternateContent>
      <mc:AlternateContent xmlns:mc="http://schemas.openxmlformats.org/markup-compatibility/2006" xmlns:p14="http://schemas.microsoft.com/office/powerpoint/2010/main">
        <mc:Choice Requires="p14">
          <p:contentPart r:id="rId123" p14:bwMode="auto">
            <p14:nvContentPartPr>
              <p14:cNvPr id="64" name="Ink 63"/>
              <p14:cNvContentPartPr/>
              <p14:nvPr/>
            </p14:nvContentPartPr>
            <p14:xfrm>
              <a:off x="4076700" y="158750"/>
              <a:ext cx="260350" cy="184150"/>
            </p14:xfrm>
          </p:contentPart>
        </mc:Choice>
        <mc:Fallback xmlns="">
          <p:pic>
            <p:nvPicPr>
              <p:cNvPr id="64" name="Ink 63"/>
            </p:nvPicPr>
            <p:blipFill>
              <a:blip r:embed="rId124"/>
            </p:blipFill>
            <p:spPr>
              <a:xfrm>
                <a:off x="4076700" y="158750"/>
                <a:ext cx="260350" cy="184150"/>
              </a:xfrm>
              <a:prstGeom prst="rect"/>
            </p:spPr>
          </p:pic>
        </mc:Fallback>
      </mc:AlternateContent>
      <mc:AlternateContent xmlns:mc="http://schemas.openxmlformats.org/markup-compatibility/2006" xmlns:p14="http://schemas.microsoft.com/office/powerpoint/2010/main">
        <mc:Choice Requires="p14">
          <p:contentPart r:id="rId125" p14:bwMode="auto">
            <p14:nvContentPartPr>
              <p14:cNvPr id="65" name="Ink 64"/>
              <p14:cNvContentPartPr/>
              <p14:nvPr/>
            </p14:nvContentPartPr>
            <p14:xfrm>
              <a:off x="4279900" y="101600"/>
              <a:ext cx="317500" cy="292100"/>
            </p14:xfrm>
          </p:contentPart>
        </mc:Choice>
        <mc:Fallback xmlns="">
          <p:pic>
            <p:nvPicPr>
              <p:cNvPr id="65" name="Ink 64"/>
            </p:nvPicPr>
            <p:blipFill>
              <a:blip r:embed="rId126"/>
            </p:blipFill>
            <p:spPr>
              <a:xfrm>
                <a:off x="4279900" y="101600"/>
                <a:ext cx="317500" cy="292100"/>
              </a:xfrm>
              <a:prstGeom prst="rect"/>
            </p:spPr>
          </p:pic>
        </mc:Fallback>
      </mc:AlternateContent>
      <mc:AlternateContent xmlns:mc="http://schemas.openxmlformats.org/markup-compatibility/2006" xmlns:p14="http://schemas.microsoft.com/office/powerpoint/2010/main">
        <mc:Choice Requires="p14">
          <p:contentPart r:id="rId127" p14:bwMode="auto">
            <p14:nvContentPartPr>
              <p14:cNvPr id="66" name="Ink 65"/>
              <p14:cNvContentPartPr/>
              <p14:nvPr/>
            </p14:nvContentPartPr>
            <p14:xfrm>
              <a:off x="4533900" y="165100"/>
              <a:ext cx="152400" cy="31750"/>
            </p14:xfrm>
          </p:contentPart>
        </mc:Choice>
        <mc:Fallback xmlns="">
          <p:pic>
            <p:nvPicPr>
              <p:cNvPr id="66" name="Ink 65"/>
            </p:nvPicPr>
            <p:blipFill>
              <a:blip r:embed="rId128"/>
            </p:blipFill>
            <p:spPr>
              <a:xfrm>
                <a:off x="4533900" y="165100"/>
                <a:ext cx="152400" cy="31750"/>
              </a:xfrm>
              <a:prstGeom prst="rect"/>
            </p:spPr>
          </p:pic>
        </mc:Fallback>
      </mc:AlternateContent>
      <mc:AlternateContent xmlns:mc="http://schemas.openxmlformats.org/markup-compatibility/2006" xmlns:p14="http://schemas.microsoft.com/office/powerpoint/2010/main">
        <mc:Choice Requires="p14">
          <p:contentPart r:id="rId129" p14:bwMode="auto">
            <p14:nvContentPartPr>
              <p14:cNvPr id="67" name="Ink 66"/>
              <p14:cNvContentPartPr/>
              <p14:nvPr/>
            </p14:nvContentPartPr>
            <p14:xfrm>
              <a:off x="4197350" y="374650"/>
              <a:ext cx="488950" cy="203200"/>
            </p14:xfrm>
          </p:contentPart>
        </mc:Choice>
        <mc:Fallback xmlns="">
          <p:pic>
            <p:nvPicPr>
              <p:cNvPr id="67" name="Ink 66"/>
            </p:nvPicPr>
            <p:blipFill>
              <a:blip r:embed="rId130"/>
            </p:blipFill>
            <p:spPr>
              <a:xfrm>
                <a:off x="4197350" y="374650"/>
                <a:ext cx="488950" cy="203200"/>
              </a:xfrm>
              <a:prstGeom prst="rect"/>
            </p:spPr>
          </p:pic>
        </mc:Fallback>
      </mc:AlternateContent>
      <mc:AlternateContent xmlns:mc="http://schemas.openxmlformats.org/markup-compatibility/2006" xmlns:p14="http://schemas.microsoft.com/office/powerpoint/2010/main">
        <mc:Choice Requires="p14">
          <p:contentPart r:id="rId131" p14:bwMode="auto">
            <p14:nvContentPartPr>
              <p14:cNvPr id="68" name="Ink 67"/>
              <p14:cNvContentPartPr/>
              <p14:nvPr/>
            </p14:nvContentPartPr>
            <p14:xfrm>
              <a:off x="5975350" y="152400"/>
              <a:ext cx="139700" cy="177800"/>
            </p14:xfrm>
          </p:contentPart>
        </mc:Choice>
        <mc:Fallback xmlns="">
          <p:pic>
            <p:nvPicPr>
              <p:cNvPr id="68" name="Ink 67"/>
            </p:nvPicPr>
            <p:blipFill>
              <a:blip r:embed="rId132"/>
            </p:blipFill>
            <p:spPr>
              <a:xfrm>
                <a:off x="5975350" y="152400"/>
                <a:ext cx="139700" cy="177800"/>
              </a:xfrm>
              <a:prstGeom prst="rect"/>
            </p:spPr>
          </p:pic>
        </mc:Fallback>
      </mc:AlternateContent>
      <mc:AlternateContent xmlns:mc="http://schemas.openxmlformats.org/markup-compatibility/2006" xmlns:p14="http://schemas.microsoft.com/office/powerpoint/2010/main">
        <mc:Choice Requires="p14">
          <p:contentPart r:id="rId133" p14:bwMode="auto">
            <p14:nvContentPartPr>
              <p14:cNvPr id="69" name="Ink 68"/>
              <p14:cNvContentPartPr/>
              <p14:nvPr/>
            </p14:nvContentPartPr>
            <p14:xfrm>
              <a:off x="6197600" y="146050"/>
              <a:ext cx="527050" cy="317500"/>
            </p14:xfrm>
          </p:contentPart>
        </mc:Choice>
        <mc:Fallback xmlns="">
          <p:pic>
            <p:nvPicPr>
              <p:cNvPr id="69" name="Ink 68"/>
            </p:nvPicPr>
            <p:blipFill>
              <a:blip r:embed="rId134"/>
            </p:blipFill>
            <p:spPr>
              <a:xfrm>
                <a:off x="6197600" y="146050"/>
                <a:ext cx="527050" cy="317500"/>
              </a:xfrm>
              <a:prstGeom prst="rect"/>
            </p:spPr>
          </p:pic>
        </mc:Fallback>
      </mc:AlternateContent>
      <mc:AlternateContent xmlns:mc="http://schemas.openxmlformats.org/markup-compatibility/2006" xmlns:p14="http://schemas.microsoft.com/office/powerpoint/2010/main">
        <mc:Choice Requires="p14">
          <p:contentPart r:id="rId135" p14:bwMode="auto">
            <p14:nvContentPartPr>
              <p14:cNvPr id="70" name="Ink 69"/>
              <p14:cNvContentPartPr/>
              <p14:nvPr/>
            </p14:nvContentPartPr>
            <p14:xfrm>
              <a:off x="6864350" y="146050"/>
              <a:ext cx="139700" cy="133350"/>
            </p14:xfrm>
          </p:contentPart>
        </mc:Choice>
        <mc:Fallback xmlns="">
          <p:pic>
            <p:nvPicPr>
              <p:cNvPr id="70" name="Ink 69"/>
            </p:nvPicPr>
            <p:blipFill>
              <a:blip r:embed="rId136"/>
            </p:blipFill>
            <p:spPr>
              <a:xfrm>
                <a:off x="6864350" y="146050"/>
                <a:ext cx="139700" cy="133350"/>
              </a:xfrm>
              <a:prstGeom prst="rect"/>
            </p:spPr>
          </p:pic>
        </mc:Fallback>
      </mc:AlternateContent>
      <mc:AlternateContent xmlns:mc="http://schemas.openxmlformats.org/markup-compatibility/2006" xmlns:p14="http://schemas.microsoft.com/office/powerpoint/2010/main">
        <mc:Choice Requires="p14">
          <p:contentPart r:id="rId137" p14:bwMode="auto">
            <p14:nvContentPartPr>
              <p14:cNvPr id="71" name="Ink 70"/>
              <p14:cNvContentPartPr/>
              <p14:nvPr/>
            </p14:nvContentPartPr>
            <p14:xfrm>
              <a:off x="7086600" y="120650"/>
              <a:ext cx="146050" cy="171450"/>
            </p14:xfrm>
          </p:contentPart>
        </mc:Choice>
        <mc:Fallback xmlns="">
          <p:pic>
            <p:nvPicPr>
              <p:cNvPr id="71" name="Ink 70"/>
            </p:nvPicPr>
            <p:blipFill>
              <a:blip r:embed="rId138"/>
            </p:blipFill>
            <p:spPr>
              <a:xfrm>
                <a:off x="7086600" y="120650"/>
                <a:ext cx="146050" cy="171450"/>
              </a:xfrm>
              <a:prstGeom prst="rect"/>
            </p:spPr>
          </p:pic>
        </mc:Fallback>
      </mc:AlternateContent>
      <mc:AlternateContent xmlns:mc="http://schemas.openxmlformats.org/markup-compatibility/2006" xmlns:p14="http://schemas.microsoft.com/office/powerpoint/2010/main">
        <mc:Choice Requires="p14">
          <p:contentPart r:id="rId139" p14:bwMode="auto">
            <p14:nvContentPartPr>
              <p14:cNvPr id="72" name="Ink 71"/>
              <p14:cNvContentPartPr/>
              <p14:nvPr/>
            </p14:nvContentPartPr>
            <p14:xfrm>
              <a:off x="6013450" y="342900"/>
              <a:ext cx="1543050" cy="139700"/>
            </p14:xfrm>
          </p:contentPart>
        </mc:Choice>
        <mc:Fallback xmlns="">
          <p:pic>
            <p:nvPicPr>
              <p:cNvPr id="72" name="Ink 71"/>
            </p:nvPicPr>
            <p:blipFill>
              <a:blip r:embed="rId140"/>
            </p:blipFill>
            <p:spPr>
              <a:xfrm>
                <a:off x="6013450" y="342900"/>
                <a:ext cx="1543050" cy="139700"/>
              </a:xfrm>
              <a:prstGeom prst="rect"/>
            </p:spPr>
          </p:pic>
        </mc:Fallback>
      </mc:AlternateContent>
      <mc:AlternateContent xmlns:mc="http://schemas.openxmlformats.org/markup-compatibility/2006" xmlns:p14="http://schemas.microsoft.com/office/powerpoint/2010/main">
        <mc:Choice Requires="p14">
          <p:contentPart r:id="rId141" p14:bwMode="auto">
            <p14:nvContentPartPr>
              <p14:cNvPr id="73" name="Ink 72"/>
              <p14:cNvContentPartPr/>
              <p14:nvPr/>
            </p14:nvContentPartPr>
            <p14:xfrm>
              <a:off x="12700" y="6350"/>
              <a:ext cx="7874000" cy="2286000"/>
            </p14:xfrm>
          </p:contentPart>
        </mc:Choice>
        <mc:Fallback xmlns="">
          <p:pic>
            <p:nvPicPr>
              <p:cNvPr id="73" name="Ink 72"/>
            </p:nvPicPr>
            <p:blipFill>
              <a:blip r:embed="rId142"/>
            </p:blipFill>
            <p:spPr>
              <a:xfrm>
                <a:off x="12700" y="6350"/>
                <a:ext cx="7874000" cy="2286000"/>
              </a:xfrm>
              <a:prstGeom prst="rect"/>
            </p:spPr>
          </p:pic>
        </mc:Fallback>
      </mc:AlternateContent>
      <mc:AlternateContent xmlns:mc="http://schemas.openxmlformats.org/markup-compatibility/2006" xmlns:p14="http://schemas.microsoft.com/office/powerpoint/2010/main">
        <mc:Choice Requires="p14">
          <p:contentPart r:id="rId143" p14:bwMode="auto">
            <p14:nvContentPartPr>
              <p14:cNvPr id="74" name="Ink 73"/>
              <p14:cNvContentPartPr/>
              <p14:nvPr/>
            </p14:nvContentPartPr>
            <p14:xfrm>
              <a:off x="1492250" y="520700"/>
              <a:ext cx="196850" cy="177800"/>
            </p14:xfrm>
          </p:contentPart>
        </mc:Choice>
        <mc:Fallback xmlns="">
          <p:pic>
            <p:nvPicPr>
              <p:cNvPr id="74" name="Ink 73"/>
            </p:nvPicPr>
            <p:blipFill>
              <a:blip r:embed="rId144"/>
            </p:blipFill>
            <p:spPr>
              <a:xfrm>
                <a:off x="1492250" y="520700"/>
                <a:ext cx="196850" cy="177800"/>
              </a:xfrm>
              <a:prstGeom prst="rect"/>
            </p:spPr>
          </p:pic>
        </mc:Fallback>
      </mc:AlternateContent>
      <mc:AlternateContent xmlns:mc="http://schemas.openxmlformats.org/markup-compatibility/2006" xmlns:p14="http://schemas.microsoft.com/office/powerpoint/2010/main">
        <mc:Choice Requires="p14">
          <p:contentPart r:id="rId145" p14:bwMode="auto">
            <p14:nvContentPartPr>
              <p14:cNvPr id="75" name="Ink 74"/>
              <p14:cNvContentPartPr/>
              <p14:nvPr/>
            </p14:nvContentPartPr>
            <p14:xfrm>
              <a:off x="4368800" y="882650"/>
              <a:ext cx="203200" cy="171450"/>
            </p14:xfrm>
          </p:contentPart>
        </mc:Choice>
        <mc:Fallback xmlns="">
          <p:pic>
            <p:nvPicPr>
              <p:cNvPr id="75" name="Ink 74"/>
            </p:nvPicPr>
            <p:blipFill>
              <a:blip r:embed="rId146"/>
            </p:blipFill>
            <p:spPr>
              <a:xfrm>
                <a:off x="4368800" y="882650"/>
                <a:ext cx="203200" cy="171450"/>
              </a:xfrm>
              <a:prstGeom prst="rect"/>
            </p:spPr>
          </p:pic>
        </mc:Fallback>
      </mc:AlternateContent>
      <mc:AlternateContent xmlns:mc="http://schemas.openxmlformats.org/markup-compatibility/2006" xmlns:p14="http://schemas.microsoft.com/office/powerpoint/2010/main">
        <mc:Choice Requires="p14">
          <p:contentPart r:id="rId147" p14:bwMode="auto">
            <p14:nvContentPartPr>
              <p14:cNvPr id="76" name="Ink 75"/>
              <p14:cNvContentPartPr/>
              <p14:nvPr/>
            </p14:nvContentPartPr>
            <p14:xfrm>
              <a:off x="6305550" y="882650"/>
              <a:ext cx="127000" cy="266700"/>
            </p14:xfrm>
          </p:contentPart>
        </mc:Choice>
        <mc:Fallback xmlns="">
          <p:pic>
            <p:nvPicPr>
              <p:cNvPr id="76" name="Ink 75"/>
            </p:nvPicPr>
            <p:blipFill>
              <a:blip r:embed="rId148"/>
            </p:blipFill>
            <p:spPr>
              <a:xfrm>
                <a:off x="6305550" y="882650"/>
                <a:ext cx="127000" cy="266700"/>
              </a:xfrm>
              <a:prstGeom prst="rect"/>
            </p:spPr>
          </p:pic>
        </mc:Fallback>
      </mc:AlternateContent>
      <mc:AlternateContent xmlns:mc="http://schemas.openxmlformats.org/markup-compatibility/2006" xmlns:p14="http://schemas.microsoft.com/office/powerpoint/2010/main">
        <mc:Choice Requires="p14">
          <p:contentPart r:id="rId149" p14:bwMode="auto">
            <p14:nvContentPartPr>
              <p14:cNvPr id="77" name="Ink 76"/>
              <p14:cNvContentPartPr/>
              <p14:nvPr/>
            </p14:nvContentPartPr>
            <p14:xfrm>
              <a:off x="6464300" y="977900"/>
              <a:ext cx="266700" cy="152400"/>
            </p14:xfrm>
          </p:contentPart>
        </mc:Choice>
        <mc:Fallback xmlns="">
          <p:pic>
            <p:nvPicPr>
              <p:cNvPr id="77" name="Ink 76"/>
            </p:nvPicPr>
            <p:blipFill>
              <a:blip r:embed="rId150"/>
            </p:blipFill>
            <p:spPr>
              <a:xfrm>
                <a:off x="6464300" y="977900"/>
                <a:ext cx="266700" cy="152400"/>
              </a:xfrm>
              <a:prstGeom prst="rect"/>
            </p:spPr>
          </p:pic>
        </mc:Fallback>
      </mc:AlternateContent>
      <mc:AlternateContent xmlns:mc="http://schemas.openxmlformats.org/markup-compatibility/2006" xmlns:p14="http://schemas.microsoft.com/office/powerpoint/2010/main">
        <mc:Choice Requires="p14">
          <p:contentPart r:id="rId151" p14:bwMode="auto">
            <p14:nvContentPartPr>
              <p14:cNvPr id="78" name="Ink 77"/>
              <p14:cNvContentPartPr/>
              <p14:nvPr/>
            </p14:nvContentPartPr>
            <p14:xfrm>
              <a:off x="6718300" y="819150"/>
              <a:ext cx="171450" cy="241300"/>
            </p14:xfrm>
          </p:contentPart>
        </mc:Choice>
        <mc:Fallback xmlns="">
          <p:pic>
            <p:nvPicPr>
              <p:cNvPr id="78" name="Ink 77"/>
            </p:nvPicPr>
            <p:blipFill>
              <a:blip r:embed="rId152"/>
            </p:blipFill>
            <p:spPr>
              <a:xfrm>
                <a:off x="6718300" y="819150"/>
                <a:ext cx="171450" cy="241300"/>
              </a:xfrm>
              <a:prstGeom prst="rect"/>
            </p:spPr>
          </p:pic>
        </mc:Fallback>
      </mc:AlternateContent>
      <mc:AlternateContent xmlns:mc="http://schemas.openxmlformats.org/markup-compatibility/2006" xmlns:p14="http://schemas.microsoft.com/office/powerpoint/2010/main">
        <mc:Choice Requires="p14">
          <p:contentPart r:id="rId153" p14:bwMode="auto">
            <p14:nvContentPartPr>
              <p14:cNvPr id="79" name="Ink 78"/>
              <p14:cNvContentPartPr/>
              <p14:nvPr/>
            </p14:nvContentPartPr>
            <p14:xfrm>
              <a:off x="6864350" y="882650"/>
              <a:ext cx="19050" cy="19050"/>
            </p14:xfrm>
          </p:contentPart>
        </mc:Choice>
        <mc:Fallback xmlns="">
          <p:pic>
            <p:nvPicPr>
              <p:cNvPr id="79" name="Ink 78"/>
            </p:nvPicPr>
            <p:blipFill>
              <a:blip r:embed="rId154"/>
            </p:blipFill>
            <p:spPr>
              <a:xfrm>
                <a:off x="6864350" y="882650"/>
                <a:ext cx="19050" cy="19050"/>
              </a:xfrm>
              <a:prstGeom prst="rect"/>
            </p:spPr>
          </p:pic>
        </mc:Fallback>
      </mc:AlternateContent>
      <mc:AlternateContent xmlns:mc="http://schemas.openxmlformats.org/markup-compatibility/2006" xmlns:p14="http://schemas.microsoft.com/office/powerpoint/2010/main">
        <mc:Choice Requires="p14">
          <p:contentPart r:id="rId155" p14:bwMode="auto">
            <p14:nvContentPartPr>
              <p14:cNvPr id="80" name="Ink 79"/>
              <p14:cNvContentPartPr/>
              <p14:nvPr/>
            </p14:nvContentPartPr>
            <p14:xfrm>
              <a:off x="6915150" y="774700"/>
              <a:ext cx="336550" cy="241300"/>
            </p14:xfrm>
          </p:contentPart>
        </mc:Choice>
        <mc:Fallback xmlns="">
          <p:pic>
            <p:nvPicPr>
              <p:cNvPr id="80" name="Ink 79"/>
            </p:nvPicPr>
            <p:blipFill>
              <a:blip r:embed="rId156"/>
            </p:blipFill>
            <p:spPr>
              <a:xfrm>
                <a:off x="6915150" y="774700"/>
                <a:ext cx="336550" cy="241300"/>
              </a:xfrm>
              <a:prstGeom prst="rect"/>
            </p:spPr>
          </p:pic>
        </mc:Fallback>
      </mc:AlternateContent>
      <mc:AlternateContent xmlns:mc="http://schemas.openxmlformats.org/markup-compatibility/2006" xmlns:p14="http://schemas.microsoft.com/office/powerpoint/2010/main">
        <mc:Choice Requires="p14">
          <p:contentPart r:id="rId157" p14:bwMode="auto">
            <p14:nvContentPartPr>
              <p14:cNvPr id="81" name="Ink 80"/>
              <p14:cNvContentPartPr/>
              <p14:nvPr/>
            </p14:nvContentPartPr>
            <p14:xfrm>
              <a:off x="7143750" y="863600"/>
              <a:ext cx="228600" cy="57150"/>
            </p14:xfrm>
          </p:contentPart>
        </mc:Choice>
        <mc:Fallback xmlns="">
          <p:pic>
            <p:nvPicPr>
              <p:cNvPr id="81" name="Ink 80"/>
            </p:nvPicPr>
            <p:blipFill>
              <a:blip r:embed="rId158"/>
            </p:blipFill>
            <p:spPr>
              <a:xfrm>
                <a:off x="7143750" y="863600"/>
                <a:ext cx="228600" cy="57150"/>
              </a:xfrm>
              <a:prstGeom prst="rect"/>
            </p:spPr>
          </p:pic>
        </mc:Fallback>
      </mc:AlternateContent>
      <mc:AlternateContent xmlns:mc="http://schemas.openxmlformats.org/markup-compatibility/2006" xmlns:p14="http://schemas.microsoft.com/office/powerpoint/2010/main">
        <mc:Choice Requires="p14">
          <p:contentPart r:id="rId159" p14:bwMode="auto">
            <p14:nvContentPartPr>
              <p14:cNvPr id="82" name="Ink 81"/>
              <p14:cNvContentPartPr/>
              <p14:nvPr/>
            </p14:nvContentPartPr>
            <p14:xfrm>
              <a:off x="7499350" y="806450"/>
              <a:ext cx="25400" cy="146050"/>
            </p14:xfrm>
          </p:contentPart>
        </mc:Choice>
        <mc:Fallback xmlns="">
          <p:pic>
            <p:nvPicPr>
              <p:cNvPr id="82" name="Ink 81"/>
            </p:nvPicPr>
            <p:blipFill>
              <a:blip r:embed="rId160"/>
            </p:blipFill>
            <p:spPr>
              <a:xfrm>
                <a:off x="7499350" y="806450"/>
                <a:ext cx="25400" cy="146050"/>
              </a:xfrm>
              <a:prstGeom prst="rect"/>
            </p:spPr>
          </p:pic>
        </mc:Fallback>
      </mc:AlternateContent>
      <mc:AlternateContent xmlns:mc="http://schemas.openxmlformats.org/markup-compatibility/2006" xmlns:p14="http://schemas.microsoft.com/office/powerpoint/2010/main">
        <mc:Choice Requires="p14">
          <p:contentPart r:id="rId161" p14:bwMode="auto">
            <p14:nvContentPartPr>
              <p14:cNvPr id="83" name="Ink 82"/>
              <p14:cNvContentPartPr/>
              <p14:nvPr/>
            </p14:nvContentPartPr>
            <p14:xfrm>
              <a:off x="7480300" y="781050"/>
              <a:ext cx="425450" cy="209550"/>
            </p14:xfrm>
          </p:contentPart>
        </mc:Choice>
        <mc:Fallback xmlns="">
          <p:pic>
            <p:nvPicPr>
              <p:cNvPr id="83" name="Ink 82"/>
            </p:nvPicPr>
            <p:blipFill>
              <a:blip r:embed="rId162"/>
            </p:blipFill>
            <p:spPr>
              <a:xfrm>
                <a:off x="7480300" y="781050"/>
                <a:ext cx="425450" cy="209550"/>
              </a:xfrm>
              <a:prstGeom prst="rect"/>
            </p:spPr>
          </p:pic>
        </mc:Fallback>
      </mc:AlternateContent>
      <mc:AlternateContent xmlns:mc="http://schemas.openxmlformats.org/markup-compatibility/2006" xmlns:p14="http://schemas.microsoft.com/office/powerpoint/2010/main">
        <mc:Choice Requires="p14">
          <p:contentPart r:id="rId163" p14:bwMode="auto">
            <p14:nvContentPartPr>
              <p14:cNvPr id="84" name="Ink 83"/>
              <p14:cNvContentPartPr/>
              <p14:nvPr/>
            </p14:nvContentPartPr>
            <p14:xfrm>
              <a:off x="7918450" y="831850"/>
              <a:ext cx="139700" cy="127000"/>
            </p14:xfrm>
          </p:contentPart>
        </mc:Choice>
        <mc:Fallback xmlns="">
          <p:pic>
            <p:nvPicPr>
              <p:cNvPr id="84" name="Ink 83"/>
            </p:nvPicPr>
            <p:blipFill>
              <a:blip r:embed="rId164"/>
            </p:blipFill>
            <p:spPr>
              <a:xfrm>
                <a:off x="7918450" y="831850"/>
                <a:ext cx="139700" cy="127000"/>
              </a:xfrm>
              <a:prstGeom prst="rect"/>
            </p:spPr>
          </p:pic>
        </mc:Fallback>
      </mc:AlternateContent>
      <mc:AlternateContent xmlns:mc="http://schemas.openxmlformats.org/markup-compatibility/2006" xmlns:p14="http://schemas.microsoft.com/office/powerpoint/2010/main">
        <mc:Choice Requires="p14">
          <p:contentPart r:id="rId165" p14:bwMode="auto">
            <p14:nvContentPartPr>
              <p14:cNvPr id="85" name="Ink 84"/>
              <p14:cNvContentPartPr/>
              <p14:nvPr/>
            </p14:nvContentPartPr>
            <p14:xfrm>
              <a:off x="8051800" y="717550"/>
              <a:ext cx="361950" cy="209550"/>
            </p14:xfrm>
          </p:contentPart>
        </mc:Choice>
        <mc:Fallback xmlns="">
          <p:pic>
            <p:nvPicPr>
              <p:cNvPr id="85" name="Ink 84"/>
            </p:nvPicPr>
            <p:blipFill>
              <a:blip r:embed="rId166"/>
            </p:blipFill>
            <p:spPr>
              <a:xfrm>
                <a:off x="8051800" y="717550"/>
                <a:ext cx="361950" cy="209550"/>
              </a:xfrm>
              <a:prstGeom prst="rect"/>
            </p:spPr>
          </p:pic>
        </mc:Fallback>
      </mc:AlternateContent>
      <mc:AlternateContent xmlns:mc="http://schemas.openxmlformats.org/markup-compatibility/2006" xmlns:p14="http://schemas.microsoft.com/office/powerpoint/2010/main">
        <mc:Choice Requires="p14">
          <p:contentPart r:id="rId167" p14:bwMode="auto">
            <p14:nvContentPartPr>
              <p14:cNvPr id="86" name="Ink 85"/>
              <p14:cNvContentPartPr/>
              <p14:nvPr/>
            </p14:nvContentPartPr>
            <p14:xfrm>
              <a:off x="8369300" y="749300"/>
              <a:ext cx="114300" cy="57150"/>
            </p14:xfrm>
          </p:contentPart>
        </mc:Choice>
        <mc:Fallback xmlns="">
          <p:pic>
            <p:nvPicPr>
              <p:cNvPr id="86" name="Ink 85"/>
            </p:nvPicPr>
            <p:blipFill>
              <a:blip r:embed="rId168"/>
            </p:blipFill>
            <p:spPr>
              <a:xfrm>
                <a:off x="8369300" y="749300"/>
                <a:ext cx="114300" cy="57150"/>
              </a:xfrm>
              <a:prstGeom prst="rect"/>
            </p:spPr>
          </p:pic>
        </mc:Fallback>
      </mc:AlternateContent>
      <mc:AlternateContent xmlns:mc="http://schemas.openxmlformats.org/markup-compatibility/2006" xmlns:p14="http://schemas.microsoft.com/office/powerpoint/2010/main">
        <mc:Choice Requires="p14">
          <p:contentPart r:id="rId169" p14:bwMode="auto">
            <p14:nvContentPartPr>
              <p14:cNvPr id="87" name="Ink 86"/>
              <p14:cNvContentPartPr/>
              <p14:nvPr/>
            </p14:nvContentPartPr>
            <p14:xfrm>
              <a:off x="6623050" y="1397000"/>
              <a:ext cx="209550" cy="165100"/>
            </p14:xfrm>
          </p:contentPart>
        </mc:Choice>
        <mc:Fallback xmlns="">
          <p:pic>
            <p:nvPicPr>
              <p:cNvPr id="87" name="Ink 86"/>
            </p:nvPicPr>
            <p:blipFill>
              <a:blip r:embed="rId170"/>
            </p:blipFill>
            <p:spPr>
              <a:xfrm>
                <a:off x="6623050" y="1397000"/>
                <a:ext cx="209550" cy="165100"/>
              </a:xfrm>
              <a:prstGeom prst="rect"/>
            </p:spPr>
          </p:pic>
        </mc:Fallback>
      </mc:AlternateContent>
      <mc:AlternateContent xmlns:mc="http://schemas.openxmlformats.org/markup-compatibility/2006" xmlns:p14="http://schemas.microsoft.com/office/powerpoint/2010/main">
        <mc:Choice Requires="p14">
          <p:contentPart r:id="rId171" p14:bwMode="auto">
            <p14:nvContentPartPr>
              <p14:cNvPr id="88" name="Ink 87"/>
              <p14:cNvContentPartPr/>
              <p14:nvPr/>
            </p14:nvContentPartPr>
            <p14:xfrm>
              <a:off x="6686550" y="1435100"/>
              <a:ext cx="139700" cy="146050"/>
            </p14:xfrm>
          </p:contentPart>
        </mc:Choice>
        <mc:Fallback xmlns="">
          <p:pic>
            <p:nvPicPr>
              <p:cNvPr id="88" name="Ink 87"/>
            </p:nvPicPr>
            <p:blipFill>
              <a:blip r:embed="rId172"/>
            </p:blipFill>
            <p:spPr>
              <a:xfrm>
                <a:off x="6686550" y="1435100"/>
                <a:ext cx="139700" cy="146050"/>
              </a:xfrm>
              <a:prstGeom prst="rect"/>
            </p:spPr>
          </p:pic>
        </mc:Fallback>
      </mc:AlternateContent>
      <mc:AlternateContent xmlns:mc="http://schemas.openxmlformats.org/markup-compatibility/2006" xmlns:p14="http://schemas.microsoft.com/office/powerpoint/2010/main">
        <mc:Choice Requires="p14">
          <p:contentPart r:id="rId173" p14:bwMode="auto">
            <p14:nvContentPartPr>
              <p14:cNvPr id="89" name="Ink 88"/>
              <p14:cNvContentPartPr/>
              <p14:nvPr/>
            </p14:nvContentPartPr>
            <p14:xfrm>
              <a:off x="6877050" y="1365250"/>
              <a:ext cx="241300" cy="165100"/>
            </p14:xfrm>
          </p:contentPart>
        </mc:Choice>
        <mc:Fallback xmlns="">
          <p:pic>
            <p:nvPicPr>
              <p:cNvPr id="89" name="Ink 88"/>
            </p:nvPicPr>
            <p:blipFill>
              <a:blip r:embed="rId174"/>
            </p:blipFill>
            <p:spPr>
              <a:xfrm>
                <a:off x="6877050" y="1365250"/>
                <a:ext cx="241300" cy="165100"/>
              </a:xfrm>
              <a:prstGeom prst="rect"/>
            </p:spPr>
          </p:pic>
        </mc:Fallback>
      </mc:AlternateContent>
      <mc:AlternateContent xmlns:mc="http://schemas.openxmlformats.org/markup-compatibility/2006" xmlns:p14="http://schemas.microsoft.com/office/powerpoint/2010/main">
        <mc:Choice Requires="p14">
          <p:contentPart r:id="rId175" p14:bwMode="auto">
            <p14:nvContentPartPr>
              <p14:cNvPr id="90" name="Ink 89"/>
              <p14:cNvContentPartPr/>
              <p14:nvPr/>
            </p14:nvContentPartPr>
            <p14:xfrm>
              <a:off x="7277100" y="1390650"/>
              <a:ext cx="101600" cy="6350"/>
            </p14:xfrm>
          </p:contentPart>
        </mc:Choice>
        <mc:Fallback xmlns="">
          <p:pic>
            <p:nvPicPr>
              <p:cNvPr id="90" name="Ink 89"/>
            </p:nvPicPr>
            <p:blipFill>
              <a:blip r:embed="rId176"/>
            </p:blipFill>
            <p:spPr>
              <a:xfrm>
                <a:off x="7277100" y="1390650"/>
                <a:ext cx="101600" cy="6350"/>
              </a:xfrm>
              <a:prstGeom prst="rect"/>
            </p:spPr>
          </p:pic>
        </mc:Fallback>
      </mc:AlternateContent>
      <mc:AlternateContent xmlns:mc="http://schemas.openxmlformats.org/markup-compatibility/2006" xmlns:p14="http://schemas.microsoft.com/office/powerpoint/2010/main">
        <mc:Choice Requires="p14">
          <p:contentPart r:id="rId177" p14:bwMode="auto">
            <p14:nvContentPartPr>
              <p14:cNvPr id="91" name="Ink 90"/>
              <p14:cNvContentPartPr/>
              <p14:nvPr/>
            </p14:nvContentPartPr>
            <p14:xfrm>
              <a:off x="7270750" y="1447800"/>
              <a:ext cx="127000" cy="19050"/>
            </p14:xfrm>
          </p:contentPart>
        </mc:Choice>
        <mc:Fallback xmlns="">
          <p:pic>
            <p:nvPicPr>
              <p:cNvPr id="91" name="Ink 90"/>
            </p:nvPicPr>
            <p:blipFill>
              <a:blip r:embed="rId178"/>
            </p:blipFill>
            <p:spPr>
              <a:xfrm>
                <a:off x="7270750" y="1447800"/>
                <a:ext cx="127000" cy="19050"/>
              </a:xfrm>
              <a:prstGeom prst="rect"/>
            </p:spPr>
          </p:pic>
        </mc:Fallback>
      </mc:AlternateContent>
      <mc:AlternateContent xmlns:mc="http://schemas.openxmlformats.org/markup-compatibility/2006" xmlns:p14="http://schemas.microsoft.com/office/powerpoint/2010/main">
        <mc:Choice Requires="p14">
          <p:contentPart r:id="rId179" p14:bwMode="auto">
            <p14:nvContentPartPr>
              <p14:cNvPr id="92" name="Ink 91"/>
              <p14:cNvContentPartPr/>
              <p14:nvPr/>
            </p14:nvContentPartPr>
            <p14:xfrm>
              <a:off x="7556500" y="1377950"/>
              <a:ext cx="152400" cy="25400"/>
            </p14:xfrm>
          </p:contentPart>
        </mc:Choice>
        <mc:Fallback xmlns="">
          <p:pic>
            <p:nvPicPr>
              <p:cNvPr id="92" name="Ink 91"/>
            </p:nvPicPr>
            <p:blipFill>
              <a:blip r:embed="rId180"/>
            </p:blipFill>
            <p:spPr>
              <a:xfrm>
                <a:off x="7556500" y="1377950"/>
                <a:ext cx="152400" cy="25400"/>
              </a:xfrm>
              <a:prstGeom prst="rect"/>
            </p:spPr>
          </p:pic>
        </mc:Fallback>
      </mc:AlternateContent>
      <mc:AlternateContent xmlns:mc="http://schemas.openxmlformats.org/markup-compatibility/2006" xmlns:p14="http://schemas.microsoft.com/office/powerpoint/2010/main">
        <mc:Choice Requires="p14">
          <p:contentPart r:id="rId181" p14:bwMode="auto">
            <p14:nvContentPartPr>
              <p14:cNvPr id="93" name="Ink 92"/>
              <p14:cNvContentPartPr/>
              <p14:nvPr/>
            </p14:nvContentPartPr>
            <p14:xfrm>
              <a:off x="7816850" y="1301750"/>
              <a:ext cx="323850" cy="374650"/>
            </p14:xfrm>
          </p:contentPart>
        </mc:Choice>
        <mc:Fallback xmlns="">
          <p:pic>
            <p:nvPicPr>
              <p:cNvPr id="93" name="Ink 92"/>
            </p:nvPicPr>
            <p:blipFill>
              <a:blip r:embed="rId182"/>
            </p:blipFill>
            <p:spPr>
              <a:xfrm>
                <a:off x="7816850" y="1301750"/>
                <a:ext cx="323850" cy="374650"/>
              </a:xfrm>
              <a:prstGeom prst="rect"/>
            </p:spPr>
          </p:pic>
        </mc:Fallback>
      </mc:AlternateContent>
      <mc:AlternateContent xmlns:mc="http://schemas.openxmlformats.org/markup-compatibility/2006" xmlns:p14="http://schemas.microsoft.com/office/powerpoint/2010/main">
        <mc:Choice Requires="p14">
          <p:contentPart r:id="rId183" p14:bwMode="auto">
            <p14:nvContentPartPr>
              <p14:cNvPr id="94" name="Ink 93"/>
              <p14:cNvContentPartPr/>
              <p14:nvPr/>
            </p14:nvContentPartPr>
            <p14:xfrm>
              <a:off x="8299450" y="1136650"/>
              <a:ext cx="165100" cy="190500"/>
            </p14:xfrm>
          </p:contentPart>
        </mc:Choice>
        <mc:Fallback xmlns="">
          <p:pic>
            <p:nvPicPr>
              <p:cNvPr id="94" name="Ink 93"/>
            </p:nvPicPr>
            <p:blipFill>
              <a:blip r:embed="rId184"/>
            </p:blipFill>
            <p:spPr>
              <a:xfrm>
                <a:off x="8299450" y="1136650"/>
                <a:ext cx="165100" cy="190500"/>
              </a:xfrm>
              <a:prstGeom prst="rect"/>
            </p:spPr>
          </p:pic>
        </mc:Fallback>
      </mc:AlternateContent>
      <mc:AlternateContent xmlns:mc="http://schemas.openxmlformats.org/markup-compatibility/2006" xmlns:p14="http://schemas.microsoft.com/office/powerpoint/2010/main">
        <mc:Choice Requires="p14">
          <p:contentPart r:id="rId185" p14:bwMode="auto">
            <p14:nvContentPartPr>
              <p14:cNvPr id="95" name="Ink 94"/>
              <p14:cNvContentPartPr/>
              <p14:nvPr/>
            </p14:nvContentPartPr>
            <p14:xfrm>
              <a:off x="8591550" y="1143000"/>
              <a:ext cx="114300" cy="171450"/>
            </p14:xfrm>
          </p:contentPart>
        </mc:Choice>
        <mc:Fallback xmlns="">
          <p:pic>
            <p:nvPicPr>
              <p:cNvPr id="95" name="Ink 94"/>
            </p:nvPicPr>
            <p:blipFill>
              <a:blip r:embed="rId186"/>
            </p:blipFill>
            <p:spPr>
              <a:xfrm>
                <a:off x="8591550" y="1143000"/>
                <a:ext cx="114300" cy="171450"/>
              </a:xfrm>
              <a:prstGeom prst="rect"/>
            </p:spPr>
          </p:pic>
        </mc:Fallback>
      </mc:AlternateContent>
      <mc:AlternateContent xmlns:mc="http://schemas.openxmlformats.org/markup-compatibility/2006" xmlns:p14="http://schemas.microsoft.com/office/powerpoint/2010/main">
        <mc:Choice Requires="p14">
          <p:contentPart r:id="rId187" p14:bwMode="auto">
            <p14:nvContentPartPr>
              <p14:cNvPr id="96" name="Ink 95"/>
              <p14:cNvContentPartPr/>
              <p14:nvPr/>
            </p14:nvContentPartPr>
            <p14:xfrm>
              <a:off x="8616950" y="1206500"/>
              <a:ext cx="57150" cy="31750"/>
            </p14:xfrm>
          </p:contentPart>
        </mc:Choice>
        <mc:Fallback xmlns="">
          <p:pic>
            <p:nvPicPr>
              <p:cNvPr id="96" name="Ink 95"/>
            </p:nvPicPr>
            <p:blipFill>
              <a:blip r:embed="rId188"/>
            </p:blipFill>
            <p:spPr>
              <a:xfrm>
                <a:off x="8616950" y="1206500"/>
                <a:ext cx="57150" cy="31750"/>
              </a:xfrm>
              <a:prstGeom prst="rect"/>
            </p:spPr>
          </p:pic>
        </mc:Fallback>
      </mc:AlternateContent>
      <mc:AlternateContent xmlns:mc="http://schemas.openxmlformats.org/markup-compatibility/2006" xmlns:p14="http://schemas.microsoft.com/office/powerpoint/2010/main">
        <mc:Choice Requires="p14">
          <p:contentPart r:id="rId189" p14:bwMode="auto">
            <p14:nvContentPartPr>
              <p14:cNvPr id="97" name="Ink 96"/>
              <p14:cNvContentPartPr/>
              <p14:nvPr/>
            </p14:nvContentPartPr>
            <p14:xfrm>
              <a:off x="8578850" y="1136650"/>
              <a:ext cx="127000" cy="38100"/>
            </p14:xfrm>
          </p:contentPart>
        </mc:Choice>
        <mc:Fallback xmlns="">
          <p:pic>
            <p:nvPicPr>
              <p:cNvPr id="97" name="Ink 96"/>
            </p:nvPicPr>
            <p:blipFill>
              <a:blip r:embed="rId190"/>
            </p:blipFill>
            <p:spPr>
              <a:xfrm>
                <a:off x="8578850" y="1136650"/>
                <a:ext cx="127000" cy="38100"/>
              </a:xfrm>
              <a:prstGeom prst="rect"/>
            </p:spPr>
          </p:pic>
        </mc:Fallback>
      </mc:AlternateContent>
      <mc:AlternateContent xmlns:mc="http://schemas.openxmlformats.org/markup-compatibility/2006" xmlns:p14="http://schemas.microsoft.com/office/powerpoint/2010/main">
        <mc:Choice Requires="p14">
          <p:contentPart r:id="rId191" p14:bwMode="auto">
            <p14:nvContentPartPr>
              <p14:cNvPr id="98" name="Ink 97"/>
              <p14:cNvContentPartPr/>
              <p14:nvPr/>
            </p14:nvContentPartPr>
            <p14:xfrm>
              <a:off x="8223250" y="1314450"/>
              <a:ext cx="781050" cy="165100"/>
            </p14:xfrm>
          </p:contentPart>
        </mc:Choice>
        <mc:Fallback xmlns="">
          <p:pic>
            <p:nvPicPr>
              <p:cNvPr id="98" name="Ink 97"/>
            </p:nvPicPr>
            <p:blipFill>
              <a:blip r:embed="rId192"/>
            </p:blipFill>
            <p:spPr>
              <a:xfrm>
                <a:off x="8223250" y="1314450"/>
                <a:ext cx="781050" cy="165100"/>
              </a:xfrm>
              <a:prstGeom prst="rect"/>
            </p:spPr>
          </p:pic>
        </mc:Fallback>
      </mc:AlternateContent>
      <mc:AlternateContent xmlns:mc="http://schemas.openxmlformats.org/markup-compatibility/2006" xmlns:p14="http://schemas.microsoft.com/office/powerpoint/2010/main">
        <mc:Choice Requires="p14">
          <p:contentPart r:id="rId193" p14:bwMode="auto">
            <p14:nvContentPartPr>
              <p14:cNvPr id="99" name="Ink 98"/>
              <p14:cNvContentPartPr/>
              <p14:nvPr/>
            </p14:nvContentPartPr>
            <p14:xfrm>
              <a:off x="8724900" y="1009650"/>
              <a:ext cx="171450" cy="95250"/>
            </p14:xfrm>
          </p:contentPart>
        </mc:Choice>
        <mc:Fallback xmlns="">
          <p:pic>
            <p:nvPicPr>
              <p:cNvPr id="99" name="Ink 98"/>
            </p:nvPicPr>
            <p:blipFill>
              <a:blip r:embed="rId194"/>
            </p:blipFill>
            <p:spPr>
              <a:xfrm>
                <a:off x="8724900" y="1009650"/>
                <a:ext cx="171450" cy="95250"/>
              </a:xfrm>
              <a:prstGeom prst="rect"/>
            </p:spPr>
          </p:pic>
        </mc:Fallback>
      </mc:AlternateContent>
      <mc:AlternateContent xmlns:mc="http://schemas.openxmlformats.org/markup-compatibility/2006" xmlns:p14="http://schemas.microsoft.com/office/powerpoint/2010/main">
        <mc:Choice Requires="p14">
          <p:contentPart r:id="rId195" p14:bwMode="auto">
            <p14:nvContentPartPr>
              <p14:cNvPr id="100" name="Ink 99"/>
              <p14:cNvContentPartPr/>
              <p14:nvPr/>
            </p14:nvContentPartPr>
            <p14:xfrm>
              <a:off x="8451850" y="1562100"/>
              <a:ext cx="171450" cy="209550"/>
            </p14:xfrm>
          </p:contentPart>
        </mc:Choice>
        <mc:Fallback xmlns="">
          <p:pic>
            <p:nvPicPr>
              <p:cNvPr id="100" name="Ink 99"/>
            </p:nvPicPr>
            <p:blipFill>
              <a:blip r:embed="rId196"/>
            </p:blipFill>
            <p:spPr>
              <a:xfrm>
                <a:off x="8451850" y="1562100"/>
                <a:ext cx="171450" cy="209550"/>
              </a:xfrm>
              <a:prstGeom prst="rect"/>
            </p:spPr>
          </p:pic>
        </mc:Fallback>
      </mc:AlternateContent>
      <mc:AlternateContent xmlns:mc="http://schemas.openxmlformats.org/markup-compatibility/2006" xmlns:p14="http://schemas.microsoft.com/office/powerpoint/2010/main">
        <mc:Choice Requires="p14">
          <p:contentPart r:id="rId197" p14:bwMode="auto">
            <p14:nvContentPartPr>
              <p14:cNvPr id="101" name="Ink 100"/>
              <p14:cNvContentPartPr/>
              <p14:nvPr/>
            </p14:nvContentPartPr>
            <p14:xfrm>
              <a:off x="8674100" y="1511300"/>
              <a:ext cx="228600" cy="190500"/>
            </p14:xfrm>
          </p:contentPart>
        </mc:Choice>
        <mc:Fallback xmlns="">
          <p:pic>
            <p:nvPicPr>
              <p:cNvPr id="101" name="Ink 100"/>
            </p:nvPicPr>
            <p:blipFill>
              <a:blip r:embed="rId198"/>
            </p:blipFill>
            <p:spPr>
              <a:xfrm>
                <a:off x="8674100" y="1511300"/>
                <a:ext cx="228600" cy="190500"/>
              </a:xfrm>
              <a:prstGeom prst="rect"/>
            </p:spPr>
          </p:pic>
        </mc:Fallback>
      </mc:AlternateContent>
      <mc:AlternateContent xmlns:mc="http://schemas.openxmlformats.org/markup-compatibility/2006" xmlns:p14="http://schemas.microsoft.com/office/powerpoint/2010/main">
        <mc:Choice Requires="p14">
          <p:contentPart r:id="rId199" p14:bwMode="auto">
            <p14:nvContentPartPr>
              <p14:cNvPr id="102" name="Ink 101"/>
              <p14:cNvContentPartPr/>
              <p14:nvPr/>
            </p14:nvContentPartPr>
            <p14:xfrm>
              <a:off x="6623050" y="2133600"/>
              <a:ext cx="228600" cy="158750"/>
            </p14:xfrm>
          </p:contentPart>
        </mc:Choice>
        <mc:Fallback xmlns="">
          <p:pic>
            <p:nvPicPr>
              <p:cNvPr id="102" name="Ink 101"/>
            </p:nvPicPr>
            <p:blipFill>
              <a:blip r:embed="rId200"/>
            </p:blipFill>
            <p:spPr>
              <a:xfrm>
                <a:off x="6623050" y="2133600"/>
                <a:ext cx="228600" cy="158750"/>
              </a:xfrm>
              <a:prstGeom prst="rect"/>
            </p:spPr>
          </p:pic>
        </mc:Fallback>
      </mc:AlternateContent>
      <mc:AlternateContent xmlns:mc="http://schemas.openxmlformats.org/markup-compatibility/2006" xmlns:p14="http://schemas.microsoft.com/office/powerpoint/2010/main">
        <mc:Choice Requires="p14">
          <p:contentPart r:id="rId201" p14:bwMode="auto">
            <p14:nvContentPartPr>
              <p14:cNvPr id="103" name="Ink 102"/>
              <p14:cNvContentPartPr/>
              <p14:nvPr/>
            </p14:nvContentPartPr>
            <p14:xfrm>
              <a:off x="6731000" y="2178050"/>
              <a:ext cx="120650" cy="107950"/>
            </p14:xfrm>
          </p:contentPart>
        </mc:Choice>
        <mc:Fallback xmlns="">
          <p:pic>
            <p:nvPicPr>
              <p:cNvPr id="103" name="Ink 102"/>
            </p:nvPicPr>
            <p:blipFill>
              <a:blip r:embed="rId202"/>
            </p:blipFill>
            <p:spPr>
              <a:xfrm>
                <a:off x="6731000" y="2178050"/>
                <a:ext cx="120650" cy="107950"/>
              </a:xfrm>
              <a:prstGeom prst="rect"/>
            </p:spPr>
          </p:pic>
        </mc:Fallback>
      </mc:AlternateContent>
      <mc:AlternateContent xmlns:mc="http://schemas.openxmlformats.org/markup-compatibility/2006" xmlns:p14="http://schemas.microsoft.com/office/powerpoint/2010/main">
        <mc:Choice Requires="p14">
          <p:contentPart r:id="rId203" p14:bwMode="auto">
            <p14:nvContentPartPr>
              <p14:cNvPr id="104" name="Ink 103"/>
              <p14:cNvContentPartPr/>
              <p14:nvPr/>
            </p14:nvContentPartPr>
            <p14:xfrm>
              <a:off x="6985000" y="2108200"/>
              <a:ext cx="133350" cy="171450"/>
            </p14:xfrm>
          </p:contentPart>
        </mc:Choice>
        <mc:Fallback xmlns="">
          <p:pic>
            <p:nvPicPr>
              <p:cNvPr id="104" name="Ink 103"/>
            </p:nvPicPr>
            <p:blipFill>
              <a:blip r:embed="rId204"/>
            </p:blipFill>
            <p:spPr>
              <a:xfrm>
                <a:off x="6985000" y="2108200"/>
                <a:ext cx="133350" cy="171450"/>
              </a:xfrm>
              <a:prstGeom prst="rect"/>
            </p:spPr>
          </p:pic>
        </mc:Fallback>
      </mc:AlternateContent>
      <mc:AlternateContent xmlns:mc="http://schemas.openxmlformats.org/markup-compatibility/2006" xmlns:p14="http://schemas.microsoft.com/office/powerpoint/2010/main">
        <mc:Choice Requires="p14">
          <p:contentPart r:id="rId205" p14:bwMode="auto">
            <p14:nvContentPartPr>
              <p14:cNvPr id="105" name="Ink 104"/>
              <p14:cNvContentPartPr/>
              <p14:nvPr/>
            </p14:nvContentPartPr>
            <p14:xfrm>
              <a:off x="7251700" y="2165350"/>
              <a:ext cx="95250" cy="12700"/>
            </p14:xfrm>
          </p:contentPart>
        </mc:Choice>
        <mc:Fallback xmlns="">
          <p:pic>
            <p:nvPicPr>
              <p:cNvPr id="105" name="Ink 104"/>
            </p:nvPicPr>
            <p:blipFill>
              <a:blip r:embed="rId206"/>
            </p:blipFill>
            <p:spPr>
              <a:xfrm>
                <a:off x="7251700" y="2165350"/>
                <a:ext cx="95250" cy="12700"/>
              </a:xfrm>
              <a:prstGeom prst="rect"/>
            </p:spPr>
          </p:pic>
        </mc:Fallback>
      </mc:AlternateContent>
      <mc:AlternateContent xmlns:mc="http://schemas.openxmlformats.org/markup-compatibility/2006" xmlns:p14="http://schemas.microsoft.com/office/powerpoint/2010/main">
        <mc:Choice Requires="p14">
          <p:contentPart r:id="rId207" p14:bwMode="auto">
            <p14:nvContentPartPr>
              <p14:cNvPr id="106" name="Ink 105"/>
              <p14:cNvContentPartPr/>
              <p14:nvPr/>
            </p14:nvContentPartPr>
            <p14:xfrm>
              <a:off x="7232650" y="2216150"/>
              <a:ext cx="133350" cy="31750"/>
            </p14:xfrm>
          </p:contentPart>
        </mc:Choice>
        <mc:Fallback xmlns="">
          <p:pic>
            <p:nvPicPr>
              <p:cNvPr id="106" name="Ink 105"/>
            </p:nvPicPr>
            <p:blipFill>
              <a:blip r:embed="rId208"/>
            </p:blipFill>
            <p:spPr>
              <a:xfrm>
                <a:off x="7232650" y="2216150"/>
                <a:ext cx="133350" cy="31750"/>
              </a:xfrm>
              <a:prstGeom prst="rect"/>
            </p:spPr>
          </p:pic>
        </mc:Fallback>
      </mc:AlternateContent>
      <mc:AlternateContent xmlns:mc="http://schemas.openxmlformats.org/markup-compatibility/2006" xmlns:p14="http://schemas.microsoft.com/office/powerpoint/2010/main">
        <mc:Choice Requires="p14">
          <p:contentPart r:id="rId209" p14:bwMode="auto">
            <p14:nvContentPartPr>
              <p14:cNvPr id="107" name="Ink 106"/>
              <p14:cNvContentPartPr/>
              <p14:nvPr/>
            </p14:nvContentPartPr>
            <p14:xfrm>
              <a:off x="7639050" y="2152650"/>
              <a:ext cx="152400" cy="19050"/>
            </p14:xfrm>
          </p:contentPart>
        </mc:Choice>
        <mc:Fallback xmlns="">
          <p:pic>
            <p:nvPicPr>
              <p:cNvPr id="107" name="Ink 106"/>
            </p:nvPicPr>
            <p:blipFill>
              <a:blip r:embed="rId210"/>
            </p:blipFill>
            <p:spPr>
              <a:xfrm>
                <a:off x="7639050" y="2152650"/>
                <a:ext cx="152400" cy="19050"/>
              </a:xfrm>
              <a:prstGeom prst="rect"/>
            </p:spPr>
          </p:pic>
        </mc:Fallback>
      </mc:AlternateContent>
      <mc:AlternateContent xmlns:mc="http://schemas.openxmlformats.org/markup-compatibility/2006" xmlns:p14="http://schemas.microsoft.com/office/powerpoint/2010/main">
        <mc:Choice Requires="p14">
          <p:contentPart r:id="rId211" p14:bwMode="auto">
            <p14:nvContentPartPr>
              <p14:cNvPr id="108" name="Ink 107"/>
              <p14:cNvContentPartPr/>
              <p14:nvPr/>
            </p14:nvContentPartPr>
            <p14:xfrm>
              <a:off x="7874000" y="2051050"/>
              <a:ext cx="234950" cy="336550"/>
            </p14:xfrm>
          </p:contentPart>
        </mc:Choice>
        <mc:Fallback xmlns="">
          <p:pic>
            <p:nvPicPr>
              <p:cNvPr id="108" name="Ink 107"/>
            </p:nvPicPr>
            <p:blipFill>
              <a:blip r:embed="rId212"/>
            </p:blipFill>
            <p:spPr>
              <a:xfrm>
                <a:off x="7874000" y="2051050"/>
                <a:ext cx="234950" cy="336550"/>
              </a:xfrm>
              <a:prstGeom prst="rect"/>
            </p:spPr>
          </p:pic>
        </mc:Fallback>
      </mc:AlternateContent>
      <mc:AlternateContent xmlns:mc="http://schemas.openxmlformats.org/markup-compatibility/2006" xmlns:p14="http://schemas.microsoft.com/office/powerpoint/2010/main">
        <mc:Choice Requires="p14">
          <p:contentPart r:id="rId213" p14:bwMode="auto">
            <p14:nvContentPartPr>
              <p14:cNvPr id="109" name="Ink 108"/>
              <p14:cNvContentPartPr/>
              <p14:nvPr/>
            </p14:nvContentPartPr>
            <p14:xfrm>
              <a:off x="8362950" y="1943100"/>
              <a:ext cx="196850" cy="165100"/>
            </p14:xfrm>
          </p:contentPart>
        </mc:Choice>
        <mc:Fallback xmlns="">
          <p:pic>
            <p:nvPicPr>
              <p:cNvPr id="109" name="Ink 108"/>
            </p:nvPicPr>
            <p:blipFill>
              <a:blip r:embed="rId214"/>
            </p:blipFill>
            <p:spPr>
              <a:xfrm>
                <a:off x="8362950" y="1943100"/>
                <a:ext cx="196850" cy="165100"/>
              </a:xfrm>
              <a:prstGeom prst="rect"/>
            </p:spPr>
          </p:pic>
        </mc:Fallback>
      </mc:AlternateContent>
      <mc:AlternateContent xmlns:mc="http://schemas.openxmlformats.org/markup-compatibility/2006" xmlns:p14="http://schemas.microsoft.com/office/powerpoint/2010/main">
        <mc:Choice Requires="p14">
          <p:contentPart r:id="rId215" p14:bwMode="auto">
            <p14:nvContentPartPr>
              <p14:cNvPr id="110" name="Ink 109"/>
              <p14:cNvContentPartPr/>
              <p14:nvPr/>
            </p14:nvContentPartPr>
            <p14:xfrm>
              <a:off x="8636000" y="1917700"/>
              <a:ext cx="101600" cy="165100"/>
            </p14:xfrm>
          </p:contentPart>
        </mc:Choice>
        <mc:Fallback xmlns="">
          <p:pic>
            <p:nvPicPr>
              <p:cNvPr id="110" name="Ink 109"/>
            </p:nvPicPr>
            <p:blipFill>
              <a:blip r:embed="rId216"/>
            </p:blipFill>
            <p:spPr>
              <a:xfrm>
                <a:off x="8636000" y="1917700"/>
                <a:ext cx="101600" cy="165100"/>
              </a:xfrm>
              <a:prstGeom prst="rect"/>
            </p:spPr>
          </p:pic>
        </mc:Fallback>
      </mc:AlternateContent>
      <mc:AlternateContent xmlns:mc="http://schemas.openxmlformats.org/markup-compatibility/2006" xmlns:p14="http://schemas.microsoft.com/office/powerpoint/2010/main">
        <mc:Choice Requires="p14">
          <p:contentPart r:id="rId217" p14:bwMode="auto">
            <p14:nvContentPartPr>
              <p14:cNvPr id="111" name="Ink 110"/>
              <p14:cNvContentPartPr/>
              <p14:nvPr/>
            </p14:nvContentPartPr>
            <p14:xfrm>
              <a:off x="8648700" y="1974850"/>
              <a:ext cx="69850" cy="31750"/>
            </p14:xfrm>
          </p:contentPart>
        </mc:Choice>
        <mc:Fallback xmlns="">
          <p:pic>
            <p:nvPicPr>
              <p:cNvPr id="111" name="Ink 110"/>
            </p:nvPicPr>
            <p:blipFill>
              <a:blip r:embed="rId218"/>
            </p:blipFill>
            <p:spPr>
              <a:xfrm>
                <a:off x="8648700" y="1974850"/>
                <a:ext cx="69850" cy="31750"/>
              </a:xfrm>
              <a:prstGeom prst="rect"/>
            </p:spPr>
          </p:pic>
        </mc:Fallback>
      </mc:AlternateContent>
      <mc:AlternateContent xmlns:mc="http://schemas.openxmlformats.org/markup-compatibility/2006" xmlns:p14="http://schemas.microsoft.com/office/powerpoint/2010/main">
        <mc:Choice Requires="p14">
          <p:contentPart r:id="rId219" p14:bwMode="auto">
            <p14:nvContentPartPr>
              <p14:cNvPr id="112" name="Ink 111"/>
              <p14:cNvContentPartPr/>
              <p14:nvPr/>
            </p14:nvContentPartPr>
            <p14:xfrm>
              <a:off x="8616950" y="1905000"/>
              <a:ext cx="101600" cy="38100"/>
            </p14:xfrm>
          </p:contentPart>
        </mc:Choice>
        <mc:Fallback xmlns="">
          <p:pic>
            <p:nvPicPr>
              <p:cNvPr id="112" name="Ink 111"/>
            </p:nvPicPr>
            <p:blipFill>
              <a:blip r:embed="rId220"/>
            </p:blipFill>
            <p:spPr>
              <a:xfrm>
                <a:off x="8616950" y="1905000"/>
                <a:ext cx="101600" cy="38100"/>
              </a:xfrm>
              <a:prstGeom prst="rect"/>
            </p:spPr>
          </p:pic>
        </mc:Fallback>
      </mc:AlternateContent>
      <mc:AlternateContent xmlns:mc="http://schemas.openxmlformats.org/markup-compatibility/2006" xmlns:p14="http://schemas.microsoft.com/office/powerpoint/2010/main">
        <mc:Choice Requires="p14">
          <p:contentPart r:id="rId221" p14:bwMode="auto">
            <p14:nvContentPartPr>
              <p14:cNvPr id="113" name="Ink 112"/>
              <p14:cNvContentPartPr/>
              <p14:nvPr/>
            </p14:nvContentPartPr>
            <p14:xfrm>
              <a:off x="8705850" y="1847850"/>
              <a:ext cx="76200" cy="19050"/>
            </p14:xfrm>
          </p:contentPart>
        </mc:Choice>
        <mc:Fallback xmlns="">
          <p:pic>
            <p:nvPicPr>
              <p:cNvPr id="113" name="Ink 112"/>
            </p:nvPicPr>
            <p:blipFill>
              <a:blip r:embed="rId222"/>
            </p:blipFill>
            <p:spPr>
              <a:xfrm>
                <a:off x="8705850" y="1847850"/>
                <a:ext cx="76200" cy="19050"/>
              </a:xfrm>
              <a:prstGeom prst="rect"/>
            </p:spPr>
          </p:pic>
        </mc:Fallback>
      </mc:AlternateContent>
      <mc:AlternateContent xmlns:mc="http://schemas.openxmlformats.org/markup-compatibility/2006" xmlns:p14="http://schemas.microsoft.com/office/powerpoint/2010/main">
        <mc:Choice Requires="p14">
          <p:contentPart r:id="rId223" p14:bwMode="auto">
            <p14:nvContentPartPr>
              <p14:cNvPr id="114" name="Ink 113"/>
              <p14:cNvContentPartPr/>
              <p14:nvPr/>
            </p14:nvContentPartPr>
            <p14:xfrm>
              <a:off x="8801100" y="1828800"/>
              <a:ext cx="101600" cy="88900"/>
            </p14:xfrm>
          </p:contentPart>
        </mc:Choice>
        <mc:Fallback xmlns="">
          <p:pic>
            <p:nvPicPr>
              <p:cNvPr id="114" name="Ink 113"/>
            </p:nvPicPr>
            <p:blipFill>
              <a:blip r:embed="rId224"/>
            </p:blipFill>
            <p:spPr>
              <a:xfrm>
                <a:off x="8801100" y="1828800"/>
                <a:ext cx="101600" cy="88900"/>
              </a:xfrm>
              <a:prstGeom prst="rect"/>
            </p:spPr>
          </p:pic>
        </mc:Fallback>
      </mc:AlternateContent>
      <mc:AlternateContent xmlns:mc="http://schemas.openxmlformats.org/markup-compatibility/2006" xmlns:p14="http://schemas.microsoft.com/office/powerpoint/2010/main">
        <mc:Choice Requires="p14">
          <p:contentPart r:id="rId225" p14:bwMode="auto">
            <p14:nvContentPartPr>
              <p14:cNvPr id="115" name="Ink 114"/>
              <p14:cNvContentPartPr/>
              <p14:nvPr/>
            </p14:nvContentPartPr>
            <p14:xfrm>
              <a:off x="8648700" y="1873250"/>
              <a:ext cx="120650" cy="44450"/>
            </p14:xfrm>
          </p:contentPart>
        </mc:Choice>
        <mc:Fallback xmlns="">
          <p:pic>
            <p:nvPicPr>
              <p:cNvPr id="115" name="Ink 114"/>
            </p:nvPicPr>
            <p:blipFill>
              <a:blip r:embed="rId226"/>
            </p:blipFill>
            <p:spPr>
              <a:xfrm>
                <a:off x="8648700" y="1873250"/>
                <a:ext cx="120650" cy="44450"/>
              </a:xfrm>
              <a:prstGeom prst="rect"/>
            </p:spPr>
          </p:pic>
        </mc:Fallback>
      </mc:AlternateContent>
      <mc:AlternateContent xmlns:mc="http://schemas.openxmlformats.org/markup-compatibility/2006" xmlns:p14="http://schemas.microsoft.com/office/powerpoint/2010/main">
        <mc:Choice Requires="p14">
          <p:contentPart r:id="rId227" p14:bwMode="auto">
            <p14:nvContentPartPr>
              <p14:cNvPr id="116" name="Ink 115"/>
              <p14:cNvContentPartPr/>
              <p14:nvPr/>
            </p14:nvContentPartPr>
            <p14:xfrm>
              <a:off x="8655050" y="1873250"/>
              <a:ext cx="82550" cy="25400"/>
            </p14:xfrm>
          </p:contentPart>
        </mc:Choice>
        <mc:Fallback xmlns="">
          <p:pic>
            <p:nvPicPr>
              <p:cNvPr id="116" name="Ink 115"/>
            </p:nvPicPr>
            <p:blipFill>
              <a:blip r:embed="rId228"/>
            </p:blipFill>
            <p:spPr>
              <a:xfrm>
                <a:off x="8655050" y="1873250"/>
                <a:ext cx="82550" cy="25400"/>
              </a:xfrm>
              <a:prstGeom prst="rect"/>
            </p:spPr>
          </p:pic>
        </mc:Fallback>
      </mc:AlternateContent>
      <mc:AlternateContent xmlns:mc="http://schemas.openxmlformats.org/markup-compatibility/2006" xmlns:p14="http://schemas.microsoft.com/office/powerpoint/2010/main">
        <mc:Choice Requires="p14">
          <p:contentPart r:id="rId229" p14:bwMode="auto">
            <p14:nvContentPartPr>
              <p14:cNvPr id="117" name="Ink 116"/>
              <p14:cNvContentPartPr/>
              <p14:nvPr/>
            </p14:nvContentPartPr>
            <p14:xfrm>
              <a:off x="8369300" y="2120900"/>
              <a:ext cx="565150" cy="101600"/>
            </p14:xfrm>
          </p:contentPart>
        </mc:Choice>
        <mc:Fallback xmlns="">
          <p:pic>
            <p:nvPicPr>
              <p:cNvPr id="117" name="Ink 116"/>
            </p:nvPicPr>
            <p:blipFill>
              <a:blip r:embed="rId230"/>
            </p:blipFill>
            <p:spPr>
              <a:xfrm>
                <a:off x="8369300" y="2120900"/>
                <a:ext cx="565150" cy="101600"/>
              </a:xfrm>
              <a:prstGeom prst="rect"/>
            </p:spPr>
          </p:pic>
        </mc:Fallback>
      </mc:AlternateContent>
      <mc:AlternateContent xmlns:mc="http://schemas.openxmlformats.org/markup-compatibility/2006" xmlns:p14="http://schemas.microsoft.com/office/powerpoint/2010/main">
        <mc:Choice Requires="p14">
          <p:contentPart r:id="rId231" p14:bwMode="auto">
            <p14:nvContentPartPr>
              <p14:cNvPr id="118" name="Ink 117"/>
              <p14:cNvContentPartPr/>
              <p14:nvPr/>
            </p14:nvContentPartPr>
            <p14:xfrm>
              <a:off x="8464550" y="2317750"/>
              <a:ext cx="158750" cy="139700"/>
            </p14:xfrm>
          </p:contentPart>
        </mc:Choice>
        <mc:Fallback xmlns="">
          <p:pic>
            <p:nvPicPr>
              <p:cNvPr id="118" name="Ink 117"/>
            </p:nvPicPr>
            <p:blipFill>
              <a:blip r:embed="rId232"/>
            </p:blipFill>
            <p:spPr>
              <a:xfrm>
                <a:off x="8464550" y="2317750"/>
                <a:ext cx="158750" cy="139700"/>
              </a:xfrm>
              <a:prstGeom prst="rect"/>
            </p:spPr>
          </p:pic>
        </mc:Fallback>
      </mc:AlternateContent>
      <mc:AlternateContent xmlns:mc="http://schemas.openxmlformats.org/markup-compatibility/2006" xmlns:p14="http://schemas.microsoft.com/office/powerpoint/2010/main">
        <mc:Choice Requires="p14">
          <p:contentPart r:id="rId233" p14:bwMode="auto">
            <p14:nvContentPartPr>
              <p14:cNvPr id="119" name="Ink 118"/>
              <p14:cNvContentPartPr/>
              <p14:nvPr/>
            </p14:nvContentPartPr>
            <p14:xfrm>
              <a:off x="8686800" y="2286000"/>
              <a:ext cx="196850" cy="139700"/>
            </p14:xfrm>
          </p:contentPart>
        </mc:Choice>
        <mc:Fallback xmlns="">
          <p:pic>
            <p:nvPicPr>
              <p:cNvPr id="119" name="Ink 118"/>
            </p:nvPicPr>
            <p:blipFill>
              <a:blip r:embed="rId234"/>
            </p:blipFill>
            <p:spPr>
              <a:xfrm>
                <a:off x="8686800" y="2286000"/>
                <a:ext cx="196850" cy="139700"/>
              </a:xfrm>
              <a:prstGeom prst="rect"/>
            </p:spPr>
          </p:pic>
        </mc:Fallback>
      </mc:AlternateContent>
      <mc:AlternateContent xmlns:mc="http://schemas.openxmlformats.org/markup-compatibility/2006" xmlns:p14="http://schemas.microsoft.com/office/powerpoint/2010/main">
        <mc:Choice Requires="p14">
          <p:contentPart r:id="rId235" p14:bwMode="auto">
            <p14:nvContentPartPr>
              <p14:cNvPr id="120" name="Ink 119"/>
              <p14:cNvContentPartPr/>
              <p14:nvPr/>
            </p14:nvContentPartPr>
            <p14:xfrm>
              <a:off x="6299200" y="1416050"/>
              <a:ext cx="514350" cy="1333500"/>
            </p14:xfrm>
          </p:contentPart>
        </mc:Choice>
        <mc:Fallback xmlns="">
          <p:pic>
            <p:nvPicPr>
              <p:cNvPr id="120" name="Ink 119"/>
            </p:nvPicPr>
            <p:blipFill>
              <a:blip r:embed="rId236"/>
            </p:blipFill>
            <p:spPr>
              <a:xfrm>
                <a:off x="6299200" y="1416050"/>
                <a:ext cx="514350" cy="1333500"/>
              </a:xfrm>
              <a:prstGeom prst="rect"/>
            </p:spPr>
          </p:pic>
        </mc:Fallback>
      </mc:AlternateContent>
      <mc:AlternateContent xmlns:mc="http://schemas.openxmlformats.org/markup-compatibility/2006" xmlns:p14="http://schemas.microsoft.com/office/powerpoint/2010/main">
        <mc:Choice Requires="p14">
          <p:contentPart r:id="rId237" p14:bwMode="auto">
            <p14:nvContentPartPr>
              <p14:cNvPr id="121" name="Ink 120"/>
              <p14:cNvContentPartPr/>
              <p14:nvPr/>
            </p14:nvContentPartPr>
            <p14:xfrm>
              <a:off x="9048750" y="958850"/>
              <a:ext cx="298450" cy="1765300"/>
            </p14:xfrm>
          </p:contentPart>
        </mc:Choice>
        <mc:Fallback xmlns="">
          <p:pic>
            <p:nvPicPr>
              <p:cNvPr id="121" name="Ink 120"/>
            </p:nvPicPr>
            <p:blipFill>
              <a:blip r:embed="rId238"/>
            </p:blipFill>
            <p:spPr>
              <a:xfrm>
                <a:off x="9048750" y="958850"/>
                <a:ext cx="298450" cy="1765300"/>
              </a:xfrm>
              <a:prstGeom prst="rect"/>
            </p:spPr>
          </p:pic>
        </mc:Fallback>
      </mc:AlternateContent>
      <mc:AlternateContent xmlns:mc="http://schemas.openxmlformats.org/markup-compatibility/2006" xmlns:p14="http://schemas.microsoft.com/office/powerpoint/2010/main">
        <mc:Choice Requires="p14">
          <p:contentPart r:id="rId239" p14:bwMode="auto">
            <p14:nvContentPartPr>
              <p14:cNvPr id="122" name="Ink 121"/>
              <p14:cNvContentPartPr/>
              <p14:nvPr/>
            </p14:nvContentPartPr>
            <p14:xfrm>
              <a:off x="9448800" y="336550"/>
              <a:ext cx="114300" cy="190500"/>
            </p14:xfrm>
          </p:contentPart>
        </mc:Choice>
        <mc:Fallback xmlns="">
          <p:pic>
            <p:nvPicPr>
              <p:cNvPr id="122" name="Ink 121"/>
            </p:nvPicPr>
            <p:blipFill>
              <a:blip r:embed="rId240"/>
            </p:blipFill>
            <p:spPr>
              <a:xfrm>
                <a:off x="9448800" y="336550"/>
                <a:ext cx="114300" cy="190500"/>
              </a:xfrm>
              <a:prstGeom prst="rect"/>
            </p:spPr>
          </p:pic>
        </mc:Fallback>
      </mc:AlternateContent>
      <mc:AlternateContent xmlns:mc="http://schemas.openxmlformats.org/markup-compatibility/2006" xmlns:p14="http://schemas.microsoft.com/office/powerpoint/2010/main">
        <mc:Choice Requires="p14">
          <p:contentPart r:id="rId241" p14:bwMode="auto">
            <p14:nvContentPartPr>
              <p14:cNvPr id="123" name="Ink 122"/>
              <p14:cNvContentPartPr/>
              <p14:nvPr/>
            </p14:nvContentPartPr>
            <p14:xfrm>
              <a:off x="9474200" y="400050"/>
              <a:ext cx="101600" cy="44450"/>
            </p14:xfrm>
          </p:contentPart>
        </mc:Choice>
        <mc:Fallback xmlns="">
          <p:pic>
            <p:nvPicPr>
              <p:cNvPr id="123" name="Ink 122"/>
            </p:nvPicPr>
            <p:blipFill>
              <a:blip r:embed="rId242"/>
            </p:blipFill>
            <p:spPr>
              <a:xfrm>
                <a:off x="9474200" y="400050"/>
                <a:ext cx="101600" cy="44450"/>
              </a:xfrm>
              <a:prstGeom prst="rect"/>
            </p:spPr>
          </p:pic>
        </mc:Fallback>
      </mc:AlternateContent>
      <mc:AlternateContent xmlns:mc="http://schemas.openxmlformats.org/markup-compatibility/2006" xmlns:p14="http://schemas.microsoft.com/office/powerpoint/2010/main">
        <mc:Choice Requires="p14">
          <p:contentPart r:id="rId243" p14:bwMode="auto">
            <p14:nvContentPartPr>
              <p14:cNvPr id="124" name="Ink 123"/>
              <p14:cNvContentPartPr/>
              <p14:nvPr/>
            </p14:nvContentPartPr>
            <p14:xfrm>
              <a:off x="9455150" y="323850"/>
              <a:ext cx="139700" cy="38100"/>
            </p14:xfrm>
          </p:contentPart>
        </mc:Choice>
        <mc:Fallback xmlns="">
          <p:pic>
            <p:nvPicPr>
              <p:cNvPr id="124" name="Ink 123"/>
            </p:nvPicPr>
            <p:blipFill>
              <a:blip r:embed="rId244"/>
            </p:blipFill>
            <p:spPr>
              <a:xfrm>
                <a:off x="9455150" y="323850"/>
                <a:ext cx="139700" cy="38100"/>
              </a:xfrm>
              <a:prstGeom prst="rect"/>
            </p:spPr>
          </p:pic>
        </mc:Fallback>
      </mc:AlternateContent>
      <mc:AlternateContent xmlns:mc="http://schemas.openxmlformats.org/markup-compatibility/2006" xmlns:p14="http://schemas.microsoft.com/office/powerpoint/2010/main">
        <mc:Choice Requires="p14">
          <p:contentPart r:id="rId245" p14:bwMode="auto">
            <p14:nvContentPartPr>
              <p14:cNvPr id="125" name="Ink 124"/>
              <p14:cNvContentPartPr/>
              <p14:nvPr/>
            </p14:nvContentPartPr>
            <p14:xfrm>
              <a:off x="9626600" y="209550"/>
              <a:ext cx="146050" cy="107950"/>
            </p14:xfrm>
          </p:contentPart>
        </mc:Choice>
        <mc:Fallback xmlns="">
          <p:pic>
            <p:nvPicPr>
              <p:cNvPr id="125" name="Ink 124"/>
            </p:nvPicPr>
            <p:blipFill>
              <a:blip r:embed="rId246"/>
            </p:blipFill>
            <p:spPr>
              <a:xfrm>
                <a:off x="9626600" y="209550"/>
                <a:ext cx="146050" cy="107950"/>
              </a:xfrm>
              <a:prstGeom prst="rect"/>
            </p:spPr>
          </p:pic>
        </mc:Fallback>
      </mc:AlternateContent>
      <mc:AlternateContent xmlns:mc="http://schemas.openxmlformats.org/markup-compatibility/2006" xmlns:p14="http://schemas.microsoft.com/office/powerpoint/2010/main">
        <mc:Choice Requires="p14">
          <p:contentPart r:id="rId247" p14:bwMode="auto">
            <p14:nvContentPartPr>
              <p14:cNvPr id="126" name="Ink 125"/>
              <p14:cNvContentPartPr/>
              <p14:nvPr/>
            </p14:nvContentPartPr>
            <p14:xfrm>
              <a:off x="9772650" y="368300"/>
              <a:ext cx="107950" cy="6350"/>
            </p14:xfrm>
          </p:contentPart>
        </mc:Choice>
        <mc:Fallback xmlns="">
          <p:pic>
            <p:nvPicPr>
              <p:cNvPr id="126" name="Ink 125"/>
            </p:nvPicPr>
            <p:blipFill>
              <a:blip r:embed="rId248"/>
            </p:blipFill>
            <p:spPr>
              <a:xfrm>
                <a:off x="9772650" y="368300"/>
                <a:ext cx="107950" cy="6350"/>
              </a:xfrm>
              <a:prstGeom prst="rect"/>
            </p:spPr>
          </p:pic>
        </mc:Fallback>
      </mc:AlternateContent>
      <mc:AlternateContent xmlns:mc="http://schemas.openxmlformats.org/markup-compatibility/2006" xmlns:p14="http://schemas.microsoft.com/office/powerpoint/2010/main">
        <mc:Choice Requires="p14">
          <p:contentPart r:id="rId249" p14:bwMode="auto">
            <p14:nvContentPartPr>
              <p14:cNvPr id="127" name="Ink 126"/>
              <p14:cNvContentPartPr/>
              <p14:nvPr/>
            </p14:nvContentPartPr>
            <p14:xfrm>
              <a:off x="9772650" y="387350"/>
              <a:ext cx="158750" cy="38100"/>
            </p14:xfrm>
          </p:contentPart>
        </mc:Choice>
        <mc:Fallback xmlns="">
          <p:pic>
            <p:nvPicPr>
              <p:cNvPr id="127" name="Ink 126"/>
            </p:nvPicPr>
            <p:blipFill>
              <a:blip r:embed="rId250"/>
            </p:blipFill>
            <p:spPr>
              <a:xfrm>
                <a:off x="9772650" y="387350"/>
                <a:ext cx="158750" cy="38100"/>
              </a:xfrm>
              <a:prstGeom prst="rect"/>
            </p:spPr>
          </p:pic>
        </mc:Fallback>
      </mc:AlternateContent>
      <mc:AlternateContent xmlns:mc="http://schemas.openxmlformats.org/markup-compatibility/2006" xmlns:p14="http://schemas.microsoft.com/office/powerpoint/2010/main">
        <mc:Choice Requires="p14">
          <p:contentPart r:id="rId251" p14:bwMode="auto">
            <p14:nvContentPartPr>
              <p14:cNvPr id="128" name="Ink 127"/>
              <p14:cNvContentPartPr/>
              <p14:nvPr/>
            </p14:nvContentPartPr>
            <p14:xfrm>
              <a:off x="9988550" y="266700"/>
              <a:ext cx="31750" cy="114300"/>
            </p14:xfrm>
          </p:contentPart>
        </mc:Choice>
        <mc:Fallback xmlns="">
          <p:pic>
            <p:nvPicPr>
              <p:cNvPr id="128" name="Ink 127"/>
            </p:nvPicPr>
            <p:blipFill>
              <a:blip r:embed="rId252"/>
            </p:blipFill>
            <p:spPr>
              <a:xfrm>
                <a:off x="9988550" y="266700"/>
                <a:ext cx="31750" cy="114300"/>
              </a:xfrm>
              <a:prstGeom prst="rect"/>
            </p:spPr>
          </p:pic>
        </mc:Fallback>
      </mc:AlternateContent>
      <mc:AlternateContent xmlns:mc="http://schemas.openxmlformats.org/markup-compatibility/2006" xmlns:p14="http://schemas.microsoft.com/office/powerpoint/2010/main">
        <mc:Choice Requires="p14">
          <p:contentPart r:id="rId253" p14:bwMode="auto">
            <p14:nvContentPartPr>
              <p14:cNvPr id="129" name="Ink 128"/>
              <p14:cNvContentPartPr/>
              <p14:nvPr/>
            </p14:nvContentPartPr>
            <p14:xfrm>
              <a:off x="9950450" y="393700"/>
              <a:ext cx="190500" cy="25400"/>
            </p14:xfrm>
          </p:contentPart>
        </mc:Choice>
        <mc:Fallback xmlns="">
          <p:pic>
            <p:nvPicPr>
              <p:cNvPr id="129" name="Ink 128"/>
            </p:nvPicPr>
            <p:blipFill>
              <a:blip r:embed="rId254"/>
            </p:blipFill>
            <p:spPr>
              <a:xfrm>
                <a:off x="9950450" y="393700"/>
                <a:ext cx="190500" cy="25400"/>
              </a:xfrm>
              <a:prstGeom prst="rect"/>
            </p:spPr>
          </p:pic>
        </mc:Fallback>
      </mc:AlternateContent>
      <mc:AlternateContent xmlns:mc="http://schemas.openxmlformats.org/markup-compatibility/2006" xmlns:p14="http://schemas.microsoft.com/office/powerpoint/2010/main">
        <mc:Choice Requires="p14">
          <p:contentPart r:id="rId255" p14:bwMode="auto">
            <p14:nvContentPartPr>
              <p14:cNvPr id="130" name="Ink 129"/>
              <p14:cNvContentPartPr/>
              <p14:nvPr/>
            </p14:nvContentPartPr>
            <p14:xfrm>
              <a:off x="10007600" y="495300"/>
              <a:ext cx="177800" cy="114300"/>
            </p14:xfrm>
          </p:contentPart>
        </mc:Choice>
        <mc:Fallback xmlns="">
          <p:pic>
            <p:nvPicPr>
              <p:cNvPr id="130" name="Ink 129"/>
            </p:nvPicPr>
            <p:blipFill>
              <a:blip r:embed="rId256"/>
            </p:blipFill>
            <p:spPr>
              <a:xfrm>
                <a:off x="10007600" y="495300"/>
                <a:ext cx="177800" cy="114300"/>
              </a:xfrm>
              <a:prstGeom prst="rect"/>
            </p:spPr>
          </p:pic>
        </mc:Fallback>
      </mc:AlternateContent>
      <mc:AlternateContent xmlns:mc="http://schemas.openxmlformats.org/markup-compatibility/2006" xmlns:p14="http://schemas.microsoft.com/office/powerpoint/2010/main">
        <mc:Choice Requires="p14">
          <p:contentPart r:id="rId257" p14:bwMode="auto">
            <p14:nvContentPartPr>
              <p14:cNvPr id="131" name="Ink 130"/>
              <p14:cNvContentPartPr/>
              <p14:nvPr/>
            </p14:nvContentPartPr>
            <p14:xfrm>
              <a:off x="10363200" y="279400"/>
              <a:ext cx="266700" cy="6350"/>
            </p14:xfrm>
          </p:contentPart>
        </mc:Choice>
        <mc:Fallback xmlns="">
          <p:pic>
            <p:nvPicPr>
              <p:cNvPr id="131" name="Ink 130"/>
            </p:nvPicPr>
            <p:blipFill>
              <a:blip r:embed="rId258"/>
            </p:blipFill>
            <p:spPr>
              <a:xfrm>
                <a:off x="10363200" y="279400"/>
                <a:ext cx="266700" cy="6350"/>
              </a:xfrm>
              <a:prstGeom prst="rect"/>
            </p:spPr>
          </p:pic>
        </mc:Fallback>
      </mc:AlternateContent>
      <mc:AlternateContent xmlns:mc="http://schemas.openxmlformats.org/markup-compatibility/2006" xmlns:p14="http://schemas.microsoft.com/office/powerpoint/2010/main">
        <mc:Choice Requires="p14">
          <p:contentPart r:id="rId259" p14:bwMode="auto">
            <p14:nvContentPartPr>
              <p14:cNvPr id="132" name="Ink 131"/>
              <p14:cNvContentPartPr/>
              <p14:nvPr/>
            </p14:nvContentPartPr>
            <p14:xfrm>
              <a:off x="10388600" y="304800"/>
              <a:ext cx="298450" cy="177800"/>
            </p14:xfrm>
          </p:contentPart>
        </mc:Choice>
        <mc:Fallback xmlns="">
          <p:pic>
            <p:nvPicPr>
              <p:cNvPr id="132" name="Ink 131"/>
            </p:nvPicPr>
            <p:blipFill>
              <a:blip r:embed="rId260"/>
            </p:blipFill>
            <p:spPr>
              <a:xfrm>
                <a:off x="10388600" y="304800"/>
                <a:ext cx="298450" cy="177800"/>
              </a:xfrm>
              <a:prstGeom prst="rect"/>
            </p:spPr>
          </p:pic>
        </mc:Fallback>
      </mc:AlternateContent>
      <mc:AlternateContent xmlns:mc="http://schemas.openxmlformats.org/markup-compatibility/2006" xmlns:p14="http://schemas.microsoft.com/office/powerpoint/2010/main">
        <mc:Choice Requires="p14">
          <p:contentPart r:id="rId261" p14:bwMode="auto">
            <p14:nvContentPartPr>
              <p14:cNvPr id="133" name="Ink 132"/>
              <p14:cNvContentPartPr/>
              <p14:nvPr/>
            </p14:nvContentPartPr>
            <p14:xfrm>
              <a:off x="10788650" y="209550"/>
              <a:ext cx="171450" cy="266700"/>
            </p14:xfrm>
          </p:contentPart>
        </mc:Choice>
        <mc:Fallback xmlns="">
          <p:pic>
            <p:nvPicPr>
              <p:cNvPr id="133" name="Ink 132"/>
            </p:nvPicPr>
            <p:blipFill>
              <a:blip r:embed="rId262"/>
            </p:blipFill>
            <p:spPr>
              <a:xfrm>
                <a:off x="10788650" y="209550"/>
                <a:ext cx="171450" cy="266700"/>
              </a:xfrm>
              <a:prstGeom prst="rect"/>
            </p:spPr>
          </p:pic>
        </mc:Fallback>
      </mc:AlternateContent>
      <mc:AlternateContent xmlns:mc="http://schemas.openxmlformats.org/markup-compatibility/2006" xmlns:p14="http://schemas.microsoft.com/office/powerpoint/2010/main">
        <mc:Choice Requires="p14">
          <p:contentPart r:id="rId263" p14:bwMode="auto">
            <p14:nvContentPartPr>
              <p14:cNvPr id="134" name="Ink 133"/>
              <p14:cNvContentPartPr/>
              <p14:nvPr/>
            </p14:nvContentPartPr>
            <p14:xfrm>
              <a:off x="10947400" y="228600"/>
              <a:ext cx="69850" cy="171450"/>
            </p14:xfrm>
          </p:contentPart>
        </mc:Choice>
        <mc:Fallback xmlns="">
          <p:pic>
            <p:nvPicPr>
              <p:cNvPr id="134" name="Ink 133"/>
            </p:nvPicPr>
            <p:blipFill>
              <a:blip r:embed="rId264"/>
            </p:blipFill>
            <p:spPr>
              <a:xfrm>
                <a:off x="10947400" y="228600"/>
                <a:ext cx="69850" cy="171450"/>
              </a:xfrm>
              <a:prstGeom prst="rect"/>
            </p:spPr>
          </p:pic>
        </mc:Fallback>
      </mc:AlternateContent>
      <mc:AlternateContent xmlns:mc="http://schemas.openxmlformats.org/markup-compatibility/2006" xmlns:p14="http://schemas.microsoft.com/office/powerpoint/2010/main">
        <mc:Choice Requires="p14">
          <p:contentPart r:id="rId265" p14:bwMode="auto">
            <p14:nvContentPartPr>
              <p14:cNvPr id="135" name="Ink 134"/>
              <p14:cNvContentPartPr/>
              <p14:nvPr/>
            </p14:nvContentPartPr>
            <p14:xfrm>
              <a:off x="10883900" y="317500"/>
              <a:ext cx="152400" cy="12700"/>
            </p14:xfrm>
          </p:contentPart>
        </mc:Choice>
        <mc:Fallback xmlns="">
          <p:pic>
            <p:nvPicPr>
              <p:cNvPr id="135" name="Ink 134"/>
            </p:nvPicPr>
            <p:blipFill>
              <a:blip r:embed="rId266"/>
            </p:blipFill>
            <p:spPr>
              <a:xfrm>
                <a:off x="10883900" y="317500"/>
                <a:ext cx="152400" cy="12700"/>
              </a:xfrm>
              <a:prstGeom prst="rect"/>
            </p:spPr>
          </p:pic>
        </mc:Fallback>
      </mc:AlternateContent>
      <mc:AlternateContent xmlns:mc="http://schemas.openxmlformats.org/markup-compatibility/2006" xmlns:p14="http://schemas.microsoft.com/office/powerpoint/2010/main">
        <mc:Choice Requires="p14">
          <p:contentPart r:id="rId267" p14:bwMode="auto">
            <p14:nvContentPartPr>
              <p14:cNvPr id="136" name="Ink 135"/>
              <p14:cNvContentPartPr/>
              <p14:nvPr/>
            </p14:nvContentPartPr>
            <p14:xfrm>
              <a:off x="11068050" y="355600"/>
              <a:ext cx="12700" cy="6350"/>
            </p14:xfrm>
          </p:contentPart>
        </mc:Choice>
        <mc:Fallback xmlns="">
          <p:pic>
            <p:nvPicPr>
              <p:cNvPr id="136" name="Ink 135"/>
            </p:nvPicPr>
            <p:blipFill>
              <a:blip r:embed="rId268"/>
            </p:blipFill>
            <p:spPr>
              <a:xfrm>
                <a:off x="11068050" y="355600"/>
                <a:ext cx="12700" cy="6350"/>
              </a:xfrm>
              <a:prstGeom prst="rect"/>
            </p:spPr>
          </p:pic>
        </mc:Fallback>
      </mc:AlternateContent>
      <mc:AlternateContent xmlns:mc="http://schemas.openxmlformats.org/markup-compatibility/2006" xmlns:p14="http://schemas.microsoft.com/office/powerpoint/2010/main">
        <mc:Choice Requires="p14">
          <p:contentPart r:id="rId269" p14:bwMode="auto">
            <p14:nvContentPartPr>
              <p14:cNvPr id="137" name="Ink 136"/>
              <p14:cNvContentPartPr/>
              <p14:nvPr/>
            </p14:nvContentPartPr>
            <p14:xfrm>
              <a:off x="11176000" y="292100"/>
              <a:ext cx="165100" cy="12700"/>
            </p14:xfrm>
          </p:contentPart>
        </mc:Choice>
        <mc:Fallback xmlns="">
          <p:pic>
            <p:nvPicPr>
              <p:cNvPr id="137" name="Ink 136"/>
            </p:nvPicPr>
            <p:blipFill>
              <a:blip r:embed="rId270"/>
            </p:blipFill>
            <p:spPr>
              <a:xfrm>
                <a:off x="11176000" y="292100"/>
                <a:ext cx="165100" cy="12700"/>
              </a:xfrm>
              <a:prstGeom prst="rect"/>
            </p:spPr>
          </p:pic>
        </mc:Fallback>
      </mc:AlternateContent>
      <mc:AlternateContent xmlns:mc="http://schemas.openxmlformats.org/markup-compatibility/2006" xmlns:p14="http://schemas.microsoft.com/office/powerpoint/2010/main">
        <mc:Choice Requires="p14">
          <p:contentPart r:id="rId271" p14:bwMode="auto">
            <p14:nvContentPartPr>
              <p14:cNvPr id="138" name="Ink 137"/>
              <p14:cNvContentPartPr/>
              <p14:nvPr/>
            </p14:nvContentPartPr>
            <p14:xfrm>
              <a:off x="11423650" y="247650"/>
              <a:ext cx="171450" cy="88900"/>
            </p14:xfrm>
          </p:contentPart>
        </mc:Choice>
        <mc:Fallback xmlns="">
          <p:pic>
            <p:nvPicPr>
              <p:cNvPr id="138" name="Ink 137"/>
            </p:nvPicPr>
            <p:blipFill>
              <a:blip r:embed="rId272"/>
            </p:blipFill>
            <p:spPr>
              <a:xfrm>
                <a:off x="11423650" y="247650"/>
                <a:ext cx="171450" cy="88900"/>
              </a:xfrm>
              <a:prstGeom prst="rect"/>
            </p:spPr>
          </p:pic>
        </mc:Fallback>
      </mc:AlternateContent>
      <mc:AlternateContent xmlns:mc="http://schemas.openxmlformats.org/markup-compatibility/2006" xmlns:p14="http://schemas.microsoft.com/office/powerpoint/2010/main">
        <mc:Choice Requires="p14">
          <p:contentPart r:id="rId273" p14:bwMode="auto">
            <p14:nvContentPartPr>
              <p14:cNvPr id="139" name="Ink 138"/>
              <p14:cNvContentPartPr/>
              <p14:nvPr/>
            </p14:nvContentPartPr>
            <p14:xfrm>
              <a:off x="11582400" y="152400"/>
              <a:ext cx="95250" cy="304800"/>
            </p14:xfrm>
          </p:contentPart>
        </mc:Choice>
        <mc:Fallback xmlns="">
          <p:pic>
            <p:nvPicPr>
              <p:cNvPr id="139" name="Ink 138"/>
            </p:nvPicPr>
            <p:blipFill>
              <a:blip r:embed="rId274"/>
            </p:blipFill>
            <p:spPr>
              <a:xfrm>
                <a:off x="11582400" y="152400"/>
                <a:ext cx="95250" cy="304800"/>
              </a:xfrm>
              <a:prstGeom prst="rect"/>
            </p:spPr>
          </p:pic>
        </mc:Fallback>
      </mc:AlternateContent>
      <mc:AlternateContent xmlns:mc="http://schemas.openxmlformats.org/markup-compatibility/2006" xmlns:p14="http://schemas.microsoft.com/office/powerpoint/2010/main">
        <mc:Choice Requires="p14">
          <p:contentPart r:id="rId275" p14:bwMode="auto">
            <p14:nvContentPartPr>
              <p14:cNvPr id="140" name="Ink 139"/>
              <p14:cNvContentPartPr/>
              <p14:nvPr/>
            </p14:nvContentPartPr>
            <p14:xfrm>
              <a:off x="11671300" y="69850"/>
              <a:ext cx="95250" cy="101600"/>
            </p14:xfrm>
          </p:contentPart>
        </mc:Choice>
        <mc:Fallback xmlns="">
          <p:pic>
            <p:nvPicPr>
              <p:cNvPr id="140" name="Ink 139"/>
            </p:nvPicPr>
            <p:blipFill>
              <a:blip r:embed="rId276"/>
            </p:blipFill>
            <p:spPr>
              <a:xfrm>
                <a:off x="11671300" y="69850"/>
                <a:ext cx="95250" cy="101600"/>
              </a:xfrm>
              <a:prstGeom prst="rect"/>
            </p:spPr>
          </p:pic>
        </mc:Fallback>
      </mc:AlternateContent>
      <mc:AlternateContent xmlns:mc="http://schemas.openxmlformats.org/markup-compatibility/2006" xmlns:p14="http://schemas.microsoft.com/office/powerpoint/2010/main">
        <mc:Choice Requires="p14">
          <p:contentPart r:id="rId277" p14:bwMode="auto">
            <p14:nvContentPartPr>
              <p14:cNvPr id="141" name="Ink 140"/>
              <p14:cNvContentPartPr/>
              <p14:nvPr/>
            </p14:nvContentPartPr>
            <p14:xfrm>
              <a:off x="9963150" y="495300"/>
              <a:ext cx="1847850" cy="203200"/>
            </p14:xfrm>
          </p:contentPart>
        </mc:Choice>
        <mc:Fallback xmlns="">
          <p:pic>
            <p:nvPicPr>
              <p:cNvPr id="141" name="Ink 140"/>
            </p:nvPicPr>
            <p:blipFill>
              <a:blip r:embed="rId278"/>
            </p:blipFill>
            <p:spPr>
              <a:xfrm>
                <a:off x="9963150" y="495300"/>
                <a:ext cx="1847850" cy="203200"/>
              </a:xfrm>
              <a:prstGeom prst="rect"/>
            </p:spPr>
          </p:pic>
        </mc:Fallback>
      </mc:AlternateContent>
      <mc:AlternateContent xmlns:mc="http://schemas.openxmlformats.org/markup-compatibility/2006" xmlns:p14="http://schemas.microsoft.com/office/powerpoint/2010/main">
        <mc:Choice Requires="p14">
          <p:contentPart r:id="rId279" p14:bwMode="auto">
            <p14:nvContentPartPr>
              <p14:cNvPr id="142" name="Ink 141"/>
              <p14:cNvContentPartPr/>
              <p14:nvPr/>
            </p14:nvContentPartPr>
            <p14:xfrm>
              <a:off x="9010650" y="1524000"/>
              <a:ext cx="152400" cy="146050"/>
            </p14:xfrm>
          </p:contentPart>
        </mc:Choice>
        <mc:Fallback xmlns="">
          <p:pic>
            <p:nvPicPr>
              <p:cNvPr id="142" name="Ink 141"/>
            </p:nvPicPr>
            <p:blipFill>
              <a:blip r:embed="rId280"/>
            </p:blipFill>
            <p:spPr>
              <a:xfrm>
                <a:off x="9010650" y="1524000"/>
                <a:ext cx="152400" cy="146050"/>
              </a:xfrm>
              <a:prstGeom prst="rect"/>
            </p:spPr>
          </p:pic>
        </mc:Fallback>
      </mc:AlternateContent>
      <mc:AlternateContent xmlns:mc="http://schemas.openxmlformats.org/markup-compatibility/2006" xmlns:p14="http://schemas.microsoft.com/office/powerpoint/2010/main">
        <mc:Choice Requires="p14">
          <p:contentPart r:id="rId281" p14:bwMode="auto">
            <p14:nvContentPartPr>
              <p14:cNvPr id="143" name="Ink 142"/>
              <p14:cNvContentPartPr/>
              <p14:nvPr/>
            </p14:nvContentPartPr>
            <p14:xfrm>
              <a:off x="8978900" y="2216150"/>
              <a:ext cx="139700" cy="165100"/>
            </p14:xfrm>
          </p:contentPart>
        </mc:Choice>
        <mc:Fallback xmlns="">
          <p:pic>
            <p:nvPicPr>
              <p:cNvPr id="143" name="Ink 142"/>
            </p:nvPicPr>
            <p:blipFill>
              <a:blip r:embed="rId282"/>
            </p:blipFill>
            <p:spPr>
              <a:xfrm>
                <a:off x="8978900" y="2216150"/>
                <a:ext cx="139700" cy="165100"/>
              </a:xfrm>
              <a:prstGeom prst="rect"/>
            </p:spPr>
          </p:pic>
        </mc:Fallback>
      </mc:AlternateContent>
      <mc:AlternateContent xmlns:mc="http://schemas.openxmlformats.org/markup-compatibility/2006" xmlns:p14="http://schemas.microsoft.com/office/powerpoint/2010/main">
        <mc:Choice Requires="p14">
          <p:contentPart r:id="rId283" p14:bwMode="auto">
            <p14:nvContentPartPr>
              <p14:cNvPr id="144" name="Ink 143"/>
              <p14:cNvContentPartPr/>
              <p14:nvPr/>
            </p14:nvContentPartPr>
            <p14:xfrm>
              <a:off x="8686800" y="768350"/>
              <a:ext cx="139700" cy="127000"/>
            </p14:xfrm>
          </p:contentPart>
        </mc:Choice>
        <mc:Fallback xmlns="">
          <p:pic>
            <p:nvPicPr>
              <p:cNvPr id="144" name="Ink 143"/>
            </p:nvPicPr>
            <p:blipFill>
              <a:blip r:embed="rId284"/>
            </p:blipFill>
            <p:spPr>
              <a:xfrm>
                <a:off x="8686800" y="768350"/>
                <a:ext cx="139700" cy="127000"/>
              </a:xfrm>
              <a:prstGeom prst="rect"/>
            </p:spPr>
          </p:pic>
        </mc:Fallback>
      </mc:AlternateContent>
      <mc:AlternateContent xmlns:mc="http://schemas.openxmlformats.org/markup-compatibility/2006" xmlns:p14="http://schemas.microsoft.com/office/powerpoint/2010/main">
        <mc:Choice Requires="p14">
          <p:contentPart r:id="rId285" p14:bwMode="auto">
            <p14:nvContentPartPr>
              <p14:cNvPr id="145" name="Ink 144"/>
              <p14:cNvContentPartPr/>
              <p14:nvPr/>
            </p14:nvContentPartPr>
            <p14:xfrm>
              <a:off x="8693150" y="736600"/>
              <a:ext cx="177800" cy="171450"/>
            </p14:xfrm>
          </p:contentPart>
        </mc:Choice>
        <mc:Fallback xmlns="">
          <p:pic>
            <p:nvPicPr>
              <p:cNvPr id="145" name="Ink 144"/>
            </p:nvPicPr>
            <p:blipFill>
              <a:blip r:embed="rId286"/>
            </p:blipFill>
            <p:spPr>
              <a:xfrm>
                <a:off x="8693150" y="736600"/>
                <a:ext cx="177800" cy="171450"/>
              </a:xfrm>
              <a:prstGeom prst="rect"/>
            </p:spPr>
          </p:pic>
        </mc:Fallback>
      </mc:AlternateContent>
      <mc:AlternateContent xmlns:mc="http://schemas.openxmlformats.org/markup-compatibility/2006" xmlns:p14="http://schemas.microsoft.com/office/powerpoint/2010/main">
        <mc:Choice Requires="p14">
          <p:contentPart r:id="rId287" p14:bwMode="auto">
            <p14:nvContentPartPr>
              <p14:cNvPr id="146" name="Ink 145"/>
              <p14:cNvContentPartPr/>
              <p14:nvPr/>
            </p14:nvContentPartPr>
            <p14:xfrm>
              <a:off x="812800" y="2819400"/>
              <a:ext cx="127000" cy="215900"/>
            </p14:xfrm>
          </p:contentPart>
        </mc:Choice>
        <mc:Fallback xmlns="">
          <p:pic>
            <p:nvPicPr>
              <p:cNvPr id="146" name="Ink 145"/>
            </p:nvPicPr>
            <p:blipFill>
              <a:blip r:embed="rId288"/>
            </p:blipFill>
            <p:spPr>
              <a:xfrm>
                <a:off x="812800" y="2819400"/>
                <a:ext cx="127000" cy="215900"/>
              </a:xfrm>
              <a:prstGeom prst="rect"/>
            </p:spPr>
          </p:pic>
        </mc:Fallback>
      </mc:AlternateContent>
      <mc:AlternateContent xmlns:mc="http://schemas.openxmlformats.org/markup-compatibility/2006" xmlns:p14="http://schemas.microsoft.com/office/powerpoint/2010/main">
        <mc:Choice Requires="p14">
          <p:contentPart r:id="rId289" p14:bwMode="auto">
            <p14:nvContentPartPr>
              <p14:cNvPr id="147" name="Ink 146"/>
              <p14:cNvContentPartPr/>
              <p14:nvPr/>
            </p14:nvContentPartPr>
            <p14:xfrm>
              <a:off x="996950" y="2838450"/>
              <a:ext cx="107950" cy="196850"/>
            </p14:xfrm>
          </p:contentPart>
        </mc:Choice>
        <mc:Fallback xmlns="">
          <p:pic>
            <p:nvPicPr>
              <p:cNvPr id="147" name="Ink 146"/>
            </p:nvPicPr>
            <p:blipFill>
              <a:blip r:embed="rId290"/>
            </p:blipFill>
            <p:spPr>
              <a:xfrm>
                <a:off x="996950" y="2838450"/>
                <a:ext cx="107950" cy="196850"/>
              </a:xfrm>
              <a:prstGeom prst="rect"/>
            </p:spPr>
          </p:pic>
        </mc:Fallback>
      </mc:AlternateContent>
      <mc:AlternateContent xmlns:mc="http://schemas.openxmlformats.org/markup-compatibility/2006" xmlns:p14="http://schemas.microsoft.com/office/powerpoint/2010/main">
        <mc:Choice Requires="p14">
          <p:contentPart r:id="rId291" p14:bwMode="auto">
            <p14:nvContentPartPr>
              <p14:cNvPr id="148" name="Ink 147"/>
              <p14:cNvContentPartPr/>
              <p14:nvPr/>
            </p14:nvContentPartPr>
            <p14:xfrm>
              <a:off x="1009650" y="2870200"/>
              <a:ext cx="76200" cy="63500"/>
            </p14:xfrm>
          </p:contentPart>
        </mc:Choice>
        <mc:Fallback xmlns="">
          <p:pic>
            <p:nvPicPr>
              <p:cNvPr id="148" name="Ink 147"/>
            </p:nvPicPr>
            <p:blipFill>
              <a:blip r:embed="rId292"/>
            </p:blipFill>
            <p:spPr>
              <a:xfrm>
                <a:off x="1009650" y="2870200"/>
                <a:ext cx="76200" cy="63500"/>
              </a:xfrm>
              <a:prstGeom prst="rect"/>
            </p:spPr>
          </p:pic>
        </mc:Fallback>
      </mc:AlternateContent>
      <mc:AlternateContent xmlns:mc="http://schemas.openxmlformats.org/markup-compatibility/2006" xmlns:p14="http://schemas.microsoft.com/office/powerpoint/2010/main">
        <mc:Choice Requires="p14">
          <p:contentPart r:id="rId293" p14:bwMode="auto">
            <p14:nvContentPartPr>
              <p14:cNvPr id="149" name="Ink 148"/>
              <p14:cNvContentPartPr/>
              <p14:nvPr/>
            </p14:nvContentPartPr>
            <p14:xfrm>
              <a:off x="984250" y="2819400"/>
              <a:ext cx="69850" cy="38100"/>
            </p14:xfrm>
          </p:contentPart>
        </mc:Choice>
        <mc:Fallback xmlns="">
          <p:pic>
            <p:nvPicPr>
              <p:cNvPr id="149" name="Ink 148"/>
            </p:nvPicPr>
            <p:blipFill>
              <a:blip r:embed="rId294"/>
            </p:blipFill>
            <p:spPr>
              <a:xfrm>
                <a:off x="984250" y="2819400"/>
                <a:ext cx="69850" cy="38100"/>
              </a:xfrm>
              <a:prstGeom prst="rect"/>
            </p:spPr>
          </p:pic>
        </mc:Fallback>
      </mc:AlternateContent>
      <mc:AlternateContent xmlns:mc="http://schemas.openxmlformats.org/markup-compatibility/2006" xmlns:p14="http://schemas.microsoft.com/office/powerpoint/2010/main">
        <mc:Choice Requires="p14">
          <p:contentPart r:id="rId295" p14:bwMode="auto">
            <p14:nvContentPartPr>
              <p14:cNvPr id="150" name="Ink 149"/>
              <p14:cNvContentPartPr/>
              <p14:nvPr/>
            </p14:nvContentPartPr>
            <p14:xfrm>
              <a:off x="1079500" y="2711450"/>
              <a:ext cx="152400" cy="146050"/>
            </p14:xfrm>
          </p:contentPart>
        </mc:Choice>
        <mc:Fallback xmlns="">
          <p:pic>
            <p:nvPicPr>
              <p:cNvPr id="150" name="Ink 149"/>
            </p:nvPicPr>
            <p:blipFill>
              <a:blip r:embed="rId296"/>
            </p:blipFill>
            <p:spPr>
              <a:xfrm>
                <a:off x="1079500" y="2711450"/>
                <a:ext cx="152400" cy="146050"/>
              </a:xfrm>
              <a:prstGeom prst="rect"/>
            </p:spPr>
          </p:pic>
        </mc:Fallback>
      </mc:AlternateContent>
      <mc:AlternateContent xmlns:mc="http://schemas.openxmlformats.org/markup-compatibility/2006" xmlns:p14="http://schemas.microsoft.com/office/powerpoint/2010/main">
        <mc:Choice Requires="p14">
          <p:contentPart r:id="rId297" p14:bwMode="auto">
            <p14:nvContentPartPr>
              <p14:cNvPr id="151" name="Ink 150"/>
              <p14:cNvContentPartPr/>
              <p14:nvPr/>
            </p14:nvContentPartPr>
            <p14:xfrm>
              <a:off x="749300" y="3028950"/>
              <a:ext cx="558800" cy="158750"/>
            </p14:xfrm>
          </p:contentPart>
        </mc:Choice>
        <mc:Fallback xmlns="">
          <p:pic>
            <p:nvPicPr>
              <p:cNvPr id="151" name="Ink 150"/>
            </p:nvPicPr>
            <p:blipFill>
              <a:blip r:embed="rId298"/>
            </p:blipFill>
            <p:spPr>
              <a:xfrm>
                <a:off x="749300" y="3028950"/>
                <a:ext cx="558800" cy="158750"/>
              </a:xfrm>
              <a:prstGeom prst="rect"/>
            </p:spPr>
          </p:pic>
        </mc:Fallback>
      </mc:AlternateContent>
      <mc:AlternateContent xmlns:mc="http://schemas.openxmlformats.org/markup-compatibility/2006" xmlns:p14="http://schemas.microsoft.com/office/powerpoint/2010/main">
        <mc:Choice Requires="p14">
          <p:contentPart r:id="rId299" p14:bwMode="auto">
            <p14:nvContentPartPr>
              <p14:cNvPr id="152" name="Ink 151"/>
              <p14:cNvContentPartPr/>
              <p14:nvPr/>
            </p14:nvContentPartPr>
            <p14:xfrm>
              <a:off x="831850" y="3263900"/>
              <a:ext cx="158750" cy="215900"/>
            </p14:xfrm>
          </p:contentPart>
        </mc:Choice>
        <mc:Fallback xmlns="">
          <p:pic>
            <p:nvPicPr>
              <p:cNvPr id="152" name="Ink 151"/>
            </p:nvPicPr>
            <p:blipFill>
              <a:blip r:embed="rId300"/>
            </p:blipFill>
            <p:spPr>
              <a:xfrm>
                <a:off x="831850" y="3263900"/>
                <a:ext cx="158750" cy="215900"/>
              </a:xfrm>
              <a:prstGeom prst="rect"/>
            </p:spPr>
          </p:pic>
        </mc:Fallback>
      </mc:AlternateContent>
      <mc:AlternateContent xmlns:mc="http://schemas.openxmlformats.org/markup-compatibility/2006" xmlns:p14="http://schemas.microsoft.com/office/powerpoint/2010/main">
        <mc:Choice Requires="p14">
          <p:contentPart r:id="rId301" p14:bwMode="auto">
            <p14:nvContentPartPr>
              <p14:cNvPr id="153" name="Ink 152"/>
              <p14:cNvContentPartPr/>
              <p14:nvPr/>
            </p14:nvContentPartPr>
            <p14:xfrm>
              <a:off x="1060450" y="3194050"/>
              <a:ext cx="196850" cy="190500"/>
            </p14:xfrm>
          </p:contentPart>
        </mc:Choice>
        <mc:Fallback xmlns="">
          <p:pic>
            <p:nvPicPr>
              <p:cNvPr id="153" name="Ink 152"/>
            </p:nvPicPr>
            <p:blipFill>
              <a:blip r:embed="rId302"/>
            </p:blipFill>
            <p:spPr>
              <a:xfrm>
                <a:off x="1060450" y="3194050"/>
                <a:ext cx="196850" cy="190500"/>
              </a:xfrm>
              <a:prstGeom prst="rect"/>
            </p:spPr>
          </p:pic>
        </mc:Fallback>
      </mc:AlternateContent>
      <mc:AlternateContent xmlns:mc="http://schemas.openxmlformats.org/markup-compatibility/2006" xmlns:p14="http://schemas.microsoft.com/office/powerpoint/2010/main">
        <mc:Choice Requires="p14">
          <p:contentPart r:id="rId303" p14:bwMode="auto">
            <p14:nvContentPartPr>
              <p14:cNvPr id="154" name="Ink 153"/>
              <p14:cNvContentPartPr/>
              <p14:nvPr/>
            </p14:nvContentPartPr>
            <p14:xfrm>
              <a:off x="1308100" y="3314700"/>
              <a:ext cx="19050" cy="107950"/>
            </p14:xfrm>
          </p:contentPart>
        </mc:Choice>
        <mc:Fallback xmlns="">
          <p:pic>
            <p:nvPicPr>
              <p:cNvPr id="154" name="Ink 153"/>
            </p:nvPicPr>
            <p:blipFill>
              <a:blip r:embed="rId304"/>
            </p:blipFill>
            <p:spPr>
              <a:xfrm>
                <a:off x="1308100" y="3314700"/>
                <a:ext cx="19050" cy="107950"/>
              </a:xfrm>
              <a:prstGeom prst="rect"/>
            </p:spPr>
          </p:pic>
        </mc:Fallback>
      </mc:AlternateContent>
      <mc:AlternateContent xmlns:mc="http://schemas.openxmlformats.org/markup-compatibility/2006" xmlns:p14="http://schemas.microsoft.com/office/powerpoint/2010/main">
        <mc:Choice Requires="p14">
          <p:contentPart r:id="rId305" p14:bwMode="auto">
            <p14:nvContentPartPr>
              <p14:cNvPr id="155" name="Ink 154"/>
              <p14:cNvContentPartPr/>
              <p14:nvPr/>
            </p14:nvContentPartPr>
            <p14:xfrm>
              <a:off x="1320800" y="3314700"/>
              <a:ext cx="82550" cy="69850"/>
            </p14:xfrm>
          </p:contentPart>
        </mc:Choice>
        <mc:Fallback xmlns="">
          <p:pic>
            <p:nvPicPr>
              <p:cNvPr id="155" name="Ink 154"/>
            </p:nvPicPr>
            <p:blipFill>
              <a:blip r:embed="rId306"/>
            </p:blipFill>
            <p:spPr>
              <a:xfrm>
                <a:off x="1320800" y="3314700"/>
                <a:ext cx="82550" cy="69850"/>
              </a:xfrm>
              <a:prstGeom prst="rect"/>
            </p:spPr>
          </p:pic>
        </mc:Fallback>
      </mc:AlternateContent>
      <mc:AlternateContent xmlns:mc="http://schemas.openxmlformats.org/markup-compatibility/2006" xmlns:p14="http://schemas.microsoft.com/office/powerpoint/2010/main">
        <mc:Choice Requires="p14">
          <p:contentPart r:id="rId307" p14:bwMode="auto">
            <p14:nvContentPartPr>
              <p14:cNvPr id="156" name="Ink 155"/>
              <p14:cNvContentPartPr/>
              <p14:nvPr/>
            </p14:nvContentPartPr>
            <p14:xfrm>
              <a:off x="1403350" y="3321050"/>
              <a:ext cx="63500" cy="152400"/>
            </p14:xfrm>
          </p:contentPart>
        </mc:Choice>
        <mc:Fallback xmlns="">
          <p:pic>
            <p:nvPicPr>
              <p:cNvPr id="156" name="Ink 155"/>
            </p:nvPicPr>
            <p:blipFill>
              <a:blip r:embed="rId308"/>
            </p:blipFill>
            <p:spPr>
              <a:xfrm>
                <a:off x="1403350" y="3321050"/>
                <a:ext cx="63500" cy="152400"/>
              </a:xfrm>
              <a:prstGeom prst="rect"/>
            </p:spPr>
          </p:pic>
        </mc:Fallback>
      </mc:AlternateContent>
      <mc:AlternateContent xmlns:mc="http://schemas.openxmlformats.org/markup-compatibility/2006" xmlns:p14="http://schemas.microsoft.com/office/powerpoint/2010/main">
        <mc:Choice Requires="p14">
          <p:contentPart r:id="rId309" p14:bwMode="auto">
            <p14:nvContentPartPr>
              <p14:cNvPr id="157" name="Ink 156"/>
              <p14:cNvContentPartPr/>
              <p14:nvPr/>
            </p14:nvContentPartPr>
            <p14:xfrm>
              <a:off x="1403350" y="3244850"/>
              <a:ext cx="12700" cy="12700"/>
            </p14:xfrm>
          </p:contentPart>
        </mc:Choice>
        <mc:Fallback xmlns="">
          <p:pic>
            <p:nvPicPr>
              <p:cNvPr id="157" name="Ink 156"/>
            </p:nvPicPr>
            <p:blipFill>
              <a:blip r:embed="rId310"/>
            </p:blipFill>
            <p:spPr>
              <a:xfrm>
                <a:off x="1403350" y="3244850"/>
                <a:ext cx="12700" cy="12700"/>
              </a:xfrm>
              <a:prstGeom prst="rect"/>
            </p:spPr>
          </p:pic>
        </mc:Fallback>
      </mc:AlternateContent>
      <mc:AlternateContent xmlns:mc="http://schemas.openxmlformats.org/markup-compatibility/2006" xmlns:p14="http://schemas.microsoft.com/office/powerpoint/2010/main">
        <mc:Choice Requires="p14">
          <p:contentPart r:id="rId311" p14:bwMode="auto">
            <p14:nvContentPartPr>
              <p14:cNvPr id="158" name="Ink 157"/>
              <p14:cNvContentPartPr/>
              <p14:nvPr/>
            </p14:nvContentPartPr>
            <p14:xfrm>
              <a:off x="1454150" y="2971800"/>
              <a:ext cx="88900" cy="19050"/>
            </p14:xfrm>
          </p:contentPart>
        </mc:Choice>
        <mc:Fallback xmlns="">
          <p:pic>
            <p:nvPicPr>
              <p:cNvPr id="158" name="Ink 157"/>
            </p:nvPicPr>
            <p:blipFill>
              <a:blip r:embed="rId312"/>
            </p:blipFill>
            <p:spPr>
              <a:xfrm>
                <a:off x="1454150" y="2971800"/>
                <a:ext cx="88900" cy="19050"/>
              </a:xfrm>
              <a:prstGeom prst="rect"/>
            </p:spPr>
          </p:pic>
        </mc:Fallback>
      </mc:AlternateContent>
      <mc:AlternateContent xmlns:mc="http://schemas.openxmlformats.org/markup-compatibility/2006" xmlns:p14="http://schemas.microsoft.com/office/powerpoint/2010/main">
        <mc:Choice Requires="p14">
          <p:contentPart r:id="rId313" p14:bwMode="auto">
            <p14:nvContentPartPr>
              <p14:cNvPr id="159" name="Ink 158"/>
              <p14:cNvContentPartPr/>
              <p14:nvPr/>
            </p14:nvContentPartPr>
            <p14:xfrm>
              <a:off x="1454150" y="3048000"/>
              <a:ext cx="82550" cy="19050"/>
            </p14:xfrm>
          </p:contentPart>
        </mc:Choice>
        <mc:Fallback xmlns="">
          <p:pic>
            <p:nvPicPr>
              <p:cNvPr id="159" name="Ink 158"/>
            </p:nvPicPr>
            <p:blipFill>
              <a:blip r:embed="rId314"/>
            </p:blipFill>
            <p:spPr>
              <a:xfrm>
                <a:off x="1454150" y="3048000"/>
                <a:ext cx="82550" cy="19050"/>
              </a:xfrm>
              <a:prstGeom prst="rect"/>
            </p:spPr>
          </p:pic>
        </mc:Fallback>
      </mc:AlternateContent>
      <mc:AlternateContent xmlns:mc="http://schemas.openxmlformats.org/markup-compatibility/2006" xmlns:p14="http://schemas.microsoft.com/office/powerpoint/2010/main">
        <mc:Choice Requires="p14">
          <p:contentPart r:id="rId315" p14:bwMode="auto">
            <p14:nvContentPartPr>
              <p14:cNvPr id="160" name="Ink 159"/>
              <p14:cNvContentPartPr/>
              <p14:nvPr/>
            </p14:nvContentPartPr>
            <p14:xfrm>
              <a:off x="2095500" y="2711450"/>
              <a:ext cx="152400" cy="215900"/>
            </p14:xfrm>
          </p:contentPart>
        </mc:Choice>
        <mc:Fallback xmlns="">
          <p:pic>
            <p:nvPicPr>
              <p:cNvPr id="160" name="Ink 159"/>
            </p:nvPicPr>
            <p:blipFill>
              <a:blip r:embed="rId316"/>
            </p:blipFill>
            <p:spPr>
              <a:xfrm>
                <a:off x="2095500" y="2711450"/>
                <a:ext cx="152400" cy="215900"/>
              </a:xfrm>
              <a:prstGeom prst="rect"/>
            </p:spPr>
          </p:pic>
        </mc:Fallback>
      </mc:AlternateContent>
      <mc:AlternateContent xmlns:mc="http://schemas.openxmlformats.org/markup-compatibility/2006" xmlns:p14="http://schemas.microsoft.com/office/powerpoint/2010/main">
        <mc:Choice Requires="p14">
          <p:contentPart r:id="rId317" p14:bwMode="auto">
            <p14:nvContentPartPr>
              <p14:cNvPr id="161" name="Ink 160"/>
              <p14:cNvContentPartPr/>
              <p14:nvPr/>
            </p14:nvContentPartPr>
            <p14:xfrm>
              <a:off x="2286000" y="2743200"/>
              <a:ext cx="107950" cy="190500"/>
            </p14:xfrm>
          </p:contentPart>
        </mc:Choice>
        <mc:Fallback xmlns="">
          <p:pic>
            <p:nvPicPr>
              <p:cNvPr id="161" name="Ink 160"/>
            </p:nvPicPr>
            <p:blipFill>
              <a:blip r:embed="rId318"/>
            </p:blipFill>
            <p:spPr>
              <a:xfrm>
                <a:off x="2286000" y="2743200"/>
                <a:ext cx="107950" cy="190500"/>
              </a:xfrm>
              <a:prstGeom prst="rect"/>
            </p:spPr>
          </p:pic>
        </mc:Fallback>
      </mc:AlternateContent>
      <mc:AlternateContent xmlns:mc="http://schemas.openxmlformats.org/markup-compatibility/2006" xmlns:p14="http://schemas.microsoft.com/office/powerpoint/2010/main">
        <mc:Choice Requires="p14">
          <p:contentPart r:id="rId319" p14:bwMode="auto">
            <p14:nvContentPartPr>
              <p14:cNvPr id="162" name="Ink 161"/>
              <p14:cNvContentPartPr/>
              <p14:nvPr/>
            </p14:nvContentPartPr>
            <p14:xfrm>
              <a:off x="2317750" y="2794000"/>
              <a:ext cx="63500" cy="57150"/>
            </p14:xfrm>
          </p:contentPart>
        </mc:Choice>
        <mc:Fallback xmlns="">
          <p:pic>
            <p:nvPicPr>
              <p:cNvPr id="162" name="Ink 161"/>
            </p:nvPicPr>
            <p:blipFill>
              <a:blip r:embed="rId320"/>
            </p:blipFill>
            <p:spPr>
              <a:xfrm>
                <a:off x="2317750" y="2794000"/>
                <a:ext cx="63500" cy="57150"/>
              </a:xfrm>
              <a:prstGeom prst="rect"/>
            </p:spPr>
          </p:pic>
        </mc:Fallback>
      </mc:AlternateContent>
      <mc:AlternateContent xmlns:mc="http://schemas.openxmlformats.org/markup-compatibility/2006" xmlns:p14="http://schemas.microsoft.com/office/powerpoint/2010/main">
        <mc:Choice Requires="p14">
          <p:contentPart r:id="rId321" p14:bwMode="auto">
            <p14:nvContentPartPr>
              <p14:cNvPr id="163" name="Ink 162"/>
              <p14:cNvContentPartPr/>
              <p14:nvPr/>
            </p14:nvContentPartPr>
            <p14:xfrm>
              <a:off x="2298700" y="2724150"/>
              <a:ext cx="101600" cy="44450"/>
            </p14:xfrm>
          </p:contentPart>
        </mc:Choice>
        <mc:Fallback xmlns="">
          <p:pic>
            <p:nvPicPr>
              <p:cNvPr id="163" name="Ink 162"/>
            </p:nvPicPr>
            <p:blipFill>
              <a:blip r:embed="rId322"/>
            </p:blipFill>
            <p:spPr>
              <a:xfrm>
                <a:off x="2298700" y="2724150"/>
                <a:ext cx="101600" cy="44450"/>
              </a:xfrm>
              <a:prstGeom prst="rect"/>
            </p:spPr>
          </p:pic>
        </mc:Fallback>
      </mc:AlternateContent>
      <mc:AlternateContent xmlns:mc="http://schemas.openxmlformats.org/markup-compatibility/2006" xmlns:p14="http://schemas.microsoft.com/office/powerpoint/2010/main">
        <mc:Choice Requires="p14">
          <p:contentPart r:id="rId323" p14:bwMode="auto">
            <p14:nvContentPartPr>
              <p14:cNvPr id="164" name="Ink 163"/>
              <p14:cNvContentPartPr/>
              <p14:nvPr/>
            </p14:nvContentPartPr>
            <p14:xfrm>
              <a:off x="2413000" y="2546350"/>
              <a:ext cx="139700" cy="133350"/>
            </p14:xfrm>
          </p:contentPart>
        </mc:Choice>
        <mc:Fallback xmlns="">
          <p:pic>
            <p:nvPicPr>
              <p:cNvPr id="164" name="Ink 163"/>
            </p:nvPicPr>
            <p:blipFill>
              <a:blip r:embed="rId324"/>
            </p:blipFill>
            <p:spPr>
              <a:xfrm>
                <a:off x="2413000" y="2546350"/>
                <a:ext cx="139700" cy="133350"/>
              </a:xfrm>
              <a:prstGeom prst="rect"/>
            </p:spPr>
          </p:pic>
        </mc:Fallback>
      </mc:AlternateContent>
      <mc:AlternateContent xmlns:mc="http://schemas.openxmlformats.org/markup-compatibility/2006" xmlns:p14="http://schemas.microsoft.com/office/powerpoint/2010/main">
        <mc:Choice Requires="p14">
          <p:contentPart r:id="rId325" p14:bwMode="auto">
            <p14:nvContentPartPr>
              <p14:cNvPr id="165" name="Ink 164"/>
              <p14:cNvContentPartPr/>
              <p14:nvPr/>
            </p14:nvContentPartPr>
            <p14:xfrm>
              <a:off x="1949450" y="2946400"/>
              <a:ext cx="641350" cy="114300"/>
            </p14:xfrm>
          </p:contentPart>
        </mc:Choice>
        <mc:Fallback xmlns="">
          <p:pic>
            <p:nvPicPr>
              <p:cNvPr id="165" name="Ink 164"/>
            </p:nvPicPr>
            <p:blipFill>
              <a:blip r:embed="rId326"/>
            </p:blipFill>
            <p:spPr>
              <a:xfrm>
                <a:off x="1949450" y="2946400"/>
                <a:ext cx="641350" cy="114300"/>
              </a:xfrm>
              <a:prstGeom prst="rect"/>
            </p:spPr>
          </p:pic>
        </mc:Fallback>
      </mc:AlternateContent>
      <mc:AlternateContent xmlns:mc="http://schemas.openxmlformats.org/markup-compatibility/2006" xmlns:p14="http://schemas.microsoft.com/office/powerpoint/2010/main">
        <mc:Choice Requires="p14">
          <p:contentPart r:id="rId327" p14:bwMode="auto">
            <p14:nvContentPartPr>
              <p14:cNvPr id="166" name="Ink 165"/>
              <p14:cNvContentPartPr/>
              <p14:nvPr/>
            </p14:nvContentPartPr>
            <p14:xfrm>
              <a:off x="2095500" y="3162300"/>
              <a:ext cx="158750" cy="215900"/>
            </p14:xfrm>
          </p:contentPart>
        </mc:Choice>
        <mc:Fallback xmlns="">
          <p:pic>
            <p:nvPicPr>
              <p:cNvPr id="166" name="Ink 165"/>
            </p:nvPicPr>
            <p:blipFill>
              <a:blip r:embed="rId328"/>
            </p:blipFill>
            <p:spPr>
              <a:xfrm>
                <a:off x="2095500" y="3162300"/>
                <a:ext cx="158750" cy="215900"/>
              </a:xfrm>
              <a:prstGeom prst="rect"/>
            </p:spPr>
          </p:pic>
        </mc:Fallback>
      </mc:AlternateContent>
      <mc:AlternateContent xmlns:mc="http://schemas.openxmlformats.org/markup-compatibility/2006" xmlns:p14="http://schemas.microsoft.com/office/powerpoint/2010/main">
        <mc:Choice Requires="p14">
          <p:contentPart r:id="rId329" p14:bwMode="auto">
            <p14:nvContentPartPr>
              <p14:cNvPr id="167" name="Ink 166"/>
              <p14:cNvContentPartPr/>
              <p14:nvPr/>
            </p14:nvContentPartPr>
            <p14:xfrm>
              <a:off x="2324100" y="3168650"/>
              <a:ext cx="158750" cy="139700"/>
            </p14:xfrm>
          </p:contentPart>
        </mc:Choice>
        <mc:Fallback xmlns="">
          <p:pic>
            <p:nvPicPr>
              <p:cNvPr id="167" name="Ink 166"/>
            </p:nvPicPr>
            <p:blipFill>
              <a:blip r:embed="rId330"/>
            </p:blipFill>
            <p:spPr>
              <a:xfrm>
                <a:off x="2324100" y="3168650"/>
                <a:ext cx="158750" cy="139700"/>
              </a:xfrm>
              <a:prstGeom prst="rect"/>
            </p:spPr>
          </p:pic>
        </mc:Fallback>
      </mc:AlternateContent>
      <mc:AlternateContent xmlns:mc="http://schemas.openxmlformats.org/markup-compatibility/2006" xmlns:p14="http://schemas.microsoft.com/office/powerpoint/2010/main">
        <mc:Choice Requires="p14">
          <p:contentPart r:id="rId331" p14:bwMode="auto">
            <p14:nvContentPartPr>
              <p14:cNvPr id="168" name="Ink 167"/>
              <p14:cNvContentPartPr/>
              <p14:nvPr/>
            </p14:nvContentPartPr>
            <p14:xfrm>
              <a:off x="2527300" y="3251200"/>
              <a:ext cx="158750" cy="152400"/>
            </p14:xfrm>
          </p:contentPart>
        </mc:Choice>
        <mc:Fallback xmlns="">
          <p:pic>
            <p:nvPicPr>
              <p:cNvPr id="168" name="Ink 167"/>
            </p:nvPicPr>
            <p:blipFill>
              <a:blip r:embed="rId332"/>
            </p:blipFill>
            <p:spPr>
              <a:xfrm>
                <a:off x="2527300" y="3251200"/>
                <a:ext cx="158750" cy="152400"/>
              </a:xfrm>
              <a:prstGeom prst="rect"/>
            </p:spPr>
          </p:pic>
        </mc:Fallback>
      </mc:AlternateContent>
      <mc:AlternateContent xmlns:mc="http://schemas.openxmlformats.org/markup-compatibility/2006" xmlns:p14="http://schemas.microsoft.com/office/powerpoint/2010/main">
        <mc:Choice Requires="p14">
          <p:contentPart r:id="rId333" p14:bwMode="auto">
            <p14:nvContentPartPr>
              <p14:cNvPr id="169" name="Ink 168"/>
              <p14:cNvContentPartPr/>
              <p14:nvPr/>
            </p14:nvContentPartPr>
            <p14:xfrm>
              <a:off x="2730500" y="2851150"/>
              <a:ext cx="63500" cy="139700"/>
            </p14:xfrm>
          </p:contentPart>
        </mc:Choice>
        <mc:Fallback xmlns="">
          <p:pic>
            <p:nvPicPr>
              <p:cNvPr id="169" name="Ink 168"/>
            </p:nvPicPr>
            <p:blipFill>
              <a:blip r:embed="rId334"/>
            </p:blipFill>
            <p:spPr>
              <a:xfrm>
                <a:off x="2730500" y="2851150"/>
                <a:ext cx="63500" cy="139700"/>
              </a:xfrm>
              <a:prstGeom prst="rect"/>
            </p:spPr>
          </p:pic>
        </mc:Fallback>
      </mc:AlternateContent>
      <mc:AlternateContent xmlns:mc="http://schemas.openxmlformats.org/markup-compatibility/2006" xmlns:p14="http://schemas.microsoft.com/office/powerpoint/2010/main">
        <mc:Choice Requires="p14">
          <p:contentPart r:id="rId335" p14:bwMode="auto">
            <p14:nvContentPartPr>
              <p14:cNvPr id="170" name="Ink 169"/>
              <p14:cNvContentPartPr/>
              <p14:nvPr/>
            </p14:nvContentPartPr>
            <p14:xfrm>
              <a:off x="2711450" y="2876550"/>
              <a:ext cx="139700" cy="101600"/>
            </p14:xfrm>
          </p:contentPart>
        </mc:Choice>
        <mc:Fallback xmlns="">
          <p:pic>
            <p:nvPicPr>
              <p:cNvPr id="170" name="Ink 169"/>
            </p:nvPicPr>
            <p:blipFill>
              <a:blip r:embed="rId336"/>
            </p:blipFill>
            <p:spPr>
              <a:xfrm>
                <a:off x="2711450" y="2876550"/>
                <a:ext cx="139700" cy="101600"/>
              </a:xfrm>
              <a:prstGeom prst="rect"/>
            </p:spPr>
          </p:pic>
        </mc:Fallback>
      </mc:AlternateContent>
      <mc:AlternateContent xmlns:mc="http://schemas.openxmlformats.org/markup-compatibility/2006" xmlns:p14="http://schemas.microsoft.com/office/powerpoint/2010/main">
        <mc:Choice Requires="p14">
          <p:contentPart r:id="rId337" p14:bwMode="auto">
            <p14:nvContentPartPr>
              <p14:cNvPr id="171" name="Ink 170"/>
              <p14:cNvContentPartPr/>
              <p14:nvPr/>
            </p14:nvContentPartPr>
            <p14:xfrm>
              <a:off x="3054350" y="2609850"/>
              <a:ext cx="177800" cy="184150"/>
            </p14:xfrm>
          </p:contentPart>
        </mc:Choice>
        <mc:Fallback xmlns="">
          <p:pic>
            <p:nvPicPr>
              <p:cNvPr id="171" name="Ink 170"/>
            </p:nvPicPr>
            <p:blipFill>
              <a:blip r:embed="rId338"/>
            </p:blipFill>
            <p:spPr>
              <a:xfrm>
                <a:off x="3054350" y="2609850"/>
                <a:ext cx="177800" cy="184150"/>
              </a:xfrm>
              <a:prstGeom prst="rect"/>
            </p:spPr>
          </p:pic>
        </mc:Fallback>
      </mc:AlternateContent>
      <mc:AlternateContent xmlns:mc="http://schemas.openxmlformats.org/markup-compatibility/2006" xmlns:p14="http://schemas.microsoft.com/office/powerpoint/2010/main">
        <mc:Choice Requires="p14">
          <p:contentPart r:id="rId339" p14:bwMode="auto">
            <p14:nvContentPartPr>
              <p14:cNvPr id="172" name="Ink 171"/>
              <p14:cNvContentPartPr/>
              <p14:nvPr/>
            </p14:nvContentPartPr>
            <p14:xfrm>
              <a:off x="3346450" y="2628900"/>
              <a:ext cx="196850" cy="133350"/>
            </p14:xfrm>
          </p:contentPart>
        </mc:Choice>
        <mc:Fallback xmlns="">
          <p:pic>
            <p:nvPicPr>
              <p:cNvPr id="172" name="Ink 171"/>
            </p:nvPicPr>
            <p:blipFill>
              <a:blip r:embed="rId340"/>
            </p:blipFill>
            <p:spPr>
              <a:xfrm>
                <a:off x="3346450" y="2628900"/>
                <a:ext cx="196850" cy="133350"/>
              </a:xfrm>
              <a:prstGeom prst="rect"/>
            </p:spPr>
          </p:pic>
        </mc:Fallback>
      </mc:AlternateContent>
      <mc:AlternateContent xmlns:mc="http://schemas.openxmlformats.org/markup-compatibility/2006" xmlns:p14="http://schemas.microsoft.com/office/powerpoint/2010/main">
        <mc:Choice Requires="p14">
          <p:contentPart r:id="rId341" p14:bwMode="auto">
            <p14:nvContentPartPr>
              <p14:cNvPr id="173" name="Ink 172"/>
              <p14:cNvContentPartPr/>
              <p14:nvPr/>
            </p14:nvContentPartPr>
            <p14:xfrm>
              <a:off x="3556000" y="2667000"/>
              <a:ext cx="139700" cy="120650"/>
            </p14:xfrm>
          </p:contentPart>
        </mc:Choice>
        <mc:Fallback xmlns="">
          <p:pic>
            <p:nvPicPr>
              <p:cNvPr id="173" name="Ink 172"/>
            </p:nvPicPr>
            <p:blipFill>
              <a:blip r:embed="rId342"/>
            </p:blipFill>
            <p:spPr>
              <a:xfrm>
                <a:off x="3556000" y="2667000"/>
                <a:ext cx="139700" cy="120650"/>
              </a:xfrm>
              <a:prstGeom prst="rect"/>
            </p:spPr>
          </p:pic>
        </mc:Fallback>
      </mc:AlternateContent>
      <mc:AlternateContent xmlns:mc="http://schemas.openxmlformats.org/markup-compatibility/2006" xmlns:p14="http://schemas.microsoft.com/office/powerpoint/2010/main">
        <mc:Choice Requires="p14">
          <p:contentPart r:id="rId343" p14:bwMode="auto">
            <p14:nvContentPartPr>
              <p14:cNvPr id="174" name="Ink 173"/>
              <p14:cNvContentPartPr/>
              <p14:nvPr/>
            </p14:nvContentPartPr>
            <p14:xfrm>
              <a:off x="3028950" y="2774950"/>
              <a:ext cx="901700" cy="196850"/>
            </p14:xfrm>
          </p:contentPart>
        </mc:Choice>
        <mc:Fallback xmlns="">
          <p:pic>
            <p:nvPicPr>
              <p:cNvPr id="174" name="Ink 173"/>
            </p:nvPicPr>
            <p:blipFill>
              <a:blip r:embed="rId344"/>
            </p:blipFill>
            <p:spPr>
              <a:xfrm>
                <a:off x="3028950" y="2774950"/>
                <a:ext cx="901700" cy="196850"/>
              </a:xfrm>
              <a:prstGeom prst="rect"/>
            </p:spPr>
          </p:pic>
        </mc:Fallback>
      </mc:AlternateContent>
      <mc:AlternateContent xmlns:mc="http://schemas.openxmlformats.org/markup-compatibility/2006" xmlns:p14="http://schemas.microsoft.com/office/powerpoint/2010/main">
        <mc:Choice Requires="p14">
          <p:contentPart r:id="rId345" p14:bwMode="auto">
            <p14:nvContentPartPr>
              <p14:cNvPr id="175" name="Ink 174"/>
              <p14:cNvContentPartPr/>
              <p14:nvPr/>
            </p14:nvContentPartPr>
            <p14:xfrm>
              <a:off x="3251200" y="3079750"/>
              <a:ext cx="190500" cy="215900"/>
            </p14:xfrm>
          </p:contentPart>
        </mc:Choice>
        <mc:Fallback xmlns="">
          <p:pic>
            <p:nvPicPr>
              <p:cNvPr id="175" name="Ink 174"/>
            </p:nvPicPr>
            <p:blipFill>
              <a:blip r:embed="rId346"/>
            </p:blipFill>
            <p:spPr>
              <a:xfrm>
                <a:off x="3251200" y="3079750"/>
                <a:ext cx="190500" cy="215900"/>
              </a:xfrm>
              <a:prstGeom prst="rect"/>
            </p:spPr>
          </p:pic>
        </mc:Fallback>
      </mc:AlternateContent>
      <mc:AlternateContent xmlns:mc="http://schemas.openxmlformats.org/markup-compatibility/2006" xmlns:p14="http://schemas.microsoft.com/office/powerpoint/2010/main">
        <mc:Choice Requires="p14">
          <p:contentPart r:id="rId347" p14:bwMode="auto">
            <p14:nvContentPartPr>
              <p14:cNvPr id="176" name="Ink 175"/>
              <p14:cNvContentPartPr/>
              <p14:nvPr/>
            </p14:nvContentPartPr>
            <p14:xfrm>
              <a:off x="3530600" y="3067050"/>
              <a:ext cx="158750" cy="114300"/>
            </p14:xfrm>
          </p:contentPart>
        </mc:Choice>
        <mc:Fallback xmlns="">
          <p:pic>
            <p:nvPicPr>
              <p:cNvPr id="176" name="Ink 175"/>
            </p:nvPicPr>
            <p:blipFill>
              <a:blip r:embed="rId348"/>
            </p:blipFill>
            <p:spPr>
              <a:xfrm>
                <a:off x="3530600" y="3067050"/>
                <a:ext cx="158750" cy="114300"/>
              </a:xfrm>
              <a:prstGeom prst="rect"/>
            </p:spPr>
          </p:pic>
        </mc:Fallback>
      </mc:AlternateContent>
      <mc:AlternateContent xmlns:mc="http://schemas.openxmlformats.org/markup-compatibility/2006" xmlns:p14="http://schemas.microsoft.com/office/powerpoint/2010/main">
        <mc:Choice Requires="p14">
          <p:contentPart r:id="rId349" p14:bwMode="auto">
            <p14:nvContentPartPr>
              <p14:cNvPr id="177" name="Ink 176"/>
              <p14:cNvContentPartPr/>
              <p14:nvPr/>
            </p14:nvContentPartPr>
            <p14:xfrm>
              <a:off x="3733800" y="2927350"/>
              <a:ext cx="203200" cy="234950"/>
            </p14:xfrm>
          </p:contentPart>
        </mc:Choice>
        <mc:Fallback xmlns="">
          <p:pic>
            <p:nvPicPr>
              <p:cNvPr id="177" name="Ink 176"/>
            </p:nvPicPr>
            <p:blipFill>
              <a:blip r:embed="rId350"/>
            </p:blipFill>
            <p:spPr>
              <a:xfrm>
                <a:off x="3733800" y="2927350"/>
                <a:ext cx="203200" cy="234950"/>
              </a:xfrm>
              <a:prstGeom prst="rect"/>
            </p:spPr>
          </p:pic>
        </mc:Fallback>
      </mc:AlternateContent>
      <mc:AlternateContent xmlns:mc="http://schemas.openxmlformats.org/markup-compatibility/2006" xmlns:p14="http://schemas.microsoft.com/office/powerpoint/2010/main">
        <mc:Choice Requires="p14">
          <p:contentPart r:id="rId351" p14:bwMode="auto">
            <p14:nvContentPartPr>
              <p14:cNvPr id="178" name="Ink 177"/>
              <p14:cNvContentPartPr/>
              <p14:nvPr/>
            </p14:nvContentPartPr>
            <p14:xfrm>
              <a:off x="3778250" y="3022600"/>
              <a:ext cx="139700" cy="19050"/>
            </p14:xfrm>
          </p:contentPart>
        </mc:Choice>
        <mc:Fallback xmlns="">
          <p:pic>
            <p:nvPicPr>
              <p:cNvPr id="178" name="Ink 177"/>
            </p:nvPicPr>
            <p:blipFill>
              <a:blip r:embed="rId352"/>
            </p:blipFill>
            <p:spPr>
              <a:xfrm>
                <a:off x="3778250" y="3022600"/>
                <a:ext cx="139700" cy="19050"/>
              </a:xfrm>
              <a:prstGeom prst="rect"/>
            </p:spPr>
          </p:pic>
        </mc:Fallback>
      </mc:AlternateContent>
      <mc:AlternateContent xmlns:mc="http://schemas.openxmlformats.org/markup-compatibility/2006" xmlns:p14="http://schemas.microsoft.com/office/powerpoint/2010/main">
        <mc:Choice Requires="p14">
          <p:contentPart r:id="rId353" p14:bwMode="auto">
            <p14:nvContentPartPr>
              <p14:cNvPr id="179" name="Ink 178"/>
              <p14:cNvContentPartPr/>
              <p14:nvPr/>
            </p14:nvContentPartPr>
            <p14:xfrm>
              <a:off x="4025900" y="3060700"/>
              <a:ext cx="152400" cy="114300"/>
            </p14:xfrm>
          </p:contentPart>
        </mc:Choice>
        <mc:Fallback xmlns="">
          <p:pic>
            <p:nvPicPr>
              <p:cNvPr id="179" name="Ink 178"/>
            </p:nvPicPr>
            <p:blipFill>
              <a:blip r:embed="rId354"/>
            </p:blipFill>
            <p:spPr>
              <a:xfrm>
                <a:off x="4025900" y="3060700"/>
                <a:ext cx="152400" cy="114300"/>
              </a:xfrm>
              <a:prstGeom prst="rect"/>
            </p:spPr>
          </p:pic>
        </mc:Fallback>
      </mc:AlternateContent>
      <mc:AlternateContent xmlns:mc="http://schemas.openxmlformats.org/markup-compatibility/2006" xmlns:p14="http://schemas.microsoft.com/office/powerpoint/2010/main">
        <mc:Choice Requires="p14">
          <p:contentPart r:id="rId355" p14:bwMode="auto">
            <p14:nvContentPartPr>
              <p14:cNvPr id="180" name="Ink 179"/>
              <p14:cNvContentPartPr/>
              <p14:nvPr/>
            </p14:nvContentPartPr>
            <p14:xfrm>
              <a:off x="4171950" y="2679700"/>
              <a:ext cx="82550" cy="158750"/>
            </p14:xfrm>
          </p:contentPart>
        </mc:Choice>
        <mc:Fallback xmlns="">
          <p:pic>
            <p:nvPicPr>
              <p:cNvPr id="180" name="Ink 179"/>
            </p:nvPicPr>
            <p:blipFill>
              <a:blip r:embed="rId356"/>
            </p:blipFill>
            <p:spPr>
              <a:xfrm>
                <a:off x="4171950" y="2679700"/>
                <a:ext cx="82550" cy="158750"/>
              </a:xfrm>
              <a:prstGeom prst="rect"/>
            </p:spPr>
          </p:pic>
        </mc:Fallback>
      </mc:AlternateContent>
      <mc:AlternateContent xmlns:mc="http://schemas.openxmlformats.org/markup-compatibility/2006" xmlns:p14="http://schemas.microsoft.com/office/powerpoint/2010/main">
        <mc:Choice Requires="p14">
          <p:contentPart r:id="rId357" p14:bwMode="auto">
            <p14:nvContentPartPr>
              <p14:cNvPr id="181" name="Ink 180"/>
              <p14:cNvContentPartPr/>
              <p14:nvPr/>
            </p14:nvContentPartPr>
            <p14:xfrm>
              <a:off x="4152900" y="2730500"/>
              <a:ext cx="184150" cy="101600"/>
            </p14:xfrm>
          </p:contentPart>
        </mc:Choice>
        <mc:Fallback xmlns="">
          <p:pic>
            <p:nvPicPr>
              <p:cNvPr id="181" name="Ink 180"/>
            </p:nvPicPr>
            <p:blipFill>
              <a:blip r:embed="rId358"/>
            </p:blipFill>
            <p:spPr>
              <a:xfrm>
                <a:off x="4152900" y="2730500"/>
                <a:ext cx="184150" cy="101600"/>
              </a:xfrm>
              <a:prstGeom prst="rect"/>
            </p:spPr>
          </p:pic>
        </mc:Fallback>
      </mc:AlternateContent>
      <mc:AlternateContent xmlns:mc="http://schemas.openxmlformats.org/markup-compatibility/2006" xmlns:p14="http://schemas.microsoft.com/office/powerpoint/2010/main">
        <mc:Choice Requires="p14">
          <p:contentPart r:id="rId359" p14:bwMode="auto">
            <p14:nvContentPartPr>
              <p14:cNvPr id="182" name="Ink 181"/>
              <p14:cNvContentPartPr/>
              <p14:nvPr/>
            </p14:nvContentPartPr>
            <p14:xfrm>
              <a:off x="4737100" y="2451100"/>
              <a:ext cx="165100" cy="241300"/>
            </p14:xfrm>
          </p:contentPart>
        </mc:Choice>
        <mc:Fallback xmlns="">
          <p:pic>
            <p:nvPicPr>
              <p:cNvPr id="182" name="Ink 181"/>
            </p:nvPicPr>
            <p:blipFill>
              <a:blip r:embed="rId360"/>
            </p:blipFill>
            <p:spPr>
              <a:xfrm>
                <a:off x="4737100" y="2451100"/>
                <a:ext cx="165100" cy="241300"/>
              </a:xfrm>
              <a:prstGeom prst="rect"/>
            </p:spPr>
          </p:pic>
        </mc:Fallback>
      </mc:AlternateContent>
      <mc:AlternateContent xmlns:mc="http://schemas.openxmlformats.org/markup-compatibility/2006" xmlns:p14="http://schemas.microsoft.com/office/powerpoint/2010/main">
        <mc:Choice Requires="p14">
          <p:contentPart r:id="rId361" p14:bwMode="auto">
            <p14:nvContentPartPr>
              <p14:cNvPr id="183" name="Ink 182"/>
              <p14:cNvContentPartPr/>
              <p14:nvPr/>
            </p14:nvContentPartPr>
            <p14:xfrm>
              <a:off x="4965700" y="2527300"/>
              <a:ext cx="120650" cy="127000"/>
            </p14:xfrm>
          </p:contentPart>
        </mc:Choice>
        <mc:Fallback xmlns="">
          <p:pic>
            <p:nvPicPr>
              <p:cNvPr id="183" name="Ink 182"/>
            </p:nvPicPr>
            <p:blipFill>
              <a:blip r:embed="rId362"/>
            </p:blipFill>
            <p:spPr>
              <a:xfrm>
                <a:off x="4965700" y="2527300"/>
                <a:ext cx="120650" cy="127000"/>
              </a:xfrm>
              <a:prstGeom prst="rect"/>
            </p:spPr>
          </p:pic>
        </mc:Fallback>
      </mc:AlternateContent>
      <mc:AlternateContent xmlns:mc="http://schemas.openxmlformats.org/markup-compatibility/2006" xmlns:p14="http://schemas.microsoft.com/office/powerpoint/2010/main">
        <mc:Choice Requires="p14">
          <p:contentPart r:id="rId363" p14:bwMode="auto">
            <p14:nvContentPartPr>
              <p14:cNvPr id="184" name="Ink 183"/>
              <p14:cNvContentPartPr/>
              <p14:nvPr/>
            </p14:nvContentPartPr>
            <p14:xfrm>
              <a:off x="5086350" y="2406650"/>
              <a:ext cx="215900" cy="241300"/>
            </p14:xfrm>
          </p:contentPart>
        </mc:Choice>
        <mc:Fallback xmlns="">
          <p:pic>
            <p:nvPicPr>
              <p:cNvPr id="184" name="Ink 183"/>
            </p:nvPicPr>
            <p:blipFill>
              <a:blip r:embed="rId364"/>
            </p:blipFill>
            <p:spPr>
              <a:xfrm>
                <a:off x="5086350" y="2406650"/>
                <a:ext cx="215900" cy="241300"/>
              </a:xfrm>
              <a:prstGeom prst="rect"/>
            </p:spPr>
          </p:pic>
        </mc:Fallback>
      </mc:AlternateContent>
      <mc:AlternateContent xmlns:mc="http://schemas.openxmlformats.org/markup-compatibility/2006" xmlns:p14="http://schemas.microsoft.com/office/powerpoint/2010/main">
        <mc:Choice Requires="p14">
          <p:contentPart r:id="rId365" p14:bwMode="auto">
            <p14:nvContentPartPr>
              <p14:cNvPr id="185" name="Ink 184"/>
              <p14:cNvContentPartPr/>
              <p14:nvPr/>
            </p14:nvContentPartPr>
            <p14:xfrm>
              <a:off x="5232400" y="2540000"/>
              <a:ext cx="88900" cy="12700"/>
            </p14:xfrm>
          </p:contentPart>
        </mc:Choice>
        <mc:Fallback xmlns="">
          <p:pic>
            <p:nvPicPr>
              <p:cNvPr id="185" name="Ink 184"/>
            </p:nvPicPr>
            <p:blipFill>
              <a:blip r:embed="rId366"/>
            </p:blipFill>
            <p:spPr>
              <a:xfrm>
                <a:off x="5232400" y="2540000"/>
                <a:ext cx="88900" cy="12700"/>
              </a:xfrm>
              <a:prstGeom prst="rect"/>
            </p:spPr>
          </p:pic>
        </mc:Fallback>
      </mc:AlternateContent>
      <mc:AlternateContent xmlns:mc="http://schemas.openxmlformats.org/markup-compatibility/2006" xmlns:p14="http://schemas.microsoft.com/office/powerpoint/2010/main">
        <mc:Choice Requires="p14">
          <p:contentPart r:id="rId367" p14:bwMode="auto">
            <p14:nvContentPartPr>
              <p14:cNvPr id="186" name="Ink 185"/>
              <p14:cNvContentPartPr/>
              <p14:nvPr/>
            </p14:nvContentPartPr>
            <p14:xfrm>
              <a:off x="5391150" y="2552700"/>
              <a:ext cx="139700" cy="120650"/>
            </p14:xfrm>
          </p:contentPart>
        </mc:Choice>
        <mc:Fallback xmlns="">
          <p:pic>
            <p:nvPicPr>
              <p:cNvPr id="186" name="Ink 185"/>
            </p:nvPicPr>
            <p:blipFill>
              <a:blip r:embed="rId368"/>
            </p:blipFill>
            <p:spPr>
              <a:xfrm>
                <a:off x="5391150" y="2552700"/>
                <a:ext cx="139700" cy="120650"/>
              </a:xfrm>
              <a:prstGeom prst="rect"/>
            </p:spPr>
          </p:pic>
        </mc:Fallback>
      </mc:AlternateContent>
      <mc:AlternateContent xmlns:mc="http://schemas.openxmlformats.org/markup-compatibility/2006" xmlns:p14="http://schemas.microsoft.com/office/powerpoint/2010/main">
        <mc:Choice Requires="p14">
          <p:contentPart r:id="rId369" p14:bwMode="auto">
            <p14:nvContentPartPr>
              <p14:cNvPr id="187" name="Ink 186"/>
              <p14:cNvContentPartPr/>
              <p14:nvPr/>
            </p14:nvContentPartPr>
            <p14:xfrm>
              <a:off x="4692650" y="2705100"/>
              <a:ext cx="1085850" cy="120650"/>
            </p14:xfrm>
          </p:contentPart>
        </mc:Choice>
        <mc:Fallback xmlns="">
          <p:pic>
            <p:nvPicPr>
              <p:cNvPr id="187" name="Ink 186"/>
            </p:nvPicPr>
            <p:blipFill>
              <a:blip r:embed="rId370"/>
            </p:blipFill>
            <p:spPr>
              <a:xfrm>
                <a:off x="4692650" y="2705100"/>
                <a:ext cx="1085850" cy="120650"/>
              </a:xfrm>
              <a:prstGeom prst="rect"/>
            </p:spPr>
          </p:pic>
        </mc:Fallback>
      </mc:AlternateContent>
      <mc:AlternateContent xmlns:mc="http://schemas.openxmlformats.org/markup-compatibility/2006" xmlns:p14="http://schemas.microsoft.com/office/powerpoint/2010/main">
        <mc:Choice Requires="p14">
          <p:contentPart r:id="rId371" p14:bwMode="auto">
            <p14:nvContentPartPr>
              <p14:cNvPr id="188" name="Ink 187"/>
              <p14:cNvContentPartPr/>
              <p14:nvPr/>
            </p14:nvContentPartPr>
            <p14:xfrm>
              <a:off x="4826000" y="2901950"/>
              <a:ext cx="171450" cy="209550"/>
            </p14:xfrm>
          </p:contentPart>
        </mc:Choice>
        <mc:Fallback xmlns="">
          <p:pic>
            <p:nvPicPr>
              <p:cNvPr id="188" name="Ink 187"/>
            </p:nvPicPr>
            <p:blipFill>
              <a:blip r:embed="rId372"/>
            </p:blipFill>
            <p:spPr>
              <a:xfrm>
                <a:off x="4826000" y="2901950"/>
                <a:ext cx="171450" cy="209550"/>
              </a:xfrm>
              <a:prstGeom prst="rect"/>
            </p:spPr>
          </p:pic>
        </mc:Fallback>
      </mc:AlternateContent>
      <mc:AlternateContent xmlns:mc="http://schemas.openxmlformats.org/markup-compatibility/2006" xmlns:p14="http://schemas.microsoft.com/office/powerpoint/2010/main">
        <mc:Choice Requires="p14">
          <p:contentPart r:id="rId373" p14:bwMode="auto">
            <p14:nvContentPartPr>
              <p14:cNvPr id="189" name="Ink 188"/>
              <p14:cNvContentPartPr/>
              <p14:nvPr/>
            </p14:nvContentPartPr>
            <p14:xfrm>
              <a:off x="5111750" y="2921000"/>
              <a:ext cx="228600" cy="158750"/>
            </p14:xfrm>
          </p:contentPart>
        </mc:Choice>
        <mc:Fallback xmlns="">
          <p:pic>
            <p:nvPicPr>
              <p:cNvPr id="189" name="Ink 188"/>
            </p:nvPicPr>
            <p:blipFill>
              <a:blip r:embed="rId374"/>
            </p:blipFill>
            <p:spPr>
              <a:xfrm>
                <a:off x="5111750" y="2921000"/>
                <a:ext cx="228600" cy="158750"/>
              </a:xfrm>
              <a:prstGeom prst="rect"/>
            </p:spPr>
          </p:pic>
        </mc:Fallback>
      </mc:AlternateContent>
      <mc:AlternateContent xmlns:mc="http://schemas.openxmlformats.org/markup-compatibility/2006" xmlns:p14="http://schemas.microsoft.com/office/powerpoint/2010/main">
        <mc:Choice Requires="p14">
          <p:contentPart r:id="rId375" p14:bwMode="auto">
            <p14:nvContentPartPr>
              <p14:cNvPr id="190" name="Ink 189"/>
              <p14:cNvContentPartPr/>
              <p14:nvPr/>
            </p14:nvContentPartPr>
            <p14:xfrm>
              <a:off x="5384800" y="3003550"/>
              <a:ext cx="196850" cy="215900"/>
            </p14:xfrm>
          </p:contentPart>
        </mc:Choice>
        <mc:Fallback xmlns="">
          <p:pic>
            <p:nvPicPr>
              <p:cNvPr id="190" name="Ink 189"/>
            </p:nvPicPr>
            <p:blipFill>
              <a:blip r:embed="rId376"/>
            </p:blipFill>
            <p:spPr>
              <a:xfrm>
                <a:off x="5384800" y="3003550"/>
                <a:ext cx="196850" cy="215900"/>
              </a:xfrm>
              <a:prstGeom prst="rect"/>
            </p:spPr>
          </p:pic>
        </mc:Fallback>
      </mc:AlternateContent>
      <mc:AlternateContent xmlns:mc="http://schemas.openxmlformats.org/markup-compatibility/2006" xmlns:p14="http://schemas.microsoft.com/office/powerpoint/2010/main">
        <mc:Choice Requires="p14">
          <p:contentPart r:id="rId377" p14:bwMode="auto">
            <p14:nvContentPartPr>
              <p14:cNvPr id="191" name="Ink 190"/>
              <p14:cNvContentPartPr/>
              <p14:nvPr/>
            </p14:nvContentPartPr>
            <p14:xfrm>
              <a:off x="5549900" y="2914650"/>
              <a:ext cx="12700" cy="19050"/>
            </p14:xfrm>
          </p:contentPart>
        </mc:Choice>
        <mc:Fallback xmlns="">
          <p:pic>
            <p:nvPicPr>
              <p:cNvPr id="191" name="Ink 190"/>
            </p:nvPicPr>
            <p:blipFill>
              <a:blip r:embed="rId378"/>
            </p:blipFill>
            <p:spPr>
              <a:xfrm>
                <a:off x="5549900" y="2914650"/>
                <a:ext cx="12700" cy="19050"/>
              </a:xfrm>
              <a:prstGeom prst="rect"/>
            </p:spPr>
          </p:pic>
        </mc:Fallback>
      </mc:AlternateContent>
      <mc:AlternateContent xmlns:mc="http://schemas.openxmlformats.org/markup-compatibility/2006" xmlns:p14="http://schemas.microsoft.com/office/powerpoint/2010/main">
        <mc:Choice Requires="p14">
          <p:contentPart r:id="rId379" p14:bwMode="auto">
            <p14:nvContentPartPr>
              <p14:cNvPr id="192" name="Ink 191"/>
              <p14:cNvContentPartPr/>
              <p14:nvPr/>
            </p14:nvContentPartPr>
            <p14:xfrm>
              <a:off x="3155950" y="3149600"/>
              <a:ext cx="1295400" cy="438150"/>
            </p14:xfrm>
          </p:contentPart>
        </mc:Choice>
        <mc:Fallback xmlns="">
          <p:pic>
            <p:nvPicPr>
              <p:cNvPr id="192" name="Ink 191"/>
            </p:nvPicPr>
            <p:blipFill>
              <a:blip r:embed="rId380"/>
            </p:blipFill>
            <p:spPr>
              <a:xfrm>
                <a:off x="3155950" y="3149600"/>
                <a:ext cx="1295400" cy="438150"/>
              </a:xfrm>
              <a:prstGeom prst="rect"/>
            </p:spPr>
          </p:pic>
        </mc:Fallback>
      </mc:AlternateContent>
      <mc:AlternateContent xmlns:mc="http://schemas.openxmlformats.org/markup-compatibility/2006" xmlns:p14="http://schemas.microsoft.com/office/powerpoint/2010/main">
        <mc:Choice Requires="p14">
          <p:contentPart r:id="rId381" p14:bwMode="auto">
            <p14:nvContentPartPr>
              <p14:cNvPr id="193" name="Ink 192"/>
              <p14:cNvContentPartPr/>
              <p14:nvPr/>
            </p14:nvContentPartPr>
            <p14:xfrm>
              <a:off x="11068050" y="387350"/>
              <a:ext cx="146050" cy="127000"/>
            </p14:xfrm>
          </p:contentPart>
        </mc:Choice>
        <mc:Fallback xmlns="">
          <p:pic>
            <p:nvPicPr>
              <p:cNvPr id="193" name="Ink 192"/>
            </p:nvPicPr>
            <p:blipFill>
              <a:blip r:embed="rId382"/>
            </p:blipFill>
            <p:spPr>
              <a:xfrm>
                <a:off x="11068050" y="387350"/>
                <a:ext cx="146050" cy="127000"/>
              </a:xfrm>
              <a:prstGeom prst="rect"/>
            </p:spPr>
          </p:pic>
        </mc:Fallback>
      </mc:AlternateContent>
      <mc:AlternateContent xmlns:mc="http://schemas.openxmlformats.org/markup-compatibility/2006" xmlns:p14="http://schemas.microsoft.com/office/powerpoint/2010/main">
        <mc:Choice Requires="p14">
          <p:contentPart r:id="rId383" p14:bwMode="auto">
            <p14:nvContentPartPr>
              <p14:cNvPr id="194" name="Ink 193"/>
              <p14:cNvContentPartPr/>
              <p14:nvPr/>
            </p14:nvContentPartPr>
            <p14:xfrm>
              <a:off x="11588750" y="349250"/>
              <a:ext cx="107950" cy="114300"/>
            </p14:xfrm>
          </p:contentPart>
        </mc:Choice>
        <mc:Fallback xmlns="">
          <p:pic>
            <p:nvPicPr>
              <p:cNvPr id="194" name="Ink 193"/>
            </p:nvPicPr>
            <p:blipFill>
              <a:blip r:embed="rId384"/>
            </p:blipFill>
            <p:spPr>
              <a:xfrm>
                <a:off x="11588750" y="349250"/>
                <a:ext cx="107950" cy="114300"/>
              </a:xfrm>
              <a:prstGeom prst="rect"/>
            </p:spPr>
          </p:pic>
        </mc:Fallback>
      </mc:AlternateContent>
      <mc:AlternateContent xmlns:mc="http://schemas.openxmlformats.org/markup-compatibility/2006" xmlns:p14="http://schemas.microsoft.com/office/powerpoint/2010/main">
        <mc:Choice Requires="p14">
          <p:contentPart r:id="rId385" p14:bwMode="auto">
            <p14:nvContentPartPr>
              <p14:cNvPr id="195" name="Ink 194"/>
              <p14:cNvContentPartPr/>
              <p14:nvPr/>
            </p14:nvContentPartPr>
            <p14:xfrm>
              <a:off x="9785350" y="1168400"/>
              <a:ext cx="419100" cy="292100"/>
            </p14:xfrm>
          </p:contentPart>
        </mc:Choice>
        <mc:Fallback xmlns="">
          <p:pic>
            <p:nvPicPr>
              <p:cNvPr id="195" name="Ink 194"/>
            </p:nvPicPr>
            <p:blipFill>
              <a:blip r:embed="rId386"/>
            </p:blipFill>
            <p:spPr>
              <a:xfrm>
                <a:off x="9785350" y="1168400"/>
                <a:ext cx="419100" cy="292100"/>
              </a:xfrm>
              <a:prstGeom prst="rect"/>
            </p:spPr>
          </p:pic>
        </mc:Fallback>
      </mc:AlternateContent>
      <mc:AlternateContent xmlns:mc="http://schemas.openxmlformats.org/markup-compatibility/2006" xmlns:p14="http://schemas.microsoft.com/office/powerpoint/2010/main">
        <mc:Choice Requires="p14">
          <p:contentPart r:id="rId387" p14:bwMode="auto">
            <p14:nvContentPartPr>
              <p14:cNvPr id="196" name="Ink 195"/>
              <p14:cNvContentPartPr/>
              <p14:nvPr/>
            </p14:nvContentPartPr>
            <p14:xfrm>
              <a:off x="10058400" y="1276350"/>
              <a:ext cx="184150" cy="12700"/>
            </p14:xfrm>
          </p:contentPart>
        </mc:Choice>
        <mc:Fallback xmlns="">
          <p:pic>
            <p:nvPicPr>
              <p:cNvPr id="196" name="Ink 195"/>
            </p:nvPicPr>
            <p:blipFill>
              <a:blip r:embed="rId388"/>
            </p:blipFill>
            <p:spPr>
              <a:xfrm>
                <a:off x="10058400" y="1276350"/>
                <a:ext cx="184150" cy="12700"/>
              </a:xfrm>
              <a:prstGeom prst="rect"/>
            </p:spPr>
          </p:pic>
        </mc:Fallback>
      </mc:AlternateContent>
      <mc:AlternateContent xmlns:mc="http://schemas.openxmlformats.org/markup-compatibility/2006" xmlns:p14="http://schemas.microsoft.com/office/powerpoint/2010/main">
        <mc:Choice Requires="p14">
          <p:contentPart r:id="rId389" p14:bwMode="auto">
            <p14:nvContentPartPr>
              <p14:cNvPr id="197" name="Ink 196"/>
              <p14:cNvContentPartPr/>
              <p14:nvPr/>
            </p14:nvContentPartPr>
            <p14:xfrm>
              <a:off x="10261600" y="1403350"/>
              <a:ext cx="120650" cy="114300"/>
            </p14:xfrm>
          </p:contentPart>
        </mc:Choice>
        <mc:Fallback xmlns="">
          <p:pic>
            <p:nvPicPr>
              <p:cNvPr id="197" name="Ink 196"/>
            </p:nvPicPr>
            <p:blipFill>
              <a:blip r:embed="rId390"/>
            </p:blipFill>
            <p:spPr>
              <a:xfrm>
                <a:off x="10261600" y="1403350"/>
                <a:ext cx="120650" cy="114300"/>
              </a:xfrm>
              <a:prstGeom prst="rect"/>
            </p:spPr>
          </p:pic>
        </mc:Fallback>
      </mc:AlternateContent>
      <mc:AlternateContent xmlns:mc="http://schemas.openxmlformats.org/markup-compatibility/2006" xmlns:p14="http://schemas.microsoft.com/office/powerpoint/2010/main">
        <mc:Choice Requires="p14">
          <p:contentPart r:id="rId391" p14:bwMode="auto">
            <p14:nvContentPartPr>
              <p14:cNvPr id="198" name="Ink 197"/>
              <p14:cNvContentPartPr/>
              <p14:nvPr/>
            </p14:nvContentPartPr>
            <p14:xfrm>
              <a:off x="10452100" y="1339850"/>
              <a:ext cx="69850" cy="12700"/>
            </p14:xfrm>
          </p:contentPart>
        </mc:Choice>
        <mc:Fallback xmlns="">
          <p:pic>
            <p:nvPicPr>
              <p:cNvPr id="198" name="Ink 197"/>
            </p:nvPicPr>
            <p:blipFill>
              <a:blip r:embed="rId392"/>
            </p:blipFill>
            <p:spPr>
              <a:xfrm>
                <a:off x="10452100" y="1339850"/>
                <a:ext cx="69850" cy="12700"/>
              </a:xfrm>
              <a:prstGeom prst="rect"/>
            </p:spPr>
          </p:pic>
        </mc:Fallback>
      </mc:AlternateContent>
      <mc:AlternateContent xmlns:mc="http://schemas.openxmlformats.org/markup-compatibility/2006" xmlns:p14="http://schemas.microsoft.com/office/powerpoint/2010/main">
        <mc:Choice Requires="p14">
          <p:contentPart r:id="rId393" p14:bwMode="auto">
            <p14:nvContentPartPr>
              <p14:cNvPr id="199" name="Ink 198"/>
              <p14:cNvContentPartPr/>
              <p14:nvPr/>
            </p14:nvContentPartPr>
            <p14:xfrm>
              <a:off x="10407650" y="1416050"/>
              <a:ext cx="120650" cy="19050"/>
            </p14:xfrm>
          </p:contentPart>
        </mc:Choice>
        <mc:Fallback xmlns="">
          <p:pic>
            <p:nvPicPr>
              <p:cNvPr id="199" name="Ink 198"/>
            </p:nvPicPr>
            <p:blipFill>
              <a:blip r:embed="rId394"/>
            </p:blipFill>
            <p:spPr>
              <a:xfrm>
                <a:off x="10407650" y="1416050"/>
                <a:ext cx="120650" cy="19050"/>
              </a:xfrm>
              <a:prstGeom prst="rect"/>
            </p:spPr>
          </p:pic>
        </mc:Fallback>
      </mc:AlternateContent>
      <mc:AlternateContent xmlns:mc="http://schemas.openxmlformats.org/markup-compatibility/2006" xmlns:p14="http://schemas.microsoft.com/office/powerpoint/2010/main">
        <mc:Choice Requires="p14">
          <p:contentPart r:id="rId395" p14:bwMode="auto">
            <p14:nvContentPartPr>
              <p14:cNvPr id="200" name="Ink 199"/>
              <p14:cNvContentPartPr/>
              <p14:nvPr/>
            </p14:nvContentPartPr>
            <p14:xfrm>
              <a:off x="10648950" y="1244600"/>
              <a:ext cx="196850" cy="171450"/>
            </p14:xfrm>
          </p:contentPart>
        </mc:Choice>
        <mc:Fallback xmlns="">
          <p:pic>
            <p:nvPicPr>
              <p:cNvPr id="200" name="Ink 199"/>
            </p:nvPicPr>
            <p:blipFill>
              <a:blip r:embed="rId396"/>
            </p:blipFill>
            <p:spPr>
              <a:xfrm>
                <a:off x="10648950" y="1244600"/>
                <a:ext cx="196850" cy="171450"/>
              </a:xfrm>
              <a:prstGeom prst="rect"/>
            </p:spPr>
          </p:pic>
        </mc:Fallback>
      </mc:AlternateContent>
      <mc:AlternateContent xmlns:mc="http://schemas.openxmlformats.org/markup-compatibility/2006" xmlns:p14="http://schemas.microsoft.com/office/powerpoint/2010/main">
        <mc:Choice Requires="p14">
          <p:contentPart r:id="rId397" p14:bwMode="auto">
            <p14:nvContentPartPr>
              <p14:cNvPr id="201" name="Ink 200"/>
              <p14:cNvContentPartPr/>
              <p14:nvPr/>
            </p14:nvContentPartPr>
            <p14:xfrm>
              <a:off x="10915650" y="1365250"/>
              <a:ext cx="19050" cy="152400"/>
            </p14:xfrm>
          </p:contentPart>
        </mc:Choice>
        <mc:Fallback xmlns="">
          <p:pic>
            <p:nvPicPr>
              <p:cNvPr id="201" name="Ink 200"/>
            </p:nvPicPr>
            <p:blipFill>
              <a:blip r:embed="rId398"/>
            </p:blipFill>
            <p:spPr>
              <a:xfrm>
                <a:off x="10915650" y="1365250"/>
                <a:ext cx="19050" cy="152400"/>
              </a:xfrm>
              <a:prstGeom prst="rect"/>
            </p:spPr>
          </p:pic>
        </mc:Fallback>
      </mc:AlternateContent>
      <mc:AlternateContent xmlns:mc="http://schemas.openxmlformats.org/markup-compatibility/2006" xmlns:p14="http://schemas.microsoft.com/office/powerpoint/2010/main">
        <mc:Choice Requires="p14">
          <p:contentPart r:id="rId399" p14:bwMode="auto">
            <p14:nvContentPartPr>
              <p14:cNvPr id="202" name="Ink 201"/>
              <p14:cNvContentPartPr/>
              <p14:nvPr/>
            </p14:nvContentPartPr>
            <p14:xfrm>
              <a:off x="10947400" y="1416050"/>
              <a:ext cx="120650" cy="69850"/>
            </p14:xfrm>
          </p:contentPart>
        </mc:Choice>
        <mc:Fallback xmlns="">
          <p:pic>
            <p:nvPicPr>
              <p:cNvPr id="202" name="Ink 201"/>
            </p:nvPicPr>
            <p:blipFill>
              <a:blip r:embed="rId400"/>
            </p:blipFill>
            <p:spPr>
              <a:xfrm>
                <a:off x="10947400" y="1416050"/>
                <a:ext cx="120650" cy="69850"/>
              </a:xfrm>
              <a:prstGeom prst="rect"/>
            </p:spPr>
          </p:pic>
        </mc:Fallback>
      </mc:AlternateContent>
      <mc:AlternateContent xmlns:mc="http://schemas.openxmlformats.org/markup-compatibility/2006" xmlns:p14="http://schemas.microsoft.com/office/powerpoint/2010/main">
        <mc:Choice Requires="p14">
          <p:contentPart r:id="rId401" p14:bwMode="auto">
            <p14:nvContentPartPr>
              <p14:cNvPr id="203" name="Ink 202"/>
              <p14:cNvContentPartPr/>
              <p14:nvPr/>
            </p14:nvContentPartPr>
            <p14:xfrm>
              <a:off x="11042650" y="1416050"/>
              <a:ext cx="88900" cy="177800"/>
            </p14:xfrm>
          </p:contentPart>
        </mc:Choice>
        <mc:Fallback xmlns="">
          <p:pic>
            <p:nvPicPr>
              <p:cNvPr id="203" name="Ink 202"/>
            </p:nvPicPr>
            <p:blipFill>
              <a:blip r:embed="rId402"/>
            </p:blipFill>
            <p:spPr>
              <a:xfrm>
                <a:off x="11042650" y="1416050"/>
                <a:ext cx="88900" cy="177800"/>
              </a:xfrm>
              <a:prstGeom prst="rect"/>
            </p:spPr>
          </p:pic>
        </mc:Fallback>
      </mc:AlternateContent>
      <mc:AlternateContent xmlns:mc="http://schemas.openxmlformats.org/markup-compatibility/2006" xmlns:p14="http://schemas.microsoft.com/office/powerpoint/2010/main">
        <mc:Choice Requires="p14">
          <p:contentPart r:id="rId403" p14:bwMode="auto">
            <p14:nvContentPartPr>
              <p14:cNvPr id="204" name="Ink 203"/>
              <p14:cNvContentPartPr/>
              <p14:nvPr/>
            </p14:nvContentPartPr>
            <p14:xfrm>
              <a:off x="11087100" y="1339850"/>
              <a:ext cx="25400" cy="25400"/>
            </p14:xfrm>
          </p:contentPart>
        </mc:Choice>
        <mc:Fallback xmlns="">
          <p:pic>
            <p:nvPicPr>
              <p:cNvPr id="204" name="Ink 203"/>
            </p:nvPicPr>
            <p:blipFill>
              <a:blip r:embed="rId404"/>
            </p:blipFill>
            <p:spPr>
              <a:xfrm>
                <a:off x="11087100" y="1339850"/>
                <a:ext cx="25400" cy="25400"/>
              </a:xfrm>
              <a:prstGeom prst="rect"/>
            </p:spPr>
          </p:pic>
        </mc:Fallback>
      </mc:AlternateContent>
      <mc:AlternateContent xmlns:mc="http://schemas.openxmlformats.org/markup-compatibility/2006" xmlns:p14="http://schemas.microsoft.com/office/powerpoint/2010/main">
        <mc:Choice Requires="p14">
          <p:contentPart r:id="rId405" p14:bwMode="auto">
            <p14:nvContentPartPr>
              <p14:cNvPr id="205" name="Ink 204"/>
              <p14:cNvContentPartPr/>
              <p14:nvPr/>
            </p14:nvContentPartPr>
            <p14:xfrm>
              <a:off x="11283950" y="1212850"/>
              <a:ext cx="158750" cy="165100"/>
            </p14:xfrm>
          </p:contentPart>
        </mc:Choice>
        <mc:Fallback xmlns="">
          <p:pic>
            <p:nvPicPr>
              <p:cNvPr id="205" name="Ink 204"/>
            </p:nvPicPr>
            <p:blipFill>
              <a:blip r:embed="rId406"/>
            </p:blipFill>
            <p:spPr>
              <a:xfrm>
                <a:off x="11283950" y="1212850"/>
                <a:ext cx="158750" cy="165100"/>
              </a:xfrm>
              <a:prstGeom prst="rect"/>
            </p:spPr>
          </p:pic>
        </mc:Fallback>
      </mc:AlternateContent>
      <mc:AlternateContent xmlns:mc="http://schemas.openxmlformats.org/markup-compatibility/2006" xmlns:p14="http://schemas.microsoft.com/office/powerpoint/2010/main">
        <mc:Choice Requires="p14">
          <p:contentPart r:id="rId407" p14:bwMode="auto">
            <p14:nvContentPartPr>
              <p14:cNvPr id="206" name="Ink 205"/>
              <p14:cNvContentPartPr/>
              <p14:nvPr/>
            </p14:nvContentPartPr>
            <p14:xfrm>
              <a:off x="11474450" y="1282700"/>
              <a:ext cx="139700" cy="158750"/>
            </p14:xfrm>
          </p:contentPart>
        </mc:Choice>
        <mc:Fallback xmlns="">
          <p:pic>
            <p:nvPicPr>
              <p:cNvPr id="206" name="Ink 205"/>
            </p:nvPicPr>
            <p:blipFill>
              <a:blip r:embed="rId408"/>
            </p:blipFill>
            <p:spPr>
              <a:xfrm>
                <a:off x="11474450" y="1282700"/>
                <a:ext cx="139700" cy="158750"/>
              </a:xfrm>
              <a:prstGeom prst="rect"/>
            </p:spPr>
          </p:pic>
        </mc:Fallback>
      </mc:AlternateContent>
      <mc:AlternateContent xmlns:mc="http://schemas.openxmlformats.org/markup-compatibility/2006" xmlns:p14="http://schemas.microsoft.com/office/powerpoint/2010/main">
        <mc:Choice Requires="p14">
          <p:contentPart r:id="rId409" p14:bwMode="auto">
            <p14:nvContentPartPr>
              <p14:cNvPr id="207" name="Ink 206"/>
              <p14:cNvContentPartPr/>
              <p14:nvPr/>
            </p14:nvContentPartPr>
            <p14:xfrm>
              <a:off x="5467350" y="3244850"/>
              <a:ext cx="228600" cy="101600"/>
            </p14:xfrm>
          </p:contentPart>
        </mc:Choice>
        <mc:Fallback xmlns="">
          <p:pic>
            <p:nvPicPr>
              <p:cNvPr id="207" name="Ink 206"/>
            </p:nvPicPr>
            <p:blipFill>
              <a:blip r:embed="rId410"/>
            </p:blipFill>
            <p:spPr>
              <a:xfrm>
                <a:off x="5467350" y="3244850"/>
                <a:ext cx="228600" cy="101600"/>
              </a:xfrm>
              <a:prstGeom prst="rect"/>
            </p:spPr>
          </p:pic>
        </mc:Fallback>
      </mc:AlternateContent>
      <mc:AlternateContent xmlns:mc="http://schemas.openxmlformats.org/markup-compatibility/2006" xmlns:p14="http://schemas.microsoft.com/office/powerpoint/2010/main">
        <mc:Choice Requires="p14">
          <p:contentPart r:id="rId411" p14:bwMode="auto">
            <p14:nvContentPartPr>
              <p14:cNvPr id="208" name="Ink 207"/>
              <p14:cNvContentPartPr/>
              <p14:nvPr/>
            </p14:nvContentPartPr>
            <p14:xfrm>
              <a:off x="5467350" y="3238500"/>
              <a:ext cx="298450" cy="133350"/>
            </p14:xfrm>
          </p:contentPart>
        </mc:Choice>
        <mc:Fallback xmlns="">
          <p:pic>
            <p:nvPicPr>
              <p:cNvPr id="208" name="Ink 207"/>
            </p:nvPicPr>
            <p:blipFill>
              <a:blip r:embed="rId412"/>
            </p:blipFill>
            <p:spPr>
              <a:xfrm>
                <a:off x="5467350" y="3238500"/>
                <a:ext cx="298450" cy="133350"/>
              </a:xfrm>
              <a:prstGeom prst="rect"/>
            </p:spPr>
          </p:pic>
        </mc:Fallback>
      </mc:AlternateContent>
      <mc:AlternateContent xmlns:mc="http://schemas.openxmlformats.org/markup-compatibility/2006" xmlns:p14="http://schemas.microsoft.com/office/powerpoint/2010/main">
        <mc:Choice Requires="p14">
          <p:contentPart r:id="rId413" p14:bwMode="auto">
            <p14:nvContentPartPr>
              <p14:cNvPr id="209" name="Ink 208"/>
              <p14:cNvContentPartPr/>
              <p14:nvPr/>
            </p14:nvContentPartPr>
            <p14:xfrm>
              <a:off x="9340850" y="177800"/>
              <a:ext cx="565150" cy="1695450"/>
            </p14:xfrm>
          </p:contentPart>
        </mc:Choice>
        <mc:Fallback xmlns="">
          <p:pic>
            <p:nvPicPr>
              <p:cNvPr id="209" name="Ink 208"/>
            </p:nvPicPr>
            <p:blipFill>
              <a:blip r:embed="rId414"/>
            </p:blipFill>
            <p:spPr>
              <a:xfrm>
                <a:off x="9340850" y="177800"/>
                <a:ext cx="565150" cy="1695450"/>
              </a:xfrm>
              <a:prstGeom prst="rect"/>
            </p:spPr>
          </p:pic>
        </mc:Fallback>
      </mc:AlternateContent>
      <mc:AlternateContent xmlns:mc="http://schemas.openxmlformats.org/markup-compatibility/2006" xmlns:p14="http://schemas.microsoft.com/office/powerpoint/2010/main">
        <mc:Choice Requires="p14">
          <p:contentPart r:id="rId415" p14:bwMode="auto">
            <p14:nvContentPartPr>
              <p14:cNvPr id="210" name="Ink 209"/>
              <p14:cNvContentPartPr/>
              <p14:nvPr/>
            </p14:nvContentPartPr>
            <p14:xfrm>
              <a:off x="3556000" y="2425700"/>
              <a:ext cx="146050" cy="139700"/>
            </p14:xfrm>
          </p:contentPart>
        </mc:Choice>
        <mc:Fallback xmlns="">
          <p:pic>
            <p:nvPicPr>
              <p:cNvPr id="210" name="Ink 209"/>
            </p:nvPicPr>
            <p:blipFill>
              <a:blip r:embed="rId416"/>
            </p:blipFill>
            <p:spPr>
              <a:xfrm>
                <a:off x="3556000" y="2425700"/>
                <a:ext cx="146050" cy="139700"/>
              </a:xfrm>
              <a:prstGeom prst="rect"/>
            </p:spPr>
          </p:pic>
        </mc:Fallback>
      </mc:AlternateContent>
      <mc:AlternateContent xmlns:mc="http://schemas.openxmlformats.org/markup-compatibility/2006" xmlns:p14="http://schemas.microsoft.com/office/powerpoint/2010/main">
        <mc:Choice Requires="p14">
          <p:contentPart r:id="rId417" p14:bwMode="auto">
            <p14:nvContentPartPr>
              <p14:cNvPr id="211" name="Ink 210"/>
              <p14:cNvContentPartPr/>
              <p14:nvPr/>
            </p14:nvContentPartPr>
            <p14:xfrm>
              <a:off x="3568700" y="2413000"/>
              <a:ext cx="139700" cy="158750"/>
            </p14:xfrm>
          </p:contentPart>
        </mc:Choice>
        <mc:Fallback xmlns="">
          <p:pic>
            <p:nvPicPr>
              <p:cNvPr id="211" name="Ink 210"/>
            </p:nvPicPr>
            <p:blipFill>
              <a:blip r:embed="rId418"/>
            </p:blipFill>
            <p:spPr>
              <a:xfrm>
                <a:off x="3568700" y="2413000"/>
                <a:ext cx="139700" cy="158750"/>
              </a:xfrm>
              <a:prstGeom prst="rect"/>
            </p:spPr>
          </p:pic>
        </mc:Fallback>
      </mc:AlternateContent>
      <mc:AlternateContent xmlns:mc="http://schemas.openxmlformats.org/markup-compatibility/2006" xmlns:p14="http://schemas.microsoft.com/office/powerpoint/2010/main">
        <mc:Choice Requires="p14">
          <p:contentPart r:id="rId419" p14:bwMode="auto">
            <p14:nvContentPartPr>
              <p14:cNvPr id="212" name="Ink 211"/>
              <p14:cNvContentPartPr/>
              <p14:nvPr/>
            </p14:nvContentPartPr>
            <p14:xfrm>
              <a:off x="3244850" y="2324100"/>
              <a:ext cx="133350" cy="184150"/>
            </p14:xfrm>
          </p:contentPart>
        </mc:Choice>
        <mc:Fallback xmlns="">
          <p:pic>
            <p:nvPicPr>
              <p:cNvPr id="212" name="Ink 211"/>
            </p:nvPicPr>
            <p:blipFill>
              <a:blip r:embed="rId420"/>
            </p:blipFill>
            <p:spPr>
              <a:xfrm>
                <a:off x="3244850" y="2324100"/>
                <a:ext cx="133350" cy="184150"/>
              </a:xfrm>
              <a:prstGeom prst="rect"/>
            </p:spPr>
          </p:pic>
        </mc:Fallback>
      </mc:AlternateContent>
      <mc:AlternateContent xmlns:mc="http://schemas.openxmlformats.org/markup-compatibility/2006" xmlns:p14="http://schemas.microsoft.com/office/powerpoint/2010/main">
        <mc:Choice Requires="p14">
          <p:contentPart r:id="rId421" p14:bwMode="auto">
            <p14:nvContentPartPr>
              <p14:cNvPr id="213" name="Ink 212"/>
              <p14:cNvContentPartPr/>
              <p14:nvPr/>
            </p14:nvContentPartPr>
            <p14:xfrm>
              <a:off x="3251200" y="2298700"/>
              <a:ext cx="146050" cy="177800"/>
            </p14:xfrm>
          </p:contentPart>
        </mc:Choice>
        <mc:Fallback xmlns="">
          <p:pic>
            <p:nvPicPr>
              <p:cNvPr id="213" name="Ink 212"/>
            </p:nvPicPr>
            <p:blipFill>
              <a:blip r:embed="rId422"/>
            </p:blipFill>
            <p:spPr>
              <a:xfrm>
                <a:off x="3251200" y="2298700"/>
                <a:ext cx="146050" cy="177800"/>
              </a:xfrm>
              <a:prstGeom prst="rect"/>
            </p:spPr>
          </p:pic>
        </mc:Fallback>
      </mc:AlternateContent>
      <mc:AlternateContent xmlns:mc="http://schemas.openxmlformats.org/markup-compatibility/2006" xmlns:p14="http://schemas.microsoft.com/office/powerpoint/2010/main">
        <mc:Choice Requires="p14">
          <p:contentPart r:id="rId423" p14:bwMode="auto">
            <p14:nvContentPartPr>
              <p14:cNvPr id="214" name="Ink 213"/>
              <p14:cNvContentPartPr/>
              <p14:nvPr/>
            </p14:nvContentPartPr>
            <p14:xfrm>
              <a:off x="3257550" y="2305050"/>
              <a:ext cx="158750" cy="171450"/>
            </p14:xfrm>
          </p:contentPart>
        </mc:Choice>
        <mc:Fallback xmlns="">
          <p:pic>
            <p:nvPicPr>
              <p:cNvPr id="214" name="Ink 213"/>
            </p:nvPicPr>
            <p:blipFill>
              <a:blip r:embed="rId424"/>
            </p:blipFill>
            <p:spPr>
              <a:xfrm>
                <a:off x="3257550" y="2305050"/>
                <a:ext cx="158750" cy="171450"/>
              </a:xfrm>
              <a:prstGeom prst="rect"/>
            </p:spPr>
          </p:pic>
        </mc:Fallback>
      </mc:AlternateContent>
      <mc:AlternateContent xmlns:mc="http://schemas.openxmlformats.org/markup-compatibility/2006" xmlns:p14="http://schemas.microsoft.com/office/powerpoint/2010/main">
        <mc:Choice Requires="p14">
          <p:contentPart r:id="rId425" p14:bwMode="auto">
            <p14:nvContentPartPr>
              <p14:cNvPr id="215" name="Ink 214"/>
              <p14:cNvContentPartPr/>
              <p14:nvPr/>
            </p14:nvContentPartPr>
            <p14:xfrm>
              <a:off x="7886700" y="1619250"/>
              <a:ext cx="184150" cy="63500"/>
            </p14:xfrm>
          </p:contentPart>
        </mc:Choice>
        <mc:Fallback xmlns="">
          <p:pic>
            <p:nvPicPr>
              <p:cNvPr id="215" name="Ink 214"/>
            </p:nvPicPr>
            <p:blipFill>
              <a:blip r:embed="rId426"/>
            </p:blipFill>
            <p:spPr>
              <a:xfrm>
                <a:off x="7886700" y="1619250"/>
                <a:ext cx="184150" cy="63500"/>
              </a:xfrm>
              <a:prstGeom prst="rect"/>
            </p:spPr>
          </p:pic>
        </mc:Fallback>
      </mc:AlternateContent>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Number Placeholder 1"/>
          <p:cNvSpPr>
            <a:spLocks noGrp="true"/>
          </p:cNvSpPr>
          <p:nvPr>
            <p:ph type="sldNum" sz="quarter" idx="12"/>
          </p:nvPr>
        </p:nvSpPr>
        <p:spPr/>
        <p:txBody>
          <a:bodyPr/>
          <a:p>
            <a:fld id="{49AE70B2-8BF9-45C0-BB95-33D1B9D3A854}" type="slidenum">
              <a:rPr lang="zh-CN" altLang="en-US" smtClean="0"/>
            </a:fld>
            <a:endParaRPr lang="zh-CN" altLang="en-US"/>
          </a:p>
        </p:txBody>
      </p:sp>
      <p:pic>
        <p:nvPicPr>
          <p:cNvPr id="3" name="Picture 2" descr="tan"/>
          <p:cNvPicPr>
            <a:picLocks noChangeAspect="true"/>
          </p:cNvPicPr>
          <p:nvPr/>
        </p:nvPicPr>
        <p:blipFill>
          <a:blip r:embed="rId1"/>
          <a:stretch>
            <a:fillRect/>
          </a:stretch>
        </p:blipFill>
        <p:spPr>
          <a:xfrm>
            <a:off x="554355" y="305435"/>
            <a:ext cx="5018405" cy="1950720"/>
          </a:xfrm>
          <a:prstGeom prst="rect">
            <a:avLst/>
          </a:prstGeom>
        </p:spPr>
      </p:pic>
      <p:pic>
        <p:nvPicPr>
          <p:cNvPr id="4" name="Picture 3" descr="tan2"/>
          <p:cNvPicPr>
            <a:picLocks noChangeAspect="true"/>
          </p:cNvPicPr>
          <p:nvPr/>
        </p:nvPicPr>
        <p:blipFill>
          <a:blip r:embed="rId2"/>
          <a:stretch>
            <a:fillRect/>
          </a:stretch>
        </p:blipFill>
        <p:spPr>
          <a:xfrm>
            <a:off x="694055" y="2256790"/>
            <a:ext cx="4573905" cy="1011555"/>
          </a:xfrm>
          <a:prstGeom prst="rect">
            <a:avLst/>
          </a:prstGeom>
        </p:spPr>
      </p:pic>
      <mc:AlternateContent xmlns:mc="http://schemas.openxmlformats.org/markup-compatibility/2006" xmlns:p14="http://schemas.microsoft.com/office/powerpoint/2010/main">
        <mc:Choice Requires="p14">
          <p:contentPart r:id="rId3" p14:bwMode="auto">
            <p14:nvContentPartPr>
              <p14:cNvPr id="5" name="Ink 4"/>
              <p14:cNvContentPartPr/>
              <p14:nvPr/>
            </p14:nvContentPartPr>
            <p14:xfrm>
              <a:off x="2044700" y="2165350"/>
              <a:ext cx="393700" cy="57150"/>
            </p14:xfrm>
          </p:contentPart>
        </mc:Choice>
        <mc:Fallback xmlns="">
          <p:pic>
            <p:nvPicPr>
              <p:cNvPr id="5" name="Ink 4"/>
            </p:nvPicPr>
            <p:blipFill>
              <a:blip r:embed="rId4"/>
            </p:blipFill>
            <p:spPr>
              <a:xfrm>
                <a:off x="2044700" y="2165350"/>
                <a:ext cx="393700" cy="57150"/>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6" name="Ink 5"/>
              <p14:cNvContentPartPr/>
              <p14:nvPr/>
            </p14:nvContentPartPr>
            <p14:xfrm>
              <a:off x="1054100" y="285750"/>
              <a:ext cx="19050" cy="19050"/>
            </p14:xfrm>
          </p:contentPart>
        </mc:Choice>
        <mc:Fallback xmlns="">
          <p:pic>
            <p:nvPicPr>
              <p:cNvPr id="6" name="Ink 5"/>
            </p:nvPicPr>
            <p:blipFill>
              <a:blip r:embed="rId6"/>
            </p:blipFill>
            <p:spPr>
              <a:xfrm>
                <a:off x="1054100" y="285750"/>
                <a:ext cx="19050" cy="19050"/>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7" name="Ink 6"/>
              <p14:cNvContentPartPr/>
              <p14:nvPr/>
            </p14:nvContentPartPr>
            <p14:xfrm>
              <a:off x="5905500" y="171450"/>
              <a:ext cx="114300" cy="196850"/>
            </p14:xfrm>
          </p:contentPart>
        </mc:Choice>
        <mc:Fallback xmlns="">
          <p:pic>
            <p:nvPicPr>
              <p:cNvPr id="7" name="Ink 6"/>
            </p:nvPicPr>
            <p:blipFill>
              <a:blip r:embed="rId8"/>
            </p:blipFill>
            <p:spPr>
              <a:xfrm>
                <a:off x="5905500" y="171450"/>
                <a:ext cx="114300" cy="196850"/>
              </a:xfrm>
              <a:prstGeom prst="rect"/>
            </p:spPr>
          </p:pic>
        </mc:Fallback>
      </mc:AlternateContent>
      <mc:AlternateContent xmlns:mc="http://schemas.openxmlformats.org/markup-compatibility/2006" xmlns:p14="http://schemas.microsoft.com/office/powerpoint/2010/main">
        <mc:Choice Requires="p14">
          <p:contentPart r:id="rId9" p14:bwMode="auto">
            <p14:nvContentPartPr>
              <p14:cNvPr id="8" name="Ink 7"/>
              <p14:cNvContentPartPr/>
              <p14:nvPr/>
            </p14:nvContentPartPr>
            <p14:xfrm>
              <a:off x="5867400" y="292100"/>
              <a:ext cx="152400" cy="31750"/>
            </p14:xfrm>
          </p:contentPart>
        </mc:Choice>
        <mc:Fallback xmlns="">
          <p:pic>
            <p:nvPicPr>
              <p:cNvPr id="8" name="Ink 7"/>
            </p:nvPicPr>
            <p:blipFill>
              <a:blip r:embed="rId10"/>
            </p:blipFill>
            <p:spPr>
              <a:xfrm>
                <a:off x="5867400" y="292100"/>
                <a:ext cx="152400" cy="31750"/>
              </a:xfrm>
              <a:prstGeom prst="rect"/>
            </p:spPr>
          </p:pic>
        </mc:Fallback>
      </mc:AlternateContent>
      <mc:AlternateContent xmlns:mc="http://schemas.openxmlformats.org/markup-compatibility/2006" xmlns:p14="http://schemas.microsoft.com/office/powerpoint/2010/main">
        <mc:Choice Requires="p14">
          <p:contentPart r:id="rId11" p14:bwMode="auto">
            <p14:nvContentPartPr>
              <p14:cNvPr id="9" name="Ink 8"/>
              <p14:cNvContentPartPr/>
              <p14:nvPr/>
            </p14:nvContentPartPr>
            <p14:xfrm>
              <a:off x="6057900" y="234950"/>
              <a:ext cx="260350" cy="120650"/>
            </p14:xfrm>
          </p:contentPart>
        </mc:Choice>
        <mc:Fallback xmlns="">
          <p:pic>
            <p:nvPicPr>
              <p:cNvPr id="9" name="Ink 8"/>
            </p:nvPicPr>
            <p:blipFill>
              <a:blip r:embed="rId12"/>
            </p:blipFill>
            <p:spPr>
              <a:xfrm>
                <a:off x="6057900" y="234950"/>
                <a:ext cx="260350" cy="120650"/>
              </a:xfrm>
              <a:prstGeom prst="rect"/>
            </p:spPr>
          </p:pic>
        </mc:Fallback>
      </mc:AlternateContent>
      <mc:AlternateContent xmlns:mc="http://schemas.openxmlformats.org/markup-compatibility/2006" xmlns:p14="http://schemas.microsoft.com/office/powerpoint/2010/main">
        <mc:Choice Requires="p14">
          <p:contentPart r:id="rId13" p14:bwMode="auto">
            <p14:nvContentPartPr>
              <p14:cNvPr id="10" name="Ink 9"/>
              <p14:cNvContentPartPr/>
              <p14:nvPr/>
            </p14:nvContentPartPr>
            <p14:xfrm>
              <a:off x="6343650" y="209550"/>
              <a:ext cx="158750" cy="114300"/>
            </p14:xfrm>
          </p:contentPart>
        </mc:Choice>
        <mc:Fallback xmlns="">
          <p:pic>
            <p:nvPicPr>
              <p:cNvPr id="10" name="Ink 9"/>
            </p:nvPicPr>
            <p:blipFill>
              <a:blip r:embed="rId14"/>
            </p:blipFill>
            <p:spPr>
              <a:xfrm>
                <a:off x="6343650" y="209550"/>
                <a:ext cx="158750" cy="114300"/>
              </a:xfrm>
              <a:prstGeom prst="rect"/>
            </p:spPr>
          </p:pic>
        </mc:Fallback>
      </mc:AlternateContent>
      <mc:AlternateContent xmlns:mc="http://schemas.openxmlformats.org/markup-compatibility/2006" xmlns:p14="http://schemas.microsoft.com/office/powerpoint/2010/main">
        <mc:Choice Requires="p14">
          <p:contentPart r:id="rId15" p14:bwMode="auto">
            <p14:nvContentPartPr>
              <p14:cNvPr id="11" name="Ink 10"/>
              <p14:cNvContentPartPr/>
              <p14:nvPr/>
            </p14:nvContentPartPr>
            <p14:xfrm>
              <a:off x="6572250" y="69850"/>
              <a:ext cx="374650" cy="241300"/>
            </p14:xfrm>
          </p:contentPart>
        </mc:Choice>
        <mc:Fallback xmlns="">
          <p:pic>
            <p:nvPicPr>
              <p:cNvPr id="11" name="Ink 10"/>
            </p:nvPicPr>
            <p:blipFill>
              <a:blip r:embed="rId16"/>
            </p:blipFill>
            <p:spPr>
              <a:xfrm>
                <a:off x="6572250" y="69850"/>
                <a:ext cx="374650" cy="241300"/>
              </a:xfrm>
              <a:prstGeom prst="rect"/>
            </p:spPr>
          </p:pic>
        </mc:Fallback>
      </mc:AlternateContent>
      <mc:AlternateContent xmlns:mc="http://schemas.openxmlformats.org/markup-compatibility/2006" xmlns:p14="http://schemas.microsoft.com/office/powerpoint/2010/main">
        <mc:Choice Requires="p14">
          <p:contentPart r:id="rId17" p14:bwMode="auto">
            <p14:nvContentPartPr>
              <p14:cNvPr id="12" name="Ink 11"/>
              <p14:cNvContentPartPr/>
              <p14:nvPr/>
            </p14:nvContentPartPr>
            <p14:xfrm>
              <a:off x="7105650" y="171450"/>
              <a:ext cx="330200" cy="222250"/>
            </p14:xfrm>
          </p:contentPart>
        </mc:Choice>
        <mc:Fallback xmlns="">
          <p:pic>
            <p:nvPicPr>
              <p:cNvPr id="12" name="Ink 11"/>
            </p:nvPicPr>
            <p:blipFill>
              <a:blip r:embed="rId18"/>
            </p:blipFill>
            <p:spPr>
              <a:xfrm>
                <a:off x="7105650" y="171450"/>
                <a:ext cx="330200" cy="222250"/>
              </a:xfrm>
              <a:prstGeom prst="rect"/>
            </p:spPr>
          </p:pic>
        </mc:Fallback>
      </mc:AlternateContent>
      <mc:AlternateContent xmlns:mc="http://schemas.openxmlformats.org/markup-compatibility/2006" xmlns:p14="http://schemas.microsoft.com/office/powerpoint/2010/main">
        <mc:Choice Requires="p14">
          <p:contentPart r:id="rId19" p14:bwMode="auto">
            <p14:nvContentPartPr>
              <p14:cNvPr id="13" name="Ink 12"/>
              <p14:cNvContentPartPr/>
              <p14:nvPr/>
            </p14:nvContentPartPr>
            <p14:xfrm>
              <a:off x="7505700" y="146050"/>
              <a:ext cx="88900" cy="241300"/>
            </p14:xfrm>
          </p:contentPart>
        </mc:Choice>
        <mc:Fallback xmlns="">
          <p:pic>
            <p:nvPicPr>
              <p:cNvPr id="13" name="Ink 12"/>
            </p:nvPicPr>
            <p:blipFill>
              <a:blip r:embed="rId20"/>
            </p:blipFill>
            <p:spPr>
              <a:xfrm>
                <a:off x="7505700" y="146050"/>
                <a:ext cx="88900" cy="241300"/>
              </a:xfrm>
              <a:prstGeom prst="rect"/>
            </p:spPr>
          </p:pic>
        </mc:Fallback>
      </mc:AlternateContent>
      <mc:AlternateContent xmlns:mc="http://schemas.openxmlformats.org/markup-compatibility/2006" xmlns:p14="http://schemas.microsoft.com/office/powerpoint/2010/main">
        <mc:Choice Requires="p14">
          <p:contentPart r:id="rId21" p14:bwMode="auto">
            <p14:nvContentPartPr>
              <p14:cNvPr id="14" name="Ink 13"/>
              <p14:cNvContentPartPr/>
              <p14:nvPr/>
            </p14:nvContentPartPr>
            <p14:xfrm>
              <a:off x="7645400" y="50800"/>
              <a:ext cx="457200" cy="406400"/>
            </p14:xfrm>
          </p:contentPart>
        </mc:Choice>
        <mc:Fallback xmlns="">
          <p:pic>
            <p:nvPicPr>
              <p:cNvPr id="14" name="Ink 13"/>
            </p:nvPicPr>
            <p:blipFill>
              <a:blip r:embed="rId22"/>
            </p:blipFill>
            <p:spPr>
              <a:xfrm>
                <a:off x="7645400" y="50800"/>
                <a:ext cx="457200" cy="406400"/>
              </a:xfrm>
              <a:prstGeom prst="rect"/>
            </p:spPr>
          </p:pic>
        </mc:Fallback>
      </mc:AlternateContent>
      <mc:AlternateContent xmlns:mc="http://schemas.openxmlformats.org/markup-compatibility/2006" xmlns:p14="http://schemas.microsoft.com/office/powerpoint/2010/main">
        <mc:Choice Requires="p14">
          <p:contentPart r:id="rId23" p14:bwMode="auto">
            <p14:nvContentPartPr>
              <p14:cNvPr id="15" name="Ink 14"/>
              <p14:cNvContentPartPr/>
              <p14:nvPr/>
            </p14:nvContentPartPr>
            <p14:xfrm>
              <a:off x="8045450" y="177800"/>
              <a:ext cx="158750" cy="95250"/>
            </p14:xfrm>
          </p:contentPart>
        </mc:Choice>
        <mc:Fallback xmlns="">
          <p:pic>
            <p:nvPicPr>
              <p:cNvPr id="15" name="Ink 14"/>
            </p:nvPicPr>
            <p:blipFill>
              <a:blip r:embed="rId24"/>
            </p:blipFill>
            <p:spPr>
              <a:xfrm>
                <a:off x="8045450" y="177800"/>
                <a:ext cx="158750" cy="95250"/>
              </a:xfrm>
              <a:prstGeom prst="rect"/>
            </p:spPr>
          </p:pic>
        </mc:Fallback>
      </mc:AlternateContent>
      <mc:AlternateContent xmlns:mc="http://schemas.openxmlformats.org/markup-compatibility/2006" xmlns:p14="http://schemas.microsoft.com/office/powerpoint/2010/main">
        <mc:Choice Requires="p14">
          <p:contentPart r:id="rId25" p14:bwMode="auto">
            <p14:nvContentPartPr>
              <p14:cNvPr id="16" name="Ink 15"/>
              <p14:cNvContentPartPr/>
              <p14:nvPr/>
            </p14:nvContentPartPr>
            <p14:xfrm>
              <a:off x="8210550" y="120650"/>
              <a:ext cx="12700" cy="12700"/>
            </p14:xfrm>
          </p:contentPart>
        </mc:Choice>
        <mc:Fallback xmlns="">
          <p:pic>
            <p:nvPicPr>
              <p:cNvPr id="16" name="Ink 15"/>
            </p:nvPicPr>
            <p:blipFill>
              <a:blip r:embed="rId26"/>
            </p:blipFill>
            <p:spPr>
              <a:xfrm>
                <a:off x="8210550" y="120650"/>
                <a:ext cx="12700" cy="12700"/>
              </a:xfrm>
              <a:prstGeom prst="rect"/>
            </p:spPr>
          </p:pic>
        </mc:Fallback>
      </mc:AlternateContent>
      <mc:AlternateContent xmlns:mc="http://schemas.openxmlformats.org/markup-compatibility/2006" xmlns:p14="http://schemas.microsoft.com/office/powerpoint/2010/main">
        <mc:Choice Requires="p14">
          <p:contentPart r:id="rId27" p14:bwMode="auto">
            <p14:nvContentPartPr>
              <p14:cNvPr id="17" name="Ink 16"/>
              <p14:cNvContentPartPr/>
              <p14:nvPr/>
            </p14:nvContentPartPr>
            <p14:xfrm>
              <a:off x="8274050" y="171450"/>
              <a:ext cx="254000" cy="95250"/>
            </p14:xfrm>
          </p:contentPart>
        </mc:Choice>
        <mc:Fallback xmlns="">
          <p:pic>
            <p:nvPicPr>
              <p:cNvPr id="17" name="Ink 16"/>
            </p:nvPicPr>
            <p:blipFill>
              <a:blip r:embed="rId28"/>
            </p:blipFill>
            <p:spPr>
              <a:xfrm>
                <a:off x="8274050" y="171450"/>
                <a:ext cx="254000" cy="95250"/>
              </a:xfrm>
              <a:prstGeom prst="rect"/>
            </p:spPr>
          </p:pic>
        </mc:Fallback>
      </mc:AlternateContent>
      <mc:AlternateContent xmlns:mc="http://schemas.openxmlformats.org/markup-compatibility/2006" xmlns:p14="http://schemas.microsoft.com/office/powerpoint/2010/main">
        <mc:Choice Requires="p14">
          <p:contentPart r:id="rId29" p14:bwMode="auto">
            <p14:nvContentPartPr>
              <p14:cNvPr id="18" name="Ink 17"/>
              <p14:cNvContentPartPr/>
              <p14:nvPr/>
            </p14:nvContentPartPr>
            <p14:xfrm>
              <a:off x="5905500" y="361950"/>
              <a:ext cx="698500" cy="139700"/>
            </p14:xfrm>
          </p:contentPart>
        </mc:Choice>
        <mc:Fallback xmlns="">
          <p:pic>
            <p:nvPicPr>
              <p:cNvPr id="18" name="Ink 17"/>
            </p:nvPicPr>
            <p:blipFill>
              <a:blip r:embed="rId30"/>
            </p:blipFill>
            <p:spPr>
              <a:xfrm>
                <a:off x="5905500" y="361950"/>
                <a:ext cx="698500" cy="139700"/>
              </a:xfrm>
              <a:prstGeom prst="rect"/>
            </p:spPr>
          </p:pic>
        </mc:Fallback>
      </mc:AlternateContent>
      <mc:AlternateContent xmlns:mc="http://schemas.openxmlformats.org/markup-compatibility/2006" xmlns:p14="http://schemas.microsoft.com/office/powerpoint/2010/main">
        <mc:Choice Requires="p14">
          <p:contentPart r:id="rId31" p14:bwMode="auto">
            <p14:nvContentPartPr>
              <p14:cNvPr id="19" name="Ink 18"/>
              <p14:cNvContentPartPr/>
              <p14:nvPr/>
            </p14:nvContentPartPr>
            <p14:xfrm>
              <a:off x="8693150" y="133350"/>
              <a:ext cx="260350" cy="50800"/>
            </p14:xfrm>
          </p:contentPart>
        </mc:Choice>
        <mc:Fallback xmlns="">
          <p:pic>
            <p:nvPicPr>
              <p:cNvPr id="19" name="Ink 18"/>
            </p:nvPicPr>
            <p:blipFill>
              <a:blip r:embed="rId32"/>
            </p:blipFill>
            <p:spPr>
              <a:xfrm>
                <a:off x="8693150" y="133350"/>
                <a:ext cx="260350" cy="50800"/>
              </a:xfrm>
              <a:prstGeom prst="rect"/>
            </p:spPr>
          </p:pic>
        </mc:Fallback>
      </mc:AlternateContent>
      <mc:AlternateContent xmlns:mc="http://schemas.openxmlformats.org/markup-compatibility/2006" xmlns:p14="http://schemas.microsoft.com/office/powerpoint/2010/main">
        <mc:Choice Requires="p14">
          <p:contentPart r:id="rId33" p14:bwMode="auto">
            <p14:nvContentPartPr>
              <p14:cNvPr id="20" name="Ink 19"/>
              <p14:cNvContentPartPr/>
              <p14:nvPr/>
            </p14:nvContentPartPr>
            <p14:xfrm>
              <a:off x="8864600" y="76200"/>
              <a:ext cx="76200" cy="171450"/>
            </p14:xfrm>
          </p:contentPart>
        </mc:Choice>
        <mc:Fallback xmlns="">
          <p:pic>
            <p:nvPicPr>
              <p:cNvPr id="20" name="Ink 19"/>
            </p:nvPicPr>
            <p:blipFill>
              <a:blip r:embed="rId34"/>
            </p:blipFill>
            <p:spPr>
              <a:xfrm>
                <a:off x="8864600" y="76200"/>
                <a:ext cx="76200" cy="171450"/>
              </a:xfrm>
              <a:prstGeom prst="rect"/>
            </p:spPr>
          </p:pic>
        </mc:Fallback>
      </mc:AlternateContent>
      <mc:AlternateContent xmlns:mc="http://schemas.openxmlformats.org/markup-compatibility/2006" xmlns:p14="http://schemas.microsoft.com/office/powerpoint/2010/main">
        <mc:Choice Requires="p14">
          <p:contentPart r:id="rId35" p14:bwMode="auto">
            <p14:nvContentPartPr>
              <p14:cNvPr id="21" name="Ink 20"/>
              <p14:cNvContentPartPr/>
              <p14:nvPr/>
            </p14:nvContentPartPr>
            <p14:xfrm>
              <a:off x="1466850" y="1441450"/>
              <a:ext cx="57150" cy="107950"/>
            </p14:xfrm>
          </p:contentPart>
        </mc:Choice>
        <mc:Fallback xmlns="">
          <p:pic>
            <p:nvPicPr>
              <p:cNvPr id="21" name="Ink 20"/>
            </p:nvPicPr>
            <p:blipFill>
              <a:blip r:embed="rId36"/>
            </p:blipFill>
            <p:spPr>
              <a:xfrm>
                <a:off x="1466850" y="1441450"/>
                <a:ext cx="57150" cy="107950"/>
              </a:xfrm>
              <a:prstGeom prst="rect"/>
            </p:spPr>
          </p:pic>
        </mc:Fallback>
      </mc:AlternateContent>
      <mc:AlternateContent xmlns:mc="http://schemas.openxmlformats.org/markup-compatibility/2006" xmlns:p14="http://schemas.microsoft.com/office/powerpoint/2010/main">
        <mc:Choice Requires="p14">
          <p:contentPart r:id="rId37" p14:bwMode="auto">
            <p14:nvContentPartPr>
              <p14:cNvPr id="22" name="Ink 21"/>
              <p14:cNvContentPartPr/>
              <p14:nvPr/>
            </p14:nvContentPartPr>
            <p14:xfrm>
              <a:off x="1454150" y="1473200"/>
              <a:ext cx="114300" cy="88900"/>
            </p14:xfrm>
          </p:contentPart>
        </mc:Choice>
        <mc:Fallback xmlns="">
          <p:pic>
            <p:nvPicPr>
              <p:cNvPr id="22" name="Ink 21"/>
            </p:nvPicPr>
            <p:blipFill>
              <a:blip r:embed="rId38"/>
            </p:blipFill>
            <p:spPr>
              <a:xfrm>
                <a:off x="1454150" y="1473200"/>
                <a:ext cx="114300" cy="88900"/>
              </a:xfrm>
              <a:prstGeom prst="rect"/>
            </p:spPr>
          </p:pic>
        </mc:Fallback>
      </mc:AlternateContent>
      <mc:AlternateContent xmlns:mc="http://schemas.openxmlformats.org/markup-compatibility/2006" xmlns:p14="http://schemas.microsoft.com/office/powerpoint/2010/main">
        <mc:Choice Requires="p14">
          <p:contentPart r:id="rId39" p14:bwMode="auto">
            <p14:nvContentPartPr>
              <p14:cNvPr id="23" name="Ink 22"/>
              <p14:cNvContentPartPr/>
              <p14:nvPr/>
            </p14:nvContentPartPr>
            <p14:xfrm>
              <a:off x="3206750" y="869950"/>
              <a:ext cx="88900" cy="114300"/>
            </p14:xfrm>
          </p:contentPart>
        </mc:Choice>
        <mc:Fallback xmlns="">
          <p:pic>
            <p:nvPicPr>
              <p:cNvPr id="23" name="Ink 22"/>
            </p:nvPicPr>
            <p:blipFill>
              <a:blip r:embed="rId40"/>
            </p:blipFill>
            <p:spPr>
              <a:xfrm>
                <a:off x="3206750" y="869950"/>
                <a:ext cx="88900" cy="114300"/>
              </a:xfrm>
              <a:prstGeom prst="rect"/>
            </p:spPr>
          </p:pic>
        </mc:Fallback>
      </mc:AlternateContent>
      <mc:AlternateContent xmlns:mc="http://schemas.openxmlformats.org/markup-compatibility/2006" xmlns:p14="http://schemas.microsoft.com/office/powerpoint/2010/main">
        <mc:Choice Requires="p14">
          <p:contentPart r:id="rId41" p14:bwMode="auto">
            <p14:nvContentPartPr>
              <p14:cNvPr id="24" name="Ink 23"/>
              <p14:cNvContentPartPr/>
              <p14:nvPr/>
            </p14:nvContentPartPr>
            <p14:xfrm>
              <a:off x="5187950" y="869950"/>
              <a:ext cx="133350" cy="114300"/>
            </p14:xfrm>
          </p:contentPart>
        </mc:Choice>
        <mc:Fallback xmlns="">
          <p:pic>
            <p:nvPicPr>
              <p:cNvPr id="24" name="Ink 23"/>
            </p:nvPicPr>
            <p:blipFill>
              <a:blip r:embed="rId42"/>
            </p:blipFill>
            <p:spPr>
              <a:xfrm>
                <a:off x="5187950" y="869950"/>
                <a:ext cx="133350" cy="114300"/>
              </a:xfrm>
              <a:prstGeom prst="rect"/>
            </p:spPr>
          </p:pic>
        </mc:Fallback>
      </mc:AlternateContent>
      <mc:AlternateContent xmlns:mc="http://schemas.openxmlformats.org/markup-compatibility/2006" xmlns:p14="http://schemas.microsoft.com/office/powerpoint/2010/main">
        <mc:Choice Requires="p14">
          <p:contentPart r:id="rId43" p14:bwMode="auto">
            <p14:nvContentPartPr>
              <p14:cNvPr id="25" name="Ink 24"/>
              <p14:cNvContentPartPr/>
              <p14:nvPr/>
            </p14:nvContentPartPr>
            <p14:xfrm>
              <a:off x="6267450" y="781050"/>
              <a:ext cx="190500" cy="146050"/>
            </p14:xfrm>
          </p:contentPart>
        </mc:Choice>
        <mc:Fallback xmlns="">
          <p:pic>
            <p:nvPicPr>
              <p:cNvPr id="25" name="Ink 24"/>
            </p:nvPicPr>
            <p:blipFill>
              <a:blip r:embed="rId44"/>
            </p:blipFill>
            <p:spPr>
              <a:xfrm>
                <a:off x="6267450" y="781050"/>
                <a:ext cx="190500" cy="146050"/>
              </a:xfrm>
              <a:prstGeom prst="rect"/>
            </p:spPr>
          </p:pic>
        </mc:Fallback>
      </mc:AlternateContent>
      <mc:AlternateContent xmlns:mc="http://schemas.openxmlformats.org/markup-compatibility/2006" xmlns:p14="http://schemas.microsoft.com/office/powerpoint/2010/main">
        <mc:Choice Requires="p14">
          <p:contentPart r:id="rId45" p14:bwMode="auto">
            <p14:nvContentPartPr>
              <p14:cNvPr id="26" name="Ink 25"/>
              <p14:cNvContentPartPr/>
              <p14:nvPr/>
            </p14:nvContentPartPr>
            <p14:xfrm>
              <a:off x="6483350" y="863600"/>
              <a:ext cx="12700" cy="127000"/>
            </p14:xfrm>
          </p:contentPart>
        </mc:Choice>
        <mc:Fallback xmlns="">
          <p:pic>
            <p:nvPicPr>
              <p:cNvPr id="26" name="Ink 25"/>
            </p:nvPicPr>
            <p:blipFill>
              <a:blip r:embed="rId46"/>
            </p:blipFill>
            <p:spPr>
              <a:xfrm>
                <a:off x="6483350" y="863600"/>
                <a:ext cx="12700" cy="127000"/>
              </a:xfrm>
              <a:prstGeom prst="rect"/>
            </p:spPr>
          </p:pic>
        </mc:Fallback>
      </mc:AlternateContent>
      <mc:AlternateContent xmlns:mc="http://schemas.openxmlformats.org/markup-compatibility/2006" xmlns:p14="http://schemas.microsoft.com/office/powerpoint/2010/main">
        <mc:Choice Requires="p14">
          <p:contentPart r:id="rId47" p14:bwMode="auto">
            <p14:nvContentPartPr>
              <p14:cNvPr id="27" name="Ink 26"/>
              <p14:cNvContentPartPr/>
              <p14:nvPr/>
            </p14:nvContentPartPr>
            <p14:xfrm>
              <a:off x="6604000" y="819150"/>
              <a:ext cx="139700" cy="19050"/>
            </p14:xfrm>
          </p:contentPart>
        </mc:Choice>
        <mc:Fallback xmlns="">
          <p:pic>
            <p:nvPicPr>
              <p:cNvPr id="27" name="Ink 26"/>
            </p:nvPicPr>
            <p:blipFill>
              <a:blip r:embed="rId48"/>
            </p:blipFill>
            <p:spPr>
              <a:xfrm>
                <a:off x="6604000" y="819150"/>
                <a:ext cx="139700" cy="19050"/>
              </a:xfrm>
              <a:prstGeom prst="rect"/>
            </p:spPr>
          </p:pic>
        </mc:Fallback>
      </mc:AlternateContent>
      <mc:AlternateContent xmlns:mc="http://schemas.openxmlformats.org/markup-compatibility/2006" xmlns:p14="http://schemas.microsoft.com/office/powerpoint/2010/main">
        <mc:Choice Requires="p14">
          <p:contentPart r:id="rId49" p14:bwMode="auto">
            <p14:nvContentPartPr>
              <p14:cNvPr id="28" name="Ink 27"/>
              <p14:cNvContentPartPr/>
              <p14:nvPr/>
            </p14:nvContentPartPr>
            <p14:xfrm>
              <a:off x="6629400" y="869950"/>
              <a:ext cx="127000" cy="38100"/>
            </p14:xfrm>
          </p:contentPart>
        </mc:Choice>
        <mc:Fallback xmlns="">
          <p:pic>
            <p:nvPicPr>
              <p:cNvPr id="28" name="Ink 27"/>
            </p:nvPicPr>
            <p:blipFill>
              <a:blip r:embed="rId50"/>
            </p:blipFill>
            <p:spPr>
              <a:xfrm>
                <a:off x="6629400" y="869950"/>
                <a:ext cx="127000" cy="38100"/>
              </a:xfrm>
              <a:prstGeom prst="rect"/>
            </p:spPr>
          </p:pic>
        </mc:Fallback>
      </mc:AlternateContent>
      <mc:AlternateContent xmlns:mc="http://schemas.openxmlformats.org/markup-compatibility/2006" xmlns:p14="http://schemas.microsoft.com/office/powerpoint/2010/main">
        <mc:Choice Requires="p14">
          <p:contentPart r:id="rId51" p14:bwMode="auto">
            <p14:nvContentPartPr>
              <p14:cNvPr id="29" name="Ink 28"/>
              <p14:cNvContentPartPr/>
              <p14:nvPr/>
            </p14:nvContentPartPr>
            <p14:xfrm>
              <a:off x="6940550" y="692150"/>
              <a:ext cx="50800" cy="177800"/>
            </p14:xfrm>
          </p:contentPart>
        </mc:Choice>
        <mc:Fallback xmlns="">
          <p:pic>
            <p:nvPicPr>
              <p:cNvPr id="29" name="Ink 28"/>
            </p:nvPicPr>
            <p:blipFill>
              <a:blip r:embed="rId52"/>
            </p:blipFill>
            <p:spPr>
              <a:xfrm>
                <a:off x="6940550" y="692150"/>
                <a:ext cx="50800" cy="177800"/>
              </a:xfrm>
              <a:prstGeom prst="rect"/>
            </p:spPr>
          </p:pic>
        </mc:Fallback>
      </mc:AlternateContent>
      <mc:AlternateContent xmlns:mc="http://schemas.openxmlformats.org/markup-compatibility/2006" xmlns:p14="http://schemas.microsoft.com/office/powerpoint/2010/main">
        <mc:Choice Requires="p14">
          <p:contentPart r:id="rId53" p14:bwMode="auto">
            <p14:nvContentPartPr>
              <p14:cNvPr id="30" name="Ink 29"/>
              <p14:cNvContentPartPr/>
              <p14:nvPr/>
            </p14:nvContentPartPr>
            <p14:xfrm>
              <a:off x="6870700" y="736600"/>
              <a:ext cx="495300" cy="107950"/>
            </p14:xfrm>
          </p:contentPart>
        </mc:Choice>
        <mc:Fallback xmlns="">
          <p:pic>
            <p:nvPicPr>
              <p:cNvPr id="30" name="Ink 29"/>
            </p:nvPicPr>
            <p:blipFill>
              <a:blip r:embed="rId54"/>
            </p:blipFill>
            <p:spPr>
              <a:xfrm>
                <a:off x="6870700" y="736600"/>
                <a:ext cx="495300" cy="107950"/>
              </a:xfrm>
              <a:prstGeom prst="rect"/>
            </p:spPr>
          </p:pic>
        </mc:Fallback>
      </mc:AlternateContent>
      <mc:AlternateContent xmlns:mc="http://schemas.openxmlformats.org/markup-compatibility/2006" xmlns:p14="http://schemas.microsoft.com/office/powerpoint/2010/main">
        <mc:Choice Requires="p14">
          <p:contentPart r:id="rId55" p14:bwMode="auto">
            <p14:nvContentPartPr>
              <p14:cNvPr id="31" name="Ink 30"/>
              <p14:cNvContentPartPr/>
              <p14:nvPr/>
            </p14:nvContentPartPr>
            <p14:xfrm>
              <a:off x="7486650" y="711200"/>
              <a:ext cx="95250" cy="114300"/>
            </p14:xfrm>
          </p:contentPart>
        </mc:Choice>
        <mc:Fallback xmlns="">
          <p:pic>
            <p:nvPicPr>
              <p:cNvPr id="31" name="Ink 30"/>
            </p:nvPicPr>
            <p:blipFill>
              <a:blip r:embed="rId56"/>
            </p:blipFill>
            <p:spPr>
              <a:xfrm>
                <a:off x="7486650" y="711200"/>
                <a:ext cx="95250" cy="114300"/>
              </a:xfrm>
              <a:prstGeom prst="rect"/>
            </p:spPr>
          </p:pic>
        </mc:Fallback>
      </mc:AlternateContent>
      <mc:AlternateContent xmlns:mc="http://schemas.openxmlformats.org/markup-compatibility/2006" xmlns:p14="http://schemas.microsoft.com/office/powerpoint/2010/main">
        <mc:Choice Requires="p14">
          <p:contentPart r:id="rId57" p14:bwMode="auto">
            <p14:nvContentPartPr>
              <p14:cNvPr id="32" name="Ink 31"/>
              <p14:cNvContentPartPr/>
              <p14:nvPr/>
            </p14:nvContentPartPr>
            <p14:xfrm>
              <a:off x="7600950" y="717550"/>
              <a:ext cx="19050" cy="50800"/>
            </p14:xfrm>
          </p:contentPart>
        </mc:Choice>
        <mc:Fallback xmlns="">
          <p:pic>
            <p:nvPicPr>
              <p:cNvPr id="32" name="Ink 31"/>
            </p:nvPicPr>
            <p:blipFill>
              <a:blip r:embed="rId58"/>
            </p:blipFill>
            <p:spPr>
              <a:xfrm>
                <a:off x="7600950" y="717550"/>
                <a:ext cx="19050" cy="50800"/>
              </a:xfrm>
              <a:prstGeom prst="rect"/>
            </p:spPr>
          </p:pic>
        </mc:Fallback>
      </mc:AlternateContent>
      <mc:AlternateContent xmlns:mc="http://schemas.openxmlformats.org/markup-compatibility/2006" xmlns:p14="http://schemas.microsoft.com/office/powerpoint/2010/main">
        <mc:Choice Requires="p14">
          <p:contentPart r:id="rId59" p14:bwMode="auto">
            <p14:nvContentPartPr>
              <p14:cNvPr id="33" name="Ink 32"/>
              <p14:cNvContentPartPr/>
              <p14:nvPr/>
            </p14:nvContentPartPr>
            <p14:xfrm>
              <a:off x="7600950" y="654050"/>
              <a:ext cx="19050" cy="19050"/>
            </p14:xfrm>
          </p:contentPart>
        </mc:Choice>
        <mc:Fallback xmlns="">
          <p:pic>
            <p:nvPicPr>
              <p:cNvPr id="33" name="Ink 32"/>
            </p:nvPicPr>
            <p:blipFill>
              <a:blip r:embed="rId60"/>
            </p:blipFill>
            <p:spPr>
              <a:xfrm>
                <a:off x="7600950" y="654050"/>
                <a:ext cx="19050" cy="19050"/>
              </a:xfrm>
              <a:prstGeom prst="rect"/>
            </p:spPr>
          </p:pic>
        </mc:Fallback>
      </mc:AlternateContent>
      <mc:AlternateContent xmlns:mc="http://schemas.openxmlformats.org/markup-compatibility/2006" xmlns:p14="http://schemas.microsoft.com/office/powerpoint/2010/main">
        <mc:Choice Requires="p14">
          <p:contentPart r:id="rId61" p14:bwMode="auto">
            <p14:nvContentPartPr>
              <p14:cNvPr id="34" name="Ink 33"/>
              <p14:cNvContentPartPr/>
              <p14:nvPr/>
            </p14:nvContentPartPr>
            <p14:xfrm>
              <a:off x="7683500" y="717550"/>
              <a:ext cx="146050" cy="241300"/>
            </p14:xfrm>
          </p:contentPart>
        </mc:Choice>
        <mc:Fallback xmlns="">
          <p:pic>
            <p:nvPicPr>
              <p:cNvPr id="34" name="Ink 33"/>
            </p:nvPicPr>
            <p:blipFill>
              <a:blip r:embed="rId62"/>
            </p:blipFill>
            <p:spPr>
              <a:xfrm>
                <a:off x="7683500" y="717550"/>
                <a:ext cx="146050" cy="241300"/>
              </a:xfrm>
              <a:prstGeom prst="rect"/>
            </p:spPr>
          </p:pic>
        </mc:Fallback>
      </mc:AlternateContent>
      <mc:AlternateContent xmlns:mc="http://schemas.openxmlformats.org/markup-compatibility/2006" xmlns:p14="http://schemas.microsoft.com/office/powerpoint/2010/main">
        <mc:Choice Requires="p14">
          <p:contentPart r:id="rId63" p14:bwMode="auto">
            <p14:nvContentPartPr>
              <p14:cNvPr id="35" name="Ink 34"/>
              <p14:cNvContentPartPr/>
              <p14:nvPr/>
            </p14:nvContentPartPr>
            <p14:xfrm>
              <a:off x="7975600" y="622300"/>
              <a:ext cx="133350" cy="196850"/>
            </p14:xfrm>
          </p:contentPart>
        </mc:Choice>
        <mc:Fallback xmlns="">
          <p:pic>
            <p:nvPicPr>
              <p:cNvPr id="35" name="Ink 34"/>
            </p:nvPicPr>
            <p:blipFill>
              <a:blip r:embed="rId64"/>
            </p:blipFill>
            <p:spPr>
              <a:xfrm>
                <a:off x="7975600" y="622300"/>
                <a:ext cx="133350" cy="196850"/>
              </a:xfrm>
              <a:prstGeom prst="rect"/>
            </p:spPr>
          </p:pic>
        </mc:Fallback>
      </mc:AlternateContent>
      <mc:AlternateContent xmlns:mc="http://schemas.openxmlformats.org/markup-compatibility/2006" xmlns:p14="http://schemas.microsoft.com/office/powerpoint/2010/main">
        <mc:Choice Requires="p14">
          <p:contentPart r:id="rId65" p14:bwMode="auto">
            <p14:nvContentPartPr>
              <p14:cNvPr id="36" name="Ink 35"/>
              <p14:cNvContentPartPr/>
              <p14:nvPr/>
            </p14:nvContentPartPr>
            <p14:xfrm>
              <a:off x="8121650" y="666750"/>
              <a:ext cx="152400" cy="114300"/>
            </p14:xfrm>
          </p:contentPart>
        </mc:Choice>
        <mc:Fallback xmlns="">
          <p:pic>
            <p:nvPicPr>
              <p:cNvPr id="36" name="Ink 35"/>
            </p:nvPicPr>
            <p:blipFill>
              <a:blip r:embed="rId66"/>
            </p:blipFill>
            <p:spPr>
              <a:xfrm>
                <a:off x="8121650" y="666750"/>
                <a:ext cx="152400" cy="114300"/>
              </a:xfrm>
              <a:prstGeom prst="rect"/>
            </p:spPr>
          </p:pic>
        </mc:Fallback>
      </mc:AlternateContent>
      <mc:AlternateContent xmlns:mc="http://schemas.openxmlformats.org/markup-compatibility/2006" xmlns:p14="http://schemas.microsoft.com/office/powerpoint/2010/main">
        <mc:Choice Requires="p14">
          <p:contentPart r:id="rId67" p14:bwMode="auto">
            <p14:nvContentPartPr>
              <p14:cNvPr id="37" name="Ink 36"/>
              <p14:cNvContentPartPr/>
              <p14:nvPr/>
            </p14:nvContentPartPr>
            <p14:xfrm>
              <a:off x="8312150" y="717550"/>
              <a:ext cx="25400" cy="107950"/>
            </p14:xfrm>
          </p:contentPart>
        </mc:Choice>
        <mc:Fallback xmlns="">
          <p:pic>
            <p:nvPicPr>
              <p:cNvPr id="37" name="Ink 36"/>
            </p:nvPicPr>
            <p:blipFill>
              <a:blip r:embed="rId68"/>
            </p:blipFill>
            <p:spPr>
              <a:xfrm>
                <a:off x="8312150" y="717550"/>
                <a:ext cx="25400" cy="107950"/>
              </a:xfrm>
              <a:prstGeom prst="rect"/>
            </p:spPr>
          </p:pic>
        </mc:Fallback>
      </mc:AlternateContent>
      <mc:AlternateContent xmlns:mc="http://schemas.openxmlformats.org/markup-compatibility/2006" xmlns:p14="http://schemas.microsoft.com/office/powerpoint/2010/main">
        <mc:Choice Requires="p14">
          <p:contentPart r:id="rId69" p14:bwMode="auto">
            <p14:nvContentPartPr>
              <p14:cNvPr id="38" name="Ink 37"/>
              <p14:cNvContentPartPr/>
              <p14:nvPr/>
            </p14:nvContentPartPr>
            <p14:xfrm>
              <a:off x="8375650" y="596900"/>
              <a:ext cx="76200" cy="266700"/>
            </p14:xfrm>
          </p:contentPart>
        </mc:Choice>
        <mc:Fallback xmlns="">
          <p:pic>
            <p:nvPicPr>
              <p:cNvPr id="38" name="Ink 37"/>
            </p:nvPicPr>
            <p:blipFill>
              <a:blip r:embed="rId70"/>
            </p:blipFill>
            <p:spPr>
              <a:xfrm>
                <a:off x="8375650" y="596900"/>
                <a:ext cx="76200" cy="266700"/>
              </a:xfrm>
              <a:prstGeom prst="rect"/>
            </p:spPr>
          </p:pic>
        </mc:Fallback>
      </mc:AlternateContent>
      <mc:AlternateContent xmlns:mc="http://schemas.openxmlformats.org/markup-compatibility/2006" xmlns:p14="http://schemas.microsoft.com/office/powerpoint/2010/main">
        <mc:Choice Requires="p14">
          <p:contentPart r:id="rId71" p14:bwMode="auto">
            <p14:nvContentPartPr>
              <p14:cNvPr id="39" name="Ink 38"/>
              <p14:cNvContentPartPr/>
              <p14:nvPr/>
            </p14:nvContentPartPr>
            <p14:xfrm>
              <a:off x="8674100" y="692150"/>
              <a:ext cx="95250" cy="12700"/>
            </p14:xfrm>
          </p:contentPart>
        </mc:Choice>
        <mc:Fallback xmlns="">
          <p:pic>
            <p:nvPicPr>
              <p:cNvPr id="39" name="Ink 38"/>
            </p:nvPicPr>
            <p:blipFill>
              <a:blip r:embed="rId72"/>
            </p:blipFill>
            <p:spPr>
              <a:xfrm>
                <a:off x="8674100" y="692150"/>
                <a:ext cx="95250" cy="12700"/>
              </a:xfrm>
              <a:prstGeom prst="rect"/>
            </p:spPr>
          </p:pic>
        </mc:Fallback>
      </mc:AlternateContent>
      <mc:AlternateContent xmlns:mc="http://schemas.openxmlformats.org/markup-compatibility/2006" xmlns:p14="http://schemas.microsoft.com/office/powerpoint/2010/main">
        <mc:Choice Requires="p14">
          <p:contentPart r:id="rId73" p14:bwMode="auto">
            <p14:nvContentPartPr>
              <p14:cNvPr id="40" name="Ink 39"/>
              <p14:cNvContentPartPr/>
              <p14:nvPr/>
            </p14:nvContentPartPr>
            <p14:xfrm>
              <a:off x="8667750" y="742950"/>
              <a:ext cx="107950" cy="19050"/>
            </p14:xfrm>
          </p:contentPart>
        </mc:Choice>
        <mc:Fallback xmlns="">
          <p:pic>
            <p:nvPicPr>
              <p:cNvPr id="40" name="Ink 39"/>
            </p:nvPicPr>
            <p:blipFill>
              <a:blip r:embed="rId74"/>
            </p:blipFill>
            <p:spPr>
              <a:xfrm>
                <a:off x="8667750" y="742950"/>
                <a:ext cx="107950" cy="19050"/>
              </a:xfrm>
              <a:prstGeom prst="rect"/>
            </p:spPr>
          </p:pic>
        </mc:Fallback>
      </mc:AlternateContent>
      <mc:AlternateContent xmlns:mc="http://schemas.openxmlformats.org/markup-compatibility/2006" xmlns:p14="http://schemas.microsoft.com/office/powerpoint/2010/main">
        <mc:Choice Requires="p14">
          <p:contentPart r:id="rId75" p14:bwMode="auto">
            <p14:nvContentPartPr>
              <p14:cNvPr id="41" name="Ink 40"/>
              <p14:cNvContentPartPr/>
              <p14:nvPr/>
            </p14:nvContentPartPr>
            <p14:xfrm>
              <a:off x="9124950" y="501650"/>
              <a:ext cx="139700" cy="146050"/>
            </p14:xfrm>
          </p:contentPart>
        </mc:Choice>
        <mc:Fallback xmlns="">
          <p:pic>
            <p:nvPicPr>
              <p:cNvPr id="41" name="Ink 40"/>
            </p:nvPicPr>
            <p:blipFill>
              <a:blip r:embed="rId76"/>
            </p:blipFill>
            <p:spPr>
              <a:xfrm>
                <a:off x="9124950" y="501650"/>
                <a:ext cx="139700" cy="146050"/>
              </a:xfrm>
              <a:prstGeom prst="rect"/>
            </p:spPr>
          </p:pic>
        </mc:Fallback>
      </mc:AlternateContent>
      <mc:AlternateContent xmlns:mc="http://schemas.openxmlformats.org/markup-compatibility/2006" xmlns:p14="http://schemas.microsoft.com/office/powerpoint/2010/main">
        <mc:Choice Requires="p14">
          <p:contentPart r:id="rId77" p14:bwMode="auto">
            <p14:nvContentPartPr>
              <p14:cNvPr id="42" name="Ink 41"/>
              <p14:cNvContentPartPr/>
              <p14:nvPr/>
            </p14:nvContentPartPr>
            <p14:xfrm>
              <a:off x="9245600" y="336550"/>
              <a:ext cx="146050" cy="101600"/>
            </p14:xfrm>
          </p:contentPart>
        </mc:Choice>
        <mc:Fallback xmlns="">
          <p:pic>
            <p:nvPicPr>
              <p:cNvPr id="42" name="Ink 41"/>
            </p:nvPicPr>
            <p:blipFill>
              <a:blip r:embed="rId78"/>
            </p:blipFill>
            <p:spPr>
              <a:xfrm>
                <a:off x="9245600" y="336550"/>
                <a:ext cx="146050" cy="101600"/>
              </a:xfrm>
              <a:prstGeom prst="rect"/>
            </p:spPr>
          </p:pic>
        </mc:Fallback>
      </mc:AlternateContent>
      <mc:AlternateContent xmlns:mc="http://schemas.openxmlformats.org/markup-compatibility/2006" xmlns:p14="http://schemas.microsoft.com/office/powerpoint/2010/main">
        <mc:Choice Requires="p14">
          <p:contentPart r:id="rId79" p14:bwMode="auto">
            <p14:nvContentPartPr>
              <p14:cNvPr id="43" name="Ink 42"/>
              <p14:cNvContentPartPr/>
              <p14:nvPr/>
            </p14:nvContentPartPr>
            <p14:xfrm>
              <a:off x="9436100" y="387350"/>
              <a:ext cx="12700" cy="95250"/>
            </p14:xfrm>
          </p:contentPart>
        </mc:Choice>
        <mc:Fallback xmlns="">
          <p:pic>
            <p:nvPicPr>
              <p:cNvPr id="43" name="Ink 42"/>
            </p:nvPicPr>
            <p:blipFill>
              <a:blip r:embed="rId80"/>
            </p:blipFill>
            <p:spPr>
              <a:xfrm>
                <a:off x="9436100" y="387350"/>
                <a:ext cx="12700" cy="95250"/>
              </a:xfrm>
              <a:prstGeom prst="rect"/>
            </p:spPr>
          </p:pic>
        </mc:Fallback>
      </mc:AlternateContent>
      <mc:AlternateContent xmlns:mc="http://schemas.openxmlformats.org/markup-compatibility/2006" xmlns:p14="http://schemas.microsoft.com/office/powerpoint/2010/main">
        <mc:Choice Requires="p14">
          <p:contentPart r:id="rId81" p14:bwMode="auto">
            <p14:nvContentPartPr>
              <p14:cNvPr id="44" name="Ink 43"/>
              <p14:cNvContentPartPr/>
              <p14:nvPr/>
            </p14:nvContentPartPr>
            <p14:xfrm>
              <a:off x="9639300" y="495300"/>
              <a:ext cx="158750" cy="12700"/>
            </p14:xfrm>
          </p:contentPart>
        </mc:Choice>
        <mc:Fallback xmlns="">
          <p:pic>
            <p:nvPicPr>
              <p:cNvPr id="44" name="Ink 43"/>
            </p:nvPicPr>
            <p:blipFill>
              <a:blip r:embed="rId82"/>
            </p:blipFill>
            <p:spPr>
              <a:xfrm>
                <a:off x="9639300" y="495300"/>
                <a:ext cx="158750" cy="12700"/>
              </a:xfrm>
              <a:prstGeom prst="rect"/>
            </p:spPr>
          </p:pic>
        </mc:Fallback>
      </mc:AlternateContent>
      <mc:AlternateContent xmlns:mc="http://schemas.openxmlformats.org/markup-compatibility/2006" xmlns:p14="http://schemas.microsoft.com/office/powerpoint/2010/main">
        <mc:Choice Requires="p14">
          <p:contentPart r:id="rId83" p14:bwMode="auto">
            <p14:nvContentPartPr>
              <p14:cNvPr id="45" name="Ink 44"/>
              <p14:cNvContentPartPr/>
              <p14:nvPr/>
            </p14:nvContentPartPr>
            <p14:xfrm>
              <a:off x="9893300" y="412750"/>
              <a:ext cx="177800" cy="133350"/>
            </p14:xfrm>
          </p:contentPart>
        </mc:Choice>
        <mc:Fallback xmlns="">
          <p:pic>
            <p:nvPicPr>
              <p:cNvPr id="45" name="Ink 44"/>
            </p:nvPicPr>
            <p:blipFill>
              <a:blip r:embed="rId84"/>
            </p:blipFill>
            <p:spPr>
              <a:xfrm>
                <a:off x="9893300" y="412750"/>
                <a:ext cx="177800" cy="133350"/>
              </a:xfrm>
              <a:prstGeom prst="rect"/>
            </p:spPr>
          </p:pic>
        </mc:Fallback>
      </mc:AlternateContent>
      <mc:AlternateContent xmlns:mc="http://schemas.openxmlformats.org/markup-compatibility/2006" xmlns:p14="http://schemas.microsoft.com/office/powerpoint/2010/main">
        <mc:Choice Requires="p14">
          <p:contentPart r:id="rId85" p14:bwMode="auto">
            <p14:nvContentPartPr>
              <p14:cNvPr id="46" name="Ink 45"/>
              <p14:cNvContentPartPr/>
              <p14:nvPr/>
            </p14:nvContentPartPr>
            <p14:xfrm>
              <a:off x="10026650" y="342900"/>
              <a:ext cx="101600" cy="6350"/>
            </p14:xfrm>
          </p:contentPart>
        </mc:Choice>
        <mc:Fallback xmlns="">
          <p:pic>
            <p:nvPicPr>
              <p:cNvPr id="46" name="Ink 45"/>
            </p:nvPicPr>
            <p:blipFill>
              <a:blip r:embed="rId86"/>
            </p:blipFill>
            <p:spPr>
              <a:xfrm>
                <a:off x="10026650" y="342900"/>
                <a:ext cx="101600" cy="6350"/>
              </a:xfrm>
              <a:prstGeom prst="rect"/>
            </p:spPr>
          </p:pic>
        </mc:Fallback>
      </mc:AlternateContent>
      <mc:AlternateContent xmlns:mc="http://schemas.openxmlformats.org/markup-compatibility/2006" xmlns:p14="http://schemas.microsoft.com/office/powerpoint/2010/main">
        <mc:Choice Requires="p14">
          <p:contentPart r:id="rId87" p14:bwMode="auto">
            <p14:nvContentPartPr>
              <p14:cNvPr id="47" name="Ink 46"/>
              <p14:cNvContentPartPr/>
              <p14:nvPr/>
            </p14:nvContentPartPr>
            <p14:xfrm>
              <a:off x="10185400" y="285750"/>
              <a:ext cx="114300" cy="88900"/>
            </p14:xfrm>
          </p:contentPart>
        </mc:Choice>
        <mc:Fallback xmlns="">
          <p:pic>
            <p:nvPicPr>
              <p:cNvPr id="47" name="Ink 46"/>
            </p:nvPicPr>
            <p:blipFill>
              <a:blip r:embed="rId88"/>
            </p:blipFill>
            <p:spPr>
              <a:xfrm>
                <a:off x="10185400" y="285750"/>
                <a:ext cx="114300" cy="88900"/>
              </a:xfrm>
              <a:prstGeom prst="rect"/>
            </p:spPr>
          </p:pic>
        </mc:Fallback>
      </mc:AlternateContent>
      <mc:AlternateContent xmlns:mc="http://schemas.openxmlformats.org/markup-compatibility/2006" xmlns:p14="http://schemas.microsoft.com/office/powerpoint/2010/main">
        <mc:Choice Requires="p14">
          <p:contentPart r:id="rId89" p14:bwMode="auto">
            <p14:nvContentPartPr>
              <p14:cNvPr id="48" name="Ink 47"/>
              <p14:cNvContentPartPr/>
              <p14:nvPr/>
            </p14:nvContentPartPr>
            <p14:xfrm>
              <a:off x="10369550" y="323850"/>
              <a:ext cx="12700" cy="88900"/>
            </p14:xfrm>
          </p:contentPart>
        </mc:Choice>
        <mc:Fallback xmlns="">
          <p:pic>
            <p:nvPicPr>
              <p:cNvPr id="48" name="Ink 47"/>
            </p:nvPicPr>
            <p:blipFill>
              <a:blip r:embed="rId90"/>
            </p:blipFill>
            <p:spPr>
              <a:xfrm>
                <a:off x="10369550" y="323850"/>
                <a:ext cx="12700" cy="88900"/>
              </a:xfrm>
              <a:prstGeom prst="rect"/>
            </p:spPr>
          </p:pic>
        </mc:Fallback>
      </mc:AlternateContent>
      <mc:AlternateContent xmlns:mc="http://schemas.openxmlformats.org/markup-compatibility/2006" xmlns:p14="http://schemas.microsoft.com/office/powerpoint/2010/main">
        <mc:Choice Requires="p14">
          <p:contentPart r:id="rId91" p14:bwMode="auto">
            <p14:nvContentPartPr>
              <p14:cNvPr id="49" name="Ink 48"/>
              <p14:cNvContentPartPr/>
              <p14:nvPr/>
            </p14:nvContentPartPr>
            <p14:xfrm>
              <a:off x="9086850" y="615950"/>
              <a:ext cx="1479550" cy="152400"/>
            </p14:xfrm>
          </p:contentPart>
        </mc:Choice>
        <mc:Fallback xmlns="">
          <p:pic>
            <p:nvPicPr>
              <p:cNvPr id="49" name="Ink 48"/>
            </p:nvPicPr>
            <p:blipFill>
              <a:blip r:embed="rId92"/>
            </p:blipFill>
            <p:spPr>
              <a:xfrm>
                <a:off x="9086850" y="615950"/>
                <a:ext cx="1479550" cy="152400"/>
              </a:xfrm>
              <a:prstGeom prst="rect"/>
            </p:spPr>
          </p:pic>
        </mc:Fallback>
      </mc:AlternateContent>
      <mc:AlternateContent xmlns:mc="http://schemas.openxmlformats.org/markup-compatibility/2006" xmlns:p14="http://schemas.microsoft.com/office/powerpoint/2010/main">
        <mc:Choice Requires="p14">
          <p:contentPart r:id="rId93" p14:bwMode="auto">
            <p14:nvContentPartPr>
              <p14:cNvPr id="50" name="Ink 49"/>
              <p14:cNvContentPartPr/>
              <p14:nvPr/>
            </p14:nvContentPartPr>
            <p14:xfrm>
              <a:off x="9213850" y="977900"/>
              <a:ext cx="152400" cy="152400"/>
            </p14:xfrm>
          </p:contentPart>
        </mc:Choice>
        <mc:Fallback xmlns="">
          <p:pic>
            <p:nvPicPr>
              <p:cNvPr id="50" name="Ink 49"/>
            </p:nvPicPr>
            <p:blipFill>
              <a:blip r:embed="rId94"/>
            </p:blipFill>
            <p:spPr>
              <a:xfrm>
                <a:off x="9213850" y="977900"/>
                <a:ext cx="152400" cy="152400"/>
              </a:xfrm>
              <a:prstGeom prst="rect"/>
            </p:spPr>
          </p:pic>
        </mc:Fallback>
      </mc:AlternateContent>
      <mc:AlternateContent xmlns:mc="http://schemas.openxmlformats.org/markup-compatibility/2006" xmlns:p14="http://schemas.microsoft.com/office/powerpoint/2010/main">
        <mc:Choice Requires="p14">
          <p:contentPart r:id="rId95" p14:bwMode="auto">
            <p14:nvContentPartPr>
              <p14:cNvPr id="51" name="Ink 50"/>
              <p14:cNvContentPartPr/>
              <p14:nvPr/>
            </p14:nvContentPartPr>
            <p14:xfrm>
              <a:off x="9353550" y="812800"/>
              <a:ext cx="139700" cy="95250"/>
            </p14:xfrm>
          </p:contentPart>
        </mc:Choice>
        <mc:Fallback xmlns="">
          <p:pic>
            <p:nvPicPr>
              <p:cNvPr id="51" name="Ink 50"/>
            </p:nvPicPr>
            <p:blipFill>
              <a:blip r:embed="rId96"/>
            </p:blipFill>
            <p:spPr>
              <a:xfrm>
                <a:off x="9353550" y="812800"/>
                <a:ext cx="139700" cy="95250"/>
              </a:xfrm>
              <a:prstGeom prst="rect"/>
            </p:spPr>
          </p:pic>
        </mc:Fallback>
      </mc:AlternateContent>
      <mc:AlternateContent xmlns:mc="http://schemas.openxmlformats.org/markup-compatibility/2006" xmlns:p14="http://schemas.microsoft.com/office/powerpoint/2010/main">
        <mc:Choice Requires="p14">
          <p:contentPart r:id="rId97" p14:bwMode="auto">
            <p14:nvContentPartPr>
              <p14:cNvPr id="52" name="Ink 51"/>
              <p14:cNvContentPartPr/>
              <p14:nvPr/>
            </p14:nvContentPartPr>
            <p14:xfrm>
              <a:off x="9531350" y="850900"/>
              <a:ext cx="31750" cy="82550"/>
            </p14:xfrm>
          </p:contentPart>
        </mc:Choice>
        <mc:Fallback xmlns="">
          <p:pic>
            <p:nvPicPr>
              <p:cNvPr id="52" name="Ink 51"/>
            </p:nvPicPr>
            <p:blipFill>
              <a:blip r:embed="rId98"/>
            </p:blipFill>
            <p:spPr>
              <a:xfrm>
                <a:off x="9531350" y="850900"/>
                <a:ext cx="31750" cy="82550"/>
              </a:xfrm>
              <a:prstGeom prst="rect"/>
            </p:spPr>
          </p:pic>
        </mc:Fallback>
      </mc:AlternateContent>
      <mc:AlternateContent xmlns:mc="http://schemas.openxmlformats.org/markup-compatibility/2006" xmlns:p14="http://schemas.microsoft.com/office/powerpoint/2010/main">
        <mc:Choice Requires="p14">
          <p:contentPart r:id="rId99" p14:bwMode="auto">
            <p14:nvContentPartPr>
              <p14:cNvPr id="53" name="Ink 52"/>
              <p14:cNvContentPartPr/>
              <p14:nvPr/>
            </p14:nvContentPartPr>
            <p14:xfrm>
              <a:off x="9779000" y="996950"/>
              <a:ext cx="184150" cy="25400"/>
            </p14:xfrm>
          </p:contentPart>
        </mc:Choice>
        <mc:Fallback xmlns="">
          <p:pic>
            <p:nvPicPr>
              <p:cNvPr id="53" name="Ink 52"/>
            </p:nvPicPr>
            <p:blipFill>
              <a:blip r:embed="rId100"/>
            </p:blipFill>
            <p:spPr>
              <a:xfrm>
                <a:off x="9779000" y="996950"/>
                <a:ext cx="184150" cy="25400"/>
              </a:xfrm>
              <a:prstGeom prst="rect"/>
            </p:spPr>
          </p:pic>
        </mc:Fallback>
      </mc:AlternateContent>
      <mc:AlternateContent xmlns:mc="http://schemas.openxmlformats.org/markup-compatibility/2006" xmlns:p14="http://schemas.microsoft.com/office/powerpoint/2010/main">
        <mc:Choice Requires="p14">
          <p:contentPart r:id="rId101" p14:bwMode="auto">
            <p14:nvContentPartPr>
              <p14:cNvPr id="54" name="Ink 53"/>
              <p14:cNvContentPartPr/>
              <p14:nvPr/>
            </p14:nvContentPartPr>
            <p14:xfrm>
              <a:off x="9855200" y="952500"/>
              <a:ext cx="31750" cy="127000"/>
            </p14:xfrm>
          </p:contentPart>
        </mc:Choice>
        <mc:Fallback xmlns="">
          <p:pic>
            <p:nvPicPr>
              <p:cNvPr id="54" name="Ink 53"/>
            </p:nvPicPr>
            <p:blipFill>
              <a:blip r:embed="rId102"/>
            </p:blipFill>
            <p:spPr>
              <a:xfrm>
                <a:off x="9855200" y="952500"/>
                <a:ext cx="31750" cy="127000"/>
              </a:xfrm>
              <a:prstGeom prst="rect"/>
            </p:spPr>
          </p:pic>
        </mc:Fallback>
      </mc:AlternateContent>
      <mc:AlternateContent xmlns:mc="http://schemas.openxmlformats.org/markup-compatibility/2006" xmlns:p14="http://schemas.microsoft.com/office/powerpoint/2010/main">
        <mc:Choice Requires="p14">
          <p:contentPart r:id="rId103" p14:bwMode="auto">
            <p14:nvContentPartPr>
              <p14:cNvPr id="55" name="Ink 54"/>
              <p14:cNvContentPartPr/>
              <p14:nvPr/>
            </p14:nvContentPartPr>
            <p14:xfrm>
              <a:off x="10058400" y="920750"/>
              <a:ext cx="139700" cy="120650"/>
            </p14:xfrm>
          </p:contentPart>
        </mc:Choice>
        <mc:Fallback xmlns="">
          <p:pic>
            <p:nvPicPr>
              <p:cNvPr id="55" name="Ink 54"/>
            </p:nvPicPr>
            <p:blipFill>
              <a:blip r:embed="rId104"/>
            </p:blipFill>
            <p:spPr>
              <a:xfrm>
                <a:off x="10058400" y="920750"/>
                <a:ext cx="139700" cy="120650"/>
              </a:xfrm>
              <a:prstGeom prst="rect"/>
            </p:spPr>
          </p:pic>
        </mc:Fallback>
      </mc:AlternateContent>
      <mc:AlternateContent xmlns:mc="http://schemas.openxmlformats.org/markup-compatibility/2006" xmlns:p14="http://schemas.microsoft.com/office/powerpoint/2010/main">
        <mc:Choice Requires="p14">
          <p:contentPart r:id="rId105" p14:bwMode="auto">
            <p14:nvContentPartPr>
              <p14:cNvPr id="56" name="Ink 55"/>
              <p14:cNvContentPartPr/>
              <p14:nvPr/>
            </p14:nvContentPartPr>
            <p14:xfrm>
              <a:off x="10134600" y="812800"/>
              <a:ext cx="114300" cy="12700"/>
            </p14:xfrm>
          </p:contentPart>
        </mc:Choice>
        <mc:Fallback xmlns="">
          <p:pic>
            <p:nvPicPr>
              <p:cNvPr id="56" name="Ink 55"/>
            </p:nvPicPr>
            <p:blipFill>
              <a:blip r:embed="rId106"/>
            </p:blipFill>
            <p:spPr>
              <a:xfrm>
                <a:off x="10134600" y="812800"/>
                <a:ext cx="114300" cy="12700"/>
              </a:xfrm>
              <a:prstGeom prst="rect"/>
            </p:spPr>
          </p:pic>
        </mc:Fallback>
      </mc:AlternateContent>
      <mc:AlternateContent xmlns:mc="http://schemas.openxmlformats.org/markup-compatibility/2006" xmlns:p14="http://schemas.microsoft.com/office/powerpoint/2010/main">
        <mc:Choice Requires="p14">
          <p:contentPart r:id="rId107" p14:bwMode="auto">
            <p14:nvContentPartPr>
              <p14:cNvPr id="57" name="Ink 56"/>
              <p14:cNvContentPartPr/>
              <p14:nvPr/>
            </p14:nvContentPartPr>
            <p14:xfrm>
              <a:off x="10267950" y="762000"/>
              <a:ext cx="146050" cy="82550"/>
            </p14:xfrm>
          </p:contentPart>
        </mc:Choice>
        <mc:Fallback xmlns="">
          <p:pic>
            <p:nvPicPr>
              <p:cNvPr id="57" name="Ink 56"/>
            </p:nvPicPr>
            <p:blipFill>
              <a:blip r:embed="rId108"/>
            </p:blipFill>
            <p:spPr>
              <a:xfrm>
                <a:off x="10267950" y="762000"/>
                <a:ext cx="146050" cy="82550"/>
              </a:xfrm>
              <a:prstGeom prst="rect"/>
            </p:spPr>
          </p:pic>
        </mc:Fallback>
      </mc:AlternateContent>
      <mc:AlternateContent xmlns:mc="http://schemas.openxmlformats.org/markup-compatibility/2006" xmlns:p14="http://schemas.microsoft.com/office/powerpoint/2010/main">
        <mc:Choice Requires="p14">
          <p:contentPart r:id="rId109" p14:bwMode="auto">
            <p14:nvContentPartPr>
              <p14:cNvPr id="58" name="Ink 57"/>
              <p14:cNvContentPartPr/>
              <p14:nvPr/>
            </p14:nvContentPartPr>
            <p14:xfrm>
              <a:off x="10477500" y="800100"/>
              <a:ext cx="19050" cy="95250"/>
            </p14:xfrm>
          </p:contentPart>
        </mc:Choice>
        <mc:Fallback xmlns="">
          <p:pic>
            <p:nvPicPr>
              <p:cNvPr id="58" name="Ink 57"/>
            </p:nvPicPr>
            <p:blipFill>
              <a:blip r:embed="rId110"/>
            </p:blipFill>
            <p:spPr>
              <a:xfrm>
                <a:off x="10477500" y="800100"/>
                <a:ext cx="19050" cy="95250"/>
              </a:xfrm>
              <a:prstGeom prst="rect"/>
            </p:spPr>
          </p:pic>
        </mc:Fallback>
      </mc:AlternateContent>
      <mc:AlternateContent xmlns:mc="http://schemas.openxmlformats.org/markup-compatibility/2006" xmlns:p14="http://schemas.microsoft.com/office/powerpoint/2010/main">
        <mc:Choice Requires="p14">
          <p:contentPart r:id="rId111" p14:bwMode="auto">
            <p14:nvContentPartPr>
              <p14:cNvPr id="59" name="Ink 58"/>
              <p14:cNvContentPartPr/>
              <p14:nvPr/>
            </p14:nvContentPartPr>
            <p14:xfrm>
              <a:off x="6184900" y="1593850"/>
              <a:ext cx="190500" cy="120650"/>
            </p14:xfrm>
          </p:contentPart>
        </mc:Choice>
        <mc:Fallback xmlns="">
          <p:pic>
            <p:nvPicPr>
              <p:cNvPr id="59" name="Ink 58"/>
            </p:nvPicPr>
            <p:blipFill>
              <a:blip r:embed="rId112"/>
            </p:blipFill>
            <p:spPr>
              <a:xfrm>
                <a:off x="6184900" y="1593850"/>
                <a:ext cx="190500" cy="120650"/>
              </a:xfrm>
              <a:prstGeom prst="rect"/>
            </p:spPr>
          </p:pic>
        </mc:Fallback>
      </mc:AlternateContent>
      <mc:AlternateContent xmlns:mc="http://schemas.openxmlformats.org/markup-compatibility/2006" xmlns:p14="http://schemas.microsoft.com/office/powerpoint/2010/main">
        <mc:Choice Requires="p14">
          <p:contentPart r:id="rId113" p14:bwMode="auto">
            <p14:nvContentPartPr>
              <p14:cNvPr id="60" name="Ink 59"/>
              <p14:cNvContentPartPr/>
              <p14:nvPr/>
            </p14:nvContentPartPr>
            <p14:xfrm>
              <a:off x="6438900" y="1657350"/>
              <a:ext cx="25400" cy="114300"/>
            </p14:xfrm>
          </p:contentPart>
        </mc:Choice>
        <mc:Fallback xmlns="">
          <p:pic>
            <p:nvPicPr>
              <p:cNvPr id="60" name="Ink 59"/>
            </p:nvPicPr>
            <p:blipFill>
              <a:blip r:embed="rId114"/>
            </p:blipFill>
            <p:spPr>
              <a:xfrm>
                <a:off x="6438900" y="1657350"/>
                <a:ext cx="25400" cy="114300"/>
              </a:xfrm>
              <a:prstGeom prst="rect"/>
            </p:spPr>
          </p:pic>
        </mc:Fallback>
      </mc:AlternateContent>
      <mc:AlternateContent xmlns:mc="http://schemas.openxmlformats.org/markup-compatibility/2006" xmlns:p14="http://schemas.microsoft.com/office/powerpoint/2010/main">
        <mc:Choice Requires="p14">
          <p:contentPart r:id="rId115" p14:bwMode="auto">
            <p14:nvContentPartPr>
              <p14:cNvPr id="61" name="Ink 60"/>
              <p14:cNvContentPartPr/>
              <p14:nvPr/>
            </p14:nvContentPartPr>
            <p14:xfrm>
              <a:off x="6572250" y="1606550"/>
              <a:ext cx="95250" cy="25400"/>
            </p14:xfrm>
          </p:contentPart>
        </mc:Choice>
        <mc:Fallback xmlns="">
          <p:pic>
            <p:nvPicPr>
              <p:cNvPr id="61" name="Ink 60"/>
            </p:nvPicPr>
            <p:blipFill>
              <a:blip r:embed="rId116"/>
            </p:blipFill>
            <p:spPr>
              <a:xfrm>
                <a:off x="6572250" y="1606550"/>
                <a:ext cx="95250" cy="25400"/>
              </a:xfrm>
              <a:prstGeom prst="rect"/>
            </p:spPr>
          </p:pic>
        </mc:Fallback>
      </mc:AlternateContent>
      <mc:AlternateContent xmlns:mc="http://schemas.openxmlformats.org/markup-compatibility/2006" xmlns:p14="http://schemas.microsoft.com/office/powerpoint/2010/main">
        <mc:Choice Requires="p14">
          <p:contentPart r:id="rId117" p14:bwMode="auto">
            <p14:nvContentPartPr>
              <p14:cNvPr id="62" name="Ink 61"/>
              <p14:cNvContentPartPr/>
              <p14:nvPr/>
            </p14:nvContentPartPr>
            <p14:xfrm>
              <a:off x="6572250" y="1638300"/>
              <a:ext cx="107950" cy="25400"/>
            </p14:xfrm>
          </p:contentPart>
        </mc:Choice>
        <mc:Fallback xmlns="">
          <p:pic>
            <p:nvPicPr>
              <p:cNvPr id="62" name="Ink 61"/>
            </p:nvPicPr>
            <p:blipFill>
              <a:blip r:embed="rId118"/>
            </p:blipFill>
            <p:spPr>
              <a:xfrm>
                <a:off x="6572250" y="1638300"/>
                <a:ext cx="107950" cy="25400"/>
              </a:xfrm>
              <a:prstGeom prst="rect"/>
            </p:spPr>
          </p:pic>
        </mc:Fallback>
      </mc:AlternateContent>
      <mc:AlternateContent xmlns:mc="http://schemas.openxmlformats.org/markup-compatibility/2006" xmlns:p14="http://schemas.microsoft.com/office/powerpoint/2010/main">
        <mc:Choice Requires="p14">
          <p:contentPart r:id="rId119" p14:bwMode="auto">
            <p14:nvContentPartPr>
              <p14:cNvPr id="63" name="Ink 62"/>
              <p14:cNvContentPartPr/>
              <p14:nvPr/>
            </p14:nvContentPartPr>
            <p14:xfrm>
              <a:off x="2533650" y="2146300"/>
              <a:ext cx="533400" cy="120650"/>
            </p14:xfrm>
          </p:contentPart>
        </mc:Choice>
        <mc:Fallback xmlns="">
          <p:pic>
            <p:nvPicPr>
              <p:cNvPr id="63" name="Ink 62"/>
            </p:nvPicPr>
            <p:blipFill>
              <a:blip r:embed="rId120"/>
            </p:blipFill>
            <p:spPr>
              <a:xfrm>
                <a:off x="2533650" y="2146300"/>
                <a:ext cx="533400" cy="120650"/>
              </a:xfrm>
              <a:prstGeom prst="rect"/>
            </p:spPr>
          </p:pic>
        </mc:Fallback>
      </mc:AlternateContent>
      <mc:AlternateContent xmlns:mc="http://schemas.openxmlformats.org/markup-compatibility/2006" xmlns:p14="http://schemas.microsoft.com/office/powerpoint/2010/main">
        <mc:Choice Requires="p14">
          <p:contentPart r:id="rId121" p14:bwMode="auto">
            <p14:nvContentPartPr>
              <p14:cNvPr id="64" name="Ink 63"/>
              <p14:cNvContentPartPr/>
              <p14:nvPr/>
            </p14:nvContentPartPr>
            <p14:xfrm>
              <a:off x="6807200" y="1549400"/>
              <a:ext cx="184150" cy="114300"/>
            </p14:xfrm>
          </p:contentPart>
        </mc:Choice>
        <mc:Fallback xmlns="">
          <p:pic>
            <p:nvPicPr>
              <p:cNvPr id="64" name="Ink 63"/>
            </p:nvPicPr>
            <p:blipFill>
              <a:blip r:embed="rId122"/>
            </p:blipFill>
            <p:spPr>
              <a:xfrm>
                <a:off x="6807200" y="1549400"/>
                <a:ext cx="184150" cy="114300"/>
              </a:xfrm>
              <a:prstGeom prst="rect"/>
            </p:spPr>
          </p:pic>
        </mc:Fallback>
      </mc:AlternateContent>
      <mc:AlternateContent xmlns:mc="http://schemas.openxmlformats.org/markup-compatibility/2006" xmlns:p14="http://schemas.microsoft.com/office/powerpoint/2010/main">
        <mc:Choice Requires="p14">
          <p:contentPart r:id="rId123" p14:bwMode="auto">
            <p14:nvContentPartPr>
              <p14:cNvPr id="65" name="Ink 64"/>
              <p14:cNvContentPartPr/>
              <p14:nvPr/>
            </p14:nvContentPartPr>
            <p14:xfrm>
              <a:off x="7048500" y="1606550"/>
              <a:ext cx="25400" cy="101600"/>
            </p14:xfrm>
          </p:contentPart>
        </mc:Choice>
        <mc:Fallback xmlns="">
          <p:pic>
            <p:nvPicPr>
              <p:cNvPr id="65" name="Ink 64"/>
            </p:nvPicPr>
            <p:blipFill>
              <a:blip r:embed="rId124"/>
            </p:blipFill>
            <p:spPr>
              <a:xfrm>
                <a:off x="7048500" y="1606550"/>
                <a:ext cx="25400" cy="101600"/>
              </a:xfrm>
              <a:prstGeom prst="rect"/>
            </p:spPr>
          </p:pic>
        </mc:Fallback>
      </mc:AlternateContent>
      <mc:AlternateContent xmlns:mc="http://schemas.openxmlformats.org/markup-compatibility/2006" xmlns:p14="http://schemas.microsoft.com/office/powerpoint/2010/main">
        <mc:Choice Requires="p14">
          <p:contentPart r:id="rId125" p14:bwMode="auto">
            <p14:nvContentPartPr>
              <p14:cNvPr id="66" name="Ink 65"/>
              <p14:cNvContentPartPr/>
              <p14:nvPr/>
            </p14:nvContentPartPr>
            <p14:xfrm>
              <a:off x="7004050" y="1619250"/>
              <a:ext cx="76200" cy="69850"/>
            </p14:xfrm>
          </p:contentPart>
        </mc:Choice>
        <mc:Fallback xmlns="">
          <p:pic>
            <p:nvPicPr>
              <p:cNvPr id="66" name="Ink 65"/>
            </p:nvPicPr>
            <p:blipFill>
              <a:blip r:embed="rId126"/>
            </p:blipFill>
            <p:spPr>
              <a:xfrm>
                <a:off x="7004050" y="1619250"/>
                <a:ext cx="76200" cy="69850"/>
              </a:xfrm>
              <a:prstGeom prst="rect"/>
            </p:spPr>
          </p:pic>
        </mc:Fallback>
      </mc:AlternateContent>
      <mc:AlternateContent xmlns:mc="http://schemas.openxmlformats.org/markup-compatibility/2006" xmlns:p14="http://schemas.microsoft.com/office/powerpoint/2010/main">
        <mc:Choice Requires="p14">
          <p:contentPart r:id="rId127" p14:bwMode="auto">
            <p14:nvContentPartPr>
              <p14:cNvPr id="67" name="Ink 66"/>
              <p14:cNvContentPartPr/>
              <p14:nvPr/>
            </p14:nvContentPartPr>
            <p14:xfrm>
              <a:off x="7010400" y="1454150"/>
              <a:ext cx="12700" cy="82550"/>
            </p14:xfrm>
          </p:contentPart>
        </mc:Choice>
        <mc:Fallback xmlns="">
          <p:pic>
            <p:nvPicPr>
              <p:cNvPr id="67" name="Ink 66"/>
            </p:nvPicPr>
            <p:blipFill>
              <a:blip r:embed="rId128"/>
            </p:blipFill>
            <p:spPr>
              <a:xfrm>
                <a:off x="7010400" y="1454150"/>
                <a:ext cx="12700" cy="82550"/>
              </a:xfrm>
              <a:prstGeom prst="rect"/>
            </p:spPr>
          </p:pic>
        </mc:Fallback>
      </mc:AlternateContent>
      <mc:AlternateContent xmlns:mc="http://schemas.openxmlformats.org/markup-compatibility/2006" xmlns:p14="http://schemas.microsoft.com/office/powerpoint/2010/main">
        <mc:Choice Requires="p14">
          <p:contentPart r:id="rId129" p14:bwMode="auto">
            <p14:nvContentPartPr>
              <p14:cNvPr id="68" name="Ink 67"/>
              <p14:cNvContentPartPr/>
              <p14:nvPr/>
            </p14:nvContentPartPr>
            <p14:xfrm>
              <a:off x="7137400" y="1536700"/>
              <a:ext cx="69850" cy="165100"/>
            </p14:xfrm>
          </p:contentPart>
        </mc:Choice>
        <mc:Fallback xmlns="">
          <p:pic>
            <p:nvPicPr>
              <p:cNvPr id="68" name="Ink 67"/>
            </p:nvPicPr>
            <p:blipFill>
              <a:blip r:embed="rId130"/>
            </p:blipFill>
            <p:spPr>
              <a:xfrm>
                <a:off x="7137400" y="1536700"/>
                <a:ext cx="69850" cy="165100"/>
              </a:xfrm>
              <a:prstGeom prst="rect"/>
            </p:spPr>
          </p:pic>
        </mc:Fallback>
      </mc:AlternateContent>
      <mc:AlternateContent xmlns:mc="http://schemas.openxmlformats.org/markup-compatibility/2006" xmlns:p14="http://schemas.microsoft.com/office/powerpoint/2010/main">
        <mc:Choice Requires="p14">
          <p:contentPart r:id="rId131" p14:bwMode="auto">
            <p14:nvContentPartPr>
              <p14:cNvPr id="69" name="Ink 68"/>
              <p14:cNvContentPartPr/>
              <p14:nvPr/>
            </p14:nvContentPartPr>
            <p14:xfrm>
              <a:off x="7283450" y="1568450"/>
              <a:ext cx="101600" cy="25400"/>
            </p14:xfrm>
          </p:contentPart>
        </mc:Choice>
        <mc:Fallback xmlns="">
          <p:pic>
            <p:nvPicPr>
              <p:cNvPr id="69" name="Ink 68"/>
            </p:nvPicPr>
            <p:blipFill>
              <a:blip r:embed="rId132"/>
            </p:blipFill>
            <p:spPr>
              <a:xfrm>
                <a:off x="7283450" y="1568450"/>
                <a:ext cx="101600" cy="25400"/>
              </a:xfrm>
              <a:prstGeom prst="rect"/>
            </p:spPr>
          </p:pic>
        </mc:Fallback>
      </mc:AlternateContent>
      <mc:AlternateContent xmlns:mc="http://schemas.openxmlformats.org/markup-compatibility/2006" xmlns:p14="http://schemas.microsoft.com/office/powerpoint/2010/main">
        <mc:Choice Requires="p14">
          <p:contentPart r:id="rId133" p14:bwMode="auto">
            <p14:nvContentPartPr>
              <p14:cNvPr id="70" name="Ink 69"/>
              <p14:cNvContentPartPr/>
              <p14:nvPr/>
            </p14:nvContentPartPr>
            <p14:xfrm>
              <a:off x="7327900" y="1536700"/>
              <a:ext cx="38100" cy="107950"/>
            </p14:xfrm>
          </p:contentPart>
        </mc:Choice>
        <mc:Fallback xmlns="">
          <p:pic>
            <p:nvPicPr>
              <p:cNvPr id="70" name="Ink 69"/>
            </p:nvPicPr>
            <p:blipFill>
              <a:blip r:embed="rId134"/>
            </p:blipFill>
            <p:spPr>
              <a:xfrm>
                <a:off x="7327900" y="1536700"/>
                <a:ext cx="38100" cy="107950"/>
              </a:xfrm>
              <a:prstGeom prst="rect"/>
            </p:spPr>
          </p:pic>
        </mc:Fallback>
      </mc:AlternateContent>
      <mc:AlternateContent xmlns:mc="http://schemas.openxmlformats.org/markup-compatibility/2006" xmlns:p14="http://schemas.microsoft.com/office/powerpoint/2010/main">
        <mc:Choice Requires="p14">
          <p:contentPart r:id="rId135" p14:bwMode="auto">
            <p14:nvContentPartPr>
              <p14:cNvPr id="71" name="Ink 70"/>
              <p14:cNvContentPartPr/>
              <p14:nvPr/>
            </p14:nvContentPartPr>
            <p14:xfrm>
              <a:off x="7442200" y="1485900"/>
              <a:ext cx="88900" cy="133350"/>
            </p14:xfrm>
          </p:contentPart>
        </mc:Choice>
        <mc:Fallback xmlns="">
          <p:pic>
            <p:nvPicPr>
              <p:cNvPr id="71" name="Ink 70"/>
            </p:nvPicPr>
            <p:blipFill>
              <a:blip r:embed="rId136"/>
            </p:blipFill>
            <p:spPr>
              <a:xfrm>
                <a:off x="7442200" y="1485900"/>
                <a:ext cx="88900" cy="133350"/>
              </a:xfrm>
              <a:prstGeom prst="rect"/>
            </p:spPr>
          </p:pic>
        </mc:Fallback>
      </mc:AlternateContent>
      <mc:AlternateContent xmlns:mc="http://schemas.openxmlformats.org/markup-compatibility/2006" xmlns:p14="http://schemas.microsoft.com/office/powerpoint/2010/main">
        <mc:Choice Requires="p14">
          <p:contentPart r:id="rId137" p14:bwMode="auto">
            <p14:nvContentPartPr>
              <p14:cNvPr id="72" name="Ink 71"/>
              <p14:cNvContentPartPr/>
              <p14:nvPr/>
            </p14:nvContentPartPr>
            <p14:xfrm>
              <a:off x="7537450" y="1409700"/>
              <a:ext cx="25400" cy="101600"/>
            </p14:xfrm>
          </p:contentPart>
        </mc:Choice>
        <mc:Fallback xmlns="">
          <p:pic>
            <p:nvPicPr>
              <p:cNvPr id="72" name="Ink 71"/>
            </p:nvPicPr>
            <p:blipFill>
              <a:blip r:embed="rId138"/>
            </p:blipFill>
            <p:spPr>
              <a:xfrm>
                <a:off x="7537450" y="1409700"/>
                <a:ext cx="25400" cy="101600"/>
              </a:xfrm>
              <a:prstGeom prst="rect"/>
            </p:spPr>
          </p:pic>
        </mc:Fallback>
      </mc:AlternateContent>
      <mc:AlternateContent xmlns:mc="http://schemas.openxmlformats.org/markup-compatibility/2006" xmlns:p14="http://schemas.microsoft.com/office/powerpoint/2010/main">
        <mc:Choice Requires="p14">
          <p:contentPart r:id="rId139" p14:bwMode="auto">
            <p14:nvContentPartPr>
              <p14:cNvPr id="73" name="Ink 72"/>
              <p14:cNvContentPartPr/>
              <p14:nvPr/>
            </p14:nvContentPartPr>
            <p14:xfrm>
              <a:off x="7664450" y="1530350"/>
              <a:ext cx="95250" cy="12700"/>
            </p14:xfrm>
          </p:contentPart>
        </mc:Choice>
        <mc:Fallback xmlns="">
          <p:pic>
            <p:nvPicPr>
              <p:cNvPr id="73" name="Ink 72"/>
            </p:nvPicPr>
            <p:blipFill>
              <a:blip r:embed="rId140"/>
            </p:blipFill>
            <p:spPr>
              <a:xfrm>
                <a:off x="7664450" y="1530350"/>
                <a:ext cx="95250" cy="12700"/>
              </a:xfrm>
              <a:prstGeom prst="rect"/>
            </p:spPr>
          </p:pic>
        </mc:Fallback>
      </mc:AlternateContent>
      <mc:AlternateContent xmlns:mc="http://schemas.openxmlformats.org/markup-compatibility/2006" xmlns:p14="http://schemas.microsoft.com/office/powerpoint/2010/main">
        <mc:Choice Requires="p14">
          <p:contentPart r:id="rId141" p14:bwMode="auto">
            <p14:nvContentPartPr>
              <p14:cNvPr id="74" name="Ink 73"/>
              <p14:cNvContentPartPr/>
              <p14:nvPr/>
            </p14:nvContentPartPr>
            <p14:xfrm>
              <a:off x="7664450" y="1568450"/>
              <a:ext cx="120650" cy="25400"/>
            </p14:xfrm>
          </p:contentPart>
        </mc:Choice>
        <mc:Fallback xmlns="">
          <p:pic>
            <p:nvPicPr>
              <p:cNvPr id="74" name="Ink 73"/>
            </p:nvPicPr>
            <p:blipFill>
              <a:blip r:embed="rId142"/>
            </p:blipFill>
            <p:spPr>
              <a:xfrm>
                <a:off x="7664450" y="1568450"/>
                <a:ext cx="120650" cy="25400"/>
              </a:xfrm>
              <a:prstGeom prst="rect"/>
            </p:spPr>
          </p:pic>
        </mc:Fallback>
      </mc:AlternateContent>
      <mc:AlternateContent xmlns:mc="http://schemas.openxmlformats.org/markup-compatibility/2006" xmlns:p14="http://schemas.microsoft.com/office/powerpoint/2010/main">
        <mc:Choice Requires="p14">
          <p:contentPart r:id="rId143" p14:bwMode="auto">
            <p14:nvContentPartPr>
              <p14:cNvPr id="75" name="Ink 74"/>
              <p14:cNvContentPartPr/>
              <p14:nvPr/>
            </p14:nvContentPartPr>
            <p14:xfrm>
              <a:off x="2374900" y="2616200"/>
              <a:ext cx="12700" cy="360"/>
            </p14:xfrm>
          </p:contentPart>
        </mc:Choice>
        <mc:Fallback xmlns="">
          <p:pic>
            <p:nvPicPr>
              <p:cNvPr id="75" name="Ink 74"/>
            </p:nvPicPr>
            <p:blipFill>
              <a:blip r:embed="rId144"/>
            </p:blipFill>
            <p:spPr>
              <a:xfrm>
                <a:off x="2374900" y="2616200"/>
                <a:ext cx="12700" cy="360"/>
              </a:xfrm>
              <a:prstGeom prst="rect"/>
            </p:spPr>
          </p:pic>
        </mc:Fallback>
      </mc:AlternateContent>
      <mc:AlternateContent xmlns:mc="http://schemas.openxmlformats.org/markup-compatibility/2006" xmlns:p14="http://schemas.microsoft.com/office/powerpoint/2010/main">
        <mc:Choice Requires="p14">
          <p:contentPart r:id="rId145" p14:bwMode="auto">
            <p14:nvContentPartPr>
              <p14:cNvPr id="76" name="Ink 75"/>
              <p14:cNvContentPartPr/>
              <p14:nvPr/>
            </p14:nvContentPartPr>
            <p14:xfrm>
              <a:off x="7969250" y="1524000"/>
              <a:ext cx="146050" cy="25400"/>
            </p14:xfrm>
          </p:contentPart>
        </mc:Choice>
        <mc:Fallback xmlns="">
          <p:pic>
            <p:nvPicPr>
              <p:cNvPr id="76" name="Ink 75"/>
            </p:nvPicPr>
            <p:blipFill>
              <a:blip r:embed="rId146"/>
            </p:blipFill>
            <p:spPr>
              <a:xfrm>
                <a:off x="7969250" y="1524000"/>
                <a:ext cx="146050" cy="25400"/>
              </a:xfrm>
              <a:prstGeom prst="rect"/>
            </p:spPr>
          </p:pic>
        </mc:Fallback>
      </mc:AlternateContent>
      <mc:AlternateContent xmlns:mc="http://schemas.openxmlformats.org/markup-compatibility/2006" xmlns:p14="http://schemas.microsoft.com/office/powerpoint/2010/main">
        <mc:Choice Requires="p14">
          <p:contentPart r:id="rId147" p14:bwMode="auto">
            <p14:nvContentPartPr>
              <p14:cNvPr id="77" name="Ink 76"/>
              <p14:cNvContentPartPr/>
              <p14:nvPr/>
            </p14:nvContentPartPr>
            <p14:xfrm>
              <a:off x="8140700" y="1454150"/>
              <a:ext cx="25400" cy="146050"/>
            </p14:xfrm>
          </p:contentPart>
        </mc:Choice>
        <mc:Fallback xmlns="">
          <p:pic>
            <p:nvPicPr>
              <p:cNvPr id="77" name="Ink 76"/>
            </p:nvPicPr>
            <p:blipFill>
              <a:blip r:embed="rId148"/>
            </p:blipFill>
            <p:spPr>
              <a:xfrm>
                <a:off x="8140700" y="1454150"/>
                <a:ext cx="25400" cy="146050"/>
              </a:xfrm>
              <a:prstGeom prst="rect"/>
            </p:spPr>
          </p:pic>
        </mc:Fallback>
      </mc:AlternateContent>
      <mc:AlternateContent xmlns:mc="http://schemas.openxmlformats.org/markup-compatibility/2006" xmlns:p14="http://schemas.microsoft.com/office/powerpoint/2010/main">
        <mc:Choice Requires="p14">
          <p:contentPart r:id="rId149" p14:bwMode="auto">
            <p14:nvContentPartPr>
              <p14:cNvPr id="78" name="Ink 77"/>
              <p14:cNvContentPartPr/>
              <p14:nvPr/>
            </p14:nvContentPartPr>
            <p14:xfrm>
              <a:off x="8235950" y="1485900"/>
              <a:ext cx="50800" cy="107950"/>
            </p14:xfrm>
          </p:contentPart>
        </mc:Choice>
        <mc:Fallback xmlns="">
          <p:pic>
            <p:nvPicPr>
              <p:cNvPr id="78" name="Ink 77"/>
            </p:nvPicPr>
            <p:blipFill>
              <a:blip r:embed="rId150"/>
            </p:blipFill>
            <p:spPr>
              <a:xfrm>
                <a:off x="8235950" y="1485900"/>
                <a:ext cx="50800" cy="107950"/>
              </a:xfrm>
              <a:prstGeom prst="rect"/>
            </p:spPr>
          </p:pic>
        </mc:Fallback>
      </mc:AlternateContent>
      <mc:AlternateContent xmlns:mc="http://schemas.openxmlformats.org/markup-compatibility/2006" xmlns:p14="http://schemas.microsoft.com/office/powerpoint/2010/main">
        <mc:Choice Requires="p14">
          <p:contentPart r:id="rId151" p14:bwMode="auto">
            <p14:nvContentPartPr>
              <p14:cNvPr id="79" name="Ink 78"/>
              <p14:cNvContentPartPr/>
              <p14:nvPr/>
            </p14:nvContentPartPr>
            <p14:xfrm>
              <a:off x="8223250" y="1524000"/>
              <a:ext cx="114300" cy="69850"/>
            </p14:xfrm>
          </p:contentPart>
        </mc:Choice>
        <mc:Fallback xmlns="">
          <p:pic>
            <p:nvPicPr>
              <p:cNvPr id="79" name="Ink 78"/>
            </p:nvPicPr>
            <p:blipFill>
              <a:blip r:embed="rId152"/>
            </p:blipFill>
            <p:spPr>
              <a:xfrm>
                <a:off x="8223250" y="1524000"/>
                <a:ext cx="114300" cy="69850"/>
              </a:xfrm>
              <a:prstGeom prst="rect"/>
            </p:spPr>
          </p:pic>
        </mc:Fallback>
      </mc:AlternateContent>
      <mc:AlternateContent xmlns:mc="http://schemas.openxmlformats.org/markup-compatibility/2006" xmlns:p14="http://schemas.microsoft.com/office/powerpoint/2010/main">
        <mc:Choice Requires="p14">
          <p:contentPart r:id="rId153" p14:bwMode="auto">
            <p14:nvContentPartPr>
              <p14:cNvPr id="80" name="Ink 79"/>
              <p14:cNvContentPartPr/>
              <p14:nvPr/>
            </p14:nvContentPartPr>
            <p14:xfrm>
              <a:off x="8401050" y="1454150"/>
              <a:ext cx="19050" cy="360"/>
            </p14:xfrm>
          </p:contentPart>
        </mc:Choice>
        <mc:Fallback xmlns="">
          <p:pic>
            <p:nvPicPr>
              <p:cNvPr id="80" name="Ink 79"/>
            </p:nvPicPr>
            <p:blipFill>
              <a:blip r:embed="rId154"/>
            </p:blipFill>
            <p:spPr>
              <a:xfrm>
                <a:off x="8401050" y="1454150"/>
                <a:ext cx="19050" cy="360"/>
              </a:xfrm>
              <a:prstGeom prst="rect"/>
            </p:spPr>
          </p:pic>
        </mc:Fallback>
      </mc:AlternateContent>
      <mc:AlternateContent xmlns:mc="http://schemas.openxmlformats.org/markup-compatibility/2006" xmlns:p14="http://schemas.microsoft.com/office/powerpoint/2010/main">
        <mc:Choice Requires="p14">
          <p:contentPart r:id="rId155" p14:bwMode="auto">
            <p14:nvContentPartPr>
              <p14:cNvPr id="81" name="Ink 80"/>
              <p14:cNvContentPartPr/>
              <p14:nvPr/>
            </p14:nvContentPartPr>
            <p14:xfrm>
              <a:off x="8394700" y="1447800"/>
              <a:ext cx="82550" cy="146050"/>
            </p14:xfrm>
          </p:contentPart>
        </mc:Choice>
        <mc:Fallback xmlns="">
          <p:pic>
            <p:nvPicPr>
              <p:cNvPr id="81" name="Ink 80"/>
            </p:nvPicPr>
            <p:blipFill>
              <a:blip r:embed="rId156"/>
            </p:blipFill>
            <p:spPr>
              <a:xfrm>
                <a:off x="8394700" y="1447800"/>
                <a:ext cx="82550" cy="146050"/>
              </a:xfrm>
              <a:prstGeom prst="rect"/>
            </p:spPr>
          </p:pic>
        </mc:Fallback>
      </mc:AlternateContent>
      <mc:AlternateContent xmlns:mc="http://schemas.openxmlformats.org/markup-compatibility/2006" xmlns:p14="http://schemas.microsoft.com/office/powerpoint/2010/main">
        <mc:Choice Requires="p14">
          <p:contentPart r:id="rId157" p14:bwMode="auto">
            <p14:nvContentPartPr>
              <p14:cNvPr id="82" name="Ink 81"/>
              <p14:cNvContentPartPr/>
              <p14:nvPr/>
            </p14:nvContentPartPr>
            <p14:xfrm>
              <a:off x="8470900" y="1485900"/>
              <a:ext cx="114300" cy="19050"/>
            </p14:xfrm>
          </p:contentPart>
        </mc:Choice>
        <mc:Fallback xmlns="">
          <p:pic>
            <p:nvPicPr>
              <p:cNvPr id="82" name="Ink 81"/>
            </p:nvPicPr>
            <p:blipFill>
              <a:blip r:embed="rId158"/>
            </p:blipFill>
            <p:spPr>
              <a:xfrm>
                <a:off x="8470900" y="1485900"/>
                <a:ext cx="114300" cy="19050"/>
              </a:xfrm>
              <a:prstGeom prst="rect"/>
            </p:spPr>
          </p:pic>
        </mc:Fallback>
      </mc:AlternateContent>
      <mc:AlternateContent xmlns:mc="http://schemas.openxmlformats.org/markup-compatibility/2006" xmlns:p14="http://schemas.microsoft.com/office/powerpoint/2010/main">
        <mc:Choice Requires="p14">
          <p:contentPart r:id="rId159" p14:bwMode="auto">
            <p14:nvContentPartPr>
              <p14:cNvPr id="83" name="Ink 82"/>
              <p14:cNvContentPartPr/>
              <p14:nvPr/>
            </p14:nvContentPartPr>
            <p14:xfrm>
              <a:off x="8604250" y="1454150"/>
              <a:ext cx="19050" cy="88900"/>
            </p14:xfrm>
          </p:contentPart>
        </mc:Choice>
        <mc:Fallback xmlns="">
          <p:pic>
            <p:nvPicPr>
              <p:cNvPr id="83" name="Ink 82"/>
            </p:nvPicPr>
            <p:blipFill>
              <a:blip r:embed="rId160"/>
            </p:blipFill>
            <p:spPr>
              <a:xfrm>
                <a:off x="8604250" y="1454150"/>
                <a:ext cx="19050" cy="88900"/>
              </a:xfrm>
              <a:prstGeom prst="rect"/>
            </p:spPr>
          </p:pic>
        </mc:Fallback>
      </mc:AlternateContent>
      <mc:AlternateContent xmlns:mc="http://schemas.openxmlformats.org/markup-compatibility/2006" xmlns:p14="http://schemas.microsoft.com/office/powerpoint/2010/main">
        <mc:Choice Requires="p14">
          <p:contentPart r:id="rId161" p14:bwMode="auto">
            <p14:nvContentPartPr>
              <p14:cNvPr id="84" name="Ink 83"/>
              <p14:cNvContentPartPr/>
              <p14:nvPr/>
            </p14:nvContentPartPr>
            <p14:xfrm>
              <a:off x="8648700" y="1409700"/>
              <a:ext cx="57150" cy="165100"/>
            </p14:xfrm>
          </p:contentPart>
        </mc:Choice>
        <mc:Fallback xmlns="">
          <p:pic>
            <p:nvPicPr>
              <p:cNvPr id="84" name="Ink 83"/>
            </p:nvPicPr>
            <p:blipFill>
              <a:blip r:embed="rId162"/>
            </p:blipFill>
            <p:spPr>
              <a:xfrm>
                <a:off x="8648700" y="1409700"/>
                <a:ext cx="57150" cy="165100"/>
              </a:xfrm>
              <a:prstGeom prst="rect"/>
            </p:spPr>
          </p:pic>
        </mc:Fallback>
      </mc:AlternateContent>
      <mc:AlternateContent xmlns:mc="http://schemas.openxmlformats.org/markup-compatibility/2006" xmlns:p14="http://schemas.microsoft.com/office/powerpoint/2010/main">
        <mc:Choice Requires="p14">
          <p:contentPart r:id="rId163" p14:bwMode="auto">
            <p14:nvContentPartPr>
              <p14:cNvPr id="85" name="Ink 84"/>
              <p14:cNvContentPartPr/>
              <p14:nvPr/>
            </p14:nvContentPartPr>
            <p14:xfrm>
              <a:off x="8845550" y="1473200"/>
              <a:ext cx="127000" cy="12700"/>
            </p14:xfrm>
          </p:contentPart>
        </mc:Choice>
        <mc:Fallback xmlns="">
          <p:pic>
            <p:nvPicPr>
              <p:cNvPr id="85" name="Ink 84"/>
            </p:nvPicPr>
            <p:blipFill>
              <a:blip r:embed="rId164"/>
            </p:blipFill>
            <p:spPr>
              <a:xfrm>
                <a:off x="8845550" y="1473200"/>
                <a:ext cx="127000" cy="12700"/>
              </a:xfrm>
              <a:prstGeom prst="rect"/>
            </p:spPr>
          </p:pic>
        </mc:Fallback>
      </mc:AlternateContent>
      <mc:AlternateContent xmlns:mc="http://schemas.openxmlformats.org/markup-compatibility/2006" xmlns:p14="http://schemas.microsoft.com/office/powerpoint/2010/main">
        <mc:Choice Requires="p14">
          <p:contentPart r:id="rId165" p14:bwMode="auto">
            <p14:nvContentPartPr>
              <p14:cNvPr id="86" name="Ink 85"/>
              <p14:cNvContentPartPr/>
              <p14:nvPr/>
            </p14:nvContentPartPr>
            <p14:xfrm>
              <a:off x="8896350" y="1428750"/>
              <a:ext cx="25400" cy="133350"/>
            </p14:xfrm>
          </p:contentPart>
        </mc:Choice>
        <mc:Fallback xmlns="">
          <p:pic>
            <p:nvPicPr>
              <p:cNvPr id="86" name="Ink 85"/>
            </p:nvPicPr>
            <p:blipFill>
              <a:blip r:embed="rId166"/>
            </p:blipFill>
            <p:spPr>
              <a:xfrm>
                <a:off x="8896350" y="1428750"/>
                <a:ext cx="25400" cy="133350"/>
              </a:xfrm>
              <a:prstGeom prst="rect"/>
            </p:spPr>
          </p:pic>
        </mc:Fallback>
      </mc:AlternateContent>
      <mc:AlternateContent xmlns:mc="http://schemas.openxmlformats.org/markup-compatibility/2006" xmlns:p14="http://schemas.microsoft.com/office/powerpoint/2010/main">
        <mc:Choice Requires="p14">
          <p:contentPart r:id="rId167" p14:bwMode="auto">
            <p14:nvContentPartPr>
              <p14:cNvPr id="87" name="Ink 86"/>
              <p14:cNvContentPartPr/>
              <p14:nvPr/>
            </p14:nvContentPartPr>
            <p14:xfrm>
              <a:off x="9093200" y="1416050"/>
              <a:ext cx="25400" cy="139700"/>
            </p14:xfrm>
          </p:contentPart>
        </mc:Choice>
        <mc:Fallback xmlns="">
          <p:pic>
            <p:nvPicPr>
              <p:cNvPr id="87" name="Ink 86"/>
            </p:nvPicPr>
            <p:blipFill>
              <a:blip r:embed="rId168"/>
            </p:blipFill>
            <p:spPr>
              <a:xfrm>
                <a:off x="9093200" y="1416050"/>
                <a:ext cx="25400" cy="139700"/>
              </a:xfrm>
              <a:prstGeom prst="rect"/>
            </p:spPr>
          </p:pic>
        </mc:Fallback>
      </mc:AlternateContent>
      <mc:AlternateContent xmlns:mc="http://schemas.openxmlformats.org/markup-compatibility/2006" xmlns:p14="http://schemas.microsoft.com/office/powerpoint/2010/main">
        <mc:Choice Requires="p14">
          <p:contentPart r:id="rId169" p14:bwMode="auto">
            <p14:nvContentPartPr>
              <p14:cNvPr id="88" name="Ink 87"/>
              <p14:cNvContentPartPr/>
              <p14:nvPr/>
            </p14:nvContentPartPr>
            <p14:xfrm>
              <a:off x="9194800" y="1447800"/>
              <a:ext cx="101600" cy="6350"/>
            </p14:xfrm>
          </p:contentPart>
        </mc:Choice>
        <mc:Fallback xmlns="">
          <p:pic>
            <p:nvPicPr>
              <p:cNvPr id="88" name="Ink 87"/>
            </p:nvPicPr>
            <p:blipFill>
              <a:blip r:embed="rId170"/>
            </p:blipFill>
            <p:spPr>
              <a:xfrm>
                <a:off x="9194800" y="1447800"/>
                <a:ext cx="101600" cy="6350"/>
              </a:xfrm>
              <a:prstGeom prst="rect"/>
            </p:spPr>
          </p:pic>
        </mc:Fallback>
      </mc:AlternateContent>
      <mc:AlternateContent xmlns:mc="http://schemas.openxmlformats.org/markup-compatibility/2006" xmlns:p14="http://schemas.microsoft.com/office/powerpoint/2010/main">
        <mc:Choice Requires="p14">
          <p:contentPart r:id="rId171" p14:bwMode="auto">
            <p14:nvContentPartPr>
              <p14:cNvPr id="89" name="Ink 88"/>
              <p14:cNvContentPartPr/>
              <p14:nvPr/>
            </p14:nvContentPartPr>
            <p14:xfrm>
              <a:off x="9188450" y="1492250"/>
              <a:ext cx="120650" cy="25400"/>
            </p14:xfrm>
          </p:contentPart>
        </mc:Choice>
        <mc:Fallback xmlns="">
          <p:pic>
            <p:nvPicPr>
              <p:cNvPr id="89" name="Ink 88"/>
            </p:nvPicPr>
            <p:blipFill>
              <a:blip r:embed="rId172"/>
            </p:blipFill>
            <p:spPr>
              <a:xfrm>
                <a:off x="9188450" y="1492250"/>
                <a:ext cx="120650" cy="25400"/>
              </a:xfrm>
              <a:prstGeom prst="rect"/>
            </p:spPr>
          </p:pic>
        </mc:Fallback>
      </mc:AlternateContent>
      <mc:AlternateContent xmlns:mc="http://schemas.openxmlformats.org/markup-compatibility/2006" xmlns:p14="http://schemas.microsoft.com/office/powerpoint/2010/main">
        <mc:Choice Requires="p14">
          <p:contentPart r:id="rId173" p14:bwMode="auto">
            <p14:nvContentPartPr>
              <p14:cNvPr id="90" name="Ink 89"/>
              <p14:cNvContentPartPr/>
              <p14:nvPr/>
            </p14:nvContentPartPr>
            <p14:xfrm>
              <a:off x="9607550" y="1371600"/>
              <a:ext cx="146050" cy="165100"/>
            </p14:xfrm>
          </p:contentPart>
        </mc:Choice>
        <mc:Fallback xmlns="">
          <p:pic>
            <p:nvPicPr>
              <p:cNvPr id="90" name="Ink 89"/>
            </p:nvPicPr>
            <p:blipFill>
              <a:blip r:embed="rId174"/>
            </p:blipFill>
            <p:spPr>
              <a:xfrm>
                <a:off x="9607550" y="1371600"/>
                <a:ext cx="146050" cy="165100"/>
              </a:xfrm>
              <a:prstGeom prst="rect"/>
            </p:spPr>
          </p:pic>
        </mc:Fallback>
      </mc:AlternateContent>
      <mc:AlternateContent xmlns:mc="http://schemas.openxmlformats.org/markup-compatibility/2006" xmlns:p14="http://schemas.microsoft.com/office/powerpoint/2010/main">
        <mc:Choice Requires="p14">
          <p:contentPart r:id="rId175" p14:bwMode="auto">
            <p14:nvContentPartPr>
              <p14:cNvPr id="91" name="Ink 90"/>
              <p14:cNvContentPartPr/>
              <p14:nvPr/>
            </p14:nvContentPartPr>
            <p14:xfrm>
              <a:off x="10648950" y="565150"/>
              <a:ext cx="57150" cy="19050"/>
            </p14:xfrm>
          </p:contentPart>
        </mc:Choice>
        <mc:Fallback xmlns="">
          <p:pic>
            <p:nvPicPr>
              <p:cNvPr id="91" name="Ink 90"/>
            </p:nvPicPr>
            <p:blipFill>
              <a:blip r:embed="rId176"/>
            </p:blipFill>
            <p:spPr>
              <a:xfrm>
                <a:off x="10648950" y="565150"/>
                <a:ext cx="57150" cy="19050"/>
              </a:xfrm>
              <a:prstGeom prst="rect"/>
            </p:spPr>
          </p:pic>
        </mc:Fallback>
      </mc:AlternateContent>
      <mc:AlternateContent xmlns:mc="http://schemas.openxmlformats.org/markup-compatibility/2006" xmlns:p14="http://schemas.microsoft.com/office/powerpoint/2010/main">
        <mc:Choice Requires="p14">
          <p:contentPart r:id="rId177" p14:bwMode="auto">
            <p14:nvContentPartPr>
              <p14:cNvPr id="92" name="Ink 91"/>
              <p14:cNvContentPartPr/>
              <p14:nvPr/>
            </p14:nvContentPartPr>
            <p14:xfrm>
              <a:off x="10623550" y="635000"/>
              <a:ext cx="127000" cy="19050"/>
            </p14:xfrm>
          </p:contentPart>
        </mc:Choice>
        <mc:Fallback xmlns="">
          <p:pic>
            <p:nvPicPr>
              <p:cNvPr id="92" name="Ink 91"/>
            </p:nvPicPr>
            <p:blipFill>
              <a:blip r:embed="rId178"/>
            </p:blipFill>
            <p:spPr>
              <a:xfrm>
                <a:off x="10623550" y="635000"/>
                <a:ext cx="127000" cy="19050"/>
              </a:xfrm>
              <a:prstGeom prst="rect"/>
            </p:spPr>
          </p:pic>
        </mc:Fallback>
      </mc:AlternateContent>
      <mc:AlternateContent xmlns:mc="http://schemas.openxmlformats.org/markup-compatibility/2006" xmlns:p14="http://schemas.microsoft.com/office/powerpoint/2010/main">
        <mc:Choice Requires="p14">
          <p:contentPart r:id="rId179" p14:bwMode="auto">
            <p14:nvContentPartPr>
              <p14:cNvPr id="93" name="Ink 92"/>
              <p14:cNvContentPartPr/>
              <p14:nvPr/>
            </p14:nvContentPartPr>
            <p14:xfrm>
              <a:off x="10883900" y="355600"/>
              <a:ext cx="133350" cy="139700"/>
            </p14:xfrm>
          </p:contentPart>
        </mc:Choice>
        <mc:Fallback xmlns="">
          <p:pic>
            <p:nvPicPr>
              <p:cNvPr id="93" name="Ink 92"/>
            </p:nvPicPr>
            <p:blipFill>
              <a:blip r:embed="rId180"/>
            </p:blipFill>
            <p:spPr>
              <a:xfrm>
                <a:off x="10883900" y="355600"/>
                <a:ext cx="133350" cy="139700"/>
              </a:xfrm>
              <a:prstGeom prst="rect"/>
            </p:spPr>
          </p:pic>
        </mc:Fallback>
      </mc:AlternateContent>
      <mc:AlternateContent xmlns:mc="http://schemas.openxmlformats.org/markup-compatibility/2006" xmlns:p14="http://schemas.microsoft.com/office/powerpoint/2010/main">
        <mc:Choice Requires="p14">
          <p:contentPart r:id="rId181" p14:bwMode="auto">
            <p14:nvContentPartPr>
              <p14:cNvPr id="94" name="Ink 93"/>
              <p14:cNvContentPartPr/>
              <p14:nvPr/>
            </p14:nvContentPartPr>
            <p14:xfrm>
              <a:off x="11004550" y="196850"/>
              <a:ext cx="114300" cy="101600"/>
            </p14:xfrm>
          </p:contentPart>
        </mc:Choice>
        <mc:Fallback xmlns="">
          <p:pic>
            <p:nvPicPr>
              <p:cNvPr id="94" name="Ink 93"/>
            </p:nvPicPr>
            <p:blipFill>
              <a:blip r:embed="rId182"/>
            </p:blipFill>
            <p:spPr>
              <a:xfrm>
                <a:off x="11004550" y="196850"/>
                <a:ext cx="114300" cy="101600"/>
              </a:xfrm>
              <a:prstGeom prst="rect"/>
            </p:spPr>
          </p:pic>
        </mc:Fallback>
      </mc:AlternateContent>
      <mc:AlternateContent xmlns:mc="http://schemas.openxmlformats.org/markup-compatibility/2006" xmlns:p14="http://schemas.microsoft.com/office/powerpoint/2010/main">
        <mc:Choice Requires="p14">
          <p:contentPart r:id="rId183" p14:bwMode="auto">
            <p14:nvContentPartPr>
              <p14:cNvPr id="95" name="Ink 94"/>
              <p14:cNvContentPartPr/>
              <p14:nvPr/>
            </p14:nvContentPartPr>
            <p14:xfrm>
              <a:off x="11169650" y="406400"/>
              <a:ext cx="139700" cy="6350"/>
            </p14:xfrm>
          </p:contentPart>
        </mc:Choice>
        <mc:Fallback xmlns="">
          <p:pic>
            <p:nvPicPr>
              <p:cNvPr id="95" name="Ink 94"/>
            </p:nvPicPr>
            <p:blipFill>
              <a:blip r:embed="rId184"/>
            </p:blipFill>
            <p:spPr>
              <a:xfrm>
                <a:off x="11169650" y="406400"/>
                <a:ext cx="139700" cy="6350"/>
              </a:xfrm>
              <a:prstGeom prst="rect"/>
            </p:spPr>
          </p:pic>
        </mc:Fallback>
      </mc:AlternateContent>
      <mc:AlternateContent xmlns:mc="http://schemas.openxmlformats.org/markup-compatibility/2006" xmlns:p14="http://schemas.microsoft.com/office/powerpoint/2010/main">
        <mc:Choice Requires="p14">
          <p:contentPart r:id="rId185" p14:bwMode="auto">
            <p14:nvContentPartPr>
              <p14:cNvPr id="96" name="Ink 95"/>
              <p14:cNvContentPartPr/>
              <p14:nvPr/>
            </p14:nvContentPartPr>
            <p14:xfrm>
              <a:off x="11391900" y="330200"/>
              <a:ext cx="139700" cy="133350"/>
            </p14:xfrm>
          </p:contentPart>
        </mc:Choice>
        <mc:Fallback xmlns="">
          <p:pic>
            <p:nvPicPr>
              <p:cNvPr id="96" name="Ink 95"/>
            </p:nvPicPr>
            <p:blipFill>
              <a:blip r:embed="rId186"/>
            </p:blipFill>
            <p:spPr>
              <a:xfrm>
                <a:off x="11391900" y="330200"/>
                <a:ext cx="139700" cy="133350"/>
              </a:xfrm>
              <a:prstGeom prst="rect"/>
            </p:spPr>
          </p:pic>
        </mc:Fallback>
      </mc:AlternateContent>
      <mc:AlternateContent xmlns:mc="http://schemas.openxmlformats.org/markup-compatibility/2006" xmlns:p14="http://schemas.microsoft.com/office/powerpoint/2010/main">
        <mc:Choice Requires="p14">
          <p:contentPart r:id="rId187" p14:bwMode="auto">
            <p14:nvContentPartPr>
              <p14:cNvPr id="97" name="Ink 96"/>
              <p14:cNvContentPartPr/>
              <p14:nvPr/>
            </p14:nvContentPartPr>
            <p14:xfrm>
              <a:off x="11480800" y="266700"/>
              <a:ext cx="95250" cy="6350"/>
            </p14:xfrm>
          </p:contentPart>
        </mc:Choice>
        <mc:Fallback xmlns="">
          <p:pic>
            <p:nvPicPr>
              <p:cNvPr id="97" name="Ink 96"/>
            </p:nvPicPr>
            <p:blipFill>
              <a:blip r:embed="rId188"/>
            </p:blipFill>
            <p:spPr>
              <a:xfrm>
                <a:off x="11480800" y="266700"/>
                <a:ext cx="95250" cy="6350"/>
              </a:xfrm>
              <a:prstGeom prst="rect"/>
            </p:spPr>
          </p:pic>
        </mc:Fallback>
      </mc:AlternateContent>
      <mc:AlternateContent xmlns:mc="http://schemas.openxmlformats.org/markup-compatibility/2006" xmlns:p14="http://schemas.microsoft.com/office/powerpoint/2010/main">
        <mc:Choice Requires="p14">
          <p:contentPart r:id="rId189" p14:bwMode="auto">
            <p14:nvContentPartPr>
              <p14:cNvPr id="98" name="Ink 97"/>
              <p14:cNvContentPartPr/>
              <p14:nvPr/>
            </p14:nvContentPartPr>
            <p14:xfrm>
              <a:off x="11607800" y="215900"/>
              <a:ext cx="101600" cy="88900"/>
            </p14:xfrm>
          </p:contentPart>
        </mc:Choice>
        <mc:Fallback xmlns="">
          <p:pic>
            <p:nvPicPr>
              <p:cNvPr id="98" name="Ink 97"/>
            </p:nvPicPr>
            <p:blipFill>
              <a:blip r:embed="rId190"/>
            </p:blipFill>
            <p:spPr>
              <a:xfrm>
                <a:off x="11607800" y="215900"/>
                <a:ext cx="101600" cy="88900"/>
              </a:xfrm>
              <a:prstGeom prst="rect"/>
            </p:spPr>
          </p:pic>
        </mc:Fallback>
      </mc:AlternateContent>
      <mc:AlternateContent xmlns:mc="http://schemas.openxmlformats.org/markup-compatibility/2006" xmlns:p14="http://schemas.microsoft.com/office/powerpoint/2010/main">
        <mc:Choice Requires="p14">
          <p:contentPart r:id="rId191" p14:bwMode="auto">
            <p14:nvContentPartPr>
              <p14:cNvPr id="99" name="Ink 98"/>
              <p14:cNvContentPartPr/>
              <p14:nvPr/>
            </p14:nvContentPartPr>
            <p14:xfrm>
              <a:off x="10941050" y="520700"/>
              <a:ext cx="901700" cy="50800"/>
            </p14:xfrm>
          </p:contentPart>
        </mc:Choice>
        <mc:Fallback xmlns="">
          <p:pic>
            <p:nvPicPr>
              <p:cNvPr id="99" name="Ink 98"/>
            </p:nvPicPr>
            <p:blipFill>
              <a:blip r:embed="rId192"/>
            </p:blipFill>
            <p:spPr>
              <a:xfrm>
                <a:off x="10941050" y="520700"/>
                <a:ext cx="901700" cy="50800"/>
              </a:xfrm>
              <a:prstGeom prst="rect"/>
            </p:spPr>
          </p:pic>
        </mc:Fallback>
      </mc:AlternateContent>
      <mc:AlternateContent xmlns:mc="http://schemas.openxmlformats.org/markup-compatibility/2006" xmlns:p14="http://schemas.microsoft.com/office/powerpoint/2010/main">
        <mc:Choice Requires="p14">
          <p:contentPart r:id="rId193" p14:bwMode="auto">
            <p14:nvContentPartPr>
              <p14:cNvPr id="100" name="Ink 99"/>
              <p14:cNvContentPartPr/>
              <p14:nvPr/>
            </p14:nvContentPartPr>
            <p14:xfrm>
              <a:off x="10941050" y="793750"/>
              <a:ext cx="158750" cy="158750"/>
            </p14:xfrm>
          </p:contentPart>
        </mc:Choice>
        <mc:Fallback xmlns="">
          <p:pic>
            <p:nvPicPr>
              <p:cNvPr id="100" name="Ink 99"/>
            </p:nvPicPr>
            <p:blipFill>
              <a:blip r:embed="rId194"/>
            </p:blipFill>
            <p:spPr>
              <a:xfrm>
                <a:off x="10941050" y="793750"/>
                <a:ext cx="158750" cy="158750"/>
              </a:xfrm>
              <a:prstGeom prst="rect"/>
            </p:spPr>
          </p:pic>
        </mc:Fallback>
      </mc:AlternateContent>
      <mc:AlternateContent xmlns:mc="http://schemas.openxmlformats.org/markup-compatibility/2006" xmlns:p14="http://schemas.microsoft.com/office/powerpoint/2010/main">
        <mc:Choice Requires="p14">
          <p:contentPart r:id="rId195" p14:bwMode="auto">
            <p14:nvContentPartPr>
              <p14:cNvPr id="101" name="Ink 100"/>
              <p14:cNvContentPartPr/>
              <p14:nvPr/>
            </p14:nvContentPartPr>
            <p14:xfrm>
              <a:off x="11087100" y="673100"/>
              <a:ext cx="114300" cy="101600"/>
            </p14:xfrm>
          </p:contentPart>
        </mc:Choice>
        <mc:Fallback xmlns="">
          <p:pic>
            <p:nvPicPr>
              <p:cNvPr id="101" name="Ink 100"/>
            </p:nvPicPr>
            <p:blipFill>
              <a:blip r:embed="rId196"/>
            </p:blipFill>
            <p:spPr>
              <a:xfrm>
                <a:off x="11087100" y="673100"/>
                <a:ext cx="114300" cy="101600"/>
              </a:xfrm>
              <a:prstGeom prst="rect"/>
            </p:spPr>
          </p:pic>
        </mc:Fallback>
      </mc:AlternateContent>
      <mc:AlternateContent xmlns:mc="http://schemas.openxmlformats.org/markup-compatibility/2006" xmlns:p14="http://schemas.microsoft.com/office/powerpoint/2010/main">
        <mc:Choice Requires="p14">
          <p:contentPart r:id="rId197" p14:bwMode="auto">
            <p14:nvContentPartPr>
              <p14:cNvPr id="102" name="Ink 101"/>
              <p14:cNvContentPartPr/>
              <p14:nvPr/>
            </p14:nvContentPartPr>
            <p14:xfrm>
              <a:off x="11303000" y="812800"/>
              <a:ext cx="152400" cy="31750"/>
            </p14:xfrm>
          </p:contentPart>
        </mc:Choice>
        <mc:Fallback xmlns="">
          <p:pic>
            <p:nvPicPr>
              <p:cNvPr id="102" name="Ink 101"/>
            </p:nvPicPr>
            <p:blipFill>
              <a:blip r:embed="rId198"/>
            </p:blipFill>
            <p:spPr>
              <a:xfrm>
                <a:off x="11303000" y="812800"/>
                <a:ext cx="152400" cy="31750"/>
              </a:xfrm>
              <a:prstGeom prst="rect"/>
            </p:spPr>
          </p:pic>
        </mc:Fallback>
      </mc:AlternateContent>
      <mc:AlternateContent xmlns:mc="http://schemas.openxmlformats.org/markup-compatibility/2006" xmlns:p14="http://schemas.microsoft.com/office/powerpoint/2010/main">
        <mc:Choice Requires="p14">
          <p:contentPart r:id="rId199" p14:bwMode="auto">
            <p14:nvContentPartPr>
              <p14:cNvPr id="103" name="Ink 102"/>
              <p14:cNvContentPartPr/>
              <p14:nvPr/>
            </p14:nvContentPartPr>
            <p14:xfrm>
              <a:off x="11372850" y="781050"/>
              <a:ext cx="38100" cy="152400"/>
            </p14:xfrm>
          </p:contentPart>
        </mc:Choice>
        <mc:Fallback xmlns="">
          <p:pic>
            <p:nvPicPr>
              <p:cNvPr id="103" name="Ink 102"/>
            </p:nvPicPr>
            <p:blipFill>
              <a:blip r:embed="rId200"/>
            </p:blipFill>
            <p:spPr>
              <a:xfrm>
                <a:off x="11372850" y="781050"/>
                <a:ext cx="38100" cy="152400"/>
              </a:xfrm>
              <a:prstGeom prst="rect"/>
            </p:spPr>
          </p:pic>
        </mc:Fallback>
      </mc:AlternateContent>
      <mc:AlternateContent xmlns:mc="http://schemas.openxmlformats.org/markup-compatibility/2006" xmlns:p14="http://schemas.microsoft.com/office/powerpoint/2010/main">
        <mc:Choice Requires="p14">
          <p:contentPart r:id="rId201" p14:bwMode="auto">
            <p14:nvContentPartPr>
              <p14:cNvPr id="104" name="Ink 103"/>
              <p14:cNvContentPartPr/>
              <p14:nvPr/>
            </p14:nvContentPartPr>
            <p14:xfrm>
              <a:off x="11531600" y="781050"/>
              <a:ext cx="114300" cy="133350"/>
            </p14:xfrm>
          </p:contentPart>
        </mc:Choice>
        <mc:Fallback xmlns="">
          <p:pic>
            <p:nvPicPr>
              <p:cNvPr id="104" name="Ink 103"/>
            </p:nvPicPr>
            <p:blipFill>
              <a:blip r:embed="rId202"/>
            </p:blipFill>
            <p:spPr>
              <a:xfrm>
                <a:off x="11531600" y="781050"/>
                <a:ext cx="114300" cy="133350"/>
              </a:xfrm>
              <a:prstGeom prst="rect"/>
            </p:spPr>
          </p:pic>
        </mc:Fallback>
      </mc:AlternateContent>
      <mc:AlternateContent xmlns:mc="http://schemas.openxmlformats.org/markup-compatibility/2006" xmlns:p14="http://schemas.microsoft.com/office/powerpoint/2010/main">
        <mc:Choice Requires="p14">
          <p:contentPart r:id="rId203" p14:bwMode="auto">
            <p14:nvContentPartPr>
              <p14:cNvPr id="105" name="Ink 104"/>
              <p14:cNvContentPartPr/>
              <p14:nvPr/>
            </p14:nvContentPartPr>
            <p14:xfrm>
              <a:off x="11588750" y="717550"/>
              <a:ext cx="101600" cy="6350"/>
            </p14:xfrm>
          </p:contentPart>
        </mc:Choice>
        <mc:Fallback xmlns="">
          <p:pic>
            <p:nvPicPr>
              <p:cNvPr id="105" name="Ink 104"/>
            </p:nvPicPr>
            <p:blipFill>
              <a:blip r:embed="rId204"/>
            </p:blipFill>
            <p:spPr>
              <a:xfrm>
                <a:off x="11588750" y="717550"/>
                <a:ext cx="101600" cy="6350"/>
              </a:xfrm>
              <a:prstGeom prst="rect"/>
            </p:spPr>
          </p:pic>
        </mc:Fallback>
      </mc:AlternateContent>
      <mc:AlternateContent xmlns:mc="http://schemas.openxmlformats.org/markup-compatibility/2006" xmlns:p14="http://schemas.microsoft.com/office/powerpoint/2010/main">
        <mc:Choice Requires="p14">
          <p:contentPart r:id="rId205" p14:bwMode="auto">
            <p14:nvContentPartPr>
              <p14:cNvPr id="106" name="Ink 105"/>
              <p14:cNvContentPartPr/>
              <p14:nvPr/>
            </p14:nvContentPartPr>
            <p14:xfrm>
              <a:off x="11734800" y="666750"/>
              <a:ext cx="114300" cy="114300"/>
            </p14:xfrm>
          </p:contentPart>
        </mc:Choice>
        <mc:Fallback xmlns="">
          <p:pic>
            <p:nvPicPr>
              <p:cNvPr id="106" name="Ink 105"/>
            </p:nvPicPr>
            <p:blipFill>
              <a:blip r:embed="rId206"/>
            </p:blipFill>
            <p:spPr>
              <a:xfrm>
                <a:off x="11734800" y="666750"/>
                <a:ext cx="114300" cy="114300"/>
              </a:xfrm>
              <a:prstGeom prst="rect"/>
            </p:spPr>
          </p:pic>
        </mc:Fallback>
      </mc:AlternateContent>
      <mc:AlternateContent xmlns:mc="http://schemas.openxmlformats.org/markup-compatibility/2006" xmlns:p14="http://schemas.microsoft.com/office/powerpoint/2010/main">
        <mc:Choice Requires="p14">
          <p:contentPart r:id="rId207" p14:bwMode="auto">
            <p14:nvContentPartPr>
              <p14:cNvPr id="107" name="Ink 106"/>
              <p14:cNvContentPartPr/>
              <p14:nvPr/>
            </p14:nvContentPartPr>
            <p14:xfrm>
              <a:off x="6337300" y="1212850"/>
              <a:ext cx="152400" cy="146050"/>
            </p14:xfrm>
          </p:contentPart>
        </mc:Choice>
        <mc:Fallback xmlns="">
          <p:pic>
            <p:nvPicPr>
              <p:cNvPr id="107" name="Ink 106"/>
            </p:nvPicPr>
            <p:blipFill>
              <a:blip r:embed="rId208"/>
            </p:blipFill>
            <p:spPr>
              <a:xfrm>
                <a:off x="6337300" y="1212850"/>
                <a:ext cx="152400" cy="146050"/>
              </a:xfrm>
              <a:prstGeom prst="rect"/>
            </p:spPr>
          </p:pic>
        </mc:Fallback>
      </mc:AlternateContent>
      <mc:AlternateContent xmlns:mc="http://schemas.openxmlformats.org/markup-compatibility/2006" xmlns:p14="http://schemas.microsoft.com/office/powerpoint/2010/main">
        <mc:Choice Requires="p14">
          <p:contentPart r:id="rId209" p14:bwMode="auto">
            <p14:nvContentPartPr>
              <p14:cNvPr id="108" name="Ink 107"/>
              <p14:cNvContentPartPr/>
              <p14:nvPr/>
            </p14:nvContentPartPr>
            <p14:xfrm>
              <a:off x="6546850" y="1200150"/>
              <a:ext cx="101600" cy="38100"/>
            </p14:xfrm>
          </p:contentPart>
        </mc:Choice>
        <mc:Fallback xmlns="">
          <p:pic>
            <p:nvPicPr>
              <p:cNvPr id="108" name="Ink 107"/>
            </p:nvPicPr>
            <p:blipFill>
              <a:blip r:embed="rId210"/>
            </p:blipFill>
            <p:spPr>
              <a:xfrm>
                <a:off x="6546850" y="1200150"/>
                <a:ext cx="101600" cy="38100"/>
              </a:xfrm>
              <a:prstGeom prst="rect"/>
            </p:spPr>
          </p:pic>
        </mc:Fallback>
      </mc:AlternateContent>
      <mc:AlternateContent xmlns:mc="http://schemas.openxmlformats.org/markup-compatibility/2006" xmlns:p14="http://schemas.microsoft.com/office/powerpoint/2010/main">
        <mc:Choice Requires="p14">
          <p:contentPart r:id="rId211" p14:bwMode="auto">
            <p14:nvContentPartPr>
              <p14:cNvPr id="109" name="Ink 108"/>
              <p14:cNvContentPartPr/>
              <p14:nvPr/>
            </p14:nvContentPartPr>
            <p14:xfrm>
              <a:off x="6546850" y="1257300"/>
              <a:ext cx="120650" cy="44450"/>
            </p14:xfrm>
          </p:contentPart>
        </mc:Choice>
        <mc:Fallback xmlns="">
          <p:pic>
            <p:nvPicPr>
              <p:cNvPr id="109" name="Ink 108"/>
            </p:nvPicPr>
            <p:blipFill>
              <a:blip r:embed="rId212"/>
            </p:blipFill>
            <p:spPr>
              <a:xfrm>
                <a:off x="6546850" y="1257300"/>
                <a:ext cx="120650" cy="44450"/>
              </a:xfrm>
              <a:prstGeom prst="rect"/>
            </p:spPr>
          </p:pic>
        </mc:Fallback>
      </mc:AlternateContent>
      <mc:AlternateContent xmlns:mc="http://schemas.openxmlformats.org/markup-compatibility/2006" xmlns:p14="http://schemas.microsoft.com/office/powerpoint/2010/main">
        <mc:Choice Requires="p14">
          <p:contentPart r:id="rId213" p14:bwMode="auto">
            <p14:nvContentPartPr>
              <p14:cNvPr id="110" name="Ink 109"/>
              <p14:cNvContentPartPr/>
              <p14:nvPr/>
            </p14:nvContentPartPr>
            <p14:xfrm>
              <a:off x="6496050" y="1339850"/>
              <a:ext cx="31750" cy="101600"/>
            </p14:xfrm>
          </p:contentPart>
        </mc:Choice>
        <mc:Fallback xmlns="">
          <p:pic>
            <p:nvPicPr>
              <p:cNvPr id="110" name="Ink 109"/>
            </p:nvPicPr>
            <p:blipFill>
              <a:blip r:embed="rId214"/>
            </p:blipFill>
            <p:spPr>
              <a:xfrm>
                <a:off x="6496050" y="1339850"/>
                <a:ext cx="31750" cy="101600"/>
              </a:xfrm>
              <a:prstGeom prst="rect"/>
            </p:spPr>
          </p:pic>
        </mc:Fallback>
      </mc:AlternateContent>
      <mc:AlternateContent xmlns:mc="http://schemas.openxmlformats.org/markup-compatibility/2006" xmlns:p14="http://schemas.microsoft.com/office/powerpoint/2010/main">
        <mc:Choice Requires="p14">
          <p:contentPart r:id="rId215" p14:bwMode="auto">
            <p14:nvContentPartPr>
              <p14:cNvPr id="111" name="Ink 110"/>
              <p14:cNvContentPartPr/>
              <p14:nvPr/>
            </p14:nvContentPartPr>
            <p14:xfrm>
              <a:off x="6864350" y="1111250"/>
              <a:ext cx="88900" cy="133350"/>
            </p14:xfrm>
          </p:contentPart>
        </mc:Choice>
        <mc:Fallback xmlns="">
          <p:pic>
            <p:nvPicPr>
              <p:cNvPr id="111" name="Ink 110"/>
            </p:nvPicPr>
            <p:blipFill>
              <a:blip r:embed="rId216"/>
            </p:blipFill>
            <p:spPr>
              <a:xfrm>
                <a:off x="6864350" y="1111250"/>
                <a:ext cx="88900" cy="133350"/>
              </a:xfrm>
              <a:prstGeom prst="rect"/>
            </p:spPr>
          </p:pic>
        </mc:Fallback>
      </mc:AlternateContent>
      <mc:AlternateContent xmlns:mc="http://schemas.openxmlformats.org/markup-compatibility/2006" xmlns:p14="http://schemas.microsoft.com/office/powerpoint/2010/main">
        <mc:Choice Requires="p14">
          <p:contentPart r:id="rId217" p14:bwMode="auto">
            <p14:nvContentPartPr>
              <p14:cNvPr id="112" name="Ink 111"/>
              <p14:cNvContentPartPr/>
              <p14:nvPr/>
            </p14:nvContentPartPr>
            <p14:xfrm>
              <a:off x="7035800" y="1149350"/>
              <a:ext cx="12700" cy="19050"/>
            </p14:xfrm>
          </p:contentPart>
        </mc:Choice>
        <mc:Fallback xmlns="">
          <p:pic>
            <p:nvPicPr>
              <p:cNvPr id="112" name="Ink 111"/>
            </p:nvPicPr>
            <p:blipFill>
              <a:blip r:embed="rId218"/>
            </p:blipFill>
            <p:spPr>
              <a:xfrm>
                <a:off x="7035800" y="1149350"/>
                <a:ext cx="12700" cy="19050"/>
              </a:xfrm>
              <a:prstGeom prst="rect"/>
            </p:spPr>
          </p:pic>
        </mc:Fallback>
      </mc:AlternateContent>
      <mc:AlternateContent xmlns:mc="http://schemas.openxmlformats.org/markup-compatibility/2006" xmlns:p14="http://schemas.microsoft.com/office/powerpoint/2010/main">
        <mc:Choice Requires="p14">
          <p:contentPart r:id="rId219" p14:bwMode="auto">
            <p14:nvContentPartPr>
              <p14:cNvPr id="113" name="Ink 112"/>
              <p14:cNvContentPartPr/>
              <p14:nvPr/>
            </p14:nvContentPartPr>
            <p14:xfrm>
              <a:off x="7105650" y="1079500"/>
              <a:ext cx="82550" cy="133350"/>
            </p14:xfrm>
          </p:contentPart>
        </mc:Choice>
        <mc:Fallback xmlns="">
          <p:pic>
            <p:nvPicPr>
              <p:cNvPr id="113" name="Ink 112"/>
            </p:nvPicPr>
            <p:blipFill>
              <a:blip r:embed="rId220"/>
            </p:blipFill>
            <p:spPr>
              <a:xfrm>
                <a:off x="7105650" y="1079500"/>
                <a:ext cx="82550" cy="133350"/>
              </a:xfrm>
              <a:prstGeom prst="rect"/>
            </p:spPr>
          </p:pic>
        </mc:Fallback>
      </mc:AlternateContent>
      <mc:AlternateContent xmlns:mc="http://schemas.openxmlformats.org/markup-compatibility/2006" xmlns:p14="http://schemas.microsoft.com/office/powerpoint/2010/main">
        <mc:Choice Requires="p14">
          <p:contentPart r:id="rId221" p14:bwMode="auto">
            <p14:nvContentPartPr>
              <p14:cNvPr id="114" name="Ink 113"/>
              <p14:cNvContentPartPr/>
              <p14:nvPr/>
            </p14:nvContentPartPr>
            <p14:xfrm>
              <a:off x="7245350" y="1066800"/>
              <a:ext cx="82550" cy="127000"/>
            </p14:xfrm>
          </p:contentPart>
        </mc:Choice>
        <mc:Fallback xmlns="">
          <p:pic>
            <p:nvPicPr>
              <p:cNvPr id="114" name="Ink 113"/>
            </p:nvPicPr>
            <p:blipFill>
              <a:blip r:embed="rId222"/>
            </p:blipFill>
            <p:spPr>
              <a:xfrm>
                <a:off x="7245350" y="1066800"/>
                <a:ext cx="82550" cy="127000"/>
              </a:xfrm>
              <a:prstGeom prst="rect"/>
            </p:spPr>
          </p:pic>
        </mc:Fallback>
      </mc:AlternateContent>
      <mc:AlternateContent xmlns:mc="http://schemas.openxmlformats.org/markup-compatibility/2006" xmlns:p14="http://schemas.microsoft.com/office/powerpoint/2010/main">
        <mc:Choice Requires="p14">
          <p:contentPart r:id="rId223" p14:bwMode="auto">
            <p14:nvContentPartPr>
              <p14:cNvPr id="115" name="Ink 114"/>
              <p14:cNvContentPartPr/>
              <p14:nvPr/>
            </p14:nvContentPartPr>
            <p14:xfrm>
              <a:off x="7378700" y="1066800"/>
              <a:ext cx="76200" cy="120650"/>
            </p14:xfrm>
          </p:contentPart>
        </mc:Choice>
        <mc:Fallback xmlns="">
          <p:pic>
            <p:nvPicPr>
              <p:cNvPr id="115" name="Ink 114"/>
            </p:nvPicPr>
            <p:blipFill>
              <a:blip r:embed="rId224"/>
            </p:blipFill>
            <p:spPr>
              <a:xfrm>
                <a:off x="7378700" y="1066800"/>
                <a:ext cx="76200" cy="120650"/>
              </a:xfrm>
              <a:prstGeom prst="rect"/>
            </p:spPr>
          </p:pic>
        </mc:Fallback>
      </mc:AlternateContent>
      <mc:AlternateContent xmlns:mc="http://schemas.openxmlformats.org/markup-compatibility/2006" xmlns:p14="http://schemas.microsoft.com/office/powerpoint/2010/main">
        <mc:Choice Requires="p14">
          <p:contentPart r:id="rId225" p14:bwMode="auto">
            <p14:nvContentPartPr>
              <p14:cNvPr id="116" name="Ink 115"/>
              <p14:cNvContentPartPr/>
              <p14:nvPr/>
            </p14:nvContentPartPr>
            <p14:xfrm>
              <a:off x="4559300" y="2152650"/>
              <a:ext cx="88900" cy="25400"/>
            </p14:xfrm>
          </p:contentPart>
        </mc:Choice>
        <mc:Fallback xmlns="">
          <p:pic>
            <p:nvPicPr>
              <p:cNvPr id="116" name="Ink 115"/>
            </p:nvPicPr>
            <p:blipFill>
              <a:blip r:embed="rId226"/>
            </p:blipFill>
            <p:spPr>
              <a:xfrm>
                <a:off x="4559300" y="2152650"/>
                <a:ext cx="88900" cy="25400"/>
              </a:xfrm>
              <a:prstGeom prst="rect"/>
            </p:spPr>
          </p:pic>
        </mc:Fallback>
      </mc:AlternateContent>
      <mc:AlternateContent xmlns:mc="http://schemas.openxmlformats.org/markup-compatibility/2006" xmlns:p14="http://schemas.microsoft.com/office/powerpoint/2010/main">
        <mc:Choice Requires="p14">
          <p:contentPart r:id="rId227" p14:bwMode="auto">
            <p14:nvContentPartPr>
              <p14:cNvPr id="117" name="Ink 116"/>
              <p14:cNvContentPartPr/>
              <p14:nvPr/>
            </p14:nvContentPartPr>
            <p14:xfrm>
              <a:off x="6197600" y="2133600"/>
              <a:ext cx="184150" cy="184150"/>
            </p14:xfrm>
          </p:contentPart>
        </mc:Choice>
        <mc:Fallback xmlns="">
          <p:pic>
            <p:nvPicPr>
              <p:cNvPr id="117" name="Ink 116"/>
            </p:nvPicPr>
            <p:blipFill>
              <a:blip r:embed="rId228"/>
            </p:blipFill>
            <p:spPr>
              <a:xfrm>
                <a:off x="6197600" y="2133600"/>
                <a:ext cx="184150" cy="184150"/>
              </a:xfrm>
              <a:prstGeom prst="rect"/>
            </p:spPr>
          </p:pic>
        </mc:Fallback>
      </mc:AlternateContent>
      <mc:AlternateContent xmlns:mc="http://schemas.openxmlformats.org/markup-compatibility/2006" xmlns:p14="http://schemas.microsoft.com/office/powerpoint/2010/main">
        <mc:Choice Requires="p14">
          <p:contentPart r:id="rId229" p14:bwMode="auto">
            <p14:nvContentPartPr>
              <p14:cNvPr id="118" name="Ink 117"/>
              <p14:cNvContentPartPr/>
              <p14:nvPr/>
            </p14:nvContentPartPr>
            <p14:xfrm>
              <a:off x="6318250" y="2063750"/>
              <a:ext cx="127000" cy="133350"/>
            </p14:xfrm>
          </p:contentPart>
        </mc:Choice>
        <mc:Fallback xmlns="">
          <p:pic>
            <p:nvPicPr>
              <p:cNvPr id="118" name="Ink 117"/>
            </p:nvPicPr>
            <p:blipFill>
              <a:blip r:embed="rId230"/>
            </p:blipFill>
            <p:spPr>
              <a:xfrm>
                <a:off x="6318250" y="2063750"/>
                <a:ext cx="127000" cy="133350"/>
              </a:xfrm>
              <a:prstGeom prst="rect"/>
            </p:spPr>
          </p:pic>
        </mc:Fallback>
      </mc:AlternateContent>
      <mc:AlternateContent xmlns:mc="http://schemas.openxmlformats.org/markup-compatibility/2006" xmlns:p14="http://schemas.microsoft.com/office/powerpoint/2010/main">
        <mc:Choice Requires="p14">
          <p:contentPart r:id="rId231" p14:bwMode="auto">
            <p14:nvContentPartPr>
              <p14:cNvPr id="119" name="Ink 118"/>
              <p14:cNvContentPartPr/>
              <p14:nvPr/>
            </p14:nvContentPartPr>
            <p14:xfrm>
              <a:off x="6235700" y="2114550"/>
              <a:ext cx="177800" cy="152400"/>
            </p14:xfrm>
          </p:contentPart>
        </mc:Choice>
        <mc:Fallback xmlns="">
          <p:pic>
            <p:nvPicPr>
              <p:cNvPr id="119" name="Ink 118"/>
            </p:nvPicPr>
            <p:blipFill>
              <a:blip r:embed="rId232"/>
            </p:blipFill>
            <p:spPr>
              <a:xfrm>
                <a:off x="6235700" y="2114550"/>
                <a:ext cx="177800" cy="152400"/>
              </a:xfrm>
              <a:prstGeom prst="rect"/>
            </p:spPr>
          </p:pic>
        </mc:Fallback>
      </mc:AlternateContent>
      <mc:AlternateContent xmlns:mc="http://schemas.openxmlformats.org/markup-compatibility/2006" xmlns:p14="http://schemas.microsoft.com/office/powerpoint/2010/main">
        <mc:Choice Requires="p14">
          <p:contentPart r:id="rId233" p14:bwMode="auto">
            <p14:nvContentPartPr>
              <p14:cNvPr id="120" name="Ink 119"/>
              <p14:cNvContentPartPr/>
              <p14:nvPr/>
            </p14:nvContentPartPr>
            <p14:xfrm>
              <a:off x="6559550" y="2139950"/>
              <a:ext cx="146050" cy="171450"/>
            </p14:xfrm>
          </p:contentPart>
        </mc:Choice>
        <mc:Fallback xmlns="">
          <p:pic>
            <p:nvPicPr>
              <p:cNvPr id="120" name="Ink 119"/>
            </p:nvPicPr>
            <p:blipFill>
              <a:blip r:embed="rId234"/>
            </p:blipFill>
            <p:spPr>
              <a:xfrm>
                <a:off x="6559550" y="2139950"/>
                <a:ext cx="146050" cy="171450"/>
              </a:xfrm>
              <a:prstGeom prst="rect"/>
            </p:spPr>
          </p:pic>
        </mc:Fallback>
      </mc:AlternateContent>
      <mc:AlternateContent xmlns:mc="http://schemas.openxmlformats.org/markup-compatibility/2006" xmlns:p14="http://schemas.microsoft.com/office/powerpoint/2010/main">
        <mc:Choice Requires="p14">
          <p:contentPart r:id="rId235" p14:bwMode="auto">
            <p14:nvContentPartPr>
              <p14:cNvPr id="121" name="Ink 120"/>
              <p14:cNvContentPartPr/>
              <p14:nvPr/>
            </p14:nvContentPartPr>
            <p14:xfrm>
              <a:off x="6711950" y="2241550"/>
              <a:ext cx="146050" cy="95250"/>
            </p14:xfrm>
          </p:contentPart>
        </mc:Choice>
        <mc:Fallback xmlns="">
          <p:pic>
            <p:nvPicPr>
              <p:cNvPr id="121" name="Ink 120"/>
            </p:nvPicPr>
            <p:blipFill>
              <a:blip r:embed="rId236"/>
            </p:blipFill>
            <p:spPr>
              <a:xfrm>
                <a:off x="6711950" y="2241550"/>
                <a:ext cx="146050" cy="95250"/>
              </a:xfrm>
              <a:prstGeom prst="rect"/>
            </p:spPr>
          </p:pic>
        </mc:Fallback>
      </mc:AlternateContent>
      <mc:AlternateContent xmlns:mc="http://schemas.openxmlformats.org/markup-compatibility/2006" xmlns:p14="http://schemas.microsoft.com/office/powerpoint/2010/main">
        <mc:Choice Requires="p14">
          <p:contentPart r:id="rId237" p14:bwMode="auto">
            <p14:nvContentPartPr>
              <p14:cNvPr id="122" name="Ink 121"/>
              <p14:cNvContentPartPr/>
              <p14:nvPr/>
            </p14:nvContentPartPr>
            <p14:xfrm>
              <a:off x="6902450" y="2159000"/>
              <a:ext cx="139700" cy="25400"/>
            </p14:xfrm>
          </p:contentPart>
        </mc:Choice>
        <mc:Fallback xmlns="">
          <p:pic>
            <p:nvPicPr>
              <p:cNvPr id="122" name="Ink 121"/>
            </p:nvPicPr>
            <p:blipFill>
              <a:blip r:embed="rId238"/>
            </p:blipFill>
            <p:spPr>
              <a:xfrm>
                <a:off x="6902450" y="2159000"/>
                <a:ext cx="139700" cy="25400"/>
              </a:xfrm>
              <a:prstGeom prst="rect"/>
            </p:spPr>
          </p:pic>
        </mc:Fallback>
      </mc:AlternateContent>
      <mc:AlternateContent xmlns:mc="http://schemas.openxmlformats.org/markup-compatibility/2006" xmlns:p14="http://schemas.microsoft.com/office/powerpoint/2010/main">
        <mc:Choice Requires="p14">
          <p:contentPart r:id="rId239" p14:bwMode="auto">
            <p14:nvContentPartPr>
              <p14:cNvPr id="123" name="Ink 122"/>
              <p14:cNvContentPartPr/>
              <p14:nvPr/>
            </p14:nvContentPartPr>
            <p14:xfrm>
              <a:off x="6934200" y="2190750"/>
              <a:ext cx="158750" cy="44450"/>
            </p14:xfrm>
          </p:contentPart>
        </mc:Choice>
        <mc:Fallback xmlns="">
          <p:pic>
            <p:nvPicPr>
              <p:cNvPr id="123" name="Ink 122"/>
            </p:nvPicPr>
            <p:blipFill>
              <a:blip r:embed="rId240"/>
            </p:blipFill>
            <p:spPr>
              <a:xfrm>
                <a:off x="6934200" y="2190750"/>
                <a:ext cx="158750" cy="44450"/>
              </a:xfrm>
              <a:prstGeom prst="rect"/>
            </p:spPr>
          </p:pic>
        </mc:Fallback>
      </mc:AlternateContent>
      <mc:AlternateContent xmlns:mc="http://schemas.openxmlformats.org/markup-compatibility/2006" xmlns:p14="http://schemas.microsoft.com/office/powerpoint/2010/main">
        <mc:Choice Requires="p14">
          <p:contentPart r:id="rId241" p14:bwMode="auto">
            <p14:nvContentPartPr>
              <p14:cNvPr id="124" name="Ink 123"/>
              <p14:cNvContentPartPr/>
              <p14:nvPr/>
            </p14:nvContentPartPr>
            <p14:xfrm>
              <a:off x="4089400" y="2546350"/>
              <a:ext cx="139700" cy="44450"/>
            </p14:xfrm>
          </p:contentPart>
        </mc:Choice>
        <mc:Fallback xmlns="">
          <p:pic>
            <p:nvPicPr>
              <p:cNvPr id="124" name="Ink 123"/>
            </p:nvPicPr>
            <p:blipFill>
              <a:blip r:embed="rId242"/>
            </p:blipFill>
            <p:spPr>
              <a:xfrm>
                <a:off x="4089400" y="2546350"/>
                <a:ext cx="139700" cy="44450"/>
              </a:xfrm>
              <a:prstGeom prst="rect"/>
            </p:spPr>
          </p:pic>
        </mc:Fallback>
      </mc:AlternateContent>
      <mc:AlternateContent xmlns:mc="http://schemas.openxmlformats.org/markup-compatibility/2006" xmlns:p14="http://schemas.microsoft.com/office/powerpoint/2010/main">
        <mc:Choice Requires="p14">
          <p:contentPart r:id="rId243" p14:bwMode="auto">
            <p14:nvContentPartPr>
              <p14:cNvPr id="125" name="Ink 124"/>
              <p14:cNvContentPartPr/>
              <p14:nvPr/>
            </p14:nvContentPartPr>
            <p14:xfrm>
              <a:off x="4095750" y="2559050"/>
              <a:ext cx="133350" cy="38100"/>
            </p14:xfrm>
          </p:contentPart>
        </mc:Choice>
        <mc:Fallback xmlns="">
          <p:pic>
            <p:nvPicPr>
              <p:cNvPr id="125" name="Ink 124"/>
            </p:nvPicPr>
            <p:blipFill>
              <a:blip r:embed="rId244"/>
            </p:blipFill>
            <p:spPr>
              <a:xfrm>
                <a:off x="4095750" y="2559050"/>
                <a:ext cx="133350" cy="38100"/>
              </a:xfrm>
              <a:prstGeom prst="rect"/>
            </p:spPr>
          </p:pic>
        </mc:Fallback>
      </mc:AlternateContent>
      <mc:AlternateContent xmlns:mc="http://schemas.openxmlformats.org/markup-compatibility/2006" xmlns:p14="http://schemas.microsoft.com/office/powerpoint/2010/main">
        <mc:Choice Requires="p14">
          <p:contentPart r:id="rId245" p14:bwMode="auto">
            <p14:nvContentPartPr>
              <p14:cNvPr id="126" name="Ink 125"/>
              <p14:cNvContentPartPr/>
              <p14:nvPr/>
            </p14:nvContentPartPr>
            <p14:xfrm>
              <a:off x="7296150" y="2133600"/>
              <a:ext cx="165100" cy="31750"/>
            </p14:xfrm>
          </p:contentPart>
        </mc:Choice>
        <mc:Fallback xmlns="">
          <p:pic>
            <p:nvPicPr>
              <p:cNvPr id="126" name="Ink 125"/>
            </p:nvPicPr>
            <p:blipFill>
              <a:blip r:embed="rId246"/>
            </p:blipFill>
            <p:spPr>
              <a:xfrm>
                <a:off x="7296150" y="2133600"/>
                <a:ext cx="165100" cy="31750"/>
              </a:xfrm>
              <a:prstGeom prst="rect"/>
            </p:spPr>
          </p:pic>
        </mc:Fallback>
      </mc:AlternateContent>
      <mc:AlternateContent xmlns:mc="http://schemas.openxmlformats.org/markup-compatibility/2006" xmlns:p14="http://schemas.microsoft.com/office/powerpoint/2010/main">
        <mc:Choice Requires="p14">
          <p:contentPart r:id="rId247" p14:bwMode="auto">
            <p14:nvContentPartPr>
              <p14:cNvPr id="127" name="Ink 126"/>
              <p14:cNvContentPartPr/>
              <p14:nvPr/>
            </p14:nvContentPartPr>
            <p14:xfrm>
              <a:off x="7473950" y="2070100"/>
              <a:ext cx="177800" cy="152400"/>
            </p14:xfrm>
          </p:contentPart>
        </mc:Choice>
        <mc:Fallback xmlns="">
          <p:pic>
            <p:nvPicPr>
              <p:cNvPr id="127" name="Ink 126"/>
            </p:nvPicPr>
            <p:blipFill>
              <a:blip r:embed="rId248"/>
            </p:blipFill>
            <p:spPr>
              <a:xfrm>
                <a:off x="7473950" y="2070100"/>
                <a:ext cx="177800" cy="152400"/>
              </a:xfrm>
              <a:prstGeom prst="rect"/>
            </p:spPr>
          </p:pic>
        </mc:Fallback>
      </mc:AlternateContent>
      <mc:AlternateContent xmlns:mc="http://schemas.openxmlformats.org/markup-compatibility/2006" xmlns:p14="http://schemas.microsoft.com/office/powerpoint/2010/main">
        <mc:Choice Requires="p14">
          <p:contentPart r:id="rId249" p14:bwMode="auto">
            <p14:nvContentPartPr>
              <p14:cNvPr id="128" name="Ink 127"/>
              <p14:cNvContentPartPr/>
              <p14:nvPr/>
            </p14:nvContentPartPr>
            <p14:xfrm>
              <a:off x="7708900" y="2038350"/>
              <a:ext cx="95250" cy="158750"/>
            </p14:xfrm>
          </p:contentPart>
        </mc:Choice>
        <mc:Fallback xmlns="">
          <p:pic>
            <p:nvPicPr>
              <p:cNvPr id="128" name="Ink 127"/>
            </p:nvPicPr>
            <p:blipFill>
              <a:blip r:embed="rId250"/>
            </p:blipFill>
            <p:spPr>
              <a:xfrm>
                <a:off x="7708900" y="2038350"/>
                <a:ext cx="95250" cy="158750"/>
              </a:xfrm>
              <a:prstGeom prst="rect"/>
            </p:spPr>
          </p:pic>
        </mc:Fallback>
      </mc:AlternateContent>
      <mc:AlternateContent xmlns:mc="http://schemas.openxmlformats.org/markup-compatibility/2006" xmlns:p14="http://schemas.microsoft.com/office/powerpoint/2010/main">
        <mc:Choice Requires="p14">
          <p:contentPart r:id="rId251" p14:bwMode="auto">
            <p14:nvContentPartPr>
              <p14:cNvPr id="129" name="Ink 128"/>
              <p14:cNvContentPartPr/>
              <p14:nvPr/>
            </p14:nvContentPartPr>
            <p14:xfrm>
              <a:off x="7696200" y="2095500"/>
              <a:ext cx="152400" cy="107950"/>
            </p14:xfrm>
          </p:contentPart>
        </mc:Choice>
        <mc:Fallback xmlns="">
          <p:pic>
            <p:nvPicPr>
              <p:cNvPr id="129" name="Ink 128"/>
            </p:nvPicPr>
            <p:blipFill>
              <a:blip r:embed="rId252"/>
            </p:blipFill>
            <p:spPr>
              <a:xfrm>
                <a:off x="7696200" y="2095500"/>
                <a:ext cx="152400" cy="107950"/>
              </a:xfrm>
              <a:prstGeom prst="rect"/>
            </p:spPr>
          </p:pic>
        </mc:Fallback>
      </mc:AlternateContent>
      <mc:AlternateContent xmlns:mc="http://schemas.openxmlformats.org/markup-compatibility/2006" xmlns:p14="http://schemas.microsoft.com/office/powerpoint/2010/main">
        <mc:Choice Requires="p14">
          <p:contentPart r:id="rId253" p14:bwMode="auto">
            <p14:nvContentPartPr>
              <p14:cNvPr id="130" name="Ink 129"/>
              <p14:cNvContentPartPr/>
              <p14:nvPr/>
            </p14:nvContentPartPr>
            <p14:xfrm>
              <a:off x="7175500" y="1238250"/>
              <a:ext cx="527050" cy="114300"/>
            </p14:xfrm>
          </p:contentPart>
        </mc:Choice>
        <mc:Fallback xmlns="">
          <p:pic>
            <p:nvPicPr>
              <p:cNvPr id="130" name="Ink 129"/>
            </p:nvPicPr>
            <p:blipFill>
              <a:blip r:embed="rId254"/>
            </p:blipFill>
            <p:spPr>
              <a:xfrm>
                <a:off x="7175500" y="1238250"/>
                <a:ext cx="527050" cy="114300"/>
              </a:xfrm>
              <a:prstGeom prst="rect"/>
            </p:spPr>
          </p:pic>
        </mc:Fallback>
      </mc:AlternateContent>
      <mc:AlternateContent xmlns:mc="http://schemas.openxmlformats.org/markup-compatibility/2006" xmlns:p14="http://schemas.microsoft.com/office/powerpoint/2010/main">
        <mc:Choice Requires="p14">
          <p:contentPart r:id="rId255" p14:bwMode="auto">
            <p14:nvContentPartPr>
              <p14:cNvPr id="131" name="Ink 130"/>
              <p14:cNvContentPartPr/>
              <p14:nvPr/>
            </p14:nvContentPartPr>
            <p14:xfrm>
              <a:off x="7931150" y="2044700"/>
              <a:ext cx="127000" cy="146050"/>
            </p14:xfrm>
          </p:contentPart>
        </mc:Choice>
        <mc:Fallback xmlns="">
          <p:pic>
            <p:nvPicPr>
              <p:cNvPr id="131" name="Ink 130"/>
            </p:nvPicPr>
            <p:blipFill>
              <a:blip r:embed="rId256"/>
            </p:blipFill>
            <p:spPr>
              <a:xfrm>
                <a:off x="7931150" y="2044700"/>
                <a:ext cx="127000" cy="146050"/>
              </a:xfrm>
              <a:prstGeom prst="rect"/>
            </p:spPr>
          </p:pic>
        </mc:Fallback>
      </mc:AlternateContent>
      <mc:AlternateContent xmlns:mc="http://schemas.openxmlformats.org/markup-compatibility/2006" xmlns:p14="http://schemas.microsoft.com/office/powerpoint/2010/main">
        <mc:Choice Requires="p14">
          <p:contentPart r:id="rId257" p14:bwMode="auto">
            <p14:nvContentPartPr>
              <p14:cNvPr id="132" name="Ink 131"/>
              <p14:cNvContentPartPr/>
              <p14:nvPr/>
            </p14:nvContentPartPr>
            <p14:xfrm>
              <a:off x="8140700" y="2063750"/>
              <a:ext cx="25400" cy="50800"/>
            </p14:xfrm>
          </p:contentPart>
        </mc:Choice>
        <mc:Fallback xmlns="">
          <p:pic>
            <p:nvPicPr>
              <p:cNvPr id="132" name="Ink 131"/>
            </p:nvPicPr>
            <p:blipFill>
              <a:blip r:embed="rId258"/>
            </p:blipFill>
            <p:spPr>
              <a:xfrm>
                <a:off x="8140700" y="2063750"/>
                <a:ext cx="25400" cy="50800"/>
              </a:xfrm>
              <a:prstGeom prst="rect"/>
            </p:spPr>
          </p:pic>
        </mc:Fallback>
      </mc:AlternateContent>
      <mc:AlternateContent xmlns:mc="http://schemas.openxmlformats.org/markup-compatibility/2006" xmlns:p14="http://schemas.microsoft.com/office/powerpoint/2010/main">
        <mc:Choice Requires="p14">
          <p:contentPart r:id="rId259" p14:bwMode="auto">
            <p14:nvContentPartPr>
              <p14:cNvPr id="133" name="Ink 132"/>
              <p14:cNvContentPartPr/>
              <p14:nvPr/>
            </p14:nvContentPartPr>
            <p14:xfrm>
              <a:off x="8216900" y="2012950"/>
              <a:ext cx="95250" cy="165100"/>
            </p14:xfrm>
          </p:contentPart>
        </mc:Choice>
        <mc:Fallback xmlns="">
          <p:pic>
            <p:nvPicPr>
              <p:cNvPr id="133" name="Ink 132"/>
            </p:nvPicPr>
            <p:blipFill>
              <a:blip r:embed="rId260"/>
            </p:blipFill>
            <p:spPr>
              <a:xfrm>
                <a:off x="8216900" y="2012950"/>
                <a:ext cx="95250" cy="165100"/>
              </a:xfrm>
              <a:prstGeom prst="rect"/>
            </p:spPr>
          </p:pic>
        </mc:Fallback>
      </mc:AlternateContent>
      <mc:AlternateContent xmlns:mc="http://schemas.openxmlformats.org/markup-compatibility/2006" xmlns:p14="http://schemas.microsoft.com/office/powerpoint/2010/main">
        <mc:Choice Requires="p14">
          <p:contentPart r:id="rId261" p14:bwMode="auto">
            <p14:nvContentPartPr>
              <p14:cNvPr id="134" name="Ink 133"/>
              <p14:cNvContentPartPr/>
              <p14:nvPr/>
            </p14:nvContentPartPr>
            <p14:xfrm>
              <a:off x="8382000" y="2000250"/>
              <a:ext cx="82550" cy="165100"/>
            </p14:xfrm>
          </p:contentPart>
        </mc:Choice>
        <mc:Fallback xmlns="">
          <p:pic>
            <p:nvPicPr>
              <p:cNvPr id="134" name="Ink 133"/>
            </p:nvPicPr>
            <p:blipFill>
              <a:blip r:embed="rId262"/>
            </p:blipFill>
            <p:spPr>
              <a:xfrm>
                <a:off x="8382000" y="2000250"/>
                <a:ext cx="82550" cy="165100"/>
              </a:xfrm>
              <a:prstGeom prst="rect"/>
            </p:spPr>
          </p:pic>
        </mc:Fallback>
      </mc:AlternateContent>
      <mc:AlternateContent xmlns:mc="http://schemas.openxmlformats.org/markup-compatibility/2006" xmlns:p14="http://schemas.microsoft.com/office/powerpoint/2010/main">
        <mc:Choice Requires="p14">
          <p:contentPart r:id="rId263" p14:bwMode="auto">
            <p14:nvContentPartPr>
              <p14:cNvPr id="135" name="Ink 134"/>
              <p14:cNvContentPartPr/>
              <p14:nvPr/>
            </p14:nvContentPartPr>
            <p14:xfrm>
              <a:off x="8585200" y="2006600"/>
              <a:ext cx="88900" cy="171450"/>
            </p14:xfrm>
          </p:contentPart>
        </mc:Choice>
        <mc:Fallback xmlns="">
          <p:pic>
            <p:nvPicPr>
              <p:cNvPr id="135" name="Ink 134"/>
            </p:nvPicPr>
            <p:blipFill>
              <a:blip r:embed="rId264"/>
            </p:blipFill>
            <p:spPr>
              <a:xfrm>
                <a:off x="8585200" y="2006600"/>
                <a:ext cx="88900" cy="171450"/>
              </a:xfrm>
              <a:prstGeom prst="rect"/>
            </p:spPr>
          </p:pic>
        </mc:Fallback>
      </mc:AlternateContent>
      <mc:AlternateContent xmlns:mc="http://schemas.openxmlformats.org/markup-compatibility/2006" xmlns:p14="http://schemas.microsoft.com/office/powerpoint/2010/main">
        <mc:Choice Requires="p14">
          <p:contentPart r:id="rId265" p14:bwMode="auto">
            <p14:nvContentPartPr>
              <p14:cNvPr id="136" name="Ink 135"/>
              <p14:cNvContentPartPr/>
              <p14:nvPr/>
            </p14:nvContentPartPr>
            <p14:xfrm>
              <a:off x="8820150" y="2051050"/>
              <a:ext cx="171450" cy="19050"/>
            </p14:xfrm>
          </p:contentPart>
        </mc:Choice>
        <mc:Fallback xmlns="">
          <p:pic>
            <p:nvPicPr>
              <p:cNvPr id="136" name="Ink 135"/>
            </p:nvPicPr>
            <p:blipFill>
              <a:blip r:embed="rId266"/>
            </p:blipFill>
            <p:spPr>
              <a:xfrm>
                <a:off x="8820150" y="2051050"/>
                <a:ext cx="171450" cy="19050"/>
              </a:xfrm>
              <a:prstGeom prst="rect"/>
            </p:spPr>
          </p:pic>
        </mc:Fallback>
      </mc:AlternateContent>
      <mc:AlternateContent xmlns:mc="http://schemas.openxmlformats.org/markup-compatibility/2006" xmlns:p14="http://schemas.microsoft.com/office/powerpoint/2010/main">
        <mc:Choice Requires="p14">
          <p:contentPart r:id="rId267" p14:bwMode="auto">
            <p14:nvContentPartPr>
              <p14:cNvPr id="137" name="Ink 136"/>
              <p14:cNvContentPartPr/>
              <p14:nvPr/>
            </p14:nvContentPartPr>
            <p14:xfrm>
              <a:off x="8896350" y="2006600"/>
              <a:ext cx="31750" cy="158750"/>
            </p14:xfrm>
          </p:contentPart>
        </mc:Choice>
        <mc:Fallback xmlns="">
          <p:pic>
            <p:nvPicPr>
              <p:cNvPr id="137" name="Ink 136"/>
            </p:nvPicPr>
            <p:blipFill>
              <a:blip r:embed="rId268"/>
            </p:blipFill>
            <p:spPr>
              <a:xfrm>
                <a:off x="8896350" y="2006600"/>
                <a:ext cx="31750" cy="158750"/>
              </a:xfrm>
              <a:prstGeom prst="rect"/>
            </p:spPr>
          </p:pic>
        </mc:Fallback>
      </mc:AlternateContent>
      <mc:AlternateContent xmlns:mc="http://schemas.openxmlformats.org/markup-compatibility/2006" xmlns:p14="http://schemas.microsoft.com/office/powerpoint/2010/main">
        <mc:Choice Requires="p14">
          <p:contentPart r:id="rId269" p14:bwMode="auto">
            <p14:nvContentPartPr>
              <p14:cNvPr id="138" name="Ink 137"/>
              <p14:cNvContentPartPr/>
              <p14:nvPr/>
            </p14:nvContentPartPr>
            <p14:xfrm>
              <a:off x="9099550" y="2000250"/>
              <a:ext cx="44450" cy="184150"/>
            </p14:xfrm>
          </p:contentPart>
        </mc:Choice>
        <mc:Fallback xmlns="">
          <p:pic>
            <p:nvPicPr>
              <p:cNvPr id="138" name="Ink 137"/>
            </p:nvPicPr>
            <p:blipFill>
              <a:blip r:embed="rId270"/>
            </p:blipFill>
            <p:spPr>
              <a:xfrm>
                <a:off x="9099550" y="2000250"/>
                <a:ext cx="44450" cy="184150"/>
              </a:xfrm>
              <a:prstGeom prst="rect"/>
            </p:spPr>
          </p:pic>
        </mc:Fallback>
      </mc:AlternateContent>
      <mc:AlternateContent xmlns:mc="http://schemas.openxmlformats.org/markup-compatibility/2006" xmlns:p14="http://schemas.microsoft.com/office/powerpoint/2010/main">
        <mc:Choice Requires="p14">
          <p:contentPart r:id="rId271" p14:bwMode="auto">
            <p14:nvContentPartPr>
              <p14:cNvPr id="139" name="Ink 138"/>
              <p14:cNvContentPartPr/>
              <p14:nvPr/>
            </p14:nvContentPartPr>
            <p14:xfrm>
              <a:off x="9264650" y="2019300"/>
              <a:ext cx="107950" cy="25400"/>
            </p14:xfrm>
          </p:contentPart>
        </mc:Choice>
        <mc:Fallback xmlns="">
          <p:pic>
            <p:nvPicPr>
              <p:cNvPr id="139" name="Ink 138"/>
            </p:nvPicPr>
            <p:blipFill>
              <a:blip r:embed="rId272"/>
            </p:blipFill>
            <p:spPr>
              <a:xfrm>
                <a:off x="9264650" y="2019300"/>
                <a:ext cx="107950" cy="25400"/>
              </a:xfrm>
              <a:prstGeom prst="rect"/>
            </p:spPr>
          </p:pic>
        </mc:Fallback>
      </mc:AlternateContent>
      <mc:AlternateContent xmlns:mc="http://schemas.openxmlformats.org/markup-compatibility/2006" xmlns:p14="http://schemas.microsoft.com/office/powerpoint/2010/main">
        <mc:Choice Requires="p14">
          <p:contentPart r:id="rId273" p14:bwMode="auto">
            <p14:nvContentPartPr>
              <p14:cNvPr id="140" name="Ink 139"/>
              <p14:cNvContentPartPr/>
              <p14:nvPr/>
            </p14:nvContentPartPr>
            <p14:xfrm>
              <a:off x="9264650" y="2076450"/>
              <a:ext cx="133350" cy="31750"/>
            </p14:xfrm>
          </p:contentPart>
        </mc:Choice>
        <mc:Fallback xmlns="">
          <p:pic>
            <p:nvPicPr>
              <p:cNvPr id="140" name="Ink 139"/>
            </p:nvPicPr>
            <p:blipFill>
              <a:blip r:embed="rId274"/>
            </p:blipFill>
            <p:spPr>
              <a:xfrm>
                <a:off x="9264650" y="2076450"/>
                <a:ext cx="133350" cy="31750"/>
              </a:xfrm>
              <a:prstGeom prst="rect"/>
            </p:spPr>
          </p:pic>
        </mc:Fallback>
      </mc:AlternateContent>
      <mc:AlternateContent xmlns:mc="http://schemas.openxmlformats.org/markup-compatibility/2006" xmlns:p14="http://schemas.microsoft.com/office/powerpoint/2010/main">
        <mc:Choice Requires="p14">
          <p:contentPart r:id="rId275" p14:bwMode="auto">
            <p14:nvContentPartPr>
              <p14:cNvPr id="141" name="Ink 140"/>
              <p14:cNvContentPartPr/>
              <p14:nvPr/>
            </p14:nvContentPartPr>
            <p14:xfrm>
              <a:off x="6565900" y="2203450"/>
              <a:ext cx="171450" cy="158750"/>
            </p14:xfrm>
          </p:contentPart>
        </mc:Choice>
        <mc:Fallback xmlns="">
          <p:pic>
            <p:nvPicPr>
              <p:cNvPr id="141" name="Ink 140"/>
            </p:nvPicPr>
            <p:blipFill>
              <a:blip r:embed="rId276"/>
            </p:blipFill>
            <p:spPr>
              <a:xfrm>
                <a:off x="6565900" y="2203450"/>
                <a:ext cx="171450" cy="158750"/>
              </a:xfrm>
              <a:prstGeom prst="rect"/>
            </p:spPr>
          </p:pic>
        </mc:Fallback>
      </mc:AlternateContent>
      <mc:AlternateContent xmlns:mc="http://schemas.openxmlformats.org/markup-compatibility/2006" xmlns:p14="http://schemas.microsoft.com/office/powerpoint/2010/main">
        <mc:Choice Requires="p14">
          <p:contentPart r:id="rId277" p14:bwMode="auto">
            <p14:nvContentPartPr>
              <p14:cNvPr id="142" name="Ink 141"/>
              <p14:cNvContentPartPr/>
              <p14:nvPr/>
            </p14:nvContentPartPr>
            <p14:xfrm>
              <a:off x="6623050" y="1993900"/>
              <a:ext cx="133350" cy="127000"/>
            </p14:xfrm>
          </p:contentPart>
        </mc:Choice>
        <mc:Fallback xmlns="">
          <p:pic>
            <p:nvPicPr>
              <p:cNvPr id="142" name="Ink 141"/>
            </p:nvPicPr>
            <p:blipFill>
              <a:blip r:embed="rId278"/>
            </p:blipFill>
            <p:spPr>
              <a:xfrm>
                <a:off x="6623050" y="1993900"/>
                <a:ext cx="133350" cy="127000"/>
              </a:xfrm>
              <a:prstGeom prst="rect"/>
            </p:spPr>
          </p:pic>
        </mc:Fallback>
      </mc:AlternateContent>
      <mc:AlternateContent xmlns:mc="http://schemas.openxmlformats.org/markup-compatibility/2006" xmlns:p14="http://schemas.microsoft.com/office/powerpoint/2010/main">
        <mc:Choice Requires="p14">
          <p:contentPart r:id="rId279" p14:bwMode="auto">
            <p14:nvContentPartPr>
              <p14:cNvPr id="143" name="Ink 142"/>
              <p14:cNvContentPartPr/>
              <p14:nvPr/>
            </p14:nvContentPartPr>
            <p14:xfrm>
              <a:off x="6788150" y="2051050"/>
              <a:ext cx="101600" cy="127000"/>
            </p14:xfrm>
          </p:contentPart>
        </mc:Choice>
        <mc:Fallback xmlns="">
          <p:pic>
            <p:nvPicPr>
              <p:cNvPr id="143" name="Ink 142"/>
            </p:nvPicPr>
            <p:blipFill>
              <a:blip r:embed="rId280"/>
            </p:blipFill>
            <p:spPr>
              <a:xfrm>
                <a:off x="6788150" y="2051050"/>
                <a:ext cx="101600" cy="127000"/>
              </a:xfrm>
              <a:prstGeom prst="rect"/>
            </p:spPr>
          </p:pic>
        </mc:Fallback>
      </mc:AlternateContent>
      <mc:AlternateContent xmlns:mc="http://schemas.openxmlformats.org/markup-compatibility/2006" xmlns:p14="http://schemas.microsoft.com/office/powerpoint/2010/main">
        <mc:Choice Requires="p14">
          <p:contentPart r:id="rId281" p14:bwMode="auto">
            <p14:nvContentPartPr>
              <p14:cNvPr id="144" name="Ink 143"/>
              <p14:cNvContentPartPr/>
              <p14:nvPr/>
            </p14:nvContentPartPr>
            <p14:xfrm>
              <a:off x="9677400" y="2019300"/>
              <a:ext cx="190500" cy="19050"/>
            </p14:xfrm>
          </p:contentPart>
        </mc:Choice>
        <mc:Fallback xmlns="">
          <p:pic>
            <p:nvPicPr>
              <p:cNvPr id="144" name="Ink 143"/>
            </p:nvPicPr>
            <p:blipFill>
              <a:blip r:embed="rId282"/>
            </p:blipFill>
            <p:spPr>
              <a:xfrm>
                <a:off x="9677400" y="2019300"/>
                <a:ext cx="190500" cy="19050"/>
              </a:xfrm>
              <a:prstGeom prst="rect"/>
            </p:spPr>
          </p:pic>
        </mc:Fallback>
      </mc:AlternateContent>
      <mc:AlternateContent xmlns:mc="http://schemas.openxmlformats.org/markup-compatibility/2006" xmlns:p14="http://schemas.microsoft.com/office/powerpoint/2010/main">
        <mc:Choice Requires="p14">
          <p:contentPart r:id="rId283" p14:bwMode="auto">
            <p14:nvContentPartPr>
              <p14:cNvPr id="145" name="Ink 144"/>
              <p14:cNvContentPartPr/>
              <p14:nvPr/>
            </p14:nvContentPartPr>
            <p14:xfrm>
              <a:off x="10045700" y="1885950"/>
              <a:ext cx="101600" cy="196850"/>
            </p14:xfrm>
          </p:contentPart>
        </mc:Choice>
        <mc:Fallback xmlns="">
          <p:pic>
            <p:nvPicPr>
              <p:cNvPr id="145" name="Ink 144"/>
            </p:nvPicPr>
            <p:blipFill>
              <a:blip r:embed="rId284"/>
            </p:blipFill>
            <p:spPr>
              <a:xfrm>
                <a:off x="10045700" y="1885950"/>
                <a:ext cx="101600" cy="196850"/>
              </a:xfrm>
              <a:prstGeom prst="rect"/>
            </p:spPr>
          </p:pic>
        </mc:Fallback>
      </mc:AlternateContent>
      <mc:AlternateContent xmlns:mc="http://schemas.openxmlformats.org/markup-compatibility/2006" xmlns:p14="http://schemas.microsoft.com/office/powerpoint/2010/main">
        <mc:Choice Requires="p14">
          <p:contentPart r:id="rId285" p14:bwMode="auto">
            <p14:nvContentPartPr>
              <p14:cNvPr id="146" name="Ink 145"/>
              <p14:cNvContentPartPr/>
              <p14:nvPr/>
            </p14:nvContentPartPr>
            <p14:xfrm>
              <a:off x="10229850" y="1917700"/>
              <a:ext cx="158750" cy="152400"/>
            </p14:xfrm>
          </p:contentPart>
        </mc:Choice>
        <mc:Fallback xmlns="">
          <p:pic>
            <p:nvPicPr>
              <p:cNvPr id="146" name="Ink 145"/>
            </p:nvPicPr>
            <p:blipFill>
              <a:blip r:embed="rId286"/>
            </p:blipFill>
            <p:spPr>
              <a:xfrm>
                <a:off x="10229850" y="1917700"/>
                <a:ext cx="158750" cy="152400"/>
              </a:xfrm>
              <a:prstGeom prst="rect"/>
            </p:spPr>
          </p:pic>
        </mc:Fallback>
      </mc:AlternateContent>
      <mc:AlternateContent xmlns:mc="http://schemas.openxmlformats.org/markup-compatibility/2006" xmlns:p14="http://schemas.microsoft.com/office/powerpoint/2010/main">
        <mc:Choice Requires="p14">
          <p:contentPart r:id="rId287" p14:bwMode="auto">
            <p14:nvContentPartPr>
              <p14:cNvPr id="147" name="Ink 146"/>
              <p14:cNvContentPartPr/>
              <p14:nvPr/>
            </p14:nvContentPartPr>
            <p14:xfrm>
              <a:off x="10433050" y="1854200"/>
              <a:ext cx="107950" cy="171450"/>
            </p14:xfrm>
          </p:contentPart>
        </mc:Choice>
        <mc:Fallback xmlns="">
          <p:pic>
            <p:nvPicPr>
              <p:cNvPr id="147" name="Ink 146"/>
            </p:nvPicPr>
            <p:blipFill>
              <a:blip r:embed="rId288"/>
            </p:blipFill>
            <p:spPr>
              <a:xfrm>
                <a:off x="10433050" y="1854200"/>
                <a:ext cx="107950" cy="171450"/>
              </a:xfrm>
              <a:prstGeom prst="rect"/>
            </p:spPr>
          </p:pic>
        </mc:Fallback>
      </mc:AlternateContent>
      <mc:AlternateContent xmlns:mc="http://schemas.openxmlformats.org/markup-compatibility/2006" xmlns:p14="http://schemas.microsoft.com/office/powerpoint/2010/main">
        <mc:Choice Requires="p14">
          <p:contentPart r:id="rId289" p14:bwMode="auto">
            <p14:nvContentPartPr>
              <p14:cNvPr id="148" name="Ink 147"/>
              <p14:cNvContentPartPr/>
              <p14:nvPr/>
            </p14:nvContentPartPr>
            <p14:xfrm>
              <a:off x="9950450" y="1993900"/>
              <a:ext cx="76200" cy="31750"/>
            </p14:xfrm>
          </p:contentPart>
        </mc:Choice>
        <mc:Fallback xmlns="">
          <p:pic>
            <p:nvPicPr>
              <p:cNvPr id="148" name="Ink 147"/>
            </p:nvPicPr>
            <p:blipFill>
              <a:blip r:embed="rId290"/>
            </p:blipFill>
            <p:spPr>
              <a:xfrm>
                <a:off x="9950450" y="1993900"/>
                <a:ext cx="76200" cy="31750"/>
              </a:xfrm>
              <a:prstGeom prst="rect"/>
            </p:spPr>
          </p:pic>
        </mc:Fallback>
      </mc:AlternateContent>
      <mc:AlternateContent xmlns:mc="http://schemas.openxmlformats.org/markup-compatibility/2006" xmlns:p14="http://schemas.microsoft.com/office/powerpoint/2010/main">
        <mc:Choice Requires="p14">
          <p:contentPart r:id="rId291" p14:bwMode="auto">
            <p14:nvContentPartPr>
              <p14:cNvPr id="149" name="Ink 148"/>
              <p14:cNvContentPartPr/>
              <p14:nvPr/>
            </p14:nvContentPartPr>
            <p14:xfrm>
              <a:off x="6394450" y="2774950"/>
              <a:ext cx="196850" cy="152400"/>
            </p14:xfrm>
          </p:contentPart>
        </mc:Choice>
        <mc:Fallback xmlns="">
          <p:pic>
            <p:nvPicPr>
              <p:cNvPr id="149" name="Ink 148"/>
            </p:nvPicPr>
            <p:blipFill>
              <a:blip r:embed="rId292"/>
            </p:blipFill>
            <p:spPr>
              <a:xfrm>
                <a:off x="6394450" y="2774950"/>
                <a:ext cx="196850" cy="152400"/>
              </a:xfrm>
              <a:prstGeom prst="rect"/>
            </p:spPr>
          </p:pic>
        </mc:Fallback>
      </mc:AlternateContent>
      <mc:AlternateContent xmlns:mc="http://schemas.openxmlformats.org/markup-compatibility/2006" xmlns:p14="http://schemas.microsoft.com/office/powerpoint/2010/main">
        <mc:Choice Requires="p14">
          <p:contentPart r:id="rId293" p14:bwMode="auto">
            <p14:nvContentPartPr>
              <p14:cNvPr id="150" name="Ink 149"/>
              <p14:cNvContentPartPr/>
              <p14:nvPr/>
            </p14:nvContentPartPr>
            <p14:xfrm>
              <a:off x="6616700" y="2851150"/>
              <a:ext cx="139700" cy="120650"/>
            </p14:xfrm>
          </p:contentPart>
        </mc:Choice>
        <mc:Fallback xmlns="">
          <p:pic>
            <p:nvPicPr>
              <p:cNvPr id="150" name="Ink 149"/>
            </p:nvPicPr>
            <p:blipFill>
              <a:blip r:embed="rId294"/>
            </p:blipFill>
            <p:spPr>
              <a:xfrm>
                <a:off x="6616700" y="2851150"/>
                <a:ext cx="139700" cy="120650"/>
              </a:xfrm>
              <a:prstGeom prst="rect"/>
            </p:spPr>
          </p:pic>
        </mc:Fallback>
      </mc:AlternateContent>
      <mc:AlternateContent xmlns:mc="http://schemas.openxmlformats.org/markup-compatibility/2006" xmlns:p14="http://schemas.microsoft.com/office/powerpoint/2010/main">
        <mc:Choice Requires="p14">
          <p:contentPart r:id="rId295" p14:bwMode="auto">
            <p14:nvContentPartPr>
              <p14:cNvPr id="151" name="Ink 150"/>
              <p14:cNvContentPartPr/>
              <p14:nvPr/>
            </p14:nvContentPartPr>
            <p14:xfrm>
              <a:off x="6788150" y="2832100"/>
              <a:ext cx="76200" cy="19050"/>
            </p14:xfrm>
          </p:contentPart>
        </mc:Choice>
        <mc:Fallback xmlns="">
          <p:pic>
            <p:nvPicPr>
              <p:cNvPr id="151" name="Ink 150"/>
            </p:nvPicPr>
            <p:blipFill>
              <a:blip r:embed="rId296"/>
            </p:blipFill>
            <p:spPr>
              <a:xfrm>
                <a:off x="6788150" y="2832100"/>
                <a:ext cx="76200" cy="19050"/>
              </a:xfrm>
              <a:prstGeom prst="rect"/>
            </p:spPr>
          </p:pic>
        </mc:Fallback>
      </mc:AlternateContent>
      <mc:AlternateContent xmlns:mc="http://schemas.openxmlformats.org/markup-compatibility/2006" xmlns:p14="http://schemas.microsoft.com/office/powerpoint/2010/main">
        <mc:Choice Requires="p14">
          <p:contentPart r:id="rId297" p14:bwMode="auto">
            <p14:nvContentPartPr>
              <p14:cNvPr id="152" name="Ink 151"/>
              <p14:cNvContentPartPr/>
              <p14:nvPr/>
            </p14:nvContentPartPr>
            <p14:xfrm>
              <a:off x="6788150" y="2863850"/>
              <a:ext cx="139700" cy="50800"/>
            </p14:xfrm>
          </p:contentPart>
        </mc:Choice>
        <mc:Fallback xmlns="">
          <p:pic>
            <p:nvPicPr>
              <p:cNvPr id="152" name="Ink 151"/>
            </p:nvPicPr>
            <p:blipFill>
              <a:blip r:embed="rId298"/>
            </p:blipFill>
            <p:spPr>
              <a:xfrm>
                <a:off x="6788150" y="2863850"/>
                <a:ext cx="139700" cy="50800"/>
              </a:xfrm>
              <a:prstGeom prst="rect"/>
            </p:spPr>
          </p:pic>
        </mc:Fallback>
      </mc:AlternateContent>
      <mc:AlternateContent xmlns:mc="http://schemas.openxmlformats.org/markup-compatibility/2006" xmlns:p14="http://schemas.microsoft.com/office/powerpoint/2010/main">
        <mc:Choice Requires="p14">
          <p:contentPart r:id="rId299" p14:bwMode="auto">
            <p14:nvContentPartPr>
              <p14:cNvPr id="153" name="Ink 152"/>
              <p14:cNvContentPartPr/>
              <p14:nvPr/>
            </p14:nvContentPartPr>
            <p14:xfrm>
              <a:off x="7283450" y="2724150"/>
              <a:ext cx="209550" cy="184150"/>
            </p14:xfrm>
          </p:contentPart>
        </mc:Choice>
        <mc:Fallback xmlns="">
          <p:pic>
            <p:nvPicPr>
              <p:cNvPr id="153" name="Ink 152"/>
            </p:nvPicPr>
            <p:blipFill>
              <a:blip r:embed="rId300"/>
            </p:blipFill>
            <p:spPr>
              <a:xfrm>
                <a:off x="7283450" y="2724150"/>
                <a:ext cx="209550" cy="184150"/>
              </a:xfrm>
              <a:prstGeom prst="rect"/>
            </p:spPr>
          </p:pic>
        </mc:Fallback>
      </mc:AlternateContent>
      <mc:AlternateContent xmlns:mc="http://schemas.openxmlformats.org/markup-compatibility/2006" xmlns:p14="http://schemas.microsoft.com/office/powerpoint/2010/main">
        <mc:Choice Requires="p14">
          <p:contentPart r:id="rId301" p14:bwMode="auto">
            <p14:nvContentPartPr>
              <p14:cNvPr id="154" name="Ink 153"/>
              <p14:cNvContentPartPr/>
              <p14:nvPr/>
            </p14:nvContentPartPr>
            <p14:xfrm>
              <a:off x="7397750" y="2565400"/>
              <a:ext cx="127000" cy="12700"/>
            </p14:xfrm>
          </p:contentPart>
        </mc:Choice>
        <mc:Fallback xmlns="">
          <p:pic>
            <p:nvPicPr>
              <p:cNvPr id="154" name="Ink 153"/>
            </p:nvPicPr>
            <p:blipFill>
              <a:blip r:embed="rId302"/>
            </p:blipFill>
            <p:spPr>
              <a:xfrm>
                <a:off x="7397750" y="2565400"/>
                <a:ext cx="127000" cy="12700"/>
              </a:xfrm>
              <a:prstGeom prst="rect"/>
            </p:spPr>
          </p:pic>
        </mc:Fallback>
      </mc:AlternateContent>
      <mc:AlternateContent xmlns:mc="http://schemas.openxmlformats.org/markup-compatibility/2006" xmlns:p14="http://schemas.microsoft.com/office/powerpoint/2010/main">
        <mc:Choice Requires="p14">
          <p:contentPart r:id="rId303" p14:bwMode="auto">
            <p14:nvContentPartPr>
              <p14:cNvPr id="155" name="Ink 154"/>
              <p14:cNvContentPartPr/>
              <p14:nvPr/>
            </p14:nvContentPartPr>
            <p14:xfrm>
              <a:off x="7645400" y="2457450"/>
              <a:ext cx="133350" cy="133350"/>
            </p14:xfrm>
          </p:contentPart>
        </mc:Choice>
        <mc:Fallback xmlns="">
          <p:pic>
            <p:nvPicPr>
              <p:cNvPr id="155" name="Ink 154"/>
            </p:nvPicPr>
            <p:blipFill>
              <a:blip r:embed="rId304"/>
            </p:blipFill>
            <p:spPr>
              <a:xfrm>
                <a:off x="7645400" y="2457450"/>
                <a:ext cx="133350" cy="133350"/>
              </a:xfrm>
              <a:prstGeom prst="rect"/>
            </p:spPr>
          </p:pic>
        </mc:Fallback>
      </mc:AlternateContent>
      <mc:AlternateContent xmlns:mc="http://schemas.openxmlformats.org/markup-compatibility/2006" xmlns:p14="http://schemas.microsoft.com/office/powerpoint/2010/main">
        <mc:Choice Requires="p14">
          <p:contentPart r:id="rId305" p14:bwMode="auto">
            <p14:nvContentPartPr>
              <p14:cNvPr id="156" name="Ink 155"/>
              <p14:cNvContentPartPr/>
              <p14:nvPr/>
            </p14:nvContentPartPr>
            <p14:xfrm>
              <a:off x="7816850" y="2520950"/>
              <a:ext cx="152400" cy="88900"/>
            </p14:xfrm>
          </p:contentPart>
        </mc:Choice>
        <mc:Fallback xmlns="">
          <p:pic>
            <p:nvPicPr>
              <p:cNvPr id="156" name="Ink 155"/>
            </p:nvPicPr>
            <p:blipFill>
              <a:blip r:embed="rId306"/>
            </p:blipFill>
            <p:spPr>
              <a:xfrm>
                <a:off x="7816850" y="2520950"/>
                <a:ext cx="152400" cy="88900"/>
              </a:xfrm>
              <a:prstGeom prst="rect"/>
            </p:spPr>
          </p:pic>
        </mc:Fallback>
      </mc:AlternateContent>
      <mc:AlternateContent xmlns:mc="http://schemas.openxmlformats.org/markup-compatibility/2006" xmlns:p14="http://schemas.microsoft.com/office/powerpoint/2010/main">
        <mc:Choice Requires="p14">
          <p:contentPart r:id="rId307" p14:bwMode="auto">
            <p14:nvContentPartPr>
              <p14:cNvPr id="157" name="Ink 156"/>
              <p14:cNvContentPartPr/>
              <p14:nvPr/>
            </p14:nvContentPartPr>
            <p14:xfrm>
              <a:off x="8140700" y="2724150"/>
              <a:ext cx="228600" cy="44450"/>
            </p14:xfrm>
          </p:contentPart>
        </mc:Choice>
        <mc:Fallback xmlns="">
          <p:pic>
            <p:nvPicPr>
              <p:cNvPr id="157" name="Ink 156"/>
            </p:nvPicPr>
            <p:blipFill>
              <a:blip r:embed="rId308"/>
            </p:blipFill>
            <p:spPr>
              <a:xfrm>
                <a:off x="8140700" y="2724150"/>
                <a:ext cx="228600" cy="44450"/>
              </a:xfrm>
              <a:prstGeom prst="rect"/>
            </p:spPr>
          </p:pic>
        </mc:Fallback>
      </mc:AlternateContent>
      <mc:AlternateContent xmlns:mc="http://schemas.openxmlformats.org/markup-compatibility/2006" xmlns:p14="http://schemas.microsoft.com/office/powerpoint/2010/main">
        <mc:Choice Requires="p14">
          <p:contentPart r:id="rId309" p14:bwMode="auto">
            <p14:nvContentPartPr>
              <p14:cNvPr id="158" name="Ink 157"/>
              <p14:cNvContentPartPr/>
              <p14:nvPr/>
            </p14:nvContentPartPr>
            <p14:xfrm>
              <a:off x="8445500" y="2609850"/>
              <a:ext cx="171450" cy="152400"/>
            </p14:xfrm>
          </p:contentPart>
        </mc:Choice>
        <mc:Fallback xmlns="">
          <p:pic>
            <p:nvPicPr>
              <p:cNvPr id="158" name="Ink 157"/>
            </p:nvPicPr>
            <p:blipFill>
              <a:blip r:embed="rId310"/>
            </p:blipFill>
            <p:spPr>
              <a:xfrm>
                <a:off x="8445500" y="2609850"/>
                <a:ext cx="171450" cy="152400"/>
              </a:xfrm>
              <a:prstGeom prst="rect"/>
            </p:spPr>
          </p:pic>
        </mc:Fallback>
      </mc:AlternateContent>
      <mc:AlternateContent xmlns:mc="http://schemas.openxmlformats.org/markup-compatibility/2006" xmlns:p14="http://schemas.microsoft.com/office/powerpoint/2010/main">
        <mc:Choice Requires="p14">
          <p:contentPart r:id="rId311" p14:bwMode="auto">
            <p14:nvContentPartPr>
              <p14:cNvPr id="159" name="Ink 158"/>
              <p14:cNvContentPartPr/>
              <p14:nvPr/>
            </p14:nvContentPartPr>
            <p14:xfrm>
              <a:off x="8559800" y="2489200"/>
              <a:ext cx="114300" cy="19050"/>
            </p14:xfrm>
          </p:contentPart>
        </mc:Choice>
        <mc:Fallback xmlns="">
          <p:pic>
            <p:nvPicPr>
              <p:cNvPr id="159" name="Ink 158"/>
            </p:nvPicPr>
            <p:blipFill>
              <a:blip r:embed="rId312"/>
            </p:blipFill>
            <p:spPr>
              <a:xfrm>
                <a:off x="8559800" y="2489200"/>
                <a:ext cx="114300" cy="19050"/>
              </a:xfrm>
              <a:prstGeom prst="rect"/>
            </p:spPr>
          </p:pic>
        </mc:Fallback>
      </mc:AlternateContent>
      <mc:AlternateContent xmlns:mc="http://schemas.openxmlformats.org/markup-compatibility/2006" xmlns:p14="http://schemas.microsoft.com/office/powerpoint/2010/main">
        <mc:Choice Requires="p14">
          <p:contentPart r:id="rId313" p14:bwMode="auto">
            <p14:nvContentPartPr>
              <p14:cNvPr id="160" name="Ink 159"/>
              <p14:cNvContentPartPr/>
              <p14:nvPr/>
            </p14:nvContentPartPr>
            <p14:xfrm>
              <a:off x="7416800" y="2533650"/>
              <a:ext cx="25400" cy="139700"/>
            </p14:xfrm>
          </p:contentPart>
        </mc:Choice>
        <mc:Fallback xmlns="">
          <p:pic>
            <p:nvPicPr>
              <p:cNvPr id="160" name="Ink 159"/>
            </p:nvPicPr>
            <p:blipFill>
              <a:blip r:embed="rId314"/>
            </p:blipFill>
            <p:spPr>
              <a:xfrm>
                <a:off x="7416800" y="2533650"/>
                <a:ext cx="25400" cy="139700"/>
              </a:xfrm>
              <a:prstGeom prst="rect"/>
            </p:spPr>
          </p:pic>
        </mc:Fallback>
      </mc:AlternateContent>
      <mc:AlternateContent xmlns:mc="http://schemas.openxmlformats.org/markup-compatibility/2006" xmlns:p14="http://schemas.microsoft.com/office/powerpoint/2010/main">
        <mc:Choice Requires="p14">
          <p:contentPart r:id="rId315" p14:bwMode="auto">
            <p14:nvContentPartPr>
              <p14:cNvPr id="161" name="Ink 160"/>
              <p14:cNvContentPartPr/>
              <p14:nvPr/>
            </p14:nvContentPartPr>
            <p14:xfrm>
              <a:off x="8750300" y="2381250"/>
              <a:ext cx="133350" cy="114300"/>
            </p14:xfrm>
          </p:contentPart>
        </mc:Choice>
        <mc:Fallback xmlns="">
          <p:pic>
            <p:nvPicPr>
              <p:cNvPr id="161" name="Ink 160"/>
            </p:nvPicPr>
            <p:blipFill>
              <a:blip r:embed="rId316"/>
            </p:blipFill>
            <p:spPr>
              <a:xfrm>
                <a:off x="8750300" y="2381250"/>
                <a:ext cx="133350" cy="114300"/>
              </a:xfrm>
              <a:prstGeom prst="rect"/>
            </p:spPr>
          </p:pic>
        </mc:Fallback>
      </mc:AlternateContent>
      <mc:AlternateContent xmlns:mc="http://schemas.openxmlformats.org/markup-compatibility/2006" xmlns:p14="http://schemas.microsoft.com/office/powerpoint/2010/main">
        <mc:Choice Requires="p14">
          <p:contentPart r:id="rId317" p14:bwMode="auto">
            <p14:nvContentPartPr>
              <p14:cNvPr id="162" name="Ink 161"/>
              <p14:cNvContentPartPr/>
              <p14:nvPr/>
            </p14:nvContentPartPr>
            <p14:xfrm>
              <a:off x="8915400" y="2406650"/>
              <a:ext cx="177800" cy="82550"/>
            </p14:xfrm>
          </p:contentPart>
        </mc:Choice>
        <mc:Fallback xmlns="">
          <p:pic>
            <p:nvPicPr>
              <p:cNvPr id="162" name="Ink 161"/>
            </p:nvPicPr>
            <p:blipFill>
              <a:blip r:embed="rId318"/>
            </p:blipFill>
            <p:spPr>
              <a:xfrm>
                <a:off x="8915400" y="2406650"/>
                <a:ext cx="177800" cy="82550"/>
              </a:xfrm>
              <a:prstGeom prst="rect"/>
            </p:spPr>
          </p:pic>
        </mc:Fallback>
      </mc:AlternateContent>
      <mc:AlternateContent xmlns:mc="http://schemas.openxmlformats.org/markup-compatibility/2006" xmlns:p14="http://schemas.microsoft.com/office/powerpoint/2010/main">
        <mc:Choice Requires="p14">
          <p:contentPart r:id="rId319" p14:bwMode="auto">
            <p14:nvContentPartPr>
              <p14:cNvPr id="163" name="Ink 162"/>
              <p14:cNvContentPartPr/>
              <p14:nvPr/>
            </p14:nvContentPartPr>
            <p14:xfrm>
              <a:off x="7207250" y="2794000"/>
              <a:ext cx="2101850" cy="292100"/>
            </p14:xfrm>
          </p:contentPart>
        </mc:Choice>
        <mc:Fallback xmlns="">
          <p:pic>
            <p:nvPicPr>
              <p:cNvPr id="163" name="Ink 162"/>
            </p:nvPicPr>
            <p:blipFill>
              <a:blip r:embed="rId320"/>
            </p:blipFill>
            <p:spPr>
              <a:xfrm>
                <a:off x="7207250" y="2794000"/>
                <a:ext cx="2101850" cy="292100"/>
              </a:xfrm>
              <a:prstGeom prst="rect"/>
            </p:spPr>
          </p:pic>
        </mc:Fallback>
      </mc:AlternateContent>
      <mc:AlternateContent xmlns:mc="http://schemas.openxmlformats.org/markup-compatibility/2006" xmlns:p14="http://schemas.microsoft.com/office/powerpoint/2010/main">
        <mc:Choice Requires="p14">
          <p:contentPart r:id="rId321" p14:bwMode="auto">
            <p14:nvContentPartPr>
              <p14:cNvPr id="164" name="Ink 163"/>
              <p14:cNvContentPartPr/>
              <p14:nvPr/>
            </p14:nvContentPartPr>
            <p14:xfrm>
              <a:off x="7353300" y="3289300"/>
              <a:ext cx="203200" cy="209550"/>
            </p14:xfrm>
          </p:contentPart>
        </mc:Choice>
        <mc:Fallback xmlns="">
          <p:pic>
            <p:nvPicPr>
              <p:cNvPr id="164" name="Ink 163"/>
            </p:nvPicPr>
            <p:blipFill>
              <a:blip r:embed="rId322"/>
            </p:blipFill>
            <p:spPr>
              <a:xfrm>
                <a:off x="7353300" y="3289300"/>
                <a:ext cx="203200" cy="209550"/>
              </a:xfrm>
              <a:prstGeom prst="rect"/>
            </p:spPr>
          </p:pic>
        </mc:Fallback>
      </mc:AlternateContent>
      <mc:AlternateContent xmlns:mc="http://schemas.openxmlformats.org/markup-compatibility/2006" xmlns:p14="http://schemas.microsoft.com/office/powerpoint/2010/main">
        <mc:Choice Requires="p14">
          <p:contentPart r:id="rId323" p14:bwMode="auto">
            <p14:nvContentPartPr>
              <p14:cNvPr id="165" name="Ink 164"/>
              <p14:cNvContentPartPr/>
              <p14:nvPr/>
            </p14:nvContentPartPr>
            <p14:xfrm>
              <a:off x="7620000" y="3086100"/>
              <a:ext cx="133350" cy="107950"/>
            </p14:xfrm>
          </p:contentPart>
        </mc:Choice>
        <mc:Fallback xmlns="">
          <p:pic>
            <p:nvPicPr>
              <p:cNvPr id="165" name="Ink 164"/>
            </p:nvPicPr>
            <p:blipFill>
              <a:blip r:embed="rId324"/>
            </p:blipFill>
            <p:spPr>
              <a:xfrm>
                <a:off x="7620000" y="3086100"/>
                <a:ext cx="133350" cy="107950"/>
              </a:xfrm>
              <a:prstGeom prst="rect"/>
            </p:spPr>
          </p:pic>
        </mc:Fallback>
      </mc:AlternateContent>
      <mc:AlternateContent xmlns:mc="http://schemas.openxmlformats.org/markup-compatibility/2006" xmlns:p14="http://schemas.microsoft.com/office/powerpoint/2010/main">
        <mc:Choice Requires="p14">
          <p:contentPart r:id="rId325" p14:bwMode="auto">
            <p14:nvContentPartPr>
              <p14:cNvPr id="166" name="Ink 165"/>
              <p14:cNvContentPartPr/>
              <p14:nvPr/>
            </p14:nvContentPartPr>
            <p14:xfrm>
              <a:off x="7791450" y="3117850"/>
              <a:ext cx="133350" cy="76200"/>
            </p14:xfrm>
          </p:contentPart>
        </mc:Choice>
        <mc:Fallback xmlns="">
          <p:pic>
            <p:nvPicPr>
              <p:cNvPr id="166" name="Ink 165"/>
            </p:nvPicPr>
            <p:blipFill>
              <a:blip r:embed="rId326"/>
            </p:blipFill>
            <p:spPr>
              <a:xfrm>
                <a:off x="7791450" y="3117850"/>
                <a:ext cx="133350" cy="76200"/>
              </a:xfrm>
              <a:prstGeom prst="rect"/>
            </p:spPr>
          </p:pic>
        </mc:Fallback>
      </mc:AlternateContent>
      <mc:AlternateContent xmlns:mc="http://schemas.openxmlformats.org/markup-compatibility/2006" xmlns:p14="http://schemas.microsoft.com/office/powerpoint/2010/main">
        <mc:Choice Requires="p14">
          <p:contentPart r:id="rId327" p14:bwMode="auto">
            <p14:nvContentPartPr>
              <p14:cNvPr id="167" name="Ink 166"/>
              <p14:cNvContentPartPr/>
              <p14:nvPr/>
            </p14:nvContentPartPr>
            <p14:xfrm>
              <a:off x="8115300" y="3282950"/>
              <a:ext cx="171450" cy="57150"/>
            </p14:xfrm>
          </p:contentPart>
        </mc:Choice>
        <mc:Fallback xmlns="">
          <p:pic>
            <p:nvPicPr>
              <p:cNvPr id="167" name="Ink 166"/>
            </p:nvPicPr>
            <p:blipFill>
              <a:blip r:embed="rId328"/>
            </p:blipFill>
            <p:spPr>
              <a:xfrm>
                <a:off x="8115300" y="3282950"/>
                <a:ext cx="171450" cy="57150"/>
              </a:xfrm>
              <a:prstGeom prst="rect"/>
            </p:spPr>
          </p:pic>
        </mc:Fallback>
      </mc:AlternateContent>
      <mc:AlternateContent xmlns:mc="http://schemas.openxmlformats.org/markup-compatibility/2006" xmlns:p14="http://schemas.microsoft.com/office/powerpoint/2010/main">
        <mc:Choice Requires="p14">
          <p:contentPart r:id="rId329" p14:bwMode="auto">
            <p14:nvContentPartPr>
              <p14:cNvPr id="168" name="Ink 167"/>
              <p14:cNvContentPartPr/>
              <p14:nvPr/>
            </p14:nvContentPartPr>
            <p14:xfrm>
              <a:off x="8216900" y="3257550"/>
              <a:ext cx="44450" cy="146050"/>
            </p14:xfrm>
          </p:contentPart>
        </mc:Choice>
        <mc:Fallback xmlns="">
          <p:pic>
            <p:nvPicPr>
              <p:cNvPr id="168" name="Ink 167"/>
            </p:nvPicPr>
            <p:blipFill>
              <a:blip r:embed="rId330"/>
            </p:blipFill>
            <p:spPr>
              <a:xfrm>
                <a:off x="8216900" y="3257550"/>
                <a:ext cx="44450" cy="146050"/>
              </a:xfrm>
              <a:prstGeom prst="rect"/>
            </p:spPr>
          </p:pic>
        </mc:Fallback>
      </mc:AlternateContent>
      <mc:AlternateContent xmlns:mc="http://schemas.openxmlformats.org/markup-compatibility/2006" xmlns:p14="http://schemas.microsoft.com/office/powerpoint/2010/main">
        <mc:Choice Requires="p14">
          <p:contentPart r:id="rId331" p14:bwMode="auto">
            <p14:nvContentPartPr>
              <p14:cNvPr id="169" name="Ink 168"/>
              <p14:cNvContentPartPr/>
              <p14:nvPr/>
            </p14:nvContentPartPr>
            <p14:xfrm>
              <a:off x="8401050" y="3194050"/>
              <a:ext cx="127000" cy="139700"/>
            </p14:xfrm>
          </p:contentPart>
        </mc:Choice>
        <mc:Fallback xmlns="">
          <p:pic>
            <p:nvPicPr>
              <p:cNvPr id="169" name="Ink 168"/>
            </p:nvPicPr>
            <p:blipFill>
              <a:blip r:embed="rId332"/>
            </p:blipFill>
            <p:spPr>
              <a:xfrm>
                <a:off x="8401050" y="3194050"/>
                <a:ext cx="127000" cy="139700"/>
              </a:xfrm>
              <a:prstGeom prst="rect"/>
            </p:spPr>
          </p:pic>
        </mc:Fallback>
      </mc:AlternateContent>
      <mc:AlternateContent xmlns:mc="http://schemas.openxmlformats.org/markup-compatibility/2006" xmlns:p14="http://schemas.microsoft.com/office/powerpoint/2010/main">
        <mc:Choice Requires="p14">
          <p:contentPart r:id="rId333" p14:bwMode="auto">
            <p14:nvContentPartPr>
              <p14:cNvPr id="170" name="Ink 169"/>
              <p14:cNvContentPartPr/>
              <p14:nvPr/>
            </p14:nvContentPartPr>
            <p14:xfrm>
              <a:off x="8483600" y="3060700"/>
              <a:ext cx="107950" cy="25400"/>
            </p14:xfrm>
          </p:contentPart>
        </mc:Choice>
        <mc:Fallback xmlns="">
          <p:pic>
            <p:nvPicPr>
              <p:cNvPr id="170" name="Ink 169"/>
            </p:nvPicPr>
            <p:blipFill>
              <a:blip r:embed="rId334"/>
            </p:blipFill>
            <p:spPr>
              <a:xfrm>
                <a:off x="8483600" y="3060700"/>
                <a:ext cx="107950" cy="25400"/>
              </a:xfrm>
              <a:prstGeom prst="rect"/>
            </p:spPr>
          </p:pic>
        </mc:Fallback>
      </mc:AlternateContent>
      <mc:AlternateContent xmlns:mc="http://schemas.openxmlformats.org/markup-compatibility/2006" xmlns:p14="http://schemas.microsoft.com/office/powerpoint/2010/main">
        <mc:Choice Requires="p14">
          <p:contentPart r:id="rId335" p14:bwMode="auto">
            <p14:nvContentPartPr>
              <p14:cNvPr id="171" name="Ink 170"/>
              <p14:cNvContentPartPr/>
              <p14:nvPr/>
            </p14:nvContentPartPr>
            <p14:xfrm>
              <a:off x="8648700" y="2971800"/>
              <a:ext cx="95250" cy="114300"/>
            </p14:xfrm>
          </p:contentPart>
        </mc:Choice>
        <mc:Fallback xmlns="">
          <p:pic>
            <p:nvPicPr>
              <p:cNvPr id="171" name="Ink 170"/>
            </p:nvPicPr>
            <p:blipFill>
              <a:blip r:embed="rId336"/>
            </p:blipFill>
            <p:spPr>
              <a:xfrm>
                <a:off x="8648700" y="2971800"/>
                <a:ext cx="95250" cy="114300"/>
              </a:xfrm>
              <a:prstGeom prst="rect"/>
            </p:spPr>
          </p:pic>
        </mc:Fallback>
      </mc:AlternateContent>
      <mc:AlternateContent xmlns:mc="http://schemas.openxmlformats.org/markup-compatibility/2006" xmlns:p14="http://schemas.microsoft.com/office/powerpoint/2010/main">
        <mc:Choice Requires="p14">
          <p:contentPart r:id="rId337" p14:bwMode="auto">
            <p14:nvContentPartPr>
              <p14:cNvPr id="172" name="Ink 171"/>
              <p14:cNvContentPartPr/>
              <p14:nvPr/>
            </p14:nvContentPartPr>
            <p14:xfrm>
              <a:off x="8769350" y="3041650"/>
              <a:ext cx="139700" cy="88900"/>
            </p14:xfrm>
          </p:contentPart>
        </mc:Choice>
        <mc:Fallback xmlns="">
          <p:pic>
            <p:nvPicPr>
              <p:cNvPr id="172" name="Ink 171"/>
            </p:nvPicPr>
            <p:blipFill>
              <a:blip r:embed="rId338"/>
            </p:blipFill>
            <p:spPr>
              <a:xfrm>
                <a:off x="8769350" y="3041650"/>
                <a:ext cx="139700" cy="88900"/>
              </a:xfrm>
              <a:prstGeom prst="rect"/>
            </p:spPr>
          </p:pic>
        </mc:Fallback>
      </mc:AlternateContent>
      <mc:AlternateContent xmlns:mc="http://schemas.openxmlformats.org/markup-compatibility/2006" xmlns:p14="http://schemas.microsoft.com/office/powerpoint/2010/main">
        <mc:Choice Requires="p14">
          <p:contentPart r:id="rId339" p14:bwMode="auto">
            <p14:nvContentPartPr>
              <p14:cNvPr id="173" name="Ink 172"/>
              <p14:cNvContentPartPr/>
              <p14:nvPr/>
            </p14:nvContentPartPr>
            <p14:xfrm>
              <a:off x="9467850" y="2686050"/>
              <a:ext cx="120650" cy="25400"/>
            </p14:xfrm>
          </p:contentPart>
        </mc:Choice>
        <mc:Fallback xmlns="">
          <p:pic>
            <p:nvPicPr>
              <p:cNvPr id="173" name="Ink 172"/>
            </p:nvPicPr>
            <p:blipFill>
              <a:blip r:embed="rId340"/>
            </p:blipFill>
            <p:spPr>
              <a:xfrm>
                <a:off x="9467850" y="2686050"/>
                <a:ext cx="120650" cy="25400"/>
              </a:xfrm>
              <a:prstGeom prst="rect"/>
            </p:spPr>
          </p:pic>
        </mc:Fallback>
      </mc:AlternateContent>
      <mc:AlternateContent xmlns:mc="http://schemas.openxmlformats.org/markup-compatibility/2006" xmlns:p14="http://schemas.microsoft.com/office/powerpoint/2010/main">
        <mc:Choice Requires="p14">
          <p:contentPart r:id="rId341" p14:bwMode="auto">
            <p14:nvContentPartPr>
              <p14:cNvPr id="174" name="Ink 173"/>
              <p14:cNvContentPartPr/>
              <p14:nvPr/>
            </p14:nvContentPartPr>
            <p14:xfrm>
              <a:off x="9474200" y="2762250"/>
              <a:ext cx="107950" cy="19050"/>
            </p14:xfrm>
          </p:contentPart>
        </mc:Choice>
        <mc:Fallback xmlns="">
          <p:pic>
            <p:nvPicPr>
              <p:cNvPr id="174" name="Ink 173"/>
            </p:nvPicPr>
            <p:blipFill>
              <a:blip r:embed="rId342"/>
            </p:blipFill>
            <p:spPr>
              <a:xfrm>
                <a:off x="9474200" y="2762250"/>
                <a:ext cx="107950" cy="19050"/>
              </a:xfrm>
              <a:prstGeom prst="rect"/>
            </p:spPr>
          </p:pic>
        </mc:Fallback>
      </mc:AlternateContent>
      <mc:AlternateContent xmlns:mc="http://schemas.openxmlformats.org/markup-compatibility/2006" xmlns:p14="http://schemas.microsoft.com/office/powerpoint/2010/main">
        <mc:Choice Requires="p14">
          <p:contentPart r:id="rId343" p14:bwMode="auto">
            <p14:nvContentPartPr>
              <p14:cNvPr id="175" name="Ink 174"/>
              <p14:cNvContentPartPr/>
              <p14:nvPr/>
            </p14:nvContentPartPr>
            <p14:xfrm>
              <a:off x="9994900" y="2571750"/>
              <a:ext cx="184150" cy="152400"/>
            </p14:xfrm>
          </p:contentPart>
        </mc:Choice>
        <mc:Fallback xmlns="">
          <p:pic>
            <p:nvPicPr>
              <p:cNvPr id="175" name="Ink 174"/>
            </p:nvPicPr>
            <p:blipFill>
              <a:blip r:embed="rId344"/>
            </p:blipFill>
            <p:spPr>
              <a:xfrm>
                <a:off x="9994900" y="2571750"/>
                <a:ext cx="184150" cy="152400"/>
              </a:xfrm>
              <a:prstGeom prst="rect"/>
            </p:spPr>
          </p:pic>
        </mc:Fallback>
      </mc:AlternateContent>
      <mc:AlternateContent xmlns:mc="http://schemas.openxmlformats.org/markup-compatibility/2006" xmlns:p14="http://schemas.microsoft.com/office/powerpoint/2010/main">
        <mc:Choice Requires="p14">
          <p:contentPart r:id="rId345" p14:bwMode="auto">
            <p14:nvContentPartPr>
              <p14:cNvPr id="176" name="Ink 175"/>
              <p14:cNvContentPartPr/>
              <p14:nvPr/>
            </p14:nvContentPartPr>
            <p14:xfrm>
              <a:off x="10236200" y="2622550"/>
              <a:ext cx="38100" cy="25400"/>
            </p14:xfrm>
          </p:contentPart>
        </mc:Choice>
        <mc:Fallback xmlns="">
          <p:pic>
            <p:nvPicPr>
              <p:cNvPr id="176" name="Ink 175"/>
            </p:nvPicPr>
            <p:blipFill>
              <a:blip r:embed="rId346"/>
            </p:blipFill>
            <p:spPr>
              <a:xfrm>
                <a:off x="10236200" y="2622550"/>
                <a:ext cx="38100" cy="25400"/>
              </a:xfrm>
              <a:prstGeom prst="rect"/>
            </p:spPr>
          </p:pic>
        </mc:Fallback>
      </mc:AlternateContent>
      <mc:AlternateContent xmlns:mc="http://schemas.openxmlformats.org/markup-compatibility/2006" xmlns:p14="http://schemas.microsoft.com/office/powerpoint/2010/main">
        <mc:Choice Requires="p14">
          <p:contentPart r:id="rId347" p14:bwMode="auto">
            <p14:nvContentPartPr>
              <p14:cNvPr id="177" name="Ink 176"/>
              <p14:cNvContentPartPr/>
              <p14:nvPr/>
            </p14:nvContentPartPr>
            <p14:xfrm>
              <a:off x="10344150" y="2527300"/>
              <a:ext cx="139700" cy="152400"/>
            </p14:xfrm>
          </p:contentPart>
        </mc:Choice>
        <mc:Fallback xmlns="">
          <p:pic>
            <p:nvPicPr>
              <p:cNvPr id="177" name="Ink 176"/>
            </p:nvPicPr>
            <p:blipFill>
              <a:blip r:embed="rId348"/>
            </p:blipFill>
            <p:spPr>
              <a:xfrm>
                <a:off x="10344150" y="2527300"/>
                <a:ext cx="139700" cy="152400"/>
              </a:xfrm>
              <a:prstGeom prst="rect"/>
            </p:spPr>
          </p:pic>
        </mc:Fallback>
      </mc:AlternateContent>
      <mc:AlternateContent xmlns:mc="http://schemas.openxmlformats.org/markup-compatibility/2006" xmlns:p14="http://schemas.microsoft.com/office/powerpoint/2010/main">
        <mc:Choice Requires="p14">
          <p:contentPart r:id="rId349" p14:bwMode="auto">
            <p14:nvContentPartPr>
              <p14:cNvPr id="178" name="Ink 177"/>
              <p14:cNvContentPartPr/>
              <p14:nvPr/>
            </p14:nvContentPartPr>
            <p14:xfrm>
              <a:off x="10572750" y="2508250"/>
              <a:ext cx="158750" cy="171450"/>
            </p14:xfrm>
          </p:contentPart>
        </mc:Choice>
        <mc:Fallback xmlns="">
          <p:pic>
            <p:nvPicPr>
              <p:cNvPr id="178" name="Ink 177"/>
            </p:nvPicPr>
            <p:blipFill>
              <a:blip r:embed="rId350"/>
            </p:blipFill>
            <p:spPr>
              <a:xfrm>
                <a:off x="10572750" y="2508250"/>
                <a:ext cx="158750" cy="171450"/>
              </a:xfrm>
              <a:prstGeom prst="rect"/>
            </p:spPr>
          </p:pic>
        </mc:Fallback>
      </mc:AlternateContent>
      <mc:AlternateContent xmlns:mc="http://schemas.openxmlformats.org/markup-compatibility/2006" xmlns:p14="http://schemas.microsoft.com/office/powerpoint/2010/main">
        <mc:Choice Requires="p14">
          <p:contentPart r:id="rId351" p14:bwMode="auto">
            <p14:nvContentPartPr>
              <p14:cNvPr id="179" name="Ink 178"/>
              <p14:cNvContentPartPr/>
              <p14:nvPr/>
            </p14:nvContentPartPr>
            <p14:xfrm>
              <a:off x="10744200" y="2482850"/>
              <a:ext cx="82550" cy="184150"/>
            </p14:xfrm>
          </p:contentPart>
        </mc:Choice>
        <mc:Fallback xmlns="">
          <p:pic>
            <p:nvPicPr>
              <p:cNvPr id="179" name="Ink 178"/>
            </p:nvPicPr>
            <p:blipFill>
              <a:blip r:embed="rId352"/>
            </p:blipFill>
            <p:spPr>
              <a:xfrm>
                <a:off x="10744200" y="2482850"/>
                <a:ext cx="82550" cy="184150"/>
              </a:xfrm>
              <a:prstGeom prst="rect"/>
            </p:spPr>
          </p:pic>
        </mc:Fallback>
      </mc:AlternateContent>
      <mc:AlternateContent xmlns:mc="http://schemas.openxmlformats.org/markup-compatibility/2006" xmlns:p14="http://schemas.microsoft.com/office/powerpoint/2010/main">
        <mc:Choice Requires="p14">
          <p:contentPart r:id="rId353" p14:bwMode="auto">
            <p14:nvContentPartPr>
              <p14:cNvPr id="180" name="Ink 179"/>
              <p14:cNvContentPartPr/>
              <p14:nvPr/>
            </p14:nvContentPartPr>
            <p14:xfrm>
              <a:off x="10871200" y="2482850"/>
              <a:ext cx="107950" cy="184150"/>
            </p14:xfrm>
          </p:contentPart>
        </mc:Choice>
        <mc:Fallback xmlns="">
          <p:pic>
            <p:nvPicPr>
              <p:cNvPr id="180" name="Ink 179"/>
            </p:nvPicPr>
            <p:blipFill>
              <a:blip r:embed="rId354"/>
            </p:blipFill>
            <p:spPr>
              <a:xfrm>
                <a:off x="10871200" y="2482850"/>
                <a:ext cx="107950" cy="184150"/>
              </a:xfrm>
              <a:prstGeom prst="rect"/>
            </p:spPr>
          </p:pic>
        </mc:Fallback>
      </mc:AlternateContent>
      <mc:AlternateContent xmlns:mc="http://schemas.openxmlformats.org/markup-compatibility/2006" xmlns:p14="http://schemas.microsoft.com/office/powerpoint/2010/main">
        <mc:Choice Requires="p14">
          <p:contentPart r:id="rId355" p14:bwMode="auto">
            <p14:nvContentPartPr>
              <p14:cNvPr id="181" name="Ink 180"/>
              <p14:cNvContentPartPr/>
              <p14:nvPr/>
            </p14:nvContentPartPr>
            <p14:xfrm>
              <a:off x="10883900" y="2584450"/>
              <a:ext cx="152400" cy="31750"/>
            </p14:xfrm>
          </p:contentPart>
        </mc:Choice>
        <mc:Fallback xmlns="">
          <p:pic>
            <p:nvPicPr>
              <p:cNvPr id="181" name="Ink 180"/>
            </p:nvPicPr>
            <p:blipFill>
              <a:blip r:embed="rId356"/>
            </p:blipFill>
            <p:spPr>
              <a:xfrm>
                <a:off x="10883900" y="2584450"/>
                <a:ext cx="152400" cy="31750"/>
              </a:xfrm>
              <a:prstGeom prst="rect"/>
            </p:spPr>
          </p:pic>
        </mc:Fallback>
      </mc:AlternateContent>
      <mc:AlternateContent xmlns:mc="http://schemas.openxmlformats.org/markup-compatibility/2006" xmlns:p14="http://schemas.microsoft.com/office/powerpoint/2010/main">
        <mc:Choice Requires="p14">
          <p:contentPart r:id="rId357" p14:bwMode="auto">
            <p14:nvContentPartPr>
              <p14:cNvPr id="182" name="Ink 181"/>
              <p14:cNvContentPartPr/>
              <p14:nvPr/>
            </p14:nvContentPartPr>
            <p14:xfrm>
              <a:off x="9759950" y="2654300"/>
              <a:ext cx="120650" cy="38100"/>
            </p14:xfrm>
          </p:contentPart>
        </mc:Choice>
        <mc:Fallback xmlns="">
          <p:pic>
            <p:nvPicPr>
              <p:cNvPr id="182" name="Ink 181"/>
            </p:nvPicPr>
            <p:blipFill>
              <a:blip r:embed="rId358"/>
            </p:blipFill>
            <p:spPr>
              <a:xfrm>
                <a:off x="9759950" y="2654300"/>
                <a:ext cx="120650" cy="38100"/>
              </a:xfrm>
              <a:prstGeom prst="rect"/>
            </p:spPr>
          </p:pic>
        </mc:Fallback>
      </mc:AlternateContent>
      <mc:AlternateContent xmlns:mc="http://schemas.openxmlformats.org/markup-compatibility/2006" xmlns:p14="http://schemas.microsoft.com/office/powerpoint/2010/main">
        <mc:Choice Requires="p14">
          <p:contentPart r:id="rId359" p14:bwMode="auto">
            <p14:nvContentPartPr>
              <p14:cNvPr id="183" name="Ink 182"/>
              <p14:cNvContentPartPr/>
              <p14:nvPr/>
            </p14:nvContentPartPr>
            <p14:xfrm>
              <a:off x="6013450" y="2743200"/>
              <a:ext cx="203200" cy="266700"/>
            </p14:xfrm>
          </p:contentPart>
        </mc:Choice>
        <mc:Fallback xmlns="">
          <p:pic>
            <p:nvPicPr>
              <p:cNvPr id="183" name="Ink 182"/>
            </p:nvPicPr>
            <p:blipFill>
              <a:blip r:embed="rId360"/>
            </p:blipFill>
            <p:spPr>
              <a:xfrm>
                <a:off x="6013450" y="2743200"/>
                <a:ext cx="203200" cy="266700"/>
              </a:xfrm>
              <a:prstGeom prst="rect"/>
            </p:spPr>
          </p:pic>
        </mc:Fallback>
      </mc:AlternateContent>
      <mc:AlternateContent xmlns:mc="http://schemas.openxmlformats.org/markup-compatibility/2006" xmlns:p14="http://schemas.microsoft.com/office/powerpoint/2010/main">
        <mc:Choice Requires="p14">
          <p:contentPart r:id="rId361" p14:bwMode="auto">
            <p14:nvContentPartPr>
              <p14:cNvPr id="184" name="Ink 183"/>
              <p14:cNvContentPartPr/>
              <p14:nvPr/>
            </p14:nvContentPartPr>
            <p14:xfrm>
              <a:off x="6007100" y="2730500"/>
              <a:ext cx="222250" cy="266700"/>
            </p14:xfrm>
          </p:contentPart>
        </mc:Choice>
        <mc:Fallback xmlns="">
          <p:pic>
            <p:nvPicPr>
              <p:cNvPr id="184" name="Ink 183"/>
            </p:nvPicPr>
            <p:blipFill>
              <a:blip r:embed="rId362"/>
            </p:blipFill>
            <p:spPr>
              <a:xfrm>
                <a:off x="6007100" y="2730500"/>
                <a:ext cx="222250" cy="266700"/>
              </a:xfrm>
              <a:prstGeom prst="rect"/>
            </p:spPr>
          </p:pic>
        </mc:Fallback>
      </mc:AlternateContent>
      <mc:AlternateContent xmlns:mc="http://schemas.openxmlformats.org/markup-compatibility/2006" xmlns:p14="http://schemas.microsoft.com/office/powerpoint/2010/main">
        <mc:Choice Requires="p14">
          <p:contentPart r:id="rId363" p14:bwMode="auto">
            <p14:nvContentPartPr>
              <p14:cNvPr id="185" name="Ink 184"/>
              <p14:cNvContentPartPr/>
              <p14:nvPr/>
            </p14:nvContentPartPr>
            <p14:xfrm>
              <a:off x="6051550" y="825500"/>
              <a:ext cx="120650" cy="184150"/>
            </p14:xfrm>
          </p:contentPart>
        </mc:Choice>
        <mc:Fallback xmlns="">
          <p:pic>
            <p:nvPicPr>
              <p:cNvPr id="185" name="Ink 184"/>
            </p:nvPicPr>
            <p:blipFill>
              <a:blip r:embed="rId364"/>
            </p:blipFill>
            <p:spPr>
              <a:xfrm>
                <a:off x="6051550" y="825500"/>
                <a:ext cx="120650" cy="184150"/>
              </a:xfrm>
              <a:prstGeom prst="rect"/>
            </p:spPr>
          </p:pic>
        </mc:Fallback>
      </mc:AlternateContent>
      <mc:AlternateContent xmlns:mc="http://schemas.openxmlformats.org/markup-compatibility/2006" xmlns:p14="http://schemas.microsoft.com/office/powerpoint/2010/main">
        <mc:Choice Requires="p14">
          <p:contentPart r:id="rId365" p14:bwMode="auto">
            <p14:nvContentPartPr>
              <p14:cNvPr id="186" name="Ink 185"/>
              <p14:cNvContentPartPr/>
              <p14:nvPr/>
            </p14:nvContentPartPr>
            <p14:xfrm>
              <a:off x="5930900" y="1111250"/>
              <a:ext cx="177800" cy="222250"/>
            </p14:xfrm>
          </p:contentPart>
        </mc:Choice>
        <mc:Fallback xmlns="">
          <p:pic>
            <p:nvPicPr>
              <p:cNvPr id="186" name="Ink 185"/>
            </p:nvPicPr>
            <p:blipFill>
              <a:blip r:embed="rId366"/>
            </p:blipFill>
            <p:spPr>
              <a:xfrm>
                <a:off x="5930900" y="1111250"/>
                <a:ext cx="177800" cy="222250"/>
              </a:xfrm>
              <a:prstGeom prst="rect"/>
            </p:spPr>
          </p:pic>
        </mc:Fallback>
      </mc:AlternateContent>
      <mc:AlternateContent xmlns:mc="http://schemas.openxmlformats.org/markup-compatibility/2006" xmlns:p14="http://schemas.microsoft.com/office/powerpoint/2010/main">
        <mc:Choice Requires="p14">
          <p:contentPart r:id="rId367" p14:bwMode="auto">
            <p14:nvContentPartPr>
              <p14:cNvPr id="187" name="Ink 186"/>
              <p14:cNvContentPartPr/>
              <p14:nvPr/>
            </p14:nvContentPartPr>
            <p14:xfrm>
              <a:off x="5924550" y="1111250"/>
              <a:ext cx="241300" cy="260350"/>
            </p14:xfrm>
          </p:contentPart>
        </mc:Choice>
        <mc:Fallback xmlns="">
          <p:pic>
            <p:nvPicPr>
              <p:cNvPr id="187" name="Ink 186"/>
            </p:nvPicPr>
            <p:blipFill>
              <a:blip r:embed="rId368"/>
            </p:blipFill>
            <p:spPr>
              <a:xfrm>
                <a:off x="5924550" y="1111250"/>
                <a:ext cx="241300" cy="260350"/>
              </a:xfrm>
              <a:prstGeom prst="rect"/>
            </p:spPr>
          </p:pic>
        </mc:Fallback>
      </mc:AlternateContent>
      <mc:AlternateContent xmlns:mc="http://schemas.openxmlformats.org/markup-compatibility/2006" xmlns:p14="http://schemas.microsoft.com/office/powerpoint/2010/main">
        <mc:Choice Requires="p14">
          <p:contentPart r:id="rId369" p14:bwMode="auto">
            <p14:nvContentPartPr>
              <p14:cNvPr id="188" name="Ink 187"/>
              <p14:cNvContentPartPr/>
              <p14:nvPr/>
            </p14:nvContentPartPr>
            <p14:xfrm>
              <a:off x="6400800" y="3079750"/>
              <a:ext cx="311150" cy="44450"/>
            </p14:xfrm>
          </p:contentPart>
        </mc:Choice>
        <mc:Fallback xmlns="">
          <p:pic>
            <p:nvPicPr>
              <p:cNvPr id="188" name="Ink 187"/>
            </p:nvPicPr>
            <p:blipFill>
              <a:blip r:embed="rId370"/>
            </p:blipFill>
            <p:spPr>
              <a:xfrm>
                <a:off x="6400800" y="3079750"/>
                <a:ext cx="311150" cy="44450"/>
              </a:xfrm>
              <a:prstGeom prst="rect"/>
            </p:spPr>
          </p:pic>
        </mc:Fallback>
      </mc:AlternateContent>
      <mc:AlternateContent xmlns:mc="http://schemas.openxmlformats.org/markup-compatibility/2006" xmlns:p14="http://schemas.microsoft.com/office/powerpoint/2010/main">
        <mc:Choice Requires="p14">
          <p:contentPart r:id="rId371" p14:bwMode="auto">
            <p14:nvContentPartPr>
              <p14:cNvPr id="189" name="Ink 188"/>
              <p14:cNvContentPartPr/>
              <p14:nvPr/>
            </p14:nvContentPartPr>
            <p14:xfrm>
              <a:off x="6483350" y="3086100"/>
              <a:ext cx="209550" cy="57150"/>
            </p14:xfrm>
          </p:contentPart>
        </mc:Choice>
        <mc:Fallback xmlns="">
          <p:pic>
            <p:nvPicPr>
              <p:cNvPr id="189" name="Ink 188"/>
            </p:nvPicPr>
            <p:blipFill>
              <a:blip r:embed="rId372"/>
            </p:blipFill>
            <p:spPr>
              <a:xfrm>
                <a:off x="6483350" y="3086100"/>
                <a:ext cx="209550" cy="57150"/>
              </a:xfrm>
              <a:prstGeom prst="rect"/>
            </p:spPr>
          </p:pic>
        </mc:Fallback>
      </mc:AlternateContent>
      <mc:AlternateContent xmlns:mc="http://schemas.openxmlformats.org/markup-compatibility/2006" xmlns:p14="http://schemas.microsoft.com/office/powerpoint/2010/main">
        <mc:Choice Requires="p14">
          <p:contentPart r:id="rId373" p14:bwMode="auto">
            <p14:nvContentPartPr>
              <p14:cNvPr id="190" name="Ink 189"/>
              <p14:cNvContentPartPr/>
              <p14:nvPr/>
            </p14:nvContentPartPr>
            <p14:xfrm>
              <a:off x="5099050" y="755650"/>
              <a:ext cx="222250" cy="209550"/>
            </p14:xfrm>
          </p:contentPart>
        </mc:Choice>
        <mc:Fallback xmlns="">
          <p:pic>
            <p:nvPicPr>
              <p:cNvPr id="190" name="Ink 189"/>
            </p:nvPicPr>
            <p:blipFill>
              <a:blip r:embed="rId374"/>
            </p:blipFill>
            <p:spPr>
              <a:xfrm>
                <a:off x="5099050" y="755650"/>
                <a:ext cx="222250" cy="209550"/>
              </a:xfrm>
              <a:prstGeom prst="rect"/>
            </p:spPr>
          </p:pic>
        </mc:Fallback>
      </mc:AlternateContent>
      <mc:AlternateContent xmlns:mc="http://schemas.openxmlformats.org/markup-compatibility/2006" xmlns:p14="http://schemas.microsoft.com/office/powerpoint/2010/main">
        <mc:Choice Requires="p14">
          <p:contentPart r:id="rId375" p14:bwMode="auto">
            <p14:nvContentPartPr>
              <p14:cNvPr id="191" name="Ink 190"/>
              <p14:cNvContentPartPr/>
              <p14:nvPr/>
            </p14:nvContentPartPr>
            <p14:xfrm>
              <a:off x="5264150" y="692150"/>
              <a:ext cx="292100" cy="260350"/>
            </p14:xfrm>
          </p:contentPart>
        </mc:Choice>
        <mc:Fallback xmlns="">
          <p:pic>
            <p:nvPicPr>
              <p:cNvPr id="191" name="Ink 190"/>
            </p:nvPicPr>
            <p:blipFill>
              <a:blip r:embed="rId376"/>
            </p:blipFill>
            <p:spPr>
              <a:xfrm>
                <a:off x="5264150" y="692150"/>
                <a:ext cx="292100" cy="260350"/>
              </a:xfrm>
              <a:prstGeom prst="rect"/>
            </p:spPr>
          </p:pic>
        </mc:Fallback>
      </mc:AlternateContent>
      <mc:AlternateContent xmlns:mc="http://schemas.openxmlformats.org/markup-compatibility/2006" xmlns:p14="http://schemas.microsoft.com/office/powerpoint/2010/main">
        <mc:Choice Requires="p14">
          <p:contentPart r:id="rId377" p14:bwMode="auto">
            <p14:nvContentPartPr>
              <p14:cNvPr id="192" name="Ink 191"/>
              <p14:cNvContentPartPr/>
              <p14:nvPr/>
            </p14:nvContentPartPr>
            <p14:xfrm>
              <a:off x="5492750" y="723900"/>
              <a:ext cx="133350" cy="44450"/>
            </p14:xfrm>
          </p:contentPart>
        </mc:Choice>
        <mc:Fallback xmlns="">
          <p:pic>
            <p:nvPicPr>
              <p:cNvPr id="192" name="Ink 191"/>
            </p:nvPicPr>
            <p:blipFill>
              <a:blip r:embed="rId378"/>
            </p:blipFill>
            <p:spPr>
              <a:xfrm>
                <a:off x="5492750" y="723900"/>
                <a:ext cx="133350" cy="44450"/>
              </a:xfrm>
              <a:prstGeom prst="rect"/>
            </p:spPr>
          </p:pic>
        </mc:Fallback>
      </mc:AlternateContent>
      <mc:AlternateContent xmlns:mc="http://schemas.openxmlformats.org/markup-compatibility/2006" xmlns:p14="http://schemas.microsoft.com/office/powerpoint/2010/main">
        <mc:Choice Requires="p14">
          <p:contentPart r:id="rId379" p14:bwMode="auto">
            <p14:nvContentPartPr>
              <p14:cNvPr id="193" name="Ink 192"/>
              <p14:cNvContentPartPr/>
              <p14:nvPr/>
            </p14:nvContentPartPr>
            <p14:xfrm>
              <a:off x="3657600" y="3219450"/>
              <a:ext cx="63500" cy="69850"/>
            </p14:xfrm>
          </p:contentPart>
        </mc:Choice>
        <mc:Fallback xmlns="">
          <p:pic>
            <p:nvPicPr>
              <p:cNvPr id="193" name="Ink 192"/>
            </p:nvPicPr>
            <p:blipFill>
              <a:blip r:embed="rId380"/>
            </p:blipFill>
            <p:spPr>
              <a:xfrm>
                <a:off x="3657600" y="3219450"/>
                <a:ext cx="63500" cy="69850"/>
              </a:xfrm>
              <a:prstGeom prst="rect"/>
            </p:spPr>
          </p:pic>
        </mc:Fallback>
      </mc:AlternateContent>
      <mc:AlternateContent xmlns:mc="http://schemas.openxmlformats.org/markup-compatibility/2006" xmlns:p14="http://schemas.microsoft.com/office/powerpoint/2010/main">
        <mc:Choice Requires="p14">
          <p:contentPart r:id="rId381" p14:bwMode="auto">
            <p14:nvContentPartPr>
              <p14:cNvPr id="194" name="Ink 193"/>
              <p14:cNvContentPartPr/>
              <p14:nvPr/>
            </p14:nvContentPartPr>
            <p14:xfrm>
              <a:off x="3638550" y="3257550"/>
              <a:ext cx="133350" cy="101600"/>
            </p14:xfrm>
          </p:contentPart>
        </mc:Choice>
        <mc:Fallback xmlns="">
          <p:pic>
            <p:nvPicPr>
              <p:cNvPr id="194" name="Ink 193"/>
            </p:nvPicPr>
            <p:blipFill>
              <a:blip r:embed="rId382"/>
            </p:blipFill>
            <p:spPr>
              <a:xfrm>
                <a:off x="3638550" y="3257550"/>
                <a:ext cx="133350" cy="101600"/>
              </a:xfrm>
              <a:prstGeom prst="rect"/>
            </p:spPr>
          </p:pic>
        </mc:Fallback>
      </mc:AlternateContent>
      <mc:AlternateContent xmlns:mc="http://schemas.openxmlformats.org/markup-compatibility/2006" xmlns:p14="http://schemas.microsoft.com/office/powerpoint/2010/main">
        <mc:Choice Requires="p14">
          <p:contentPart r:id="rId383" p14:bwMode="auto">
            <p14:nvContentPartPr>
              <p14:cNvPr id="195" name="Ink 194"/>
              <p14:cNvContentPartPr/>
              <p14:nvPr/>
            </p14:nvContentPartPr>
            <p14:xfrm>
              <a:off x="381000" y="3644900"/>
              <a:ext cx="171450" cy="228600"/>
            </p14:xfrm>
          </p:contentPart>
        </mc:Choice>
        <mc:Fallback xmlns="">
          <p:pic>
            <p:nvPicPr>
              <p:cNvPr id="195" name="Ink 194"/>
            </p:nvPicPr>
            <p:blipFill>
              <a:blip r:embed="rId384"/>
            </p:blipFill>
            <p:spPr>
              <a:xfrm>
                <a:off x="381000" y="3644900"/>
                <a:ext cx="171450" cy="228600"/>
              </a:xfrm>
              <a:prstGeom prst="rect"/>
            </p:spPr>
          </p:pic>
        </mc:Fallback>
      </mc:AlternateContent>
      <mc:AlternateContent xmlns:mc="http://schemas.openxmlformats.org/markup-compatibility/2006" xmlns:p14="http://schemas.microsoft.com/office/powerpoint/2010/main">
        <mc:Choice Requires="p14">
          <p:contentPart r:id="rId385" p14:bwMode="auto">
            <p14:nvContentPartPr>
              <p14:cNvPr id="196" name="Ink 195"/>
              <p14:cNvContentPartPr/>
              <p14:nvPr/>
            </p14:nvContentPartPr>
            <p14:xfrm>
              <a:off x="603250" y="3600450"/>
              <a:ext cx="361950" cy="215900"/>
            </p14:xfrm>
          </p:contentPart>
        </mc:Choice>
        <mc:Fallback xmlns="">
          <p:pic>
            <p:nvPicPr>
              <p:cNvPr id="196" name="Ink 195"/>
            </p:nvPicPr>
            <p:blipFill>
              <a:blip r:embed="rId386"/>
            </p:blipFill>
            <p:spPr>
              <a:xfrm>
                <a:off x="603250" y="3600450"/>
                <a:ext cx="361950" cy="215900"/>
              </a:xfrm>
              <a:prstGeom prst="rect"/>
            </p:spPr>
          </p:pic>
        </mc:Fallback>
      </mc:AlternateContent>
      <mc:AlternateContent xmlns:mc="http://schemas.openxmlformats.org/markup-compatibility/2006" xmlns:p14="http://schemas.microsoft.com/office/powerpoint/2010/main">
        <mc:Choice Requires="p14">
          <p:contentPart r:id="rId387" p14:bwMode="auto">
            <p14:nvContentPartPr>
              <p14:cNvPr id="197" name="Ink 196"/>
              <p14:cNvContentPartPr/>
              <p14:nvPr/>
            </p14:nvContentPartPr>
            <p14:xfrm>
              <a:off x="6032500" y="3194050"/>
              <a:ext cx="6153150" cy="476250"/>
            </p14:xfrm>
          </p:contentPart>
        </mc:Choice>
        <mc:Fallback xmlns="">
          <p:pic>
            <p:nvPicPr>
              <p:cNvPr id="197" name="Ink 196"/>
            </p:nvPicPr>
            <p:blipFill>
              <a:blip r:embed="rId388"/>
            </p:blipFill>
            <p:spPr>
              <a:xfrm>
                <a:off x="6032500" y="3194050"/>
                <a:ext cx="6153150" cy="476250"/>
              </a:xfrm>
              <a:prstGeom prst="rect"/>
            </p:spPr>
          </p:pic>
        </mc:Fallback>
      </mc:AlternateContent>
      <mc:AlternateContent xmlns:mc="http://schemas.openxmlformats.org/markup-compatibility/2006" xmlns:p14="http://schemas.microsoft.com/office/powerpoint/2010/main">
        <mc:Choice Requires="p14">
          <p:contentPart r:id="rId389" p14:bwMode="auto">
            <p14:nvContentPartPr>
              <p14:cNvPr id="198" name="Ink 197"/>
              <p14:cNvContentPartPr/>
              <p14:nvPr/>
            </p14:nvContentPartPr>
            <p14:xfrm>
              <a:off x="1162050" y="3581400"/>
              <a:ext cx="158750" cy="254000"/>
            </p14:xfrm>
          </p:contentPart>
        </mc:Choice>
        <mc:Fallback xmlns="">
          <p:pic>
            <p:nvPicPr>
              <p:cNvPr id="198" name="Ink 197"/>
            </p:nvPicPr>
            <p:blipFill>
              <a:blip r:embed="rId390"/>
            </p:blipFill>
            <p:spPr>
              <a:xfrm>
                <a:off x="1162050" y="3581400"/>
                <a:ext cx="158750" cy="254000"/>
              </a:xfrm>
              <a:prstGeom prst="rect"/>
            </p:spPr>
          </p:pic>
        </mc:Fallback>
      </mc:AlternateContent>
      <mc:AlternateContent xmlns:mc="http://schemas.openxmlformats.org/markup-compatibility/2006" xmlns:p14="http://schemas.microsoft.com/office/powerpoint/2010/main">
        <mc:Choice Requires="p14">
          <p:contentPart r:id="rId391" p14:bwMode="auto">
            <p14:nvContentPartPr>
              <p14:cNvPr id="199" name="Ink 198"/>
              <p14:cNvContentPartPr/>
              <p14:nvPr/>
            </p14:nvContentPartPr>
            <p14:xfrm>
              <a:off x="1371600" y="3670300"/>
              <a:ext cx="107950" cy="146050"/>
            </p14:xfrm>
          </p:contentPart>
        </mc:Choice>
        <mc:Fallback xmlns="">
          <p:pic>
            <p:nvPicPr>
              <p:cNvPr id="199" name="Ink 198"/>
            </p:nvPicPr>
            <p:blipFill>
              <a:blip r:embed="rId392"/>
            </p:blipFill>
            <p:spPr>
              <a:xfrm>
                <a:off x="1371600" y="3670300"/>
                <a:ext cx="107950" cy="146050"/>
              </a:xfrm>
              <a:prstGeom prst="rect"/>
            </p:spPr>
          </p:pic>
        </mc:Fallback>
      </mc:AlternateContent>
      <mc:AlternateContent xmlns:mc="http://schemas.openxmlformats.org/markup-compatibility/2006" xmlns:p14="http://schemas.microsoft.com/office/powerpoint/2010/main">
        <mc:Choice Requires="p14">
          <p:contentPart r:id="rId393" p14:bwMode="auto">
            <p14:nvContentPartPr>
              <p14:cNvPr id="200" name="Ink 199"/>
              <p14:cNvContentPartPr/>
              <p14:nvPr/>
            </p14:nvContentPartPr>
            <p14:xfrm>
              <a:off x="1530350" y="3575050"/>
              <a:ext cx="361950" cy="241300"/>
            </p14:xfrm>
          </p:contentPart>
        </mc:Choice>
        <mc:Fallback xmlns="">
          <p:pic>
            <p:nvPicPr>
              <p:cNvPr id="200" name="Ink 199"/>
            </p:nvPicPr>
            <p:blipFill>
              <a:blip r:embed="rId394"/>
            </p:blipFill>
            <p:spPr>
              <a:xfrm>
                <a:off x="1530350" y="3575050"/>
                <a:ext cx="361950" cy="241300"/>
              </a:xfrm>
              <a:prstGeom prst="rect"/>
            </p:spPr>
          </p:pic>
        </mc:Fallback>
      </mc:AlternateContent>
      <mc:AlternateContent xmlns:mc="http://schemas.openxmlformats.org/markup-compatibility/2006" xmlns:p14="http://schemas.microsoft.com/office/powerpoint/2010/main">
        <mc:Choice Requires="p14">
          <p:contentPart r:id="rId395" p14:bwMode="auto">
            <p14:nvContentPartPr>
              <p14:cNvPr id="201" name="Ink 200"/>
              <p14:cNvContentPartPr/>
              <p14:nvPr/>
            </p14:nvContentPartPr>
            <p14:xfrm>
              <a:off x="1841500" y="3651250"/>
              <a:ext cx="101600" cy="260350"/>
            </p14:xfrm>
          </p:contentPart>
        </mc:Choice>
        <mc:Fallback xmlns="">
          <p:pic>
            <p:nvPicPr>
              <p:cNvPr id="201" name="Ink 200"/>
            </p:nvPicPr>
            <p:blipFill>
              <a:blip r:embed="rId396"/>
            </p:blipFill>
            <p:spPr>
              <a:xfrm>
                <a:off x="1841500" y="3651250"/>
                <a:ext cx="101600" cy="260350"/>
              </a:xfrm>
              <a:prstGeom prst="rect"/>
            </p:spPr>
          </p:pic>
        </mc:Fallback>
      </mc:AlternateContent>
      <mc:AlternateContent xmlns:mc="http://schemas.openxmlformats.org/markup-compatibility/2006" xmlns:p14="http://schemas.microsoft.com/office/powerpoint/2010/main">
        <mc:Choice Requires="p14">
          <p:contentPart r:id="rId397" p14:bwMode="auto">
            <p14:nvContentPartPr>
              <p14:cNvPr id="202" name="Ink 201"/>
              <p14:cNvContentPartPr/>
              <p14:nvPr/>
            </p14:nvContentPartPr>
            <p14:xfrm>
              <a:off x="1968500" y="3670300"/>
              <a:ext cx="203200" cy="133350"/>
            </p14:xfrm>
          </p:contentPart>
        </mc:Choice>
        <mc:Fallback xmlns="">
          <p:pic>
            <p:nvPicPr>
              <p:cNvPr id="202" name="Ink 201"/>
            </p:nvPicPr>
            <p:blipFill>
              <a:blip r:embed="rId398"/>
            </p:blipFill>
            <p:spPr>
              <a:xfrm>
                <a:off x="1968500" y="3670300"/>
                <a:ext cx="203200" cy="133350"/>
              </a:xfrm>
              <a:prstGeom prst="rect"/>
            </p:spPr>
          </p:pic>
        </mc:Fallback>
      </mc:AlternateContent>
      <mc:AlternateContent xmlns:mc="http://schemas.openxmlformats.org/markup-compatibility/2006" xmlns:p14="http://schemas.microsoft.com/office/powerpoint/2010/main">
        <mc:Choice Requires="p14">
          <p:contentPart r:id="rId399" p14:bwMode="auto">
            <p14:nvContentPartPr>
              <p14:cNvPr id="203" name="Ink 202"/>
              <p14:cNvContentPartPr/>
              <p14:nvPr/>
            </p14:nvContentPartPr>
            <p14:xfrm>
              <a:off x="2273300" y="3632200"/>
              <a:ext cx="285750" cy="292100"/>
            </p14:xfrm>
          </p:contentPart>
        </mc:Choice>
        <mc:Fallback xmlns="">
          <p:pic>
            <p:nvPicPr>
              <p:cNvPr id="203" name="Ink 202"/>
            </p:nvPicPr>
            <p:blipFill>
              <a:blip r:embed="rId400"/>
            </p:blipFill>
            <p:spPr>
              <a:xfrm>
                <a:off x="2273300" y="3632200"/>
                <a:ext cx="285750" cy="292100"/>
              </a:xfrm>
              <a:prstGeom prst="rect"/>
            </p:spPr>
          </p:pic>
        </mc:Fallback>
      </mc:AlternateContent>
      <mc:AlternateContent xmlns:mc="http://schemas.openxmlformats.org/markup-compatibility/2006" xmlns:p14="http://schemas.microsoft.com/office/powerpoint/2010/main">
        <mc:Choice Requires="p14">
          <p:contentPart r:id="rId401" p14:bwMode="auto">
            <p14:nvContentPartPr>
              <p14:cNvPr id="204" name="Ink 203"/>
              <p14:cNvContentPartPr/>
              <p14:nvPr/>
            </p14:nvContentPartPr>
            <p14:xfrm>
              <a:off x="2552700" y="3511550"/>
              <a:ext cx="406400" cy="514350"/>
            </p14:xfrm>
          </p:contentPart>
        </mc:Choice>
        <mc:Fallback xmlns="">
          <p:pic>
            <p:nvPicPr>
              <p:cNvPr id="204" name="Ink 203"/>
            </p:nvPicPr>
            <p:blipFill>
              <a:blip r:embed="rId402"/>
            </p:blipFill>
            <p:spPr>
              <a:xfrm>
                <a:off x="2552700" y="3511550"/>
                <a:ext cx="406400" cy="514350"/>
              </a:xfrm>
              <a:prstGeom prst="rect"/>
            </p:spPr>
          </p:pic>
        </mc:Fallback>
      </mc:AlternateContent>
      <mc:AlternateContent xmlns:mc="http://schemas.openxmlformats.org/markup-compatibility/2006" xmlns:p14="http://schemas.microsoft.com/office/powerpoint/2010/main">
        <mc:Choice Requires="p14">
          <p:contentPart r:id="rId403" p14:bwMode="auto">
            <p14:nvContentPartPr>
              <p14:cNvPr id="205" name="Ink 204"/>
              <p14:cNvContentPartPr/>
              <p14:nvPr/>
            </p14:nvContentPartPr>
            <p14:xfrm>
              <a:off x="2901950" y="3657600"/>
              <a:ext cx="133350" cy="127000"/>
            </p14:xfrm>
          </p:contentPart>
        </mc:Choice>
        <mc:Fallback xmlns="">
          <p:pic>
            <p:nvPicPr>
              <p:cNvPr id="205" name="Ink 204"/>
            </p:nvPicPr>
            <p:blipFill>
              <a:blip r:embed="rId404"/>
            </p:blipFill>
            <p:spPr>
              <a:xfrm>
                <a:off x="2901950" y="3657600"/>
                <a:ext cx="133350" cy="127000"/>
              </a:xfrm>
              <a:prstGeom prst="rect"/>
            </p:spPr>
          </p:pic>
        </mc:Fallback>
      </mc:AlternateContent>
      <mc:AlternateContent xmlns:mc="http://schemas.openxmlformats.org/markup-compatibility/2006" xmlns:p14="http://schemas.microsoft.com/office/powerpoint/2010/main">
        <mc:Choice Requires="p14">
          <p:contentPart r:id="rId405" p14:bwMode="auto">
            <p14:nvContentPartPr>
              <p14:cNvPr id="206" name="Ink 205"/>
              <p14:cNvContentPartPr/>
              <p14:nvPr/>
            </p14:nvContentPartPr>
            <p14:xfrm>
              <a:off x="3028950" y="3594100"/>
              <a:ext cx="19050" cy="19050"/>
            </p14:xfrm>
          </p:contentPart>
        </mc:Choice>
        <mc:Fallback xmlns="">
          <p:pic>
            <p:nvPicPr>
              <p:cNvPr id="206" name="Ink 205"/>
            </p:nvPicPr>
            <p:blipFill>
              <a:blip r:embed="rId406"/>
            </p:blipFill>
            <p:spPr>
              <a:xfrm>
                <a:off x="3028950" y="3594100"/>
                <a:ext cx="19050" cy="19050"/>
              </a:xfrm>
              <a:prstGeom prst="rect"/>
            </p:spPr>
          </p:pic>
        </mc:Fallback>
      </mc:AlternateContent>
      <mc:AlternateContent xmlns:mc="http://schemas.openxmlformats.org/markup-compatibility/2006" xmlns:p14="http://schemas.microsoft.com/office/powerpoint/2010/main">
        <mc:Choice Requires="p14">
          <p:contentPart r:id="rId407" p14:bwMode="auto">
            <p14:nvContentPartPr>
              <p14:cNvPr id="207" name="Ink 206"/>
              <p14:cNvContentPartPr/>
              <p14:nvPr/>
            </p14:nvContentPartPr>
            <p14:xfrm>
              <a:off x="3086100" y="3651250"/>
              <a:ext cx="209550" cy="139700"/>
            </p14:xfrm>
          </p:contentPart>
        </mc:Choice>
        <mc:Fallback xmlns="">
          <p:pic>
            <p:nvPicPr>
              <p:cNvPr id="207" name="Ink 206"/>
            </p:nvPicPr>
            <p:blipFill>
              <a:blip r:embed="rId408"/>
            </p:blipFill>
            <p:spPr>
              <a:xfrm>
                <a:off x="3086100" y="3651250"/>
                <a:ext cx="209550" cy="139700"/>
              </a:xfrm>
              <a:prstGeom prst="rect"/>
            </p:spPr>
          </p:pic>
        </mc:Fallback>
      </mc:AlternateContent>
      <mc:AlternateContent xmlns:mc="http://schemas.openxmlformats.org/markup-compatibility/2006" xmlns:p14="http://schemas.microsoft.com/office/powerpoint/2010/main">
        <mc:Choice Requires="p14">
          <p:contentPart r:id="rId409" p14:bwMode="auto">
            <p14:nvContentPartPr>
              <p14:cNvPr id="208" name="Ink 207"/>
              <p14:cNvContentPartPr/>
              <p14:nvPr/>
            </p14:nvContentPartPr>
            <p14:xfrm>
              <a:off x="622300" y="4248150"/>
              <a:ext cx="158750" cy="266700"/>
            </p14:xfrm>
          </p:contentPart>
        </mc:Choice>
        <mc:Fallback xmlns="">
          <p:pic>
            <p:nvPicPr>
              <p:cNvPr id="208" name="Ink 207"/>
            </p:nvPicPr>
            <p:blipFill>
              <a:blip r:embed="rId410"/>
            </p:blipFill>
            <p:spPr>
              <a:xfrm>
                <a:off x="622300" y="4248150"/>
                <a:ext cx="158750" cy="266700"/>
              </a:xfrm>
              <a:prstGeom prst="rect"/>
            </p:spPr>
          </p:pic>
        </mc:Fallback>
      </mc:AlternateContent>
      <mc:AlternateContent xmlns:mc="http://schemas.openxmlformats.org/markup-compatibility/2006" xmlns:p14="http://schemas.microsoft.com/office/powerpoint/2010/main">
        <mc:Choice Requires="p14">
          <p:contentPart r:id="rId411" p14:bwMode="auto">
            <p14:nvContentPartPr>
              <p14:cNvPr id="209" name="Ink 208"/>
              <p14:cNvContentPartPr/>
              <p14:nvPr/>
            </p14:nvContentPartPr>
            <p14:xfrm>
              <a:off x="685800" y="4387850"/>
              <a:ext cx="95250" cy="19050"/>
            </p14:xfrm>
          </p:contentPart>
        </mc:Choice>
        <mc:Fallback xmlns="">
          <p:pic>
            <p:nvPicPr>
              <p:cNvPr id="209" name="Ink 208"/>
            </p:nvPicPr>
            <p:blipFill>
              <a:blip r:embed="rId412"/>
            </p:blipFill>
            <p:spPr>
              <a:xfrm>
                <a:off x="685800" y="4387850"/>
                <a:ext cx="95250" cy="19050"/>
              </a:xfrm>
              <a:prstGeom prst="rect"/>
            </p:spPr>
          </p:pic>
        </mc:Fallback>
      </mc:AlternateContent>
      <mc:AlternateContent xmlns:mc="http://schemas.openxmlformats.org/markup-compatibility/2006" xmlns:p14="http://schemas.microsoft.com/office/powerpoint/2010/main">
        <mc:Choice Requires="p14">
          <p:contentPart r:id="rId413" p14:bwMode="auto">
            <p14:nvContentPartPr>
              <p14:cNvPr id="210" name="Ink 209"/>
              <p14:cNvContentPartPr/>
              <p14:nvPr/>
            </p14:nvContentPartPr>
            <p14:xfrm>
              <a:off x="654050" y="4273550"/>
              <a:ext cx="139700" cy="38100"/>
            </p14:xfrm>
          </p:contentPart>
        </mc:Choice>
        <mc:Fallback xmlns="">
          <p:pic>
            <p:nvPicPr>
              <p:cNvPr id="210" name="Ink 209"/>
            </p:nvPicPr>
            <p:blipFill>
              <a:blip r:embed="rId414"/>
            </p:blipFill>
            <p:spPr>
              <a:xfrm>
                <a:off x="654050" y="4273550"/>
                <a:ext cx="139700" cy="38100"/>
              </a:xfrm>
              <a:prstGeom prst="rect"/>
            </p:spPr>
          </p:pic>
        </mc:Fallback>
      </mc:AlternateContent>
      <mc:AlternateContent xmlns:mc="http://schemas.openxmlformats.org/markup-compatibility/2006" xmlns:p14="http://schemas.microsoft.com/office/powerpoint/2010/main">
        <mc:Choice Requires="p14">
          <p:contentPart r:id="rId415" p14:bwMode="auto">
            <p14:nvContentPartPr>
              <p14:cNvPr id="211" name="Ink 210"/>
              <p14:cNvContentPartPr/>
              <p14:nvPr/>
            </p14:nvContentPartPr>
            <p14:xfrm>
              <a:off x="1022350" y="4356100"/>
              <a:ext cx="133350" cy="19050"/>
            </p14:xfrm>
          </p:contentPart>
        </mc:Choice>
        <mc:Fallback xmlns="">
          <p:pic>
            <p:nvPicPr>
              <p:cNvPr id="211" name="Ink 210"/>
            </p:nvPicPr>
            <p:blipFill>
              <a:blip r:embed="rId416"/>
            </p:blipFill>
            <p:spPr>
              <a:xfrm>
                <a:off x="1022350" y="4356100"/>
                <a:ext cx="133350" cy="19050"/>
              </a:xfrm>
              <a:prstGeom prst="rect"/>
            </p:spPr>
          </p:pic>
        </mc:Fallback>
      </mc:AlternateContent>
      <mc:AlternateContent xmlns:mc="http://schemas.openxmlformats.org/markup-compatibility/2006" xmlns:p14="http://schemas.microsoft.com/office/powerpoint/2010/main">
        <mc:Choice Requires="p14">
          <p:contentPart r:id="rId417" p14:bwMode="auto">
            <p14:nvContentPartPr>
              <p14:cNvPr id="212" name="Ink 211"/>
              <p14:cNvContentPartPr/>
              <p14:nvPr/>
            </p14:nvContentPartPr>
            <p14:xfrm>
              <a:off x="1041400" y="4419600"/>
              <a:ext cx="139700" cy="12700"/>
            </p14:xfrm>
          </p:contentPart>
        </mc:Choice>
        <mc:Fallback xmlns="">
          <p:pic>
            <p:nvPicPr>
              <p:cNvPr id="212" name="Ink 211"/>
            </p:nvPicPr>
            <p:blipFill>
              <a:blip r:embed="rId418"/>
            </p:blipFill>
            <p:spPr>
              <a:xfrm>
                <a:off x="1041400" y="4419600"/>
                <a:ext cx="139700" cy="12700"/>
              </a:xfrm>
              <a:prstGeom prst="rect"/>
            </p:spPr>
          </p:pic>
        </mc:Fallback>
      </mc:AlternateContent>
      <mc:AlternateContent xmlns:mc="http://schemas.openxmlformats.org/markup-compatibility/2006" xmlns:p14="http://schemas.microsoft.com/office/powerpoint/2010/main">
        <mc:Choice Requires="p14">
          <p:contentPart r:id="rId419" p14:bwMode="auto">
            <p14:nvContentPartPr>
              <p14:cNvPr id="213" name="Ink 212"/>
              <p14:cNvContentPartPr/>
              <p14:nvPr/>
            </p14:nvContentPartPr>
            <p14:xfrm>
              <a:off x="1473200" y="4203700"/>
              <a:ext cx="120650" cy="254000"/>
            </p14:xfrm>
          </p:contentPart>
        </mc:Choice>
        <mc:Fallback xmlns="">
          <p:pic>
            <p:nvPicPr>
              <p:cNvPr id="213" name="Ink 212"/>
            </p:nvPicPr>
            <p:blipFill>
              <a:blip r:embed="rId420"/>
            </p:blipFill>
            <p:spPr>
              <a:xfrm>
                <a:off x="1473200" y="4203700"/>
                <a:ext cx="120650" cy="254000"/>
              </a:xfrm>
              <a:prstGeom prst="rect"/>
            </p:spPr>
          </p:pic>
        </mc:Fallback>
      </mc:AlternateContent>
      <mc:AlternateContent xmlns:mc="http://schemas.openxmlformats.org/markup-compatibility/2006" xmlns:p14="http://schemas.microsoft.com/office/powerpoint/2010/main">
        <mc:Choice Requires="p14">
          <p:contentPart r:id="rId421" p14:bwMode="auto">
            <p14:nvContentPartPr>
              <p14:cNvPr id="214" name="Ink 213"/>
              <p14:cNvContentPartPr/>
              <p14:nvPr/>
            </p14:nvContentPartPr>
            <p14:xfrm>
              <a:off x="1403350" y="4318000"/>
              <a:ext cx="203200" cy="44450"/>
            </p14:xfrm>
          </p:contentPart>
        </mc:Choice>
        <mc:Fallback xmlns="">
          <p:pic>
            <p:nvPicPr>
              <p:cNvPr id="214" name="Ink 213"/>
            </p:nvPicPr>
            <p:blipFill>
              <a:blip r:embed="rId422"/>
            </p:blipFill>
            <p:spPr>
              <a:xfrm>
                <a:off x="1403350" y="4318000"/>
                <a:ext cx="203200" cy="44450"/>
              </a:xfrm>
              <a:prstGeom prst="rect"/>
            </p:spPr>
          </p:pic>
        </mc:Fallback>
      </mc:AlternateContent>
      <mc:AlternateContent xmlns:mc="http://schemas.openxmlformats.org/markup-compatibility/2006" xmlns:p14="http://schemas.microsoft.com/office/powerpoint/2010/main">
        <mc:Choice Requires="p14">
          <p:contentPart r:id="rId423" p14:bwMode="auto">
            <p14:nvContentPartPr>
              <p14:cNvPr id="215" name="Ink 214"/>
              <p14:cNvContentPartPr/>
              <p14:nvPr/>
            </p14:nvContentPartPr>
            <p14:xfrm>
              <a:off x="1701800" y="4349750"/>
              <a:ext cx="133350" cy="6350"/>
            </p14:xfrm>
          </p:contentPart>
        </mc:Choice>
        <mc:Fallback xmlns="">
          <p:pic>
            <p:nvPicPr>
              <p:cNvPr id="215" name="Ink 214"/>
            </p:nvPicPr>
            <p:blipFill>
              <a:blip r:embed="rId424"/>
            </p:blipFill>
            <p:spPr>
              <a:xfrm>
                <a:off x="1701800" y="4349750"/>
                <a:ext cx="133350" cy="6350"/>
              </a:xfrm>
              <a:prstGeom prst="rect"/>
            </p:spPr>
          </p:pic>
        </mc:Fallback>
      </mc:AlternateContent>
      <mc:AlternateContent xmlns:mc="http://schemas.openxmlformats.org/markup-compatibility/2006" xmlns:p14="http://schemas.microsoft.com/office/powerpoint/2010/main">
        <mc:Choice Requires="p14">
          <p:contentPart r:id="rId425" p14:bwMode="auto">
            <p14:nvContentPartPr>
              <p14:cNvPr id="216" name="Ink 215"/>
              <p14:cNvContentPartPr/>
              <p14:nvPr/>
            </p14:nvContentPartPr>
            <p14:xfrm>
              <a:off x="1917700" y="4260850"/>
              <a:ext cx="184150" cy="158750"/>
            </p14:xfrm>
          </p:contentPart>
        </mc:Choice>
        <mc:Fallback xmlns="">
          <p:pic>
            <p:nvPicPr>
              <p:cNvPr id="216" name="Ink 215"/>
            </p:nvPicPr>
            <p:blipFill>
              <a:blip r:embed="rId426"/>
            </p:blipFill>
            <p:spPr>
              <a:xfrm>
                <a:off x="1917700" y="4260850"/>
                <a:ext cx="184150" cy="158750"/>
              </a:xfrm>
              <a:prstGeom prst="rect"/>
            </p:spPr>
          </p:pic>
        </mc:Fallback>
      </mc:AlternateContent>
      <mc:AlternateContent xmlns:mc="http://schemas.openxmlformats.org/markup-compatibility/2006" xmlns:p14="http://schemas.microsoft.com/office/powerpoint/2010/main">
        <mc:Choice Requires="p14">
          <p:contentPart r:id="rId427" p14:bwMode="auto">
            <p14:nvContentPartPr>
              <p14:cNvPr id="217" name="Ink 216"/>
              <p14:cNvContentPartPr/>
              <p14:nvPr/>
            </p14:nvContentPartPr>
            <p14:xfrm>
              <a:off x="2120900" y="4356100"/>
              <a:ext cx="158750" cy="101600"/>
            </p14:xfrm>
          </p:contentPart>
        </mc:Choice>
        <mc:Fallback xmlns="">
          <p:pic>
            <p:nvPicPr>
              <p:cNvPr id="217" name="Ink 216"/>
            </p:nvPicPr>
            <p:blipFill>
              <a:blip r:embed="rId428"/>
            </p:blipFill>
            <p:spPr>
              <a:xfrm>
                <a:off x="2120900" y="4356100"/>
                <a:ext cx="158750" cy="101600"/>
              </a:xfrm>
              <a:prstGeom prst="rect"/>
            </p:spPr>
          </p:pic>
        </mc:Fallback>
      </mc:AlternateContent>
      <mc:AlternateContent xmlns:mc="http://schemas.openxmlformats.org/markup-compatibility/2006" xmlns:p14="http://schemas.microsoft.com/office/powerpoint/2010/main">
        <mc:Choice Requires="p14">
          <p:contentPart r:id="rId429" p14:bwMode="auto">
            <p14:nvContentPartPr>
              <p14:cNvPr id="218" name="Ink 217"/>
              <p14:cNvContentPartPr/>
              <p14:nvPr/>
            </p14:nvContentPartPr>
            <p14:xfrm>
              <a:off x="2222500" y="4191000"/>
              <a:ext cx="158750" cy="330200"/>
            </p14:xfrm>
          </p:contentPart>
        </mc:Choice>
        <mc:Fallback xmlns="">
          <p:pic>
            <p:nvPicPr>
              <p:cNvPr id="218" name="Ink 217"/>
            </p:nvPicPr>
            <p:blipFill>
              <a:blip r:embed="rId430"/>
            </p:blipFill>
            <p:spPr>
              <a:xfrm>
                <a:off x="2222500" y="4191000"/>
                <a:ext cx="158750" cy="330200"/>
              </a:xfrm>
              <a:prstGeom prst="rect"/>
            </p:spPr>
          </p:pic>
        </mc:Fallback>
      </mc:AlternateContent>
      <mc:AlternateContent xmlns:mc="http://schemas.openxmlformats.org/markup-compatibility/2006" xmlns:p14="http://schemas.microsoft.com/office/powerpoint/2010/main">
        <mc:Choice Requires="p14">
          <p:contentPart r:id="rId431" p14:bwMode="auto">
            <p14:nvContentPartPr>
              <p14:cNvPr id="219" name="Ink 218"/>
              <p14:cNvContentPartPr/>
              <p14:nvPr/>
            </p14:nvContentPartPr>
            <p14:xfrm>
              <a:off x="1327150" y="4216400"/>
              <a:ext cx="285750" cy="387350"/>
            </p14:xfrm>
          </p:contentPart>
        </mc:Choice>
        <mc:Fallback xmlns="">
          <p:pic>
            <p:nvPicPr>
              <p:cNvPr id="219" name="Ink 218"/>
            </p:nvPicPr>
            <p:blipFill>
              <a:blip r:embed="rId432"/>
            </p:blipFill>
            <p:spPr>
              <a:xfrm>
                <a:off x="1327150" y="4216400"/>
                <a:ext cx="285750" cy="387350"/>
              </a:xfrm>
              <a:prstGeom prst="rect"/>
            </p:spPr>
          </p:pic>
        </mc:Fallback>
      </mc:AlternateContent>
      <mc:AlternateContent xmlns:mc="http://schemas.openxmlformats.org/markup-compatibility/2006" xmlns:p14="http://schemas.microsoft.com/office/powerpoint/2010/main">
        <mc:Choice Requires="p14">
          <p:contentPart r:id="rId433" p14:bwMode="auto">
            <p14:nvContentPartPr>
              <p14:cNvPr id="220" name="Ink 219"/>
              <p14:cNvContentPartPr/>
              <p14:nvPr/>
            </p14:nvContentPartPr>
            <p14:xfrm>
              <a:off x="2381250" y="4032250"/>
              <a:ext cx="222250" cy="139700"/>
            </p14:xfrm>
          </p:contentPart>
        </mc:Choice>
        <mc:Fallback xmlns="">
          <p:pic>
            <p:nvPicPr>
              <p:cNvPr id="220" name="Ink 219"/>
            </p:nvPicPr>
            <p:blipFill>
              <a:blip r:embed="rId434"/>
            </p:blipFill>
            <p:spPr>
              <a:xfrm>
                <a:off x="2381250" y="4032250"/>
                <a:ext cx="222250" cy="139700"/>
              </a:xfrm>
              <a:prstGeom prst="rect"/>
            </p:spPr>
          </p:pic>
        </mc:Fallback>
      </mc:AlternateContent>
      <mc:AlternateContent xmlns:mc="http://schemas.openxmlformats.org/markup-compatibility/2006" xmlns:p14="http://schemas.microsoft.com/office/powerpoint/2010/main">
        <mc:Choice Requires="p14">
          <p:contentPart r:id="rId435" p14:bwMode="auto">
            <p14:nvContentPartPr>
              <p14:cNvPr id="221" name="Ink 220"/>
              <p14:cNvContentPartPr/>
              <p14:nvPr/>
            </p14:nvContentPartPr>
            <p14:xfrm>
              <a:off x="2686050" y="4273550"/>
              <a:ext cx="158750" cy="25400"/>
            </p14:xfrm>
          </p:contentPart>
        </mc:Choice>
        <mc:Fallback xmlns="">
          <p:pic>
            <p:nvPicPr>
              <p:cNvPr id="221" name="Ink 220"/>
            </p:nvPicPr>
            <p:blipFill>
              <a:blip r:embed="rId436"/>
            </p:blipFill>
            <p:spPr>
              <a:xfrm>
                <a:off x="2686050" y="4273550"/>
                <a:ext cx="158750" cy="25400"/>
              </a:xfrm>
              <a:prstGeom prst="rect"/>
            </p:spPr>
          </p:pic>
        </mc:Fallback>
      </mc:AlternateContent>
      <mc:AlternateContent xmlns:mc="http://schemas.openxmlformats.org/markup-compatibility/2006" xmlns:p14="http://schemas.microsoft.com/office/powerpoint/2010/main">
        <mc:Choice Requires="p14">
          <p:contentPart r:id="rId437" p14:bwMode="auto">
            <p14:nvContentPartPr>
              <p14:cNvPr id="222" name="Ink 221"/>
              <p14:cNvContentPartPr/>
              <p14:nvPr/>
            </p14:nvContentPartPr>
            <p14:xfrm>
              <a:off x="2705100" y="4330700"/>
              <a:ext cx="152400" cy="31750"/>
            </p14:xfrm>
          </p:contentPart>
        </mc:Choice>
        <mc:Fallback xmlns="">
          <p:pic>
            <p:nvPicPr>
              <p:cNvPr id="222" name="Ink 221"/>
            </p:nvPicPr>
            <p:blipFill>
              <a:blip r:embed="rId438"/>
            </p:blipFill>
            <p:spPr>
              <a:xfrm>
                <a:off x="2705100" y="4330700"/>
                <a:ext cx="152400" cy="31750"/>
              </a:xfrm>
              <a:prstGeom prst="rect"/>
            </p:spPr>
          </p:pic>
        </mc:Fallback>
      </mc:AlternateContent>
      <mc:AlternateContent xmlns:mc="http://schemas.openxmlformats.org/markup-compatibility/2006" xmlns:p14="http://schemas.microsoft.com/office/powerpoint/2010/main">
        <mc:Choice Requires="p14">
          <p:contentPart r:id="rId439" p14:bwMode="auto">
            <p14:nvContentPartPr>
              <p14:cNvPr id="223" name="Ink 222"/>
              <p14:cNvContentPartPr/>
              <p14:nvPr/>
            </p14:nvContentPartPr>
            <p14:xfrm>
              <a:off x="3397250" y="4127500"/>
              <a:ext cx="165100" cy="215900"/>
            </p14:xfrm>
          </p:contentPart>
        </mc:Choice>
        <mc:Fallback xmlns="">
          <p:pic>
            <p:nvPicPr>
              <p:cNvPr id="223" name="Ink 222"/>
            </p:nvPicPr>
            <p:blipFill>
              <a:blip r:embed="rId440"/>
            </p:blipFill>
            <p:spPr>
              <a:xfrm>
                <a:off x="3397250" y="4127500"/>
                <a:ext cx="165100" cy="215900"/>
              </a:xfrm>
              <a:prstGeom prst="rect"/>
            </p:spPr>
          </p:pic>
        </mc:Fallback>
      </mc:AlternateContent>
      <mc:AlternateContent xmlns:mc="http://schemas.openxmlformats.org/markup-compatibility/2006" xmlns:p14="http://schemas.microsoft.com/office/powerpoint/2010/main">
        <mc:Choice Requires="p14">
          <p:contentPart r:id="rId441" p14:bwMode="auto">
            <p14:nvContentPartPr>
              <p14:cNvPr id="224" name="Ink 223"/>
              <p14:cNvContentPartPr/>
              <p14:nvPr/>
            </p14:nvContentPartPr>
            <p14:xfrm>
              <a:off x="3651250" y="4203700"/>
              <a:ext cx="44450" cy="25400"/>
            </p14:xfrm>
          </p:contentPart>
        </mc:Choice>
        <mc:Fallback xmlns="">
          <p:pic>
            <p:nvPicPr>
              <p:cNvPr id="224" name="Ink 223"/>
            </p:nvPicPr>
            <p:blipFill>
              <a:blip r:embed="rId442"/>
            </p:blipFill>
            <p:spPr>
              <a:xfrm>
                <a:off x="3651250" y="4203700"/>
                <a:ext cx="44450" cy="25400"/>
              </a:xfrm>
              <a:prstGeom prst="rect"/>
            </p:spPr>
          </p:pic>
        </mc:Fallback>
      </mc:AlternateContent>
      <mc:AlternateContent xmlns:mc="http://schemas.openxmlformats.org/markup-compatibility/2006" xmlns:p14="http://schemas.microsoft.com/office/powerpoint/2010/main">
        <mc:Choice Requires="p14">
          <p:contentPart r:id="rId443" p14:bwMode="auto">
            <p14:nvContentPartPr>
              <p14:cNvPr id="225" name="Ink 224"/>
              <p14:cNvContentPartPr/>
              <p14:nvPr/>
            </p14:nvContentPartPr>
            <p14:xfrm>
              <a:off x="3803650" y="4044950"/>
              <a:ext cx="120650" cy="241300"/>
            </p14:xfrm>
          </p:contentPart>
        </mc:Choice>
        <mc:Fallback xmlns="">
          <p:pic>
            <p:nvPicPr>
              <p:cNvPr id="225" name="Ink 224"/>
            </p:nvPicPr>
            <p:blipFill>
              <a:blip r:embed="rId444"/>
            </p:blipFill>
            <p:spPr>
              <a:xfrm>
                <a:off x="3803650" y="4044950"/>
                <a:ext cx="120650" cy="241300"/>
              </a:xfrm>
              <a:prstGeom prst="rect"/>
            </p:spPr>
          </p:pic>
        </mc:Fallback>
      </mc:AlternateContent>
      <mc:AlternateContent xmlns:mc="http://schemas.openxmlformats.org/markup-compatibility/2006" xmlns:p14="http://schemas.microsoft.com/office/powerpoint/2010/main">
        <mc:Choice Requires="p14">
          <p:contentPart r:id="rId445" p14:bwMode="auto">
            <p14:nvContentPartPr>
              <p14:cNvPr id="226" name="Ink 225"/>
              <p14:cNvContentPartPr/>
              <p14:nvPr/>
            </p14:nvContentPartPr>
            <p14:xfrm>
              <a:off x="4000500" y="4051300"/>
              <a:ext cx="177800" cy="190500"/>
            </p14:xfrm>
          </p:contentPart>
        </mc:Choice>
        <mc:Fallback xmlns="">
          <p:pic>
            <p:nvPicPr>
              <p:cNvPr id="226" name="Ink 225"/>
            </p:nvPicPr>
            <p:blipFill>
              <a:blip r:embed="rId446"/>
            </p:blipFill>
            <p:spPr>
              <a:xfrm>
                <a:off x="4000500" y="4051300"/>
                <a:ext cx="177800" cy="190500"/>
              </a:xfrm>
              <a:prstGeom prst="rect"/>
            </p:spPr>
          </p:pic>
        </mc:Fallback>
      </mc:AlternateContent>
      <mc:AlternateContent xmlns:mc="http://schemas.openxmlformats.org/markup-compatibility/2006" xmlns:p14="http://schemas.microsoft.com/office/powerpoint/2010/main">
        <mc:Choice Requires="p14">
          <p:contentPart r:id="rId447" p14:bwMode="auto">
            <p14:nvContentPartPr>
              <p14:cNvPr id="227" name="Ink 226"/>
              <p14:cNvContentPartPr/>
              <p14:nvPr/>
            </p14:nvContentPartPr>
            <p14:xfrm>
              <a:off x="4203700" y="4006850"/>
              <a:ext cx="107950" cy="234950"/>
            </p14:xfrm>
          </p:contentPart>
        </mc:Choice>
        <mc:Fallback xmlns="">
          <p:pic>
            <p:nvPicPr>
              <p:cNvPr id="227" name="Ink 226"/>
            </p:nvPicPr>
            <p:blipFill>
              <a:blip r:embed="rId448"/>
            </p:blipFill>
            <p:spPr>
              <a:xfrm>
                <a:off x="4203700" y="4006850"/>
                <a:ext cx="107950" cy="234950"/>
              </a:xfrm>
              <a:prstGeom prst="rect"/>
            </p:spPr>
          </p:pic>
        </mc:Fallback>
      </mc:AlternateContent>
      <mc:AlternateContent xmlns:mc="http://schemas.openxmlformats.org/markup-compatibility/2006" xmlns:p14="http://schemas.microsoft.com/office/powerpoint/2010/main">
        <mc:Choice Requires="p14">
          <p:contentPart r:id="rId449" p14:bwMode="auto">
            <p14:nvContentPartPr>
              <p14:cNvPr id="228" name="Ink 227"/>
              <p14:cNvContentPartPr/>
              <p14:nvPr/>
            </p14:nvContentPartPr>
            <p14:xfrm>
              <a:off x="4419600" y="4025900"/>
              <a:ext cx="88900" cy="254000"/>
            </p14:xfrm>
          </p:contentPart>
        </mc:Choice>
        <mc:Fallback xmlns="">
          <p:pic>
            <p:nvPicPr>
              <p:cNvPr id="228" name="Ink 227"/>
            </p:nvPicPr>
            <p:blipFill>
              <a:blip r:embed="rId450"/>
            </p:blipFill>
            <p:spPr>
              <a:xfrm>
                <a:off x="4419600" y="4025900"/>
                <a:ext cx="88900" cy="254000"/>
              </a:xfrm>
              <a:prstGeom prst="rect"/>
            </p:spPr>
          </p:pic>
        </mc:Fallback>
      </mc:AlternateContent>
      <mc:AlternateContent xmlns:mc="http://schemas.openxmlformats.org/markup-compatibility/2006" xmlns:p14="http://schemas.microsoft.com/office/powerpoint/2010/main">
        <mc:Choice Requires="p14">
          <p:contentPart r:id="rId451" p14:bwMode="auto">
            <p14:nvContentPartPr>
              <p14:cNvPr id="229" name="Ink 228"/>
              <p14:cNvContentPartPr/>
              <p14:nvPr/>
            </p14:nvContentPartPr>
            <p14:xfrm>
              <a:off x="4406900" y="4140200"/>
              <a:ext cx="158750" cy="31750"/>
            </p14:xfrm>
          </p:contentPart>
        </mc:Choice>
        <mc:Fallback xmlns="">
          <p:pic>
            <p:nvPicPr>
              <p:cNvPr id="229" name="Ink 228"/>
            </p:nvPicPr>
            <p:blipFill>
              <a:blip r:embed="rId452"/>
            </p:blipFill>
            <p:spPr>
              <a:xfrm>
                <a:off x="4406900" y="4140200"/>
                <a:ext cx="158750" cy="31750"/>
              </a:xfrm>
              <a:prstGeom prst="rect"/>
            </p:spPr>
          </p:pic>
        </mc:Fallback>
      </mc:AlternateContent>
      <mc:AlternateContent xmlns:mc="http://schemas.openxmlformats.org/markup-compatibility/2006" xmlns:p14="http://schemas.microsoft.com/office/powerpoint/2010/main">
        <mc:Choice Requires="p14">
          <p:contentPart r:id="rId453" p14:bwMode="auto">
            <p14:nvContentPartPr>
              <p14:cNvPr id="230" name="Ink 229"/>
              <p14:cNvContentPartPr/>
              <p14:nvPr/>
            </p14:nvContentPartPr>
            <p14:xfrm>
              <a:off x="3784600" y="2901950"/>
              <a:ext cx="120650" cy="114300"/>
            </p14:xfrm>
          </p:contentPart>
        </mc:Choice>
        <mc:Fallback xmlns="">
          <p:pic>
            <p:nvPicPr>
              <p:cNvPr id="230" name="Ink 229"/>
            </p:nvPicPr>
            <p:blipFill>
              <a:blip r:embed="rId454"/>
            </p:blipFill>
            <p:spPr>
              <a:xfrm>
                <a:off x="3784600" y="2901950"/>
                <a:ext cx="120650" cy="114300"/>
              </a:xfrm>
              <a:prstGeom prst="rect"/>
            </p:spPr>
          </p:pic>
        </mc:Fallback>
      </mc:AlternateContent>
      <mc:AlternateContent xmlns:mc="http://schemas.openxmlformats.org/markup-compatibility/2006" xmlns:p14="http://schemas.microsoft.com/office/powerpoint/2010/main">
        <mc:Choice Requires="p14">
          <p:contentPart r:id="rId455" p14:bwMode="auto">
            <p14:nvContentPartPr>
              <p14:cNvPr id="231" name="Ink 230"/>
              <p14:cNvContentPartPr/>
              <p14:nvPr/>
            </p14:nvContentPartPr>
            <p14:xfrm>
              <a:off x="3759200" y="2895600"/>
              <a:ext cx="171450" cy="133350"/>
            </p14:xfrm>
          </p:contentPart>
        </mc:Choice>
        <mc:Fallback xmlns="">
          <p:pic>
            <p:nvPicPr>
              <p:cNvPr id="231" name="Ink 230"/>
            </p:nvPicPr>
            <p:blipFill>
              <a:blip r:embed="rId456"/>
            </p:blipFill>
            <p:spPr>
              <a:xfrm>
                <a:off x="3759200" y="2895600"/>
                <a:ext cx="171450" cy="133350"/>
              </a:xfrm>
              <a:prstGeom prst="rect"/>
            </p:spPr>
          </p:pic>
        </mc:Fallback>
      </mc:AlternateContent>
      <mc:AlternateContent xmlns:mc="http://schemas.openxmlformats.org/markup-compatibility/2006" xmlns:p14="http://schemas.microsoft.com/office/powerpoint/2010/main">
        <mc:Choice Requires="p14">
          <p:contentPart r:id="rId457" p14:bwMode="auto">
            <p14:nvContentPartPr>
              <p14:cNvPr id="232" name="Ink 231"/>
              <p14:cNvContentPartPr/>
              <p14:nvPr/>
            </p14:nvContentPartPr>
            <p14:xfrm>
              <a:off x="3270250" y="4279900"/>
              <a:ext cx="1454150" cy="209550"/>
            </p14:xfrm>
          </p:contentPart>
        </mc:Choice>
        <mc:Fallback xmlns="">
          <p:pic>
            <p:nvPicPr>
              <p:cNvPr id="232" name="Ink 231"/>
            </p:nvPicPr>
            <p:blipFill>
              <a:blip r:embed="rId458"/>
            </p:blipFill>
            <p:spPr>
              <a:xfrm>
                <a:off x="3270250" y="4279900"/>
                <a:ext cx="1454150" cy="209550"/>
              </a:xfrm>
              <a:prstGeom prst="rect"/>
            </p:spPr>
          </p:pic>
        </mc:Fallback>
      </mc:AlternateContent>
      <mc:AlternateContent xmlns:mc="http://schemas.openxmlformats.org/markup-compatibility/2006" xmlns:p14="http://schemas.microsoft.com/office/powerpoint/2010/main">
        <mc:Choice Requires="p14">
          <p:contentPart r:id="rId459" p14:bwMode="auto">
            <p14:nvContentPartPr>
              <p14:cNvPr id="233" name="Ink 232"/>
              <p14:cNvContentPartPr/>
              <p14:nvPr/>
            </p14:nvContentPartPr>
            <p14:xfrm>
              <a:off x="3473450" y="908050"/>
              <a:ext cx="330200" cy="317500"/>
            </p14:xfrm>
          </p:contentPart>
        </mc:Choice>
        <mc:Fallback xmlns="">
          <p:pic>
            <p:nvPicPr>
              <p:cNvPr id="233" name="Ink 232"/>
            </p:nvPicPr>
            <p:blipFill>
              <a:blip r:embed="rId460"/>
            </p:blipFill>
            <p:spPr>
              <a:xfrm>
                <a:off x="3473450" y="908050"/>
                <a:ext cx="330200" cy="317500"/>
              </a:xfrm>
              <a:prstGeom prst="rect"/>
            </p:spPr>
          </p:pic>
        </mc:Fallback>
      </mc:AlternateContent>
      <mc:AlternateContent xmlns:mc="http://schemas.openxmlformats.org/markup-compatibility/2006" xmlns:p14="http://schemas.microsoft.com/office/powerpoint/2010/main">
        <mc:Choice Requires="p14">
          <p:contentPart r:id="rId461" p14:bwMode="auto">
            <p14:nvContentPartPr>
              <p14:cNvPr id="234" name="Ink 233"/>
              <p14:cNvContentPartPr/>
              <p14:nvPr/>
            </p14:nvContentPartPr>
            <p14:xfrm>
              <a:off x="1358900" y="5080000"/>
              <a:ext cx="114300" cy="12700"/>
            </p14:xfrm>
          </p:contentPart>
        </mc:Choice>
        <mc:Fallback xmlns="">
          <p:pic>
            <p:nvPicPr>
              <p:cNvPr id="234" name="Ink 233"/>
            </p:nvPicPr>
            <p:blipFill>
              <a:blip r:embed="rId462"/>
            </p:blipFill>
            <p:spPr>
              <a:xfrm>
                <a:off x="1358900" y="5080000"/>
                <a:ext cx="114300" cy="12700"/>
              </a:xfrm>
              <a:prstGeom prst="rect"/>
            </p:spPr>
          </p:pic>
        </mc:Fallback>
      </mc:AlternateContent>
      <mc:AlternateContent xmlns:mc="http://schemas.openxmlformats.org/markup-compatibility/2006" xmlns:p14="http://schemas.microsoft.com/office/powerpoint/2010/main">
        <mc:Choice Requires="p14">
          <p:contentPart r:id="rId463" p14:bwMode="auto">
            <p14:nvContentPartPr>
              <p14:cNvPr id="235" name="Ink 234"/>
              <p14:cNvContentPartPr/>
              <p14:nvPr/>
            </p14:nvContentPartPr>
            <p14:xfrm>
              <a:off x="1371600" y="5130800"/>
              <a:ext cx="107950" cy="12700"/>
            </p14:xfrm>
          </p:contentPart>
        </mc:Choice>
        <mc:Fallback xmlns="">
          <p:pic>
            <p:nvPicPr>
              <p:cNvPr id="235" name="Ink 234"/>
            </p:nvPicPr>
            <p:blipFill>
              <a:blip r:embed="rId464"/>
            </p:blipFill>
            <p:spPr>
              <a:xfrm>
                <a:off x="1371600" y="5130800"/>
                <a:ext cx="107950" cy="12700"/>
              </a:xfrm>
              <a:prstGeom prst="rect"/>
            </p:spPr>
          </p:pic>
        </mc:Fallback>
      </mc:AlternateContent>
      <mc:AlternateContent xmlns:mc="http://schemas.openxmlformats.org/markup-compatibility/2006" xmlns:p14="http://schemas.microsoft.com/office/powerpoint/2010/main">
        <mc:Choice Requires="p14">
          <p:contentPart r:id="rId465" p14:bwMode="auto">
            <p14:nvContentPartPr>
              <p14:cNvPr id="236" name="Ink 235"/>
              <p14:cNvContentPartPr/>
              <p14:nvPr/>
            </p14:nvContentPartPr>
            <p14:xfrm>
              <a:off x="1822450" y="4895850"/>
              <a:ext cx="146050" cy="215900"/>
            </p14:xfrm>
          </p:contentPart>
        </mc:Choice>
        <mc:Fallback xmlns="">
          <p:pic>
            <p:nvPicPr>
              <p:cNvPr id="236" name="Ink 235"/>
            </p:nvPicPr>
            <p:blipFill>
              <a:blip r:embed="rId466"/>
            </p:blipFill>
            <p:spPr>
              <a:xfrm>
                <a:off x="1822450" y="4895850"/>
                <a:ext cx="146050" cy="215900"/>
              </a:xfrm>
              <a:prstGeom prst="rect"/>
            </p:spPr>
          </p:pic>
        </mc:Fallback>
      </mc:AlternateContent>
      <mc:AlternateContent xmlns:mc="http://schemas.openxmlformats.org/markup-compatibility/2006" xmlns:p14="http://schemas.microsoft.com/office/powerpoint/2010/main">
        <mc:Choice Requires="p14">
          <p:contentPart r:id="rId467" p14:bwMode="auto">
            <p14:nvContentPartPr>
              <p14:cNvPr id="237" name="Ink 236"/>
              <p14:cNvContentPartPr/>
              <p14:nvPr/>
            </p14:nvContentPartPr>
            <p14:xfrm>
              <a:off x="2038350" y="4921250"/>
              <a:ext cx="95250" cy="190500"/>
            </p14:xfrm>
          </p:contentPart>
        </mc:Choice>
        <mc:Fallback xmlns="">
          <p:pic>
            <p:nvPicPr>
              <p:cNvPr id="237" name="Ink 236"/>
            </p:nvPicPr>
            <p:blipFill>
              <a:blip r:embed="rId468"/>
            </p:blipFill>
            <p:spPr>
              <a:xfrm>
                <a:off x="2038350" y="4921250"/>
                <a:ext cx="95250" cy="190500"/>
              </a:xfrm>
              <a:prstGeom prst="rect"/>
            </p:spPr>
          </p:pic>
        </mc:Fallback>
      </mc:AlternateContent>
      <mc:AlternateContent xmlns:mc="http://schemas.openxmlformats.org/markup-compatibility/2006" xmlns:p14="http://schemas.microsoft.com/office/powerpoint/2010/main">
        <mc:Choice Requires="p14">
          <p:contentPart r:id="rId469" p14:bwMode="auto">
            <p14:nvContentPartPr>
              <p14:cNvPr id="238" name="Ink 237"/>
              <p14:cNvContentPartPr/>
              <p14:nvPr/>
            </p14:nvContentPartPr>
            <p14:xfrm>
              <a:off x="2063750" y="4984750"/>
              <a:ext cx="50800" cy="38100"/>
            </p14:xfrm>
          </p:contentPart>
        </mc:Choice>
        <mc:Fallback xmlns="">
          <p:pic>
            <p:nvPicPr>
              <p:cNvPr id="238" name="Ink 237"/>
            </p:nvPicPr>
            <p:blipFill>
              <a:blip r:embed="rId470"/>
            </p:blipFill>
            <p:spPr>
              <a:xfrm>
                <a:off x="2063750" y="4984750"/>
                <a:ext cx="50800" cy="38100"/>
              </a:xfrm>
              <a:prstGeom prst="rect"/>
            </p:spPr>
          </p:pic>
        </mc:Fallback>
      </mc:AlternateContent>
      <mc:AlternateContent xmlns:mc="http://schemas.openxmlformats.org/markup-compatibility/2006" xmlns:p14="http://schemas.microsoft.com/office/powerpoint/2010/main">
        <mc:Choice Requires="p14">
          <p:contentPart r:id="rId471" p14:bwMode="auto">
            <p14:nvContentPartPr>
              <p14:cNvPr id="239" name="Ink 238"/>
              <p14:cNvContentPartPr/>
              <p14:nvPr/>
            </p14:nvContentPartPr>
            <p14:xfrm>
              <a:off x="2019300" y="4914900"/>
              <a:ext cx="76200" cy="31750"/>
            </p14:xfrm>
          </p:contentPart>
        </mc:Choice>
        <mc:Fallback xmlns="">
          <p:pic>
            <p:nvPicPr>
              <p:cNvPr id="239" name="Ink 238"/>
            </p:nvPicPr>
            <p:blipFill>
              <a:blip r:embed="rId472"/>
            </p:blipFill>
            <p:spPr>
              <a:xfrm>
                <a:off x="2019300" y="4914900"/>
                <a:ext cx="76200" cy="31750"/>
              </a:xfrm>
              <a:prstGeom prst="rect"/>
            </p:spPr>
          </p:pic>
        </mc:Fallback>
      </mc:AlternateContent>
      <mc:AlternateContent xmlns:mc="http://schemas.openxmlformats.org/markup-compatibility/2006" xmlns:p14="http://schemas.microsoft.com/office/powerpoint/2010/main">
        <mc:Choice Requires="p14">
          <p:contentPart r:id="rId473" p14:bwMode="auto">
            <p14:nvContentPartPr>
              <p14:cNvPr id="240" name="Ink 239"/>
              <p14:cNvContentPartPr/>
              <p14:nvPr/>
            </p14:nvContentPartPr>
            <p14:xfrm>
              <a:off x="2108200" y="4794250"/>
              <a:ext cx="171450" cy="95250"/>
            </p14:xfrm>
          </p:contentPart>
        </mc:Choice>
        <mc:Fallback xmlns="">
          <p:pic>
            <p:nvPicPr>
              <p:cNvPr id="240" name="Ink 239"/>
            </p:nvPicPr>
            <p:blipFill>
              <a:blip r:embed="rId474"/>
            </p:blipFill>
            <p:spPr>
              <a:xfrm>
                <a:off x="2108200" y="4794250"/>
                <a:ext cx="171450" cy="95250"/>
              </a:xfrm>
              <a:prstGeom prst="rect"/>
            </p:spPr>
          </p:pic>
        </mc:Fallback>
      </mc:AlternateContent>
      <mc:AlternateContent xmlns:mc="http://schemas.openxmlformats.org/markup-compatibility/2006" xmlns:p14="http://schemas.microsoft.com/office/powerpoint/2010/main">
        <mc:Choice Requires="p14">
          <p:contentPart r:id="rId475" p14:bwMode="auto">
            <p14:nvContentPartPr>
              <p14:cNvPr id="241" name="Ink 240"/>
              <p14:cNvContentPartPr/>
              <p14:nvPr/>
            </p14:nvContentPartPr>
            <p14:xfrm>
              <a:off x="1771650" y="5111750"/>
              <a:ext cx="584200" cy="88900"/>
            </p14:xfrm>
          </p:contentPart>
        </mc:Choice>
        <mc:Fallback xmlns="">
          <p:pic>
            <p:nvPicPr>
              <p:cNvPr id="241" name="Ink 240"/>
            </p:nvPicPr>
            <p:blipFill>
              <a:blip r:embed="rId476"/>
            </p:blipFill>
            <p:spPr>
              <a:xfrm>
                <a:off x="1771650" y="5111750"/>
                <a:ext cx="584200" cy="88900"/>
              </a:xfrm>
              <a:prstGeom prst="rect"/>
            </p:spPr>
          </p:pic>
        </mc:Fallback>
      </mc:AlternateContent>
      <mc:AlternateContent xmlns:mc="http://schemas.openxmlformats.org/markup-compatibility/2006" xmlns:p14="http://schemas.microsoft.com/office/powerpoint/2010/main">
        <mc:Choice Requires="p14">
          <p:contentPart r:id="rId477" p14:bwMode="auto">
            <p14:nvContentPartPr>
              <p14:cNvPr id="242" name="Ink 241"/>
              <p14:cNvContentPartPr/>
              <p14:nvPr/>
            </p14:nvContentPartPr>
            <p14:xfrm>
              <a:off x="2146300" y="4781550"/>
              <a:ext cx="69850" cy="95250"/>
            </p14:xfrm>
          </p:contentPart>
        </mc:Choice>
        <mc:Fallback xmlns="">
          <p:pic>
            <p:nvPicPr>
              <p:cNvPr id="242" name="Ink 241"/>
            </p:nvPicPr>
            <p:blipFill>
              <a:blip r:embed="rId478"/>
            </p:blipFill>
            <p:spPr>
              <a:xfrm>
                <a:off x="2146300" y="4781550"/>
                <a:ext cx="69850" cy="95250"/>
              </a:xfrm>
              <a:prstGeom prst="rect"/>
            </p:spPr>
          </p:pic>
        </mc:Fallback>
      </mc:AlternateContent>
      <mc:AlternateContent xmlns:mc="http://schemas.openxmlformats.org/markup-compatibility/2006" xmlns:p14="http://schemas.microsoft.com/office/powerpoint/2010/main">
        <mc:Choice Requires="p14">
          <p:contentPart r:id="rId479" p14:bwMode="auto">
            <p14:nvContentPartPr>
              <p14:cNvPr id="243" name="Ink 242"/>
              <p14:cNvContentPartPr/>
              <p14:nvPr/>
            </p14:nvContentPartPr>
            <p14:xfrm>
              <a:off x="1854200" y="5289550"/>
              <a:ext cx="158750" cy="241300"/>
            </p14:xfrm>
          </p:contentPart>
        </mc:Choice>
        <mc:Fallback xmlns="">
          <p:pic>
            <p:nvPicPr>
              <p:cNvPr id="243" name="Ink 242"/>
            </p:nvPicPr>
            <p:blipFill>
              <a:blip r:embed="rId480"/>
            </p:blipFill>
            <p:spPr>
              <a:xfrm>
                <a:off x="1854200" y="5289550"/>
                <a:ext cx="158750" cy="241300"/>
              </a:xfrm>
              <a:prstGeom prst="rect"/>
            </p:spPr>
          </p:pic>
        </mc:Fallback>
      </mc:AlternateContent>
      <mc:AlternateContent xmlns:mc="http://schemas.openxmlformats.org/markup-compatibility/2006" xmlns:p14="http://schemas.microsoft.com/office/powerpoint/2010/main">
        <mc:Choice Requires="p14">
          <p:contentPart r:id="rId481" p14:bwMode="auto">
            <p14:nvContentPartPr>
              <p14:cNvPr id="244" name="Ink 243"/>
              <p14:cNvContentPartPr/>
              <p14:nvPr/>
            </p14:nvContentPartPr>
            <p14:xfrm>
              <a:off x="2108200" y="5308600"/>
              <a:ext cx="190500" cy="165100"/>
            </p14:xfrm>
          </p:contentPart>
        </mc:Choice>
        <mc:Fallback xmlns="">
          <p:pic>
            <p:nvPicPr>
              <p:cNvPr id="244" name="Ink 243"/>
            </p:nvPicPr>
            <p:blipFill>
              <a:blip r:embed="rId482"/>
            </p:blipFill>
            <p:spPr>
              <a:xfrm>
                <a:off x="2108200" y="5308600"/>
                <a:ext cx="190500" cy="165100"/>
              </a:xfrm>
              <a:prstGeom prst="rect"/>
            </p:spPr>
          </p:pic>
        </mc:Fallback>
      </mc:AlternateContent>
      <mc:AlternateContent xmlns:mc="http://schemas.openxmlformats.org/markup-compatibility/2006" xmlns:p14="http://schemas.microsoft.com/office/powerpoint/2010/main">
        <mc:Choice Requires="p14">
          <p:contentPart r:id="rId483" p14:bwMode="auto">
            <p14:nvContentPartPr>
              <p14:cNvPr id="245" name="Ink 244"/>
              <p14:cNvContentPartPr/>
              <p14:nvPr/>
            </p14:nvContentPartPr>
            <p14:xfrm>
              <a:off x="2343150" y="5403850"/>
              <a:ext cx="120650" cy="158750"/>
            </p14:xfrm>
          </p:contentPart>
        </mc:Choice>
        <mc:Fallback xmlns="">
          <p:pic>
            <p:nvPicPr>
              <p:cNvPr id="245" name="Ink 244"/>
            </p:nvPicPr>
            <p:blipFill>
              <a:blip r:embed="rId484"/>
            </p:blipFill>
            <p:spPr>
              <a:xfrm>
                <a:off x="2343150" y="5403850"/>
                <a:ext cx="120650" cy="158750"/>
              </a:xfrm>
              <a:prstGeom prst="rect"/>
            </p:spPr>
          </p:pic>
        </mc:Fallback>
      </mc:AlternateContent>
      <mc:AlternateContent xmlns:mc="http://schemas.openxmlformats.org/markup-compatibility/2006" xmlns:p14="http://schemas.microsoft.com/office/powerpoint/2010/main">
        <mc:Choice Requires="p14">
          <p:contentPart r:id="rId485" p14:bwMode="auto">
            <p14:nvContentPartPr>
              <p14:cNvPr id="246" name="Ink 245"/>
              <p14:cNvContentPartPr/>
              <p14:nvPr/>
            </p14:nvContentPartPr>
            <p14:xfrm>
              <a:off x="2520950" y="5003800"/>
              <a:ext cx="107950" cy="171450"/>
            </p14:xfrm>
          </p:contentPart>
        </mc:Choice>
        <mc:Fallback xmlns="">
          <p:pic>
            <p:nvPicPr>
              <p:cNvPr id="246" name="Ink 245"/>
            </p:nvPicPr>
            <p:blipFill>
              <a:blip r:embed="rId486"/>
            </p:blipFill>
            <p:spPr>
              <a:xfrm>
                <a:off x="2520950" y="5003800"/>
                <a:ext cx="107950" cy="171450"/>
              </a:xfrm>
              <a:prstGeom prst="rect"/>
            </p:spPr>
          </p:pic>
        </mc:Fallback>
      </mc:AlternateContent>
      <mc:AlternateContent xmlns:mc="http://schemas.openxmlformats.org/markup-compatibility/2006" xmlns:p14="http://schemas.microsoft.com/office/powerpoint/2010/main">
        <mc:Choice Requires="p14">
          <p:contentPart r:id="rId487" p14:bwMode="auto">
            <p14:nvContentPartPr>
              <p14:cNvPr id="247" name="Ink 246"/>
              <p14:cNvContentPartPr/>
              <p14:nvPr/>
            </p14:nvContentPartPr>
            <p14:xfrm>
              <a:off x="2508250" y="5054600"/>
              <a:ext cx="177800" cy="107950"/>
            </p14:xfrm>
          </p:contentPart>
        </mc:Choice>
        <mc:Fallback xmlns="">
          <p:pic>
            <p:nvPicPr>
              <p:cNvPr id="247" name="Ink 246"/>
            </p:nvPicPr>
            <p:blipFill>
              <a:blip r:embed="rId488"/>
            </p:blipFill>
            <p:spPr>
              <a:xfrm>
                <a:off x="2508250" y="5054600"/>
                <a:ext cx="177800" cy="107950"/>
              </a:xfrm>
              <a:prstGeom prst="rect"/>
            </p:spPr>
          </p:pic>
        </mc:Fallback>
      </mc:AlternateContent>
      <mc:AlternateContent xmlns:mc="http://schemas.openxmlformats.org/markup-compatibility/2006" xmlns:p14="http://schemas.microsoft.com/office/powerpoint/2010/main">
        <mc:Choice Requires="p14">
          <p:contentPart r:id="rId489" p14:bwMode="auto">
            <p14:nvContentPartPr>
              <p14:cNvPr id="248" name="Ink 247"/>
              <p14:cNvContentPartPr/>
              <p14:nvPr/>
            </p14:nvContentPartPr>
            <p14:xfrm>
              <a:off x="2997200" y="4781550"/>
              <a:ext cx="165100" cy="222250"/>
            </p14:xfrm>
          </p:contentPart>
        </mc:Choice>
        <mc:Fallback xmlns="">
          <p:pic>
            <p:nvPicPr>
              <p:cNvPr id="248" name="Ink 247"/>
            </p:nvPicPr>
            <p:blipFill>
              <a:blip r:embed="rId490"/>
            </p:blipFill>
            <p:spPr>
              <a:xfrm>
                <a:off x="2997200" y="4781550"/>
                <a:ext cx="165100" cy="222250"/>
              </a:xfrm>
              <a:prstGeom prst="rect"/>
            </p:spPr>
          </p:pic>
        </mc:Fallback>
      </mc:AlternateContent>
      <mc:AlternateContent xmlns:mc="http://schemas.openxmlformats.org/markup-compatibility/2006" xmlns:p14="http://schemas.microsoft.com/office/powerpoint/2010/main">
        <mc:Choice Requires="p14">
          <p:contentPart r:id="rId491" p14:bwMode="auto">
            <p14:nvContentPartPr>
              <p14:cNvPr id="249" name="Ink 248"/>
              <p14:cNvContentPartPr/>
              <p14:nvPr/>
            </p14:nvContentPartPr>
            <p14:xfrm>
              <a:off x="3289300" y="4794250"/>
              <a:ext cx="177800" cy="171450"/>
            </p14:xfrm>
          </p:contentPart>
        </mc:Choice>
        <mc:Fallback xmlns="">
          <p:pic>
            <p:nvPicPr>
              <p:cNvPr id="249" name="Ink 248"/>
            </p:nvPicPr>
            <p:blipFill>
              <a:blip r:embed="rId492"/>
            </p:blipFill>
            <p:spPr>
              <a:xfrm>
                <a:off x="3289300" y="4794250"/>
                <a:ext cx="177800" cy="171450"/>
              </a:xfrm>
              <a:prstGeom prst="rect"/>
            </p:spPr>
          </p:pic>
        </mc:Fallback>
      </mc:AlternateContent>
      <mc:AlternateContent xmlns:mc="http://schemas.openxmlformats.org/markup-compatibility/2006" xmlns:p14="http://schemas.microsoft.com/office/powerpoint/2010/main">
        <mc:Choice Requires="p14">
          <p:contentPart r:id="rId493" p14:bwMode="auto">
            <p14:nvContentPartPr>
              <p14:cNvPr id="250" name="Ink 249"/>
              <p14:cNvContentPartPr/>
              <p14:nvPr/>
            </p14:nvContentPartPr>
            <p14:xfrm>
              <a:off x="3505200" y="4864100"/>
              <a:ext cx="158750" cy="114300"/>
            </p14:xfrm>
          </p:contentPart>
        </mc:Choice>
        <mc:Fallback xmlns="">
          <p:pic>
            <p:nvPicPr>
              <p:cNvPr id="250" name="Ink 249"/>
            </p:nvPicPr>
            <p:blipFill>
              <a:blip r:embed="rId494"/>
            </p:blipFill>
            <p:spPr>
              <a:xfrm>
                <a:off x="3505200" y="4864100"/>
                <a:ext cx="158750" cy="114300"/>
              </a:xfrm>
              <a:prstGeom prst="rect"/>
            </p:spPr>
          </p:pic>
        </mc:Fallback>
      </mc:AlternateContent>
      <mc:AlternateContent xmlns:mc="http://schemas.openxmlformats.org/markup-compatibility/2006" xmlns:p14="http://schemas.microsoft.com/office/powerpoint/2010/main">
        <mc:Choice Requires="p14">
          <p:contentPart r:id="rId495" p14:bwMode="auto">
            <p14:nvContentPartPr>
              <p14:cNvPr id="251" name="Ink 250"/>
              <p14:cNvContentPartPr/>
              <p14:nvPr/>
            </p14:nvContentPartPr>
            <p14:xfrm>
              <a:off x="2851150" y="5060950"/>
              <a:ext cx="1035050" cy="127000"/>
            </p14:xfrm>
          </p:contentPart>
        </mc:Choice>
        <mc:Fallback xmlns="">
          <p:pic>
            <p:nvPicPr>
              <p:cNvPr id="251" name="Ink 250"/>
            </p:nvPicPr>
            <p:blipFill>
              <a:blip r:embed="rId496"/>
            </p:blipFill>
            <p:spPr>
              <a:xfrm>
                <a:off x="2851150" y="5060950"/>
                <a:ext cx="1035050" cy="127000"/>
              </a:xfrm>
              <a:prstGeom prst="rect"/>
            </p:spPr>
          </p:pic>
        </mc:Fallback>
      </mc:AlternateContent>
      <mc:AlternateContent xmlns:mc="http://schemas.openxmlformats.org/markup-compatibility/2006" xmlns:p14="http://schemas.microsoft.com/office/powerpoint/2010/main">
        <mc:Choice Requires="p14">
          <p:contentPart r:id="rId497" p14:bwMode="auto">
            <p14:nvContentPartPr>
              <p14:cNvPr id="252" name="Ink 251"/>
              <p14:cNvContentPartPr/>
              <p14:nvPr/>
            </p14:nvContentPartPr>
            <p14:xfrm>
              <a:off x="3143250" y="5289550"/>
              <a:ext cx="158750" cy="234950"/>
            </p14:xfrm>
          </p:contentPart>
        </mc:Choice>
        <mc:Fallback xmlns="">
          <p:pic>
            <p:nvPicPr>
              <p:cNvPr id="252" name="Ink 251"/>
            </p:nvPicPr>
            <p:blipFill>
              <a:blip r:embed="rId498"/>
            </p:blipFill>
            <p:spPr>
              <a:xfrm>
                <a:off x="3143250" y="5289550"/>
                <a:ext cx="158750" cy="234950"/>
              </a:xfrm>
              <a:prstGeom prst="rect"/>
            </p:spPr>
          </p:pic>
        </mc:Fallback>
      </mc:AlternateContent>
      <mc:AlternateContent xmlns:mc="http://schemas.openxmlformats.org/markup-compatibility/2006" xmlns:p14="http://schemas.microsoft.com/office/powerpoint/2010/main">
        <mc:Choice Requires="p14">
          <p:contentPart r:id="rId499" p14:bwMode="auto">
            <p14:nvContentPartPr>
              <p14:cNvPr id="253" name="Ink 252"/>
              <p14:cNvContentPartPr/>
              <p14:nvPr/>
            </p14:nvContentPartPr>
            <p14:xfrm>
              <a:off x="3390900" y="5314950"/>
              <a:ext cx="177800" cy="133350"/>
            </p14:xfrm>
          </p:contentPart>
        </mc:Choice>
        <mc:Fallback xmlns="">
          <p:pic>
            <p:nvPicPr>
              <p:cNvPr id="253" name="Ink 252"/>
            </p:nvPicPr>
            <p:blipFill>
              <a:blip r:embed="rId500"/>
            </p:blipFill>
            <p:spPr>
              <a:xfrm>
                <a:off x="3390900" y="5314950"/>
                <a:ext cx="177800" cy="133350"/>
              </a:xfrm>
              <a:prstGeom prst="rect"/>
            </p:spPr>
          </p:pic>
        </mc:Fallback>
      </mc:AlternateContent>
      <mc:AlternateContent xmlns:mc="http://schemas.openxmlformats.org/markup-compatibility/2006" xmlns:p14="http://schemas.microsoft.com/office/powerpoint/2010/main">
        <mc:Choice Requires="p14">
          <p:contentPart r:id="rId501" p14:bwMode="auto">
            <p14:nvContentPartPr>
              <p14:cNvPr id="254" name="Ink 253"/>
              <p14:cNvContentPartPr/>
              <p14:nvPr/>
            </p14:nvContentPartPr>
            <p14:xfrm>
              <a:off x="3606800" y="5321300"/>
              <a:ext cx="82550" cy="114300"/>
            </p14:xfrm>
          </p:contentPart>
        </mc:Choice>
        <mc:Fallback xmlns="">
          <p:pic>
            <p:nvPicPr>
              <p:cNvPr id="254" name="Ink 253"/>
            </p:nvPicPr>
            <p:blipFill>
              <a:blip r:embed="rId502"/>
            </p:blipFill>
            <p:spPr>
              <a:xfrm>
                <a:off x="3606800" y="5321300"/>
                <a:ext cx="82550" cy="114300"/>
              </a:xfrm>
              <a:prstGeom prst="rect"/>
            </p:spPr>
          </p:pic>
        </mc:Fallback>
      </mc:AlternateContent>
      <mc:AlternateContent xmlns:mc="http://schemas.openxmlformats.org/markup-compatibility/2006" xmlns:p14="http://schemas.microsoft.com/office/powerpoint/2010/main">
        <mc:Choice Requires="p14">
          <p:contentPart r:id="rId503" p14:bwMode="auto">
            <p14:nvContentPartPr>
              <p14:cNvPr id="255" name="Ink 254"/>
              <p14:cNvContentPartPr/>
              <p14:nvPr/>
            </p14:nvContentPartPr>
            <p14:xfrm>
              <a:off x="3606800" y="5314950"/>
              <a:ext cx="69850" cy="120650"/>
            </p14:xfrm>
          </p:contentPart>
        </mc:Choice>
        <mc:Fallback xmlns="">
          <p:pic>
            <p:nvPicPr>
              <p:cNvPr id="255" name="Ink 254"/>
            </p:nvPicPr>
            <p:blipFill>
              <a:blip r:embed="rId504"/>
            </p:blipFill>
            <p:spPr>
              <a:xfrm>
                <a:off x="3606800" y="5314950"/>
                <a:ext cx="69850" cy="120650"/>
              </a:xfrm>
              <a:prstGeom prst="rect"/>
            </p:spPr>
          </p:pic>
        </mc:Fallback>
      </mc:AlternateContent>
      <mc:AlternateContent xmlns:mc="http://schemas.openxmlformats.org/markup-compatibility/2006" xmlns:p14="http://schemas.microsoft.com/office/powerpoint/2010/main">
        <mc:Choice Requires="p14">
          <p:contentPart r:id="rId505" p14:bwMode="auto">
            <p14:nvContentPartPr>
              <p14:cNvPr id="256" name="Ink 255"/>
              <p14:cNvContentPartPr/>
              <p14:nvPr/>
            </p14:nvContentPartPr>
            <p14:xfrm>
              <a:off x="3689350" y="5416550"/>
              <a:ext cx="177800" cy="171450"/>
            </p14:xfrm>
          </p:contentPart>
        </mc:Choice>
        <mc:Fallback xmlns="">
          <p:pic>
            <p:nvPicPr>
              <p:cNvPr id="256" name="Ink 255"/>
            </p:nvPicPr>
            <p:blipFill>
              <a:blip r:embed="rId506"/>
            </p:blipFill>
            <p:spPr>
              <a:xfrm>
                <a:off x="3689350" y="5416550"/>
                <a:ext cx="177800" cy="171450"/>
              </a:xfrm>
              <a:prstGeom prst="rect"/>
            </p:spPr>
          </p:pic>
        </mc:Fallback>
      </mc:AlternateContent>
      <mc:AlternateContent xmlns:mc="http://schemas.openxmlformats.org/markup-compatibility/2006" xmlns:p14="http://schemas.microsoft.com/office/powerpoint/2010/main">
        <mc:Choice Requires="p14">
          <p:contentPart r:id="rId507" p14:bwMode="auto">
            <p14:nvContentPartPr>
              <p14:cNvPr id="257" name="Ink 256"/>
              <p14:cNvContentPartPr/>
              <p14:nvPr/>
            </p14:nvContentPartPr>
            <p14:xfrm>
              <a:off x="4070350" y="4972050"/>
              <a:ext cx="88900" cy="171450"/>
            </p14:xfrm>
          </p:contentPart>
        </mc:Choice>
        <mc:Fallback xmlns="">
          <p:pic>
            <p:nvPicPr>
              <p:cNvPr id="257" name="Ink 256"/>
            </p:nvPicPr>
            <p:blipFill>
              <a:blip r:embed="rId508"/>
            </p:blipFill>
            <p:spPr>
              <a:xfrm>
                <a:off x="4070350" y="4972050"/>
                <a:ext cx="88900" cy="171450"/>
              </a:xfrm>
              <a:prstGeom prst="rect"/>
            </p:spPr>
          </p:pic>
        </mc:Fallback>
      </mc:AlternateContent>
      <mc:AlternateContent xmlns:mc="http://schemas.openxmlformats.org/markup-compatibility/2006" xmlns:p14="http://schemas.microsoft.com/office/powerpoint/2010/main">
        <mc:Choice Requires="p14">
          <p:contentPart r:id="rId509" p14:bwMode="auto">
            <p14:nvContentPartPr>
              <p14:cNvPr id="258" name="Ink 257"/>
              <p14:cNvContentPartPr/>
              <p14:nvPr/>
            </p14:nvContentPartPr>
            <p14:xfrm>
              <a:off x="4051300" y="5029200"/>
              <a:ext cx="171450" cy="101600"/>
            </p14:xfrm>
          </p:contentPart>
        </mc:Choice>
        <mc:Fallback xmlns="">
          <p:pic>
            <p:nvPicPr>
              <p:cNvPr id="258" name="Ink 257"/>
            </p:nvPicPr>
            <p:blipFill>
              <a:blip r:embed="rId510"/>
            </p:blipFill>
            <p:spPr>
              <a:xfrm>
                <a:off x="4051300" y="5029200"/>
                <a:ext cx="171450" cy="101600"/>
              </a:xfrm>
              <a:prstGeom prst="rect"/>
            </p:spPr>
          </p:pic>
        </mc:Fallback>
      </mc:AlternateContent>
      <mc:AlternateContent xmlns:mc="http://schemas.openxmlformats.org/markup-compatibility/2006" xmlns:p14="http://schemas.microsoft.com/office/powerpoint/2010/main">
        <mc:Choice Requires="p14">
          <p:contentPart r:id="rId511" p14:bwMode="auto">
            <p14:nvContentPartPr>
              <p14:cNvPr id="259" name="Ink 258"/>
              <p14:cNvContentPartPr/>
              <p14:nvPr/>
            </p14:nvContentPartPr>
            <p14:xfrm>
              <a:off x="4464050" y="4737100"/>
              <a:ext cx="171450" cy="196850"/>
            </p14:xfrm>
          </p:contentPart>
        </mc:Choice>
        <mc:Fallback xmlns="">
          <p:pic>
            <p:nvPicPr>
              <p:cNvPr id="259" name="Ink 258"/>
            </p:nvPicPr>
            <p:blipFill>
              <a:blip r:embed="rId512"/>
            </p:blipFill>
            <p:spPr>
              <a:xfrm>
                <a:off x="4464050" y="4737100"/>
                <a:ext cx="171450" cy="196850"/>
              </a:xfrm>
              <a:prstGeom prst="rect"/>
            </p:spPr>
          </p:pic>
        </mc:Fallback>
      </mc:AlternateContent>
      <mc:AlternateContent xmlns:mc="http://schemas.openxmlformats.org/markup-compatibility/2006" xmlns:p14="http://schemas.microsoft.com/office/powerpoint/2010/main">
        <mc:Choice Requires="p14">
          <p:contentPart r:id="rId513" p14:bwMode="auto">
            <p14:nvContentPartPr>
              <p14:cNvPr id="260" name="Ink 259"/>
              <p14:cNvContentPartPr/>
              <p14:nvPr/>
            </p14:nvContentPartPr>
            <p14:xfrm>
              <a:off x="4699000" y="4762500"/>
              <a:ext cx="158750" cy="120650"/>
            </p14:xfrm>
          </p:contentPart>
        </mc:Choice>
        <mc:Fallback xmlns="">
          <p:pic>
            <p:nvPicPr>
              <p:cNvPr id="260" name="Ink 259"/>
            </p:nvPicPr>
            <p:blipFill>
              <a:blip r:embed="rId514"/>
            </p:blipFill>
            <p:spPr>
              <a:xfrm>
                <a:off x="4699000" y="4762500"/>
                <a:ext cx="158750" cy="120650"/>
              </a:xfrm>
              <a:prstGeom prst="rect"/>
            </p:spPr>
          </p:pic>
        </mc:Fallback>
      </mc:AlternateContent>
      <mc:AlternateContent xmlns:mc="http://schemas.openxmlformats.org/markup-compatibility/2006" xmlns:p14="http://schemas.microsoft.com/office/powerpoint/2010/main">
        <mc:Choice Requires="p14">
          <p:contentPart r:id="rId515" p14:bwMode="auto">
            <p14:nvContentPartPr>
              <p14:cNvPr id="261" name="Ink 260"/>
              <p14:cNvContentPartPr/>
              <p14:nvPr/>
            </p14:nvContentPartPr>
            <p14:xfrm>
              <a:off x="4933950" y="4813300"/>
              <a:ext cx="101600" cy="107950"/>
            </p14:xfrm>
          </p:contentPart>
        </mc:Choice>
        <mc:Fallback xmlns="">
          <p:pic>
            <p:nvPicPr>
              <p:cNvPr id="261" name="Ink 260"/>
            </p:nvPicPr>
            <p:blipFill>
              <a:blip r:embed="rId516"/>
            </p:blipFill>
            <p:spPr>
              <a:xfrm>
                <a:off x="4933950" y="4813300"/>
                <a:ext cx="101600" cy="107950"/>
              </a:xfrm>
              <a:prstGeom prst="rect"/>
            </p:spPr>
          </p:pic>
        </mc:Fallback>
      </mc:AlternateContent>
      <mc:AlternateContent xmlns:mc="http://schemas.openxmlformats.org/markup-compatibility/2006" xmlns:p14="http://schemas.microsoft.com/office/powerpoint/2010/main">
        <mc:Choice Requires="p14">
          <p:contentPart r:id="rId517" p14:bwMode="auto">
            <p14:nvContentPartPr>
              <p14:cNvPr id="262" name="Ink 261"/>
              <p14:cNvContentPartPr/>
              <p14:nvPr/>
            </p14:nvContentPartPr>
            <p14:xfrm>
              <a:off x="4413250" y="4965700"/>
              <a:ext cx="882650" cy="107950"/>
            </p14:xfrm>
          </p:contentPart>
        </mc:Choice>
        <mc:Fallback xmlns="">
          <p:pic>
            <p:nvPicPr>
              <p:cNvPr id="262" name="Ink 261"/>
            </p:nvPicPr>
            <p:blipFill>
              <a:blip r:embed="rId518"/>
            </p:blipFill>
            <p:spPr>
              <a:xfrm>
                <a:off x="4413250" y="4965700"/>
                <a:ext cx="882650" cy="107950"/>
              </a:xfrm>
              <a:prstGeom prst="rect"/>
            </p:spPr>
          </p:pic>
        </mc:Fallback>
      </mc:AlternateContent>
      <mc:AlternateContent xmlns:mc="http://schemas.openxmlformats.org/markup-compatibility/2006" xmlns:p14="http://schemas.microsoft.com/office/powerpoint/2010/main">
        <mc:Choice Requires="p14">
          <p:contentPart r:id="rId519" p14:bwMode="auto">
            <p14:nvContentPartPr>
              <p14:cNvPr id="263" name="Ink 262"/>
              <p14:cNvContentPartPr/>
              <p14:nvPr/>
            </p14:nvContentPartPr>
            <p14:xfrm>
              <a:off x="4591050" y="5175250"/>
              <a:ext cx="184150" cy="184150"/>
            </p14:xfrm>
          </p:contentPart>
        </mc:Choice>
        <mc:Fallback xmlns="">
          <p:pic>
            <p:nvPicPr>
              <p:cNvPr id="263" name="Ink 262"/>
            </p:nvPicPr>
            <p:blipFill>
              <a:blip r:embed="rId520"/>
            </p:blipFill>
            <p:spPr>
              <a:xfrm>
                <a:off x="4591050" y="5175250"/>
                <a:ext cx="184150" cy="184150"/>
              </a:xfrm>
              <a:prstGeom prst="rect"/>
            </p:spPr>
          </p:pic>
        </mc:Fallback>
      </mc:AlternateContent>
      <mc:AlternateContent xmlns:mc="http://schemas.openxmlformats.org/markup-compatibility/2006" xmlns:p14="http://schemas.microsoft.com/office/powerpoint/2010/main">
        <mc:Choice Requires="p14">
          <p:contentPart r:id="rId521" p14:bwMode="auto">
            <p14:nvContentPartPr>
              <p14:cNvPr id="264" name="Ink 263"/>
              <p14:cNvContentPartPr/>
              <p14:nvPr/>
            </p14:nvContentPartPr>
            <p14:xfrm>
              <a:off x="3517900" y="1187450"/>
              <a:ext cx="127000" cy="25400"/>
            </p14:xfrm>
          </p:contentPart>
        </mc:Choice>
        <mc:Fallback xmlns="">
          <p:pic>
            <p:nvPicPr>
              <p:cNvPr id="264" name="Ink 263"/>
            </p:nvPicPr>
            <p:blipFill>
              <a:blip r:embed="rId522"/>
            </p:blipFill>
            <p:spPr>
              <a:xfrm>
                <a:off x="3517900" y="1187450"/>
                <a:ext cx="127000" cy="25400"/>
              </a:xfrm>
              <a:prstGeom prst="rect"/>
            </p:spPr>
          </p:pic>
        </mc:Fallback>
      </mc:AlternateContent>
      <mc:AlternateContent xmlns:mc="http://schemas.openxmlformats.org/markup-compatibility/2006" xmlns:p14="http://schemas.microsoft.com/office/powerpoint/2010/main">
        <mc:Choice Requires="p14">
          <p:contentPart r:id="rId523" p14:bwMode="auto">
            <p14:nvContentPartPr>
              <p14:cNvPr id="265" name="Ink 264"/>
              <p14:cNvContentPartPr/>
              <p14:nvPr/>
            </p14:nvContentPartPr>
            <p14:xfrm>
              <a:off x="3517900" y="1181100"/>
              <a:ext cx="165100" cy="44450"/>
            </p14:xfrm>
          </p:contentPart>
        </mc:Choice>
        <mc:Fallback xmlns="">
          <p:pic>
            <p:nvPicPr>
              <p:cNvPr id="265" name="Ink 264"/>
            </p:nvPicPr>
            <p:blipFill>
              <a:blip r:embed="rId524"/>
            </p:blipFill>
            <p:spPr>
              <a:xfrm>
                <a:off x="3517900" y="1181100"/>
                <a:ext cx="165100" cy="44450"/>
              </a:xfrm>
              <a:prstGeom prst="rect"/>
            </p:spPr>
          </p:pic>
        </mc:Fallback>
      </mc:AlternateContent>
      <mc:AlternateContent xmlns:mc="http://schemas.openxmlformats.org/markup-compatibility/2006" xmlns:p14="http://schemas.microsoft.com/office/powerpoint/2010/main">
        <mc:Choice Requires="p14">
          <p:contentPart r:id="rId525" p14:bwMode="auto">
            <p14:nvContentPartPr>
              <p14:cNvPr id="266" name="Ink 265"/>
              <p14:cNvContentPartPr/>
              <p14:nvPr/>
            </p14:nvContentPartPr>
            <p14:xfrm>
              <a:off x="4838700" y="5187950"/>
              <a:ext cx="177800" cy="127000"/>
            </p14:xfrm>
          </p:contentPart>
        </mc:Choice>
        <mc:Fallback xmlns="">
          <p:pic>
            <p:nvPicPr>
              <p:cNvPr id="266" name="Ink 265"/>
            </p:nvPicPr>
            <p:blipFill>
              <a:blip r:embed="rId526"/>
            </p:blipFill>
            <p:spPr>
              <a:xfrm>
                <a:off x="4838700" y="5187950"/>
                <a:ext cx="177800" cy="127000"/>
              </a:xfrm>
              <a:prstGeom prst="rect"/>
            </p:spPr>
          </p:pic>
        </mc:Fallback>
      </mc:AlternateContent>
      <mc:AlternateContent xmlns:mc="http://schemas.openxmlformats.org/markup-compatibility/2006" xmlns:p14="http://schemas.microsoft.com/office/powerpoint/2010/main">
        <mc:Choice Requires="p14">
          <p:contentPart r:id="rId527" p14:bwMode="auto">
            <p14:nvContentPartPr>
              <p14:cNvPr id="267" name="Ink 266"/>
              <p14:cNvContentPartPr/>
              <p14:nvPr/>
            </p14:nvContentPartPr>
            <p14:xfrm>
              <a:off x="5080000" y="5289550"/>
              <a:ext cx="165100" cy="101600"/>
            </p14:xfrm>
          </p:contentPart>
        </mc:Choice>
        <mc:Fallback xmlns="">
          <p:pic>
            <p:nvPicPr>
              <p:cNvPr id="267" name="Ink 266"/>
            </p:nvPicPr>
            <p:blipFill>
              <a:blip r:embed="rId528"/>
            </p:blipFill>
            <p:spPr>
              <a:xfrm>
                <a:off x="5080000" y="5289550"/>
                <a:ext cx="165100" cy="101600"/>
              </a:xfrm>
              <a:prstGeom prst="rect"/>
            </p:spPr>
          </p:pic>
        </mc:Fallback>
      </mc:AlternateContent>
      <mc:AlternateContent xmlns:mc="http://schemas.openxmlformats.org/markup-compatibility/2006" xmlns:p14="http://schemas.microsoft.com/office/powerpoint/2010/main">
        <mc:Choice Requires="p14">
          <p:contentPart r:id="rId529" p14:bwMode="auto">
            <p14:nvContentPartPr>
              <p14:cNvPr id="268" name="Ink 267"/>
              <p14:cNvContentPartPr/>
              <p14:nvPr/>
            </p14:nvContentPartPr>
            <p14:xfrm>
              <a:off x="5384800" y="4902200"/>
              <a:ext cx="146050" cy="19050"/>
            </p14:xfrm>
          </p:contentPart>
        </mc:Choice>
        <mc:Fallback xmlns="">
          <p:pic>
            <p:nvPicPr>
              <p:cNvPr id="268" name="Ink 267"/>
            </p:nvPicPr>
            <p:blipFill>
              <a:blip r:embed="rId530"/>
            </p:blipFill>
            <p:spPr>
              <a:xfrm>
                <a:off x="5384800" y="4902200"/>
                <a:ext cx="146050" cy="19050"/>
              </a:xfrm>
              <a:prstGeom prst="rect"/>
            </p:spPr>
          </p:pic>
        </mc:Fallback>
      </mc:AlternateContent>
      <mc:AlternateContent xmlns:mc="http://schemas.openxmlformats.org/markup-compatibility/2006" xmlns:p14="http://schemas.microsoft.com/office/powerpoint/2010/main">
        <mc:Choice Requires="p14">
          <p:contentPart r:id="rId531" p14:bwMode="auto">
            <p14:nvContentPartPr>
              <p14:cNvPr id="269" name="Ink 268"/>
              <p14:cNvContentPartPr/>
              <p14:nvPr/>
            </p14:nvContentPartPr>
            <p14:xfrm>
              <a:off x="5372100" y="4972050"/>
              <a:ext cx="152400" cy="12700"/>
            </p14:xfrm>
          </p:contentPart>
        </mc:Choice>
        <mc:Fallback xmlns="">
          <p:pic>
            <p:nvPicPr>
              <p:cNvPr id="269" name="Ink 268"/>
            </p:nvPicPr>
            <p:blipFill>
              <a:blip r:embed="rId532"/>
            </p:blipFill>
            <p:spPr>
              <a:xfrm>
                <a:off x="5372100" y="4972050"/>
                <a:ext cx="152400" cy="12700"/>
              </a:xfrm>
              <a:prstGeom prst="rect"/>
            </p:spPr>
          </p:pic>
        </mc:Fallback>
      </mc:AlternateContent>
      <mc:AlternateContent xmlns:mc="http://schemas.openxmlformats.org/markup-compatibility/2006" xmlns:p14="http://schemas.microsoft.com/office/powerpoint/2010/main">
        <mc:Choice Requires="p14">
          <p:contentPart r:id="rId533" p14:bwMode="auto">
            <p14:nvContentPartPr>
              <p14:cNvPr id="270" name="Ink 269"/>
              <p14:cNvContentPartPr/>
              <p14:nvPr/>
            </p14:nvContentPartPr>
            <p14:xfrm>
              <a:off x="552450" y="4445000"/>
              <a:ext cx="1905000" cy="165100"/>
            </p14:xfrm>
          </p:contentPart>
        </mc:Choice>
        <mc:Fallback xmlns="">
          <p:pic>
            <p:nvPicPr>
              <p:cNvPr id="270" name="Ink 269"/>
            </p:nvPicPr>
            <p:blipFill>
              <a:blip r:embed="rId534"/>
            </p:blipFill>
            <p:spPr>
              <a:xfrm>
                <a:off x="552450" y="4445000"/>
                <a:ext cx="1905000" cy="165100"/>
              </a:xfrm>
              <a:prstGeom prst="rect"/>
            </p:spPr>
          </p:pic>
        </mc:Fallback>
      </mc:AlternateContent>
      <mc:AlternateContent xmlns:mc="http://schemas.openxmlformats.org/markup-compatibility/2006" xmlns:p14="http://schemas.microsoft.com/office/powerpoint/2010/main">
        <mc:Choice Requires="p14">
          <p:contentPart r:id="rId535" p14:bwMode="auto">
            <p14:nvContentPartPr>
              <p14:cNvPr id="271" name="Ink 270"/>
              <p14:cNvContentPartPr/>
              <p14:nvPr/>
            </p14:nvContentPartPr>
            <p14:xfrm>
              <a:off x="2095500" y="4356100"/>
              <a:ext cx="165100" cy="107950"/>
            </p14:xfrm>
          </p:contentPart>
        </mc:Choice>
        <mc:Fallback xmlns="">
          <p:pic>
            <p:nvPicPr>
              <p:cNvPr id="271" name="Ink 270"/>
            </p:nvPicPr>
            <p:blipFill>
              <a:blip r:embed="rId536"/>
            </p:blipFill>
            <p:spPr>
              <a:xfrm>
                <a:off x="2095500" y="4356100"/>
                <a:ext cx="165100" cy="107950"/>
              </a:xfrm>
              <a:prstGeom prst="rect"/>
            </p:spPr>
          </p:pic>
        </mc:Fallback>
      </mc:AlternateContent>
      <mc:AlternateContent xmlns:mc="http://schemas.openxmlformats.org/markup-compatibility/2006" xmlns:p14="http://schemas.microsoft.com/office/powerpoint/2010/main">
        <mc:Choice Requires="p14">
          <p:contentPart r:id="rId537" p14:bwMode="auto">
            <p14:nvContentPartPr>
              <p14:cNvPr id="272" name="Ink 271"/>
              <p14:cNvContentPartPr/>
              <p14:nvPr/>
            </p14:nvContentPartPr>
            <p14:xfrm>
              <a:off x="2933700" y="5518150"/>
              <a:ext cx="1250950" cy="285750"/>
            </p14:xfrm>
          </p:contentPart>
        </mc:Choice>
        <mc:Fallback xmlns="">
          <p:pic>
            <p:nvPicPr>
              <p:cNvPr id="272" name="Ink 271"/>
            </p:nvPicPr>
            <p:blipFill>
              <a:blip r:embed="rId538"/>
            </p:blipFill>
            <p:spPr>
              <a:xfrm>
                <a:off x="2933700" y="5518150"/>
                <a:ext cx="1250950" cy="285750"/>
              </a:xfrm>
              <a:prstGeom prst="rect"/>
            </p:spPr>
          </p:pic>
        </mc:Fallback>
      </mc:AlternateContent>
      <mc:AlternateContent xmlns:mc="http://schemas.openxmlformats.org/markup-compatibility/2006" xmlns:p14="http://schemas.microsoft.com/office/powerpoint/2010/main">
        <mc:Choice Requires="p14">
          <p:contentPart r:id="rId539" p14:bwMode="auto">
            <p14:nvContentPartPr>
              <p14:cNvPr id="273" name="Ink 272"/>
              <p14:cNvContentPartPr/>
              <p14:nvPr/>
            </p14:nvContentPartPr>
            <p14:xfrm>
              <a:off x="501650" y="4953000"/>
              <a:ext cx="133350" cy="209550"/>
            </p14:xfrm>
          </p:contentPart>
        </mc:Choice>
        <mc:Fallback xmlns="">
          <p:pic>
            <p:nvPicPr>
              <p:cNvPr id="273" name="Ink 272"/>
            </p:nvPicPr>
            <p:blipFill>
              <a:blip r:embed="rId540"/>
            </p:blipFill>
            <p:spPr>
              <a:xfrm>
                <a:off x="501650" y="4953000"/>
                <a:ext cx="133350" cy="209550"/>
              </a:xfrm>
              <a:prstGeom prst="rect"/>
            </p:spPr>
          </p:pic>
        </mc:Fallback>
      </mc:AlternateContent>
      <mc:AlternateContent xmlns:mc="http://schemas.openxmlformats.org/markup-compatibility/2006" xmlns:p14="http://schemas.microsoft.com/office/powerpoint/2010/main">
        <mc:Choice Requires="p14">
          <p:contentPart r:id="rId541" p14:bwMode="auto">
            <p14:nvContentPartPr>
              <p14:cNvPr id="274" name="Ink 273"/>
              <p14:cNvContentPartPr/>
              <p14:nvPr/>
            </p14:nvContentPartPr>
            <p14:xfrm>
              <a:off x="736600" y="4933950"/>
              <a:ext cx="107950" cy="196850"/>
            </p14:xfrm>
          </p:contentPart>
        </mc:Choice>
        <mc:Fallback xmlns="">
          <p:pic>
            <p:nvPicPr>
              <p:cNvPr id="274" name="Ink 273"/>
            </p:nvPicPr>
            <p:blipFill>
              <a:blip r:embed="rId542"/>
            </p:blipFill>
            <p:spPr>
              <a:xfrm>
                <a:off x="736600" y="4933950"/>
                <a:ext cx="107950" cy="196850"/>
              </a:xfrm>
              <a:prstGeom prst="rect"/>
            </p:spPr>
          </p:pic>
        </mc:Fallback>
      </mc:AlternateContent>
      <mc:AlternateContent xmlns:mc="http://schemas.openxmlformats.org/markup-compatibility/2006" xmlns:p14="http://schemas.microsoft.com/office/powerpoint/2010/main">
        <mc:Choice Requires="p14">
          <p:contentPart r:id="rId543" p14:bwMode="auto">
            <p14:nvContentPartPr>
              <p14:cNvPr id="275" name="Ink 274"/>
              <p14:cNvContentPartPr/>
              <p14:nvPr/>
            </p14:nvContentPartPr>
            <p14:xfrm>
              <a:off x="755650" y="5010150"/>
              <a:ext cx="82550" cy="69850"/>
            </p14:xfrm>
          </p:contentPart>
        </mc:Choice>
        <mc:Fallback xmlns="">
          <p:pic>
            <p:nvPicPr>
              <p:cNvPr id="275" name="Ink 274"/>
            </p:nvPicPr>
            <p:blipFill>
              <a:blip r:embed="rId544"/>
            </p:blipFill>
            <p:spPr>
              <a:xfrm>
                <a:off x="755650" y="5010150"/>
                <a:ext cx="82550" cy="69850"/>
              </a:xfrm>
              <a:prstGeom prst="rect"/>
            </p:spPr>
          </p:pic>
        </mc:Fallback>
      </mc:AlternateContent>
      <mc:AlternateContent xmlns:mc="http://schemas.openxmlformats.org/markup-compatibility/2006" xmlns:p14="http://schemas.microsoft.com/office/powerpoint/2010/main">
        <mc:Choice Requires="p14">
          <p:contentPart r:id="rId545" p14:bwMode="auto">
            <p14:nvContentPartPr>
              <p14:cNvPr id="276" name="Ink 275"/>
              <p14:cNvContentPartPr/>
              <p14:nvPr/>
            </p14:nvContentPartPr>
            <p14:xfrm>
              <a:off x="723900" y="4902200"/>
              <a:ext cx="133350" cy="69850"/>
            </p14:xfrm>
          </p:contentPart>
        </mc:Choice>
        <mc:Fallback xmlns="">
          <p:pic>
            <p:nvPicPr>
              <p:cNvPr id="276" name="Ink 275"/>
            </p:nvPicPr>
            <p:blipFill>
              <a:blip r:embed="rId546"/>
            </p:blipFill>
            <p:spPr>
              <a:xfrm>
                <a:off x="723900" y="4902200"/>
                <a:ext cx="133350" cy="69850"/>
              </a:xfrm>
              <a:prstGeom prst="rect"/>
            </p:spPr>
          </p:pic>
        </mc:Fallback>
      </mc:AlternateContent>
      <mc:AlternateContent xmlns:mc="http://schemas.openxmlformats.org/markup-compatibility/2006" xmlns:p14="http://schemas.microsoft.com/office/powerpoint/2010/main">
        <mc:Choice Requires="p14">
          <p:contentPart r:id="rId547" p14:bwMode="auto">
            <p14:nvContentPartPr>
              <p14:cNvPr id="277" name="Ink 276"/>
              <p14:cNvContentPartPr/>
              <p14:nvPr/>
            </p14:nvContentPartPr>
            <p14:xfrm>
              <a:off x="400050" y="5168900"/>
              <a:ext cx="666750" cy="171450"/>
            </p14:xfrm>
          </p:contentPart>
        </mc:Choice>
        <mc:Fallback xmlns="">
          <p:pic>
            <p:nvPicPr>
              <p:cNvPr id="277" name="Ink 276"/>
            </p:nvPicPr>
            <p:blipFill>
              <a:blip r:embed="rId548"/>
            </p:blipFill>
            <p:spPr>
              <a:xfrm>
                <a:off x="400050" y="5168900"/>
                <a:ext cx="666750" cy="171450"/>
              </a:xfrm>
              <a:prstGeom prst="rect"/>
            </p:spPr>
          </p:pic>
        </mc:Fallback>
      </mc:AlternateContent>
      <mc:AlternateContent xmlns:mc="http://schemas.openxmlformats.org/markup-compatibility/2006" xmlns:p14="http://schemas.microsoft.com/office/powerpoint/2010/main">
        <mc:Choice Requires="p14">
          <p:contentPart r:id="rId549" p14:bwMode="auto">
            <p14:nvContentPartPr>
              <p14:cNvPr id="278" name="Ink 277"/>
              <p14:cNvContentPartPr/>
              <p14:nvPr/>
            </p14:nvContentPartPr>
            <p14:xfrm>
              <a:off x="488950" y="5505450"/>
              <a:ext cx="146050" cy="152400"/>
            </p14:xfrm>
          </p:contentPart>
        </mc:Choice>
        <mc:Fallback xmlns="">
          <p:pic>
            <p:nvPicPr>
              <p:cNvPr id="278" name="Ink 277"/>
            </p:nvPicPr>
            <p:blipFill>
              <a:blip r:embed="rId550"/>
            </p:blipFill>
            <p:spPr>
              <a:xfrm>
                <a:off x="488950" y="5505450"/>
                <a:ext cx="146050" cy="152400"/>
              </a:xfrm>
              <a:prstGeom prst="rect"/>
            </p:spPr>
          </p:pic>
        </mc:Fallback>
      </mc:AlternateContent>
      <mc:AlternateContent xmlns:mc="http://schemas.openxmlformats.org/markup-compatibility/2006" xmlns:p14="http://schemas.microsoft.com/office/powerpoint/2010/main">
        <mc:Choice Requires="p14">
          <p:contentPart r:id="rId551" p14:bwMode="auto">
            <p14:nvContentPartPr>
              <p14:cNvPr id="279" name="Ink 278"/>
              <p14:cNvContentPartPr/>
              <p14:nvPr/>
            </p14:nvContentPartPr>
            <p14:xfrm>
              <a:off x="647700" y="5429250"/>
              <a:ext cx="203200" cy="165100"/>
            </p14:xfrm>
          </p:contentPart>
        </mc:Choice>
        <mc:Fallback xmlns="">
          <p:pic>
            <p:nvPicPr>
              <p:cNvPr id="279" name="Ink 278"/>
            </p:nvPicPr>
            <p:blipFill>
              <a:blip r:embed="rId552"/>
            </p:blipFill>
            <p:spPr>
              <a:xfrm>
                <a:off x="647700" y="5429250"/>
                <a:ext cx="203200" cy="165100"/>
              </a:xfrm>
              <a:prstGeom prst="rect"/>
            </p:spPr>
          </p:pic>
        </mc:Fallback>
      </mc:AlternateContent>
      <mc:AlternateContent xmlns:mc="http://schemas.openxmlformats.org/markup-compatibility/2006" xmlns:p14="http://schemas.microsoft.com/office/powerpoint/2010/main">
        <mc:Choice Requires="p14">
          <p:contentPart r:id="rId553" p14:bwMode="auto">
            <p14:nvContentPartPr>
              <p14:cNvPr id="280" name="Ink 279"/>
              <p14:cNvContentPartPr/>
              <p14:nvPr/>
            </p14:nvContentPartPr>
            <p14:xfrm>
              <a:off x="914400" y="5480050"/>
              <a:ext cx="241300" cy="107950"/>
            </p14:xfrm>
          </p:contentPart>
        </mc:Choice>
        <mc:Fallback xmlns="">
          <p:pic>
            <p:nvPicPr>
              <p:cNvPr id="280" name="Ink 279"/>
            </p:nvPicPr>
            <p:blipFill>
              <a:blip r:embed="rId554"/>
            </p:blipFill>
            <p:spPr>
              <a:xfrm>
                <a:off x="914400" y="5480050"/>
                <a:ext cx="241300" cy="107950"/>
              </a:xfrm>
              <a:prstGeom prst="rect"/>
            </p:spPr>
          </p:pic>
        </mc:Fallback>
      </mc:AlternateContent>
      <mc:AlternateContent xmlns:mc="http://schemas.openxmlformats.org/markup-compatibility/2006" xmlns:p14="http://schemas.microsoft.com/office/powerpoint/2010/main">
        <mc:Choice Requires="p14">
          <p:contentPart r:id="rId555" p14:bwMode="auto">
            <p14:nvContentPartPr>
              <p14:cNvPr id="281" name="Ink 280"/>
              <p14:cNvContentPartPr/>
              <p14:nvPr/>
            </p14:nvContentPartPr>
            <p14:xfrm>
              <a:off x="1225550" y="4267200"/>
              <a:ext cx="19050" cy="88900"/>
            </p14:xfrm>
          </p:contentPart>
        </mc:Choice>
        <mc:Fallback xmlns="">
          <p:pic>
            <p:nvPicPr>
              <p:cNvPr id="281" name="Ink 280"/>
            </p:nvPicPr>
            <p:blipFill>
              <a:blip r:embed="rId556"/>
            </p:blipFill>
            <p:spPr>
              <a:xfrm>
                <a:off x="1225550" y="4267200"/>
                <a:ext cx="19050" cy="88900"/>
              </a:xfrm>
              <a:prstGeom prst="rect"/>
            </p:spPr>
          </p:pic>
        </mc:Fallback>
      </mc:AlternateContent>
      <mc:AlternateContent xmlns:mc="http://schemas.openxmlformats.org/markup-compatibility/2006" xmlns:p14="http://schemas.microsoft.com/office/powerpoint/2010/main">
        <mc:Choice Requires="p14">
          <p:contentPart r:id="rId557" p14:bwMode="auto">
            <p14:nvContentPartPr>
              <p14:cNvPr id="282" name="Ink 281"/>
              <p14:cNvContentPartPr/>
              <p14:nvPr/>
            </p14:nvContentPartPr>
            <p14:xfrm>
              <a:off x="1225550" y="4394200"/>
              <a:ext cx="69850" cy="25400"/>
            </p14:xfrm>
          </p:contentPart>
        </mc:Choice>
        <mc:Fallback xmlns="">
          <p:pic>
            <p:nvPicPr>
              <p:cNvPr id="282" name="Ink 281"/>
            </p:nvPicPr>
            <p:blipFill>
              <a:blip r:embed="rId558"/>
            </p:blipFill>
            <p:spPr>
              <a:xfrm>
                <a:off x="1225550" y="4394200"/>
                <a:ext cx="69850" cy="25400"/>
              </a:xfrm>
              <a:prstGeom prst="rect"/>
            </p:spPr>
          </p:pic>
        </mc:Fallback>
      </mc:AlternateContent>
      <mc:AlternateContent xmlns:mc="http://schemas.openxmlformats.org/markup-compatibility/2006" xmlns:p14="http://schemas.microsoft.com/office/powerpoint/2010/main">
        <mc:Choice Requires="p14">
          <p:contentPart r:id="rId559" p14:bwMode="auto">
            <p14:nvContentPartPr>
              <p14:cNvPr id="283" name="Ink 282"/>
              <p14:cNvContentPartPr/>
              <p14:nvPr/>
            </p14:nvContentPartPr>
            <p14:xfrm>
              <a:off x="1238250" y="4476750"/>
              <a:ext cx="114300" cy="114300"/>
            </p14:xfrm>
          </p:contentPart>
        </mc:Choice>
        <mc:Fallback xmlns="">
          <p:pic>
            <p:nvPicPr>
              <p:cNvPr id="283" name="Ink 282"/>
            </p:nvPicPr>
            <p:blipFill>
              <a:blip r:embed="rId560"/>
            </p:blipFill>
            <p:spPr>
              <a:xfrm>
                <a:off x="1238250" y="4476750"/>
                <a:ext cx="114300" cy="114300"/>
              </a:xfrm>
              <a:prstGeom prst="rect"/>
            </p:spPr>
          </p:pic>
        </mc:Fallback>
      </mc:AlternateContent>
      <mc:AlternateContent xmlns:mc="http://schemas.openxmlformats.org/markup-compatibility/2006" xmlns:p14="http://schemas.microsoft.com/office/powerpoint/2010/main">
        <mc:Choice Requires="p14">
          <p:contentPart r:id="rId561" p14:bwMode="auto">
            <p14:nvContentPartPr>
              <p14:cNvPr id="284" name="Ink 283"/>
              <p14:cNvContentPartPr/>
              <p14:nvPr/>
            </p14:nvContentPartPr>
            <p14:xfrm>
              <a:off x="1422400" y="6248400"/>
              <a:ext cx="114300" cy="31750"/>
            </p14:xfrm>
          </p:contentPart>
        </mc:Choice>
        <mc:Fallback xmlns="">
          <p:pic>
            <p:nvPicPr>
              <p:cNvPr id="284" name="Ink 283"/>
            </p:nvPicPr>
            <p:blipFill>
              <a:blip r:embed="rId562"/>
            </p:blipFill>
            <p:spPr>
              <a:xfrm>
                <a:off x="1422400" y="6248400"/>
                <a:ext cx="114300" cy="31750"/>
              </a:xfrm>
              <a:prstGeom prst="rect"/>
            </p:spPr>
          </p:pic>
        </mc:Fallback>
      </mc:AlternateContent>
      <mc:AlternateContent xmlns:mc="http://schemas.openxmlformats.org/markup-compatibility/2006" xmlns:p14="http://schemas.microsoft.com/office/powerpoint/2010/main">
        <mc:Choice Requires="p14">
          <p:contentPart r:id="rId563" p14:bwMode="auto">
            <p14:nvContentPartPr>
              <p14:cNvPr id="285" name="Ink 284"/>
              <p14:cNvContentPartPr/>
              <p14:nvPr/>
            </p14:nvContentPartPr>
            <p14:xfrm>
              <a:off x="1428750" y="6292850"/>
              <a:ext cx="107950" cy="44450"/>
            </p14:xfrm>
          </p:contentPart>
        </mc:Choice>
        <mc:Fallback xmlns="">
          <p:pic>
            <p:nvPicPr>
              <p:cNvPr id="285" name="Ink 284"/>
            </p:nvPicPr>
            <p:blipFill>
              <a:blip r:embed="rId564"/>
            </p:blipFill>
            <p:spPr>
              <a:xfrm>
                <a:off x="1428750" y="6292850"/>
                <a:ext cx="107950" cy="44450"/>
              </a:xfrm>
              <a:prstGeom prst="rect"/>
            </p:spPr>
          </p:pic>
        </mc:Fallback>
      </mc:AlternateContent>
      <mc:AlternateContent xmlns:mc="http://schemas.openxmlformats.org/markup-compatibility/2006" xmlns:p14="http://schemas.microsoft.com/office/powerpoint/2010/main">
        <mc:Choice Requires="p14">
          <p:contentPart r:id="rId565" p14:bwMode="auto">
            <p14:nvContentPartPr>
              <p14:cNvPr id="286" name="Ink 285"/>
              <p14:cNvContentPartPr/>
              <p14:nvPr/>
            </p14:nvContentPartPr>
            <p14:xfrm>
              <a:off x="1803400" y="6273800"/>
              <a:ext cx="146050" cy="6350"/>
            </p14:xfrm>
          </p:contentPart>
        </mc:Choice>
        <mc:Fallback xmlns="">
          <p:pic>
            <p:nvPicPr>
              <p:cNvPr id="286" name="Ink 285"/>
            </p:nvPicPr>
            <p:blipFill>
              <a:blip r:embed="rId566"/>
            </p:blipFill>
            <p:spPr>
              <a:xfrm>
                <a:off x="1803400" y="6273800"/>
                <a:ext cx="146050" cy="6350"/>
              </a:xfrm>
              <a:prstGeom prst="rect"/>
            </p:spPr>
          </p:pic>
        </mc:Fallback>
      </mc:AlternateContent>
      <mc:AlternateContent xmlns:mc="http://schemas.openxmlformats.org/markup-compatibility/2006" xmlns:p14="http://schemas.microsoft.com/office/powerpoint/2010/main">
        <mc:Choice Requires="p14">
          <p:contentPart r:id="rId567" p14:bwMode="auto">
            <p14:nvContentPartPr>
              <p14:cNvPr id="287" name="Ink 286"/>
              <p14:cNvContentPartPr/>
              <p14:nvPr/>
            </p14:nvContentPartPr>
            <p14:xfrm>
              <a:off x="2120900" y="6083300"/>
              <a:ext cx="158750" cy="292100"/>
            </p14:xfrm>
          </p:contentPart>
        </mc:Choice>
        <mc:Fallback xmlns="">
          <p:pic>
            <p:nvPicPr>
              <p:cNvPr id="287" name="Ink 286"/>
            </p:nvPicPr>
            <p:blipFill>
              <a:blip r:embed="rId568"/>
            </p:blipFill>
            <p:spPr>
              <a:xfrm>
                <a:off x="2120900" y="6083300"/>
                <a:ext cx="158750" cy="292100"/>
              </a:xfrm>
              <a:prstGeom prst="rect"/>
            </p:spPr>
          </p:pic>
        </mc:Fallback>
      </mc:AlternateContent>
      <mc:AlternateContent xmlns:mc="http://schemas.openxmlformats.org/markup-compatibility/2006" xmlns:p14="http://schemas.microsoft.com/office/powerpoint/2010/main">
        <mc:Choice Requires="p14">
          <p:contentPart r:id="rId569" p14:bwMode="auto">
            <p14:nvContentPartPr>
              <p14:cNvPr id="288" name="Ink 287"/>
              <p14:cNvContentPartPr/>
              <p14:nvPr/>
            </p14:nvContentPartPr>
            <p14:xfrm>
              <a:off x="2305050" y="6153150"/>
              <a:ext cx="82550" cy="184150"/>
            </p14:xfrm>
          </p:contentPart>
        </mc:Choice>
        <mc:Fallback xmlns="">
          <p:pic>
            <p:nvPicPr>
              <p:cNvPr id="288" name="Ink 287"/>
            </p:nvPicPr>
            <p:blipFill>
              <a:blip r:embed="rId570"/>
            </p:blipFill>
            <p:spPr>
              <a:xfrm>
                <a:off x="2305050" y="6153150"/>
                <a:ext cx="82550" cy="184150"/>
              </a:xfrm>
              <a:prstGeom prst="rect"/>
            </p:spPr>
          </p:pic>
        </mc:Fallback>
      </mc:AlternateContent>
      <mc:AlternateContent xmlns:mc="http://schemas.openxmlformats.org/markup-compatibility/2006" xmlns:p14="http://schemas.microsoft.com/office/powerpoint/2010/main">
        <mc:Choice Requires="p14">
          <p:contentPart r:id="rId571" p14:bwMode="auto">
            <p14:nvContentPartPr>
              <p14:cNvPr id="289" name="Ink 288"/>
              <p14:cNvContentPartPr/>
              <p14:nvPr/>
            </p14:nvContentPartPr>
            <p14:xfrm>
              <a:off x="2209800" y="6248400"/>
              <a:ext cx="158750" cy="6350"/>
            </p14:xfrm>
          </p:contentPart>
        </mc:Choice>
        <mc:Fallback xmlns="">
          <p:pic>
            <p:nvPicPr>
              <p:cNvPr id="289" name="Ink 288"/>
            </p:nvPicPr>
            <p:blipFill>
              <a:blip r:embed="rId572"/>
            </p:blipFill>
            <p:spPr>
              <a:xfrm>
                <a:off x="2209800" y="6248400"/>
                <a:ext cx="158750" cy="6350"/>
              </a:xfrm>
              <a:prstGeom prst="rect"/>
            </p:spPr>
          </p:pic>
        </mc:Fallback>
      </mc:AlternateContent>
      <mc:AlternateContent xmlns:mc="http://schemas.openxmlformats.org/markup-compatibility/2006" xmlns:p14="http://schemas.microsoft.com/office/powerpoint/2010/main">
        <mc:Choice Requires="p14">
          <p:contentPart r:id="rId573" p14:bwMode="auto">
            <p14:nvContentPartPr>
              <p14:cNvPr id="290" name="Ink 289"/>
              <p14:cNvContentPartPr/>
              <p14:nvPr/>
            </p14:nvContentPartPr>
            <p14:xfrm>
              <a:off x="2489200" y="6254750"/>
              <a:ext cx="146050" cy="6350"/>
            </p14:xfrm>
          </p:contentPart>
        </mc:Choice>
        <mc:Fallback xmlns="">
          <p:pic>
            <p:nvPicPr>
              <p:cNvPr id="290" name="Ink 289"/>
            </p:nvPicPr>
            <p:blipFill>
              <a:blip r:embed="rId574"/>
            </p:blipFill>
            <p:spPr>
              <a:xfrm>
                <a:off x="2489200" y="6254750"/>
                <a:ext cx="146050" cy="6350"/>
              </a:xfrm>
              <a:prstGeom prst="rect"/>
            </p:spPr>
          </p:pic>
        </mc:Fallback>
      </mc:AlternateContent>
      <mc:AlternateContent xmlns:mc="http://schemas.openxmlformats.org/markup-compatibility/2006" xmlns:p14="http://schemas.microsoft.com/office/powerpoint/2010/main">
        <mc:Choice Requires="p14">
          <p:contentPart r:id="rId575" p14:bwMode="auto">
            <p14:nvContentPartPr>
              <p14:cNvPr id="291" name="Ink 290"/>
              <p14:cNvContentPartPr/>
              <p14:nvPr/>
            </p14:nvContentPartPr>
            <p14:xfrm>
              <a:off x="2647950" y="6172200"/>
              <a:ext cx="177800" cy="139700"/>
            </p14:xfrm>
          </p:contentPart>
        </mc:Choice>
        <mc:Fallback xmlns="">
          <p:pic>
            <p:nvPicPr>
              <p:cNvPr id="291" name="Ink 290"/>
            </p:nvPicPr>
            <p:blipFill>
              <a:blip r:embed="rId576"/>
            </p:blipFill>
            <p:spPr>
              <a:xfrm>
                <a:off x="2647950" y="6172200"/>
                <a:ext cx="177800" cy="139700"/>
              </a:xfrm>
              <a:prstGeom prst="rect"/>
            </p:spPr>
          </p:pic>
        </mc:Fallback>
      </mc:AlternateContent>
      <mc:AlternateContent xmlns:mc="http://schemas.openxmlformats.org/markup-compatibility/2006" xmlns:p14="http://schemas.microsoft.com/office/powerpoint/2010/main">
        <mc:Choice Requires="p14">
          <p:contentPart r:id="rId577" p14:bwMode="auto">
            <p14:nvContentPartPr>
              <p14:cNvPr id="292" name="Ink 291"/>
              <p14:cNvContentPartPr/>
              <p14:nvPr/>
            </p14:nvContentPartPr>
            <p14:xfrm>
              <a:off x="2825750" y="6248400"/>
              <a:ext cx="133350" cy="107950"/>
            </p14:xfrm>
          </p:contentPart>
        </mc:Choice>
        <mc:Fallback xmlns="">
          <p:pic>
            <p:nvPicPr>
              <p:cNvPr id="292" name="Ink 291"/>
            </p:nvPicPr>
            <p:blipFill>
              <a:blip r:embed="rId578"/>
            </p:blipFill>
            <p:spPr>
              <a:xfrm>
                <a:off x="2825750" y="6248400"/>
                <a:ext cx="133350" cy="107950"/>
              </a:xfrm>
              <a:prstGeom prst="rect"/>
            </p:spPr>
          </p:pic>
        </mc:Fallback>
      </mc:AlternateContent>
      <mc:AlternateContent xmlns:mc="http://schemas.openxmlformats.org/markup-compatibility/2006" xmlns:p14="http://schemas.microsoft.com/office/powerpoint/2010/main">
        <mc:Choice Requires="p14">
          <p:contentPart r:id="rId579" p14:bwMode="auto">
            <p14:nvContentPartPr>
              <p14:cNvPr id="293" name="Ink 292"/>
              <p14:cNvContentPartPr/>
              <p14:nvPr/>
            </p14:nvContentPartPr>
            <p14:xfrm>
              <a:off x="2882900" y="6096000"/>
              <a:ext cx="133350" cy="342900"/>
            </p14:xfrm>
          </p:contentPart>
        </mc:Choice>
        <mc:Fallback xmlns="">
          <p:pic>
            <p:nvPicPr>
              <p:cNvPr id="293" name="Ink 292"/>
            </p:nvPicPr>
            <p:blipFill>
              <a:blip r:embed="rId580"/>
            </p:blipFill>
            <p:spPr>
              <a:xfrm>
                <a:off x="2882900" y="6096000"/>
                <a:ext cx="133350" cy="342900"/>
              </a:xfrm>
              <a:prstGeom prst="rect"/>
            </p:spPr>
          </p:pic>
        </mc:Fallback>
      </mc:AlternateContent>
      <mc:AlternateContent xmlns:mc="http://schemas.openxmlformats.org/markup-compatibility/2006" xmlns:p14="http://schemas.microsoft.com/office/powerpoint/2010/main">
        <mc:Choice Requires="p14">
          <p:contentPart r:id="rId581" p14:bwMode="auto">
            <p14:nvContentPartPr>
              <p14:cNvPr id="294" name="Ink 293"/>
              <p14:cNvContentPartPr/>
              <p14:nvPr/>
            </p14:nvContentPartPr>
            <p14:xfrm>
              <a:off x="3232150" y="6216650"/>
              <a:ext cx="107950" cy="127000"/>
            </p14:xfrm>
          </p:contentPart>
        </mc:Choice>
        <mc:Fallback xmlns="">
          <p:pic>
            <p:nvPicPr>
              <p:cNvPr id="294" name="Ink 293"/>
            </p:nvPicPr>
            <p:blipFill>
              <a:blip r:embed="rId582"/>
            </p:blipFill>
            <p:spPr>
              <a:xfrm>
                <a:off x="3232150" y="6216650"/>
                <a:ext cx="107950" cy="127000"/>
              </a:xfrm>
              <a:prstGeom prst="rect"/>
            </p:spPr>
          </p:pic>
        </mc:Fallback>
      </mc:AlternateContent>
      <mc:AlternateContent xmlns:mc="http://schemas.openxmlformats.org/markup-compatibility/2006" xmlns:p14="http://schemas.microsoft.com/office/powerpoint/2010/main">
        <mc:Choice Requires="p14">
          <p:contentPart r:id="rId583" p14:bwMode="auto">
            <p14:nvContentPartPr>
              <p14:cNvPr id="295" name="Ink 294"/>
              <p14:cNvContentPartPr/>
              <p14:nvPr/>
            </p14:nvContentPartPr>
            <p14:xfrm>
              <a:off x="3213100" y="6223000"/>
              <a:ext cx="165100" cy="127000"/>
            </p14:xfrm>
          </p:contentPart>
        </mc:Choice>
        <mc:Fallback xmlns="">
          <p:pic>
            <p:nvPicPr>
              <p:cNvPr id="295" name="Ink 294"/>
            </p:nvPicPr>
            <p:blipFill>
              <a:blip r:embed="rId584"/>
            </p:blipFill>
            <p:spPr>
              <a:xfrm>
                <a:off x="3213100" y="6223000"/>
                <a:ext cx="165100" cy="127000"/>
              </a:xfrm>
              <a:prstGeom prst="rect"/>
            </p:spPr>
          </p:pic>
        </mc:Fallback>
      </mc:AlternateContent>
      <mc:AlternateContent xmlns:mc="http://schemas.openxmlformats.org/markup-compatibility/2006" xmlns:p14="http://schemas.microsoft.com/office/powerpoint/2010/main">
        <mc:Choice Requires="p14">
          <p:contentPart r:id="rId585" p14:bwMode="auto">
            <p14:nvContentPartPr>
              <p14:cNvPr id="296" name="Ink 295"/>
              <p14:cNvContentPartPr/>
              <p14:nvPr/>
            </p14:nvContentPartPr>
            <p14:xfrm>
              <a:off x="7448550" y="5372100"/>
              <a:ext cx="19050" cy="12700"/>
            </p14:xfrm>
          </p:contentPart>
        </mc:Choice>
        <mc:Fallback xmlns="">
          <p:pic>
            <p:nvPicPr>
              <p:cNvPr id="296" name="Ink 295"/>
            </p:nvPicPr>
            <p:blipFill>
              <a:blip r:embed="rId586"/>
            </p:blipFill>
            <p:spPr>
              <a:xfrm>
                <a:off x="7448550" y="5372100"/>
                <a:ext cx="19050" cy="12700"/>
              </a:xfrm>
              <a:prstGeom prst="rect"/>
            </p:spPr>
          </p:pic>
        </mc:Fallback>
      </mc:AlternateContent>
      <mc:AlternateContent xmlns:mc="http://schemas.openxmlformats.org/markup-compatibility/2006" xmlns:p14="http://schemas.microsoft.com/office/powerpoint/2010/main">
        <mc:Choice Requires="p14">
          <p:contentPart r:id="rId587" p14:bwMode="auto">
            <p14:nvContentPartPr>
              <p14:cNvPr id="297" name="Ink 296"/>
              <p14:cNvContentPartPr/>
              <p14:nvPr/>
            </p14:nvContentPartPr>
            <p14:xfrm>
              <a:off x="3600450" y="6153150"/>
              <a:ext cx="31750" cy="190500"/>
            </p14:xfrm>
          </p:contentPart>
        </mc:Choice>
        <mc:Fallback xmlns="">
          <p:pic>
            <p:nvPicPr>
              <p:cNvPr id="297" name="Ink 296"/>
            </p:nvPicPr>
            <p:blipFill>
              <a:blip r:embed="rId588"/>
            </p:blipFill>
            <p:spPr>
              <a:xfrm>
                <a:off x="3600450" y="6153150"/>
                <a:ext cx="31750" cy="190500"/>
              </a:xfrm>
              <a:prstGeom prst="rect"/>
            </p:spPr>
          </p:pic>
        </mc:Fallback>
      </mc:AlternateContent>
      <mc:AlternateContent xmlns:mc="http://schemas.openxmlformats.org/markup-compatibility/2006" xmlns:p14="http://schemas.microsoft.com/office/powerpoint/2010/main">
        <mc:Choice Requires="p14">
          <p:contentPart r:id="rId589" p14:bwMode="auto">
            <p14:nvContentPartPr>
              <p14:cNvPr id="298" name="Ink 297"/>
              <p14:cNvContentPartPr/>
              <p14:nvPr/>
            </p14:nvContentPartPr>
            <p14:xfrm>
              <a:off x="3702050" y="6235700"/>
              <a:ext cx="190500" cy="31750"/>
            </p14:xfrm>
          </p:contentPart>
        </mc:Choice>
        <mc:Fallback xmlns="">
          <p:pic>
            <p:nvPicPr>
              <p:cNvPr id="298" name="Ink 297"/>
            </p:nvPicPr>
            <p:blipFill>
              <a:blip r:embed="rId590"/>
            </p:blipFill>
            <p:spPr>
              <a:xfrm>
                <a:off x="3702050" y="6235700"/>
                <a:ext cx="190500" cy="31750"/>
              </a:xfrm>
              <a:prstGeom prst="rect"/>
            </p:spPr>
          </p:pic>
        </mc:Fallback>
      </mc:AlternateContent>
      <mc:AlternateContent xmlns:mc="http://schemas.openxmlformats.org/markup-compatibility/2006" xmlns:p14="http://schemas.microsoft.com/office/powerpoint/2010/main">
        <mc:Choice Requires="p14">
          <p:contentPart r:id="rId591" p14:bwMode="auto">
            <p14:nvContentPartPr>
              <p14:cNvPr id="299" name="Ink 298"/>
              <p14:cNvContentPartPr/>
              <p14:nvPr/>
            </p14:nvContentPartPr>
            <p14:xfrm>
              <a:off x="3968750" y="6146800"/>
              <a:ext cx="190500" cy="146050"/>
            </p14:xfrm>
          </p:contentPart>
        </mc:Choice>
        <mc:Fallback xmlns="">
          <p:pic>
            <p:nvPicPr>
              <p:cNvPr id="299" name="Ink 298"/>
            </p:nvPicPr>
            <p:blipFill>
              <a:blip r:embed="rId592"/>
            </p:blipFill>
            <p:spPr>
              <a:xfrm>
                <a:off x="3968750" y="6146800"/>
                <a:ext cx="190500" cy="146050"/>
              </a:xfrm>
              <a:prstGeom prst="rect"/>
            </p:spPr>
          </p:pic>
        </mc:Fallback>
      </mc:AlternateContent>
      <mc:AlternateContent xmlns:mc="http://schemas.openxmlformats.org/markup-compatibility/2006" xmlns:p14="http://schemas.microsoft.com/office/powerpoint/2010/main">
        <mc:Choice Requires="p14">
          <p:contentPart r:id="rId593" p14:bwMode="auto">
            <p14:nvContentPartPr>
              <p14:cNvPr id="300" name="Ink 299"/>
              <p14:cNvContentPartPr/>
              <p14:nvPr/>
            </p14:nvContentPartPr>
            <p14:xfrm>
              <a:off x="4210050" y="6229350"/>
              <a:ext cx="127000" cy="95250"/>
            </p14:xfrm>
          </p:contentPart>
        </mc:Choice>
        <mc:Fallback xmlns="">
          <p:pic>
            <p:nvPicPr>
              <p:cNvPr id="300" name="Ink 299"/>
            </p:nvPicPr>
            <p:blipFill>
              <a:blip r:embed="rId594"/>
            </p:blipFill>
            <p:spPr>
              <a:xfrm>
                <a:off x="4210050" y="6229350"/>
                <a:ext cx="127000" cy="95250"/>
              </a:xfrm>
              <a:prstGeom prst="rect"/>
            </p:spPr>
          </p:pic>
        </mc:Fallback>
      </mc:AlternateContent>
      <mc:AlternateContent xmlns:mc="http://schemas.openxmlformats.org/markup-compatibility/2006" xmlns:p14="http://schemas.microsoft.com/office/powerpoint/2010/main">
        <mc:Choice Requires="p14">
          <p:contentPart r:id="rId595" p14:bwMode="auto">
            <p14:nvContentPartPr>
              <p14:cNvPr id="301" name="Ink 300"/>
              <p14:cNvContentPartPr/>
              <p14:nvPr/>
            </p14:nvContentPartPr>
            <p14:xfrm>
              <a:off x="3898900" y="6102350"/>
              <a:ext cx="146050" cy="228600"/>
            </p14:xfrm>
          </p:contentPart>
        </mc:Choice>
        <mc:Fallback xmlns="">
          <p:pic>
            <p:nvPicPr>
              <p:cNvPr id="301" name="Ink 300"/>
            </p:nvPicPr>
            <p:blipFill>
              <a:blip r:embed="rId596"/>
            </p:blipFill>
            <p:spPr>
              <a:xfrm>
                <a:off x="3898900" y="6102350"/>
                <a:ext cx="146050" cy="228600"/>
              </a:xfrm>
              <a:prstGeom prst="rect"/>
            </p:spPr>
          </p:pic>
        </mc:Fallback>
      </mc:AlternateContent>
      <mc:AlternateContent xmlns:mc="http://schemas.openxmlformats.org/markup-compatibility/2006" xmlns:p14="http://schemas.microsoft.com/office/powerpoint/2010/main">
        <mc:Choice Requires="p14">
          <p:contentPart r:id="rId597" p14:bwMode="auto">
            <p14:nvContentPartPr>
              <p14:cNvPr id="302" name="Ink 301"/>
              <p14:cNvContentPartPr/>
              <p14:nvPr/>
            </p14:nvContentPartPr>
            <p14:xfrm>
              <a:off x="4286250" y="6102350"/>
              <a:ext cx="107950" cy="234950"/>
            </p14:xfrm>
          </p:contentPart>
        </mc:Choice>
        <mc:Fallback xmlns="">
          <p:pic>
            <p:nvPicPr>
              <p:cNvPr id="302" name="Ink 301"/>
            </p:nvPicPr>
            <p:blipFill>
              <a:blip r:embed="rId598"/>
            </p:blipFill>
            <p:spPr>
              <a:xfrm>
                <a:off x="4286250" y="6102350"/>
                <a:ext cx="107950" cy="234950"/>
              </a:xfrm>
              <a:prstGeom prst="rect"/>
            </p:spPr>
          </p:pic>
        </mc:Fallback>
      </mc:AlternateContent>
      <mc:AlternateContent xmlns:mc="http://schemas.openxmlformats.org/markup-compatibility/2006" xmlns:p14="http://schemas.microsoft.com/office/powerpoint/2010/main">
        <mc:Choice Requires="p14">
          <p:contentPart r:id="rId599" p14:bwMode="auto">
            <p14:nvContentPartPr>
              <p14:cNvPr id="303" name="Ink 302"/>
              <p14:cNvContentPartPr/>
              <p14:nvPr/>
            </p14:nvContentPartPr>
            <p14:xfrm>
              <a:off x="4400550" y="5981700"/>
              <a:ext cx="177800" cy="127000"/>
            </p14:xfrm>
          </p:contentPart>
        </mc:Choice>
        <mc:Fallback xmlns="">
          <p:pic>
            <p:nvPicPr>
              <p:cNvPr id="303" name="Ink 302"/>
            </p:nvPicPr>
            <p:blipFill>
              <a:blip r:embed="rId600"/>
            </p:blipFill>
            <p:spPr>
              <a:xfrm>
                <a:off x="4400550" y="5981700"/>
                <a:ext cx="177800" cy="127000"/>
              </a:xfrm>
              <a:prstGeom prst="rect"/>
            </p:spPr>
          </p:pic>
        </mc:Fallback>
      </mc:AlternateContent>
      <mc:AlternateContent xmlns:mc="http://schemas.openxmlformats.org/markup-compatibility/2006" xmlns:p14="http://schemas.microsoft.com/office/powerpoint/2010/main">
        <mc:Choice Requires="p14">
          <p:contentPart r:id="rId601" p14:bwMode="auto">
            <p14:nvContentPartPr>
              <p14:cNvPr id="304" name="Ink 303"/>
              <p14:cNvContentPartPr/>
              <p14:nvPr/>
            </p14:nvContentPartPr>
            <p14:xfrm>
              <a:off x="3473450" y="6057900"/>
              <a:ext cx="171450" cy="412750"/>
            </p14:xfrm>
          </p:contentPart>
        </mc:Choice>
        <mc:Fallback xmlns="">
          <p:pic>
            <p:nvPicPr>
              <p:cNvPr id="304" name="Ink 303"/>
            </p:nvPicPr>
            <p:blipFill>
              <a:blip r:embed="rId602"/>
            </p:blipFill>
            <p:spPr>
              <a:xfrm>
                <a:off x="3473450" y="6057900"/>
                <a:ext cx="171450" cy="412750"/>
              </a:xfrm>
              <a:prstGeom prst="rect"/>
            </p:spPr>
          </p:pic>
        </mc:Fallback>
      </mc:AlternateContent>
      <mc:AlternateContent xmlns:mc="http://schemas.openxmlformats.org/markup-compatibility/2006" xmlns:p14="http://schemas.microsoft.com/office/powerpoint/2010/main">
        <mc:Choice Requires="p14">
          <p:contentPart r:id="rId603" p14:bwMode="auto">
            <p14:nvContentPartPr>
              <p14:cNvPr id="305" name="Ink 304"/>
              <p14:cNvContentPartPr/>
              <p14:nvPr/>
            </p14:nvContentPartPr>
            <p14:xfrm>
              <a:off x="4622800" y="5905500"/>
              <a:ext cx="158750" cy="514350"/>
            </p14:xfrm>
          </p:contentPart>
        </mc:Choice>
        <mc:Fallback xmlns="">
          <p:pic>
            <p:nvPicPr>
              <p:cNvPr id="305" name="Ink 304"/>
            </p:nvPicPr>
            <p:blipFill>
              <a:blip r:embed="rId604"/>
            </p:blipFill>
            <p:spPr>
              <a:xfrm>
                <a:off x="4622800" y="5905500"/>
                <a:ext cx="158750" cy="514350"/>
              </a:xfrm>
              <a:prstGeom prst="rect"/>
            </p:spPr>
          </p:pic>
        </mc:Fallback>
      </mc:AlternateContent>
      <mc:AlternateContent xmlns:mc="http://schemas.openxmlformats.org/markup-compatibility/2006" xmlns:p14="http://schemas.microsoft.com/office/powerpoint/2010/main">
        <mc:Choice Requires="p14">
          <p:contentPart r:id="rId605" p14:bwMode="auto">
            <p14:nvContentPartPr>
              <p14:cNvPr id="306" name="Ink 305"/>
              <p14:cNvContentPartPr/>
              <p14:nvPr/>
            </p14:nvContentPartPr>
            <p14:xfrm>
              <a:off x="4953000" y="6121400"/>
              <a:ext cx="114300" cy="171450"/>
            </p14:xfrm>
          </p:contentPart>
        </mc:Choice>
        <mc:Fallback xmlns="">
          <p:pic>
            <p:nvPicPr>
              <p:cNvPr id="306" name="Ink 305"/>
            </p:nvPicPr>
            <p:blipFill>
              <a:blip r:embed="rId606"/>
            </p:blipFill>
            <p:spPr>
              <a:xfrm>
                <a:off x="4953000" y="6121400"/>
                <a:ext cx="114300" cy="171450"/>
              </a:xfrm>
              <a:prstGeom prst="rect"/>
            </p:spPr>
          </p:pic>
        </mc:Fallback>
      </mc:AlternateContent>
      <mc:AlternateContent xmlns:mc="http://schemas.openxmlformats.org/markup-compatibility/2006" xmlns:p14="http://schemas.microsoft.com/office/powerpoint/2010/main">
        <mc:Choice Requires="p14">
          <p:contentPart r:id="rId607" p14:bwMode="auto">
            <p14:nvContentPartPr>
              <p14:cNvPr id="307" name="Ink 306"/>
              <p14:cNvContentPartPr/>
              <p14:nvPr/>
            </p14:nvContentPartPr>
            <p14:xfrm>
              <a:off x="4953000" y="6159500"/>
              <a:ext cx="139700" cy="114300"/>
            </p14:xfrm>
          </p:contentPart>
        </mc:Choice>
        <mc:Fallback xmlns="">
          <p:pic>
            <p:nvPicPr>
              <p:cNvPr id="307" name="Ink 306"/>
            </p:nvPicPr>
            <p:blipFill>
              <a:blip r:embed="rId608"/>
            </p:blipFill>
            <p:spPr>
              <a:xfrm>
                <a:off x="4953000" y="6159500"/>
                <a:ext cx="139700" cy="114300"/>
              </a:xfrm>
              <a:prstGeom prst="rect"/>
            </p:spPr>
          </p:pic>
        </mc:Fallback>
      </mc:AlternateContent>
      <mc:AlternateContent xmlns:mc="http://schemas.openxmlformats.org/markup-compatibility/2006" xmlns:p14="http://schemas.microsoft.com/office/powerpoint/2010/main">
        <mc:Choice Requires="p14">
          <p:contentPart r:id="rId609" p14:bwMode="auto">
            <p14:nvContentPartPr>
              <p14:cNvPr id="308" name="Ink 307"/>
              <p14:cNvContentPartPr/>
              <p14:nvPr/>
            </p14:nvContentPartPr>
            <p14:xfrm>
              <a:off x="4368800" y="2159000"/>
              <a:ext cx="546100" cy="76200"/>
            </p14:xfrm>
          </p:contentPart>
        </mc:Choice>
        <mc:Fallback xmlns="">
          <p:pic>
            <p:nvPicPr>
              <p:cNvPr id="308" name="Ink 307"/>
            </p:nvPicPr>
            <p:blipFill>
              <a:blip r:embed="rId610"/>
            </p:blipFill>
            <p:spPr>
              <a:xfrm>
                <a:off x="4368800" y="2159000"/>
                <a:ext cx="546100" cy="76200"/>
              </a:xfrm>
              <a:prstGeom prst="rect"/>
            </p:spPr>
          </p:pic>
        </mc:Fallback>
      </mc:AlternateContent>
      <mc:AlternateContent xmlns:mc="http://schemas.openxmlformats.org/markup-compatibility/2006" xmlns:p14="http://schemas.microsoft.com/office/powerpoint/2010/main">
        <mc:Choice Requires="p14">
          <p:contentPart r:id="rId611" p14:bwMode="auto">
            <p14:nvContentPartPr>
              <p14:cNvPr id="309" name="Ink 308"/>
              <p14:cNvContentPartPr/>
              <p14:nvPr/>
            </p14:nvContentPartPr>
            <p14:xfrm>
              <a:off x="5238750" y="6051550"/>
              <a:ext cx="203200" cy="177800"/>
            </p14:xfrm>
          </p:contentPart>
        </mc:Choice>
        <mc:Fallback xmlns="">
          <p:pic>
            <p:nvPicPr>
              <p:cNvPr id="309" name="Ink 308"/>
            </p:nvPicPr>
            <p:blipFill>
              <a:blip r:embed="rId612"/>
            </p:blipFill>
            <p:spPr>
              <a:xfrm>
                <a:off x="5238750" y="6051550"/>
                <a:ext cx="203200" cy="177800"/>
              </a:xfrm>
              <a:prstGeom prst="rect"/>
            </p:spPr>
          </p:pic>
        </mc:Fallback>
      </mc:AlternateContent>
      <mc:AlternateContent xmlns:mc="http://schemas.openxmlformats.org/markup-compatibility/2006" xmlns:p14="http://schemas.microsoft.com/office/powerpoint/2010/main">
        <mc:Choice Requires="p14">
          <p:contentPart r:id="rId613" p14:bwMode="auto">
            <p14:nvContentPartPr>
              <p14:cNvPr id="310" name="Ink 309"/>
              <p14:cNvContentPartPr/>
              <p14:nvPr/>
            </p14:nvContentPartPr>
            <p14:xfrm>
              <a:off x="5486400" y="6165850"/>
              <a:ext cx="19050" cy="133350"/>
            </p14:xfrm>
          </p:contentPart>
        </mc:Choice>
        <mc:Fallback xmlns="">
          <p:pic>
            <p:nvPicPr>
              <p:cNvPr id="310" name="Ink 309"/>
            </p:nvPicPr>
            <p:blipFill>
              <a:blip r:embed="rId614"/>
            </p:blipFill>
            <p:spPr>
              <a:xfrm>
                <a:off x="5486400" y="6165850"/>
                <a:ext cx="19050" cy="133350"/>
              </a:xfrm>
              <a:prstGeom prst="rect"/>
            </p:spPr>
          </p:pic>
        </mc:Fallback>
      </mc:AlternateContent>
      <mc:AlternateContent xmlns:mc="http://schemas.openxmlformats.org/markup-compatibility/2006" xmlns:p14="http://schemas.microsoft.com/office/powerpoint/2010/main">
        <mc:Choice Requires="p14">
          <p:contentPart r:id="rId615" p14:bwMode="auto">
            <p14:nvContentPartPr>
              <p14:cNvPr id="311" name="Ink 310"/>
              <p14:cNvContentPartPr/>
              <p14:nvPr/>
            </p14:nvContentPartPr>
            <p14:xfrm>
              <a:off x="6464300" y="4057650"/>
              <a:ext cx="165100" cy="184150"/>
            </p14:xfrm>
          </p:contentPart>
        </mc:Choice>
        <mc:Fallback xmlns="">
          <p:pic>
            <p:nvPicPr>
              <p:cNvPr id="311" name="Ink 310"/>
            </p:nvPicPr>
            <p:blipFill>
              <a:blip r:embed="rId616"/>
            </p:blipFill>
            <p:spPr>
              <a:xfrm>
                <a:off x="6464300" y="4057650"/>
                <a:ext cx="165100" cy="184150"/>
              </a:xfrm>
              <a:prstGeom prst="rect"/>
            </p:spPr>
          </p:pic>
        </mc:Fallback>
      </mc:AlternateContent>
      <mc:AlternateContent xmlns:mc="http://schemas.openxmlformats.org/markup-compatibility/2006" xmlns:p14="http://schemas.microsoft.com/office/powerpoint/2010/main">
        <mc:Choice Requires="p14">
          <p:contentPart r:id="rId617" p14:bwMode="auto">
            <p14:nvContentPartPr>
              <p14:cNvPr id="312" name="Ink 311"/>
              <p14:cNvContentPartPr/>
              <p14:nvPr/>
            </p14:nvContentPartPr>
            <p14:xfrm>
              <a:off x="6692900" y="4171950"/>
              <a:ext cx="133350" cy="120650"/>
            </p14:xfrm>
          </p:contentPart>
        </mc:Choice>
        <mc:Fallback xmlns="">
          <p:pic>
            <p:nvPicPr>
              <p:cNvPr id="312" name="Ink 311"/>
            </p:nvPicPr>
            <p:blipFill>
              <a:blip r:embed="rId618"/>
            </p:blipFill>
            <p:spPr>
              <a:xfrm>
                <a:off x="6692900" y="4171950"/>
                <a:ext cx="133350" cy="120650"/>
              </a:xfrm>
              <a:prstGeom prst="rect"/>
            </p:spPr>
          </p:pic>
        </mc:Fallback>
      </mc:AlternateContent>
      <mc:AlternateContent xmlns:mc="http://schemas.openxmlformats.org/markup-compatibility/2006" xmlns:p14="http://schemas.microsoft.com/office/powerpoint/2010/main">
        <mc:Choice Requires="p14">
          <p:contentPart r:id="rId619" p14:bwMode="auto">
            <p14:nvContentPartPr>
              <p14:cNvPr id="313" name="Ink 312"/>
              <p14:cNvContentPartPr/>
              <p14:nvPr/>
            </p14:nvContentPartPr>
            <p14:xfrm>
              <a:off x="6883400" y="3975100"/>
              <a:ext cx="95250" cy="247650"/>
            </p14:xfrm>
          </p:contentPart>
        </mc:Choice>
        <mc:Fallback xmlns="">
          <p:pic>
            <p:nvPicPr>
              <p:cNvPr id="313" name="Ink 312"/>
            </p:nvPicPr>
            <p:blipFill>
              <a:blip r:embed="rId620"/>
            </p:blipFill>
            <p:spPr>
              <a:xfrm>
                <a:off x="6883400" y="3975100"/>
                <a:ext cx="95250" cy="247650"/>
              </a:xfrm>
              <a:prstGeom prst="rect"/>
            </p:spPr>
          </p:pic>
        </mc:Fallback>
      </mc:AlternateContent>
      <mc:AlternateContent xmlns:mc="http://schemas.openxmlformats.org/markup-compatibility/2006" xmlns:p14="http://schemas.microsoft.com/office/powerpoint/2010/main">
        <mc:Choice Requires="p14">
          <p:contentPart r:id="rId621" p14:bwMode="auto">
            <p14:nvContentPartPr>
              <p14:cNvPr id="314" name="Ink 313"/>
              <p14:cNvContentPartPr/>
              <p14:nvPr/>
            </p14:nvContentPartPr>
            <p14:xfrm>
              <a:off x="6978650" y="4057650"/>
              <a:ext cx="101600" cy="95250"/>
            </p14:xfrm>
          </p:contentPart>
        </mc:Choice>
        <mc:Fallback xmlns="">
          <p:pic>
            <p:nvPicPr>
              <p:cNvPr id="314" name="Ink 313"/>
            </p:nvPicPr>
            <p:blipFill>
              <a:blip r:embed="rId622"/>
            </p:blipFill>
            <p:spPr>
              <a:xfrm>
                <a:off x="6978650" y="4057650"/>
                <a:ext cx="101600" cy="95250"/>
              </a:xfrm>
              <a:prstGeom prst="rect"/>
            </p:spPr>
          </p:pic>
        </mc:Fallback>
      </mc:AlternateContent>
      <mc:AlternateContent xmlns:mc="http://schemas.openxmlformats.org/markup-compatibility/2006" xmlns:p14="http://schemas.microsoft.com/office/powerpoint/2010/main">
        <mc:Choice Requires="p14">
          <p:contentPart r:id="rId623" p14:bwMode="auto">
            <p14:nvContentPartPr>
              <p14:cNvPr id="315" name="Ink 314"/>
              <p14:cNvContentPartPr/>
              <p14:nvPr/>
            </p14:nvContentPartPr>
            <p14:xfrm>
              <a:off x="6997700" y="4051300"/>
              <a:ext cx="412750" cy="139700"/>
            </p14:xfrm>
          </p:contentPart>
        </mc:Choice>
        <mc:Fallback xmlns="">
          <p:pic>
            <p:nvPicPr>
              <p:cNvPr id="315" name="Ink 314"/>
            </p:nvPicPr>
            <p:blipFill>
              <a:blip r:embed="rId624"/>
            </p:blipFill>
            <p:spPr>
              <a:xfrm>
                <a:off x="6997700" y="4051300"/>
                <a:ext cx="412750" cy="139700"/>
              </a:xfrm>
              <a:prstGeom prst="rect"/>
            </p:spPr>
          </p:pic>
        </mc:Fallback>
      </mc:AlternateContent>
      <mc:AlternateContent xmlns:mc="http://schemas.openxmlformats.org/markup-compatibility/2006" xmlns:p14="http://schemas.microsoft.com/office/powerpoint/2010/main">
        <mc:Choice Requires="p14">
          <p:contentPart r:id="rId625" p14:bwMode="auto">
            <p14:nvContentPartPr>
              <p14:cNvPr id="316" name="Ink 315"/>
              <p14:cNvContentPartPr/>
              <p14:nvPr/>
            </p14:nvContentPartPr>
            <p14:xfrm>
              <a:off x="7435850" y="3975100"/>
              <a:ext cx="133350" cy="298450"/>
            </p14:xfrm>
          </p:contentPart>
        </mc:Choice>
        <mc:Fallback xmlns="">
          <p:pic>
            <p:nvPicPr>
              <p:cNvPr id="316" name="Ink 315"/>
            </p:nvPicPr>
            <p:blipFill>
              <a:blip r:embed="rId626"/>
            </p:blipFill>
            <p:spPr>
              <a:xfrm>
                <a:off x="7435850" y="3975100"/>
                <a:ext cx="133350" cy="298450"/>
              </a:xfrm>
              <a:prstGeom prst="rect"/>
            </p:spPr>
          </p:pic>
        </mc:Fallback>
      </mc:AlternateContent>
      <mc:AlternateContent xmlns:mc="http://schemas.openxmlformats.org/markup-compatibility/2006" xmlns:p14="http://schemas.microsoft.com/office/powerpoint/2010/main">
        <mc:Choice Requires="p14">
          <p:contentPart r:id="rId627" p14:bwMode="auto">
            <p14:nvContentPartPr>
              <p14:cNvPr id="317" name="Ink 316"/>
              <p14:cNvContentPartPr/>
              <p14:nvPr/>
            </p14:nvContentPartPr>
            <p14:xfrm>
              <a:off x="7632700" y="4057650"/>
              <a:ext cx="88900" cy="25400"/>
            </p14:xfrm>
          </p:contentPart>
        </mc:Choice>
        <mc:Fallback xmlns="">
          <p:pic>
            <p:nvPicPr>
              <p:cNvPr id="317" name="Ink 316"/>
            </p:nvPicPr>
            <p:blipFill>
              <a:blip r:embed="rId628"/>
            </p:blipFill>
            <p:spPr>
              <a:xfrm>
                <a:off x="7632700" y="4057650"/>
                <a:ext cx="88900" cy="25400"/>
              </a:xfrm>
              <a:prstGeom prst="rect"/>
            </p:spPr>
          </p:pic>
        </mc:Fallback>
      </mc:AlternateContent>
      <mc:AlternateContent xmlns:mc="http://schemas.openxmlformats.org/markup-compatibility/2006" xmlns:p14="http://schemas.microsoft.com/office/powerpoint/2010/main">
        <mc:Choice Requires="p14">
          <p:contentPart r:id="rId629" p14:bwMode="auto">
            <p14:nvContentPartPr>
              <p14:cNvPr id="318" name="Ink 317"/>
              <p14:cNvContentPartPr/>
              <p14:nvPr/>
            </p14:nvContentPartPr>
            <p14:xfrm>
              <a:off x="7632700" y="4133850"/>
              <a:ext cx="127000" cy="31750"/>
            </p14:xfrm>
          </p:contentPart>
        </mc:Choice>
        <mc:Fallback xmlns="">
          <p:pic>
            <p:nvPicPr>
              <p:cNvPr id="318" name="Ink 317"/>
            </p:nvPicPr>
            <p:blipFill>
              <a:blip r:embed="rId630"/>
            </p:blipFill>
            <p:spPr>
              <a:xfrm>
                <a:off x="7632700" y="4133850"/>
                <a:ext cx="127000" cy="31750"/>
              </a:xfrm>
              <a:prstGeom prst="rect"/>
            </p:spPr>
          </p:pic>
        </mc:Fallback>
      </mc:AlternateContent>
      <mc:AlternateContent xmlns:mc="http://schemas.openxmlformats.org/markup-compatibility/2006" xmlns:p14="http://schemas.microsoft.com/office/powerpoint/2010/main">
        <mc:Choice Requires="p14">
          <p:contentPart r:id="rId631" p14:bwMode="auto">
            <p14:nvContentPartPr>
              <p14:cNvPr id="319" name="Ink 318"/>
              <p14:cNvContentPartPr/>
              <p14:nvPr/>
            </p14:nvContentPartPr>
            <p14:xfrm>
              <a:off x="7969250" y="4013200"/>
              <a:ext cx="152400" cy="127000"/>
            </p14:xfrm>
          </p:contentPart>
        </mc:Choice>
        <mc:Fallback xmlns="">
          <p:pic>
            <p:nvPicPr>
              <p:cNvPr id="319" name="Ink 318"/>
            </p:nvPicPr>
            <p:blipFill>
              <a:blip r:embed="rId632"/>
            </p:blipFill>
            <p:spPr>
              <a:xfrm>
                <a:off x="7969250" y="4013200"/>
                <a:ext cx="152400" cy="127000"/>
              </a:xfrm>
              <a:prstGeom prst="rect"/>
            </p:spPr>
          </p:pic>
        </mc:Fallback>
      </mc:AlternateContent>
      <mc:AlternateContent xmlns:mc="http://schemas.openxmlformats.org/markup-compatibility/2006" xmlns:p14="http://schemas.microsoft.com/office/powerpoint/2010/main">
        <mc:Choice Requires="p14">
          <p:contentPart r:id="rId633" p14:bwMode="auto">
            <p14:nvContentPartPr>
              <p14:cNvPr id="320" name="Ink 319"/>
              <p14:cNvContentPartPr/>
              <p14:nvPr/>
            </p14:nvContentPartPr>
            <p14:xfrm>
              <a:off x="8185150" y="4095750"/>
              <a:ext cx="127000" cy="82550"/>
            </p14:xfrm>
          </p:contentPart>
        </mc:Choice>
        <mc:Fallback xmlns="">
          <p:pic>
            <p:nvPicPr>
              <p:cNvPr id="320" name="Ink 319"/>
            </p:nvPicPr>
            <p:blipFill>
              <a:blip r:embed="rId634"/>
            </p:blipFill>
            <p:spPr>
              <a:xfrm>
                <a:off x="8185150" y="4095750"/>
                <a:ext cx="127000" cy="82550"/>
              </a:xfrm>
              <a:prstGeom prst="rect"/>
            </p:spPr>
          </p:pic>
        </mc:Fallback>
      </mc:AlternateContent>
      <mc:AlternateContent xmlns:mc="http://schemas.openxmlformats.org/markup-compatibility/2006" xmlns:p14="http://schemas.microsoft.com/office/powerpoint/2010/main">
        <mc:Choice Requires="p14">
          <p:contentPart r:id="rId635" p14:bwMode="auto">
            <p14:nvContentPartPr>
              <p14:cNvPr id="321" name="Ink 320"/>
              <p14:cNvContentPartPr/>
              <p14:nvPr/>
            </p14:nvContentPartPr>
            <p14:xfrm>
              <a:off x="8312150" y="3949700"/>
              <a:ext cx="203200" cy="177800"/>
            </p14:xfrm>
          </p:contentPart>
        </mc:Choice>
        <mc:Fallback xmlns="">
          <p:pic>
            <p:nvPicPr>
              <p:cNvPr id="321" name="Ink 320"/>
            </p:nvPicPr>
            <p:blipFill>
              <a:blip r:embed="rId636"/>
            </p:blipFill>
            <p:spPr>
              <a:xfrm>
                <a:off x="8312150" y="3949700"/>
                <a:ext cx="203200" cy="177800"/>
              </a:xfrm>
              <a:prstGeom prst="rect"/>
            </p:spPr>
          </p:pic>
        </mc:Fallback>
      </mc:AlternateContent>
      <mc:AlternateContent xmlns:mc="http://schemas.openxmlformats.org/markup-compatibility/2006" xmlns:p14="http://schemas.microsoft.com/office/powerpoint/2010/main">
        <mc:Choice Requires="p14">
          <p:contentPart r:id="rId637" p14:bwMode="auto">
            <p14:nvContentPartPr>
              <p14:cNvPr id="322" name="Ink 321"/>
              <p14:cNvContentPartPr/>
              <p14:nvPr/>
            </p14:nvContentPartPr>
            <p14:xfrm>
              <a:off x="8540750" y="3917950"/>
              <a:ext cx="177800" cy="171450"/>
            </p14:xfrm>
          </p:contentPart>
        </mc:Choice>
        <mc:Fallback xmlns="">
          <p:pic>
            <p:nvPicPr>
              <p:cNvPr id="322" name="Ink 321"/>
            </p:nvPicPr>
            <p:blipFill>
              <a:blip r:embed="rId638"/>
            </p:blipFill>
            <p:spPr>
              <a:xfrm>
                <a:off x="8540750" y="3917950"/>
                <a:ext cx="177800" cy="171450"/>
              </a:xfrm>
              <a:prstGeom prst="rect"/>
            </p:spPr>
          </p:pic>
        </mc:Fallback>
      </mc:AlternateContent>
      <mc:AlternateContent xmlns:mc="http://schemas.openxmlformats.org/markup-compatibility/2006" xmlns:p14="http://schemas.microsoft.com/office/powerpoint/2010/main">
        <mc:Choice Requires="p14">
          <p:contentPart r:id="rId639" p14:bwMode="auto">
            <p14:nvContentPartPr>
              <p14:cNvPr id="323" name="Ink 322"/>
              <p14:cNvContentPartPr/>
              <p14:nvPr/>
            </p14:nvContentPartPr>
            <p14:xfrm>
              <a:off x="8686800" y="3873500"/>
              <a:ext cx="107950" cy="292100"/>
            </p14:xfrm>
          </p:contentPart>
        </mc:Choice>
        <mc:Fallback xmlns="">
          <p:pic>
            <p:nvPicPr>
              <p:cNvPr id="323" name="Ink 322"/>
            </p:nvPicPr>
            <p:blipFill>
              <a:blip r:embed="rId640"/>
            </p:blipFill>
            <p:spPr>
              <a:xfrm>
                <a:off x="8686800" y="3873500"/>
                <a:ext cx="107950" cy="292100"/>
              </a:xfrm>
              <a:prstGeom prst="rect"/>
            </p:spPr>
          </p:pic>
        </mc:Fallback>
      </mc:AlternateContent>
      <mc:AlternateContent xmlns:mc="http://schemas.openxmlformats.org/markup-compatibility/2006" xmlns:p14="http://schemas.microsoft.com/office/powerpoint/2010/main">
        <mc:Choice Requires="p14">
          <p:contentPart r:id="rId641" p14:bwMode="auto">
            <p14:nvContentPartPr>
              <p14:cNvPr id="324" name="Ink 323"/>
              <p14:cNvContentPartPr/>
              <p14:nvPr/>
            </p14:nvContentPartPr>
            <p14:xfrm>
              <a:off x="8953500" y="3987800"/>
              <a:ext cx="158750" cy="19050"/>
            </p14:xfrm>
          </p:contentPart>
        </mc:Choice>
        <mc:Fallback xmlns="">
          <p:pic>
            <p:nvPicPr>
              <p:cNvPr id="324" name="Ink 323"/>
            </p:nvPicPr>
            <p:blipFill>
              <a:blip r:embed="rId642"/>
            </p:blipFill>
            <p:spPr>
              <a:xfrm>
                <a:off x="8953500" y="3987800"/>
                <a:ext cx="158750" cy="19050"/>
              </a:xfrm>
              <a:prstGeom prst="rect"/>
            </p:spPr>
          </p:pic>
        </mc:Fallback>
      </mc:AlternateContent>
      <mc:AlternateContent xmlns:mc="http://schemas.openxmlformats.org/markup-compatibility/2006" xmlns:p14="http://schemas.microsoft.com/office/powerpoint/2010/main">
        <mc:Choice Requires="p14">
          <p:contentPart r:id="rId643" p14:bwMode="auto">
            <p14:nvContentPartPr>
              <p14:cNvPr id="325" name="Ink 324"/>
              <p14:cNvContentPartPr/>
              <p14:nvPr/>
            </p14:nvContentPartPr>
            <p14:xfrm>
              <a:off x="9226550" y="3892550"/>
              <a:ext cx="292100" cy="285750"/>
            </p14:xfrm>
          </p:contentPart>
        </mc:Choice>
        <mc:Fallback xmlns="">
          <p:pic>
            <p:nvPicPr>
              <p:cNvPr id="325" name="Ink 324"/>
            </p:nvPicPr>
            <p:blipFill>
              <a:blip r:embed="rId644"/>
            </p:blipFill>
            <p:spPr>
              <a:xfrm>
                <a:off x="9226550" y="3892550"/>
                <a:ext cx="292100" cy="285750"/>
              </a:xfrm>
              <a:prstGeom prst="rect"/>
            </p:spPr>
          </p:pic>
        </mc:Fallback>
      </mc:AlternateContent>
      <mc:AlternateContent xmlns:mc="http://schemas.openxmlformats.org/markup-compatibility/2006" xmlns:p14="http://schemas.microsoft.com/office/powerpoint/2010/main">
        <mc:Choice Requires="p14">
          <p:contentPart r:id="rId645" p14:bwMode="auto">
            <p14:nvContentPartPr>
              <p14:cNvPr id="326" name="Ink 325"/>
              <p14:cNvContentPartPr/>
              <p14:nvPr/>
            </p14:nvContentPartPr>
            <p14:xfrm>
              <a:off x="9652000" y="3752850"/>
              <a:ext cx="165100" cy="215900"/>
            </p14:xfrm>
          </p:contentPart>
        </mc:Choice>
        <mc:Fallback xmlns="">
          <p:pic>
            <p:nvPicPr>
              <p:cNvPr id="326" name="Ink 325"/>
            </p:nvPicPr>
            <p:blipFill>
              <a:blip r:embed="rId646"/>
            </p:blipFill>
            <p:spPr>
              <a:xfrm>
                <a:off x="9652000" y="3752850"/>
                <a:ext cx="165100" cy="215900"/>
              </a:xfrm>
              <a:prstGeom prst="rect"/>
            </p:spPr>
          </p:pic>
        </mc:Fallback>
      </mc:AlternateContent>
      <mc:AlternateContent xmlns:mc="http://schemas.openxmlformats.org/markup-compatibility/2006" xmlns:p14="http://schemas.microsoft.com/office/powerpoint/2010/main">
        <mc:Choice Requires="p14">
          <p:contentPart r:id="rId647" p14:bwMode="auto">
            <p14:nvContentPartPr>
              <p14:cNvPr id="327" name="Ink 326"/>
              <p14:cNvContentPartPr/>
              <p14:nvPr/>
            </p14:nvContentPartPr>
            <p14:xfrm>
              <a:off x="9912350" y="3752850"/>
              <a:ext cx="114300" cy="177800"/>
            </p14:xfrm>
          </p:contentPart>
        </mc:Choice>
        <mc:Fallback xmlns="">
          <p:pic>
            <p:nvPicPr>
              <p:cNvPr id="327" name="Ink 326"/>
            </p:nvPicPr>
            <p:blipFill>
              <a:blip r:embed="rId648"/>
            </p:blipFill>
            <p:spPr>
              <a:xfrm>
                <a:off x="9912350" y="3752850"/>
                <a:ext cx="114300" cy="177800"/>
              </a:xfrm>
              <a:prstGeom prst="rect"/>
            </p:spPr>
          </p:pic>
        </mc:Fallback>
      </mc:AlternateContent>
      <mc:AlternateContent xmlns:mc="http://schemas.openxmlformats.org/markup-compatibility/2006" xmlns:p14="http://schemas.microsoft.com/office/powerpoint/2010/main">
        <mc:Choice Requires="p14">
          <p:contentPart r:id="rId649" p14:bwMode="auto">
            <p14:nvContentPartPr>
              <p14:cNvPr id="328" name="Ink 327"/>
              <p14:cNvContentPartPr/>
              <p14:nvPr/>
            </p14:nvContentPartPr>
            <p14:xfrm>
              <a:off x="9944100" y="3822700"/>
              <a:ext cx="76200" cy="38100"/>
            </p14:xfrm>
          </p:contentPart>
        </mc:Choice>
        <mc:Fallback xmlns="">
          <p:pic>
            <p:nvPicPr>
              <p:cNvPr id="328" name="Ink 327"/>
            </p:nvPicPr>
            <p:blipFill>
              <a:blip r:embed="rId650"/>
            </p:blipFill>
            <p:spPr>
              <a:xfrm>
                <a:off x="9944100" y="3822700"/>
                <a:ext cx="76200" cy="38100"/>
              </a:xfrm>
              <a:prstGeom prst="rect"/>
            </p:spPr>
          </p:pic>
        </mc:Fallback>
      </mc:AlternateContent>
      <mc:AlternateContent xmlns:mc="http://schemas.openxmlformats.org/markup-compatibility/2006" xmlns:p14="http://schemas.microsoft.com/office/powerpoint/2010/main">
        <mc:Choice Requires="p14">
          <p:contentPart r:id="rId651" p14:bwMode="auto">
            <p14:nvContentPartPr>
              <p14:cNvPr id="329" name="Ink 328"/>
              <p14:cNvContentPartPr/>
              <p14:nvPr/>
            </p14:nvContentPartPr>
            <p14:xfrm>
              <a:off x="9931400" y="3733800"/>
              <a:ext cx="107950" cy="31750"/>
            </p14:xfrm>
          </p:contentPart>
        </mc:Choice>
        <mc:Fallback xmlns="">
          <p:pic>
            <p:nvPicPr>
              <p:cNvPr id="329" name="Ink 328"/>
            </p:nvPicPr>
            <p:blipFill>
              <a:blip r:embed="rId652"/>
            </p:blipFill>
            <p:spPr>
              <a:xfrm>
                <a:off x="9931400" y="3733800"/>
                <a:ext cx="107950" cy="31750"/>
              </a:xfrm>
              <a:prstGeom prst="rect"/>
            </p:spPr>
          </p:pic>
        </mc:Fallback>
      </mc:AlternateContent>
      <mc:AlternateContent xmlns:mc="http://schemas.openxmlformats.org/markup-compatibility/2006" xmlns:p14="http://schemas.microsoft.com/office/powerpoint/2010/main">
        <mc:Choice Requires="p14">
          <p:contentPart r:id="rId653" p14:bwMode="auto">
            <p14:nvContentPartPr>
              <p14:cNvPr id="330" name="Ink 329"/>
              <p14:cNvContentPartPr/>
              <p14:nvPr/>
            </p14:nvContentPartPr>
            <p14:xfrm>
              <a:off x="9690100" y="3981450"/>
              <a:ext cx="514350" cy="69850"/>
            </p14:xfrm>
          </p:contentPart>
        </mc:Choice>
        <mc:Fallback xmlns="">
          <p:pic>
            <p:nvPicPr>
              <p:cNvPr id="330" name="Ink 329"/>
            </p:nvPicPr>
            <p:blipFill>
              <a:blip r:embed="rId654"/>
            </p:blipFill>
            <p:spPr>
              <a:xfrm>
                <a:off x="9690100" y="3981450"/>
                <a:ext cx="514350" cy="69850"/>
              </a:xfrm>
              <a:prstGeom prst="rect"/>
            </p:spPr>
          </p:pic>
        </mc:Fallback>
      </mc:AlternateContent>
      <mc:AlternateContent xmlns:mc="http://schemas.openxmlformats.org/markup-compatibility/2006" xmlns:p14="http://schemas.microsoft.com/office/powerpoint/2010/main">
        <mc:Choice Requires="p14">
          <p:contentPart r:id="rId655" p14:bwMode="auto">
            <p14:nvContentPartPr>
              <p14:cNvPr id="331" name="Ink 330"/>
              <p14:cNvContentPartPr/>
              <p14:nvPr/>
            </p14:nvContentPartPr>
            <p14:xfrm>
              <a:off x="9791700" y="4127500"/>
              <a:ext cx="184150" cy="177800"/>
            </p14:xfrm>
          </p:contentPart>
        </mc:Choice>
        <mc:Fallback xmlns="">
          <p:pic>
            <p:nvPicPr>
              <p:cNvPr id="331" name="Ink 330"/>
            </p:nvPicPr>
            <p:blipFill>
              <a:blip r:embed="rId656"/>
            </p:blipFill>
            <p:spPr>
              <a:xfrm>
                <a:off x="9791700" y="4127500"/>
                <a:ext cx="184150" cy="177800"/>
              </a:xfrm>
              <a:prstGeom prst="rect"/>
            </p:spPr>
          </p:pic>
        </mc:Fallback>
      </mc:AlternateContent>
      <mc:AlternateContent xmlns:mc="http://schemas.openxmlformats.org/markup-compatibility/2006" xmlns:p14="http://schemas.microsoft.com/office/powerpoint/2010/main">
        <mc:Choice Requires="p14">
          <p:contentPart r:id="rId657" p14:bwMode="auto">
            <p14:nvContentPartPr>
              <p14:cNvPr id="332" name="Ink 331"/>
              <p14:cNvContentPartPr/>
              <p14:nvPr/>
            </p14:nvContentPartPr>
            <p14:xfrm>
              <a:off x="10033000" y="4127500"/>
              <a:ext cx="165100" cy="133350"/>
            </p14:xfrm>
          </p:contentPart>
        </mc:Choice>
        <mc:Fallback xmlns="">
          <p:pic>
            <p:nvPicPr>
              <p:cNvPr id="332" name="Ink 331"/>
            </p:nvPicPr>
            <p:blipFill>
              <a:blip r:embed="rId658"/>
            </p:blipFill>
            <p:spPr>
              <a:xfrm>
                <a:off x="10033000" y="4127500"/>
                <a:ext cx="165100" cy="133350"/>
              </a:xfrm>
              <a:prstGeom prst="rect"/>
            </p:spPr>
          </p:pic>
        </mc:Fallback>
      </mc:AlternateContent>
      <mc:AlternateContent xmlns:mc="http://schemas.openxmlformats.org/markup-compatibility/2006" xmlns:p14="http://schemas.microsoft.com/office/powerpoint/2010/main">
        <mc:Choice Requires="p14">
          <p:contentPart r:id="rId659" p14:bwMode="auto">
            <p14:nvContentPartPr>
              <p14:cNvPr id="333" name="Ink 332"/>
              <p14:cNvContentPartPr/>
              <p14:nvPr/>
            </p14:nvContentPartPr>
            <p14:xfrm>
              <a:off x="10248900" y="4191000"/>
              <a:ext cx="190500" cy="95250"/>
            </p14:xfrm>
          </p:contentPart>
        </mc:Choice>
        <mc:Fallback xmlns="">
          <p:pic>
            <p:nvPicPr>
              <p:cNvPr id="333" name="Ink 332"/>
            </p:nvPicPr>
            <p:blipFill>
              <a:blip r:embed="rId660"/>
            </p:blipFill>
            <p:spPr>
              <a:xfrm>
                <a:off x="10248900" y="4191000"/>
                <a:ext cx="190500" cy="95250"/>
              </a:xfrm>
              <a:prstGeom prst="rect"/>
            </p:spPr>
          </p:pic>
        </mc:Fallback>
      </mc:AlternateContent>
      <mc:AlternateContent xmlns:mc="http://schemas.openxmlformats.org/markup-compatibility/2006" xmlns:p14="http://schemas.microsoft.com/office/powerpoint/2010/main">
        <mc:Choice Requires="p14">
          <p:contentPart r:id="rId661" p14:bwMode="auto">
            <p14:nvContentPartPr>
              <p14:cNvPr id="334" name="Ink 333"/>
              <p14:cNvContentPartPr/>
              <p14:nvPr/>
            </p14:nvContentPartPr>
            <p14:xfrm>
              <a:off x="6419850" y="4673600"/>
              <a:ext cx="171450" cy="146050"/>
            </p14:xfrm>
          </p:contentPart>
        </mc:Choice>
        <mc:Fallback xmlns="">
          <p:pic>
            <p:nvPicPr>
              <p:cNvPr id="334" name="Ink 333"/>
            </p:nvPicPr>
            <p:blipFill>
              <a:blip r:embed="rId662"/>
            </p:blipFill>
            <p:spPr>
              <a:xfrm>
                <a:off x="6419850" y="4673600"/>
                <a:ext cx="171450" cy="146050"/>
              </a:xfrm>
              <a:prstGeom prst="rect"/>
            </p:spPr>
          </p:pic>
        </mc:Fallback>
      </mc:AlternateContent>
      <mc:AlternateContent xmlns:mc="http://schemas.openxmlformats.org/markup-compatibility/2006" xmlns:p14="http://schemas.microsoft.com/office/powerpoint/2010/main">
        <mc:Choice Requires="p14">
          <p:contentPart r:id="rId663" p14:bwMode="auto">
            <p14:nvContentPartPr>
              <p14:cNvPr id="335" name="Ink 334"/>
              <p14:cNvContentPartPr/>
              <p14:nvPr/>
            </p14:nvContentPartPr>
            <p14:xfrm>
              <a:off x="6680200" y="4781550"/>
              <a:ext cx="152400" cy="88900"/>
            </p14:xfrm>
          </p:contentPart>
        </mc:Choice>
        <mc:Fallback xmlns="">
          <p:pic>
            <p:nvPicPr>
              <p:cNvPr id="335" name="Ink 334"/>
            </p:nvPicPr>
            <p:blipFill>
              <a:blip r:embed="rId664"/>
            </p:blipFill>
            <p:spPr>
              <a:xfrm>
                <a:off x="6680200" y="4781550"/>
                <a:ext cx="152400" cy="88900"/>
              </a:xfrm>
              <a:prstGeom prst="rect"/>
            </p:spPr>
          </p:pic>
        </mc:Fallback>
      </mc:AlternateContent>
      <mc:AlternateContent xmlns:mc="http://schemas.openxmlformats.org/markup-compatibility/2006" xmlns:p14="http://schemas.microsoft.com/office/powerpoint/2010/main">
        <mc:Choice Requires="p14">
          <p:contentPart r:id="rId665" p14:bwMode="auto">
            <p14:nvContentPartPr>
              <p14:cNvPr id="336" name="Ink 335"/>
              <p14:cNvContentPartPr/>
              <p14:nvPr/>
            </p14:nvContentPartPr>
            <p14:xfrm>
              <a:off x="6908800" y="4616450"/>
              <a:ext cx="127000" cy="209550"/>
            </p14:xfrm>
          </p:contentPart>
        </mc:Choice>
        <mc:Fallback xmlns="">
          <p:pic>
            <p:nvPicPr>
              <p:cNvPr id="336" name="Ink 335"/>
            </p:nvPicPr>
            <p:blipFill>
              <a:blip r:embed="rId666"/>
            </p:blipFill>
            <p:spPr>
              <a:xfrm>
                <a:off x="6908800" y="4616450"/>
                <a:ext cx="127000" cy="209550"/>
              </a:xfrm>
              <a:prstGeom prst="rect"/>
            </p:spPr>
          </p:pic>
        </mc:Fallback>
      </mc:AlternateContent>
      <mc:AlternateContent xmlns:mc="http://schemas.openxmlformats.org/markup-compatibility/2006" xmlns:p14="http://schemas.microsoft.com/office/powerpoint/2010/main">
        <mc:Choice Requires="p14">
          <p:contentPart r:id="rId667" p14:bwMode="auto">
            <p14:nvContentPartPr>
              <p14:cNvPr id="337" name="Ink 336"/>
              <p14:cNvContentPartPr/>
              <p14:nvPr/>
            </p14:nvContentPartPr>
            <p14:xfrm>
              <a:off x="7054850" y="4705350"/>
              <a:ext cx="19050" cy="101600"/>
            </p14:xfrm>
          </p:contentPart>
        </mc:Choice>
        <mc:Fallback xmlns="">
          <p:pic>
            <p:nvPicPr>
              <p:cNvPr id="337" name="Ink 336"/>
            </p:nvPicPr>
            <p:blipFill>
              <a:blip r:embed="rId668"/>
            </p:blipFill>
            <p:spPr>
              <a:xfrm>
                <a:off x="7054850" y="4705350"/>
                <a:ext cx="19050" cy="101600"/>
              </a:xfrm>
              <a:prstGeom prst="rect"/>
            </p:spPr>
          </p:pic>
        </mc:Fallback>
      </mc:AlternateContent>
      <mc:AlternateContent xmlns:mc="http://schemas.openxmlformats.org/markup-compatibility/2006" xmlns:p14="http://schemas.microsoft.com/office/powerpoint/2010/main">
        <mc:Choice Requires="p14">
          <p:contentPart r:id="rId669" p14:bwMode="auto">
            <p14:nvContentPartPr>
              <p14:cNvPr id="338" name="Ink 337"/>
              <p14:cNvContentPartPr/>
              <p14:nvPr/>
            </p14:nvContentPartPr>
            <p14:xfrm>
              <a:off x="7118350" y="4654550"/>
              <a:ext cx="95250" cy="190500"/>
            </p14:xfrm>
          </p:contentPart>
        </mc:Choice>
        <mc:Fallback xmlns="">
          <p:pic>
            <p:nvPicPr>
              <p:cNvPr id="338" name="Ink 337"/>
            </p:nvPicPr>
            <p:blipFill>
              <a:blip r:embed="rId670"/>
            </p:blipFill>
            <p:spPr>
              <a:xfrm>
                <a:off x="7118350" y="4654550"/>
                <a:ext cx="95250" cy="190500"/>
              </a:xfrm>
              <a:prstGeom prst="rect"/>
            </p:spPr>
          </p:pic>
        </mc:Fallback>
      </mc:AlternateContent>
      <mc:AlternateContent xmlns:mc="http://schemas.openxmlformats.org/markup-compatibility/2006" xmlns:p14="http://schemas.microsoft.com/office/powerpoint/2010/main">
        <mc:Choice Requires="p14">
          <p:contentPart r:id="rId671" p14:bwMode="auto">
            <p14:nvContentPartPr>
              <p14:cNvPr id="339" name="Ink 338"/>
              <p14:cNvContentPartPr/>
              <p14:nvPr/>
            </p14:nvContentPartPr>
            <p14:xfrm>
              <a:off x="7359650" y="4724400"/>
              <a:ext cx="82550" cy="12700"/>
            </p14:xfrm>
          </p:contentPart>
        </mc:Choice>
        <mc:Fallback xmlns="">
          <p:pic>
            <p:nvPicPr>
              <p:cNvPr id="339" name="Ink 338"/>
            </p:nvPicPr>
            <p:blipFill>
              <a:blip r:embed="rId672"/>
            </p:blipFill>
            <p:spPr>
              <a:xfrm>
                <a:off x="7359650" y="4724400"/>
                <a:ext cx="82550" cy="12700"/>
              </a:xfrm>
              <a:prstGeom prst="rect"/>
            </p:spPr>
          </p:pic>
        </mc:Fallback>
      </mc:AlternateContent>
      <mc:AlternateContent xmlns:mc="http://schemas.openxmlformats.org/markup-compatibility/2006" xmlns:p14="http://schemas.microsoft.com/office/powerpoint/2010/main">
        <mc:Choice Requires="p14">
          <p:contentPart r:id="rId673" p14:bwMode="auto">
            <p14:nvContentPartPr>
              <p14:cNvPr id="340" name="Ink 339"/>
              <p14:cNvContentPartPr/>
              <p14:nvPr/>
            </p14:nvContentPartPr>
            <p14:xfrm>
              <a:off x="7353300" y="4775200"/>
              <a:ext cx="146050" cy="19050"/>
            </p14:xfrm>
          </p:contentPart>
        </mc:Choice>
        <mc:Fallback xmlns="">
          <p:pic>
            <p:nvPicPr>
              <p:cNvPr id="340" name="Ink 339"/>
            </p:nvPicPr>
            <p:blipFill>
              <a:blip r:embed="rId674"/>
            </p:blipFill>
            <p:spPr>
              <a:xfrm>
                <a:off x="7353300" y="4775200"/>
                <a:ext cx="146050" cy="19050"/>
              </a:xfrm>
              <a:prstGeom prst="rect"/>
            </p:spPr>
          </p:pic>
        </mc:Fallback>
      </mc:AlternateContent>
      <mc:AlternateContent xmlns:mc="http://schemas.openxmlformats.org/markup-compatibility/2006" xmlns:p14="http://schemas.microsoft.com/office/powerpoint/2010/main">
        <mc:Choice Requires="p14">
          <p:contentPart r:id="rId675" p14:bwMode="auto">
            <p14:nvContentPartPr>
              <p14:cNvPr id="341" name="Ink 340"/>
              <p14:cNvContentPartPr/>
              <p14:nvPr/>
            </p14:nvContentPartPr>
            <p14:xfrm>
              <a:off x="7626350" y="4667250"/>
              <a:ext cx="196850" cy="107950"/>
            </p14:xfrm>
          </p:contentPart>
        </mc:Choice>
        <mc:Fallback xmlns="">
          <p:pic>
            <p:nvPicPr>
              <p:cNvPr id="341" name="Ink 340"/>
            </p:nvPicPr>
            <p:blipFill>
              <a:blip r:embed="rId676"/>
            </p:blipFill>
            <p:spPr>
              <a:xfrm>
                <a:off x="7626350" y="4667250"/>
                <a:ext cx="196850" cy="107950"/>
              </a:xfrm>
              <a:prstGeom prst="rect"/>
            </p:spPr>
          </p:pic>
        </mc:Fallback>
      </mc:AlternateContent>
      <mc:AlternateContent xmlns:mc="http://schemas.openxmlformats.org/markup-compatibility/2006" xmlns:p14="http://schemas.microsoft.com/office/powerpoint/2010/main">
        <mc:Choice Requires="p14">
          <p:contentPart r:id="rId677" p14:bwMode="auto">
            <p14:nvContentPartPr>
              <p14:cNvPr id="342" name="Ink 341"/>
              <p14:cNvContentPartPr/>
              <p14:nvPr/>
            </p14:nvContentPartPr>
            <p14:xfrm>
              <a:off x="7893050" y="4737100"/>
              <a:ext cx="177800" cy="88900"/>
            </p14:xfrm>
          </p:contentPart>
        </mc:Choice>
        <mc:Fallback xmlns="">
          <p:pic>
            <p:nvPicPr>
              <p:cNvPr id="342" name="Ink 341"/>
            </p:nvPicPr>
            <p:blipFill>
              <a:blip r:embed="rId678"/>
            </p:blipFill>
            <p:spPr>
              <a:xfrm>
                <a:off x="7893050" y="4737100"/>
                <a:ext cx="177800" cy="88900"/>
              </a:xfrm>
              <a:prstGeom prst="rect"/>
            </p:spPr>
          </p:pic>
        </mc:Fallback>
      </mc:AlternateContent>
      <mc:AlternateContent xmlns:mc="http://schemas.openxmlformats.org/markup-compatibility/2006" xmlns:p14="http://schemas.microsoft.com/office/powerpoint/2010/main">
        <mc:Choice Requires="p14">
          <p:contentPart r:id="rId679" p14:bwMode="auto">
            <p14:nvContentPartPr>
              <p14:cNvPr id="343" name="Ink 342"/>
              <p14:cNvContentPartPr/>
              <p14:nvPr/>
            </p14:nvContentPartPr>
            <p14:xfrm>
              <a:off x="8159750" y="4565650"/>
              <a:ext cx="107950" cy="241300"/>
            </p14:xfrm>
          </p:contentPart>
        </mc:Choice>
        <mc:Fallback xmlns="">
          <p:pic>
            <p:nvPicPr>
              <p:cNvPr id="343" name="Ink 342"/>
            </p:nvPicPr>
            <p:blipFill>
              <a:blip r:embed="rId680"/>
            </p:blipFill>
            <p:spPr>
              <a:xfrm>
                <a:off x="8159750" y="4565650"/>
                <a:ext cx="107950" cy="241300"/>
              </a:xfrm>
              <a:prstGeom prst="rect"/>
            </p:spPr>
          </p:pic>
        </mc:Fallback>
      </mc:AlternateContent>
      <mc:AlternateContent xmlns:mc="http://schemas.openxmlformats.org/markup-compatibility/2006" xmlns:p14="http://schemas.microsoft.com/office/powerpoint/2010/main">
        <mc:Choice Requires="p14">
          <p:contentPart r:id="rId681" p14:bwMode="auto">
            <p14:nvContentPartPr>
              <p14:cNvPr id="344" name="Ink 343"/>
              <p14:cNvContentPartPr/>
              <p14:nvPr/>
            </p14:nvContentPartPr>
            <p14:xfrm>
              <a:off x="8286750" y="4667250"/>
              <a:ext cx="82550" cy="82550"/>
            </p14:xfrm>
          </p:contentPart>
        </mc:Choice>
        <mc:Fallback xmlns="">
          <p:pic>
            <p:nvPicPr>
              <p:cNvPr id="344" name="Ink 343"/>
            </p:nvPicPr>
            <p:blipFill>
              <a:blip r:embed="rId682"/>
            </p:blipFill>
            <p:spPr>
              <a:xfrm>
                <a:off x="8286750" y="4667250"/>
                <a:ext cx="82550" cy="82550"/>
              </a:xfrm>
              <a:prstGeom prst="rect"/>
            </p:spPr>
          </p:pic>
        </mc:Fallback>
      </mc:AlternateContent>
      <mc:AlternateContent xmlns:mc="http://schemas.openxmlformats.org/markup-compatibility/2006" xmlns:p14="http://schemas.microsoft.com/office/powerpoint/2010/main">
        <mc:Choice Requires="p14">
          <p:contentPart r:id="rId683" p14:bwMode="auto">
            <p14:nvContentPartPr>
              <p14:cNvPr id="345" name="Ink 344"/>
              <p14:cNvContentPartPr/>
              <p14:nvPr/>
            </p14:nvContentPartPr>
            <p14:xfrm>
              <a:off x="8394700" y="4610100"/>
              <a:ext cx="88900" cy="234950"/>
            </p14:xfrm>
          </p:contentPart>
        </mc:Choice>
        <mc:Fallback xmlns="">
          <p:pic>
            <p:nvPicPr>
              <p:cNvPr id="345" name="Ink 344"/>
            </p:nvPicPr>
            <p:blipFill>
              <a:blip r:embed="rId684"/>
            </p:blipFill>
            <p:spPr>
              <a:xfrm>
                <a:off x="8394700" y="4610100"/>
                <a:ext cx="88900" cy="234950"/>
              </a:xfrm>
              <a:prstGeom prst="rect"/>
            </p:spPr>
          </p:pic>
        </mc:Fallback>
      </mc:AlternateContent>
      <mc:AlternateContent xmlns:mc="http://schemas.openxmlformats.org/markup-compatibility/2006" xmlns:p14="http://schemas.microsoft.com/office/powerpoint/2010/main">
        <mc:Choice Requires="p14">
          <p:contentPart r:id="rId685" p14:bwMode="auto">
            <p14:nvContentPartPr>
              <p14:cNvPr id="346" name="Ink 345"/>
              <p14:cNvContentPartPr/>
              <p14:nvPr/>
            </p14:nvContentPartPr>
            <p14:xfrm>
              <a:off x="8591550" y="4705350"/>
              <a:ext cx="190500" cy="360"/>
            </p14:xfrm>
          </p:contentPart>
        </mc:Choice>
        <mc:Fallback xmlns="">
          <p:pic>
            <p:nvPicPr>
              <p:cNvPr id="346" name="Ink 345"/>
            </p:nvPicPr>
            <p:blipFill>
              <a:blip r:embed="rId686"/>
            </p:blipFill>
            <p:spPr>
              <a:xfrm>
                <a:off x="8591550" y="4705350"/>
                <a:ext cx="190500" cy="360"/>
              </a:xfrm>
              <a:prstGeom prst="rect"/>
            </p:spPr>
          </p:pic>
        </mc:Fallback>
      </mc:AlternateContent>
      <mc:AlternateContent xmlns:mc="http://schemas.openxmlformats.org/markup-compatibility/2006" xmlns:p14="http://schemas.microsoft.com/office/powerpoint/2010/main">
        <mc:Choice Requires="p14">
          <p:contentPart r:id="rId687" p14:bwMode="auto">
            <p14:nvContentPartPr>
              <p14:cNvPr id="347" name="Ink 346"/>
              <p14:cNvContentPartPr/>
              <p14:nvPr/>
            </p14:nvContentPartPr>
            <p14:xfrm>
              <a:off x="8972550" y="4591050"/>
              <a:ext cx="228600" cy="355600"/>
            </p14:xfrm>
          </p:contentPart>
        </mc:Choice>
        <mc:Fallback xmlns="">
          <p:pic>
            <p:nvPicPr>
              <p:cNvPr id="347" name="Ink 346"/>
            </p:nvPicPr>
            <p:blipFill>
              <a:blip r:embed="rId688"/>
            </p:blipFill>
            <p:spPr>
              <a:xfrm>
                <a:off x="8972550" y="4591050"/>
                <a:ext cx="228600" cy="355600"/>
              </a:xfrm>
              <a:prstGeom prst="rect"/>
            </p:spPr>
          </p:pic>
        </mc:Fallback>
      </mc:AlternateContent>
      <mc:AlternateContent xmlns:mc="http://schemas.openxmlformats.org/markup-compatibility/2006" xmlns:p14="http://schemas.microsoft.com/office/powerpoint/2010/main">
        <mc:Choice Requires="p14">
          <p:contentPart r:id="rId689" p14:bwMode="auto">
            <p14:nvContentPartPr>
              <p14:cNvPr id="348" name="Ink 347"/>
              <p14:cNvContentPartPr/>
              <p14:nvPr/>
            </p14:nvContentPartPr>
            <p14:xfrm>
              <a:off x="311150" y="2006600"/>
              <a:ext cx="247650" cy="285750"/>
            </p14:xfrm>
          </p:contentPart>
        </mc:Choice>
        <mc:Fallback xmlns="">
          <p:pic>
            <p:nvPicPr>
              <p:cNvPr id="348" name="Ink 347"/>
            </p:nvPicPr>
            <p:blipFill>
              <a:blip r:embed="rId690"/>
            </p:blipFill>
            <p:spPr>
              <a:xfrm>
                <a:off x="311150" y="2006600"/>
                <a:ext cx="247650" cy="285750"/>
              </a:xfrm>
              <a:prstGeom prst="rect"/>
            </p:spPr>
          </p:pic>
        </mc:Fallback>
      </mc:AlternateContent>
      <mc:AlternateContent xmlns:mc="http://schemas.openxmlformats.org/markup-compatibility/2006" xmlns:p14="http://schemas.microsoft.com/office/powerpoint/2010/main">
        <mc:Choice Requires="p14">
          <p:contentPart r:id="rId691" p14:bwMode="auto">
            <p14:nvContentPartPr>
              <p14:cNvPr id="349" name="Ink 348"/>
              <p14:cNvContentPartPr/>
              <p14:nvPr/>
            </p14:nvContentPartPr>
            <p14:xfrm>
              <a:off x="539750" y="2032000"/>
              <a:ext cx="76200" cy="38100"/>
            </p14:xfrm>
          </p:contentPart>
        </mc:Choice>
        <mc:Fallback xmlns="">
          <p:pic>
            <p:nvPicPr>
              <p:cNvPr id="349" name="Ink 348"/>
            </p:nvPicPr>
            <p:blipFill>
              <a:blip r:embed="rId692"/>
            </p:blipFill>
            <p:spPr>
              <a:xfrm>
                <a:off x="539750" y="2032000"/>
                <a:ext cx="76200" cy="38100"/>
              </a:xfrm>
              <a:prstGeom prst="rect"/>
            </p:spPr>
          </p:pic>
        </mc:Fallback>
      </mc:AlternateContent>
      <mc:AlternateContent xmlns:mc="http://schemas.openxmlformats.org/markup-compatibility/2006" xmlns:p14="http://schemas.microsoft.com/office/powerpoint/2010/main">
        <mc:Choice Requires="p14">
          <p:contentPart r:id="rId693" p14:bwMode="auto">
            <p14:nvContentPartPr>
              <p14:cNvPr id="350" name="Ink 349"/>
              <p14:cNvContentPartPr/>
              <p14:nvPr/>
            </p14:nvContentPartPr>
            <p14:xfrm>
              <a:off x="571500" y="2076450"/>
              <a:ext cx="101600" cy="57150"/>
            </p14:xfrm>
          </p:contentPart>
        </mc:Choice>
        <mc:Fallback xmlns="">
          <p:pic>
            <p:nvPicPr>
              <p:cNvPr id="350" name="Ink 349"/>
            </p:nvPicPr>
            <p:blipFill>
              <a:blip r:embed="rId694"/>
            </p:blipFill>
            <p:spPr>
              <a:xfrm>
                <a:off x="571500" y="2076450"/>
                <a:ext cx="101600" cy="57150"/>
              </a:xfrm>
              <a:prstGeom prst="rect"/>
            </p:spPr>
          </p:pic>
        </mc:Fallback>
      </mc:AlternateContent>
      <mc:AlternateContent xmlns:mc="http://schemas.openxmlformats.org/markup-compatibility/2006" xmlns:p14="http://schemas.microsoft.com/office/powerpoint/2010/main">
        <mc:Choice Requires="p14">
          <p:contentPart r:id="rId695" p14:bwMode="auto">
            <p14:nvContentPartPr>
              <p14:cNvPr id="351" name="Ink 350"/>
              <p14:cNvContentPartPr/>
              <p14:nvPr/>
            </p14:nvContentPartPr>
            <p14:xfrm>
              <a:off x="723900" y="1930400"/>
              <a:ext cx="101600" cy="209550"/>
            </p14:xfrm>
          </p:contentPart>
        </mc:Choice>
        <mc:Fallback xmlns="">
          <p:pic>
            <p:nvPicPr>
              <p:cNvPr id="351" name="Ink 350"/>
            </p:nvPicPr>
            <p:blipFill>
              <a:blip r:embed="rId696"/>
            </p:blipFill>
            <p:spPr>
              <a:xfrm>
                <a:off x="723900" y="1930400"/>
                <a:ext cx="101600" cy="209550"/>
              </a:xfrm>
              <a:prstGeom prst="rect"/>
            </p:spPr>
          </p:pic>
        </mc:Fallback>
      </mc:AlternateContent>
      <mc:AlternateContent xmlns:mc="http://schemas.openxmlformats.org/markup-compatibility/2006" xmlns:p14="http://schemas.microsoft.com/office/powerpoint/2010/main">
        <mc:Choice Requires="p14">
          <p:contentPart r:id="rId697" p14:bwMode="auto">
            <p14:nvContentPartPr>
              <p14:cNvPr id="352" name="Ink 351"/>
              <p14:cNvContentPartPr/>
              <p14:nvPr/>
            </p14:nvContentPartPr>
            <p14:xfrm>
              <a:off x="8686800" y="4629150"/>
              <a:ext cx="19050" cy="209550"/>
            </p14:xfrm>
          </p:contentPart>
        </mc:Choice>
        <mc:Fallback xmlns="">
          <p:pic>
            <p:nvPicPr>
              <p:cNvPr id="352" name="Ink 351"/>
            </p:nvPicPr>
            <p:blipFill>
              <a:blip r:embed="rId698"/>
            </p:blipFill>
            <p:spPr>
              <a:xfrm>
                <a:off x="8686800" y="4629150"/>
                <a:ext cx="19050" cy="209550"/>
              </a:xfrm>
              <a:prstGeom prst="rect"/>
            </p:spPr>
          </p:pic>
        </mc:Fallback>
      </mc:AlternateContent>
      <mc:AlternateContent xmlns:mc="http://schemas.openxmlformats.org/markup-compatibility/2006" xmlns:p14="http://schemas.microsoft.com/office/powerpoint/2010/main">
        <mc:Choice Requires="p14">
          <p:contentPart r:id="rId699" p14:bwMode="auto">
            <p14:nvContentPartPr>
              <p14:cNvPr id="353" name="Ink 352"/>
              <p14:cNvContentPartPr/>
              <p14:nvPr/>
            </p14:nvContentPartPr>
            <p14:xfrm>
              <a:off x="9378950" y="4527550"/>
              <a:ext cx="184150" cy="317500"/>
            </p14:xfrm>
          </p:contentPart>
        </mc:Choice>
        <mc:Fallback xmlns="">
          <p:pic>
            <p:nvPicPr>
              <p:cNvPr id="353" name="Ink 352"/>
            </p:nvPicPr>
            <p:blipFill>
              <a:blip r:embed="rId700"/>
            </p:blipFill>
            <p:spPr>
              <a:xfrm>
                <a:off x="9378950" y="4527550"/>
                <a:ext cx="184150" cy="317500"/>
              </a:xfrm>
              <a:prstGeom prst="rect"/>
            </p:spPr>
          </p:pic>
        </mc:Fallback>
      </mc:AlternateContent>
      <mc:AlternateContent xmlns:mc="http://schemas.openxmlformats.org/markup-compatibility/2006" xmlns:p14="http://schemas.microsoft.com/office/powerpoint/2010/main">
        <mc:Choice Requires="p14">
          <p:contentPart r:id="rId701" p14:bwMode="auto">
            <p14:nvContentPartPr>
              <p14:cNvPr id="354" name="Ink 353"/>
              <p14:cNvContentPartPr/>
              <p14:nvPr/>
            </p14:nvContentPartPr>
            <p14:xfrm>
              <a:off x="9550400" y="4578350"/>
              <a:ext cx="101600" cy="196850"/>
            </p14:xfrm>
          </p:contentPart>
        </mc:Choice>
        <mc:Fallback xmlns="">
          <p:pic>
            <p:nvPicPr>
              <p:cNvPr id="354" name="Ink 353"/>
            </p:nvPicPr>
            <p:blipFill>
              <a:blip r:embed="rId702"/>
            </p:blipFill>
            <p:spPr>
              <a:xfrm>
                <a:off x="9550400" y="4578350"/>
                <a:ext cx="101600" cy="196850"/>
              </a:xfrm>
              <a:prstGeom prst="rect"/>
            </p:spPr>
          </p:pic>
        </mc:Fallback>
      </mc:AlternateContent>
      <mc:AlternateContent xmlns:mc="http://schemas.openxmlformats.org/markup-compatibility/2006" xmlns:p14="http://schemas.microsoft.com/office/powerpoint/2010/main">
        <mc:Choice Requires="p14">
          <p:contentPart r:id="rId703" p14:bwMode="auto">
            <p14:nvContentPartPr>
              <p14:cNvPr id="355" name="Ink 354"/>
              <p14:cNvContentPartPr/>
              <p14:nvPr/>
            </p14:nvContentPartPr>
            <p14:xfrm>
              <a:off x="9499600" y="4667250"/>
              <a:ext cx="158750" cy="25400"/>
            </p14:xfrm>
          </p:contentPart>
        </mc:Choice>
        <mc:Fallback xmlns="">
          <p:pic>
            <p:nvPicPr>
              <p:cNvPr id="355" name="Ink 354"/>
            </p:nvPicPr>
            <p:blipFill>
              <a:blip r:embed="rId704"/>
            </p:blipFill>
            <p:spPr>
              <a:xfrm>
                <a:off x="9499600" y="4667250"/>
                <a:ext cx="158750" cy="25400"/>
              </a:xfrm>
              <a:prstGeom prst="rect"/>
            </p:spPr>
          </p:pic>
        </mc:Fallback>
      </mc:AlternateContent>
      <mc:AlternateContent xmlns:mc="http://schemas.openxmlformats.org/markup-compatibility/2006" xmlns:p14="http://schemas.microsoft.com/office/powerpoint/2010/main">
        <mc:Choice Requires="p14">
          <p:contentPart r:id="rId705" p14:bwMode="auto">
            <p14:nvContentPartPr>
              <p14:cNvPr id="356" name="Ink 355"/>
              <p14:cNvContentPartPr/>
              <p14:nvPr/>
            </p14:nvContentPartPr>
            <p14:xfrm>
              <a:off x="9740900" y="4667250"/>
              <a:ext cx="133350" cy="19050"/>
            </p14:xfrm>
          </p:contentPart>
        </mc:Choice>
        <mc:Fallback xmlns="">
          <p:pic>
            <p:nvPicPr>
              <p:cNvPr id="356" name="Ink 355"/>
            </p:nvPicPr>
            <p:blipFill>
              <a:blip r:embed="rId706"/>
            </p:blipFill>
            <p:spPr>
              <a:xfrm>
                <a:off x="9740900" y="4667250"/>
                <a:ext cx="133350" cy="19050"/>
              </a:xfrm>
              <a:prstGeom prst="rect"/>
            </p:spPr>
          </p:pic>
        </mc:Fallback>
      </mc:AlternateContent>
      <mc:AlternateContent xmlns:mc="http://schemas.openxmlformats.org/markup-compatibility/2006" xmlns:p14="http://schemas.microsoft.com/office/powerpoint/2010/main">
        <mc:Choice Requires="p14">
          <p:contentPart r:id="rId707" p14:bwMode="auto">
            <p14:nvContentPartPr>
              <p14:cNvPr id="357" name="Ink 356"/>
              <p14:cNvContentPartPr/>
              <p14:nvPr/>
            </p14:nvContentPartPr>
            <p14:xfrm>
              <a:off x="9931400" y="4572000"/>
              <a:ext cx="133350" cy="146050"/>
            </p14:xfrm>
          </p:contentPart>
        </mc:Choice>
        <mc:Fallback xmlns="">
          <p:pic>
            <p:nvPicPr>
              <p:cNvPr id="357" name="Ink 356"/>
            </p:nvPicPr>
            <p:blipFill>
              <a:blip r:embed="rId708"/>
            </p:blipFill>
            <p:spPr>
              <a:xfrm>
                <a:off x="9931400" y="4572000"/>
                <a:ext cx="133350" cy="146050"/>
              </a:xfrm>
              <a:prstGeom prst="rect"/>
            </p:spPr>
          </p:pic>
        </mc:Fallback>
      </mc:AlternateContent>
      <mc:AlternateContent xmlns:mc="http://schemas.openxmlformats.org/markup-compatibility/2006" xmlns:p14="http://schemas.microsoft.com/office/powerpoint/2010/main">
        <mc:Choice Requires="p14">
          <p:contentPart r:id="rId709" p14:bwMode="auto">
            <p14:nvContentPartPr>
              <p14:cNvPr id="358" name="Ink 357"/>
              <p14:cNvContentPartPr/>
              <p14:nvPr/>
            </p14:nvContentPartPr>
            <p14:xfrm>
              <a:off x="10090150" y="4660900"/>
              <a:ext cx="139700" cy="95250"/>
            </p14:xfrm>
          </p:contentPart>
        </mc:Choice>
        <mc:Fallback xmlns="">
          <p:pic>
            <p:nvPicPr>
              <p:cNvPr id="358" name="Ink 357"/>
            </p:nvPicPr>
            <p:blipFill>
              <a:blip r:embed="rId710"/>
            </p:blipFill>
            <p:spPr>
              <a:xfrm>
                <a:off x="10090150" y="4660900"/>
                <a:ext cx="139700" cy="95250"/>
              </a:xfrm>
              <a:prstGeom prst="rect"/>
            </p:spPr>
          </p:pic>
        </mc:Fallback>
      </mc:AlternateContent>
      <mc:AlternateContent xmlns:mc="http://schemas.openxmlformats.org/markup-compatibility/2006" xmlns:p14="http://schemas.microsoft.com/office/powerpoint/2010/main">
        <mc:Choice Requires="p14">
          <p:contentPart r:id="rId711" p14:bwMode="auto">
            <p14:nvContentPartPr>
              <p14:cNvPr id="359" name="Ink 358"/>
              <p14:cNvContentPartPr/>
              <p14:nvPr/>
            </p14:nvContentPartPr>
            <p14:xfrm>
              <a:off x="10160000" y="4483100"/>
              <a:ext cx="82550" cy="323850"/>
            </p14:xfrm>
          </p:contentPart>
        </mc:Choice>
        <mc:Fallback xmlns="">
          <p:pic>
            <p:nvPicPr>
              <p:cNvPr id="359" name="Ink 358"/>
            </p:nvPicPr>
            <p:blipFill>
              <a:blip r:embed="rId712"/>
            </p:blipFill>
            <p:spPr>
              <a:xfrm>
                <a:off x="10160000" y="4483100"/>
                <a:ext cx="82550" cy="323850"/>
              </a:xfrm>
              <a:prstGeom prst="rect"/>
            </p:spPr>
          </p:pic>
        </mc:Fallback>
      </mc:AlternateContent>
      <mc:AlternateContent xmlns:mc="http://schemas.openxmlformats.org/markup-compatibility/2006" xmlns:p14="http://schemas.microsoft.com/office/powerpoint/2010/main">
        <mc:Choice Requires="p14">
          <p:contentPart r:id="rId713" p14:bwMode="auto">
            <p14:nvContentPartPr>
              <p14:cNvPr id="360" name="Ink 359"/>
              <p14:cNvContentPartPr/>
              <p14:nvPr/>
            </p14:nvContentPartPr>
            <p14:xfrm>
              <a:off x="10356850" y="4457700"/>
              <a:ext cx="133350" cy="323850"/>
            </p14:xfrm>
          </p:contentPart>
        </mc:Choice>
        <mc:Fallback xmlns="">
          <p:pic>
            <p:nvPicPr>
              <p:cNvPr id="360" name="Ink 359"/>
            </p:nvPicPr>
            <p:blipFill>
              <a:blip r:embed="rId714"/>
            </p:blipFill>
            <p:spPr>
              <a:xfrm>
                <a:off x="10356850" y="4457700"/>
                <a:ext cx="133350" cy="323850"/>
              </a:xfrm>
              <a:prstGeom prst="rect"/>
            </p:spPr>
          </p:pic>
        </mc:Fallback>
      </mc:AlternateContent>
      <mc:AlternateContent xmlns:mc="http://schemas.openxmlformats.org/markup-compatibility/2006" xmlns:p14="http://schemas.microsoft.com/office/powerpoint/2010/main">
        <mc:Choice Requires="p14">
          <p:contentPart r:id="rId715" p14:bwMode="auto">
            <p14:nvContentPartPr>
              <p14:cNvPr id="361" name="Ink 360"/>
              <p14:cNvContentPartPr/>
              <p14:nvPr/>
            </p14:nvContentPartPr>
            <p14:xfrm>
              <a:off x="10515600" y="4552950"/>
              <a:ext cx="25400" cy="152400"/>
            </p14:xfrm>
          </p:contentPart>
        </mc:Choice>
        <mc:Fallback xmlns="">
          <p:pic>
            <p:nvPicPr>
              <p:cNvPr id="361" name="Ink 360"/>
            </p:nvPicPr>
            <p:blipFill>
              <a:blip r:embed="rId716"/>
            </p:blipFill>
            <p:spPr>
              <a:xfrm>
                <a:off x="10515600" y="4552950"/>
                <a:ext cx="25400" cy="152400"/>
              </a:xfrm>
              <a:prstGeom prst="rect"/>
            </p:spPr>
          </p:pic>
        </mc:Fallback>
      </mc:AlternateContent>
      <mc:AlternateContent xmlns:mc="http://schemas.openxmlformats.org/markup-compatibility/2006" xmlns:p14="http://schemas.microsoft.com/office/powerpoint/2010/main">
        <mc:Choice Requires="p14">
          <p:contentPart r:id="rId717" p14:bwMode="auto">
            <p14:nvContentPartPr>
              <p14:cNvPr id="362" name="Ink 361"/>
              <p14:cNvContentPartPr/>
              <p14:nvPr/>
            </p14:nvContentPartPr>
            <p14:xfrm>
              <a:off x="10629900" y="4616450"/>
              <a:ext cx="139700" cy="12700"/>
            </p14:xfrm>
          </p:contentPart>
        </mc:Choice>
        <mc:Fallback xmlns="">
          <p:pic>
            <p:nvPicPr>
              <p:cNvPr id="362" name="Ink 361"/>
            </p:nvPicPr>
            <p:blipFill>
              <a:blip r:embed="rId718"/>
            </p:blipFill>
            <p:spPr>
              <a:xfrm>
                <a:off x="10629900" y="4616450"/>
                <a:ext cx="139700" cy="12700"/>
              </a:xfrm>
              <a:prstGeom prst="rect"/>
            </p:spPr>
          </p:pic>
        </mc:Fallback>
      </mc:AlternateContent>
      <mc:AlternateContent xmlns:mc="http://schemas.openxmlformats.org/markup-compatibility/2006" xmlns:p14="http://schemas.microsoft.com/office/powerpoint/2010/main">
        <mc:Choice Requires="p14">
          <p:contentPart r:id="rId719" p14:bwMode="auto">
            <p14:nvContentPartPr>
              <p14:cNvPr id="363" name="Ink 362"/>
              <p14:cNvContentPartPr/>
              <p14:nvPr/>
            </p14:nvContentPartPr>
            <p14:xfrm>
              <a:off x="10826750" y="4508500"/>
              <a:ext cx="101600" cy="190500"/>
            </p14:xfrm>
          </p:contentPart>
        </mc:Choice>
        <mc:Fallback xmlns="">
          <p:pic>
            <p:nvPicPr>
              <p:cNvPr id="363" name="Ink 362"/>
            </p:nvPicPr>
            <p:blipFill>
              <a:blip r:embed="rId720"/>
            </p:blipFill>
            <p:spPr>
              <a:xfrm>
                <a:off x="10826750" y="4508500"/>
                <a:ext cx="101600" cy="190500"/>
              </a:xfrm>
              <a:prstGeom prst="rect"/>
            </p:spPr>
          </p:pic>
        </mc:Fallback>
      </mc:AlternateContent>
      <mc:AlternateContent xmlns:mc="http://schemas.openxmlformats.org/markup-compatibility/2006" xmlns:p14="http://schemas.microsoft.com/office/powerpoint/2010/main">
        <mc:Choice Requires="p14">
          <p:contentPart r:id="rId721" p14:bwMode="auto">
            <p14:nvContentPartPr>
              <p14:cNvPr id="364" name="Ink 363"/>
              <p14:cNvContentPartPr/>
              <p14:nvPr/>
            </p14:nvContentPartPr>
            <p14:xfrm>
              <a:off x="10960100" y="4635500"/>
              <a:ext cx="120650" cy="88900"/>
            </p14:xfrm>
          </p:contentPart>
        </mc:Choice>
        <mc:Fallback xmlns="">
          <p:pic>
            <p:nvPicPr>
              <p:cNvPr id="364" name="Ink 363"/>
            </p:nvPicPr>
            <p:blipFill>
              <a:blip r:embed="rId722"/>
            </p:blipFill>
            <p:spPr>
              <a:xfrm>
                <a:off x="10960100" y="4635500"/>
                <a:ext cx="120650" cy="88900"/>
              </a:xfrm>
              <a:prstGeom prst="rect"/>
            </p:spPr>
          </p:pic>
        </mc:Fallback>
      </mc:AlternateContent>
      <mc:AlternateContent xmlns:mc="http://schemas.openxmlformats.org/markup-compatibility/2006" xmlns:p14="http://schemas.microsoft.com/office/powerpoint/2010/main">
        <mc:Choice Requires="p14">
          <p:contentPart r:id="rId723" p14:bwMode="auto">
            <p14:nvContentPartPr>
              <p14:cNvPr id="365" name="Ink 364"/>
              <p14:cNvContentPartPr/>
              <p14:nvPr/>
            </p14:nvContentPartPr>
            <p14:xfrm>
              <a:off x="10966450" y="4343400"/>
              <a:ext cx="120650" cy="114300"/>
            </p14:xfrm>
          </p:contentPart>
        </mc:Choice>
        <mc:Fallback xmlns="">
          <p:pic>
            <p:nvPicPr>
              <p:cNvPr id="365" name="Ink 364"/>
            </p:nvPicPr>
            <p:blipFill>
              <a:blip r:embed="rId724"/>
            </p:blipFill>
            <p:spPr>
              <a:xfrm>
                <a:off x="10966450" y="4343400"/>
                <a:ext cx="120650" cy="114300"/>
              </a:xfrm>
              <a:prstGeom prst="rect"/>
            </p:spPr>
          </p:pic>
        </mc:Fallback>
      </mc:AlternateContent>
      <mc:AlternateContent xmlns:mc="http://schemas.openxmlformats.org/markup-compatibility/2006" xmlns:p14="http://schemas.microsoft.com/office/powerpoint/2010/main">
        <mc:Choice Requires="p14">
          <p:contentPart r:id="rId725" p14:bwMode="auto">
            <p14:nvContentPartPr>
              <p14:cNvPr id="366" name="Ink 365"/>
              <p14:cNvContentPartPr/>
              <p14:nvPr/>
            </p14:nvContentPartPr>
            <p14:xfrm>
              <a:off x="11137900" y="4387850"/>
              <a:ext cx="120650" cy="342900"/>
            </p14:xfrm>
          </p:contentPart>
        </mc:Choice>
        <mc:Fallback xmlns="">
          <p:pic>
            <p:nvPicPr>
              <p:cNvPr id="366" name="Ink 365"/>
            </p:nvPicPr>
            <p:blipFill>
              <a:blip r:embed="rId726"/>
            </p:blipFill>
            <p:spPr>
              <a:xfrm>
                <a:off x="11137900" y="4387850"/>
                <a:ext cx="120650" cy="342900"/>
              </a:xfrm>
              <a:prstGeom prst="rect"/>
            </p:spPr>
          </p:pic>
        </mc:Fallback>
      </mc:AlternateContent>
      <mc:AlternateContent xmlns:mc="http://schemas.openxmlformats.org/markup-compatibility/2006" xmlns:p14="http://schemas.microsoft.com/office/powerpoint/2010/main">
        <mc:Choice Requires="p14">
          <p:contentPart r:id="rId727" p14:bwMode="auto">
            <p14:nvContentPartPr>
              <p14:cNvPr id="367" name="Ink 366"/>
              <p14:cNvContentPartPr/>
              <p14:nvPr/>
            </p14:nvContentPartPr>
            <p14:xfrm>
              <a:off x="11379200" y="4451350"/>
              <a:ext cx="177800" cy="158750"/>
            </p14:xfrm>
          </p:contentPart>
        </mc:Choice>
        <mc:Fallback xmlns="">
          <p:pic>
            <p:nvPicPr>
              <p:cNvPr id="367" name="Ink 366"/>
            </p:nvPicPr>
            <p:blipFill>
              <a:blip r:embed="rId728"/>
            </p:blipFill>
            <p:spPr>
              <a:xfrm>
                <a:off x="11379200" y="4451350"/>
                <a:ext cx="177800" cy="158750"/>
              </a:xfrm>
              <a:prstGeom prst="rect"/>
            </p:spPr>
          </p:pic>
        </mc:Fallback>
      </mc:AlternateContent>
      <mc:AlternateContent xmlns:mc="http://schemas.openxmlformats.org/markup-compatibility/2006" xmlns:p14="http://schemas.microsoft.com/office/powerpoint/2010/main">
        <mc:Choice Requires="p14">
          <p:contentPart r:id="rId729" p14:bwMode="auto">
            <p14:nvContentPartPr>
              <p14:cNvPr id="368" name="Ink 367"/>
              <p14:cNvContentPartPr/>
              <p14:nvPr/>
            </p14:nvContentPartPr>
            <p14:xfrm>
              <a:off x="11595100" y="4533900"/>
              <a:ext cx="19050" cy="158750"/>
            </p14:xfrm>
          </p:contentPart>
        </mc:Choice>
        <mc:Fallback xmlns="">
          <p:pic>
            <p:nvPicPr>
              <p:cNvPr id="368" name="Ink 367"/>
            </p:nvPicPr>
            <p:blipFill>
              <a:blip r:embed="rId730"/>
            </p:blipFill>
            <p:spPr>
              <a:xfrm>
                <a:off x="11595100" y="4533900"/>
                <a:ext cx="19050" cy="158750"/>
              </a:xfrm>
              <a:prstGeom prst="rect"/>
            </p:spPr>
          </p:pic>
        </mc:Fallback>
      </mc:AlternateContent>
      <mc:AlternateContent xmlns:mc="http://schemas.openxmlformats.org/markup-compatibility/2006" xmlns:p14="http://schemas.microsoft.com/office/powerpoint/2010/main">
        <mc:Choice Requires="p14">
          <p:contentPart r:id="rId731" p14:bwMode="auto">
            <p14:nvContentPartPr>
              <p14:cNvPr id="369" name="Ink 368"/>
              <p14:cNvContentPartPr/>
              <p14:nvPr/>
            </p14:nvContentPartPr>
            <p14:xfrm>
              <a:off x="7404100" y="5187950"/>
              <a:ext cx="107950" cy="12700"/>
            </p14:xfrm>
          </p:contentPart>
        </mc:Choice>
        <mc:Fallback xmlns="">
          <p:pic>
            <p:nvPicPr>
              <p:cNvPr id="369" name="Ink 368"/>
            </p:nvPicPr>
            <p:blipFill>
              <a:blip r:embed="rId732"/>
            </p:blipFill>
            <p:spPr>
              <a:xfrm>
                <a:off x="7404100" y="5187950"/>
                <a:ext cx="107950" cy="12700"/>
              </a:xfrm>
              <a:prstGeom prst="rect"/>
            </p:spPr>
          </p:pic>
        </mc:Fallback>
      </mc:AlternateContent>
      <mc:AlternateContent xmlns:mc="http://schemas.openxmlformats.org/markup-compatibility/2006" xmlns:p14="http://schemas.microsoft.com/office/powerpoint/2010/main">
        <mc:Choice Requires="p14">
          <p:contentPart r:id="rId733" p14:bwMode="auto">
            <p14:nvContentPartPr>
              <p14:cNvPr id="370" name="Ink 369"/>
              <p14:cNvContentPartPr/>
              <p14:nvPr/>
            </p14:nvContentPartPr>
            <p14:xfrm>
              <a:off x="7404100" y="5245100"/>
              <a:ext cx="88900" cy="6350"/>
            </p14:xfrm>
          </p:contentPart>
        </mc:Choice>
        <mc:Fallback xmlns="">
          <p:pic>
            <p:nvPicPr>
              <p:cNvPr id="370" name="Ink 369"/>
            </p:nvPicPr>
            <p:blipFill>
              <a:blip r:embed="rId734"/>
            </p:blipFill>
            <p:spPr>
              <a:xfrm>
                <a:off x="7404100" y="5245100"/>
                <a:ext cx="88900" cy="6350"/>
              </a:xfrm>
              <a:prstGeom prst="rect"/>
            </p:spPr>
          </p:pic>
        </mc:Fallback>
      </mc:AlternateContent>
      <mc:AlternateContent xmlns:mc="http://schemas.openxmlformats.org/markup-compatibility/2006" xmlns:p14="http://schemas.microsoft.com/office/powerpoint/2010/main">
        <mc:Choice Requires="p14">
          <p:contentPart r:id="rId735" p14:bwMode="auto">
            <p14:nvContentPartPr>
              <p14:cNvPr id="371" name="Ink 370"/>
              <p14:cNvContentPartPr/>
              <p14:nvPr/>
            </p14:nvContentPartPr>
            <p14:xfrm>
              <a:off x="7683500" y="5200650"/>
              <a:ext cx="127000" cy="6350"/>
            </p14:xfrm>
          </p:contentPart>
        </mc:Choice>
        <mc:Fallback xmlns="">
          <p:pic>
            <p:nvPicPr>
              <p:cNvPr id="371" name="Ink 370"/>
            </p:nvPicPr>
            <p:blipFill>
              <a:blip r:embed="rId736"/>
            </p:blipFill>
            <p:spPr>
              <a:xfrm>
                <a:off x="7683500" y="5200650"/>
                <a:ext cx="127000" cy="6350"/>
              </a:xfrm>
              <a:prstGeom prst="rect"/>
            </p:spPr>
          </p:pic>
        </mc:Fallback>
      </mc:AlternateContent>
      <mc:AlternateContent xmlns:mc="http://schemas.openxmlformats.org/markup-compatibility/2006" xmlns:p14="http://schemas.microsoft.com/office/powerpoint/2010/main">
        <mc:Choice Requires="p14">
          <p:contentPart r:id="rId737" p14:bwMode="auto">
            <p14:nvContentPartPr>
              <p14:cNvPr id="372" name="Ink 371"/>
              <p14:cNvContentPartPr/>
              <p14:nvPr/>
            </p14:nvContentPartPr>
            <p14:xfrm>
              <a:off x="7823200" y="5168900"/>
              <a:ext cx="152400" cy="133350"/>
            </p14:xfrm>
          </p:contentPart>
        </mc:Choice>
        <mc:Fallback xmlns="">
          <p:pic>
            <p:nvPicPr>
              <p:cNvPr id="372" name="Ink 371"/>
            </p:nvPicPr>
            <p:blipFill>
              <a:blip r:embed="rId738"/>
            </p:blipFill>
            <p:spPr>
              <a:xfrm>
                <a:off x="7823200" y="5168900"/>
                <a:ext cx="152400" cy="133350"/>
              </a:xfrm>
              <a:prstGeom prst="rect"/>
            </p:spPr>
          </p:pic>
        </mc:Fallback>
      </mc:AlternateContent>
      <mc:AlternateContent xmlns:mc="http://schemas.openxmlformats.org/markup-compatibility/2006" xmlns:p14="http://schemas.microsoft.com/office/powerpoint/2010/main">
        <mc:Choice Requires="p14">
          <p:contentPart r:id="rId739" p14:bwMode="auto">
            <p14:nvContentPartPr>
              <p14:cNvPr id="373" name="Ink 372"/>
              <p14:cNvContentPartPr/>
              <p14:nvPr/>
            </p14:nvContentPartPr>
            <p14:xfrm>
              <a:off x="8070850" y="5232400"/>
              <a:ext cx="165100" cy="12700"/>
            </p14:xfrm>
          </p:contentPart>
        </mc:Choice>
        <mc:Fallback xmlns="">
          <p:pic>
            <p:nvPicPr>
              <p:cNvPr id="373" name="Ink 372"/>
            </p:nvPicPr>
            <p:blipFill>
              <a:blip r:embed="rId740"/>
            </p:blipFill>
            <p:spPr>
              <a:xfrm>
                <a:off x="8070850" y="5232400"/>
                <a:ext cx="165100" cy="12700"/>
              </a:xfrm>
              <a:prstGeom prst="rect"/>
            </p:spPr>
          </p:pic>
        </mc:Fallback>
      </mc:AlternateContent>
      <mc:AlternateContent xmlns:mc="http://schemas.openxmlformats.org/markup-compatibility/2006" xmlns:p14="http://schemas.microsoft.com/office/powerpoint/2010/main">
        <mc:Choice Requires="p14">
          <p:contentPart r:id="rId741" p14:bwMode="auto">
            <p14:nvContentPartPr>
              <p14:cNvPr id="374" name="Ink 373"/>
              <p14:cNvContentPartPr/>
              <p14:nvPr/>
            </p14:nvContentPartPr>
            <p14:xfrm>
              <a:off x="8134350" y="5181600"/>
              <a:ext cx="19050" cy="139700"/>
            </p14:xfrm>
          </p:contentPart>
        </mc:Choice>
        <mc:Fallback xmlns="">
          <p:pic>
            <p:nvPicPr>
              <p:cNvPr id="374" name="Ink 373"/>
            </p:nvPicPr>
            <p:blipFill>
              <a:blip r:embed="rId742"/>
            </p:blipFill>
            <p:spPr>
              <a:xfrm>
                <a:off x="8134350" y="5181600"/>
                <a:ext cx="19050" cy="139700"/>
              </a:xfrm>
              <a:prstGeom prst="rect"/>
            </p:spPr>
          </p:pic>
        </mc:Fallback>
      </mc:AlternateContent>
      <mc:AlternateContent xmlns:mc="http://schemas.openxmlformats.org/markup-compatibility/2006" xmlns:p14="http://schemas.microsoft.com/office/powerpoint/2010/main">
        <mc:Choice Requires="p14">
          <p:contentPart r:id="rId743" p14:bwMode="auto">
            <p14:nvContentPartPr>
              <p14:cNvPr id="375" name="Ink 374"/>
              <p14:cNvContentPartPr/>
              <p14:nvPr/>
            </p14:nvContentPartPr>
            <p14:xfrm>
              <a:off x="8343900" y="5175250"/>
              <a:ext cx="38100" cy="196850"/>
            </p14:xfrm>
          </p:contentPart>
        </mc:Choice>
        <mc:Fallback xmlns="">
          <p:pic>
            <p:nvPicPr>
              <p:cNvPr id="375" name="Ink 374"/>
            </p:nvPicPr>
            <p:blipFill>
              <a:blip r:embed="rId744"/>
            </p:blipFill>
            <p:spPr>
              <a:xfrm>
                <a:off x="8343900" y="5175250"/>
                <a:ext cx="38100" cy="196850"/>
              </a:xfrm>
              <a:prstGeom prst="rect"/>
            </p:spPr>
          </p:pic>
        </mc:Fallback>
      </mc:AlternateContent>
      <mc:AlternateContent xmlns:mc="http://schemas.openxmlformats.org/markup-compatibility/2006" xmlns:p14="http://schemas.microsoft.com/office/powerpoint/2010/main">
        <mc:Choice Requires="p14">
          <p:contentPart r:id="rId745" p14:bwMode="auto">
            <p14:nvContentPartPr>
              <p14:cNvPr id="376" name="Ink 375"/>
              <p14:cNvContentPartPr/>
              <p14:nvPr/>
            </p14:nvContentPartPr>
            <p14:xfrm>
              <a:off x="3536950" y="3759200"/>
              <a:ext cx="177800" cy="184150"/>
            </p14:xfrm>
          </p:contentPart>
        </mc:Choice>
        <mc:Fallback xmlns="">
          <p:pic>
            <p:nvPicPr>
              <p:cNvPr id="376" name="Ink 375"/>
            </p:nvPicPr>
            <p:blipFill>
              <a:blip r:embed="rId746"/>
            </p:blipFill>
            <p:spPr>
              <a:xfrm>
                <a:off x="3536950" y="3759200"/>
                <a:ext cx="177800" cy="184150"/>
              </a:xfrm>
              <a:prstGeom prst="rect"/>
            </p:spPr>
          </p:pic>
        </mc:Fallback>
      </mc:AlternateContent>
      <mc:AlternateContent xmlns:mc="http://schemas.openxmlformats.org/markup-compatibility/2006" xmlns:p14="http://schemas.microsoft.com/office/powerpoint/2010/main">
        <mc:Choice Requires="p14">
          <p:contentPart r:id="rId747" p14:bwMode="auto">
            <p14:nvContentPartPr>
              <p14:cNvPr id="377" name="Ink 376"/>
              <p14:cNvContentPartPr/>
              <p14:nvPr/>
            </p14:nvContentPartPr>
            <p14:xfrm>
              <a:off x="3492500" y="3771900"/>
              <a:ext cx="222250" cy="171450"/>
            </p14:xfrm>
          </p:contentPart>
        </mc:Choice>
        <mc:Fallback xmlns="">
          <p:pic>
            <p:nvPicPr>
              <p:cNvPr id="377" name="Ink 376"/>
            </p:nvPicPr>
            <p:blipFill>
              <a:blip r:embed="rId748"/>
            </p:blipFill>
            <p:spPr>
              <a:xfrm>
                <a:off x="3492500" y="3771900"/>
                <a:ext cx="222250" cy="171450"/>
              </a:xfrm>
              <a:prstGeom prst="rect"/>
            </p:spPr>
          </p:pic>
        </mc:Fallback>
      </mc:AlternateContent>
      <mc:AlternateContent xmlns:mc="http://schemas.openxmlformats.org/markup-compatibility/2006" xmlns:p14="http://schemas.microsoft.com/office/powerpoint/2010/main">
        <mc:Choice Requires="p14">
          <p:contentPart r:id="rId749" p14:bwMode="auto">
            <p14:nvContentPartPr>
              <p14:cNvPr id="378" name="Ink 377"/>
              <p14:cNvContentPartPr/>
              <p14:nvPr/>
            </p14:nvContentPartPr>
            <p14:xfrm>
              <a:off x="3390900" y="4330700"/>
              <a:ext cx="1231900" cy="101600"/>
            </p14:xfrm>
          </p:contentPart>
        </mc:Choice>
        <mc:Fallback xmlns="">
          <p:pic>
            <p:nvPicPr>
              <p:cNvPr id="378" name="Ink 377"/>
            </p:nvPicPr>
            <p:blipFill>
              <a:blip r:embed="rId750"/>
            </p:blipFill>
            <p:spPr>
              <a:xfrm>
                <a:off x="3390900" y="4330700"/>
                <a:ext cx="1231900" cy="101600"/>
              </a:xfrm>
              <a:prstGeom prst="rect"/>
            </p:spPr>
          </p:pic>
        </mc:Fallback>
      </mc:AlternateContent>
      <mc:AlternateContent xmlns:mc="http://schemas.openxmlformats.org/markup-compatibility/2006" xmlns:p14="http://schemas.microsoft.com/office/powerpoint/2010/main">
        <mc:Choice Requires="p14">
          <p:contentPart r:id="rId751" p14:bwMode="auto">
            <p14:nvContentPartPr>
              <p14:cNvPr id="379" name="Ink 378"/>
              <p14:cNvContentPartPr/>
              <p14:nvPr/>
            </p14:nvContentPartPr>
            <p14:xfrm>
              <a:off x="4210050" y="3663950"/>
              <a:ext cx="31750" cy="222250"/>
            </p14:xfrm>
          </p:contentPart>
        </mc:Choice>
        <mc:Fallback xmlns="">
          <p:pic>
            <p:nvPicPr>
              <p:cNvPr id="379" name="Ink 378"/>
            </p:nvPicPr>
            <p:blipFill>
              <a:blip r:embed="rId752"/>
            </p:blipFill>
            <p:spPr>
              <a:xfrm>
                <a:off x="4210050" y="3663950"/>
                <a:ext cx="31750" cy="222250"/>
              </a:xfrm>
              <a:prstGeom prst="rect"/>
            </p:spPr>
          </p:pic>
        </mc:Fallback>
      </mc:AlternateContent>
      <mc:AlternateContent xmlns:mc="http://schemas.openxmlformats.org/markup-compatibility/2006" xmlns:p14="http://schemas.microsoft.com/office/powerpoint/2010/main">
        <mc:Choice Requires="p14">
          <p:contentPart r:id="rId753" p14:bwMode="auto">
            <p14:nvContentPartPr>
              <p14:cNvPr id="380" name="Ink 379"/>
              <p14:cNvContentPartPr/>
              <p14:nvPr/>
            </p14:nvContentPartPr>
            <p14:xfrm>
              <a:off x="4171950" y="3771900"/>
              <a:ext cx="139700" cy="133350"/>
            </p14:xfrm>
          </p:contentPart>
        </mc:Choice>
        <mc:Fallback xmlns="">
          <p:pic>
            <p:nvPicPr>
              <p:cNvPr id="380" name="Ink 379"/>
            </p:nvPicPr>
            <p:blipFill>
              <a:blip r:embed="rId754"/>
            </p:blipFill>
            <p:spPr>
              <a:xfrm>
                <a:off x="4171950" y="3771900"/>
                <a:ext cx="139700" cy="133350"/>
              </a:xfrm>
              <a:prstGeom prst="rect"/>
            </p:spPr>
          </p:pic>
        </mc:Fallback>
      </mc:AlternateContent>
      <mc:AlternateContent xmlns:mc="http://schemas.openxmlformats.org/markup-compatibility/2006" xmlns:p14="http://schemas.microsoft.com/office/powerpoint/2010/main">
        <mc:Choice Requires="p14">
          <p:contentPart r:id="rId755" p14:bwMode="auto">
            <p14:nvContentPartPr>
              <p14:cNvPr id="381" name="Ink 380"/>
              <p14:cNvContentPartPr/>
              <p14:nvPr/>
            </p14:nvContentPartPr>
            <p14:xfrm>
              <a:off x="4267200" y="3384550"/>
              <a:ext cx="82550" cy="158750"/>
            </p14:xfrm>
          </p:contentPart>
        </mc:Choice>
        <mc:Fallback xmlns="">
          <p:pic>
            <p:nvPicPr>
              <p:cNvPr id="381" name="Ink 380"/>
            </p:nvPicPr>
            <p:blipFill>
              <a:blip r:embed="rId756"/>
            </p:blipFill>
            <p:spPr>
              <a:xfrm>
                <a:off x="4267200" y="3384550"/>
                <a:ext cx="82550" cy="158750"/>
              </a:xfrm>
              <a:prstGeom prst="rect"/>
            </p:spPr>
          </p:pic>
        </mc:Fallback>
      </mc:AlternateContent>
      <mc:AlternateContent xmlns:mc="http://schemas.openxmlformats.org/markup-compatibility/2006" xmlns:p14="http://schemas.microsoft.com/office/powerpoint/2010/main">
        <mc:Choice Requires="p14">
          <p:contentPart r:id="rId757" p14:bwMode="auto">
            <p14:nvContentPartPr>
              <p14:cNvPr id="382" name="Ink 381"/>
              <p14:cNvContentPartPr/>
              <p14:nvPr/>
            </p14:nvContentPartPr>
            <p14:xfrm>
              <a:off x="4229100" y="3473450"/>
              <a:ext cx="133350" cy="12700"/>
            </p14:xfrm>
          </p:contentPart>
        </mc:Choice>
        <mc:Fallback xmlns="">
          <p:pic>
            <p:nvPicPr>
              <p:cNvPr id="382" name="Ink 381"/>
            </p:nvPicPr>
            <p:blipFill>
              <a:blip r:embed="rId758"/>
            </p:blipFill>
            <p:spPr>
              <a:xfrm>
                <a:off x="4229100" y="3473450"/>
                <a:ext cx="133350" cy="12700"/>
              </a:xfrm>
              <a:prstGeom prst="rect"/>
            </p:spPr>
          </p:pic>
        </mc:Fallback>
      </mc:AlternateContent>
      <mc:AlternateContent xmlns:mc="http://schemas.openxmlformats.org/markup-compatibility/2006" xmlns:p14="http://schemas.microsoft.com/office/powerpoint/2010/main">
        <mc:Choice Requires="p14">
          <p:contentPart r:id="rId759" p14:bwMode="auto">
            <p14:nvContentPartPr>
              <p14:cNvPr id="383" name="Ink 382"/>
              <p14:cNvContentPartPr/>
              <p14:nvPr/>
            </p14:nvContentPartPr>
            <p14:xfrm>
              <a:off x="4394200" y="3460750"/>
              <a:ext cx="133350" cy="19050"/>
            </p14:xfrm>
          </p:contentPart>
        </mc:Choice>
        <mc:Fallback xmlns="">
          <p:pic>
            <p:nvPicPr>
              <p:cNvPr id="383" name="Ink 382"/>
            </p:nvPicPr>
            <p:blipFill>
              <a:blip r:embed="rId760"/>
            </p:blipFill>
            <p:spPr>
              <a:xfrm>
                <a:off x="4394200" y="3460750"/>
                <a:ext cx="133350" cy="19050"/>
              </a:xfrm>
              <a:prstGeom prst="rect"/>
            </p:spPr>
          </p:pic>
        </mc:Fallback>
      </mc:AlternateContent>
      <mc:AlternateContent xmlns:mc="http://schemas.openxmlformats.org/markup-compatibility/2006" xmlns:p14="http://schemas.microsoft.com/office/powerpoint/2010/main">
        <mc:Choice Requires="p14">
          <p:contentPart r:id="rId761" p14:bwMode="auto">
            <p14:nvContentPartPr>
              <p14:cNvPr id="384" name="Ink 383"/>
              <p14:cNvContentPartPr/>
              <p14:nvPr/>
            </p14:nvContentPartPr>
            <p14:xfrm>
              <a:off x="4584700" y="3416300"/>
              <a:ext cx="241300" cy="152400"/>
            </p14:xfrm>
          </p:contentPart>
        </mc:Choice>
        <mc:Fallback xmlns="">
          <p:pic>
            <p:nvPicPr>
              <p:cNvPr id="384" name="Ink 383"/>
            </p:nvPicPr>
            <p:blipFill>
              <a:blip r:embed="rId762"/>
            </p:blipFill>
            <p:spPr>
              <a:xfrm>
                <a:off x="4584700" y="3416300"/>
                <a:ext cx="241300" cy="152400"/>
              </a:xfrm>
              <a:prstGeom prst="rect"/>
            </p:spPr>
          </p:pic>
        </mc:Fallback>
      </mc:AlternateContent>
      <mc:AlternateContent xmlns:mc="http://schemas.openxmlformats.org/markup-compatibility/2006" xmlns:p14="http://schemas.microsoft.com/office/powerpoint/2010/main">
        <mc:Choice Requires="p14">
          <p:contentPart r:id="rId763" p14:bwMode="auto">
            <p14:nvContentPartPr>
              <p14:cNvPr id="385" name="Ink 384"/>
              <p14:cNvContentPartPr/>
              <p14:nvPr/>
            </p14:nvContentPartPr>
            <p14:xfrm>
              <a:off x="4768850" y="3333750"/>
              <a:ext cx="158750" cy="298450"/>
            </p14:xfrm>
          </p:contentPart>
        </mc:Choice>
        <mc:Fallback xmlns="">
          <p:pic>
            <p:nvPicPr>
              <p:cNvPr id="385" name="Ink 384"/>
            </p:nvPicPr>
            <p:blipFill>
              <a:blip r:embed="rId764"/>
            </p:blipFill>
            <p:spPr>
              <a:xfrm>
                <a:off x="4768850" y="3333750"/>
                <a:ext cx="158750" cy="298450"/>
              </a:xfrm>
              <a:prstGeom prst="rect"/>
            </p:spPr>
          </p:pic>
        </mc:Fallback>
      </mc:AlternateContent>
      <mc:AlternateContent xmlns:mc="http://schemas.openxmlformats.org/markup-compatibility/2006" xmlns:p14="http://schemas.microsoft.com/office/powerpoint/2010/main">
        <mc:Choice Requires="p14">
          <p:contentPart r:id="rId765" p14:bwMode="auto">
            <p14:nvContentPartPr>
              <p14:cNvPr id="386" name="Ink 385"/>
              <p14:cNvContentPartPr/>
              <p14:nvPr/>
            </p14:nvContentPartPr>
            <p14:xfrm>
              <a:off x="4102100" y="3365500"/>
              <a:ext cx="152400" cy="292100"/>
            </p14:xfrm>
          </p:contentPart>
        </mc:Choice>
        <mc:Fallback xmlns="">
          <p:pic>
            <p:nvPicPr>
              <p:cNvPr id="386" name="Ink 385"/>
            </p:nvPicPr>
            <p:blipFill>
              <a:blip r:embed="rId766"/>
            </p:blipFill>
            <p:spPr>
              <a:xfrm>
                <a:off x="4102100" y="3365500"/>
                <a:ext cx="152400" cy="292100"/>
              </a:xfrm>
              <a:prstGeom prst="rect"/>
            </p:spPr>
          </p:pic>
        </mc:Fallback>
      </mc:AlternateContent>
      <mc:AlternateContent xmlns:mc="http://schemas.openxmlformats.org/markup-compatibility/2006" xmlns:p14="http://schemas.microsoft.com/office/powerpoint/2010/main">
        <mc:Choice Requires="p14">
          <p:contentPart r:id="rId767" p14:bwMode="auto">
            <p14:nvContentPartPr>
              <p14:cNvPr id="387" name="Ink 386"/>
              <p14:cNvContentPartPr/>
              <p14:nvPr/>
            </p14:nvContentPartPr>
            <p14:xfrm>
              <a:off x="8496300" y="5181600"/>
              <a:ext cx="146050" cy="158750"/>
            </p14:xfrm>
          </p:contentPart>
        </mc:Choice>
        <mc:Fallback xmlns="">
          <p:pic>
            <p:nvPicPr>
              <p:cNvPr id="387" name="Ink 386"/>
            </p:nvPicPr>
            <p:blipFill>
              <a:blip r:embed="rId768"/>
            </p:blipFill>
            <p:spPr>
              <a:xfrm>
                <a:off x="8496300" y="5181600"/>
                <a:ext cx="146050" cy="158750"/>
              </a:xfrm>
              <a:prstGeom prst="rect"/>
            </p:spPr>
          </p:pic>
        </mc:Fallback>
      </mc:AlternateContent>
      <mc:AlternateContent xmlns:mc="http://schemas.openxmlformats.org/markup-compatibility/2006" xmlns:p14="http://schemas.microsoft.com/office/powerpoint/2010/main">
        <mc:Choice Requires="p14">
          <p:contentPart r:id="rId769" p14:bwMode="auto">
            <p14:nvContentPartPr>
              <p14:cNvPr id="388" name="Ink 387"/>
              <p14:cNvContentPartPr/>
              <p14:nvPr/>
            </p14:nvContentPartPr>
            <p14:xfrm>
              <a:off x="8496300" y="5226050"/>
              <a:ext cx="146050" cy="127000"/>
            </p14:xfrm>
          </p:contentPart>
        </mc:Choice>
        <mc:Fallback xmlns="">
          <p:pic>
            <p:nvPicPr>
              <p:cNvPr id="388" name="Ink 387"/>
            </p:nvPicPr>
            <p:blipFill>
              <a:blip r:embed="rId770"/>
            </p:blipFill>
            <p:spPr>
              <a:xfrm>
                <a:off x="8496300" y="5226050"/>
                <a:ext cx="146050" cy="127000"/>
              </a:xfrm>
              <a:prstGeom prst="rect"/>
            </p:spPr>
          </p:pic>
        </mc:Fallback>
      </mc:AlternateContent>
      <mc:AlternateContent xmlns:mc="http://schemas.openxmlformats.org/markup-compatibility/2006" xmlns:p14="http://schemas.microsoft.com/office/powerpoint/2010/main">
        <mc:Choice Requires="p14">
          <p:contentPart r:id="rId771" p14:bwMode="auto">
            <p14:nvContentPartPr>
              <p14:cNvPr id="389" name="Ink 388"/>
              <p14:cNvContentPartPr/>
              <p14:nvPr/>
            </p14:nvContentPartPr>
            <p14:xfrm>
              <a:off x="8756650" y="5200650"/>
              <a:ext cx="19050" cy="171450"/>
            </p14:xfrm>
          </p:contentPart>
        </mc:Choice>
        <mc:Fallback xmlns="">
          <p:pic>
            <p:nvPicPr>
              <p:cNvPr id="389" name="Ink 388"/>
            </p:nvPicPr>
            <p:blipFill>
              <a:blip r:embed="rId772"/>
            </p:blipFill>
            <p:spPr>
              <a:xfrm>
                <a:off x="8756650" y="5200650"/>
                <a:ext cx="19050" cy="171450"/>
              </a:xfrm>
              <a:prstGeom prst="rect"/>
            </p:spPr>
          </p:pic>
        </mc:Fallback>
      </mc:AlternateContent>
      <mc:AlternateContent xmlns:mc="http://schemas.openxmlformats.org/markup-compatibility/2006" xmlns:p14="http://schemas.microsoft.com/office/powerpoint/2010/main">
        <mc:Choice Requires="p14">
          <p:contentPart r:id="rId773" p14:bwMode="auto">
            <p14:nvContentPartPr>
              <p14:cNvPr id="390" name="Ink 389"/>
              <p14:cNvContentPartPr/>
              <p14:nvPr/>
            </p14:nvContentPartPr>
            <p14:xfrm>
              <a:off x="8845550" y="5264150"/>
              <a:ext cx="25400" cy="57150"/>
            </p14:xfrm>
          </p:contentPart>
        </mc:Choice>
        <mc:Fallback xmlns="">
          <p:pic>
            <p:nvPicPr>
              <p:cNvPr id="390" name="Ink 389"/>
            </p:nvPicPr>
            <p:blipFill>
              <a:blip r:embed="rId774"/>
            </p:blipFill>
            <p:spPr>
              <a:xfrm>
                <a:off x="8845550" y="5264150"/>
                <a:ext cx="25400" cy="57150"/>
              </a:xfrm>
              <a:prstGeom prst="rect"/>
            </p:spPr>
          </p:pic>
        </mc:Fallback>
      </mc:AlternateContent>
      <mc:AlternateContent xmlns:mc="http://schemas.openxmlformats.org/markup-compatibility/2006" xmlns:p14="http://schemas.microsoft.com/office/powerpoint/2010/main">
        <mc:Choice Requires="p14">
          <p:contentPart r:id="rId775" p14:bwMode="auto">
            <p14:nvContentPartPr>
              <p14:cNvPr id="391" name="Ink 390"/>
              <p14:cNvContentPartPr/>
              <p14:nvPr/>
            </p14:nvContentPartPr>
            <p14:xfrm>
              <a:off x="8972550" y="5213350"/>
              <a:ext cx="101600" cy="165100"/>
            </p14:xfrm>
          </p:contentPart>
        </mc:Choice>
        <mc:Fallback xmlns="">
          <p:pic>
            <p:nvPicPr>
              <p:cNvPr id="391" name="Ink 390"/>
            </p:nvPicPr>
            <p:blipFill>
              <a:blip r:embed="rId776"/>
            </p:blipFill>
            <p:spPr>
              <a:xfrm>
                <a:off x="8972550" y="5213350"/>
                <a:ext cx="101600" cy="165100"/>
              </a:xfrm>
              <a:prstGeom prst="rect"/>
            </p:spPr>
          </p:pic>
        </mc:Fallback>
      </mc:AlternateContent>
      <mc:AlternateContent xmlns:mc="http://schemas.openxmlformats.org/markup-compatibility/2006" xmlns:p14="http://schemas.microsoft.com/office/powerpoint/2010/main">
        <mc:Choice Requires="p14">
          <p:contentPart r:id="rId777" p14:bwMode="auto">
            <p14:nvContentPartPr>
              <p14:cNvPr id="392" name="Ink 391"/>
              <p14:cNvContentPartPr/>
              <p14:nvPr/>
            </p14:nvContentPartPr>
            <p14:xfrm>
              <a:off x="9118600" y="5226050"/>
              <a:ext cx="133350" cy="139700"/>
            </p14:xfrm>
          </p:contentPart>
        </mc:Choice>
        <mc:Fallback xmlns="">
          <p:pic>
            <p:nvPicPr>
              <p:cNvPr id="392" name="Ink 391"/>
            </p:nvPicPr>
            <p:blipFill>
              <a:blip r:embed="rId778"/>
            </p:blipFill>
            <p:spPr>
              <a:xfrm>
                <a:off x="9118600" y="5226050"/>
                <a:ext cx="133350" cy="139700"/>
              </a:xfrm>
              <a:prstGeom prst="rect"/>
            </p:spPr>
          </p:pic>
        </mc:Fallback>
      </mc:AlternateContent>
      <mc:AlternateContent xmlns:mc="http://schemas.openxmlformats.org/markup-compatibility/2006" xmlns:p14="http://schemas.microsoft.com/office/powerpoint/2010/main">
        <mc:Choice Requires="p14">
          <p:contentPart r:id="rId779" p14:bwMode="auto">
            <p14:nvContentPartPr>
              <p14:cNvPr id="393" name="Ink 392"/>
              <p14:cNvContentPartPr/>
              <p14:nvPr/>
            </p14:nvContentPartPr>
            <p14:xfrm>
              <a:off x="9277350" y="5194300"/>
              <a:ext cx="107950" cy="152400"/>
            </p14:xfrm>
          </p:contentPart>
        </mc:Choice>
        <mc:Fallback xmlns="">
          <p:pic>
            <p:nvPicPr>
              <p:cNvPr id="393" name="Ink 392"/>
            </p:nvPicPr>
            <p:blipFill>
              <a:blip r:embed="rId780"/>
            </p:blipFill>
            <p:spPr>
              <a:xfrm>
                <a:off x="9277350" y="5194300"/>
                <a:ext cx="107950" cy="152400"/>
              </a:xfrm>
              <a:prstGeom prst="rect"/>
            </p:spPr>
          </p:pic>
        </mc:Fallback>
      </mc:AlternateContent>
      <mc:AlternateContent xmlns:mc="http://schemas.openxmlformats.org/markup-compatibility/2006" xmlns:p14="http://schemas.microsoft.com/office/powerpoint/2010/main">
        <mc:Choice Requires="p14">
          <p:contentPart r:id="rId781" p14:bwMode="auto">
            <p14:nvContentPartPr>
              <p14:cNvPr id="394" name="Ink 393"/>
              <p14:cNvContentPartPr/>
              <p14:nvPr/>
            </p14:nvContentPartPr>
            <p14:xfrm>
              <a:off x="9448800" y="5207000"/>
              <a:ext cx="114300" cy="171450"/>
            </p14:xfrm>
          </p:contentPart>
        </mc:Choice>
        <mc:Fallback xmlns="">
          <p:pic>
            <p:nvPicPr>
              <p:cNvPr id="394" name="Ink 393"/>
            </p:nvPicPr>
            <p:blipFill>
              <a:blip r:embed="rId782"/>
            </p:blipFill>
            <p:spPr>
              <a:xfrm>
                <a:off x="9448800" y="5207000"/>
                <a:ext cx="114300" cy="171450"/>
              </a:xfrm>
              <a:prstGeom prst="rect"/>
            </p:spPr>
          </p:pic>
        </mc:Fallback>
      </mc:AlternateContent>
      <mc:AlternateContent xmlns:mc="http://schemas.openxmlformats.org/markup-compatibility/2006" xmlns:p14="http://schemas.microsoft.com/office/powerpoint/2010/main">
        <mc:Choice Requires="p14">
          <p:contentPart r:id="rId783" p14:bwMode="auto">
            <p14:nvContentPartPr>
              <p14:cNvPr id="395" name="Ink 394"/>
              <p14:cNvContentPartPr/>
              <p14:nvPr/>
            </p14:nvContentPartPr>
            <p14:xfrm>
              <a:off x="9690100" y="5194300"/>
              <a:ext cx="127000" cy="146050"/>
            </p14:xfrm>
          </p:contentPart>
        </mc:Choice>
        <mc:Fallback xmlns="">
          <p:pic>
            <p:nvPicPr>
              <p:cNvPr id="395" name="Ink 394"/>
            </p:nvPicPr>
            <p:blipFill>
              <a:blip r:embed="rId784"/>
            </p:blipFill>
            <p:spPr>
              <a:xfrm>
                <a:off x="9690100" y="5194300"/>
                <a:ext cx="127000" cy="146050"/>
              </a:xfrm>
              <a:prstGeom prst="rect"/>
            </p:spPr>
          </p:pic>
        </mc:Fallback>
      </mc:AlternateContent>
      <mc:AlternateContent xmlns:mc="http://schemas.openxmlformats.org/markup-compatibility/2006" xmlns:p14="http://schemas.microsoft.com/office/powerpoint/2010/main">
        <mc:Choice Requires="p14">
          <p:contentPart r:id="rId785" p14:bwMode="auto">
            <p14:nvContentPartPr>
              <p14:cNvPr id="396" name="Ink 395"/>
              <p14:cNvContentPartPr/>
              <p14:nvPr/>
            </p14:nvContentPartPr>
            <p14:xfrm>
              <a:off x="9696450" y="5219700"/>
              <a:ext cx="152400" cy="146050"/>
            </p14:xfrm>
          </p:contentPart>
        </mc:Choice>
        <mc:Fallback xmlns="">
          <p:pic>
            <p:nvPicPr>
              <p:cNvPr id="396" name="Ink 395"/>
            </p:nvPicPr>
            <p:blipFill>
              <a:blip r:embed="rId786"/>
            </p:blipFill>
            <p:spPr>
              <a:xfrm>
                <a:off x="9696450" y="5219700"/>
                <a:ext cx="152400" cy="146050"/>
              </a:xfrm>
              <a:prstGeom prst="rect"/>
            </p:spPr>
          </p:pic>
        </mc:Fallback>
      </mc:AlternateContent>
      <mc:AlternateContent xmlns:mc="http://schemas.openxmlformats.org/markup-compatibility/2006" xmlns:p14="http://schemas.microsoft.com/office/powerpoint/2010/main">
        <mc:Choice Requires="p14">
          <p:contentPart r:id="rId787" p14:bwMode="auto">
            <p14:nvContentPartPr>
              <p14:cNvPr id="397" name="Ink 396"/>
              <p14:cNvContentPartPr/>
              <p14:nvPr/>
            </p14:nvContentPartPr>
            <p14:xfrm>
              <a:off x="9918700" y="5137150"/>
              <a:ext cx="95250" cy="266700"/>
            </p14:xfrm>
          </p:contentPart>
        </mc:Choice>
        <mc:Fallback xmlns="">
          <p:pic>
            <p:nvPicPr>
              <p:cNvPr id="397" name="Ink 396"/>
            </p:nvPicPr>
            <p:blipFill>
              <a:blip r:embed="rId788"/>
            </p:blipFill>
            <p:spPr>
              <a:xfrm>
                <a:off x="9918700" y="5137150"/>
                <a:ext cx="95250" cy="266700"/>
              </a:xfrm>
              <a:prstGeom prst="rect"/>
            </p:spPr>
          </p:pic>
        </mc:Fallback>
      </mc:AlternateContent>
      <mc:AlternateContent xmlns:mc="http://schemas.openxmlformats.org/markup-compatibility/2006" xmlns:p14="http://schemas.microsoft.com/office/powerpoint/2010/main">
        <mc:Choice Requires="p14">
          <p:contentPart r:id="rId789" p14:bwMode="auto">
            <p14:nvContentPartPr>
              <p14:cNvPr id="398" name="Ink 397"/>
              <p14:cNvContentPartPr/>
              <p14:nvPr/>
            </p14:nvContentPartPr>
            <p14:xfrm>
              <a:off x="10064750" y="5219700"/>
              <a:ext cx="25400" cy="146050"/>
            </p14:xfrm>
          </p:contentPart>
        </mc:Choice>
        <mc:Fallback xmlns="">
          <p:pic>
            <p:nvPicPr>
              <p:cNvPr id="398" name="Ink 397"/>
            </p:nvPicPr>
            <p:blipFill>
              <a:blip r:embed="rId790"/>
            </p:blipFill>
            <p:spPr>
              <a:xfrm>
                <a:off x="10064750" y="5219700"/>
                <a:ext cx="25400" cy="146050"/>
              </a:xfrm>
              <a:prstGeom prst="rect"/>
            </p:spPr>
          </p:pic>
        </mc:Fallback>
      </mc:AlternateContent>
      <mc:AlternateContent xmlns:mc="http://schemas.openxmlformats.org/markup-compatibility/2006" xmlns:p14="http://schemas.microsoft.com/office/powerpoint/2010/main">
        <mc:Choice Requires="p14">
          <p:contentPart r:id="rId791" p14:bwMode="auto">
            <p14:nvContentPartPr>
              <p14:cNvPr id="399" name="Ink 398"/>
              <p14:cNvContentPartPr/>
              <p14:nvPr/>
            </p14:nvContentPartPr>
            <p14:xfrm>
              <a:off x="10179050" y="5283200"/>
              <a:ext cx="146050" cy="19050"/>
            </p14:xfrm>
          </p:contentPart>
        </mc:Choice>
        <mc:Fallback xmlns="">
          <p:pic>
            <p:nvPicPr>
              <p:cNvPr id="399" name="Ink 398"/>
            </p:nvPicPr>
            <p:blipFill>
              <a:blip r:embed="rId792"/>
            </p:blipFill>
            <p:spPr>
              <a:xfrm>
                <a:off x="10179050" y="5283200"/>
                <a:ext cx="146050" cy="19050"/>
              </a:xfrm>
              <a:prstGeom prst="rect"/>
            </p:spPr>
          </p:pic>
        </mc:Fallback>
      </mc:AlternateContent>
      <mc:AlternateContent xmlns:mc="http://schemas.openxmlformats.org/markup-compatibility/2006" xmlns:p14="http://schemas.microsoft.com/office/powerpoint/2010/main">
        <mc:Choice Requires="p14">
          <p:contentPart r:id="rId793" p14:bwMode="auto">
            <p14:nvContentPartPr>
              <p14:cNvPr id="400" name="Ink 399"/>
              <p14:cNvContentPartPr/>
              <p14:nvPr/>
            </p14:nvContentPartPr>
            <p14:xfrm>
              <a:off x="10439400" y="5143500"/>
              <a:ext cx="127000" cy="241300"/>
            </p14:xfrm>
          </p:contentPart>
        </mc:Choice>
        <mc:Fallback xmlns="">
          <p:pic>
            <p:nvPicPr>
              <p:cNvPr id="400" name="Ink 399"/>
            </p:nvPicPr>
            <p:blipFill>
              <a:blip r:embed="rId794"/>
            </p:blipFill>
            <p:spPr>
              <a:xfrm>
                <a:off x="10439400" y="5143500"/>
                <a:ext cx="127000" cy="241300"/>
              </a:xfrm>
              <a:prstGeom prst="rect"/>
            </p:spPr>
          </p:pic>
        </mc:Fallback>
      </mc:AlternateContent>
      <mc:AlternateContent xmlns:mc="http://schemas.openxmlformats.org/markup-compatibility/2006" xmlns:p14="http://schemas.microsoft.com/office/powerpoint/2010/main">
        <mc:Choice Requires="p14">
          <p:contentPart r:id="rId795" p14:bwMode="auto">
            <p14:nvContentPartPr>
              <p14:cNvPr id="401" name="Ink 400"/>
              <p14:cNvContentPartPr/>
              <p14:nvPr/>
            </p14:nvContentPartPr>
            <p14:xfrm>
              <a:off x="10541000" y="5219700"/>
              <a:ext cx="88900" cy="120650"/>
            </p14:xfrm>
          </p:contentPart>
        </mc:Choice>
        <mc:Fallback xmlns="">
          <p:pic>
            <p:nvPicPr>
              <p:cNvPr id="401" name="Ink 400"/>
            </p:nvPicPr>
            <p:blipFill>
              <a:blip r:embed="rId796"/>
            </p:blipFill>
            <p:spPr>
              <a:xfrm>
                <a:off x="10541000" y="5219700"/>
                <a:ext cx="88900" cy="120650"/>
              </a:xfrm>
              <a:prstGeom prst="rect"/>
            </p:spPr>
          </p:pic>
        </mc:Fallback>
      </mc:AlternateContent>
      <mc:AlternateContent xmlns:mc="http://schemas.openxmlformats.org/markup-compatibility/2006" xmlns:p14="http://schemas.microsoft.com/office/powerpoint/2010/main">
        <mc:Choice Requires="p14">
          <p:contentPart r:id="rId797" p14:bwMode="auto">
            <p14:nvContentPartPr>
              <p14:cNvPr id="402" name="Ink 401"/>
              <p14:cNvContentPartPr/>
              <p14:nvPr/>
            </p14:nvContentPartPr>
            <p14:xfrm>
              <a:off x="10680700" y="5251450"/>
              <a:ext cx="19050" cy="38100"/>
            </p14:xfrm>
          </p:contentPart>
        </mc:Choice>
        <mc:Fallback xmlns="">
          <p:pic>
            <p:nvPicPr>
              <p:cNvPr id="402" name="Ink 401"/>
            </p:nvPicPr>
            <p:blipFill>
              <a:blip r:embed="rId798"/>
            </p:blipFill>
            <p:spPr>
              <a:xfrm>
                <a:off x="10680700" y="5251450"/>
                <a:ext cx="19050" cy="38100"/>
              </a:xfrm>
              <a:prstGeom prst="rect"/>
            </p:spPr>
          </p:pic>
        </mc:Fallback>
      </mc:AlternateContent>
      <mc:AlternateContent xmlns:mc="http://schemas.openxmlformats.org/markup-compatibility/2006" xmlns:p14="http://schemas.microsoft.com/office/powerpoint/2010/main">
        <mc:Choice Requires="p14">
          <p:contentPart r:id="rId799" p14:bwMode="auto">
            <p14:nvContentPartPr>
              <p14:cNvPr id="403" name="Ink 402"/>
              <p14:cNvContentPartPr/>
              <p14:nvPr/>
            </p14:nvContentPartPr>
            <p14:xfrm>
              <a:off x="10756900" y="5187950"/>
              <a:ext cx="69850" cy="165100"/>
            </p14:xfrm>
          </p:contentPart>
        </mc:Choice>
        <mc:Fallback xmlns="">
          <p:pic>
            <p:nvPicPr>
              <p:cNvPr id="403" name="Ink 402"/>
            </p:nvPicPr>
            <p:blipFill>
              <a:blip r:embed="rId800"/>
            </p:blipFill>
            <p:spPr>
              <a:xfrm>
                <a:off x="10756900" y="5187950"/>
                <a:ext cx="69850" cy="165100"/>
              </a:xfrm>
              <a:prstGeom prst="rect"/>
            </p:spPr>
          </p:pic>
        </mc:Fallback>
      </mc:AlternateContent>
      <mc:AlternateContent xmlns:mc="http://schemas.openxmlformats.org/markup-compatibility/2006" xmlns:p14="http://schemas.microsoft.com/office/powerpoint/2010/main">
        <mc:Choice Requires="p14">
          <p:contentPart r:id="rId801" p14:bwMode="auto">
            <p14:nvContentPartPr>
              <p14:cNvPr id="404" name="Ink 403"/>
              <p14:cNvContentPartPr/>
              <p14:nvPr/>
            </p14:nvContentPartPr>
            <p14:xfrm>
              <a:off x="10864850" y="5187950"/>
              <a:ext cx="76200" cy="152400"/>
            </p14:xfrm>
          </p:contentPart>
        </mc:Choice>
        <mc:Fallback xmlns="">
          <p:pic>
            <p:nvPicPr>
              <p:cNvPr id="404" name="Ink 403"/>
            </p:nvPicPr>
            <p:blipFill>
              <a:blip r:embed="rId802"/>
            </p:blipFill>
            <p:spPr>
              <a:xfrm>
                <a:off x="10864850" y="5187950"/>
                <a:ext cx="76200" cy="152400"/>
              </a:xfrm>
              <a:prstGeom prst="rect"/>
            </p:spPr>
          </p:pic>
        </mc:Fallback>
      </mc:AlternateContent>
      <mc:AlternateContent xmlns:mc="http://schemas.openxmlformats.org/markup-compatibility/2006" xmlns:p14="http://schemas.microsoft.com/office/powerpoint/2010/main">
        <mc:Choice Requires="p14">
          <p:contentPart r:id="rId803" p14:bwMode="auto">
            <p14:nvContentPartPr>
              <p14:cNvPr id="405" name="Ink 404"/>
              <p14:cNvContentPartPr/>
              <p14:nvPr/>
            </p14:nvContentPartPr>
            <p14:xfrm>
              <a:off x="10972800" y="5207000"/>
              <a:ext cx="95250" cy="107950"/>
            </p14:xfrm>
          </p:contentPart>
        </mc:Choice>
        <mc:Fallback xmlns="">
          <p:pic>
            <p:nvPicPr>
              <p:cNvPr id="405" name="Ink 404"/>
            </p:nvPicPr>
            <p:blipFill>
              <a:blip r:embed="rId804"/>
            </p:blipFill>
            <p:spPr>
              <a:xfrm>
                <a:off x="10972800" y="5207000"/>
                <a:ext cx="95250" cy="107950"/>
              </a:xfrm>
              <a:prstGeom prst="rect"/>
            </p:spPr>
          </p:pic>
        </mc:Fallback>
      </mc:AlternateContent>
      <mc:AlternateContent xmlns:mc="http://schemas.openxmlformats.org/markup-compatibility/2006" xmlns:p14="http://schemas.microsoft.com/office/powerpoint/2010/main">
        <mc:Choice Requires="p14">
          <p:contentPart r:id="rId805" p14:bwMode="auto">
            <p14:nvContentPartPr>
              <p14:cNvPr id="406" name="Ink 405"/>
              <p14:cNvContentPartPr/>
              <p14:nvPr/>
            </p14:nvContentPartPr>
            <p14:xfrm>
              <a:off x="11099800" y="5181600"/>
              <a:ext cx="69850" cy="146050"/>
            </p14:xfrm>
          </p:contentPart>
        </mc:Choice>
        <mc:Fallback xmlns="">
          <p:pic>
            <p:nvPicPr>
              <p:cNvPr id="406" name="Ink 405"/>
            </p:nvPicPr>
            <p:blipFill>
              <a:blip r:embed="rId806"/>
            </p:blipFill>
            <p:spPr>
              <a:xfrm>
                <a:off x="11099800" y="5181600"/>
                <a:ext cx="69850" cy="146050"/>
              </a:xfrm>
              <a:prstGeom prst="rect"/>
            </p:spPr>
          </p:pic>
        </mc:Fallback>
      </mc:AlternateContent>
      <mc:AlternateContent xmlns:mc="http://schemas.openxmlformats.org/markup-compatibility/2006" xmlns:p14="http://schemas.microsoft.com/office/powerpoint/2010/main">
        <mc:Choice Requires="p14">
          <p:contentPart r:id="rId807" p14:bwMode="auto">
            <p14:nvContentPartPr>
              <p14:cNvPr id="407" name="Ink 406"/>
              <p14:cNvContentPartPr/>
              <p14:nvPr/>
            </p14:nvContentPartPr>
            <p14:xfrm>
              <a:off x="11061700" y="5257800"/>
              <a:ext cx="133350" cy="6350"/>
            </p14:xfrm>
          </p:contentPart>
        </mc:Choice>
        <mc:Fallback xmlns="">
          <p:pic>
            <p:nvPicPr>
              <p:cNvPr id="407" name="Ink 406"/>
            </p:nvPicPr>
            <p:blipFill>
              <a:blip r:embed="rId808"/>
            </p:blipFill>
            <p:spPr>
              <a:xfrm>
                <a:off x="11061700" y="5257800"/>
                <a:ext cx="133350" cy="6350"/>
              </a:xfrm>
              <a:prstGeom prst="rect"/>
            </p:spPr>
          </p:pic>
        </mc:Fallback>
      </mc:AlternateContent>
      <mc:AlternateContent xmlns:mc="http://schemas.openxmlformats.org/markup-compatibility/2006" xmlns:p14="http://schemas.microsoft.com/office/powerpoint/2010/main">
        <mc:Choice Requires="p14">
          <p:contentPart r:id="rId809" p14:bwMode="auto">
            <p14:nvContentPartPr>
              <p14:cNvPr id="408" name="Ink 407"/>
              <p14:cNvContentPartPr/>
              <p14:nvPr/>
            </p14:nvContentPartPr>
            <p14:xfrm>
              <a:off x="11163300" y="5111750"/>
              <a:ext cx="76200" cy="260350"/>
            </p14:xfrm>
          </p:contentPart>
        </mc:Choice>
        <mc:Fallback xmlns="">
          <p:pic>
            <p:nvPicPr>
              <p:cNvPr id="408" name="Ink 407"/>
            </p:nvPicPr>
            <p:blipFill>
              <a:blip r:embed="rId810"/>
            </p:blipFill>
            <p:spPr>
              <a:xfrm>
                <a:off x="11163300" y="5111750"/>
                <a:ext cx="76200" cy="260350"/>
              </a:xfrm>
              <a:prstGeom prst="rect"/>
            </p:spPr>
          </p:pic>
        </mc:Fallback>
      </mc:AlternateContent>
      <mc:AlternateContent xmlns:mc="http://schemas.openxmlformats.org/markup-compatibility/2006" xmlns:p14="http://schemas.microsoft.com/office/powerpoint/2010/main">
        <mc:Choice Requires="p14">
          <p:contentPart r:id="rId811" p14:bwMode="auto">
            <p14:nvContentPartPr>
              <p14:cNvPr id="409" name="Ink 408"/>
              <p14:cNvContentPartPr/>
              <p14:nvPr/>
            </p14:nvContentPartPr>
            <p14:xfrm>
              <a:off x="11283950" y="4984750"/>
              <a:ext cx="158750" cy="114300"/>
            </p14:xfrm>
          </p:contentPart>
        </mc:Choice>
        <mc:Fallback xmlns="">
          <p:pic>
            <p:nvPicPr>
              <p:cNvPr id="409" name="Ink 408"/>
            </p:nvPicPr>
            <p:blipFill>
              <a:blip r:embed="rId812"/>
            </p:blipFill>
            <p:spPr>
              <a:xfrm>
                <a:off x="11283950" y="4984750"/>
                <a:ext cx="158750" cy="114300"/>
              </a:xfrm>
              <a:prstGeom prst="rect"/>
            </p:spPr>
          </p:pic>
        </mc:Fallback>
      </mc:AlternateContent>
      <mc:AlternateContent xmlns:mc="http://schemas.openxmlformats.org/markup-compatibility/2006" xmlns:p14="http://schemas.microsoft.com/office/powerpoint/2010/main">
        <mc:Choice Requires="p14">
          <p:contentPart r:id="rId813" p14:bwMode="auto">
            <p14:nvContentPartPr>
              <p14:cNvPr id="410" name="Ink 409"/>
              <p14:cNvContentPartPr/>
              <p14:nvPr/>
            </p14:nvContentPartPr>
            <p14:xfrm>
              <a:off x="11417300" y="5067300"/>
              <a:ext cx="95250" cy="304800"/>
            </p14:xfrm>
          </p:contentPart>
        </mc:Choice>
        <mc:Fallback xmlns="">
          <p:pic>
            <p:nvPicPr>
              <p:cNvPr id="410" name="Ink 409"/>
            </p:nvPicPr>
            <p:blipFill>
              <a:blip r:embed="rId814"/>
            </p:blipFill>
            <p:spPr>
              <a:xfrm>
                <a:off x="11417300" y="5067300"/>
                <a:ext cx="95250" cy="304800"/>
              </a:xfrm>
              <a:prstGeom prst="rect"/>
            </p:spPr>
          </p:pic>
        </mc:Fallback>
      </mc:AlternateContent>
      <mc:AlternateContent xmlns:mc="http://schemas.openxmlformats.org/markup-compatibility/2006" xmlns:p14="http://schemas.microsoft.com/office/powerpoint/2010/main">
        <mc:Choice Requires="p14">
          <p:contentPart r:id="rId815" p14:bwMode="auto">
            <p14:nvContentPartPr>
              <p14:cNvPr id="411" name="Ink 410"/>
              <p14:cNvContentPartPr/>
              <p14:nvPr/>
            </p14:nvContentPartPr>
            <p14:xfrm>
              <a:off x="11601450" y="5162550"/>
              <a:ext cx="88900" cy="139700"/>
            </p14:xfrm>
          </p:contentPart>
        </mc:Choice>
        <mc:Fallback xmlns="">
          <p:pic>
            <p:nvPicPr>
              <p:cNvPr id="411" name="Ink 410"/>
            </p:nvPicPr>
            <p:blipFill>
              <a:blip r:embed="rId816"/>
            </p:blipFill>
            <p:spPr>
              <a:xfrm>
                <a:off x="11601450" y="5162550"/>
                <a:ext cx="88900" cy="139700"/>
              </a:xfrm>
              <a:prstGeom prst="rect"/>
            </p:spPr>
          </p:pic>
        </mc:Fallback>
      </mc:AlternateContent>
      <mc:AlternateContent xmlns:mc="http://schemas.openxmlformats.org/markup-compatibility/2006" xmlns:p14="http://schemas.microsoft.com/office/powerpoint/2010/main">
        <mc:Choice Requires="p14">
          <p:contentPart r:id="rId817" p14:bwMode="auto">
            <p14:nvContentPartPr>
              <p14:cNvPr id="412" name="Ink 411"/>
              <p14:cNvContentPartPr/>
              <p14:nvPr/>
            </p14:nvContentPartPr>
            <p14:xfrm>
              <a:off x="11582400" y="5175250"/>
              <a:ext cx="114300" cy="133350"/>
            </p14:xfrm>
          </p:contentPart>
        </mc:Choice>
        <mc:Fallback xmlns="">
          <p:pic>
            <p:nvPicPr>
              <p:cNvPr id="412" name="Ink 411"/>
            </p:nvPicPr>
            <p:blipFill>
              <a:blip r:embed="rId818"/>
            </p:blipFill>
            <p:spPr>
              <a:xfrm>
                <a:off x="11582400" y="5175250"/>
                <a:ext cx="114300" cy="133350"/>
              </a:xfrm>
              <a:prstGeom prst="rect"/>
            </p:spPr>
          </p:pic>
        </mc:Fallback>
      </mc:AlternateContent>
      <mc:AlternateContent xmlns:mc="http://schemas.openxmlformats.org/markup-compatibility/2006" xmlns:p14="http://schemas.microsoft.com/office/powerpoint/2010/main">
        <mc:Choice Requires="p14">
          <p:contentPart r:id="rId819" p14:bwMode="auto">
            <p14:nvContentPartPr>
              <p14:cNvPr id="413" name="Ink 412"/>
              <p14:cNvContentPartPr/>
              <p14:nvPr/>
            </p14:nvContentPartPr>
            <p14:xfrm>
              <a:off x="11779250" y="5200650"/>
              <a:ext cx="19050" cy="25400"/>
            </p14:xfrm>
          </p:contentPart>
        </mc:Choice>
        <mc:Fallback xmlns="">
          <p:pic>
            <p:nvPicPr>
              <p:cNvPr id="413" name="Ink 412"/>
            </p:nvPicPr>
            <p:blipFill>
              <a:blip r:embed="rId820"/>
            </p:blipFill>
            <p:spPr>
              <a:xfrm>
                <a:off x="11779250" y="5200650"/>
                <a:ext cx="19050" cy="25400"/>
              </a:xfrm>
              <a:prstGeom prst="rect"/>
            </p:spPr>
          </p:pic>
        </mc:Fallback>
      </mc:AlternateContent>
      <mc:AlternateContent xmlns:mc="http://schemas.openxmlformats.org/markup-compatibility/2006" xmlns:p14="http://schemas.microsoft.com/office/powerpoint/2010/main">
        <mc:Choice Requires="p14">
          <p:contentPart r:id="rId821" p14:bwMode="auto">
            <p14:nvContentPartPr>
              <p14:cNvPr id="414" name="Ink 413"/>
              <p14:cNvContentPartPr/>
              <p14:nvPr/>
            </p14:nvContentPartPr>
            <p14:xfrm>
              <a:off x="11887200" y="5118100"/>
              <a:ext cx="57150" cy="184150"/>
            </p14:xfrm>
          </p:contentPart>
        </mc:Choice>
        <mc:Fallback xmlns="">
          <p:pic>
            <p:nvPicPr>
              <p:cNvPr id="414" name="Ink 413"/>
            </p:nvPicPr>
            <p:blipFill>
              <a:blip r:embed="rId822"/>
            </p:blipFill>
            <p:spPr>
              <a:xfrm>
                <a:off x="11887200" y="5118100"/>
                <a:ext cx="57150" cy="184150"/>
              </a:xfrm>
              <a:prstGeom prst="rect"/>
            </p:spPr>
          </p:pic>
        </mc:Fallback>
      </mc:AlternateContent>
      <mc:AlternateContent xmlns:mc="http://schemas.openxmlformats.org/markup-compatibility/2006" xmlns:p14="http://schemas.microsoft.com/office/powerpoint/2010/main">
        <mc:Choice Requires="p14">
          <p:contentPart r:id="rId823" p14:bwMode="auto">
            <p14:nvContentPartPr>
              <p14:cNvPr id="415" name="Ink 414"/>
              <p14:cNvContentPartPr/>
              <p14:nvPr/>
            </p14:nvContentPartPr>
            <p14:xfrm>
              <a:off x="11988800" y="5156200"/>
              <a:ext cx="63500" cy="139700"/>
            </p14:xfrm>
          </p:contentPart>
        </mc:Choice>
        <mc:Fallback xmlns="">
          <p:pic>
            <p:nvPicPr>
              <p:cNvPr id="415" name="Ink 414"/>
            </p:nvPicPr>
            <p:blipFill>
              <a:blip r:embed="rId824"/>
            </p:blipFill>
            <p:spPr>
              <a:xfrm>
                <a:off x="11988800" y="5156200"/>
                <a:ext cx="63500" cy="139700"/>
              </a:xfrm>
              <a:prstGeom prst="rect"/>
            </p:spPr>
          </p:pic>
        </mc:Fallback>
      </mc:AlternateContent>
      <mc:AlternateContent xmlns:mc="http://schemas.openxmlformats.org/markup-compatibility/2006" xmlns:p14="http://schemas.microsoft.com/office/powerpoint/2010/main">
        <mc:Choice Requires="p14">
          <p:contentPart r:id="rId825" p14:bwMode="auto">
            <p14:nvContentPartPr>
              <p14:cNvPr id="416" name="Ink 415"/>
              <p14:cNvContentPartPr/>
              <p14:nvPr/>
            </p14:nvContentPartPr>
            <p14:xfrm>
              <a:off x="12084050" y="5168900"/>
              <a:ext cx="63500" cy="171450"/>
            </p14:xfrm>
          </p:contentPart>
        </mc:Choice>
        <mc:Fallback xmlns="">
          <p:pic>
            <p:nvPicPr>
              <p:cNvPr id="416" name="Ink 415"/>
            </p:nvPicPr>
            <p:blipFill>
              <a:blip r:embed="rId826"/>
            </p:blipFill>
            <p:spPr>
              <a:xfrm>
                <a:off x="12084050" y="5168900"/>
                <a:ext cx="63500" cy="171450"/>
              </a:xfrm>
              <a:prstGeom prst="rect"/>
            </p:spPr>
          </p:pic>
        </mc:Fallback>
      </mc:AlternateContent>
      <mc:AlternateContent xmlns:mc="http://schemas.openxmlformats.org/markup-compatibility/2006" xmlns:p14="http://schemas.microsoft.com/office/powerpoint/2010/main">
        <mc:Choice Requires="p14">
          <p:contentPart r:id="rId827" p14:bwMode="auto">
            <p14:nvContentPartPr>
              <p14:cNvPr id="417" name="Ink 416"/>
              <p14:cNvContentPartPr/>
              <p14:nvPr/>
            </p14:nvContentPartPr>
            <p14:xfrm>
              <a:off x="7321550" y="5651500"/>
              <a:ext cx="114300" cy="12700"/>
            </p14:xfrm>
          </p:contentPart>
        </mc:Choice>
        <mc:Fallback xmlns="">
          <p:pic>
            <p:nvPicPr>
              <p:cNvPr id="417" name="Ink 416"/>
            </p:nvPicPr>
            <p:blipFill>
              <a:blip r:embed="rId828"/>
            </p:blipFill>
            <p:spPr>
              <a:xfrm>
                <a:off x="7321550" y="5651500"/>
                <a:ext cx="114300" cy="12700"/>
              </a:xfrm>
              <a:prstGeom prst="rect"/>
            </p:spPr>
          </p:pic>
        </mc:Fallback>
      </mc:AlternateContent>
      <mc:AlternateContent xmlns:mc="http://schemas.openxmlformats.org/markup-compatibility/2006" xmlns:p14="http://schemas.microsoft.com/office/powerpoint/2010/main">
        <mc:Choice Requires="p14">
          <p:contentPart r:id="rId829" p14:bwMode="auto">
            <p14:nvContentPartPr>
              <p14:cNvPr id="418" name="Ink 417"/>
              <p14:cNvContentPartPr/>
              <p14:nvPr/>
            </p14:nvContentPartPr>
            <p14:xfrm>
              <a:off x="7315200" y="5702300"/>
              <a:ext cx="101600" cy="12700"/>
            </p14:xfrm>
          </p:contentPart>
        </mc:Choice>
        <mc:Fallback xmlns="">
          <p:pic>
            <p:nvPicPr>
              <p:cNvPr id="418" name="Ink 417"/>
            </p:nvPicPr>
            <p:blipFill>
              <a:blip r:embed="rId830"/>
            </p:blipFill>
            <p:spPr>
              <a:xfrm>
                <a:off x="7315200" y="5702300"/>
                <a:ext cx="101600" cy="12700"/>
              </a:xfrm>
              <a:prstGeom prst="rect"/>
            </p:spPr>
          </p:pic>
        </mc:Fallback>
      </mc:AlternateContent>
      <mc:AlternateContent xmlns:mc="http://schemas.openxmlformats.org/markup-compatibility/2006" xmlns:p14="http://schemas.microsoft.com/office/powerpoint/2010/main">
        <mc:Choice Requires="p14">
          <p:contentPart r:id="rId831" p14:bwMode="auto">
            <p14:nvContentPartPr>
              <p14:cNvPr id="419" name="Ink 418"/>
              <p14:cNvContentPartPr/>
              <p14:nvPr/>
            </p14:nvContentPartPr>
            <p14:xfrm>
              <a:off x="7842250" y="5759450"/>
              <a:ext cx="12700" cy="6350"/>
            </p14:xfrm>
          </p:contentPart>
        </mc:Choice>
        <mc:Fallback xmlns="">
          <p:pic>
            <p:nvPicPr>
              <p:cNvPr id="419" name="Ink 418"/>
            </p:nvPicPr>
            <p:blipFill>
              <a:blip r:embed="rId832"/>
            </p:blipFill>
            <p:spPr>
              <a:xfrm>
                <a:off x="7842250" y="5759450"/>
                <a:ext cx="12700" cy="6350"/>
              </a:xfrm>
              <a:prstGeom prst="rect"/>
            </p:spPr>
          </p:pic>
        </mc:Fallback>
      </mc:AlternateContent>
      <mc:AlternateContent xmlns:mc="http://schemas.openxmlformats.org/markup-compatibility/2006" xmlns:p14="http://schemas.microsoft.com/office/powerpoint/2010/main">
        <mc:Choice Requires="p14">
          <p:contentPart r:id="rId833" p14:bwMode="auto">
            <p14:nvContentPartPr>
              <p14:cNvPr id="420" name="Ink 419"/>
              <p14:cNvContentPartPr/>
              <p14:nvPr/>
            </p14:nvContentPartPr>
            <p14:xfrm>
              <a:off x="7778750" y="5708650"/>
              <a:ext cx="184150" cy="12700"/>
            </p14:xfrm>
          </p:contentPart>
        </mc:Choice>
        <mc:Fallback xmlns="">
          <p:pic>
            <p:nvPicPr>
              <p:cNvPr id="420" name="Ink 419"/>
            </p:nvPicPr>
            <p:blipFill>
              <a:blip r:embed="rId834"/>
            </p:blipFill>
            <p:spPr>
              <a:xfrm>
                <a:off x="7778750" y="5708650"/>
                <a:ext cx="184150" cy="12700"/>
              </a:xfrm>
              <a:prstGeom prst="rect"/>
            </p:spPr>
          </p:pic>
        </mc:Fallback>
      </mc:AlternateContent>
      <mc:AlternateContent xmlns:mc="http://schemas.openxmlformats.org/markup-compatibility/2006" xmlns:p14="http://schemas.microsoft.com/office/powerpoint/2010/main">
        <mc:Choice Requires="p14">
          <p:contentPart r:id="rId835" p14:bwMode="auto">
            <p14:nvContentPartPr>
              <p14:cNvPr id="421" name="Ink 420"/>
              <p14:cNvContentPartPr/>
              <p14:nvPr/>
            </p14:nvContentPartPr>
            <p14:xfrm>
              <a:off x="8108950" y="5683250"/>
              <a:ext cx="57150" cy="31750"/>
            </p14:xfrm>
          </p:contentPart>
        </mc:Choice>
        <mc:Fallback xmlns="">
          <p:pic>
            <p:nvPicPr>
              <p:cNvPr id="421" name="Ink 420"/>
            </p:nvPicPr>
            <p:blipFill>
              <a:blip r:embed="rId836"/>
            </p:blipFill>
            <p:spPr>
              <a:xfrm>
                <a:off x="8108950" y="5683250"/>
                <a:ext cx="57150" cy="31750"/>
              </a:xfrm>
              <a:prstGeom prst="rect"/>
            </p:spPr>
          </p:pic>
        </mc:Fallback>
      </mc:AlternateContent>
      <mc:AlternateContent xmlns:mc="http://schemas.openxmlformats.org/markup-compatibility/2006" xmlns:p14="http://schemas.microsoft.com/office/powerpoint/2010/main">
        <mc:Choice Requires="p14">
          <p:contentPart r:id="rId837" p14:bwMode="auto">
            <p14:nvContentPartPr>
              <p14:cNvPr id="422" name="Ink 421"/>
              <p14:cNvContentPartPr/>
              <p14:nvPr/>
            </p14:nvContentPartPr>
            <p14:xfrm>
              <a:off x="8293100" y="5581650"/>
              <a:ext cx="127000" cy="222250"/>
            </p14:xfrm>
          </p:contentPart>
        </mc:Choice>
        <mc:Fallback xmlns="">
          <p:pic>
            <p:nvPicPr>
              <p:cNvPr id="422" name="Ink 421"/>
            </p:nvPicPr>
            <p:blipFill>
              <a:blip r:embed="rId838"/>
            </p:blipFill>
            <p:spPr>
              <a:xfrm>
                <a:off x="8293100" y="5581650"/>
                <a:ext cx="127000" cy="222250"/>
              </a:xfrm>
              <a:prstGeom prst="rect"/>
            </p:spPr>
          </p:pic>
        </mc:Fallback>
      </mc:AlternateContent>
      <mc:AlternateContent xmlns:mc="http://schemas.openxmlformats.org/markup-compatibility/2006" xmlns:p14="http://schemas.microsoft.com/office/powerpoint/2010/main">
        <mc:Choice Requires="p14">
          <p:contentPart r:id="rId839" p14:bwMode="auto">
            <p14:nvContentPartPr>
              <p14:cNvPr id="423" name="Ink 422"/>
              <p14:cNvContentPartPr/>
              <p14:nvPr/>
            </p14:nvContentPartPr>
            <p14:xfrm>
              <a:off x="8477250" y="5594350"/>
              <a:ext cx="82550" cy="234950"/>
            </p14:xfrm>
          </p:contentPart>
        </mc:Choice>
        <mc:Fallback xmlns="">
          <p:pic>
            <p:nvPicPr>
              <p:cNvPr id="423" name="Ink 422"/>
            </p:nvPicPr>
            <p:blipFill>
              <a:blip r:embed="rId840"/>
            </p:blipFill>
            <p:spPr>
              <a:xfrm>
                <a:off x="8477250" y="5594350"/>
                <a:ext cx="82550" cy="234950"/>
              </a:xfrm>
              <a:prstGeom prst="rect"/>
            </p:spPr>
          </p:pic>
        </mc:Fallback>
      </mc:AlternateContent>
      <mc:AlternateContent xmlns:mc="http://schemas.openxmlformats.org/markup-compatibility/2006" xmlns:p14="http://schemas.microsoft.com/office/powerpoint/2010/main">
        <mc:Choice Requires="p14">
          <p:contentPart r:id="rId841" p14:bwMode="auto">
            <p14:nvContentPartPr>
              <p14:cNvPr id="424" name="Ink 423"/>
              <p14:cNvContentPartPr/>
              <p14:nvPr/>
            </p14:nvContentPartPr>
            <p14:xfrm>
              <a:off x="8623300" y="5676900"/>
              <a:ext cx="82550" cy="107950"/>
            </p14:xfrm>
          </p:contentPart>
        </mc:Choice>
        <mc:Fallback xmlns="">
          <p:pic>
            <p:nvPicPr>
              <p:cNvPr id="424" name="Ink 423"/>
            </p:nvPicPr>
            <p:blipFill>
              <a:blip r:embed="rId842"/>
            </p:blipFill>
            <p:spPr>
              <a:xfrm>
                <a:off x="8623300" y="5676900"/>
                <a:ext cx="82550" cy="107950"/>
              </a:xfrm>
              <a:prstGeom prst="rect"/>
            </p:spPr>
          </p:pic>
        </mc:Fallback>
      </mc:AlternateContent>
      <mc:AlternateContent xmlns:mc="http://schemas.openxmlformats.org/markup-compatibility/2006" xmlns:p14="http://schemas.microsoft.com/office/powerpoint/2010/main">
        <mc:Choice Requires="p14">
          <p:contentPart r:id="rId843" p14:bwMode="auto">
            <p14:nvContentPartPr>
              <p14:cNvPr id="425" name="Ink 424"/>
              <p14:cNvContentPartPr/>
              <p14:nvPr/>
            </p14:nvContentPartPr>
            <p14:xfrm>
              <a:off x="8801100" y="5632450"/>
              <a:ext cx="88900" cy="209550"/>
            </p14:xfrm>
          </p:contentPart>
        </mc:Choice>
        <mc:Fallback xmlns="">
          <p:pic>
            <p:nvPicPr>
              <p:cNvPr id="425" name="Ink 424"/>
            </p:nvPicPr>
            <p:blipFill>
              <a:blip r:embed="rId844"/>
            </p:blipFill>
            <p:spPr>
              <a:xfrm>
                <a:off x="8801100" y="5632450"/>
                <a:ext cx="88900" cy="209550"/>
              </a:xfrm>
              <a:prstGeom prst="rect"/>
            </p:spPr>
          </p:pic>
        </mc:Fallback>
      </mc:AlternateContent>
      <mc:AlternateContent xmlns:mc="http://schemas.openxmlformats.org/markup-compatibility/2006" xmlns:p14="http://schemas.microsoft.com/office/powerpoint/2010/main">
        <mc:Choice Requires="p14">
          <p:contentPart r:id="rId845" p14:bwMode="auto">
            <p14:nvContentPartPr>
              <p14:cNvPr id="426" name="Ink 425"/>
              <p14:cNvContentPartPr/>
              <p14:nvPr/>
            </p14:nvContentPartPr>
            <p14:xfrm>
              <a:off x="8788400" y="5740400"/>
              <a:ext cx="184150" cy="19050"/>
            </p14:xfrm>
          </p:contentPart>
        </mc:Choice>
        <mc:Fallback xmlns="">
          <p:pic>
            <p:nvPicPr>
              <p:cNvPr id="426" name="Ink 425"/>
            </p:nvPicPr>
            <p:blipFill>
              <a:blip r:embed="rId846"/>
            </p:blipFill>
            <p:spPr>
              <a:xfrm>
                <a:off x="8788400" y="5740400"/>
                <a:ext cx="184150" cy="19050"/>
              </a:xfrm>
              <a:prstGeom prst="rect"/>
            </p:spPr>
          </p:pic>
        </mc:Fallback>
      </mc:AlternateContent>
      <mc:AlternateContent xmlns:mc="http://schemas.openxmlformats.org/markup-compatibility/2006" xmlns:p14="http://schemas.microsoft.com/office/powerpoint/2010/main">
        <mc:Choice Requires="p14">
          <p:contentPart r:id="rId847" p14:bwMode="auto">
            <p14:nvContentPartPr>
              <p14:cNvPr id="427" name="Ink 426"/>
              <p14:cNvContentPartPr/>
              <p14:nvPr/>
            </p14:nvContentPartPr>
            <p14:xfrm>
              <a:off x="7753350" y="5638800"/>
              <a:ext cx="1358900" cy="158750"/>
            </p14:xfrm>
          </p:contentPart>
        </mc:Choice>
        <mc:Fallback xmlns="">
          <p:pic>
            <p:nvPicPr>
              <p:cNvPr id="427" name="Ink 426"/>
            </p:nvPicPr>
            <p:blipFill>
              <a:blip r:embed="rId848"/>
            </p:blipFill>
            <p:spPr>
              <a:xfrm>
                <a:off x="7753350" y="5638800"/>
                <a:ext cx="1358900" cy="158750"/>
              </a:xfrm>
              <a:prstGeom prst="rect"/>
            </p:spPr>
          </p:pic>
        </mc:Fallback>
      </mc:AlternateContent>
      <mc:AlternateContent xmlns:mc="http://schemas.openxmlformats.org/markup-compatibility/2006" xmlns:p14="http://schemas.microsoft.com/office/powerpoint/2010/main">
        <mc:Choice Requires="p14">
          <p:contentPart r:id="rId849" p14:bwMode="auto">
            <p14:nvContentPartPr>
              <p14:cNvPr id="428" name="Ink 427"/>
              <p14:cNvContentPartPr/>
              <p14:nvPr/>
            </p14:nvContentPartPr>
            <p14:xfrm>
              <a:off x="9461500" y="5683250"/>
              <a:ext cx="165100" cy="44450"/>
            </p14:xfrm>
          </p:contentPart>
        </mc:Choice>
        <mc:Fallback xmlns="">
          <p:pic>
            <p:nvPicPr>
              <p:cNvPr id="428" name="Ink 427"/>
            </p:nvPicPr>
            <p:blipFill>
              <a:blip r:embed="rId850"/>
            </p:blipFill>
            <p:spPr>
              <a:xfrm>
                <a:off x="9461500" y="5683250"/>
                <a:ext cx="165100" cy="44450"/>
              </a:xfrm>
              <a:prstGeom prst="rect"/>
            </p:spPr>
          </p:pic>
        </mc:Fallback>
      </mc:AlternateContent>
      <mc:AlternateContent xmlns:mc="http://schemas.openxmlformats.org/markup-compatibility/2006" xmlns:p14="http://schemas.microsoft.com/office/powerpoint/2010/main">
        <mc:Choice Requires="p14">
          <p:contentPart r:id="rId851" p14:bwMode="auto">
            <p14:nvContentPartPr>
              <p14:cNvPr id="429" name="Ink 428"/>
              <p14:cNvContentPartPr/>
              <p14:nvPr/>
            </p14:nvContentPartPr>
            <p14:xfrm>
              <a:off x="9747250" y="5651500"/>
              <a:ext cx="25400" cy="184150"/>
            </p14:xfrm>
          </p:contentPart>
        </mc:Choice>
        <mc:Fallback xmlns="">
          <p:pic>
            <p:nvPicPr>
              <p:cNvPr id="429" name="Ink 428"/>
            </p:nvPicPr>
            <p:blipFill>
              <a:blip r:embed="rId852"/>
            </p:blipFill>
            <p:spPr>
              <a:xfrm>
                <a:off x="9747250" y="5651500"/>
                <a:ext cx="25400" cy="184150"/>
              </a:xfrm>
              <a:prstGeom prst="rect"/>
            </p:spPr>
          </p:pic>
        </mc:Fallback>
      </mc:AlternateContent>
      <mc:AlternateContent xmlns:mc="http://schemas.openxmlformats.org/markup-compatibility/2006" xmlns:p14="http://schemas.microsoft.com/office/powerpoint/2010/main">
        <mc:Choice Requires="p14">
          <p:contentPart r:id="rId853" p14:bwMode="auto">
            <p14:nvContentPartPr>
              <p14:cNvPr id="430" name="Ink 429"/>
              <p14:cNvContentPartPr/>
              <p14:nvPr/>
            </p14:nvContentPartPr>
            <p14:xfrm>
              <a:off x="9880600" y="5721350"/>
              <a:ext cx="38100" cy="31750"/>
            </p14:xfrm>
          </p:contentPart>
        </mc:Choice>
        <mc:Fallback xmlns="">
          <p:pic>
            <p:nvPicPr>
              <p:cNvPr id="430" name="Ink 429"/>
            </p:nvPicPr>
            <p:blipFill>
              <a:blip r:embed="rId854"/>
            </p:blipFill>
            <p:spPr>
              <a:xfrm>
                <a:off x="9880600" y="5721350"/>
                <a:ext cx="38100" cy="31750"/>
              </a:xfrm>
              <a:prstGeom prst="rect"/>
            </p:spPr>
          </p:pic>
        </mc:Fallback>
      </mc:AlternateContent>
      <mc:AlternateContent xmlns:mc="http://schemas.openxmlformats.org/markup-compatibility/2006" xmlns:p14="http://schemas.microsoft.com/office/powerpoint/2010/main">
        <mc:Choice Requires="p14">
          <p:contentPart r:id="rId855" p14:bwMode="auto">
            <p14:nvContentPartPr>
              <p14:cNvPr id="431" name="Ink 430"/>
              <p14:cNvContentPartPr/>
              <p14:nvPr/>
            </p14:nvContentPartPr>
            <p14:xfrm>
              <a:off x="10039350" y="5657850"/>
              <a:ext cx="196850" cy="171450"/>
            </p14:xfrm>
          </p:contentPart>
        </mc:Choice>
        <mc:Fallback xmlns="">
          <p:pic>
            <p:nvPicPr>
              <p:cNvPr id="431" name="Ink 430"/>
            </p:nvPicPr>
            <p:blipFill>
              <a:blip r:embed="rId856"/>
            </p:blipFill>
            <p:spPr>
              <a:xfrm>
                <a:off x="10039350" y="5657850"/>
                <a:ext cx="196850" cy="171450"/>
              </a:xfrm>
              <a:prstGeom prst="rect"/>
            </p:spPr>
          </p:pic>
        </mc:Fallback>
      </mc:AlternateContent>
      <mc:AlternateContent xmlns:mc="http://schemas.openxmlformats.org/markup-compatibility/2006" xmlns:p14="http://schemas.microsoft.com/office/powerpoint/2010/main">
        <mc:Choice Requires="p14">
          <p:contentPart r:id="rId857" p14:bwMode="auto">
            <p14:nvContentPartPr>
              <p14:cNvPr id="432" name="Ink 431"/>
              <p14:cNvContentPartPr/>
              <p14:nvPr/>
            </p14:nvContentPartPr>
            <p14:xfrm>
              <a:off x="1543050" y="971550"/>
              <a:ext cx="323850" cy="260350"/>
            </p14:xfrm>
          </p:contentPart>
        </mc:Choice>
        <mc:Fallback xmlns="">
          <p:pic>
            <p:nvPicPr>
              <p:cNvPr id="432" name="Ink 431"/>
            </p:nvPicPr>
            <p:blipFill>
              <a:blip r:embed="rId858"/>
            </p:blipFill>
            <p:spPr>
              <a:xfrm>
                <a:off x="1543050" y="971550"/>
                <a:ext cx="323850" cy="260350"/>
              </a:xfrm>
              <a:prstGeom prst="rect"/>
            </p:spPr>
          </p:pic>
        </mc:Fallback>
      </mc:AlternateContent>
      <mc:AlternateContent xmlns:mc="http://schemas.openxmlformats.org/markup-compatibility/2006" xmlns:p14="http://schemas.microsoft.com/office/powerpoint/2010/main">
        <mc:Choice Requires="p14">
          <p:contentPart r:id="rId859" p14:bwMode="auto">
            <p14:nvContentPartPr>
              <p14:cNvPr id="433" name="Ink 432"/>
              <p14:cNvContentPartPr/>
              <p14:nvPr/>
            </p14:nvContentPartPr>
            <p14:xfrm>
              <a:off x="279400" y="349250"/>
              <a:ext cx="127000" cy="177800"/>
            </p14:xfrm>
          </p:contentPart>
        </mc:Choice>
        <mc:Fallback xmlns="">
          <p:pic>
            <p:nvPicPr>
              <p:cNvPr id="433" name="Ink 432"/>
            </p:nvPicPr>
            <p:blipFill>
              <a:blip r:embed="rId860"/>
            </p:blipFill>
            <p:spPr>
              <a:xfrm>
                <a:off x="279400" y="349250"/>
                <a:ext cx="127000" cy="177800"/>
              </a:xfrm>
              <a:prstGeom prst="rect"/>
            </p:spPr>
          </p:pic>
        </mc:Fallback>
      </mc:AlternateContent>
      <mc:AlternateContent xmlns:mc="http://schemas.openxmlformats.org/markup-compatibility/2006" xmlns:p14="http://schemas.microsoft.com/office/powerpoint/2010/main">
        <mc:Choice Requires="p14">
          <p:contentPart r:id="rId861" p14:bwMode="auto">
            <p14:nvContentPartPr>
              <p14:cNvPr id="434" name="Ink 433"/>
              <p14:cNvContentPartPr/>
              <p14:nvPr/>
            </p14:nvContentPartPr>
            <p14:xfrm>
              <a:off x="527050" y="349250"/>
              <a:ext cx="139700" cy="114300"/>
            </p14:xfrm>
          </p:contentPart>
        </mc:Choice>
        <mc:Fallback xmlns="">
          <p:pic>
            <p:nvPicPr>
              <p:cNvPr id="434" name="Ink 433"/>
            </p:nvPicPr>
            <p:blipFill>
              <a:blip r:embed="rId862"/>
            </p:blipFill>
            <p:spPr>
              <a:xfrm>
                <a:off x="527050" y="349250"/>
                <a:ext cx="139700" cy="114300"/>
              </a:xfrm>
              <a:prstGeom prst="rect"/>
            </p:spPr>
          </p:pic>
        </mc:Fallback>
      </mc:AlternateContent>
      <mc:AlternateContent xmlns:mc="http://schemas.openxmlformats.org/markup-compatibility/2006" xmlns:p14="http://schemas.microsoft.com/office/powerpoint/2010/main">
        <mc:Choice Requires="p14">
          <p:contentPart r:id="rId863" p14:bwMode="auto">
            <p14:nvContentPartPr>
              <p14:cNvPr id="435" name="Ink 434"/>
              <p14:cNvContentPartPr/>
              <p14:nvPr/>
            </p14:nvContentPartPr>
            <p14:xfrm>
              <a:off x="539750" y="342900"/>
              <a:ext cx="69850" cy="57150"/>
            </p14:xfrm>
          </p:contentPart>
        </mc:Choice>
        <mc:Fallback xmlns="">
          <p:pic>
            <p:nvPicPr>
              <p:cNvPr id="435" name="Ink 434"/>
            </p:nvPicPr>
            <p:blipFill>
              <a:blip r:embed="rId864"/>
            </p:blipFill>
            <p:spPr>
              <a:xfrm>
                <a:off x="539750" y="342900"/>
                <a:ext cx="69850" cy="57150"/>
              </a:xfrm>
              <a:prstGeom prst="rect"/>
            </p:spPr>
          </p:pic>
        </mc:Fallback>
      </mc:AlternateContent>
      <mc:AlternateContent xmlns:mc="http://schemas.openxmlformats.org/markup-compatibility/2006" xmlns:p14="http://schemas.microsoft.com/office/powerpoint/2010/main">
        <mc:Choice Requires="p14">
          <p:contentPart r:id="rId865" p14:bwMode="auto">
            <p14:nvContentPartPr>
              <p14:cNvPr id="436" name="Ink 435"/>
              <p14:cNvContentPartPr/>
              <p14:nvPr/>
            </p14:nvContentPartPr>
            <p14:xfrm>
              <a:off x="5911850" y="5943600"/>
              <a:ext cx="146050" cy="190500"/>
            </p14:xfrm>
          </p:contentPart>
        </mc:Choice>
        <mc:Fallback xmlns="">
          <p:pic>
            <p:nvPicPr>
              <p:cNvPr id="436" name="Ink 435"/>
            </p:nvPicPr>
            <p:blipFill>
              <a:blip r:embed="rId866"/>
            </p:blipFill>
            <p:spPr>
              <a:xfrm>
                <a:off x="5911850" y="5943600"/>
                <a:ext cx="146050" cy="190500"/>
              </a:xfrm>
              <a:prstGeom prst="rect"/>
            </p:spPr>
          </p:pic>
        </mc:Fallback>
      </mc:AlternateContent>
      <mc:AlternateContent xmlns:mc="http://schemas.openxmlformats.org/markup-compatibility/2006" xmlns:p14="http://schemas.microsoft.com/office/powerpoint/2010/main">
        <mc:Choice Requires="p14">
          <p:contentPart r:id="rId867" p14:bwMode="auto">
            <p14:nvContentPartPr>
              <p14:cNvPr id="437" name="Ink 436"/>
              <p14:cNvContentPartPr/>
              <p14:nvPr/>
            </p14:nvContentPartPr>
            <p14:xfrm>
              <a:off x="6121400" y="5975350"/>
              <a:ext cx="82550" cy="146050"/>
            </p14:xfrm>
          </p:contentPart>
        </mc:Choice>
        <mc:Fallback xmlns="">
          <p:pic>
            <p:nvPicPr>
              <p:cNvPr id="437" name="Ink 436"/>
            </p:nvPicPr>
            <p:blipFill>
              <a:blip r:embed="rId868"/>
            </p:blipFill>
            <p:spPr>
              <a:xfrm>
                <a:off x="6121400" y="5975350"/>
                <a:ext cx="82550" cy="146050"/>
              </a:xfrm>
              <a:prstGeom prst="rect"/>
            </p:spPr>
          </p:pic>
        </mc:Fallback>
      </mc:AlternateContent>
      <mc:AlternateContent xmlns:mc="http://schemas.openxmlformats.org/markup-compatibility/2006" xmlns:p14="http://schemas.microsoft.com/office/powerpoint/2010/main">
        <mc:Choice Requires="p14">
          <p:contentPart r:id="rId869" p14:bwMode="auto">
            <p14:nvContentPartPr>
              <p14:cNvPr id="438" name="Ink 437"/>
              <p14:cNvContentPartPr/>
              <p14:nvPr/>
            </p14:nvContentPartPr>
            <p14:xfrm>
              <a:off x="6134100" y="6032500"/>
              <a:ext cx="76200" cy="25400"/>
            </p14:xfrm>
          </p:contentPart>
        </mc:Choice>
        <mc:Fallback xmlns="">
          <p:pic>
            <p:nvPicPr>
              <p:cNvPr id="438" name="Ink 437"/>
            </p:nvPicPr>
            <p:blipFill>
              <a:blip r:embed="rId870"/>
            </p:blipFill>
            <p:spPr>
              <a:xfrm>
                <a:off x="6134100" y="6032500"/>
                <a:ext cx="76200" cy="25400"/>
              </a:xfrm>
              <a:prstGeom prst="rect"/>
            </p:spPr>
          </p:pic>
        </mc:Fallback>
      </mc:AlternateContent>
      <mc:AlternateContent xmlns:mc="http://schemas.openxmlformats.org/markup-compatibility/2006" xmlns:p14="http://schemas.microsoft.com/office/powerpoint/2010/main">
        <mc:Choice Requires="p14">
          <p:contentPart r:id="rId871" p14:bwMode="auto">
            <p14:nvContentPartPr>
              <p14:cNvPr id="439" name="Ink 438"/>
              <p14:cNvContentPartPr/>
              <p14:nvPr/>
            </p14:nvContentPartPr>
            <p14:xfrm>
              <a:off x="6134100" y="5962650"/>
              <a:ext cx="95250" cy="31750"/>
            </p14:xfrm>
          </p:contentPart>
        </mc:Choice>
        <mc:Fallback xmlns="">
          <p:pic>
            <p:nvPicPr>
              <p:cNvPr id="439" name="Ink 438"/>
            </p:nvPicPr>
            <p:blipFill>
              <a:blip r:embed="rId872"/>
            </p:blipFill>
            <p:spPr>
              <a:xfrm>
                <a:off x="6134100" y="5962650"/>
                <a:ext cx="95250" cy="31750"/>
              </a:xfrm>
              <a:prstGeom prst="rect"/>
            </p:spPr>
          </p:pic>
        </mc:Fallback>
      </mc:AlternateContent>
      <mc:AlternateContent xmlns:mc="http://schemas.openxmlformats.org/markup-compatibility/2006" xmlns:p14="http://schemas.microsoft.com/office/powerpoint/2010/main">
        <mc:Choice Requires="p14">
          <p:contentPart r:id="rId873" p14:bwMode="auto">
            <p14:nvContentPartPr>
              <p14:cNvPr id="440" name="Ink 439"/>
              <p14:cNvContentPartPr/>
              <p14:nvPr/>
            </p14:nvContentPartPr>
            <p14:xfrm>
              <a:off x="5892800" y="6172200"/>
              <a:ext cx="431800" cy="19050"/>
            </p14:xfrm>
          </p:contentPart>
        </mc:Choice>
        <mc:Fallback xmlns="">
          <p:pic>
            <p:nvPicPr>
              <p:cNvPr id="440" name="Ink 439"/>
            </p:nvPicPr>
            <p:blipFill>
              <a:blip r:embed="rId874"/>
            </p:blipFill>
            <p:spPr>
              <a:xfrm>
                <a:off x="5892800" y="6172200"/>
                <a:ext cx="431800" cy="19050"/>
              </a:xfrm>
              <a:prstGeom prst="rect"/>
            </p:spPr>
          </p:pic>
        </mc:Fallback>
      </mc:AlternateContent>
      <mc:AlternateContent xmlns:mc="http://schemas.openxmlformats.org/markup-compatibility/2006" xmlns:p14="http://schemas.microsoft.com/office/powerpoint/2010/main">
        <mc:Choice Requires="p14">
          <p:contentPart r:id="rId875" p14:bwMode="auto">
            <p14:nvContentPartPr>
              <p14:cNvPr id="441" name="Ink 440"/>
              <p14:cNvContentPartPr/>
              <p14:nvPr/>
            </p14:nvContentPartPr>
            <p14:xfrm>
              <a:off x="5930900" y="6267450"/>
              <a:ext cx="139700" cy="120650"/>
            </p14:xfrm>
          </p:contentPart>
        </mc:Choice>
        <mc:Fallback xmlns="">
          <p:pic>
            <p:nvPicPr>
              <p:cNvPr id="441" name="Ink 440"/>
            </p:nvPicPr>
            <p:blipFill>
              <a:blip r:embed="rId876"/>
            </p:blipFill>
            <p:spPr>
              <a:xfrm>
                <a:off x="5930900" y="6267450"/>
                <a:ext cx="139700" cy="120650"/>
              </a:xfrm>
              <a:prstGeom prst="rect"/>
            </p:spPr>
          </p:pic>
        </mc:Fallback>
      </mc:AlternateContent>
      <mc:AlternateContent xmlns:mc="http://schemas.openxmlformats.org/markup-compatibility/2006" xmlns:p14="http://schemas.microsoft.com/office/powerpoint/2010/main">
        <mc:Choice Requires="p14">
          <p:contentPart r:id="rId877" p14:bwMode="auto">
            <p14:nvContentPartPr>
              <p14:cNvPr id="442" name="Ink 441"/>
              <p14:cNvContentPartPr/>
              <p14:nvPr/>
            </p14:nvContentPartPr>
            <p14:xfrm>
              <a:off x="6140450" y="6305550"/>
              <a:ext cx="127000" cy="88900"/>
            </p14:xfrm>
          </p:contentPart>
        </mc:Choice>
        <mc:Fallback xmlns="">
          <p:pic>
            <p:nvPicPr>
              <p:cNvPr id="442" name="Ink 441"/>
            </p:nvPicPr>
            <p:blipFill>
              <a:blip r:embed="rId878"/>
            </p:blipFill>
            <p:spPr>
              <a:xfrm>
                <a:off x="6140450" y="6305550"/>
                <a:ext cx="127000" cy="88900"/>
              </a:xfrm>
              <a:prstGeom prst="rect"/>
            </p:spPr>
          </p:pic>
        </mc:Fallback>
      </mc:AlternateContent>
      <mc:AlternateContent xmlns:mc="http://schemas.openxmlformats.org/markup-compatibility/2006" xmlns:p14="http://schemas.microsoft.com/office/powerpoint/2010/main">
        <mc:Choice Requires="p14">
          <p:contentPart r:id="rId879" p14:bwMode="auto">
            <p14:nvContentPartPr>
              <p14:cNvPr id="443" name="Ink 442"/>
              <p14:cNvContentPartPr/>
              <p14:nvPr/>
            </p14:nvContentPartPr>
            <p14:xfrm>
              <a:off x="6330950" y="6369050"/>
              <a:ext cx="25400" cy="101600"/>
            </p14:xfrm>
          </p:contentPart>
        </mc:Choice>
        <mc:Fallback xmlns="">
          <p:pic>
            <p:nvPicPr>
              <p:cNvPr id="443" name="Ink 442"/>
            </p:nvPicPr>
            <p:blipFill>
              <a:blip r:embed="rId880"/>
            </p:blipFill>
            <p:spPr>
              <a:xfrm>
                <a:off x="6330950" y="6369050"/>
                <a:ext cx="25400" cy="101600"/>
              </a:xfrm>
              <a:prstGeom prst="rect"/>
            </p:spPr>
          </p:pic>
        </mc:Fallback>
      </mc:AlternateContent>
      <mc:AlternateContent xmlns:mc="http://schemas.openxmlformats.org/markup-compatibility/2006" xmlns:p14="http://schemas.microsoft.com/office/powerpoint/2010/main">
        <mc:Choice Requires="p14">
          <p:contentPart r:id="rId881" p14:bwMode="auto">
            <p14:nvContentPartPr>
              <p14:cNvPr id="444" name="Ink 443"/>
              <p14:cNvContentPartPr/>
              <p14:nvPr/>
            </p14:nvContentPartPr>
            <p14:xfrm>
              <a:off x="6432550" y="6172200"/>
              <a:ext cx="82550" cy="25400"/>
            </p14:xfrm>
          </p:contentPart>
        </mc:Choice>
        <mc:Fallback xmlns="">
          <p:pic>
            <p:nvPicPr>
              <p:cNvPr id="444" name="Ink 443"/>
            </p:nvPicPr>
            <p:blipFill>
              <a:blip r:embed="rId882"/>
            </p:blipFill>
            <p:spPr>
              <a:xfrm>
                <a:off x="6432550" y="6172200"/>
                <a:ext cx="82550" cy="25400"/>
              </a:xfrm>
              <a:prstGeom prst="rect"/>
            </p:spPr>
          </p:pic>
        </mc:Fallback>
      </mc:AlternateContent>
      <mc:AlternateContent xmlns:mc="http://schemas.openxmlformats.org/markup-compatibility/2006" xmlns:p14="http://schemas.microsoft.com/office/powerpoint/2010/main">
        <mc:Choice Requires="p14">
          <p:contentPart r:id="rId883" p14:bwMode="auto">
            <p14:nvContentPartPr>
              <p14:cNvPr id="445" name="Ink 444"/>
              <p14:cNvContentPartPr/>
              <p14:nvPr/>
            </p14:nvContentPartPr>
            <p14:xfrm>
              <a:off x="6419850" y="6229350"/>
              <a:ext cx="107950" cy="12700"/>
            </p14:xfrm>
          </p:contentPart>
        </mc:Choice>
        <mc:Fallback xmlns="">
          <p:pic>
            <p:nvPicPr>
              <p:cNvPr id="445" name="Ink 444"/>
            </p:nvPicPr>
            <p:blipFill>
              <a:blip r:embed="rId884"/>
            </p:blipFill>
            <p:spPr>
              <a:xfrm>
                <a:off x="6419850" y="6229350"/>
                <a:ext cx="107950" cy="12700"/>
              </a:xfrm>
              <a:prstGeom prst="rect"/>
            </p:spPr>
          </p:pic>
        </mc:Fallback>
      </mc:AlternateContent>
      <mc:AlternateContent xmlns:mc="http://schemas.openxmlformats.org/markup-compatibility/2006" xmlns:p14="http://schemas.microsoft.com/office/powerpoint/2010/main">
        <mc:Choice Requires="p14">
          <p:contentPart r:id="rId885" p14:bwMode="auto">
            <p14:nvContentPartPr>
              <p14:cNvPr id="446" name="Ink 445"/>
              <p14:cNvContentPartPr/>
              <p14:nvPr/>
            </p14:nvContentPartPr>
            <p14:xfrm>
              <a:off x="6673850" y="6013450"/>
              <a:ext cx="114300" cy="177800"/>
            </p14:xfrm>
          </p:contentPart>
        </mc:Choice>
        <mc:Fallback xmlns="">
          <p:pic>
            <p:nvPicPr>
              <p:cNvPr id="446" name="Ink 445"/>
            </p:nvPicPr>
            <p:blipFill>
              <a:blip r:embed="rId886"/>
            </p:blipFill>
            <p:spPr>
              <a:xfrm>
                <a:off x="6673850" y="6013450"/>
                <a:ext cx="114300" cy="177800"/>
              </a:xfrm>
              <a:prstGeom prst="rect"/>
            </p:spPr>
          </p:pic>
        </mc:Fallback>
      </mc:AlternateContent>
      <mc:AlternateContent xmlns:mc="http://schemas.openxmlformats.org/markup-compatibility/2006" xmlns:p14="http://schemas.microsoft.com/office/powerpoint/2010/main">
        <mc:Choice Requires="p14">
          <p:contentPart r:id="rId887" p14:bwMode="auto">
            <p14:nvContentPartPr>
              <p14:cNvPr id="447" name="Ink 446"/>
              <p14:cNvContentPartPr/>
              <p14:nvPr/>
            </p14:nvContentPartPr>
            <p14:xfrm>
              <a:off x="6838950" y="6057900"/>
              <a:ext cx="88900" cy="146050"/>
            </p14:xfrm>
          </p:contentPart>
        </mc:Choice>
        <mc:Fallback xmlns="">
          <p:pic>
            <p:nvPicPr>
              <p:cNvPr id="447" name="Ink 446"/>
            </p:nvPicPr>
            <p:blipFill>
              <a:blip r:embed="rId888"/>
            </p:blipFill>
            <p:spPr>
              <a:xfrm>
                <a:off x="6838950" y="6057900"/>
                <a:ext cx="88900" cy="146050"/>
              </a:xfrm>
              <a:prstGeom prst="rect"/>
            </p:spPr>
          </p:pic>
        </mc:Fallback>
      </mc:AlternateContent>
      <mc:AlternateContent xmlns:mc="http://schemas.openxmlformats.org/markup-compatibility/2006" xmlns:p14="http://schemas.microsoft.com/office/powerpoint/2010/main">
        <mc:Choice Requires="p14">
          <p:contentPart r:id="rId889" p14:bwMode="auto">
            <p14:nvContentPartPr>
              <p14:cNvPr id="448" name="Ink 447"/>
              <p14:cNvContentPartPr/>
              <p14:nvPr/>
            </p14:nvContentPartPr>
            <p14:xfrm>
              <a:off x="6864350" y="6089650"/>
              <a:ext cx="69850" cy="44450"/>
            </p14:xfrm>
          </p:contentPart>
        </mc:Choice>
        <mc:Fallback xmlns="">
          <p:pic>
            <p:nvPicPr>
              <p:cNvPr id="448" name="Ink 447"/>
            </p:nvPicPr>
            <p:blipFill>
              <a:blip r:embed="rId890"/>
            </p:blipFill>
            <p:spPr>
              <a:xfrm>
                <a:off x="6864350" y="6089650"/>
                <a:ext cx="69850" cy="44450"/>
              </a:xfrm>
              <a:prstGeom prst="rect"/>
            </p:spPr>
          </p:pic>
        </mc:Fallback>
      </mc:AlternateContent>
      <mc:AlternateContent xmlns:mc="http://schemas.openxmlformats.org/markup-compatibility/2006" xmlns:p14="http://schemas.microsoft.com/office/powerpoint/2010/main">
        <mc:Choice Requires="p14">
          <p:contentPart r:id="rId891" p14:bwMode="auto">
            <p14:nvContentPartPr>
              <p14:cNvPr id="449" name="Ink 448"/>
              <p14:cNvContentPartPr/>
              <p14:nvPr/>
            </p14:nvContentPartPr>
            <p14:xfrm>
              <a:off x="6877050" y="6026150"/>
              <a:ext cx="63500" cy="25400"/>
            </p14:xfrm>
          </p:contentPart>
        </mc:Choice>
        <mc:Fallback xmlns="">
          <p:pic>
            <p:nvPicPr>
              <p:cNvPr id="449" name="Ink 448"/>
            </p:nvPicPr>
            <p:blipFill>
              <a:blip r:embed="rId892"/>
            </p:blipFill>
            <p:spPr>
              <a:xfrm>
                <a:off x="6877050" y="6026150"/>
                <a:ext cx="63500" cy="25400"/>
              </a:xfrm>
              <a:prstGeom prst="rect"/>
            </p:spPr>
          </p:pic>
        </mc:Fallback>
      </mc:AlternateContent>
      <mc:AlternateContent xmlns:mc="http://schemas.openxmlformats.org/markup-compatibility/2006" xmlns:p14="http://schemas.microsoft.com/office/powerpoint/2010/main">
        <mc:Choice Requires="p14">
          <p:contentPart r:id="rId893" p14:bwMode="auto">
            <p14:nvContentPartPr>
              <p14:cNvPr id="450" name="Ink 449"/>
              <p14:cNvContentPartPr/>
              <p14:nvPr/>
            </p14:nvContentPartPr>
            <p14:xfrm>
              <a:off x="6604000" y="6235700"/>
              <a:ext cx="393700" cy="12700"/>
            </p14:xfrm>
          </p:contentPart>
        </mc:Choice>
        <mc:Fallback xmlns="">
          <p:pic>
            <p:nvPicPr>
              <p:cNvPr id="450" name="Ink 449"/>
            </p:nvPicPr>
            <p:blipFill>
              <a:blip r:embed="rId894"/>
            </p:blipFill>
            <p:spPr>
              <a:xfrm>
                <a:off x="6604000" y="6235700"/>
                <a:ext cx="393700" cy="12700"/>
              </a:xfrm>
              <a:prstGeom prst="rect"/>
            </p:spPr>
          </p:pic>
        </mc:Fallback>
      </mc:AlternateContent>
      <mc:AlternateContent xmlns:mc="http://schemas.openxmlformats.org/markup-compatibility/2006" xmlns:p14="http://schemas.microsoft.com/office/powerpoint/2010/main">
        <mc:Choice Requires="p14">
          <p:contentPart r:id="rId895" p14:bwMode="auto">
            <p14:nvContentPartPr>
              <p14:cNvPr id="451" name="Ink 450"/>
              <p14:cNvContentPartPr/>
              <p14:nvPr/>
            </p14:nvContentPartPr>
            <p14:xfrm>
              <a:off x="6629400" y="6330950"/>
              <a:ext cx="127000" cy="127000"/>
            </p14:xfrm>
          </p:contentPart>
        </mc:Choice>
        <mc:Fallback xmlns="">
          <p:pic>
            <p:nvPicPr>
              <p:cNvPr id="451" name="Ink 450"/>
            </p:nvPicPr>
            <p:blipFill>
              <a:blip r:embed="rId896"/>
            </p:blipFill>
            <p:spPr>
              <a:xfrm>
                <a:off x="6629400" y="6330950"/>
                <a:ext cx="127000" cy="127000"/>
              </a:xfrm>
              <a:prstGeom prst="rect"/>
            </p:spPr>
          </p:pic>
        </mc:Fallback>
      </mc:AlternateContent>
      <mc:AlternateContent xmlns:mc="http://schemas.openxmlformats.org/markup-compatibility/2006" xmlns:p14="http://schemas.microsoft.com/office/powerpoint/2010/main">
        <mc:Choice Requires="p14">
          <p:contentPart r:id="rId897" p14:bwMode="auto">
            <p14:nvContentPartPr>
              <p14:cNvPr id="452" name="Ink 451"/>
              <p14:cNvContentPartPr/>
              <p14:nvPr/>
            </p14:nvContentPartPr>
            <p14:xfrm>
              <a:off x="6813550" y="6362700"/>
              <a:ext cx="95250" cy="95250"/>
            </p14:xfrm>
          </p:contentPart>
        </mc:Choice>
        <mc:Fallback xmlns="">
          <p:pic>
            <p:nvPicPr>
              <p:cNvPr id="452" name="Ink 451"/>
            </p:nvPicPr>
            <p:blipFill>
              <a:blip r:embed="rId898"/>
            </p:blipFill>
            <p:spPr>
              <a:xfrm>
                <a:off x="6813550" y="6362700"/>
                <a:ext cx="95250" cy="95250"/>
              </a:xfrm>
              <a:prstGeom prst="rect"/>
            </p:spPr>
          </p:pic>
        </mc:Fallback>
      </mc:AlternateContent>
      <mc:AlternateContent xmlns:mc="http://schemas.openxmlformats.org/markup-compatibility/2006" xmlns:p14="http://schemas.microsoft.com/office/powerpoint/2010/main">
        <mc:Choice Requires="p14">
          <p:contentPart r:id="rId899" p14:bwMode="auto">
            <p14:nvContentPartPr>
              <p14:cNvPr id="453" name="Ink 452"/>
              <p14:cNvContentPartPr/>
              <p14:nvPr/>
            </p14:nvContentPartPr>
            <p14:xfrm>
              <a:off x="6927850" y="6407150"/>
              <a:ext cx="120650" cy="69850"/>
            </p14:xfrm>
          </p:contentPart>
        </mc:Choice>
        <mc:Fallback xmlns="">
          <p:pic>
            <p:nvPicPr>
              <p:cNvPr id="453" name="Ink 452"/>
            </p:nvPicPr>
            <p:blipFill>
              <a:blip r:embed="rId900"/>
            </p:blipFill>
            <p:spPr>
              <a:xfrm>
                <a:off x="6927850" y="6407150"/>
                <a:ext cx="120650" cy="69850"/>
              </a:xfrm>
              <a:prstGeom prst="rect"/>
            </p:spPr>
          </p:pic>
        </mc:Fallback>
      </mc:AlternateContent>
      <mc:AlternateContent xmlns:mc="http://schemas.openxmlformats.org/markup-compatibility/2006" xmlns:p14="http://schemas.microsoft.com/office/powerpoint/2010/main">
        <mc:Choice Requires="p14">
          <p:contentPart r:id="rId901" p14:bwMode="auto">
            <p14:nvContentPartPr>
              <p14:cNvPr id="454" name="Ink 453"/>
              <p14:cNvContentPartPr/>
              <p14:nvPr/>
            </p14:nvContentPartPr>
            <p14:xfrm>
              <a:off x="7023100" y="6184900"/>
              <a:ext cx="82550" cy="127000"/>
            </p14:xfrm>
          </p:contentPart>
        </mc:Choice>
        <mc:Fallback xmlns="">
          <p:pic>
            <p:nvPicPr>
              <p:cNvPr id="454" name="Ink 453"/>
            </p:nvPicPr>
            <p:blipFill>
              <a:blip r:embed="rId902"/>
            </p:blipFill>
            <p:spPr>
              <a:xfrm>
                <a:off x="7023100" y="6184900"/>
                <a:ext cx="82550" cy="127000"/>
              </a:xfrm>
              <a:prstGeom prst="rect"/>
            </p:spPr>
          </p:pic>
        </mc:Fallback>
      </mc:AlternateContent>
      <mc:AlternateContent xmlns:mc="http://schemas.openxmlformats.org/markup-compatibility/2006" xmlns:p14="http://schemas.microsoft.com/office/powerpoint/2010/main">
        <mc:Choice Requires="p14">
          <p:contentPart r:id="rId903" p14:bwMode="auto">
            <p14:nvContentPartPr>
              <p14:cNvPr id="455" name="Ink 454"/>
              <p14:cNvContentPartPr/>
              <p14:nvPr/>
            </p14:nvContentPartPr>
            <p14:xfrm>
              <a:off x="7023100" y="6216650"/>
              <a:ext cx="127000" cy="95250"/>
            </p14:xfrm>
          </p:contentPart>
        </mc:Choice>
        <mc:Fallback xmlns="">
          <p:pic>
            <p:nvPicPr>
              <p:cNvPr id="455" name="Ink 454"/>
            </p:nvPicPr>
            <p:blipFill>
              <a:blip r:embed="rId904"/>
            </p:blipFill>
            <p:spPr>
              <a:xfrm>
                <a:off x="7023100" y="6216650"/>
                <a:ext cx="127000" cy="95250"/>
              </a:xfrm>
              <a:prstGeom prst="rect"/>
            </p:spPr>
          </p:pic>
        </mc:Fallback>
      </mc:AlternateContent>
      <mc:AlternateContent xmlns:mc="http://schemas.openxmlformats.org/markup-compatibility/2006" xmlns:p14="http://schemas.microsoft.com/office/powerpoint/2010/main">
        <mc:Choice Requires="p14">
          <p:contentPart r:id="rId905" p14:bwMode="auto">
            <p14:nvContentPartPr>
              <p14:cNvPr id="456" name="Ink 455"/>
              <p14:cNvContentPartPr/>
              <p14:nvPr/>
            </p14:nvContentPartPr>
            <p14:xfrm>
              <a:off x="7296150" y="6038850"/>
              <a:ext cx="120650" cy="184150"/>
            </p14:xfrm>
          </p:contentPart>
        </mc:Choice>
        <mc:Fallback xmlns="">
          <p:pic>
            <p:nvPicPr>
              <p:cNvPr id="456" name="Ink 455"/>
            </p:nvPicPr>
            <p:blipFill>
              <a:blip r:embed="rId906"/>
            </p:blipFill>
            <p:spPr>
              <a:xfrm>
                <a:off x="7296150" y="6038850"/>
                <a:ext cx="120650" cy="184150"/>
              </a:xfrm>
              <a:prstGeom prst="rect"/>
            </p:spPr>
          </p:pic>
        </mc:Fallback>
      </mc:AlternateContent>
      <mc:AlternateContent xmlns:mc="http://schemas.openxmlformats.org/markup-compatibility/2006" xmlns:p14="http://schemas.microsoft.com/office/powerpoint/2010/main">
        <mc:Choice Requires="p14">
          <p:contentPart r:id="rId907" p14:bwMode="auto">
            <p14:nvContentPartPr>
              <p14:cNvPr id="457" name="Ink 456"/>
              <p14:cNvContentPartPr/>
              <p14:nvPr/>
            </p14:nvContentPartPr>
            <p14:xfrm>
              <a:off x="7486650" y="6076950"/>
              <a:ext cx="82550" cy="139700"/>
            </p14:xfrm>
          </p:contentPart>
        </mc:Choice>
        <mc:Fallback xmlns="">
          <p:pic>
            <p:nvPicPr>
              <p:cNvPr id="457" name="Ink 456"/>
            </p:nvPicPr>
            <p:blipFill>
              <a:blip r:embed="rId908"/>
            </p:blipFill>
            <p:spPr>
              <a:xfrm>
                <a:off x="7486650" y="6076950"/>
                <a:ext cx="82550" cy="139700"/>
              </a:xfrm>
              <a:prstGeom prst="rect"/>
            </p:spPr>
          </p:pic>
        </mc:Fallback>
      </mc:AlternateContent>
      <mc:AlternateContent xmlns:mc="http://schemas.openxmlformats.org/markup-compatibility/2006" xmlns:p14="http://schemas.microsoft.com/office/powerpoint/2010/main">
        <mc:Choice Requires="p14">
          <p:contentPart r:id="rId909" p14:bwMode="auto">
            <p14:nvContentPartPr>
              <p14:cNvPr id="458" name="Ink 457"/>
              <p14:cNvContentPartPr/>
              <p14:nvPr/>
            </p14:nvContentPartPr>
            <p14:xfrm>
              <a:off x="7600950" y="6121400"/>
              <a:ext cx="133350" cy="114300"/>
            </p14:xfrm>
          </p:contentPart>
        </mc:Choice>
        <mc:Fallback xmlns="">
          <p:pic>
            <p:nvPicPr>
              <p:cNvPr id="458" name="Ink 457"/>
            </p:nvPicPr>
            <p:blipFill>
              <a:blip r:embed="rId910"/>
            </p:blipFill>
            <p:spPr>
              <a:xfrm>
                <a:off x="7600950" y="6121400"/>
                <a:ext cx="133350" cy="114300"/>
              </a:xfrm>
              <a:prstGeom prst="rect"/>
            </p:spPr>
          </p:pic>
        </mc:Fallback>
      </mc:AlternateContent>
      <mc:AlternateContent xmlns:mc="http://schemas.openxmlformats.org/markup-compatibility/2006" xmlns:p14="http://schemas.microsoft.com/office/powerpoint/2010/main">
        <mc:Choice Requires="p14">
          <p:contentPart r:id="rId911" p14:bwMode="auto">
            <p14:nvContentPartPr>
              <p14:cNvPr id="459" name="Ink 458"/>
              <p14:cNvContentPartPr/>
              <p14:nvPr/>
            </p14:nvContentPartPr>
            <p14:xfrm>
              <a:off x="7239000" y="6273800"/>
              <a:ext cx="615950" cy="19050"/>
            </p14:xfrm>
          </p:contentPart>
        </mc:Choice>
        <mc:Fallback xmlns="">
          <p:pic>
            <p:nvPicPr>
              <p:cNvPr id="459" name="Ink 458"/>
            </p:nvPicPr>
            <p:blipFill>
              <a:blip r:embed="rId912"/>
            </p:blipFill>
            <p:spPr>
              <a:xfrm>
                <a:off x="7239000" y="6273800"/>
                <a:ext cx="615950" cy="19050"/>
              </a:xfrm>
              <a:prstGeom prst="rect"/>
            </p:spPr>
          </p:pic>
        </mc:Fallback>
      </mc:AlternateContent>
      <mc:AlternateContent xmlns:mc="http://schemas.openxmlformats.org/markup-compatibility/2006" xmlns:p14="http://schemas.microsoft.com/office/powerpoint/2010/main">
        <mc:Choice Requires="p14">
          <p:contentPart r:id="rId913" p14:bwMode="auto">
            <p14:nvContentPartPr>
              <p14:cNvPr id="460" name="Ink 459"/>
              <p14:cNvContentPartPr/>
              <p14:nvPr/>
            </p14:nvContentPartPr>
            <p14:xfrm>
              <a:off x="7334250" y="6388100"/>
              <a:ext cx="114300" cy="114300"/>
            </p14:xfrm>
          </p:contentPart>
        </mc:Choice>
        <mc:Fallback xmlns="">
          <p:pic>
            <p:nvPicPr>
              <p:cNvPr id="460" name="Ink 459"/>
            </p:nvPicPr>
            <p:blipFill>
              <a:blip r:embed="rId914"/>
            </p:blipFill>
            <p:spPr>
              <a:xfrm>
                <a:off x="7334250" y="6388100"/>
                <a:ext cx="114300" cy="114300"/>
              </a:xfrm>
              <a:prstGeom prst="rect"/>
            </p:spPr>
          </p:pic>
        </mc:Fallback>
      </mc:AlternateContent>
      <mc:AlternateContent xmlns:mc="http://schemas.openxmlformats.org/markup-compatibility/2006" xmlns:p14="http://schemas.microsoft.com/office/powerpoint/2010/main">
        <mc:Choice Requires="p14">
          <p:contentPart r:id="rId915" p14:bwMode="auto">
            <p14:nvContentPartPr>
              <p14:cNvPr id="461" name="Ink 460"/>
              <p14:cNvContentPartPr/>
              <p14:nvPr/>
            </p14:nvContentPartPr>
            <p14:xfrm>
              <a:off x="7524750" y="6419850"/>
              <a:ext cx="82550" cy="88900"/>
            </p14:xfrm>
          </p:contentPart>
        </mc:Choice>
        <mc:Fallback xmlns="">
          <p:pic>
            <p:nvPicPr>
              <p:cNvPr id="461" name="Ink 460"/>
            </p:nvPicPr>
            <p:blipFill>
              <a:blip r:embed="rId916"/>
            </p:blipFill>
            <p:spPr>
              <a:xfrm>
                <a:off x="7524750" y="6419850"/>
                <a:ext cx="82550" cy="88900"/>
              </a:xfrm>
              <a:prstGeom prst="rect"/>
            </p:spPr>
          </p:pic>
        </mc:Fallback>
      </mc:AlternateContent>
      <mc:AlternateContent xmlns:mc="http://schemas.openxmlformats.org/markup-compatibility/2006" xmlns:p14="http://schemas.microsoft.com/office/powerpoint/2010/main">
        <mc:Choice Requires="p14">
          <p:contentPart r:id="rId917" p14:bwMode="auto">
            <p14:nvContentPartPr>
              <p14:cNvPr id="462" name="Ink 461"/>
              <p14:cNvContentPartPr/>
              <p14:nvPr/>
            </p14:nvContentPartPr>
            <p14:xfrm>
              <a:off x="7613650" y="6470650"/>
              <a:ext cx="158750" cy="76200"/>
            </p14:xfrm>
          </p:contentPart>
        </mc:Choice>
        <mc:Fallback xmlns="">
          <p:pic>
            <p:nvPicPr>
              <p:cNvPr id="462" name="Ink 461"/>
            </p:nvPicPr>
            <p:blipFill>
              <a:blip r:embed="rId918"/>
            </p:blipFill>
            <p:spPr>
              <a:xfrm>
                <a:off x="7613650" y="6470650"/>
                <a:ext cx="158750" cy="76200"/>
              </a:xfrm>
              <a:prstGeom prst="rect"/>
            </p:spPr>
          </p:pic>
        </mc:Fallback>
      </mc:AlternateContent>
      <mc:AlternateContent xmlns:mc="http://schemas.openxmlformats.org/markup-compatibility/2006" xmlns:p14="http://schemas.microsoft.com/office/powerpoint/2010/main">
        <mc:Choice Requires="p14">
          <p:contentPart r:id="rId919" p14:bwMode="auto">
            <p14:nvContentPartPr>
              <p14:cNvPr id="463" name="Ink 462"/>
              <p14:cNvContentPartPr/>
              <p14:nvPr/>
            </p14:nvContentPartPr>
            <p14:xfrm>
              <a:off x="7937500" y="6235700"/>
              <a:ext cx="120650" cy="101600"/>
            </p14:xfrm>
          </p:contentPart>
        </mc:Choice>
        <mc:Fallback xmlns="">
          <p:pic>
            <p:nvPicPr>
              <p:cNvPr id="463" name="Ink 462"/>
            </p:nvPicPr>
            <p:blipFill>
              <a:blip r:embed="rId920"/>
            </p:blipFill>
            <p:spPr>
              <a:xfrm>
                <a:off x="7937500" y="6235700"/>
                <a:ext cx="120650" cy="101600"/>
              </a:xfrm>
              <a:prstGeom prst="rect"/>
            </p:spPr>
          </p:pic>
        </mc:Fallback>
      </mc:AlternateContent>
      <mc:AlternateContent xmlns:mc="http://schemas.openxmlformats.org/markup-compatibility/2006" xmlns:p14="http://schemas.microsoft.com/office/powerpoint/2010/main">
        <mc:Choice Requires="p14">
          <p:contentPart r:id="rId921" p14:bwMode="auto">
            <p14:nvContentPartPr>
              <p14:cNvPr id="464" name="Ink 463"/>
              <p14:cNvContentPartPr/>
              <p14:nvPr/>
            </p14:nvContentPartPr>
            <p14:xfrm>
              <a:off x="7931150" y="6235700"/>
              <a:ext cx="139700" cy="114300"/>
            </p14:xfrm>
          </p:contentPart>
        </mc:Choice>
        <mc:Fallback xmlns="">
          <p:pic>
            <p:nvPicPr>
              <p:cNvPr id="464" name="Ink 463"/>
            </p:nvPicPr>
            <p:blipFill>
              <a:blip r:embed="rId922"/>
            </p:blipFill>
            <p:spPr>
              <a:xfrm>
                <a:off x="7931150" y="6235700"/>
                <a:ext cx="139700" cy="114300"/>
              </a:xfrm>
              <a:prstGeom prst="rect"/>
            </p:spPr>
          </p:pic>
        </mc:Fallback>
      </mc:AlternateContent>
      <mc:AlternateContent xmlns:mc="http://schemas.openxmlformats.org/markup-compatibility/2006" xmlns:p14="http://schemas.microsoft.com/office/powerpoint/2010/main">
        <mc:Choice Requires="p14">
          <p:contentPart r:id="rId923" p14:bwMode="auto">
            <p14:nvContentPartPr>
              <p14:cNvPr id="465" name="Ink 464"/>
              <p14:cNvContentPartPr/>
              <p14:nvPr/>
            </p14:nvContentPartPr>
            <p14:xfrm>
              <a:off x="8229600" y="6064250"/>
              <a:ext cx="120650" cy="165100"/>
            </p14:xfrm>
          </p:contentPart>
        </mc:Choice>
        <mc:Fallback xmlns="">
          <p:pic>
            <p:nvPicPr>
              <p:cNvPr id="465" name="Ink 464"/>
            </p:nvPicPr>
            <p:blipFill>
              <a:blip r:embed="rId924"/>
            </p:blipFill>
            <p:spPr>
              <a:xfrm>
                <a:off x="8229600" y="6064250"/>
                <a:ext cx="120650" cy="165100"/>
              </a:xfrm>
              <a:prstGeom prst="rect"/>
            </p:spPr>
          </p:pic>
        </mc:Fallback>
      </mc:AlternateContent>
      <mc:AlternateContent xmlns:mc="http://schemas.openxmlformats.org/markup-compatibility/2006" xmlns:p14="http://schemas.microsoft.com/office/powerpoint/2010/main">
        <mc:Choice Requires="p14">
          <p:contentPart r:id="rId925" p14:bwMode="auto">
            <p14:nvContentPartPr>
              <p14:cNvPr id="466" name="Ink 465"/>
              <p14:cNvContentPartPr/>
              <p14:nvPr/>
            </p14:nvContentPartPr>
            <p14:xfrm>
              <a:off x="8413750" y="6108700"/>
              <a:ext cx="114300" cy="114300"/>
            </p14:xfrm>
          </p:contentPart>
        </mc:Choice>
        <mc:Fallback xmlns="">
          <p:pic>
            <p:nvPicPr>
              <p:cNvPr id="466" name="Ink 465"/>
            </p:nvPicPr>
            <p:blipFill>
              <a:blip r:embed="rId926"/>
            </p:blipFill>
            <p:spPr>
              <a:xfrm>
                <a:off x="8413750" y="6108700"/>
                <a:ext cx="114300" cy="114300"/>
              </a:xfrm>
              <a:prstGeom prst="rect"/>
            </p:spPr>
          </p:pic>
        </mc:Fallback>
      </mc:AlternateContent>
      <mc:AlternateContent xmlns:mc="http://schemas.openxmlformats.org/markup-compatibility/2006" xmlns:p14="http://schemas.microsoft.com/office/powerpoint/2010/main">
        <mc:Choice Requires="p14">
          <p:contentPart r:id="rId927" p14:bwMode="auto">
            <p14:nvContentPartPr>
              <p14:cNvPr id="467" name="Ink 466"/>
              <p14:cNvContentPartPr/>
              <p14:nvPr/>
            </p14:nvContentPartPr>
            <p14:xfrm>
              <a:off x="8566150" y="6153150"/>
              <a:ext cx="114300" cy="95250"/>
            </p14:xfrm>
          </p:contentPart>
        </mc:Choice>
        <mc:Fallback xmlns="">
          <p:pic>
            <p:nvPicPr>
              <p:cNvPr id="467" name="Ink 466"/>
            </p:nvPicPr>
            <p:blipFill>
              <a:blip r:embed="rId928"/>
            </p:blipFill>
            <p:spPr>
              <a:xfrm>
                <a:off x="8566150" y="6153150"/>
                <a:ext cx="114300" cy="95250"/>
              </a:xfrm>
              <a:prstGeom prst="rect"/>
            </p:spPr>
          </p:pic>
        </mc:Fallback>
      </mc:AlternateContent>
      <mc:AlternateContent xmlns:mc="http://schemas.openxmlformats.org/markup-compatibility/2006" xmlns:p14="http://schemas.microsoft.com/office/powerpoint/2010/main">
        <mc:Choice Requires="p14">
          <p:contentPart r:id="rId929" p14:bwMode="auto">
            <p14:nvContentPartPr>
              <p14:cNvPr id="468" name="Ink 467"/>
              <p14:cNvContentPartPr/>
              <p14:nvPr/>
            </p14:nvContentPartPr>
            <p14:xfrm>
              <a:off x="8210550" y="6311900"/>
              <a:ext cx="647700" cy="25400"/>
            </p14:xfrm>
          </p:contentPart>
        </mc:Choice>
        <mc:Fallback xmlns="">
          <p:pic>
            <p:nvPicPr>
              <p:cNvPr id="468" name="Ink 467"/>
            </p:nvPicPr>
            <p:blipFill>
              <a:blip r:embed="rId930"/>
            </p:blipFill>
            <p:spPr>
              <a:xfrm>
                <a:off x="8210550" y="6311900"/>
                <a:ext cx="647700" cy="25400"/>
              </a:xfrm>
              <a:prstGeom prst="rect"/>
            </p:spPr>
          </p:pic>
        </mc:Fallback>
      </mc:AlternateContent>
      <mc:AlternateContent xmlns:mc="http://schemas.openxmlformats.org/markup-compatibility/2006" xmlns:p14="http://schemas.microsoft.com/office/powerpoint/2010/main">
        <mc:Choice Requires="p14">
          <p:contentPart r:id="rId931" p14:bwMode="auto">
            <p14:nvContentPartPr>
              <p14:cNvPr id="469" name="Ink 468"/>
              <p14:cNvContentPartPr/>
              <p14:nvPr/>
            </p14:nvContentPartPr>
            <p14:xfrm>
              <a:off x="4394200" y="2146300"/>
              <a:ext cx="463550" cy="57150"/>
            </p14:xfrm>
          </p:contentPart>
        </mc:Choice>
        <mc:Fallback xmlns="">
          <p:pic>
            <p:nvPicPr>
              <p:cNvPr id="469" name="Ink 468"/>
            </p:nvPicPr>
            <p:blipFill>
              <a:blip r:embed="rId932"/>
            </p:blipFill>
            <p:spPr>
              <a:xfrm>
                <a:off x="4394200" y="2146300"/>
                <a:ext cx="463550" cy="57150"/>
              </a:xfrm>
              <a:prstGeom prst="rect"/>
            </p:spPr>
          </p:pic>
        </mc:Fallback>
      </mc:AlternateContent>
      <mc:AlternateContent xmlns:mc="http://schemas.openxmlformats.org/markup-compatibility/2006" xmlns:p14="http://schemas.microsoft.com/office/powerpoint/2010/main">
        <mc:Choice Requires="p14">
          <p:contentPart r:id="rId933" p14:bwMode="auto">
            <p14:nvContentPartPr>
              <p14:cNvPr id="470" name="Ink 469"/>
              <p14:cNvContentPartPr/>
              <p14:nvPr/>
            </p14:nvContentPartPr>
            <p14:xfrm>
              <a:off x="4667250" y="2228850"/>
              <a:ext cx="222250" cy="69850"/>
            </p14:xfrm>
          </p:contentPart>
        </mc:Choice>
        <mc:Fallback xmlns="">
          <p:pic>
            <p:nvPicPr>
              <p:cNvPr id="470" name="Ink 469"/>
            </p:nvPicPr>
            <p:blipFill>
              <a:blip r:embed="rId934"/>
            </p:blipFill>
            <p:spPr>
              <a:xfrm>
                <a:off x="4667250" y="2228850"/>
                <a:ext cx="222250" cy="69850"/>
              </a:xfrm>
              <a:prstGeom prst="rect"/>
            </p:spPr>
          </p:pic>
        </mc:Fallback>
      </mc:AlternateContent>
      <mc:AlternateContent xmlns:mc="http://schemas.openxmlformats.org/markup-compatibility/2006" xmlns:p14="http://schemas.microsoft.com/office/powerpoint/2010/main">
        <mc:Choice Requires="p14">
          <p:contentPart r:id="rId935" p14:bwMode="auto">
            <p14:nvContentPartPr>
              <p14:cNvPr id="471" name="Ink 470"/>
              <p14:cNvContentPartPr/>
              <p14:nvPr/>
            </p14:nvContentPartPr>
            <p14:xfrm>
              <a:off x="4610100" y="1962150"/>
              <a:ext cx="57150" cy="57150"/>
            </p14:xfrm>
          </p:contentPart>
        </mc:Choice>
        <mc:Fallback xmlns="">
          <p:pic>
            <p:nvPicPr>
              <p:cNvPr id="471" name="Ink 470"/>
            </p:nvPicPr>
            <p:blipFill>
              <a:blip r:embed="rId936"/>
            </p:blipFill>
            <p:spPr>
              <a:xfrm>
                <a:off x="4610100" y="1962150"/>
                <a:ext cx="57150" cy="57150"/>
              </a:xfrm>
              <a:prstGeom prst="rect"/>
            </p:spPr>
          </p:pic>
        </mc:Fallback>
      </mc:AlternateContent>
      <mc:AlternateContent xmlns:mc="http://schemas.openxmlformats.org/markup-compatibility/2006" xmlns:p14="http://schemas.microsoft.com/office/powerpoint/2010/main">
        <mc:Choice Requires="p14">
          <p:contentPart r:id="rId937" p14:bwMode="auto">
            <p14:nvContentPartPr>
              <p14:cNvPr id="472" name="Ink 471"/>
              <p14:cNvContentPartPr/>
              <p14:nvPr/>
            </p14:nvContentPartPr>
            <p14:xfrm>
              <a:off x="8267700" y="6381750"/>
              <a:ext cx="146050" cy="146050"/>
            </p14:xfrm>
          </p:contentPart>
        </mc:Choice>
        <mc:Fallback xmlns="">
          <p:pic>
            <p:nvPicPr>
              <p:cNvPr id="472" name="Ink 471"/>
            </p:nvPicPr>
            <p:blipFill>
              <a:blip r:embed="rId938"/>
            </p:blipFill>
            <p:spPr>
              <a:xfrm>
                <a:off x="8267700" y="6381750"/>
                <a:ext cx="146050" cy="146050"/>
              </a:xfrm>
              <a:prstGeom prst="rect"/>
            </p:spPr>
          </p:pic>
        </mc:Fallback>
      </mc:AlternateContent>
      <mc:AlternateContent xmlns:mc="http://schemas.openxmlformats.org/markup-compatibility/2006" xmlns:p14="http://schemas.microsoft.com/office/powerpoint/2010/main">
        <mc:Choice Requires="p14">
          <p:contentPart r:id="rId939" p14:bwMode="auto">
            <p14:nvContentPartPr>
              <p14:cNvPr id="473" name="Ink 472"/>
              <p14:cNvContentPartPr/>
              <p14:nvPr/>
            </p14:nvContentPartPr>
            <p14:xfrm>
              <a:off x="8439150" y="6438900"/>
              <a:ext cx="95250" cy="133350"/>
            </p14:xfrm>
          </p:contentPart>
        </mc:Choice>
        <mc:Fallback xmlns="">
          <p:pic>
            <p:nvPicPr>
              <p:cNvPr id="473" name="Ink 472"/>
            </p:nvPicPr>
            <p:blipFill>
              <a:blip r:embed="rId940"/>
            </p:blipFill>
            <p:spPr>
              <a:xfrm>
                <a:off x="8439150" y="6438900"/>
                <a:ext cx="95250" cy="133350"/>
              </a:xfrm>
              <a:prstGeom prst="rect"/>
            </p:spPr>
          </p:pic>
        </mc:Fallback>
      </mc:AlternateContent>
      <mc:AlternateContent xmlns:mc="http://schemas.openxmlformats.org/markup-compatibility/2006" xmlns:p14="http://schemas.microsoft.com/office/powerpoint/2010/main">
        <mc:Choice Requires="p14">
          <p:contentPart r:id="rId941" p14:bwMode="auto">
            <p14:nvContentPartPr>
              <p14:cNvPr id="474" name="Ink 473"/>
              <p14:cNvContentPartPr/>
              <p14:nvPr/>
            </p14:nvContentPartPr>
            <p14:xfrm>
              <a:off x="8566150" y="6508750"/>
              <a:ext cx="12700" cy="133350"/>
            </p14:xfrm>
          </p:contentPart>
        </mc:Choice>
        <mc:Fallback xmlns="">
          <p:pic>
            <p:nvPicPr>
              <p:cNvPr id="474" name="Ink 473"/>
            </p:nvPicPr>
            <p:blipFill>
              <a:blip r:embed="rId942"/>
            </p:blipFill>
            <p:spPr>
              <a:xfrm>
                <a:off x="8566150" y="6508750"/>
                <a:ext cx="12700" cy="133350"/>
              </a:xfrm>
              <a:prstGeom prst="rect"/>
            </p:spPr>
          </p:pic>
        </mc:Fallback>
      </mc:AlternateContent>
      <mc:AlternateContent xmlns:mc="http://schemas.openxmlformats.org/markup-compatibility/2006" xmlns:p14="http://schemas.microsoft.com/office/powerpoint/2010/main">
        <mc:Choice Requires="p14">
          <p:contentPart r:id="rId943" p14:bwMode="auto">
            <p14:nvContentPartPr>
              <p14:cNvPr id="475" name="Ink 474"/>
              <p14:cNvContentPartPr/>
              <p14:nvPr/>
            </p14:nvContentPartPr>
            <p14:xfrm>
              <a:off x="8953500" y="6248400"/>
              <a:ext cx="95250" cy="101600"/>
            </p14:xfrm>
          </p:contentPart>
        </mc:Choice>
        <mc:Fallback xmlns="">
          <p:pic>
            <p:nvPicPr>
              <p:cNvPr id="475" name="Ink 474"/>
            </p:nvPicPr>
            <p:blipFill>
              <a:blip r:embed="rId944"/>
            </p:blipFill>
            <p:spPr>
              <a:xfrm>
                <a:off x="8953500" y="6248400"/>
                <a:ext cx="95250" cy="101600"/>
              </a:xfrm>
              <a:prstGeom prst="rect"/>
            </p:spPr>
          </p:pic>
        </mc:Fallback>
      </mc:AlternateContent>
      <mc:AlternateContent xmlns:mc="http://schemas.openxmlformats.org/markup-compatibility/2006" xmlns:p14="http://schemas.microsoft.com/office/powerpoint/2010/main">
        <mc:Choice Requires="p14">
          <p:contentPart r:id="rId945" p14:bwMode="auto">
            <p14:nvContentPartPr>
              <p14:cNvPr id="476" name="Ink 475"/>
              <p14:cNvContentPartPr/>
              <p14:nvPr/>
            </p14:nvContentPartPr>
            <p14:xfrm>
              <a:off x="8947150" y="6273800"/>
              <a:ext cx="120650" cy="101600"/>
            </p14:xfrm>
          </p:contentPart>
        </mc:Choice>
        <mc:Fallback xmlns="">
          <p:pic>
            <p:nvPicPr>
              <p:cNvPr id="476" name="Ink 475"/>
            </p:nvPicPr>
            <p:blipFill>
              <a:blip r:embed="rId946"/>
            </p:blipFill>
            <p:spPr>
              <a:xfrm>
                <a:off x="8947150" y="6273800"/>
                <a:ext cx="120650" cy="101600"/>
              </a:xfrm>
              <a:prstGeom prst="rect"/>
            </p:spPr>
          </p:pic>
        </mc:Fallback>
      </mc:AlternateContent>
      <mc:AlternateContent xmlns:mc="http://schemas.openxmlformats.org/markup-compatibility/2006" xmlns:p14="http://schemas.microsoft.com/office/powerpoint/2010/main">
        <mc:Choice Requires="p14">
          <p:contentPart r:id="rId947" p14:bwMode="auto">
            <p14:nvContentPartPr>
              <p14:cNvPr id="477" name="Ink 476"/>
              <p14:cNvContentPartPr/>
              <p14:nvPr/>
            </p14:nvContentPartPr>
            <p14:xfrm>
              <a:off x="9213850" y="6108700"/>
              <a:ext cx="139700" cy="171450"/>
            </p14:xfrm>
          </p:contentPart>
        </mc:Choice>
        <mc:Fallback xmlns="">
          <p:pic>
            <p:nvPicPr>
              <p:cNvPr id="477" name="Ink 476"/>
            </p:nvPicPr>
            <p:blipFill>
              <a:blip r:embed="rId948"/>
            </p:blipFill>
            <p:spPr>
              <a:xfrm>
                <a:off x="9213850" y="6108700"/>
                <a:ext cx="139700" cy="171450"/>
              </a:xfrm>
              <a:prstGeom prst="rect"/>
            </p:spPr>
          </p:pic>
        </mc:Fallback>
      </mc:AlternateContent>
      <mc:AlternateContent xmlns:mc="http://schemas.openxmlformats.org/markup-compatibility/2006" xmlns:p14="http://schemas.microsoft.com/office/powerpoint/2010/main">
        <mc:Choice Requires="p14">
          <p:contentPart r:id="rId949" p14:bwMode="auto">
            <p14:nvContentPartPr>
              <p14:cNvPr id="478" name="Ink 477"/>
              <p14:cNvContentPartPr/>
              <p14:nvPr/>
            </p14:nvContentPartPr>
            <p14:xfrm>
              <a:off x="9461500" y="6165850"/>
              <a:ext cx="120650" cy="120650"/>
            </p14:xfrm>
          </p:contentPart>
        </mc:Choice>
        <mc:Fallback xmlns="">
          <p:pic>
            <p:nvPicPr>
              <p:cNvPr id="478" name="Ink 477"/>
            </p:nvPicPr>
            <p:blipFill>
              <a:blip r:embed="rId950"/>
            </p:blipFill>
            <p:spPr>
              <a:xfrm>
                <a:off x="9461500" y="6165850"/>
                <a:ext cx="120650" cy="120650"/>
              </a:xfrm>
              <a:prstGeom prst="rect"/>
            </p:spPr>
          </p:pic>
        </mc:Fallback>
      </mc:AlternateContent>
      <mc:AlternateContent xmlns:mc="http://schemas.openxmlformats.org/markup-compatibility/2006" xmlns:p14="http://schemas.microsoft.com/office/powerpoint/2010/main">
        <mc:Choice Requires="p14">
          <p:contentPart r:id="rId951" p14:bwMode="auto">
            <p14:nvContentPartPr>
              <p14:cNvPr id="479" name="Ink 478"/>
              <p14:cNvContentPartPr/>
              <p14:nvPr/>
            </p14:nvContentPartPr>
            <p14:xfrm>
              <a:off x="9632950" y="6210300"/>
              <a:ext cx="12700" cy="101600"/>
            </p14:xfrm>
          </p:contentPart>
        </mc:Choice>
        <mc:Fallback xmlns="">
          <p:pic>
            <p:nvPicPr>
              <p:cNvPr id="479" name="Ink 478"/>
            </p:nvPicPr>
            <p:blipFill>
              <a:blip r:embed="rId952"/>
            </p:blipFill>
            <p:spPr>
              <a:xfrm>
                <a:off x="9632950" y="6210300"/>
                <a:ext cx="12700" cy="101600"/>
              </a:xfrm>
              <a:prstGeom prst="rect"/>
            </p:spPr>
          </p:pic>
        </mc:Fallback>
      </mc:AlternateContent>
      <mc:AlternateContent xmlns:mc="http://schemas.openxmlformats.org/markup-compatibility/2006" xmlns:p14="http://schemas.microsoft.com/office/powerpoint/2010/main">
        <mc:Choice Requires="p14">
          <p:contentPart r:id="rId953" p14:bwMode="auto">
            <p14:nvContentPartPr>
              <p14:cNvPr id="480" name="Ink 479"/>
              <p14:cNvContentPartPr/>
              <p14:nvPr/>
            </p14:nvContentPartPr>
            <p14:xfrm>
              <a:off x="9175750" y="6330950"/>
              <a:ext cx="647700" cy="19050"/>
            </p14:xfrm>
          </p:contentPart>
        </mc:Choice>
        <mc:Fallback xmlns="">
          <p:pic>
            <p:nvPicPr>
              <p:cNvPr id="480" name="Ink 479"/>
            </p:nvPicPr>
            <p:blipFill>
              <a:blip r:embed="rId954"/>
            </p:blipFill>
            <p:spPr>
              <a:xfrm>
                <a:off x="9175750" y="6330950"/>
                <a:ext cx="647700" cy="19050"/>
              </a:xfrm>
              <a:prstGeom prst="rect"/>
            </p:spPr>
          </p:pic>
        </mc:Fallback>
      </mc:AlternateContent>
      <mc:AlternateContent xmlns:mc="http://schemas.openxmlformats.org/markup-compatibility/2006" xmlns:p14="http://schemas.microsoft.com/office/powerpoint/2010/main">
        <mc:Choice Requires="p14">
          <p:contentPart r:id="rId955" p14:bwMode="auto">
            <p14:nvContentPartPr>
              <p14:cNvPr id="481" name="Ink 480"/>
              <p14:cNvContentPartPr/>
              <p14:nvPr/>
            </p14:nvContentPartPr>
            <p14:xfrm>
              <a:off x="2584450" y="1885950"/>
              <a:ext cx="133350" cy="120650"/>
            </p14:xfrm>
          </p:contentPart>
        </mc:Choice>
        <mc:Fallback xmlns="">
          <p:pic>
            <p:nvPicPr>
              <p:cNvPr id="481" name="Ink 480"/>
            </p:nvPicPr>
            <p:blipFill>
              <a:blip r:embed="rId956"/>
            </p:blipFill>
            <p:spPr>
              <a:xfrm>
                <a:off x="2584450" y="1885950"/>
                <a:ext cx="133350" cy="120650"/>
              </a:xfrm>
              <a:prstGeom prst="rect"/>
            </p:spPr>
          </p:pic>
        </mc:Fallback>
      </mc:AlternateContent>
      <mc:AlternateContent xmlns:mc="http://schemas.openxmlformats.org/markup-compatibility/2006" xmlns:p14="http://schemas.microsoft.com/office/powerpoint/2010/main">
        <mc:Choice Requires="p14">
          <p:contentPart r:id="rId957" p14:bwMode="auto">
            <p14:nvContentPartPr>
              <p14:cNvPr id="482" name="Ink 481"/>
              <p14:cNvContentPartPr/>
              <p14:nvPr/>
            </p14:nvContentPartPr>
            <p14:xfrm>
              <a:off x="2590800" y="1873250"/>
              <a:ext cx="152400" cy="114300"/>
            </p14:xfrm>
          </p:contentPart>
        </mc:Choice>
        <mc:Fallback xmlns="">
          <p:pic>
            <p:nvPicPr>
              <p:cNvPr id="482" name="Ink 481"/>
            </p:nvPicPr>
            <p:blipFill>
              <a:blip r:embed="rId958"/>
            </p:blipFill>
            <p:spPr>
              <a:xfrm>
                <a:off x="2590800" y="1873250"/>
                <a:ext cx="152400" cy="114300"/>
              </a:xfrm>
              <a:prstGeom prst="rect"/>
            </p:spPr>
          </p:pic>
        </mc:Fallback>
      </mc:AlternateContent>
      <mc:AlternateContent xmlns:mc="http://schemas.openxmlformats.org/markup-compatibility/2006" xmlns:p14="http://schemas.microsoft.com/office/powerpoint/2010/main">
        <mc:Choice Requires="p14">
          <p:contentPart r:id="rId959" p14:bwMode="auto">
            <p14:nvContentPartPr>
              <p14:cNvPr id="483" name="Ink 482"/>
              <p14:cNvContentPartPr/>
              <p14:nvPr/>
            </p14:nvContentPartPr>
            <p14:xfrm>
              <a:off x="9290050" y="6432550"/>
              <a:ext cx="127000" cy="127000"/>
            </p14:xfrm>
          </p:contentPart>
        </mc:Choice>
        <mc:Fallback xmlns="">
          <p:pic>
            <p:nvPicPr>
              <p:cNvPr id="483" name="Ink 482"/>
            </p:nvPicPr>
            <p:blipFill>
              <a:blip r:embed="rId960"/>
            </p:blipFill>
            <p:spPr>
              <a:xfrm>
                <a:off x="9290050" y="6432550"/>
                <a:ext cx="127000" cy="127000"/>
              </a:xfrm>
              <a:prstGeom prst="rect"/>
            </p:spPr>
          </p:pic>
        </mc:Fallback>
      </mc:AlternateContent>
      <mc:AlternateContent xmlns:mc="http://schemas.openxmlformats.org/markup-compatibility/2006" xmlns:p14="http://schemas.microsoft.com/office/powerpoint/2010/main">
        <mc:Choice Requires="p14">
          <p:contentPart r:id="rId961" p14:bwMode="auto">
            <p14:nvContentPartPr>
              <p14:cNvPr id="484" name="Ink 483"/>
              <p14:cNvContentPartPr/>
              <p14:nvPr/>
            </p14:nvContentPartPr>
            <p14:xfrm>
              <a:off x="9518650" y="6445250"/>
              <a:ext cx="107950" cy="120650"/>
            </p14:xfrm>
          </p:contentPart>
        </mc:Choice>
        <mc:Fallback xmlns="">
          <p:pic>
            <p:nvPicPr>
              <p:cNvPr id="484" name="Ink 483"/>
            </p:nvPicPr>
            <p:blipFill>
              <a:blip r:embed="rId962"/>
            </p:blipFill>
            <p:spPr>
              <a:xfrm>
                <a:off x="9518650" y="6445250"/>
                <a:ext cx="107950" cy="120650"/>
              </a:xfrm>
              <a:prstGeom prst="rect"/>
            </p:spPr>
          </p:pic>
        </mc:Fallback>
      </mc:AlternateContent>
      <mc:AlternateContent xmlns:mc="http://schemas.openxmlformats.org/markup-compatibility/2006" xmlns:p14="http://schemas.microsoft.com/office/powerpoint/2010/main">
        <mc:Choice Requires="p14">
          <p:contentPart r:id="rId963" p14:bwMode="auto">
            <p14:nvContentPartPr>
              <p14:cNvPr id="485" name="Ink 484"/>
              <p14:cNvContentPartPr/>
              <p14:nvPr/>
            </p14:nvContentPartPr>
            <p14:xfrm>
              <a:off x="9696450" y="6502400"/>
              <a:ext cx="12700" cy="107950"/>
            </p14:xfrm>
          </p:contentPart>
        </mc:Choice>
        <mc:Fallback xmlns="">
          <p:pic>
            <p:nvPicPr>
              <p:cNvPr id="485" name="Ink 484"/>
            </p:nvPicPr>
            <p:blipFill>
              <a:blip r:embed="rId964"/>
            </p:blipFill>
            <p:spPr>
              <a:xfrm>
                <a:off x="9696450" y="6502400"/>
                <a:ext cx="12700" cy="107950"/>
              </a:xfrm>
              <a:prstGeom prst="rect"/>
            </p:spPr>
          </p:pic>
        </mc:Fallback>
      </mc:AlternateContent>
      <mc:AlternateContent xmlns:mc="http://schemas.openxmlformats.org/markup-compatibility/2006" xmlns:p14="http://schemas.microsoft.com/office/powerpoint/2010/main">
        <mc:Choice Requires="p14">
          <p:contentPart r:id="rId965" p14:bwMode="auto">
            <p14:nvContentPartPr>
              <p14:cNvPr id="486" name="Ink 485"/>
              <p14:cNvContentPartPr/>
              <p14:nvPr/>
            </p14:nvContentPartPr>
            <p14:xfrm>
              <a:off x="9855200" y="6292850"/>
              <a:ext cx="127000" cy="107950"/>
            </p14:xfrm>
          </p:contentPart>
        </mc:Choice>
        <mc:Fallback xmlns="">
          <p:pic>
            <p:nvPicPr>
              <p:cNvPr id="486" name="Ink 485"/>
            </p:nvPicPr>
            <p:blipFill>
              <a:blip r:embed="rId966"/>
            </p:blipFill>
            <p:spPr>
              <a:xfrm>
                <a:off x="9855200" y="6292850"/>
                <a:ext cx="127000" cy="107950"/>
              </a:xfrm>
              <a:prstGeom prst="rect"/>
            </p:spPr>
          </p:pic>
        </mc:Fallback>
      </mc:AlternateContent>
      <mc:AlternateContent xmlns:mc="http://schemas.openxmlformats.org/markup-compatibility/2006" xmlns:p14="http://schemas.microsoft.com/office/powerpoint/2010/main">
        <mc:Choice Requires="p14">
          <p:contentPart r:id="rId967" p14:bwMode="auto">
            <p14:nvContentPartPr>
              <p14:cNvPr id="487" name="Ink 486"/>
              <p14:cNvContentPartPr/>
              <p14:nvPr/>
            </p14:nvContentPartPr>
            <p14:xfrm>
              <a:off x="10179050" y="6083300"/>
              <a:ext cx="101600" cy="177800"/>
            </p14:xfrm>
          </p:contentPart>
        </mc:Choice>
        <mc:Fallback xmlns="">
          <p:pic>
            <p:nvPicPr>
              <p:cNvPr id="487" name="Ink 486"/>
            </p:nvPicPr>
            <p:blipFill>
              <a:blip r:embed="rId968"/>
            </p:blipFill>
            <p:spPr>
              <a:xfrm>
                <a:off x="10179050" y="6083300"/>
                <a:ext cx="101600" cy="177800"/>
              </a:xfrm>
              <a:prstGeom prst="rect"/>
            </p:spPr>
          </p:pic>
        </mc:Fallback>
      </mc:AlternateContent>
      <mc:AlternateContent xmlns:mc="http://schemas.openxmlformats.org/markup-compatibility/2006" xmlns:p14="http://schemas.microsoft.com/office/powerpoint/2010/main">
        <mc:Choice Requires="p14">
          <p:contentPart r:id="rId969" p14:bwMode="auto">
            <p14:nvContentPartPr>
              <p14:cNvPr id="488" name="Ink 487"/>
              <p14:cNvContentPartPr/>
              <p14:nvPr/>
            </p14:nvContentPartPr>
            <p14:xfrm>
              <a:off x="10369550" y="6134100"/>
              <a:ext cx="82550" cy="127000"/>
            </p14:xfrm>
          </p:contentPart>
        </mc:Choice>
        <mc:Fallback xmlns="">
          <p:pic>
            <p:nvPicPr>
              <p:cNvPr id="488" name="Ink 487"/>
            </p:nvPicPr>
            <p:blipFill>
              <a:blip r:embed="rId970"/>
            </p:blipFill>
            <p:spPr>
              <a:xfrm>
                <a:off x="10369550" y="6134100"/>
                <a:ext cx="82550" cy="127000"/>
              </a:xfrm>
              <a:prstGeom prst="rect"/>
            </p:spPr>
          </p:pic>
        </mc:Fallback>
      </mc:AlternateContent>
      <mc:AlternateContent xmlns:mc="http://schemas.openxmlformats.org/markup-compatibility/2006" xmlns:p14="http://schemas.microsoft.com/office/powerpoint/2010/main">
        <mc:Choice Requires="p14">
          <p:contentPart r:id="rId971" p14:bwMode="auto">
            <p14:nvContentPartPr>
              <p14:cNvPr id="489" name="Ink 488"/>
              <p14:cNvContentPartPr/>
              <p14:nvPr/>
            </p14:nvContentPartPr>
            <p14:xfrm>
              <a:off x="10483850" y="6216650"/>
              <a:ext cx="31750" cy="107950"/>
            </p14:xfrm>
          </p:contentPart>
        </mc:Choice>
        <mc:Fallback xmlns="">
          <p:pic>
            <p:nvPicPr>
              <p:cNvPr id="489" name="Ink 488"/>
            </p:nvPicPr>
            <p:blipFill>
              <a:blip r:embed="rId972"/>
            </p:blipFill>
            <p:spPr>
              <a:xfrm>
                <a:off x="10483850" y="6216650"/>
                <a:ext cx="31750" cy="107950"/>
              </a:xfrm>
              <a:prstGeom prst="rect"/>
            </p:spPr>
          </p:pic>
        </mc:Fallback>
      </mc:AlternateContent>
      <mc:AlternateContent xmlns:mc="http://schemas.openxmlformats.org/markup-compatibility/2006" xmlns:p14="http://schemas.microsoft.com/office/powerpoint/2010/main">
        <mc:Choice Requires="p14">
          <p:contentPart r:id="rId973" p14:bwMode="auto">
            <p14:nvContentPartPr>
              <p14:cNvPr id="490" name="Ink 489"/>
              <p14:cNvContentPartPr/>
              <p14:nvPr/>
            </p14:nvContentPartPr>
            <p14:xfrm>
              <a:off x="10083800" y="6318250"/>
              <a:ext cx="558800" cy="25400"/>
            </p14:xfrm>
          </p:contentPart>
        </mc:Choice>
        <mc:Fallback xmlns="">
          <p:pic>
            <p:nvPicPr>
              <p:cNvPr id="490" name="Ink 489"/>
            </p:nvPicPr>
            <p:blipFill>
              <a:blip r:embed="rId974"/>
            </p:blipFill>
            <p:spPr>
              <a:xfrm>
                <a:off x="10083800" y="6318250"/>
                <a:ext cx="558800" cy="25400"/>
              </a:xfrm>
              <a:prstGeom prst="rect"/>
            </p:spPr>
          </p:pic>
        </mc:Fallback>
      </mc:AlternateContent>
      <mc:AlternateContent xmlns:mc="http://schemas.openxmlformats.org/markup-compatibility/2006" xmlns:p14="http://schemas.microsoft.com/office/powerpoint/2010/main">
        <mc:Choice Requires="p14">
          <p:contentPart r:id="rId975" p14:bwMode="auto">
            <p14:nvContentPartPr>
              <p14:cNvPr id="491" name="Ink 490"/>
              <p14:cNvContentPartPr/>
              <p14:nvPr/>
            </p14:nvContentPartPr>
            <p14:xfrm>
              <a:off x="10229850" y="6426200"/>
              <a:ext cx="120650" cy="114300"/>
            </p14:xfrm>
          </p:contentPart>
        </mc:Choice>
        <mc:Fallback xmlns="">
          <p:pic>
            <p:nvPicPr>
              <p:cNvPr id="491" name="Ink 490"/>
            </p:nvPicPr>
            <p:blipFill>
              <a:blip r:embed="rId976"/>
            </p:blipFill>
            <p:spPr>
              <a:xfrm>
                <a:off x="10229850" y="6426200"/>
                <a:ext cx="120650" cy="114300"/>
              </a:xfrm>
              <a:prstGeom prst="rect"/>
            </p:spPr>
          </p:pic>
        </mc:Fallback>
      </mc:AlternateContent>
      <mc:AlternateContent xmlns:mc="http://schemas.openxmlformats.org/markup-compatibility/2006" xmlns:p14="http://schemas.microsoft.com/office/powerpoint/2010/main">
        <mc:Choice Requires="p14">
          <p:contentPart r:id="rId977" p14:bwMode="auto">
            <p14:nvContentPartPr>
              <p14:cNvPr id="492" name="Ink 491"/>
              <p14:cNvContentPartPr/>
              <p14:nvPr/>
            </p14:nvContentPartPr>
            <p14:xfrm>
              <a:off x="10401300" y="6477000"/>
              <a:ext cx="114300" cy="88900"/>
            </p14:xfrm>
          </p:contentPart>
        </mc:Choice>
        <mc:Fallback xmlns="">
          <p:pic>
            <p:nvPicPr>
              <p:cNvPr id="492" name="Ink 491"/>
            </p:nvPicPr>
            <p:blipFill>
              <a:blip r:embed="rId978"/>
            </p:blipFill>
            <p:spPr>
              <a:xfrm>
                <a:off x="10401300" y="6477000"/>
                <a:ext cx="114300" cy="88900"/>
              </a:xfrm>
              <a:prstGeom prst="rect"/>
            </p:spPr>
          </p:pic>
        </mc:Fallback>
      </mc:AlternateContent>
      <mc:AlternateContent xmlns:mc="http://schemas.openxmlformats.org/markup-compatibility/2006" xmlns:p14="http://schemas.microsoft.com/office/powerpoint/2010/main">
        <mc:Choice Requires="p14">
          <p:contentPart r:id="rId979" p14:bwMode="auto">
            <p14:nvContentPartPr>
              <p14:cNvPr id="493" name="Ink 492"/>
              <p14:cNvContentPartPr/>
              <p14:nvPr/>
            </p14:nvContentPartPr>
            <p14:xfrm>
              <a:off x="10426700" y="6438900"/>
              <a:ext cx="184150" cy="152400"/>
            </p14:xfrm>
          </p:contentPart>
        </mc:Choice>
        <mc:Fallback xmlns="">
          <p:pic>
            <p:nvPicPr>
              <p:cNvPr id="493" name="Ink 492"/>
            </p:nvPicPr>
            <p:blipFill>
              <a:blip r:embed="rId980"/>
            </p:blipFill>
            <p:spPr>
              <a:xfrm>
                <a:off x="10426700" y="6438900"/>
                <a:ext cx="184150" cy="152400"/>
              </a:xfrm>
              <a:prstGeom prst="rect"/>
            </p:spPr>
          </p:pic>
        </mc:Fallback>
      </mc:AlternateContent>
      <mc:AlternateContent xmlns:mc="http://schemas.openxmlformats.org/markup-compatibility/2006" xmlns:p14="http://schemas.microsoft.com/office/powerpoint/2010/main">
        <mc:Choice Requires="p14">
          <p:contentPart r:id="rId981" p14:bwMode="auto">
            <p14:nvContentPartPr>
              <p14:cNvPr id="494" name="Ink 493"/>
              <p14:cNvContentPartPr/>
              <p14:nvPr/>
            </p14:nvContentPartPr>
            <p14:xfrm>
              <a:off x="10706100" y="6521450"/>
              <a:ext cx="25400" cy="177800"/>
            </p14:xfrm>
          </p:contentPart>
        </mc:Choice>
        <mc:Fallback xmlns="">
          <p:pic>
            <p:nvPicPr>
              <p:cNvPr id="494" name="Ink 493"/>
            </p:nvPicPr>
            <p:blipFill>
              <a:blip r:embed="rId982"/>
            </p:blipFill>
            <p:spPr>
              <a:xfrm>
                <a:off x="10706100" y="6521450"/>
                <a:ext cx="25400" cy="177800"/>
              </a:xfrm>
              <a:prstGeom prst="rect"/>
            </p:spPr>
          </p:pic>
        </mc:Fallback>
      </mc:AlternateContent>
      <mc:AlternateContent xmlns:mc="http://schemas.openxmlformats.org/markup-compatibility/2006" xmlns:p14="http://schemas.microsoft.com/office/powerpoint/2010/main">
        <mc:Choice Requires="p14">
          <p:contentPart r:id="rId983" p14:bwMode="auto">
            <p14:nvContentPartPr>
              <p14:cNvPr id="495" name="Ink 494"/>
              <p14:cNvContentPartPr/>
              <p14:nvPr/>
            </p14:nvContentPartPr>
            <p14:xfrm>
              <a:off x="7131050" y="5949950"/>
              <a:ext cx="57150" cy="641350"/>
            </p14:xfrm>
          </p:contentPart>
        </mc:Choice>
        <mc:Fallback xmlns="">
          <p:pic>
            <p:nvPicPr>
              <p:cNvPr id="495" name="Ink 494"/>
            </p:nvPicPr>
            <p:blipFill>
              <a:blip r:embed="rId984"/>
            </p:blipFill>
            <p:spPr>
              <a:xfrm>
                <a:off x="7131050" y="5949950"/>
                <a:ext cx="57150" cy="641350"/>
              </a:xfrm>
              <a:prstGeom prst="rect"/>
            </p:spPr>
          </p:pic>
        </mc:Fallback>
      </mc:AlternateContent>
      <mc:AlternateContent xmlns:mc="http://schemas.openxmlformats.org/markup-compatibility/2006" xmlns:p14="http://schemas.microsoft.com/office/powerpoint/2010/main">
        <mc:Choice Requires="p14">
          <p:contentPart r:id="rId985" p14:bwMode="auto">
            <p14:nvContentPartPr>
              <p14:cNvPr id="496" name="Ink 495"/>
              <p14:cNvContentPartPr/>
              <p14:nvPr/>
            </p14:nvContentPartPr>
            <p14:xfrm>
              <a:off x="7080250" y="5949950"/>
              <a:ext cx="850900" cy="774700"/>
            </p14:xfrm>
          </p:contentPart>
        </mc:Choice>
        <mc:Fallback xmlns="">
          <p:pic>
            <p:nvPicPr>
              <p:cNvPr id="496" name="Ink 495"/>
            </p:nvPicPr>
            <p:blipFill>
              <a:blip r:embed="rId986"/>
            </p:blipFill>
            <p:spPr>
              <a:xfrm>
                <a:off x="7080250" y="5949950"/>
                <a:ext cx="850900" cy="774700"/>
              </a:xfrm>
              <a:prstGeom prst="rect"/>
            </p:spPr>
          </p:pic>
        </mc:Fallback>
      </mc:AlternateContent>
      <mc:AlternateContent xmlns:mc="http://schemas.openxmlformats.org/markup-compatibility/2006" xmlns:p14="http://schemas.microsoft.com/office/powerpoint/2010/main">
        <mc:Choice Requires="p14">
          <p:contentPart r:id="rId987" p14:bwMode="auto">
            <p14:nvContentPartPr>
              <p14:cNvPr id="497" name="Ink 496"/>
              <p14:cNvContentPartPr/>
              <p14:nvPr/>
            </p14:nvContentPartPr>
            <p14:xfrm>
              <a:off x="9137650" y="6019800"/>
              <a:ext cx="31750" cy="558800"/>
            </p14:xfrm>
          </p:contentPart>
        </mc:Choice>
        <mc:Fallback xmlns="">
          <p:pic>
            <p:nvPicPr>
              <p:cNvPr id="497" name="Ink 496"/>
            </p:nvPicPr>
            <p:blipFill>
              <a:blip r:embed="rId988"/>
            </p:blipFill>
            <p:spPr>
              <a:xfrm>
                <a:off x="9137650" y="6019800"/>
                <a:ext cx="31750" cy="558800"/>
              </a:xfrm>
              <a:prstGeom prst="rect"/>
            </p:spPr>
          </p:pic>
        </mc:Fallback>
      </mc:AlternateContent>
      <mc:AlternateContent xmlns:mc="http://schemas.openxmlformats.org/markup-compatibility/2006" xmlns:p14="http://schemas.microsoft.com/office/powerpoint/2010/main">
        <mc:Choice Requires="p14">
          <p:contentPart r:id="rId989" p14:bwMode="auto">
            <p14:nvContentPartPr>
              <p14:cNvPr id="498" name="Ink 497"/>
              <p14:cNvContentPartPr/>
              <p14:nvPr/>
            </p14:nvContentPartPr>
            <p14:xfrm>
              <a:off x="9118600" y="6007100"/>
              <a:ext cx="711200" cy="781050"/>
            </p14:xfrm>
          </p:contentPart>
        </mc:Choice>
        <mc:Fallback xmlns="">
          <p:pic>
            <p:nvPicPr>
              <p:cNvPr id="498" name="Ink 497"/>
            </p:nvPicPr>
            <p:blipFill>
              <a:blip r:embed="rId990"/>
            </p:blipFill>
            <p:spPr>
              <a:xfrm>
                <a:off x="9118600" y="6007100"/>
                <a:ext cx="711200" cy="781050"/>
              </a:xfrm>
              <a:prstGeom prst="rect"/>
            </p:spPr>
          </p:pic>
        </mc:Fallback>
      </mc:AlternateContent>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Number Placeholder 1"/>
          <p:cNvSpPr>
            <a:spLocks noGrp="true"/>
          </p:cNvSpPr>
          <p:nvPr>
            <p:ph type="sldNum" sz="quarter" idx="12"/>
          </p:nvPr>
        </p:nvSpPr>
        <p:spPr/>
        <p:txBody>
          <a:bodyPr/>
          <a:p>
            <a:fld id="{49AE70B2-8BF9-45C0-BB95-33D1B9D3A854}" type="slidenum">
              <a:rPr lang="zh-CN" altLang="en-US" smtClean="0"/>
            </a:fld>
            <a:endParaRPr lang="zh-CN" altLang="en-US"/>
          </a:p>
        </p:txBody>
      </p:sp>
      <mc:AlternateContent xmlns:mc="http://schemas.openxmlformats.org/markup-compatibility/2006" xmlns:p14="http://schemas.microsoft.com/office/powerpoint/2010/main">
        <mc:Choice Requires="p14">
          <p:contentPart r:id="rId1" p14:bwMode="auto">
            <p14:nvContentPartPr>
              <p14:cNvPr id="3" name="Ink 2"/>
              <p14:cNvContentPartPr/>
              <p14:nvPr/>
            </p14:nvContentPartPr>
            <p14:xfrm>
              <a:off x="419100" y="355600"/>
              <a:ext cx="95250" cy="209550"/>
            </p14:xfrm>
          </p:contentPart>
        </mc:Choice>
        <mc:Fallback xmlns="">
          <p:pic>
            <p:nvPicPr>
              <p:cNvPr id="3" name="Ink 2"/>
            </p:nvPicPr>
            <p:blipFill>
              <a:blip r:embed="rId2"/>
            </p:blipFill>
            <p:spPr>
              <a:xfrm>
                <a:off x="419100" y="355600"/>
                <a:ext cx="95250" cy="209550"/>
              </a:xfrm>
              <a:prstGeom prst="rect"/>
            </p:spPr>
          </p:pic>
        </mc:Fallback>
      </mc:AlternateContent>
      <mc:AlternateContent xmlns:mc="http://schemas.openxmlformats.org/markup-compatibility/2006" xmlns:p14="http://schemas.microsoft.com/office/powerpoint/2010/main">
        <mc:Choice Requires="p14">
          <p:contentPart r:id="rId3" p14:bwMode="auto">
            <p14:nvContentPartPr>
              <p14:cNvPr id="4" name="Ink 3"/>
              <p14:cNvContentPartPr/>
              <p14:nvPr/>
            </p14:nvContentPartPr>
            <p14:xfrm>
              <a:off x="457200" y="406400"/>
              <a:ext cx="57150" cy="69850"/>
            </p14:xfrm>
          </p:contentPart>
        </mc:Choice>
        <mc:Fallback xmlns="">
          <p:pic>
            <p:nvPicPr>
              <p:cNvPr id="4" name="Ink 3"/>
            </p:nvPicPr>
            <p:blipFill>
              <a:blip r:embed="rId4"/>
            </p:blipFill>
            <p:spPr>
              <a:xfrm>
                <a:off x="457200" y="406400"/>
                <a:ext cx="57150" cy="69850"/>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5" name="Ink 4"/>
              <p14:cNvContentPartPr/>
              <p14:nvPr/>
            </p14:nvContentPartPr>
            <p14:xfrm>
              <a:off x="419100" y="317500"/>
              <a:ext cx="82550" cy="57150"/>
            </p14:xfrm>
          </p:contentPart>
        </mc:Choice>
        <mc:Fallback xmlns="">
          <p:pic>
            <p:nvPicPr>
              <p:cNvPr id="5" name="Ink 4"/>
            </p:nvPicPr>
            <p:blipFill>
              <a:blip r:embed="rId6"/>
            </p:blipFill>
            <p:spPr>
              <a:xfrm>
                <a:off x="419100" y="317500"/>
                <a:ext cx="82550" cy="57150"/>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6" name="Ink 5"/>
              <p14:cNvContentPartPr/>
              <p14:nvPr/>
            </p14:nvContentPartPr>
            <p14:xfrm>
              <a:off x="590550" y="425450"/>
              <a:ext cx="88900" cy="82550"/>
            </p14:xfrm>
          </p:contentPart>
        </mc:Choice>
        <mc:Fallback xmlns="">
          <p:pic>
            <p:nvPicPr>
              <p:cNvPr id="6" name="Ink 5"/>
            </p:nvPicPr>
            <p:blipFill>
              <a:blip r:embed="rId8"/>
            </p:blipFill>
            <p:spPr>
              <a:xfrm>
                <a:off x="590550" y="425450"/>
                <a:ext cx="88900" cy="82550"/>
              </a:xfrm>
              <a:prstGeom prst="rect"/>
            </p:spPr>
          </p:pic>
        </mc:Fallback>
      </mc:AlternateContent>
      <mc:AlternateContent xmlns:mc="http://schemas.openxmlformats.org/markup-compatibility/2006" xmlns:p14="http://schemas.microsoft.com/office/powerpoint/2010/main">
        <mc:Choice Requires="p14">
          <p:contentPart r:id="rId9" p14:bwMode="auto">
            <p14:nvContentPartPr>
              <p14:cNvPr id="7" name="Ink 6"/>
              <p14:cNvContentPartPr/>
              <p14:nvPr/>
            </p14:nvContentPartPr>
            <p14:xfrm>
              <a:off x="609600" y="419100"/>
              <a:ext cx="63500" cy="139700"/>
            </p14:xfrm>
          </p:contentPart>
        </mc:Choice>
        <mc:Fallback xmlns="">
          <p:pic>
            <p:nvPicPr>
              <p:cNvPr id="7" name="Ink 6"/>
            </p:nvPicPr>
            <p:blipFill>
              <a:blip r:embed="rId10"/>
            </p:blipFill>
            <p:spPr>
              <a:xfrm>
                <a:off x="609600" y="419100"/>
                <a:ext cx="63500" cy="139700"/>
              </a:xfrm>
              <a:prstGeom prst="rect"/>
            </p:spPr>
          </p:pic>
        </mc:Fallback>
      </mc:AlternateContent>
      <mc:AlternateContent xmlns:mc="http://schemas.openxmlformats.org/markup-compatibility/2006" xmlns:p14="http://schemas.microsoft.com/office/powerpoint/2010/main">
        <mc:Choice Requires="p14">
          <p:contentPart r:id="rId11" p14:bwMode="auto">
            <p14:nvContentPartPr>
              <p14:cNvPr id="8" name="Ink 7"/>
              <p14:cNvContentPartPr/>
              <p14:nvPr/>
            </p14:nvContentPartPr>
            <p14:xfrm>
              <a:off x="387350" y="609600"/>
              <a:ext cx="349250" cy="50800"/>
            </p14:xfrm>
          </p:contentPart>
        </mc:Choice>
        <mc:Fallback xmlns="">
          <p:pic>
            <p:nvPicPr>
              <p:cNvPr id="8" name="Ink 7"/>
            </p:nvPicPr>
            <p:blipFill>
              <a:blip r:embed="rId12"/>
            </p:blipFill>
            <p:spPr>
              <a:xfrm>
                <a:off x="387350" y="609600"/>
                <a:ext cx="349250" cy="50800"/>
              </a:xfrm>
              <a:prstGeom prst="rect"/>
            </p:spPr>
          </p:pic>
        </mc:Fallback>
      </mc:AlternateContent>
      <mc:AlternateContent xmlns:mc="http://schemas.openxmlformats.org/markup-compatibility/2006" xmlns:p14="http://schemas.microsoft.com/office/powerpoint/2010/main">
        <mc:Choice Requires="p14">
          <p:contentPart r:id="rId13" p14:bwMode="auto">
            <p14:nvContentPartPr>
              <p14:cNvPr id="9" name="Ink 8"/>
              <p14:cNvContentPartPr/>
              <p14:nvPr/>
            </p14:nvContentPartPr>
            <p14:xfrm>
              <a:off x="819150" y="476250"/>
              <a:ext cx="165100" cy="19050"/>
            </p14:xfrm>
          </p:contentPart>
        </mc:Choice>
        <mc:Fallback xmlns="">
          <p:pic>
            <p:nvPicPr>
              <p:cNvPr id="9" name="Ink 8"/>
            </p:nvPicPr>
            <p:blipFill>
              <a:blip r:embed="rId14"/>
            </p:blipFill>
            <p:spPr>
              <a:xfrm>
                <a:off x="819150" y="476250"/>
                <a:ext cx="165100" cy="19050"/>
              </a:xfrm>
              <a:prstGeom prst="rect"/>
            </p:spPr>
          </p:pic>
        </mc:Fallback>
      </mc:AlternateContent>
      <mc:AlternateContent xmlns:mc="http://schemas.openxmlformats.org/markup-compatibility/2006" xmlns:p14="http://schemas.microsoft.com/office/powerpoint/2010/main">
        <mc:Choice Requires="p14">
          <p:contentPart r:id="rId15" p14:bwMode="auto">
            <p14:nvContentPartPr>
              <p14:cNvPr id="10" name="Ink 9"/>
              <p14:cNvContentPartPr/>
              <p14:nvPr/>
            </p14:nvContentPartPr>
            <p14:xfrm>
              <a:off x="908050" y="431800"/>
              <a:ext cx="114300" cy="127000"/>
            </p14:xfrm>
          </p:contentPart>
        </mc:Choice>
        <mc:Fallback xmlns="">
          <p:pic>
            <p:nvPicPr>
              <p:cNvPr id="10" name="Ink 9"/>
            </p:nvPicPr>
            <p:blipFill>
              <a:blip r:embed="rId16"/>
            </p:blipFill>
            <p:spPr>
              <a:xfrm>
                <a:off x="908050" y="431800"/>
                <a:ext cx="114300" cy="127000"/>
              </a:xfrm>
              <a:prstGeom prst="rect"/>
            </p:spPr>
          </p:pic>
        </mc:Fallback>
      </mc:AlternateContent>
      <mc:AlternateContent xmlns:mc="http://schemas.openxmlformats.org/markup-compatibility/2006" xmlns:p14="http://schemas.microsoft.com/office/powerpoint/2010/main">
        <mc:Choice Requires="p14">
          <p:contentPart r:id="rId17" p14:bwMode="auto">
            <p14:nvContentPartPr>
              <p14:cNvPr id="11" name="Ink 10"/>
              <p14:cNvContentPartPr/>
              <p14:nvPr/>
            </p14:nvContentPartPr>
            <p14:xfrm>
              <a:off x="3416300" y="876300"/>
              <a:ext cx="508000" cy="482600"/>
            </p14:xfrm>
          </p:contentPart>
        </mc:Choice>
        <mc:Fallback xmlns="">
          <p:pic>
            <p:nvPicPr>
              <p:cNvPr id="11" name="Ink 10"/>
            </p:nvPicPr>
            <p:blipFill>
              <a:blip r:embed="rId18"/>
            </p:blipFill>
            <p:spPr>
              <a:xfrm>
                <a:off x="3416300" y="876300"/>
                <a:ext cx="508000" cy="482600"/>
              </a:xfrm>
              <a:prstGeom prst="rect"/>
            </p:spPr>
          </p:pic>
        </mc:Fallback>
      </mc:AlternateContent>
      <mc:AlternateContent xmlns:mc="http://schemas.openxmlformats.org/markup-compatibility/2006" xmlns:p14="http://schemas.microsoft.com/office/powerpoint/2010/main">
        <mc:Choice Requires="p14">
          <p:contentPart r:id="rId19" p14:bwMode="auto">
            <p14:nvContentPartPr>
              <p14:cNvPr id="12" name="Ink 11"/>
              <p14:cNvContentPartPr/>
              <p14:nvPr/>
            </p14:nvContentPartPr>
            <p14:xfrm>
              <a:off x="2216150" y="1016000"/>
              <a:ext cx="1181100" cy="146050"/>
            </p14:xfrm>
          </p:contentPart>
        </mc:Choice>
        <mc:Fallback xmlns="">
          <p:pic>
            <p:nvPicPr>
              <p:cNvPr id="12" name="Ink 11"/>
            </p:nvPicPr>
            <p:blipFill>
              <a:blip r:embed="rId20"/>
            </p:blipFill>
            <p:spPr>
              <a:xfrm>
                <a:off x="2216150" y="1016000"/>
                <a:ext cx="1181100" cy="146050"/>
              </a:xfrm>
              <a:prstGeom prst="rect"/>
            </p:spPr>
          </p:pic>
        </mc:Fallback>
      </mc:AlternateContent>
      <mc:AlternateContent xmlns:mc="http://schemas.openxmlformats.org/markup-compatibility/2006" xmlns:p14="http://schemas.microsoft.com/office/powerpoint/2010/main">
        <mc:Choice Requires="p14">
          <p:contentPart r:id="rId21" p14:bwMode="auto">
            <p14:nvContentPartPr>
              <p14:cNvPr id="13" name="Ink 12"/>
              <p14:cNvContentPartPr/>
              <p14:nvPr/>
            </p14:nvContentPartPr>
            <p14:xfrm>
              <a:off x="2184400" y="1085850"/>
              <a:ext cx="69850" cy="76200"/>
            </p14:xfrm>
          </p:contentPart>
        </mc:Choice>
        <mc:Fallback xmlns="">
          <p:pic>
            <p:nvPicPr>
              <p:cNvPr id="13" name="Ink 12"/>
            </p:nvPicPr>
            <p:blipFill>
              <a:blip r:embed="rId22"/>
            </p:blipFill>
            <p:spPr>
              <a:xfrm>
                <a:off x="2184400" y="1085850"/>
                <a:ext cx="69850" cy="76200"/>
              </a:xfrm>
              <a:prstGeom prst="rect"/>
            </p:spPr>
          </p:pic>
        </mc:Fallback>
      </mc:AlternateContent>
      <mc:AlternateContent xmlns:mc="http://schemas.openxmlformats.org/markup-compatibility/2006" xmlns:p14="http://schemas.microsoft.com/office/powerpoint/2010/main">
        <mc:Choice Requires="p14">
          <p:contentPart r:id="rId23" p14:bwMode="auto">
            <p14:nvContentPartPr>
              <p14:cNvPr id="14" name="Ink 13"/>
              <p14:cNvContentPartPr/>
              <p14:nvPr/>
            </p14:nvContentPartPr>
            <p14:xfrm>
              <a:off x="1797050" y="1041400"/>
              <a:ext cx="76200" cy="292100"/>
            </p14:xfrm>
          </p:contentPart>
        </mc:Choice>
        <mc:Fallback xmlns="">
          <p:pic>
            <p:nvPicPr>
              <p:cNvPr id="14" name="Ink 13"/>
            </p:nvPicPr>
            <p:blipFill>
              <a:blip r:embed="rId24"/>
            </p:blipFill>
            <p:spPr>
              <a:xfrm>
                <a:off x="1797050" y="1041400"/>
                <a:ext cx="76200" cy="292100"/>
              </a:xfrm>
              <a:prstGeom prst="rect"/>
            </p:spPr>
          </p:pic>
        </mc:Fallback>
      </mc:AlternateContent>
      <mc:AlternateContent xmlns:mc="http://schemas.openxmlformats.org/markup-compatibility/2006" xmlns:p14="http://schemas.microsoft.com/office/powerpoint/2010/main">
        <mc:Choice Requires="p14">
          <p:contentPart r:id="rId25" p14:bwMode="auto">
            <p14:nvContentPartPr>
              <p14:cNvPr id="15" name="Ink 14"/>
              <p14:cNvContentPartPr/>
              <p14:nvPr/>
            </p14:nvContentPartPr>
            <p14:xfrm>
              <a:off x="2667000" y="793750"/>
              <a:ext cx="158750" cy="127000"/>
            </p14:xfrm>
          </p:contentPart>
        </mc:Choice>
        <mc:Fallback xmlns="">
          <p:pic>
            <p:nvPicPr>
              <p:cNvPr id="15" name="Ink 14"/>
            </p:nvPicPr>
            <p:blipFill>
              <a:blip r:embed="rId26"/>
            </p:blipFill>
            <p:spPr>
              <a:xfrm>
                <a:off x="2667000" y="793750"/>
                <a:ext cx="158750" cy="127000"/>
              </a:xfrm>
              <a:prstGeom prst="rect"/>
            </p:spPr>
          </p:pic>
        </mc:Fallback>
      </mc:AlternateContent>
      <mc:AlternateContent xmlns:mc="http://schemas.openxmlformats.org/markup-compatibility/2006" xmlns:p14="http://schemas.microsoft.com/office/powerpoint/2010/main">
        <mc:Choice Requires="p14">
          <p:contentPart r:id="rId27" p14:bwMode="auto">
            <p14:nvContentPartPr>
              <p14:cNvPr id="16" name="Ink 15"/>
              <p14:cNvContentPartPr/>
              <p14:nvPr/>
            </p14:nvContentPartPr>
            <p14:xfrm>
              <a:off x="2895600" y="850900"/>
              <a:ext cx="19050" cy="120650"/>
            </p14:xfrm>
          </p:contentPart>
        </mc:Choice>
        <mc:Fallback xmlns="">
          <p:pic>
            <p:nvPicPr>
              <p:cNvPr id="16" name="Ink 15"/>
            </p:nvPicPr>
            <p:blipFill>
              <a:blip r:embed="rId28"/>
            </p:blipFill>
            <p:spPr>
              <a:xfrm>
                <a:off x="2895600" y="850900"/>
                <a:ext cx="19050" cy="120650"/>
              </a:xfrm>
              <a:prstGeom prst="rect"/>
            </p:spPr>
          </p:pic>
        </mc:Fallback>
      </mc:AlternateContent>
      <mc:AlternateContent xmlns:mc="http://schemas.openxmlformats.org/markup-compatibility/2006" xmlns:p14="http://schemas.microsoft.com/office/powerpoint/2010/main">
        <mc:Choice Requires="p14">
          <p:contentPart r:id="rId29" p14:bwMode="auto">
            <p14:nvContentPartPr>
              <p14:cNvPr id="17" name="Ink 16"/>
              <p14:cNvContentPartPr/>
              <p14:nvPr/>
            </p14:nvContentPartPr>
            <p14:xfrm>
              <a:off x="3968750" y="1066800"/>
              <a:ext cx="793750" cy="19050"/>
            </p14:xfrm>
          </p:contentPart>
        </mc:Choice>
        <mc:Fallback xmlns="">
          <p:pic>
            <p:nvPicPr>
              <p:cNvPr id="17" name="Ink 16"/>
            </p:nvPicPr>
            <p:blipFill>
              <a:blip r:embed="rId30"/>
            </p:blipFill>
            <p:spPr>
              <a:xfrm>
                <a:off x="3968750" y="1066800"/>
                <a:ext cx="793750" cy="19050"/>
              </a:xfrm>
              <a:prstGeom prst="rect"/>
            </p:spPr>
          </p:pic>
        </mc:Fallback>
      </mc:AlternateContent>
      <mc:AlternateContent xmlns:mc="http://schemas.openxmlformats.org/markup-compatibility/2006" xmlns:p14="http://schemas.microsoft.com/office/powerpoint/2010/main">
        <mc:Choice Requires="p14">
          <p:contentPart r:id="rId31" p14:bwMode="auto">
            <p14:nvContentPartPr>
              <p14:cNvPr id="18" name="Ink 17"/>
              <p14:cNvContentPartPr/>
              <p14:nvPr/>
            </p14:nvContentPartPr>
            <p14:xfrm>
              <a:off x="4635500" y="1016000"/>
              <a:ext cx="158750" cy="203200"/>
            </p14:xfrm>
          </p:contentPart>
        </mc:Choice>
        <mc:Fallback xmlns="">
          <p:pic>
            <p:nvPicPr>
              <p:cNvPr id="18" name="Ink 17"/>
            </p:nvPicPr>
            <p:blipFill>
              <a:blip r:embed="rId32"/>
            </p:blipFill>
            <p:spPr>
              <a:xfrm>
                <a:off x="4635500" y="1016000"/>
                <a:ext cx="158750" cy="203200"/>
              </a:xfrm>
              <a:prstGeom prst="rect"/>
            </p:spPr>
          </p:pic>
        </mc:Fallback>
      </mc:AlternateContent>
      <mc:AlternateContent xmlns:mc="http://schemas.openxmlformats.org/markup-compatibility/2006" xmlns:p14="http://schemas.microsoft.com/office/powerpoint/2010/main">
        <mc:Choice Requires="p14">
          <p:contentPart r:id="rId33" p14:bwMode="auto">
            <p14:nvContentPartPr>
              <p14:cNvPr id="19" name="Ink 18"/>
              <p14:cNvContentPartPr/>
              <p14:nvPr/>
            </p14:nvContentPartPr>
            <p14:xfrm>
              <a:off x="4260850" y="742950"/>
              <a:ext cx="171450" cy="158750"/>
            </p14:xfrm>
          </p:contentPart>
        </mc:Choice>
        <mc:Fallback xmlns="">
          <p:pic>
            <p:nvPicPr>
              <p:cNvPr id="19" name="Ink 18"/>
            </p:nvPicPr>
            <p:blipFill>
              <a:blip r:embed="rId34"/>
            </p:blipFill>
            <p:spPr>
              <a:xfrm>
                <a:off x="4260850" y="742950"/>
                <a:ext cx="171450" cy="158750"/>
              </a:xfrm>
              <a:prstGeom prst="rect"/>
            </p:spPr>
          </p:pic>
        </mc:Fallback>
      </mc:AlternateContent>
      <mc:AlternateContent xmlns:mc="http://schemas.openxmlformats.org/markup-compatibility/2006" xmlns:p14="http://schemas.microsoft.com/office/powerpoint/2010/main">
        <mc:Choice Requires="p14">
          <p:contentPart r:id="rId35" p14:bwMode="auto">
            <p14:nvContentPartPr>
              <p14:cNvPr id="20" name="Ink 19"/>
              <p14:cNvContentPartPr/>
              <p14:nvPr/>
            </p14:nvContentPartPr>
            <p14:xfrm>
              <a:off x="4464050" y="806450"/>
              <a:ext cx="19050" cy="139700"/>
            </p14:xfrm>
          </p:contentPart>
        </mc:Choice>
        <mc:Fallback xmlns="">
          <p:pic>
            <p:nvPicPr>
              <p:cNvPr id="20" name="Ink 19"/>
            </p:nvPicPr>
            <p:blipFill>
              <a:blip r:embed="rId36"/>
            </p:blipFill>
            <p:spPr>
              <a:xfrm>
                <a:off x="4464050" y="806450"/>
                <a:ext cx="19050" cy="139700"/>
              </a:xfrm>
              <a:prstGeom prst="rect"/>
            </p:spPr>
          </p:pic>
        </mc:Fallback>
      </mc:AlternateContent>
      <mc:AlternateContent xmlns:mc="http://schemas.openxmlformats.org/markup-compatibility/2006" xmlns:p14="http://schemas.microsoft.com/office/powerpoint/2010/main">
        <mc:Choice Requires="p14">
          <p:contentPart r:id="rId37" p14:bwMode="auto">
            <p14:nvContentPartPr>
              <p14:cNvPr id="21" name="Ink 20"/>
              <p14:cNvContentPartPr/>
              <p14:nvPr/>
            </p14:nvContentPartPr>
            <p14:xfrm>
              <a:off x="5454650" y="819150"/>
              <a:ext cx="431800" cy="450850"/>
            </p14:xfrm>
          </p:contentPart>
        </mc:Choice>
        <mc:Fallback xmlns="">
          <p:pic>
            <p:nvPicPr>
              <p:cNvPr id="21" name="Ink 20"/>
            </p:nvPicPr>
            <p:blipFill>
              <a:blip r:embed="rId38"/>
            </p:blipFill>
            <p:spPr>
              <a:xfrm>
                <a:off x="5454650" y="819150"/>
                <a:ext cx="431800" cy="450850"/>
              </a:xfrm>
              <a:prstGeom prst="rect"/>
            </p:spPr>
          </p:pic>
        </mc:Fallback>
      </mc:AlternateContent>
      <mc:AlternateContent xmlns:mc="http://schemas.openxmlformats.org/markup-compatibility/2006" xmlns:p14="http://schemas.microsoft.com/office/powerpoint/2010/main">
        <mc:Choice Requires="p14">
          <p:contentPart r:id="rId39" p14:bwMode="auto">
            <p14:nvContentPartPr>
              <p14:cNvPr id="22" name="Ink 21"/>
              <p14:cNvContentPartPr/>
              <p14:nvPr/>
            </p14:nvContentPartPr>
            <p14:xfrm>
              <a:off x="4794250" y="1054100"/>
              <a:ext cx="673100" cy="44450"/>
            </p14:xfrm>
          </p:contentPart>
        </mc:Choice>
        <mc:Fallback xmlns="">
          <p:pic>
            <p:nvPicPr>
              <p:cNvPr id="22" name="Ink 21"/>
            </p:nvPicPr>
            <p:blipFill>
              <a:blip r:embed="rId40"/>
            </p:blipFill>
            <p:spPr>
              <a:xfrm>
                <a:off x="4794250" y="1054100"/>
                <a:ext cx="673100" cy="44450"/>
              </a:xfrm>
              <a:prstGeom prst="rect"/>
            </p:spPr>
          </p:pic>
        </mc:Fallback>
      </mc:AlternateContent>
      <mc:AlternateContent xmlns:mc="http://schemas.openxmlformats.org/markup-compatibility/2006" xmlns:p14="http://schemas.microsoft.com/office/powerpoint/2010/main">
        <mc:Choice Requires="p14">
          <p:contentPart r:id="rId41" p14:bwMode="auto">
            <p14:nvContentPartPr>
              <p14:cNvPr id="23" name="Ink 22"/>
              <p14:cNvContentPartPr/>
              <p14:nvPr/>
            </p14:nvContentPartPr>
            <p14:xfrm>
              <a:off x="5384800" y="1016000"/>
              <a:ext cx="76200" cy="139700"/>
            </p14:xfrm>
          </p:contentPart>
        </mc:Choice>
        <mc:Fallback xmlns="">
          <p:pic>
            <p:nvPicPr>
              <p:cNvPr id="23" name="Ink 22"/>
            </p:nvPicPr>
            <p:blipFill>
              <a:blip r:embed="rId42"/>
            </p:blipFill>
            <p:spPr>
              <a:xfrm>
                <a:off x="5384800" y="1016000"/>
                <a:ext cx="76200" cy="139700"/>
              </a:xfrm>
              <a:prstGeom prst="rect"/>
            </p:spPr>
          </p:pic>
        </mc:Fallback>
      </mc:AlternateContent>
      <mc:AlternateContent xmlns:mc="http://schemas.openxmlformats.org/markup-compatibility/2006" xmlns:p14="http://schemas.microsoft.com/office/powerpoint/2010/main">
        <mc:Choice Requires="p14">
          <p:contentPart r:id="rId43" p14:bwMode="auto">
            <p14:nvContentPartPr>
              <p14:cNvPr id="24" name="Ink 23"/>
              <p14:cNvContentPartPr/>
              <p14:nvPr/>
            </p14:nvContentPartPr>
            <p14:xfrm>
              <a:off x="5118100" y="1200150"/>
              <a:ext cx="127000" cy="139700"/>
            </p14:xfrm>
          </p:contentPart>
        </mc:Choice>
        <mc:Fallback xmlns="">
          <p:pic>
            <p:nvPicPr>
              <p:cNvPr id="24" name="Ink 23"/>
            </p:nvPicPr>
            <p:blipFill>
              <a:blip r:embed="rId44"/>
            </p:blipFill>
            <p:spPr>
              <a:xfrm>
                <a:off x="5118100" y="1200150"/>
                <a:ext cx="127000" cy="139700"/>
              </a:xfrm>
              <a:prstGeom prst="rect"/>
            </p:spPr>
          </p:pic>
        </mc:Fallback>
      </mc:AlternateContent>
      <mc:AlternateContent xmlns:mc="http://schemas.openxmlformats.org/markup-compatibility/2006" xmlns:p14="http://schemas.microsoft.com/office/powerpoint/2010/main">
        <mc:Choice Requires="p14">
          <p:contentPart r:id="rId45" p14:bwMode="auto">
            <p14:nvContentPartPr>
              <p14:cNvPr id="25" name="Ink 24"/>
              <p14:cNvContentPartPr/>
              <p14:nvPr/>
            </p14:nvContentPartPr>
            <p14:xfrm>
              <a:off x="5276850" y="1314450"/>
              <a:ext cx="120650" cy="101600"/>
            </p14:xfrm>
          </p:contentPart>
        </mc:Choice>
        <mc:Fallback xmlns="">
          <p:pic>
            <p:nvPicPr>
              <p:cNvPr id="25" name="Ink 24"/>
            </p:nvPicPr>
            <p:blipFill>
              <a:blip r:embed="rId46"/>
            </p:blipFill>
            <p:spPr>
              <a:xfrm>
                <a:off x="5276850" y="1314450"/>
                <a:ext cx="120650" cy="101600"/>
              </a:xfrm>
              <a:prstGeom prst="rect"/>
            </p:spPr>
          </p:pic>
        </mc:Fallback>
      </mc:AlternateContent>
      <mc:AlternateContent xmlns:mc="http://schemas.openxmlformats.org/markup-compatibility/2006" xmlns:p14="http://schemas.microsoft.com/office/powerpoint/2010/main">
        <mc:Choice Requires="p14">
          <p:contentPart r:id="rId47" p14:bwMode="auto">
            <p14:nvContentPartPr>
              <p14:cNvPr id="26" name="Ink 25"/>
              <p14:cNvContentPartPr/>
              <p14:nvPr/>
            </p14:nvContentPartPr>
            <p14:xfrm>
              <a:off x="5962650" y="952500"/>
              <a:ext cx="647700" cy="50800"/>
            </p14:xfrm>
          </p:contentPart>
        </mc:Choice>
        <mc:Fallback xmlns="">
          <p:pic>
            <p:nvPicPr>
              <p:cNvPr id="26" name="Ink 25"/>
            </p:nvPicPr>
            <p:blipFill>
              <a:blip r:embed="rId48"/>
            </p:blipFill>
            <p:spPr>
              <a:xfrm>
                <a:off x="5962650" y="952500"/>
                <a:ext cx="647700" cy="50800"/>
              </a:xfrm>
              <a:prstGeom prst="rect"/>
            </p:spPr>
          </p:pic>
        </mc:Fallback>
      </mc:AlternateContent>
      <mc:AlternateContent xmlns:mc="http://schemas.openxmlformats.org/markup-compatibility/2006" xmlns:p14="http://schemas.microsoft.com/office/powerpoint/2010/main">
        <mc:Choice Requires="p14">
          <p:contentPart r:id="rId49" p14:bwMode="auto">
            <p14:nvContentPartPr>
              <p14:cNvPr id="27" name="Ink 26"/>
              <p14:cNvContentPartPr/>
              <p14:nvPr/>
            </p14:nvContentPartPr>
            <p14:xfrm>
              <a:off x="6496050" y="908050"/>
              <a:ext cx="146050" cy="158750"/>
            </p14:xfrm>
          </p:contentPart>
        </mc:Choice>
        <mc:Fallback xmlns="">
          <p:pic>
            <p:nvPicPr>
              <p:cNvPr id="27" name="Ink 26"/>
            </p:nvPicPr>
            <p:blipFill>
              <a:blip r:embed="rId50"/>
            </p:blipFill>
            <p:spPr>
              <a:xfrm>
                <a:off x="6496050" y="908050"/>
                <a:ext cx="146050" cy="158750"/>
              </a:xfrm>
              <a:prstGeom prst="rect"/>
            </p:spPr>
          </p:pic>
        </mc:Fallback>
      </mc:AlternateContent>
      <mc:AlternateContent xmlns:mc="http://schemas.openxmlformats.org/markup-compatibility/2006" xmlns:p14="http://schemas.microsoft.com/office/powerpoint/2010/main">
        <mc:Choice Requires="p14">
          <p:contentPart r:id="rId51" p14:bwMode="auto">
            <p14:nvContentPartPr>
              <p14:cNvPr id="28" name="Ink 27"/>
              <p14:cNvContentPartPr/>
              <p14:nvPr/>
            </p14:nvContentPartPr>
            <p14:xfrm>
              <a:off x="6769100" y="825500"/>
              <a:ext cx="177800" cy="133350"/>
            </p14:xfrm>
          </p:contentPart>
        </mc:Choice>
        <mc:Fallback xmlns="">
          <p:pic>
            <p:nvPicPr>
              <p:cNvPr id="28" name="Ink 27"/>
            </p:nvPicPr>
            <p:blipFill>
              <a:blip r:embed="rId52"/>
            </p:blipFill>
            <p:spPr>
              <a:xfrm>
                <a:off x="6769100" y="825500"/>
                <a:ext cx="177800" cy="133350"/>
              </a:xfrm>
              <a:prstGeom prst="rect"/>
            </p:spPr>
          </p:pic>
        </mc:Fallback>
      </mc:AlternateContent>
      <mc:AlternateContent xmlns:mc="http://schemas.openxmlformats.org/markup-compatibility/2006" xmlns:p14="http://schemas.microsoft.com/office/powerpoint/2010/main">
        <mc:Choice Requires="p14">
          <p:contentPart r:id="rId53" p14:bwMode="auto">
            <p14:nvContentPartPr>
              <p14:cNvPr id="29" name="Ink 28"/>
              <p14:cNvContentPartPr/>
              <p14:nvPr/>
            </p14:nvContentPartPr>
            <p14:xfrm>
              <a:off x="6978650" y="920750"/>
              <a:ext cx="158750" cy="88900"/>
            </p14:xfrm>
          </p:contentPart>
        </mc:Choice>
        <mc:Fallback xmlns="">
          <p:pic>
            <p:nvPicPr>
              <p:cNvPr id="29" name="Ink 28"/>
            </p:nvPicPr>
            <p:blipFill>
              <a:blip r:embed="rId54"/>
            </p:blipFill>
            <p:spPr>
              <a:xfrm>
                <a:off x="6978650" y="920750"/>
                <a:ext cx="158750" cy="88900"/>
              </a:xfrm>
              <a:prstGeom prst="rect"/>
            </p:spPr>
          </p:pic>
        </mc:Fallback>
      </mc:AlternateContent>
      <mc:AlternateContent xmlns:mc="http://schemas.openxmlformats.org/markup-compatibility/2006" xmlns:p14="http://schemas.microsoft.com/office/powerpoint/2010/main">
        <mc:Choice Requires="p14">
          <p:contentPart r:id="rId55" p14:bwMode="auto">
            <p14:nvContentPartPr>
              <p14:cNvPr id="30" name="Ink 29"/>
              <p14:cNvContentPartPr/>
              <p14:nvPr/>
            </p14:nvContentPartPr>
            <p14:xfrm>
              <a:off x="5734050" y="1143000"/>
              <a:ext cx="596900" cy="234950"/>
            </p14:xfrm>
          </p:contentPart>
        </mc:Choice>
        <mc:Fallback xmlns="">
          <p:pic>
            <p:nvPicPr>
              <p:cNvPr id="30" name="Ink 29"/>
            </p:nvPicPr>
            <p:blipFill>
              <a:blip r:embed="rId56"/>
            </p:blipFill>
            <p:spPr>
              <a:xfrm>
                <a:off x="5734050" y="1143000"/>
                <a:ext cx="596900" cy="234950"/>
              </a:xfrm>
              <a:prstGeom prst="rect"/>
            </p:spPr>
          </p:pic>
        </mc:Fallback>
      </mc:AlternateContent>
      <mc:AlternateContent xmlns:mc="http://schemas.openxmlformats.org/markup-compatibility/2006" xmlns:p14="http://schemas.microsoft.com/office/powerpoint/2010/main">
        <mc:Choice Requires="p14">
          <p:contentPart r:id="rId57" p14:bwMode="auto">
            <p14:nvContentPartPr>
              <p14:cNvPr id="31" name="Ink 30"/>
              <p14:cNvContentPartPr/>
              <p14:nvPr/>
            </p14:nvContentPartPr>
            <p14:xfrm>
              <a:off x="6248400" y="1250950"/>
              <a:ext cx="158750" cy="209550"/>
            </p14:xfrm>
          </p:contentPart>
        </mc:Choice>
        <mc:Fallback xmlns="">
          <p:pic>
            <p:nvPicPr>
              <p:cNvPr id="31" name="Ink 30"/>
            </p:nvPicPr>
            <p:blipFill>
              <a:blip r:embed="rId58"/>
            </p:blipFill>
            <p:spPr>
              <a:xfrm>
                <a:off x="6248400" y="1250950"/>
                <a:ext cx="158750" cy="209550"/>
              </a:xfrm>
              <a:prstGeom prst="rect"/>
            </p:spPr>
          </p:pic>
        </mc:Fallback>
      </mc:AlternateContent>
      <mc:AlternateContent xmlns:mc="http://schemas.openxmlformats.org/markup-compatibility/2006" xmlns:p14="http://schemas.microsoft.com/office/powerpoint/2010/main">
        <mc:Choice Requires="p14">
          <p:contentPart r:id="rId59" p14:bwMode="auto">
            <p14:nvContentPartPr>
              <p14:cNvPr id="32" name="Ink 31"/>
              <p14:cNvContentPartPr/>
              <p14:nvPr/>
            </p14:nvContentPartPr>
            <p14:xfrm>
              <a:off x="6642100" y="1282700"/>
              <a:ext cx="82550" cy="241300"/>
            </p14:xfrm>
          </p:contentPart>
        </mc:Choice>
        <mc:Fallback xmlns="">
          <p:pic>
            <p:nvPicPr>
              <p:cNvPr id="32" name="Ink 31"/>
            </p:nvPicPr>
            <p:blipFill>
              <a:blip r:embed="rId60"/>
            </p:blipFill>
            <p:spPr>
              <a:xfrm>
                <a:off x="6642100" y="1282700"/>
                <a:ext cx="82550" cy="241300"/>
              </a:xfrm>
              <a:prstGeom prst="rect"/>
            </p:spPr>
          </p:pic>
        </mc:Fallback>
      </mc:AlternateContent>
      <mc:AlternateContent xmlns:mc="http://schemas.openxmlformats.org/markup-compatibility/2006" xmlns:p14="http://schemas.microsoft.com/office/powerpoint/2010/main">
        <mc:Choice Requires="p14">
          <p:contentPart r:id="rId61" p14:bwMode="auto">
            <p14:nvContentPartPr>
              <p14:cNvPr id="33" name="Ink 32"/>
              <p14:cNvContentPartPr/>
              <p14:nvPr/>
            </p14:nvContentPartPr>
            <p14:xfrm>
              <a:off x="6604000" y="1397000"/>
              <a:ext cx="158750" cy="19050"/>
            </p14:xfrm>
          </p:contentPart>
        </mc:Choice>
        <mc:Fallback xmlns="">
          <p:pic>
            <p:nvPicPr>
              <p:cNvPr id="33" name="Ink 32"/>
            </p:nvPicPr>
            <p:blipFill>
              <a:blip r:embed="rId62"/>
            </p:blipFill>
            <p:spPr>
              <a:xfrm>
                <a:off x="6604000" y="1397000"/>
                <a:ext cx="158750" cy="19050"/>
              </a:xfrm>
              <a:prstGeom prst="rect"/>
            </p:spPr>
          </p:pic>
        </mc:Fallback>
      </mc:AlternateContent>
      <mc:AlternateContent xmlns:mc="http://schemas.openxmlformats.org/markup-compatibility/2006" xmlns:p14="http://schemas.microsoft.com/office/powerpoint/2010/main">
        <mc:Choice Requires="p14">
          <p:contentPart r:id="rId63" p14:bwMode="auto">
            <p14:nvContentPartPr>
              <p14:cNvPr id="34" name="Ink 33"/>
              <p14:cNvContentPartPr/>
              <p14:nvPr/>
            </p14:nvContentPartPr>
            <p14:xfrm>
              <a:off x="6838950" y="1270000"/>
              <a:ext cx="107950" cy="209550"/>
            </p14:xfrm>
          </p:contentPart>
        </mc:Choice>
        <mc:Fallback xmlns="">
          <p:pic>
            <p:nvPicPr>
              <p:cNvPr id="34" name="Ink 33"/>
            </p:nvPicPr>
            <p:blipFill>
              <a:blip r:embed="rId64"/>
            </p:blipFill>
            <p:spPr>
              <a:xfrm>
                <a:off x="6838950" y="1270000"/>
                <a:ext cx="107950" cy="209550"/>
              </a:xfrm>
              <a:prstGeom prst="rect"/>
            </p:spPr>
          </p:pic>
        </mc:Fallback>
      </mc:AlternateContent>
      <mc:AlternateContent xmlns:mc="http://schemas.openxmlformats.org/markup-compatibility/2006" xmlns:p14="http://schemas.microsoft.com/office/powerpoint/2010/main">
        <mc:Choice Requires="p14">
          <p:contentPart r:id="rId65" p14:bwMode="auto">
            <p14:nvContentPartPr>
              <p14:cNvPr id="35" name="Ink 34"/>
              <p14:cNvContentPartPr/>
              <p14:nvPr/>
            </p14:nvContentPartPr>
            <p14:xfrm>
              <a:off x="6946900" y="1333500"/>
              <a:ext cx="114300" cy="82550"/>
            </p14:xfrm>
          </p:contentPart>
        </mc:Choice>
        <mc:Fallback xmlns="">
          <p:pic>
            <p:nvPicPr>
              <p:cNvPr id="35" name="Ink 34"/>
            </p:nvPicPr>
            <p:blipFill>
              <a:blip r:embed="rId66"/>
            </p:blipFill>
            <p:spPr>
              <a:xfrm>
                <a:off x="6946900" y="1333500"/>
                <a:ext cx="114300" cy="82550"/>
              </a:xfrm>
              <a:prstGeom prst="rect"/>
            </p:spPr>
          </p:pic>
        </mc:Fallback>
      </mc:AlternateContent>
      <mc:AlternateContent xmlns:mc="http://schemas.openxmlformats.org/markup-compatibility/2006" xmlns:p14="http://schemas.microsoft.com/office/powerpoint/2010/main">
        <mc:Choice Requires="p14">
          <p:contentPart r:id="rId67" p14:bwMode="auto">
            <p14:nvContentPartPr>
              <p14:cNvPr id="36" name="Ink 35"/>
              <p14:cNvContentPartPr/>
              <p14:nvPr/>
            </p14:nvContentPartPr>
            <p14:xfrm>
              <a:off x="7061200" y="1270000"/>
              <a:ext cx="69850" cy="209550"/>
            </p14:xfrm>
          </p:contentPart>
        </mc:Choice>
        <mc:Fallback xmlns="">
          <p:pic>
            <p:nvPicPr>
              <p:cNvPr id="36" name="Ink 35"/>
            </p:nvPicPr>
            <p:blipFill>
              <a:blip r:embed="rId68"/>
            </p:blipFill>
            <p:spPr>
              <a:xfrm>
                <a:off x="7061200" y="1270000"/>
                <a:ext cx="69850" cy="209550"/>
              </a:xfrm>
              <a:prstGeom prst="rect"/>
            </p:spPr>
          </p:pic>
        </mc:Fallback>
      </mc:AlternateContent>
      <mc:AlternateContent xmlns:mc="http://schemas.openxmlformats.org/markup-compatibility/2006" xmlns:p14="http://schemas.microsoft.com/office/powerpoint/2010/main">
        <mc:Choice Requires="p14">
          <p:contentPart r:id="rId69" p14:bwMode="auto">
            <p14:nvContentPartPr>
              <p14:cNvPr id="37" name="Ink 36"/>
              <p14:cNvContentPartPr/>
              <p14:nvPr/>
            </p14:nvContentPartPr>
            <p14:xfrm>
              <a:off x="7219950" y="1352550"/>
              <a:ext cx="133350" cy="19050"/>
            </p14:xfrm>
          </p:contentPart>
        </mc:Choice>
        <mc:Fallback xmlns="">
          <p:pic>
            <p:nvPicPr>
              <p:cNvPr id="37" name="Ink 36"/>
            </p:nvPicPr>
            <p:blipFill>
              <a:blip r:embed="rId70"/>
            </p:blipFill>
            <p:spPr>
              <a:xfrm>
                <a:off x="7219950" y="1352550"/>
                <a:ext cx="133350" cy="19050"/>
              </a:xfrm>
              <a:prstGeom prst="rect"/>
            </p:spPr>
          </p:pic>
        </mc:Fallback>
      </mc:AlternateContent>
      <mc:AlternateContent xmlns:mc="http://schemas.openxmlformats.org/markup-compatibility/2006" xmlns:p14="http://schemas.microsoft.com/office/powerpoint/2010/main">
        <mc:Choice Requires="p14">
          <p:contentPart r:id="rId71" p14:bwMode="auto">
            <p14:nvContentPartPr>
              <p14:cNvPr id="38" name="Ink 37"/>
              <p14:cNvContentPartPr/>
              <p14:nvPr/>
            </p14:nvContentPartPr>
            <p14:xfrm>
              <a:off x="7232650" y="1397000"/>
              <a:ext cx="127000" cy="19050"/>
            </p14:xfrm>
          </p:contentPart>
        </mc:Choice>
        <mc:Fallback xmlns="">
          <p:pic>
            <p:nvPicPr>
              <p:cNvPr id="38" name="Ink 37"/>
            </p:nvPicPr>
            <p:blipFill>
              <a:blip r:embed="rId72"/>
            </p:blipFill>
            <p:spPr>
              <a:xfrm>
                <a:off x="7232650" y="1397000"/>
                <a:ext cx="127000" cy="19050"/>
              </a:xfrm>
              <a:prstGeom prst="rect"/>
            </p:spPr>
          </p:pic>
        </mc:Fallback>
      </mc:AlternateContent>
      <mc:AlternateContent xmlns:mc="http://schemas.openxmlformats.org/markup-compatibility/2006" xmlns:p14="http://schemas.microsoft.com/office/powerpoint/2010/main">
        <mc:Choice Requires="p14">
          <p:contentPart r:id="rId73" p14:bwMode="auto">
            <p14:nvContentPartPr>
              <p14:cNvPr id="39" name="Ink 38"/>
              <p14:cNvContentPartPr/>
              <p14:nvPr/>
            </p14:nvContentPartPr>
            <p14:xfrm>
              <a:off x="7550150" y="1289050"/>
              <a:ext cx="177800" cy="127000"/>
            </p14:xfrm>
          </p:contentPart>
        </mc:Choice>
        <mc:Fallback xmlns="">
          <p:pic>
            <p:nvPicPr>
              <p:cNvPr id="39" name="Ink 38"/>
            </p:nvPicPr>
            <p:blipFill>
              <a:blip r:embed="rId74"/>
            </p:blipFill>
            <p:spPr>
              <a:xfrm>
                <a:off x="7550150" y="1289050"/>
                <a:ext cx="177800" cy="127000"/>
              </a:xfrm>
              <a:prstGeom prst="rect"/>
            </p:spPr>
          </p:pic>
        </mc:Fallback>
      </mc:AlternateContent>
      <mc:AlternateContent xmlns:mc="http://schemas.openxmlformats.org/markup-compatibility/2006" xmlns:p14="http://schemas.microsoft.com/office/powerpoint/2010/main">
        <mc:Choice Requires="p14">
          <p:contentPart r:id="rId75" p14:bwMode="auto">
            <p14:nvContentPartPr>
              <p14:cNvPr id="40" name="Ink 39"/>
              <p14:cNvContentPartPr/>
              <p14:nvPr/>
            </p14:nvContentPartPr>
            <p14:xfrm>
              <a:off x="7747000" y="1162050"/>
              <a:ext cx="165100" cy="120650"/>
            </p14:xfrm>
          </p:contentPart>
        </mc:Choice>
        <mc:Fallback xmlns="">
          <p:pic>
            <p:nvPicPr>
              <p:cNvPr id="40" name="Ink 39"/>
            </p:nvPicPr>
            <p:blipFill>
              <a:blip r:embed="rId76"/>
            </p:blipFill>
            <p:spPr>
              <a:xfrm>
                <a:off x="7747000" y="1162050"/>
                <a:ext cx="165100" cy="120650"/>
              </a:xfrm>
              <a:prstGeom prst="rect"/>
            </p:spPr>
          </p:pic>
        </mc:Fallback>
      </mc:AlternateContent>
      <mc:AlternateContent xmlns:mc="http://schemas.openxmlformats.org/markup-compatibility/2006" xmlns:p14="http://schemas.microsoft.com/office/powerpoint/2010/main">
        <mc:Choice Requires="p14">
          <p:contentPart r:id="rId77" p14:bwMode="auto">
            <p14:nvContentPartPr>
              <p14:cNvPr id="41" name="Ink 40"/>
              <p14:cNvContentPartPr/>
              <p14:nvPr/>
            </p14:nvContentPartPr>
            <p14:xfrm>
              <a:off x="3714750" y="1225550"/>
              <a:ext cx="25400" cy="355600"/>
            </p14:xfrm>
          </p:contentPart>
        </mc:Choice>
        <mc:Fallback xmlns="">
          <p:pic>
            <p:nvPicPr>
              <p:cNvPr id="41" name="Ink 40"/>
            </p:nvPicPr>
            <p:blipFill>
              <a:blip r:embed="rId78"/>
            </p:blipFill>
            <p:spPr>
              <a:xfrm>
                <a:off x="3714750" y="1225550"/>
                <a:ext cx="25400" cy="355600"/>
              </a:xfrm>
              <a:prstGeom prst="rect"/>
            </p:spPr>
          </p:pic>
        </mc:Fallback>
      </mc:AlternateContent>
      <mc:AlternateContent xmlns:mc="http://schemas.openxmlformats.org/markup-compatibility/2006" xmlns:p14="http://schemas.microsoft.com/office/powerpoint/2010/main">
        <mc:Choice Requires="p14">
          <p:contentPart r:id="rId79" p14:bwMode="auto">
            <p14:nvContentPartPr>
              <p14:cNvPr id="42" name="Ink 41"/>
              <p14:cNvContentPartPr/>
              <p14:nvPr/>
            </p14:nvContentPartPr>
            <p14:xfrm>
              <a:off x="3663950" y="1504950"/>
              <a:ext cx="215900" cy="139700"/>
            </p14:xfrm>
          </p:contentPart>
        </mc:Choice>
        <mc:Fallback xmlns="">
          <p:pic>
            <p:nvPicPr>
              <p:cNvPr id="42" name="Ink 41"/>
            </p:nvPicPr>
            <p:blipFill>
              <a:blip r:embed="rId80"/>
            </p:blipFill>
            <p:spPr>
              <a:xfrm>
                <a:off x="3663950" y="1504950"/>
                <a:ext cx="215900" cy="139700"/>
              </a:xfrm>
              <a:prstGeom prst="rect"/>
            </p:spPr>
          </p:pic>
        </mc:Fallback>
      </mc:AlternateContent>
      <mc:AlternateContent xmlns:mc="http://schemas.openxmlformats.org/markup-compatibility/2006" xmlns:p14="http://schemas.microsoft.com/office/powerpoint/2010/main">
        <mc:Choice Requires="p14">
          <p:contentPart r:id="rId81" p14:bwMode="auto">
            <p14:nvContentPartPr>
              <p14:cNvPr id="43" name="Ink 42"/>
              <p14:cNvContentPartPr/>
              <p14:nvPr/>
            </p14:nvContentPartPr>
            <p14:xfrm>
              <a:off x="3384550" y="1809750"/>
              <a:ext cx="69850" cy="279400"/>
            </p14:xfrm>
          </p:contentPart>
        </mc:Choice>
        <mc:Fallback xmlns="">
          <p:pic>
            <p:nvPicPr>
              <p:cNvPr id="43" name="Ink 42"/>
            </p:nvPicPr>
            <p:blipFill>
              <a:blip r:embed="rId82"/>
            </p:blipFill>
            <p:spPr>
              <a:xfrm>
                <a:off x="3384550" y="1809750"/>
                <a:ext cx="69850" cy="279400"/>
              </a:xfrm>
              <a:prstGeom prst="rect"/>
            </p:spPr>
          </p:pic>
        </mc:Fallback>
      </mc:AlternateContent>
      <mc:AlternateContent xmlns:mc="http://schemas.openxmlformats.org/markup-compatibility/2006" xmlns:p14="http://schemas.microsoft.com/office/powerpoint/2010/main">
        <mc:Choice Requires="p14">
          <p:contentPart r:id="rId83" p14:bwMode="auto">
            <p14:nvContentPartPr>
              <p14:cNvPr id="44" name="Ink 43"/>
              <p14:cNvContentPartPr/>
              <p14:nvPr/>
            </p14:nvContentPartPr>
            <p14:xfrm>
              <a:off x="3340100" y="1943100"/>
              <a:ext cx="139700" cy="44450"/>
            </p14:xfrm>
          </p:contentPart>
        </mc:Choice>
        <mc:Fallback xmlns="">
          <p:pic>
            <p:nvPicPr>
              <p:cNvPr id="44" name="Ink 43"/>
            </p:nvPicPr>
            <p:blipFill>
              <a:blip r:embed="rId84"/>
            </p:blipFill>
            <p:spPr>
              <a:xfrm>
                <a:off x="3340100" y="1943100"/>
                <a:ext cx="139700" cy="44450"/>
              </a:xfrm>
              <a:prstGeom prst="rect"/>
            </p:spPr>
          </p:pic>
        </mc:Fallback>
      </mc:AlternateContent>
      <mc:AlternateContent xmlns:mc="http://schemas.openxmlformats.org/markup-compatibility/2006" xmlns:p14="http://schemas.microsoft.com/office/powerpoint/2010/main">
        <mc:Choice Requires="p14">
          <p:contentPart r:id="rId85" p14:bwMode="auto">
            <p14:nvContentPartPr>
              <p14:cNvPr id="45" name="Ink 44"/>
              <p14:cNvContentPartPr/>
              <p14:nvPr/>
            </p14:nvContentPartPr>
            <p14:xfrm>
              <a:off x="3536950" y="1822450"/>
              <a:ext cx="63500" cy="165100"/>
            </p14:xfrm>
          </p:contentPart>
        </mc:Choice>
        <mc:Fallback xmlns="">
          <p:pic>
            <p:nvPicPr>
              <p:cNvPr id="45" name="Ink 44"/>
            </p:nvPicPr>
            <p:blipFill>
              <a:blip r:embed="rId86"/>
            </p:blipFill>
            <p:spPr>
              <a:xfrm>
                <a:off x="3536950" y="1822450"/>
                <a:ext cx="63500" cy="165100"/>
              </a:xfrm>
              <a:prstGeom prst="rect"/>
            </p:spPr>
          </p:pic>
        </mc:Fallback>
      </mc:AlternateContent>
      <mc:AlternateContent xmlns:mc="http://schemas.openxmlformats.org/markup-compatibility/2006" xmlns:p14="http://schemas.microsoft.com/office/powerpoint/2010/main">
        <mc:Choice Requires="p14">
          <p:contentPart r:id="rId87" p14:bwMode="auto">
            <p14:nvContentPartPr>
              <p14:cNvPr id="46" name="Ink 45"/>
              <p14:cNvContentPartPr/>
              <p14:nvPr/>
            </p14:nvContentPartPr>
            <p14:xfrm>
              <a:off x="3606800" y="1879600"/>
              <a:ext cx="95250" cy="69850"/>
            </p14:xfrm>
          </p:contentPart>
        </mc:Choice>
        <mc:Fallback xmlns="">
          <p:pic>
            <p:nvPicPr>
              <p:cNvPr id="46" name="Ink 45"/>
            </p:nvPicPr>
            <p:blipFill>
              <a:blip r:embed="rId88"/>
            </p:blipFill>
            <p:spPr>
              <a:xfrm>
                <a:off x="3606800" y="1879600"/>
                <a:ext cx="95250" cy="69850"/>
              </a:xfrm>
              <a:prstGeom prst="rect"/>
            </p:spPr>
          </p:pic>
        </mc:Fallback>
      </mc:AlternateContent>
      <mc:AlternateContent xmlns:mc="http://schemas.openxmlformats.org/markup-compatibility/2006" xmlns:p14="http://schemas.microsoft.com/office/powerpoint/2010/main">
        <mc:Choice Requires="p14">
          <p:contentPart r:id="rId89" p14:bwMode="auto">
            <p14:nvContentPartPr>
              <p14:cNvPr id="47" name="Ink 46"/>
              <p14:cNvContentPartPr/>
              <p14:nvPr/>
            </p14:nvContentPartPr>
            <p14:xfrm>
              <a:off x="3721100" y="1797050"/>
              <a:ext cx="88900" cy="177800"/>
            </p14:xfrm>
          </p:contentPart>
        </mc:Choice>
        <mc:Fallback xmlns="">
          <p:pic>
            <p:nvPicPr>
              <p:cNvPr id="47" name="Ink 46"/>
            </p:nvPicPr>
            <p:blipFill>
              <a:blip r:embed="rId90"/>
            </p:blipFill>
            <p:spPr>
              <a:xfrm>
                <a:off x="3721100" y="1797050"/>
                <a:ext cx="88900" cy="177800"/>
              </a:xfrm>
              <a:prstGeom prst="rect"/>
            </p:spPr>
          </p:pic>
        </mc:Fallback>
      </mc:AlternateContent>
      <mc:AlternateContent xmlns:mc="http://schemas.openxmlformats.org/markup-compatibility/2006" xmlns:p14="http://schemas.microsoft.com/office/powerpoint/2010/main">
        <mc:Choice Requires="p14">
          <p:contentPart r:id="rId91" p14:bwMode="auto">
            <p14:nvContentPartPr>
              <p14:cNvPr id="48" name="Ink 47"/>
              <p14:cNvContentPartPr/>
              <p14:nvPr/>
            </p14:nvContentPartPr>
            <p14:xfrm>
              <a:off x="3829050" y="1866900"/>
              <a:ext cx="69850" cy="12700"/>
            </p14:xfrm>
          </p:contentPart>
        </mc:Choice>
        <mc:Fallback xmlns="">
          <p:pic>
            <p:nvPicPr>
              <p:cNvPr id="48" name="Ink 47"/>
            </p:nvPicPr>
            <p:blipFill>
              <a:blip r:embed="rId92"/>
            </p:blipFill>
            <p:spPr>
              <a:xfrm>
                <a:off x="3829050" y="1866900"/>
                <a:ext cx="69850" cy="12700"/>
              </a:xfrm>
              <a:prstGeom prst="rect"/>
            </p:spPr>
          </p:pic>
        </mc:Fallback>
      </mc:AlternateContent>
      <mc:AlternateContent xmlns:mc="http://schemas.openxmlformats.org/markup-compatibility/2006" xmlns:p14="http://schemas.microsoft.com/office/powerpoint/2010/main">
        <mc:Choice Requires="p14">
          <p:contentPart r:id="rId93" p14:bwMode="auto">
            <p14:nvContentPartPr>
              <p14:cNvPr id="49" name="Ink 48"/>
              <p14:cNvContentPartPr/>
              <p14:nvPr/>
            </p14:nvContentPartPr>
            <p14:xfrm>
              <a:off x="3841750" y="1911350"/>
              <a:ext cx="82550" cy="25400"/>
            </p14:xfrm>
          </p:contentPart>
        </mc:Choice>
        <mc:Fallback xmlns="">
          <p:pic>
            <p:nvPicPr>
              <p:cNvPr id="49" name="Ink 48"/>
            </p:nvPicPr>
            <p:blipFill>
              <a:blip r:embed="rId94"/>
            </p:blipFill>
            <p:spPr>
              <a:xfrm>
                <a:off x="3841750" y="1911350"/>
                <a:ext cx="82550" cy="25400"/>
              </a:xfrm>
              <a:prstGeom prst="rect"/>
            </p:spPr>
          </p:pic>
        </mc:Fallback>
      </mc:AlternateContent>
      <mc:AlternateContent xmlns:mc="http://schemas.openxmlformats.org/markup-compatibility/2006" xmlns:p14="http://schemas.microsoft.com/office/powerpoint/2010/main">
        <mc:Choice Requires="p14">
          <p:contentPart r:id="rId95" p14:bwMode="auto">
            <p14:nvContentPartPr>
              <p14:cNvPr id="50" name="Ink 49"/>
              <p14:cNvContentPartPr/>
              <p14:nvPr/>
            </p14:nvContentPartPr>
            <p14:xfrm>
              <a:off x="4171950" y="1657350"/>
              <a:ext cx="6350" cy="184150"/>
            </p14:xfrm>
          </p:contentPart>
        </mc:Choice>
        <mc:Fallback xmlns="">
          <p:pic>
            <p:nvPicPr>
              <p:cNvPr id="50" name="Ink 49"/>
            </p:nvPicPr>
            <p:blipFill>
              <a:blip r:embed="rId96"/>
            </p:blipFill>
            <p:spPr>
              <a:xfrm>
                <a:off x="4171950" y="1657350"/>
                <a:ext cx="6350" cy="184150"/>
              </a:xfrm>
              <a:prstGeom prst="rect"/>
            </p:spPr>
          </p:pic>
        </mc:Fallback>
      </mc:AlternateContent>
      <mc:AlternateContent xmlns:mc="http://schemas.openxmlformats.org/markup-compatibility/2006" xmlns:p14="http://schemas.microsoft.com/office/powerpoint/2010/main">
        <mc:Choice Requires="p14">
          <p:contentPart r:id="rId97" p14:bwMode="auto">
            <p14:nvContentPartPr>
              <p14:cNvPr id="51" name="Ink 50"/>
              <p14:cNvContentPartPr/>
              <p14:nvPr/>
            </p14:nvContentPartPr>
            <p14:xfrm>
              <a:off x="4025900" y="1816100"/>
              <a:ext cx="552450" cy="95250"/>
            </p14:xfrm>
          </p:contentPart>
        </mc:Choice>
        <mc:Fallback xmlns="">
          <p:pic>
            <p:nvPicPr>
              <p:cNvPr id="51" name="Ink 50"/>
            </p:nvPicPr>
            <p:blipFill>
              <a:blip r:embed="rId98"/>
            </p:blipFill>
            <p:spPr>
              <a:xfrm>
                <a:off x="4025900" y="1816100"/>
                <a:ext cx="552450" cy="95250"/>
              </a:xfrm>
              <a:prstGeom prst="rect"/>
            </p:spPr>
          </p:pic>
        </mc:Fallback>
      </mc:AlternateContent>
      <mc:AlternateContent xmlns:mc="http://schemas.openxmlformats.org/markup-compatibility/2006" xmlns:p14="http://schemas.microsoft.com/office/powerpoint/2010/main">
        <mc:Choice Requires="p14">
          <p:contentPart r:id="rId99" p14:bwMode="auto">
            <p14:nvContentPartPr>
              <p14:cNvPr id="52" name="Ink 51"/>
              <p14:cNvContentPartPr/>
              <p14:nvPr/>
            </p14:nvContentPartPr>
            <p14:xfrm>
              <a:off x="4121150" y="2044700"/>
              <a:ext cx="25400" cy="177800"/>
            </p14:xfrm>
          </p:contentPart>
        </mc:Choice>
        <mc:Fallback xmlns="">
          <p:pic>
            <p:nvPicPr>
              <p:cNvPr id="52" name="Ink 51"/>
            </p:nvPicPr>
            <p:blipFill>
              <a:blip r:embed="rId100"/>
            </p:blipFill>
            <p:spPr>
              <a:xfrm>
                <a:off x="4121150" y="2044700"/>
                <a:ext cx="25400" cy="177800"/>
              </a:xfrm>
              <a:prstGeom prst="rect"/>
            </p:spPr>
          </p:pic>
        </mc:Fallback>
      </mc:AlternateContent>
      <mc:AlternateContent xmlns:mc="http://schemas.openxmlformats.org/markup-compatibility/2006" xmlns:p14="http://schemas.microsoft.com/office/powerpoint/2010/main">
        <mc:Choice Requires="p14">
          <p:contentPart r:id="rId101" p14:bwMode="auto">
            <p14:nvContentPartPr>
              <p14:cNvPr id="53" name="Ink 52"/>
              <p14:cNvContentPartPr/>
              <p14:nvPr/>
            </p14:nvContentPartPr>
            <p14:xfrm>
              <a:off x="4229100" y="2127250"/>
              <a:ext cx="133350" cy="38100"/>
            </p14:xfrm>
          </p:contentPart>
        </mc:Choice>
        <mc:Fallback xmlns="">
          <p:pic>
            <p:nvPicPr>
              <p:cNvPr id="53" name="Ink 52"/>
            </p:nvPicPr>
            <p:blipFill>
              <a:blip r:embed="rId102"/>
            </p:blipFill>
            <p:spPr>
              <a:xfrm>
                <a:off x="4229100" y="2127250"/>
                <a:ext cx="133350" cy="38100"/>
              </a:xfrm>
              <a:prstGeom prst="rect"/>
            </p:spPr>
          </p:pic>
        </mc:Fallback>
      </mc:AlternateContent>
      <mc:AlternateContent xmlns:mc="http://schemas.openxmlformats.org/markup-compatibility/2006" xmlns:p14="http://schemas.microsoft.com/office/powerpoint/2010/main">
        <mc:Choice Requires="p14">
          <p:contentPart r:id="rId103" p14:bwMode="auto">
            <p14:nvContentPartPr>
              <p14:cNvPr id="54" name="Ink 53"/>
              <p14:cNvContentPartPr/>
              <p14:nvPr/>
            </p14:nvContentPartPr>
            <p14:xfrm>
              <a:off x="4267200" y="2076450"/>
              <a:ext cx="50800" cy="152400"/>
            </p14:xfrm>
          </p:contentPart>
        </mc:Choice>
        <mc:Fallback xmlns="">
          <p:pic>
            <p:nvPicPr>
              <p:cNvPr id="54" name="Ink 53"/>
            </p:nvPicPr>
            <p:blipFill>
              <a:blip r:embed="rId104"/>
            </p:blipFill>
            <p:spPr>
              <a:xfrm>
                <a:off x="4267200" y="2076450"/>
                <a:ext cx="50800" cy="152400"/>
              </a:xfrm>
              <a:prstGeom prst="rect"/>
            </p:spPr>
          </p:pic>
        </mc:Fallback>
      </mc:AlternateContent>
      <mc:AlternateContent xmlns:mc="http://schemas.openxmlformats.org/markup-compatibility/2006" xmlns:p14="http://schemas.microsoft.com/office/powerpoint/2010/main">
        <mc:Choice Requires="p14">
          <p:contentPart r:id="rId105" p14:bwMode="auto">
            <p14:nvContentPartPr>
              <p14:cNvPr id="55" name="Ink 54"/>
              <p14:cNvContentPartPr/>
              <p14:nvPr/>
            </p14:nvContentPartPr>
            <p14:xfrm>
              <a:off x="4425950" y="2057400"/>
              <a:ext cx="107950" cy="139700"/>
            </p14:xfrm>
          </p:contentPart>
        </mc:Choice>
        <mc:Fallback xmlns="">
          <p:pic>
            <p:nvPicPr>
              <p:cNvPr id="55" name="Ink 54"/>
            </p:nvPicPr>
            <p:blipFill>
              <a:blip r:embed="rId106"/>
            </p:blipFill>
            <p:spPr>
              <a:xfrm>
                <a:off x="4425950" y="2057400"/>
                <a:ext cx="107950" cy="139700"/>
              </a:xfrm>
              <a:prstGeom prst="rect"/>
            </p:spPr>
          </p:pic>
        </mc:Fallback>
      </mc:AlternateContent>
      <mc:AlternateContent xmlns:mc="http://schemas.openxmlformats.org/markup-compatibility/2006" xmlns:p14="http://schemas.microsoft.com/office/powerpoint/2010/main">
        <mc:Choice Requires="p14">
          <p:contentPart r:id="rId107" p14:bwMode="auto">
            <p14:nvContentPartPr>
              <p14:cNvPr id="56" name="Ink 55"/>
              <p14:cNvContentPartPr/>
              <p14:nvPr/>
            </p14:nvContentPartPr>
            <p14:xfrm>
              <a:off x="4432300" y="1955800"/>
              <a:ext cx="127000" cy="25400"/>
            </p14:xfrm>
          </p:contentPart>
        </mc:Choice>
        <mc:Fallback xmlns="">
          <p:pic>
            <p:nvPicPr>
              <p:cNvPr id="56" name="Ink 55"/>
            </p:nvPicPr>
            <p:blipFill>
              <a:blip r:embed="rId108"/>
            </p:blipFill>
            <p:spPr>
              <a:xfrm>
                <a:off x="4432300" y="1955800"/>
                <a:ext cx="127000" cy="25400"/>
              </a:xfrm>
              <a:prstGeom prst="rect"/>
            </p:spPr>
          </p:pic>
        </mc:Fallback>
      </mc:AlternateContent>
      <mc:AlternateContent xmlns:mc="http://schemas.openxmlformats.org/markup-compatibility/2006" xmlns:p14="http://schemas.microsoft.com/office/powerpoint/2010/main">
        <mc:Choice Requires="p14">
          <p:contentPart r:id="rId109" p14:bwMode="auto">
            <p14:nvContentPartPr>
              <p14:cNvPr id="57" name="Ink 56"/>
              <p14:cNvContentPartPr/>
              <p14:nvPr/>
            </p14:nvContentPartPr>
            <p14:xfrm>
              <a:off x="4622800" y="1892300"/>
              <a:ext cx="152400" cy="101600"/>
            </p14:xfrm>
          </p:contentPart>
        </mc:Choice>
        <mc:Fallback xmlns="">
          <p:pic>
            <p:nvPicPr>
              <p:cNvPr id="57" name="Ink 56"/>
            </p:nvPicPr>
            <p:blipFill>
              <a:blip r:embed="rId110"/>
            </p:blipFill>
            <p:spPr>
              <a:xfrm>
                <a:off x="4622800" y="1892300"/>
                <a:ext cx="152400" cy="101600"/>
              </a:xfrm>
              <a:prstGeom prst="rect"/>
            </p:spPr>
          </p:pic>
        </mc:Fallback>
      </mc:AlternateContent>
      <mc:AlternateContent xmlns:mc="http://schemas.openxmlformats.org/markup-compatibility/2006" xmlns:p14="http://schemas.microsoft.com/office/powerpoint/2010/main">
        <mc:Choice Requires="p14">
          <p:contentPart r:id="rId111" p14:bwMode="auto">
            <p14:nvContentPartPr>
              <p14:cNvPr id="58" name="Ink 57"/>
              <p14:cNvContentPartPr/>
              <p14:nvPr/>
            </p14:nvContentPartPr>
            <p14:xfrm>
              <a:off x="4375150" y="438150"/>
              <a:ext cx="184150" cy="165100"/>
            </p14:xfrm>
          </p:contentPart>
        </mc:Choice>
        <mc:Fallback xmlns="">
          <p:pic>
            <p:nvPicPr>
              <p:cNvPr id="58" name="Ink 57"/>
            </p:nvPicPr>
            <p:blipFill>
              <a:blip r:embed="rId112"/>
            </p:blipFill>
            <p:spPr>
              <a:xfrm>
                <a:off x="4375150" y="438150"/>
                <a:ext cx="184150" cy="165100"/>
              </a:xfrm>
              <a:prstGeom prst="rect"/>
            </p:spPr>
          </p:pic>
        </mc:Fallback>
      </mc:AlternateContent>
      <mc:AlternateContent xmlns:mc="http://schemas.openxmlformats.org/markup-compatibility/2006" xmlns:p14="http://schemas.microsoft.com/office/powerpoint/2010/main">
        <mc:Choice Requires="p14">
          <p:contentPart r:id="rId113" p14:bwMode="auto">
            <p14:nvContentPartPr>
              <p14:cNvPr id="59" name="Ink 58"/>
              <p14:cNvContentPartPr/>
              <p14:nvPr/>
            </p14:nvContentPartPr>
            <p14:xfrm>
              <a:off x="6807200" y="584200"/>
              <a:ext cx="152400" cy="114300"/>
            </p14:xfrm>
          </p:contentPart>
        </mc:Choice>
        <mc:Fallback xmlns="">
          <p:pic>
            <p:nvPicPr>
              <p:cNvPr id="59" name="Ink 58"/>
            </p:nvPicPr>
            <p:blipFill>
              <a:blip r:embed="rId114"/>
            </p:blipFill>
            <p:spPr>
              <a:xfrm>
                <a:off x="6807200" y="584200"/>
                <a:ext cx="152400" cy="114300"/>
              </a:xfrm>
              <a:prstGeom prst="rect"/>
            </p:spPr>
          </p:pic>
        </mc:Fallback>
      </mc:AlternateContent>
      <mc:AlternateContent xmlns:mc="http://schemas.openxmlformats.org/markup-compatibility/2006" xmlns:p14="http://schemas.microsoft.com/office/powerpoint/2010/main">
        <mc:Choice Requires="p14">
          <p:contentPart r:id="rId115" p14:bwMode="auto">
            <p14:nvContentPartPr>
              <p14:cNvPr id="60" name="Ink 59"/>
              <p14:cNvContentPartPr/>
              <p14:nvPr/>
            </p14:nvContentPartPr>
            <p14:xfrm>
              <a:off x="736600" y="2743200"/>
              <a:ext cx="184150" cy="285750"/>
            </p14:xfrm>
          </p:contentPart>
        </mc:Choice>
        <mc:Fallback xmlns="">
          <p:pic>
            <p:nvPicPr>
              <p:cNvPr id="60" name="Ink 59"/>
            </p:nvPicPr>
            <p:blipFill>
              <a:blip r:embed="rId116"/>
            </p:blipFill>
            <p:spPr>
              <a:xfrm>
                <a:off x="736600" y="2743200"/>
                <a:ext cx="184150" cy="285750"/>
              </a:xfrm>
              <a:prstGeom prst="rect"/>
            </p:spPr>
          </p:pic>
        </mc:Fallback>
      </mc:AlternateContent>
      <mc:AlternateContent xmlns:mc="http://schemas.openxmlformats.org/markup-compatibility/2006" xmlns:p14="http://schemas.microsoft.com/office/powerpoint/2010/main">
        <mc:Choice Requires="p14">
          <p:contentPart r:id="rId117" p14:bwMode="auto">
            <p14:nvContentPartPr>
              <p14:cNvPr id="61" name="Ink 60"/>
              <p14:cNvContentPartPr/>
              <p14:nvPr/>
            </p14:nvContentPartPr>
            <p14:xfrm>
              <a:off x="666750" y="2927350"/>
              <a:ext cx="215900" cy="31750"/>
            </p14:xfrm>
          </p:contentPart>
        </mc:Choice>
        <mc:Fallback xmlns="">
          <p:pic>
            <p:nvPicPr>
              <p:cNvPr id="61" name="Ink 60"/>
            </p:nvPicPr>
            <p:blipFill>
              <a:blip r:embed="rId118"/>
            </p:blipFill>
            <p:spPr>
              <a:xfrm>
                <a:off x="666750" y="2927350"/>
                <a:ext cx="215900" cy="31750"/>
              </a:xfrm>
              <a:prstGeom prst="rect"/>
            </p:spPr>
          </p:pic>
        </mc:Fallback>
      </mc:AlternateContent>
      <mc:AlternateContent xmlns:mc="http://schemas.openxmlformats.org/markup-compatibility/2006" xmlns:p14="http://schemas.microsoft.com/office/powerpoint/2010/main">
        <mc:Choice Requires="p14">
          <p:contentPart r:id="rId119" p14:bwMode="auto">
            <p14:nvContentPartPr>
              <p14:cNvPr id="62" name="Ink 61"/>
              <p14:cNvContentPartPr/>
              <p14:nvPr/>
            </p14:nvContentPartPr>
            <p14:xfrm>
              <a:off x="908050" y="2908300"/>
              <a:ext cx="260350" cy="146050"/>
            </p14:xfrm>
          </p:contentPart>
        </mc:Choice>
        <mc:Fallback xmlns="">
          <p:pic>
            <p:nvPicPr>
              <p:cNvPr id="62" name="Ink 61"/>
            </p:nvPicPr>
            <p:blipFill>
              <a:blip r:embed="rId120"/>
            </p:blipFill>
            <p:spPr>
              <a:xfrm>
                <a:off x="908050" y="2908300"/>
                <a:ext cx="260350" cy="146050"/>
              </a:xfrm>
              <a:prstGeom prst="rect"/>
            </p:spPr>
          </p:pic>
        </mc:Fallback>
      </mc:AlternateContent>
      <mc:AlternateContent xmlns:mc="http://schemas.openxmlformats.org/markup-compatibility/2006" xmlns:p14="http://schemas.microsoft.com/office/powerpoint/2010/main">
        <mc:Choice Requires="p14">
          <p:contentPart r:id="rId121" p14:bwMode="auto">
            <p14:nvContentPartPr>
              <p14:cNvPr id="63" name="Ink 62"/>
              <p14:cNvContentPartPr/>
              <p14:nvPr/>
            </p14:nvContentPartPr>
            <p14:xfrm>
              <a:off x="1200150" y="2889250"/>
              <a:ext cx="177800" cy="152400"/>
            </p14:xfrm>
          </p:contentPart>
        </mc:Choice>
        <mc:Fallback xmlns="">
          <p:pic>
            <p:nvPicPr>
              <p:cNvPr id="63" name="Ink 62"/>
            </p:nvPicPr>
            <p:blipFill>
              <a:blip r:embed="rId122"/>
            </p:blipFill>
            <p:spPr>
              <a:xfrm>
                <a:off x="1200150" y="2889250"/>
                <a:ext cx="177800" cy="152400"/>
              </a:xfrm>
              <a:prstGeom prst="rect"/>
            </p:spPr>
          </p:pic>
        </mc:Fallback>
      </mc:AlternateContent>
      <mc:AlternateContent xmlns:mc="http://schemas.openxmlformats.org/markup-compatibility/2006" xmlns:p14="http://schemas.microsoft.com/office/powerpoint/2010/main">
        <mc:Choice Requires="p14">
          <p:contentPart r:id="rId123" p14:bwMode="auto">
            <p14:nvContentPartPr>
              <p14:cNvPr id="64" name="Ink 63"/>
              <p14:cNvContentPartPr/>
              <p14:nvPr/>
            </p14:nvContentPartPr>
            <p14:xfrm>
              <a:off x="1416050" y="2901950"/>
              <a:ext cx="304800" cy="133350"/>
            </p14:xfrm>
          </p:contentPart>
        </mc:Choice>
        <mc:Fallback xmlns="">
          <p:pic>
            <p:nvPicPr>
              <p:cNvPr id="64" name="Ink 63"/>
            </p:nvPicPr>
            <p:blipFill>
              <a:blip r:embed="rId124"/>
            </p:blipFill>
            <p:spPr>
              <a:xfrm>
                <a:off x="1416050" y="2901950"/>
                <a:ext cx="304800" cy="133350"/>
              </a:xfrm>
              <a:prstGeom prst="rect"/>
            </p:spPr>
          </p:pic>
        </mc:Fallback>
      </mc:AlternateContent>
      <mc:AlternateContent xmlns:mc="http://schemas.openxmlformats.org/markup-compatibility/2006" xmlns:p14="http://schemas.microsoft.com/office/powerpoint/2010/main">
        <mc:Choice Requires="p14">
          <p:contentPart r:id="rId125" p14:bwMode="auto">
            <p14:nvContentPartPr>
              <p14:cNvPr id="65" name="Ink 64"/>
              <p14:cNvContentPartPr/>
              <p14:nvPr/>
            </p14:nvContentPartPr>
            <p14:xfrm>
              <a:off x="1752600" y="2749550"/>
              <a:ext cx="158750" cy="266700"/>
            </p14:xfrm>
          </p:contentPart>
        </mc:Choice>
        <mc:Fallback xmlns="">
          <p:pic>
            <p:nvPicPr>
              <p:cNvPr id="65" name="Ink 64"/>
            </p:nvPicPr>
            <p:blipFill>
              <a:blip r:embed="rId126"/>
            </p:blipFill>
            <p:spPr>
              <a:xfrm>
                <a:off x="1752600" y="2749550"/>
                <a:ext cx="158750" cy="266700"/>
              </a:xfrm>
              <a:prstGeom prst="rect"/>
            </p:spPr>
          </p:pic>
        </mc:Fallback>
      </mc:AlternateContent>
      <mc:AlternateContent xmlns:mc="http://schemas.openxmlformats.org/markup-compatibility/2006" xmlns:p14="http://schemas.microsoft.com/office/powerpoint/2010/main">
        <mc:Choice Requires="p14">
          <p:contentPart r:id="rId127" p14:bwMode="auto">
            <p14:nvContentPartPr>
              <p14:cNvPr id="66" name="Ink 65"/>
              <p14:cNvContentPartPr/>
              <p14:nvPr/>
            </p14:nvContentPartPr>
            <p14:xfrm>
              <a:off x="2133600" y="2946400"/>
              <a:ext cx="6350" cy="209550"/>
            </p14:xfrm>
          </p:contentPart>
        </mc:Choice>
        <mc:Fallback xmlns="">
          <p:pic>
            <p:nvPicPr>
              <p:cNvPr id="66" name="Ink 65"/>
            </p:nvPicPr>
            <p:blipFill>
              <a:blip r:embed="rId128"/>
            </p:blipFill>
            <p:spPr>
              <a:xfrm>
                <a:off x="2133600" y="2946400"/>
                <a:ext cx="6350" cy="209550"/>
              </a:xfrm>
              <a:prstGeom prst="rect"/>
            </p:spPr>
          </p:pic>
        </mc:Fallback>
      </mc:AlternateContent>
      <mc:AlternateContent xmlns:mc="http://schemas.openxmlformats.org/markup-compatibility/2006" xmlns:p14="http://schemas.microsoft.com/office/powerpoint/2010/main">
        <mc:Choice Requires="p14">
          <p:contentPart r:id="rId129" p14:bwMode="auto">
            <p14:nvContentPartPr>
              <p14:cNvPr id="67" name="Ink 66"/>
              <p14:cNvContentPartPr/>
              <p14:nvPr/>
            </p14:nvContentPartPr>
            <p14:xfrm>
              <a:off x="2146300" y="2870200"/>
              <a:ext cx="317500" cy="152400"/>
            </p14:xfrm>
          </p:contentPart>
        </mc:Choice>
        <mc:Fallback xmlns="">
          <p:pic>
            <p:nvPicPr>
              <p:cNvPr id="67" name="Ink 66"/>
            </p:nvPicPr>
            <p:blipFill>
              <a:blip r:embed="rId130"/>
            </p:blipFill>
            <p:spPr>
              <a:xfrm>
                <a:off x="2146300" y="2870200"/>
                <a:ext cx="317500" cy="152400"/>
              </a:xfrm>
              <a:prstGeom prst="rect"/>
            </p:spPr>
          </p:pic>
        </mc:Fallback>
      </mc:AlternateContent>
      <mc:AlternateContent xmlns:mc="http://schemas.openxmlformats.org/markup-compatibility/2006" xmlns:p14="http://schemas.microsoft.com/office/powerpoint/2010/main">
        <mc:Choice Requires="p14">
          <p:contentPart r:id="rId131" p14:bwMode="auto">
            <p14:nvContentPartPr>
              <p14:cNvPr id="68" name="Ink 67"/>
              <p14:cNvContentPartPr/>
              <p14:nvPr/>
            </p14:nvContentPartPr>
            <p14:xfrm>
              <a:off x="2520950" y="2870200"/>
              <a:ext cx="127000" cy="317500"/>
            </p14:xfrm>
          </p:contentPart>
        </mc:Choice>
        <mc:Fallback xmlns="">
          <p:pic>
            <p:nvPicPr>
              <p:cNvPr id="68" name="Ink 67"/>
            </p:nvPicPr>
            <p:blipFill>
              <a:blip r:embed="rId132"/>
            </p:blipFill>
            <p:spPr>
              <a:xfrm>
                <a:off x="2520950" y="2870200"/>
                <a:ext cx="127000" cy="317500"/>
              </a:xfrm>
              <a:prstGeom prst="rect"/>
            </p:spPr>
          </p:pic>
        </mc:Fallback>
      </mc:AlternateContent>
      <mc:AlternateContent xmlns:mc="http://schemas.openxmlformats.org/markup-compatibility/2006" xmlns:p14="http://schemas.microsoft.com/office/powerpoint/2010/main">
        <mc:Choice Requires="p14">
          <p:contentPart r:id="rId133" p14:bwMode="auto">
            <p14:nvContentPartPr>
              <p14:cNvPr id="69" name="Ink 68"/>
              <p14:cNvContentPartPr/>
              <p14:nvPr/>
            </p14:nvContentPartPr>
            <p14:xfrm>
              <a:off x="2673350" y="2717800"/>
              <a:ext cx="546100" cy="571500"/>
            </p14:xfrm>
          </p:contentPart>
        </mc:Choice>
        <mc:Fallback xmlns="">
          <p:pic>
            <p:nvPicPr>
              <p:cNvPr id="69" name="Ink 68"/>
            </p:nvPicPr>
            <p:blipFill>
              <a:blip r:embed="rId134"/>
            </p:blipFill>
            <p:spPr>
              <a:xfrm>
                <a:off x="2673350" y="2717800"/>
                <a:ext cx="546100" cy="571500"/>
              </a:xfrm>
              <a:prstGeom prst="rect"/>
            </p:spPr>
          </p:pic>
        </mc:Fallback>
      </mc:AlternateContent>
      <mc:AlternateContent xmlns:mc="http://schemas.openxmlformats.org/markup-compatibility/2006" xmlns:p14="http://schemas.microsoft.com/office/powerpoint/2010/main">
        <mc:Choice Requires="p14">
          <p:contentPart r:id="rId135" p14:bwMode="auto">
            <p14:nvContentPartPr>
              <p14:cNvPr id="70" name="Ink 69"/>
              <p14:cNvContentPartPr/>
              <p14:nvPr/>
            </p14:nvContentPartPr>
            <p14:xfrm>
              <a:off x="3117850" y="2895600"/>
              <a:ext cx="196850" cy="114300"/>
            </p14:xfrm>
          </p:contentPart>
        </mc:Choice>
        <mc:Fallback xmlns="">
          <p:pic>
            <p:nvPicPr>
              <p:cNvPr id="70" name="Ink 69"/>
            </p:nvPicPr>
            <p:blipFill>
              <a:blip r:embed="rId136"/>
            </p:blipFill>
            <p:spPr>
              <a:xfrm>
                <a:off x="3117850" y="2895600"/>
                <a:ext cx="196850" cy="114300"/>
              </a:xfrm>
              <a:prstGeom prst="rect"/>
            </p:spPr>
          </p:pic>
        </mc:Fallback>
      </mc:AlternateContent>
      <mc:AlternateContent xmlns:mc="http://schemas.openxmlformats.org/markup-compatibility/2006" xmlns:p14="http://schemas.microsoft.com/office/powerpoint/2010/main">
        <mc:Choice Requires="p14">
          <p:contentPart r:id="rId137" p14:bwMode="auto">
            <p14:nvContentPartPr>
              <p14:cNvPr id="71" name="Ink 70"/>
              <p14:cNvContentPartPr/>
              <p14:nvPr/>
            </p14:nvContentPartPr>
            <p14:xfrm>
              <a:off x="3302000" y="2787650"/>
              <a:ext cx="50800" cy="31750"/>
            </p14:xfrm>
          </p:contentPart>
        </mc:Choice>
        <mc:Fallback xmlns="">
          <p:pic>
            <p:nvPicPr>
              <p:cNvPr id="71" name="Ink 70"/>
            </p:nvPicPr>
            <p:blipFill>
              <a:blip r:embed="rId138"/>
            </p:blipFill>
            <p:spPr>
              <a:xfrm>
                <a:off x="3302000" y="2787650"/>
                <a:ext cx="50800" cy="31750"/>
              </a:xfrm>
              <a:prstGeom prst="rect"/>
            </p:spPr>
          </p:pic>
        </mc:Fallback>
      </mc:AlternateContent>
      <mc:AlternateContent xmlns:mc="http://schemas.openxmlformats.org/markup-compatibility/2006" xmlns:p14="http://schemas.microsoft.com/office/powerpoint/2010/main">
        <mc:Choice Requires="p14">
          <p:contentPart r:id="rId139" p14:bwMode="auto">
            <p14:nvContentPartPr>
              <p14:cNvPr id="72" name="Ink 71"/>
              <p14:cNvContentPartPr/>
              <p14:nvPr/>
            </p14:nvContentPartPr>
            <p14:xfrm>
              <a:off x="3371850" y="2882900"/>
              <a:ext cx="209550" cy="139700"/>
            </p14:xfrm>
          </p:contentPart>
        </mc:Choice>
        <mc:Fallback xmlns="">
          <p:pic>
            <p:nvPicPr>
              <p:cNvPr id="72" name="Ink 71"/>
            </p:nvPicPr>
            <p:blipFill>
              <a:blip r:embed="rId140"/>
            </p:blipFill>
            <p:spPr>
              <a:xfrm>
                <a:off x="3371850" y="2882900"/>
                <a:ext cx="209550" cy="139700"/>
              </a:xfrm>
              <a:prstGeom prst="rect"/>
            </p:spPr>
          </p:pic>
        </mc:Fallback>
      </mc:AlternateContent>
      <mc:AlternateContent xmlns:mc="http://schemas.openxmlformats.org/markup-compatibility/2006" xmlns:p14="http://schemas.microsoft.com/office/powerpoint/2010/main">
        <mc:Choice Requires="p14">
          <p:contentPart r:id="rId141" p14:bwMode="auto">
            <p14:nvContentPartPr>
              <p14:cNvPr id="73" name="Ink 72"/>
              <p14:cNvContentPartPr/>
              <p14:nvPr/>
            </p14:nvContentPartPr>
            <p14:xfrm>
              <a:off x="3708400" y="2933700"/>
              <a:ext cx="304800" cy="6350"/>
            </p14:xfrm>
          </p:contentPart>
        </mc:Choice>
        <mc:Fallback xmlns="">
          <p:pic>
            <p:nvPicPr>
              <p:cNvPr id="73" name="Ink 72"/>
            </p:nvPicPr>
            <p:blipFill>
              <a:blip r:embed="rId142"/>
            </p:blipFill>
            <p:spPr>
              <a:xfrm>
                <a:off x="3708400" y="2933700"/>
                <a:ext cx="304800" cy="6350"/>
              </a:xfrm>
              <a:prstGeom prst="rect"/>
            </p:spPr>
          </p:pic>
        </mc:Fallback>
      </mc:AlternateContent>
      <mc:AlternateContent xmlns:mc="http://schemas.openxmlformats.org/markup-compatibility/2006" xmlns:p14="http://schemas.microsoft.com/office/powerpoint/2010/main">
        <mc:Choice Requires="p14">
          <p:contentPart r:id="rId143" p14:bwMode="auto">
            <p14:nvContentPartPr>
              <p14:cNvPr id="74" name="Ink 73"/>
              <p14:cNvContentPartPr/>
              <p14:nvPr/>
            </p14:nvContentPartPr>
            <p14:xfrm>
              <a:off x="2857500" y="1187450"/>
              <a:ext cx="539750" cy="311150"/>
            </p14:xfrm>
          </p:contentPart>
        </mc:Choice>
        <mc:Fallback xmlns="">
          <p:pic>
            <p:nvPicPr>
              <p:cNvPr id="74" name="Ink 73"/>
            </p:nvPicPr>
            <p:blipFill>
              <a:blip r:embed="rId144"/>
            </p:blipFill>
            <p:spPr>
              <a:xfrm>
                <a:off x="2857500" y="1187450"/>
                <a:ext cx="539750" cy="311150"/>
              </a:xfrm>
              <a:prstGeom prst="rect"/>
            </p:spPr>
          </p:pic>
        </mc:Fallback>
      </mc:AlternateContent>
      <mc:AlternateContent xmlns:mc="http://schemas.openxmlformats.org/markup-compatibility/2006" xmlns:p14="http://schemas.microsoft.com/office/powerpoint/2010/main">
        <mc:Choice Requires="p14">
          <p:contentPart r:id="rId145" p14:bwMode="auto">
            <p14:nvContentPartPr>
              <p14:cNvPr id="75" name="Ink 74"/>
              <p14:cNvContentPartPr/>
              <p14:nvPr/>
            </p14:nvContentPartPr>
            <p14:xfrm>
              <a:off x="2908300" y="1441450"/>
              <a:ext cx="19050" cy="360"/>
            </p14:xfrm>
          </p:contentPart>
        </mc:Choice>
        <mc:Fallback xmlns="">
          <p:pic>
            <p:nvPicPr>
              <p:cNvPr id="75" name="Ink 74"/>
            </p:nvPicPr>
            <p:blipFill>
              <a:blip r:embed="rId146"/>
            </p:blipFill>
            <p:spPr>
              <a:xfrm>
                <a:off x="2908300" y="1441450"/>
                <a:ext cx="19050" cy="360"/>
              </a:xfrm>
              <a:prstGeom prst="rect"/>
            </p:spPr>
          </p:pic>
        </mc:Fallback>
      </mc:AlternateContent>
      <mc:AlternateContent xmlns:mc="http://schemas.openxmlformats.org/markup-compatibility/2006" xmlns:p14="http://schemas.microsoft.com/office/powerpoint/2010/main">
        <mc:Choice Requires="p14">
          <p:contentPart r:id="rId147" p14:bwMode="auto">
            <p14:nvContentPartPr>
              <p14:cNvPr id="76" name="Ink 75"/>
              <p14:cNvContentPartPr/>
              <p14:nvPr/>
            </p14:nvContentPartPr>
            <p14:xfrm>
              <a:off x="2914650" y="1422400"/>
              <a:ext cx="31750" cy="50800"/>
            </p14:xfrm>
          </p:contentPart>
        </mc:Choice>
        <mc:Fallback xmlns="">
          <p:pic>
            <p:nvPicPr>
              <p:cNvPr id="76" name="Ink 75"/>
            </p:nvPicPr>
            <p:blipFill>
              <a:blip r:embed="rId148"/>
            </p:blipFill>
            <p:spPr>
              <a:xfrm>
                <a:off x="2914650" y="1422400"/>
                <a:ext cx="31750" cy="50800"/>
              </a:xfrm>
              <a:prstGeom prst="rect"/>
            </p:spPr>
          </p:pic>
        </mc:Fallback>
      </mc:AlternateContent>
      <mc:AlternateContent xmlns:mc="http://schemas.openxmlformats.org/markup-compatibility/2006" xmlns:p14="http://schemas.microsoft.com/office/powerpoint/2010/main">
        <mc:Choice Requires="p14">
          <p:contentPart r:id="rId149" p14:bwMode="auto">
            <p14:nvContentPartPr>
              <p14:cNvPr id="77" name="Ink 76"/>
              <p14:cNvContentPartPr/>
              <p14:nvPr/>
            </p14:nvContentPartPr>
            <p14:xfrm>
              <a:off x="2984500" y="1212850"/>
              <a:ext cx="361950" cy="234950"/>
            </p14:xfrm>
          </p:contentPart>
        </mc:Choice>
        <mc:Fallback xmlns="">
          <p:pic>
            <p:nvPicPr>
              <p:cNvPr id="77" name="Ink 76"/>
            </p:nvPicPr>
            <p:blipFill>
              <a:blip r:embed="rId150"/>
            </p:blipFill>
            <p:spPr>
              <a:xfrm>
                <a:off x="2984500" y="1212850"/>
                <a:ext cx="361950" cy="234950"/>
              </a:xfrm>
              <a:prstGeom prst="rect"/>
            </p:spPr>
          </p:pic>
        </mc:Fallback>
      </mc:AlternateContent>
      <mc:AlternateContent xmlns:mc="http://schemas.openxmlformats.org/markup-compatibility/2006" xmlns:p14="http://schemas.microsoft.com/office/powerpoint/2010/main">
        <mc:Choice Requires="p14">
          <p:contentPart r:id="rId151" p14:bwMode="auto">
            <p14:nvContentPartPr>
              <p14:cNvPr id="78" name="Ink 77"/>
              <p14:cNvContentPartPr/>
              <p14:nvPr/>
            </p14:nvContentPartPr>
            <p14:xfrm>
              <a:off x="1314450" y="3429000"/>
              <a:ext cx="196850" cy="171450"/>
            </p14:xfrm>
          </p:contentPart>
        </mc:Choice>
        <mc:Fallback xmlns="">
          <p:pic>
            <p:nvPicPr>
              <p:cNvPr id="78" name="Ink 77"/>
            </p:nvPicPr>
            <p:blipFill>
              <a:blip r:embed="rId152"/>
            </p:blipFill>
            <p:spPr>
              <a:xfrm>
                <a:off x="1314450" y="3429000"/>
                <a:ext cx="196850" cy="171450"/>
              </a:xfrm>
              <a:prstGeom prst="rect"/>
            </p:spPr>
          </p:pic>
        </mc:Fallback>
      </mc:AlternateContent>
      <mc:AlternateContent xmlns:mc="http://schemas.openxmlformats.org/markup-compatibility/2006" xmlns:p14="http://schemas.microsoft.com/office/powerpoint/2010/main">
        <mc:Choice Requires="p14">
          <p:contentPart r:id="rId153" p14:bwMode="auto">
            <p14:nvContentPartPr>
              <p14:cNvPr id="79" name="Ink 78"/>
              <p14:cNvContentPartPr/>
              <p14:nvPr/>
            </p14:nvContentPartPr>
            <p14:xfrm>
              <a:off x="1581150" y="3556000"/>
              <a:ext cx="12700" cy="127000"/>
            </p14:xfrm>
          </p:contentPart>
        </mc:Choice>
        <mc:Fallback xmlns="">
          <p:pic>
            <p:nvPicPr>
              <p:cNvPr id="79" name="Ink 78"/>
            </p:nvPicPr>
            <p:blipFill>
              <a:blip r:embed="rId154"/>
            </p:blipFill>
            <p:spPr>
              <a:xfrm>
                <a:off x="1581150" y="3556000"/>
                <a:ext cx="12700" cy="127000"/>
              </a:xfrm>
              <a:prstGeom prst="rect"/>
            </p:spPr>
          </p:pic>
        </mc:Fallback>
      </mc:AlternateContent>
      <mc:AlternateContent xmlns:mc="http://schemas.openxmlformats.org/markup-compatibility/2006" xmlns:p14="http://schemas.microsoft.com/office/powerpoint/2010/main">
        <mc:Choice Requires="p14">
          <p:contentPart r:id="rId155" p14:bwMode="auto">
            <p14:nvContentPartPr>
              <p14:cNvPr id="80" name="Ink 79"/>
              <p14:cNvContentPartPr/>
              <p14:nvPr/>
            </p14:nvContentPartPr>
            <p14:xfrm>
              <a:off x="1682750" y="3511550"/>
              <a:ext cx="120650" cy="12700"/>
            </p14:xfrm>
          </p:contentPart>
        </mc:Choice>
        <mc:Fallback xmlns="">
          <p:pic>
            <p:nvPicPr>
              <p:cNvPr id="80" name="Ink 79"/>
            </p:nvPicPr>
            <p:blipFill>
              <a:blip r:embed="rId156"/>
            </p:blipFill>
            <p:spPr>
              <a:xfrm>
                <a:off x="1682750" y="3511550"/>
                <a:ext cx="120650" cy="12700"/>
              </a:xfrm>
              <a:prstGeom prst="rect"/>
            </p:spPr>
          </p:pic>
        </mc:Fallback>
      </mc:AlternateContent>
      <mc:AlternateContent xmlns:mc="http://schemas.openxmlformats.org/markup-compatibility/2006" xmlns:p14="http://schemas.microsoft.com/office/powerpoint/2010/main">
        <mc:Choice Requires="p14">
          <p:contentPart r:id="rId157" p14:bwMode="auto">
            <p14:nvContentPartPr>
              <p14:cNvPr id="81" name="Ink 80"/>
              <p14:cNvContentPartPr/>
              <p14:nvPr/>
            </p14:nvContentPartPr>
            <p14:xfrm>
              <a:off x="1682750" y="3556000"/>
              <a:ext cx="146050" cy="19050"/>
            </p14:xfrm>
          </p:contentPart>
        </mc:Choice>
        <mc:Fallback xmlns="">
          <p:pic>
            <p:nvPicPr>
              <p:cNvPr id="81" name="Ink 80"/>
            </p:nvPicPr>
            <p:blipFill>
              <a:blip r:embed="rId158"/>
            </p:blipFill>
            <p:spPr>
              <a:xfrm>
                <a:off x="1682750" y="3556000"/>
                <a:ext cx="146050" cy="19050"/>
              </a:xfrm>
              <a:prstGeom prst="rect"/>
            </p:spPr>
          </p:pic>
        </mc:Fallback>
      </mc:AlternateContent>
      <mc:AlternateContent xmlns:mc="http://schemas.openxmlformats.org/markup-compatibility/2006" xmlns:p14="http://schemas.microsoft.com/office/powerpoint/2010/main">
        <mc:Choice Requires="p14">
          <p:contentPart r:id="rId159" p14:bwMode="auto">
            <p14:nvContentPartPr>
              <p14:cNvPr id="82" name="Ink 81"/>
              <p14:cNvContentPartPr/>
              <p14:nvPr/>
            </p14:nvContentPartPr>
            <p14:xfrm>
              <a:off x="2095500" y="3378200"/>
              <a:ext cx="196850" cy="165100"/>
            </p14:xfrm>
          </p:contentPart>
        </mc:Choice>
        <mc:Fallback xmlns="">
          <p:pic>
            <p:nvPicPr>
              <p:cNvPr id="82" name="Ink 81"/>
            </p:nvPicPr>
            <p:blipFill>
              <a:blip r:embed="rId160"/>
            </p:blipFill>
            <p:spPr>
              <a:xfrm>
                <a:off x="2095500" y="3378200"/>
                <a:ext cx="196850" cy="165100"/>
              </a:xfrm>
              <a:prstGeom prst="rect"/>
            </p:spPr>
          </p:pic>
        </mc:Fallback>
      </mc:AlternateContent>
      <mc:AlternateContent xmlns:mc="http://schemas.openxmlformats.org/markup-compatibility/2006" xmlns:p14="http://schemas.microsoft.com/office/powerpoint/2010/main">
        <mc:Choice Requires="p14">
          <p:contentPart r:id="rId161" p14:bwMode="auto">
            <p14:nvContentPartPr>
              <p14:cNvPr id="83" name="Ink 82"/>
              <p14:cNvContentPartPr/>
              <p14:nvPr/>
            </p14:nvContentPartPr>
            <p14:xfrm>
              <a:off x="2355850" y="3524250"/>
              <a:ext cx="19050" cy="120650"/>
            </p14:xfrm>
          </p:contentPart>
        </mc:Choice>
        <mc:Fallback xmlns="">
          <p:pic>
            <p:nvPicPr>
              <p:cNvPr id="83" name="Ink 82"/>
            </p:nvPicPr>
            <p:blipFill>
              <a:blip r:embed="rId162"/>
            </p:blipFill>
            <p:spPr>
              <a:xfrm>
                <a:off x="2355850" y="3524250"/>
                <a:ext cx="19050" cy="120650"/>
              </a:xfrm>
              <a:prstGeom prst="rect"/>
            </p:spPr>
          </p:pic>
        </mc:Fallback>
      </mc:AlternateContent>
      <mc:AlternateContent xmlns:mc="http://schemas.openxmlformats.org/markup-compatibility/2006" xmlns:p14="http://schemas.microsoft.com/office/powerpoint/2010/main">
        <mc:Choice Requires="p14">
          <p:contentPart r:id="rId163" p14:bwMode="auto">
            <p14:nvContentPartPr>
              <p14:cNvPr id="84" name="Ink 83"/>
              <p14:cNvContentPartPr/>
              <p14:nvPr/>
            </p14:nvContentPartPr>
            <p14:xfrm>
              <a:off x="2457450" y="3365500"/>
              <a:ext cx="171450" cy="254000"/>
            </p14:xfrm>
          </p:contentPart>
        </mc:Choice>
        <mc:Fallback xmlns="">
          <p:pic>
            <p:nvPicPr>
              <p:cNvPr id="84" name="Ink 83"/>
            </p:nvPicPr>
            <p:blipFill>
              <a:blip r:embed="rId164"/>
            </p:blipFill>
            <p:spPr>
              <a:xfrm>
                <a:off x="2457450" y="3365500"/>
                <a:ext cx="171450" cy="254000"/>
              </a:xfrm>
              <a:prstGeom prst="rect"/>
            </p:spPr>
          </p:pic>
        </mc:Fallback>
      </mc:AlternateContent>
      <mc:AlternateContent xmlns:mc="http://schemas.openxmlformats.org/markup-compatibility/2006" xmlns:p14="http://schemas.microsoft.com/office/powerpoint/2010/main">
        <mc:Choice Requires="p14">
          <p:contentPart r:id="rId165" p14:bwMode="auto">
            <p14:nvContentPartPr>
              <p14:cNvPr id="85" name="Ink 84"/>
              <p14:cNvContentPartPr/>
              <p14:nvPr/>
            </p14:nvContentPartPr>
            <p14:xfrm>
              <a:off x="1301750" y="3956050"/>
              <a:ext cx="203200" cy="184150"/>
            </p14:xfrm>
          </p:contentPart>
        </mc:Choice>
        <mc:Fallback xmlns="">
          <p:pic>
            <p:nvPicPr>
              <p:cNvPr id="85" name="Ink 84"/>
            </p:nvPicPr>
            <p:blipFill>
              <a:blip r:embed="rId166"/>
            </p:blipFill>
            <p:spPr>
              <a:xfrm>
                <a:off x="1301750" y="3956050"/>
                <a:ext cx="203200" cy="184150"/>
              </a:xfrm>
              <a:prstGeom prst="rect"/>
            </p:spPr>
          </p:pic>
        </mc:Fallback>
      </mc:AlternateContent>
      <mc:AlternateContent xmlns:mc="http://schemas.openxmlformats.org/markup-compatibility/2006" xmlns:p14="http://schemas.microsoft.com/office/powerpoint/2010/main">
        <mc:Choice Requires="p14">
          <p:contentPart r:id="rId167" p14:bwMode="auto">
            <p14:nvContentPartPr>
              <p14:cNvPr id="86" name="Ink 85"/>
              <p14:cNvContentPartPr/>
              <p14:nvPr/>
            </p14:nvContentPartPr>
            <p14:xfrm>
              <a:off x="1543050" y="4057650"/>
              <a:ext cx="19050" cy="139700"/>
            </p14:xfrm>
          </p:contentPart>
        </mc:Choice>
        <mc:Fallback xmlns="">
          <p:pic>
            <p:nvPicPr>
              <p:cNvPr id="86" name="Ink 85"/>
            </p:nvPicPr>
            <p:blipFill>
              <a:blip r:embed="rId168"/>
            </p:blipFill>
            <p:spPr>
              <a:xfrm>
                <a:off x="1543050" y="4057650"/>
                <a:ext cx="19050" cy="139700"/>
              </a:xfrm>
              <a:prstGeom prst="rect"/>
            </p:spPr>
          </p:pic>
        </mc:Fallback>
      </mc:AlternateContent>
      <mc:AlternateContent xmlns:mc="http://schemas.openxmlformats.org/markup-compatibility/2006" xmlns:p14="http://schemas.microsoft.com/office/powerpoint/2010/main">
        <mc:Choice Requires="p14">
          <p:contentPart r:id="rId169" p14:bwMode="auto">
            <p14:nvContentPartPr>
              <p14:cNvPr id="87" name="Ink 86"/>
              <p14:cNvContentPartPr/>
              <p14:nvPr/>
            </p14:nvContentPartPr>
            <p14:xfrm>
              <a:off x="1670050" y="4038600"/>
              <a:ext cx="82550" cy="12700"/>
            </p14:xfrm>
          </p:contentPart>
        </mc:Choice>
        <mc:Fallback xmlns="">
          <p:pic>
            <p:nvPicPr>
              <p:cNvPr id="87" name="Ink 86"/>
            </p:nvPicPr>
            <p:blipFill>
              <a:blip r:embed="rId170"/>
            </p:blipFill>
            <p:spPr>
              <a:xfrm>
                <a:off x="1670050" y="4038600"/>
                <a:ext cx="82550" cy="12700"/>
              </a:xfrm>
              <a:prstGeom prst="rect"/>
            </p:spPr>
          </p:pic>
        </mc:Fallback>
      </mc:AlternateContent>
      <mc:AlternateContent xmlns:mc="http://schemas.openxmlformats.org/markup-compatibility/2006" xmlns:p14="http://schemas.microsoft.com/office/powerpoint/2010/main">
        <mc:Choice Requires="p14">
          <p:contentPart r:id="rId171" p14:bwMode="auto">
            <p14:nvContentPartPr>
              <p14:cNvPr id="88" name="Ink 87"/>
              <p14:cNvContentPartPr/>
              <p14:nvPr/>
            </p14:nvContentPartPr>
            <p14:xfrm>
              <a:off x="1631950" y="4102100"/>
              <a:ext cx="139700" cy="31750"/>
            </p14:xfrm>
          </p:contentPart>
        </mc:Choice>
        <mc:Fallback xmlns="">
          <p:pic>
            <p:nvPicPr>
              <p:cNvPr id="88" name="Ink 87"/>
            </p:nvPicPr>
            <p:blipFill>
              <a:blip r:embed="rId172"/>
            </p:blipFill>
            <p:spPr>
              <a:xfrm>
                <a:off x="1631950" y="4102100"/>
                <a:ext cx="139700" cy="31750"/>
              </a:xfrm>
              <a:prstGeom prst="rect"/>
            </p:spPr>
          </p:pic>
        </mc:Fallback>
      </mc:AlternateContent>
      <mc:AlternateContent xmlns:mc="http://schemas.openxmlformats.org/markup-compatibility/2006" xmlns:p14="http://schemas.microsoft.com/office/powerpoint/2010/main">
        <mc:Choice Requires="p14">
          <p:contentPart r:id="rId173" p14:bwMode="auto">
            <p14:nvContentPartPr>
              <p14:cNvPr id="89" name="Ink 88"/>
              <p14:cNvContentPartPr/>
              <p14:nvPr/>
            </p14:nvContentPartPr>
            <p14:xfrm>
              <a:off x="2266950" y="3841750"/>
              <a:ext cx="12700" cy="177800"/>
            </p14:xfrm>
          </p:contentPart>
        </mc:Choice>
        <mc:Fallback xmlns="">
          <p:pic>
            <p:nvPicPr>
              <p:cNvPr id="89" name="Ink 88"/>
            </p:nvPicPr>
            <p:blipFill>
              <a:blip r:embed="rId174"/>
            </p:blipFill>
            <p:spPr>
              <a:xfrm>
                <a:off x="2266950" y="3841750"/>
                <a:ext cx="12700" cy="177800"/>
              </a:xfrm>
              <a:prstGeom prst="rect"/>
            </p:spPr>
          </p:pic>
        </mc:Fallback>
      </mc:AlternateContent>
      <mc:AlternateContent xmlns:mc="http://schemas.openxmlformats.org/markup-compatibility/2006" xmlns:p14="http://schemas.microsoft.com/office/powerpoint/2010/main">
        <mc:Choice Requires="p14">
          <p:contentPart r:id="rId175" p14:bwMode="auto">
            <p14:nvContentPartPr>
              <p14:cNvPr id="90" name="Ink 89"/>
              <p14:cNvContentPartPr/>
              <p14:nvPr/>
            </p14:nvContentPartPr>
            <p14:xfrm>
              <a:off x="1974850" y="4051300"/>
              <a:ext cx="1168400" cy="25400"/>
            </p14:xfrm>
          </p:contentPart>
        </mc:Choice>
        <mc:Fallback xmlns="">
          <p:pic>
            <p:nvPicPr>
              <p:cNvPr id="90" name="Ink 89"/>
            </p:nvPicPr>
            <p:blipFill>
              <a:blip r:embed="rId176"/>
            </p:blipFill>
            <p:spPr>
              <a:xfrm>
                <a:off x="1974850" y="4051300"/>
                <a:ext cx="1168400" cy="25400"/>
              </a:xfrm>
              <a:prstGeom prst="rect"/>
            </p:spPr>
          </p:pic>
        </mc:Fallback>
      </mc:AlternateContent>
      <mc:AlternateContent xmlns:mc="http://schemas.openxmlformats.org/markup-compatibility/2006" xmlns:p14="http://schemas.microsoft.com/office/powerpoint/2010/main">
        <mc:Choice Requires="p14">
          <p:contentPart r:id="rId177" p14:bwMode="auto">
            <p14:nvContentPartPr>
              <p14:cNvPr id="91" name="Ink 90"/>
              <p14:cNvContentPartPr/>
              <p14:nvPr/>
            </p14:nvContentPartPr>
            <p14:xfrm>
              <a:off x="2044700" y="4254500"/>
              <a:ext cx="12700" cy="203200"/>
            </p14:xfrm>
          </p:contentPart>
        </mc:Choice>
        <mc:Fallback xmlns="">
          <p:pic>
            <p:nvPicPr>
              <p:cNvPr id="91" name="Ink 90"/>
            </p:nvPicPr>
            <p:blipFill>
              <a:blip r:embed="rId178"/>
            </p:blipFill>
            <p:spPr>
              <a:xfrm>
                <a:off x="2044700" y="4254500"/>
                <a:ext cx="12700" cy="203200"/>
              </a:xfrm>
              <a:prstGeom prst="rect"/>
            </p:spPr>
          </p:pic>
        </mc:Fallback>
      </mc:AlternateContent>
      <mc:AlternateContent xmlns:mc="http://schemas.openxmlformats.org/markup-compatibility/2006" xmlns:p14="http://schemas.microsoft.com/office/powerpoint/2010/main">
        <mc:Choice Requires="p14">
          <p:contentPart r:id="rId179" p14:bwMode="auto">
            <p14:nvContentPartPr>
              <p14:cNvPr id="92" name="Ink 91"/>
              <p14:cNvContentPartPr/>
              <p14:nvPr/>
            </p14:nvContentPartPr>
            <p14:xfrm>
              <a:off x="2165350" y="4368800"/>
              <a:ext cx="177800" cy="19050"/>
            </p14:xfrm>
          </p:contentPart>
        </mc:Choice>
        <mc:Fallback xmlns="">
          <p:pic>
            <p:nvPicPr>
              <p:cNvPr id="92" name="Ink 91"/>
            </p:nvPicPr>
            <p:blipFill>
              <a:blip r:embed="rId180"/>
            </p:blipFill>
            <p:spPr>
              <a:xfrm>
                <a:off x="2165350" y="4368800"/>
                <a:ext cx="177800" cy="19050"/>
              </a:xfrm>
              <a:prstGeom prst="rect"/>
            </p:spPr>
          </p:pic>
        </mc:Fallback>
      </mc:AlternateContent>
      <mc:AlternateContent xmlns:mc="http://schemas.openxmlformats.org/markup-compatibility/2006" xmlns:p14="http://schemas.microsoft.com/office/powerpoint/2010/main">
        <mc:Choice Requires="p14">
          <p:contentPart r:id="rId181" p14:bwMode="auto">
            <p14:nvContentPartPr>
              <p14:cNvPr id="93" name="Ink 92"/>
              <p14:cNvContentPartPr/>
              <p14:nvPr/>
            </p14:nvContentPartPr>
            <p14:xfrm>
              <a:off x="2241550" y="4311650"/>
              <a:ext cx="25400" cy="158750"/>
            </p14:xfrm>
          </p:contentPart>
        </mc:Choice>
        <mc:Fallback xmlns="">
          <p:pic>
            <p:nvPicPr>
              <p:cNvPr id="93" name="Ink 92"/>
            </p:nvPicPr>
            <p:blipFill>
              <a:blip r:embed="rId182"/>
            </p:blipFill>
            <p:spPr>
              <a:xfrm>
                <a:off x="2241550" y="4311650"/>
                <a:ext cx="25400" cy="158750"/>
              </a:xfrm>
              <a:prstGeom prst="rect"/>
            </p:spPr>
          </p:pic>
        </mc:Fallback>
      </mc:AlternateContent>
      <mc:AlternateContent xmlns:mc="http://schemas.openxmlformats.org/markup-compatibility/2006" xmlns:p14="http://schemas.microsoft.com/office/powerpoint/2010/main">
        <mc:Choice Requires="p14">
          <p:contentPart r:id="rId183" p14:bwMode="auto">
            <p14:nvContentPartPr>
              <p14:cNvPr id="94" name="Ink 93"/>
              <p14:cNvContentPartPr/>
              <p14:nvPr/>
            </p14:nvContentPartPr>
            <p14:xfrm>
              <a:off x="2438400" y="4311650"/>
              <a:ext cx="158750" cy="146050"/>
            </p14:xfrm>
          </p:contentPart>
        </mc:Choice>
        <mc:Fallback xmlns="">
          <p:pic>
            <p:nvPicPr>
              <p:cNvPr id="94" name="Ink 93"/>
            </p:nvPicPr>
            <p:blipFill>
              <a:blip r:embed="rId184"/>
            </p:blipFill>
            <p:spPr>
              <a:xfrm>
                <a:off x="2438400" y="4311650"/>
                <a:ext cx="158750" cy="146050"/>
              </a:xfrm>
              <a:prstGeom prst="rect"/>
            </p:spPr>
          </p:pic>
        </mc:Fallback>
      </mc:AlternateContent>
      <mc:AlternateContent xmlns:mc="http://schemas.openxmlformats.org/markup-compatibility/2006" xmlns:p14="http://schemas.microsoft.com/office/powerpoint/2010/main">
        <mc:Choice Requires="p14">
          <p:contentPart r:id="rId185" p14:bwMode="auto">
            <p14:nvContentPartPr>
              <p14:cNvPr id="95" name="Ink 94"/>
              <p14:cNvContentPartPr/>
              <p14:nvPr/>
            </p14:nvContentPartPr>
            <p14:xfrm>
              <a:off x="2565400" y="4197350"/>
              <a:ext cx="139700" cy="360"/>
            </p14:xfrm>
          </p:contentPart>
        </mc:Choice>
        <mc:Fallback xmlns="">
          <p:pic>
            <p:nvPicPr>
              <p:cNvPr id="95" name="Ink 94"/>
            </p:nvPicPr>
            <p:blipFill>
              <a:blip r:embed="rId186"/>
            </p:blipFill>
            <p:spPr>
              <a:xfrm>
                <a:off x="2565400" y="4197350"/>
                <a:ext cx="139700" cy="360"/>
              </a:xfrm>
              <a:prstGeom prst="rect"/>
            </p:spPr>
          </p:pic>
        </mc:Fallback>
      </mc:AlternateContent>
      <mc:AlternateContent xmlns:mc="http://schemas.openxmlformats.org/markup-compatibility/2006" xmlns:p14="http://schemas.microsoft.com/office/powerpoint/2010/main">
        <mc:Choice Requires="p14">
          <p:contentPart r:id="rId187" p14:bwMode="auto">
            <p14:nvContentPartPr>
              <p14:cNvPr id="96" name="Ink 95"/>
              <p14:cNvContentPartPr/>
              <p14:nvPr/>
            </p14:nvContentPartPr>
            <p14:xfrm>
              <a:off x="2755900" y="4146550"/>
              <a:ext cx="107950" cy="127000"/>
            </p14:xfrm>
          </p:contentPart>
        </mc:Choice>
        <mc:Fallback xmlns="">
          <p:pic>
            <p:nvPicPr>
              <p:cNvPr id="96" name="Ink 95"/>
            </p:nvPicPr>
            <p:blipFill>
              <a:blip r:embed="rId188"/>
            </p:blipFill>
            <p:spPr>
              <a:xfrm>
                <a:off x="2755900" y="4146550"/>
                <a:ext cx="107950" cy="127000"/>
              </a:xfrm>
              <a:prstGeom prst="rect"/>
            </p:spPr>
          </p:pic>
        </mc:Fallback>
      </mc:AlternateContent>
      <mc:AlternateContent xmlns:mc="http://schemas.openxmlformats.org/markup-compatibility/2006" xmlns:p14="http://schemas.microsoft.com/office/powerpoint/2010/main">
        <mc:Choice Requires="p14">
          <p:contentPart r:id="rId189" p14:bwMode="auto">
            <p14:nvContentPartPr>
              <p14:cNvPr id="97" name="Ink 96"/>
              <p14:cNvContentPartPr/>
              <p14:nvPr/>
            </p14:nvContentPartPr>
            <p14:xfrm>
              <a:off x="2914650" y="4216400"/>
              <a:ext cx="19050" cy="146050"/>
            </p14:xfrm>
          </p:contentPart>
        </mc:Choice>
        <mc:Fallback xmlns="">
          <p:pic>
            <p:nvPicPr>
              <p:cNvPr id="97" name="Ink 96"/>
            </p:nvPicPr>
            <p:blipFill>
              <a:blip r:embed="rId190"/>
            </p:blipFill>
            <p:spPr>
              <a:xfrm>
                <a:off x="2914650" y="4216400"/>
                <a:ext cx="19050" cy="146050"/>
              </a:xfrm>
              <a:prstGeom prst="rect"/>
            </p:spPr>
          </p:pic>
        </mc:Fallback>
      </mc:AlternateContent>
      <mc:AlternateContent xmlns:mc="http://schemas.openxmlformats.org/markup-compatibility/2006" xmlns:p14="http://schemas.microsoft.com/office/powerpoint/2010/main">
        <mc:Choice Requires="p14">
          <p:contentPart r:id="rId191" p14:bwMode="auto">
            <p14:nvContentPartPr>
              <p14:cNvPr id="98" name="Ink 97"/>
              <p14:cNvContentPartPr/>
              <p14:nvPr/>
            </p14:nvContentPartPr>
            <p14:xfrm>
              <a:off x="3409950" y="368300"/>
              <a:ext cx="260350" cy="209550"/>
            </p14:xfrm>
          </p:contentPart>
        </mc:Choice>
        <mc:Fallback xmlns="">
          <p:pic>
            <p:nvPicPr>
              <p:cNvPr id="98" name="Ink 97"/>
            </p:nvPicPr>
            <p:blipFill>
              <a:blip r:embed="rId192"/>
            </p:blipFill>
            <p:spPr>
              <a:xfrm>
                <a:off x="3409950" y="368300"/>
                <a:ext cx="260350" cy="209550"/>
              </a:xfrm>
              <a:prstGeom prst="rect"/>
            </p:spPr>
          </p:pic>
        </mc:Fallback>
      </mc:AlternateContent>
      <mc:AlternateContent xmlns:mc="http://schemas.openxmlformats.org/markup-compatibility/2006" xmlns:p14="http://schemas.microsoft.com/office/powerpoint/2010/main">
        <mc:Choice Requires="p14">
          <p:contentPart r:id="rId193" p14:bwMode="auto">
            <p14:nvContentPartPr>
              <p14:cNvPr id="99" name="Ink 98"/>
              <p14:cNvContentPartPr/>
              <p14:nvPr/>
            </p14:nvContentPartPr>
            <p14:xfrm>
              <a:off x="3409950" y="342900"/>
              <a:ext cx="342900" cy="260350"/>
            </p14:xfrm>
          </p:contentPart>
        </mc:Choice>
        <mc:Fallback xmlns="">
          <p:pic>
            <p:nvPicPr>
              <p:cNvPr id="99" name="Ink 98"/>
            </p:nvPicPr>
            <p:blipFill>
              <a:blip r:embed="rId194"/>
            </p:blipFill>
            <p:spPr>
              <a:xfrm>
                <a:off x="3409950" y="342900"/>
                <a:ext cx="342900" cy="260350"/>
              </a:xfrm>
              <a:prstGeom prst="rect"/>
            </p:spPr>
          </p:pic>
        </mc:Fallback>
      </mc:AlternateContent>
      <mc:AlternateContent xmlns:mc="http://schemas.openxmlformats.org/markup-compatibility/2006" xmlns:p14="http://schemas.microsoft.com/office/powerpoint/2010/main">
        <mc:Choice Requires="p14">
          <p:contentPart r:id="rId195" p14:bwMode="auto">
            <p14:nvContentPartPr>
              <p14:cNvPr id="100" name="Ink 99"/>
              <p14:cNvContentPartPr/>
              <p14:nvPr/>
            </p14:nvContentPartPr>
            <p14:xfrm>
              <a:off x="1333500" y="4997450"/>
              <a:ext cx="139700" cy="184150"/>
            </p14:xfrm>
          </p:contentPart>
        </mc:Choice>
        <mc:Fallback xmlns="">
          <p:pic>
            <p:nvPicPr>
              <p:cNvPr id="100" name="Ink 99"/>
            </p:nvPicPr>
            <p:blipFill>
              <a:blip r:embed="rId196"/>
            </p:blipFill>
            <p:spPr>
              <a:xfrm>
                <a:off x="1333500" y="4997450"/>
                <a:ext cx="139700" cy="184150"/>
              </a:xfrm>
              <a:prstGeom prst="rect"/>
            </p:spPr>
          </p:pic>
        </mc:Fallback>
      </mc:AlternateContent>
      <mc:AlternateContent xmlns:mc="http://schemas.openxmlformats.org/markup-compatibility/2006" xmlns:p14="http://schemas.microsoft.com/office/powerpoint/2010/main">
        <mc:Choice Requires="p14">
          <p:contentPart r:id="rId197" p14:bwMode="auto">
            <p14:nvContentPartPr>
              <p14:cNvPr id="101" name="Ink 100"/>
              <p14:cNvContentPartPr/>
              <p14:nvPr/>
            </p14:nvContentPartPr>
            <p14:xfrm>
              <a:off x="1543050" y="5130800"/>
              <a:ext cx="152400" cy="120650"/>
            </p14:xfrm>
          </p:contentPart>
        </mc:Choice>
        <mc:Fallback xmlns="">
          <p:pic>
            <p:nvPicPr>
              <p:cNvPr id="101" name="Ink 100"/>
            </p:nvPicPr>
            <p:blipFill>
              <a:blip r:embed="rId198"/>
            </p:blipFill>
            <p:spPr>
              <a:xfrm>
                <a:off x="1543050" y="5130800"/>
                <a:ext cx="152400" cy="120650"/>
              </a:xfrm>
              <a:prstGeom prst="rect"/>
            </p:spPr>
          </p:pic>
        </mc:Fallback>
      </mc:AlternateContent>
      <mc:AlternateContent xmlns:mc="http://schemas.openxmlformats.org/markup-compatibility/2006" xmlns:p14="http://schemas.microsoft.com/office/powerpoint/2010/main">
        <mc:Choice Requires="p14">
          <p:contentPart r:id="rId199" p14:bwMode="auto">
            <p14:nvContentPartPr>
              <p14:cNvPr id="102" name="Ink 101"/>
              <p14:cNvContentPartPr/>
              <p14:nvPr/>
            </p14:nvContentPartPr>
            <p14:xfrm>
              <a:off x="1835150" y="5080000"/>
              <a:ext cx="139700" cy="19050"/>
            </p14:xfrm>
          </p:contentPart>
        </mc:Choice>
        <mc:Fallback xmlns="">
          <p:pic>
            <p:nvPicPr>
              <p:cNvPr id="102" name="Ink 101"/>
            </p:nvPicPr>
            <p:blipFill>
              <a:blip r:embed="rId200"/>
            </p:blipFill>
            <p:spPr>
              <a:xfrm>
                <a:off x="1835150" y="5080000"/>
                <a:ext cx="139700" cy="19050"/>
              </a:xfrm>
              <a:prstGeom prst="rect"/>
            </p:spPr>
          </p:pic>
        </mc:Fallback>
      </mc:AlternateContent>
      <mc:AlternateContent xmlns:mc="http://schemas.openxmlformats.org/markup-compatibility/2006" xmlns:p14="http://schemas.microsoft.com/office/powerpoint/2010/main">
        <mc:Choice Requires="p14">
          <p:contentPart r:id="rId201" p14:bwMode="auto">
            <p14:nvContentPartPr>
              <p14:cNvPr id="103" name="Ink 102"/>
              <p14:cNvContentPartPr/>
              <p14:nvPr/>
            </p14:nvContentPartPr>
            <p14:xfrm>
              <a:off x="1854200" y="5143500"/>
              <a:ext cx="171450" cy="19050"/>
            </p14:xfrm>
          </p:contentPart>
        </mc:Choice>
        <mc:Fallback xmlns="">
          <p:pic>
            <p:nvPicPr>
              <p:cNvPr id="103" name="Ink 102"/>
            </p:nvPicPr>
            <p:blipFill>
              <a:blip r:embed="rId202"/>
            </p:blipFill>
            <p:spPr>
              <a:xfrm>
                <a:off x="1854200" y="5143500"/>
                <a:ext cx="171450" cy="19050"/>
              </a:xfrm>
              <a:prstGeom prst="rect"/>
            </p:spPr>
          </p:pic>
        </mc:Fallback>
      </mc:AlternateContent>
      <mc:AlternateContent xmlns:mc="http://schemas.openxmlformats.org/markup-compatibility/2006" xmlns:p14="http://schemas.microsoft.com/office/powerpoint/2010/main">
        <mc:Choice Requires="p14">
          <p:contentPart r:id="rId203" p14:bwMode="auto">
            <p14:nvContentPartPr>
              <p14:cNvPr id="104" name="Ink 103"/>
              <p14:cNvContentPartPr/>
              <p14:nvPr/>
            </p14:nvContentPartPr>
            <p14:xfrm>
              <a:off x="2247900" y="5003800"/>
              <a:ext cx="228600" cy="146050"/>
            </p14:xfrm>
          </p:contentPart>
        </mc:Choice>
        <mc:Fallback xmlns="">
          <p:pic>
            <p:nvPicPr>
              <p:cNvPr id="104" name="Ink 103"/>
            </p:nvPicPr>
            <p:blipFill>
              <a:blip r:embed="rId204"/>
            </p:blipFill>
            <p:spPr>
              <a:xfrm>
                <a:off x="2247900" y="5003800"/>
                <a:ext cx="228600" cy="146050"/>
              </a:xfrm>
              <a:prstGeom prst="rect"/>
            </p:spPr>
          </p:pic>
        </mc:Fallback>
      </mc:AlternateContent>
      <mc:AlternateContent xmlns:mc="http://schemas.openxmlformats.org/markup-compatibility/2006" xmlns:p14="http://schemas.microsoft.com/office/powerpoint/2010/main">
        <mc:Choice Requires="p14">
          <p:contentPart r:id="rId205" p14:bwMode="auto">
            <p14:nvContentPartPr>
              <p14:cNvPr id="105" name="Ink 104"/>
              <p14:cNvContentPartPr/>
              <p14:nvPr/>
            </p14:nvContentPartPr>
            <p14:xfrm>
              <a:off x="2508250" y="5137150"/>
              <a:ext cx="152400" cy="95250"/>
            </p14:xfrm>
          </p:contentPart>
        </mc:Choice>
        <mc:Fallback xmlns="">
          <p:pic>
            <p:nvPicPr>
              <p:cNvPr id="105" name="Ink 104"/>
            </p:nvPicPr>
            <p:blipFill>
              <a:blip r:embed="rId206"/>
            </p:blipFill>
            <p:spPr>
              <a:xfrm>
                <a:off x="2508250" y="5137150"/>
                <a:ext cx="152400" cy="95250"/>
              </a:xfrm>
              <a:prstGeom prst="rect"/>
            </p:spPr>
          </p:pic>
        </mc:Fallback>
      </mc:AlternateContent>
      <mc:AlternateContent xmlns:mc="http://schemas.openxmlformats.org/markup-compatibility/2006" xmlns:p14="http://schemas.microsoft.com/office/powerpoint/2010/main">
        <mc:Choice Requires="p14">
          <p:contentPart r:id="rId207" p14:bwMode="auto">
            <p14:nvContentPartPr>
              <p14:cNvPr id="106" name="Ink 105"/>
              <p14:cNvContentPartPr/>
              <p14:nvPr/>
            </p14:nvContentPartPr>
            <p14:xfrm>
              <a:off x="2813050" y="4972050"/>
              <a:ext cx="171450" cy="139700"/>
            </p14:xfrm>
          </p:contentPart>
        </mc:Choice>
        <mc:Fallback xmlns="">
          <p:pic>
            <p:nvPicPr>
              <p:cNvPr id="106" name="Ink 105"/>
            </p:nvPicPr>
            <p:blipFill>
              <a:blip r:embed="rId208"/>
            </p:blipFill>
            <p:spPr>
              <a:xfrm>
                <a:off x="2813050" y="4972050"/>
                <a:ext cx="171450" cy="139700"/>
              </a:xfrm>
              <a:prstGeom prst="rect"/>
            </p:spPr>
          </p:pic>
        </mc:Fallback>
      </mc:AlternateContent>
      <mc:AlternateContent xmlns:mc="http://schemas.openxmlformats.org/markup-compatibility/2006" xmlns:p14="http://schemas.microsoft.com/office/powerpoint/2010/main">
        <mc:Choice Requires="p14">
          <p:contentPart r:id="rId209" p14:bwMode="auto">
            <p14:nvContentPartPr>
              <p14:cNvPr id="107" name="Ink 106"/>
              <p14:cNvContentPartPr/>
              <p14:nvPr/>
            </p14:nvContentPartPr>
            <p14:xfrm>
              <a:off x="3016250" y="5048250"/>
              <a:ext cx="25400" cy="158750"/>
            </p14:xfrm>
          </p:contentPart>
        </mc:Choice>
        <mc:Fallback xmlns="">
          <p:pic>
            <p:nvPicPr>
              <p:cNvPr id="107" name="Ink 106"/>
            </p:nvPicPr>
            <p:blipFill>
              <a:blip r:embed="rId210"/>
            </p:blipFill>
            <p:spPr>
              <a:xfrm>
                <a:off x="3016250" y="5048250"/>
                <a:ext cx="25400" cy="158750"/>
              </a:xfrm>
              <a:prstGeom prst="rect"/>
            </p:spPr>
          </p:pic>
        </mc:Fallback>
      </mc:AlternateContent>
      <mc:AlternateContent xmlns:mc="http://schemas.openxmlformats.org/markup-compatibility/2006" xmlns:p14="http://schemas.microsoft.com/office/powerpoint/2010/main">
        <mc:Choice Requires="p14">
          <p:contentPart r:id="rId211" p14:bwMode="auto">
            <p14:nvContentPartPr>
              <p14:cNvPr id="108" name="Ink 107"/>
              <p14:cNvContentPartPr/>
              <p14:nvPr/>
            </p14:nvContentPartPr>
            <p14:xfrm>
              <a:off x="1377950" y="5581650"/>
              <a:ext cx="146050" cy="209550"/>
            </p14:xfrm>
          </p:contentPart>
        </mc:Choice>
        <mc:Fallback xmlns="">
          <p:pic>
            <p:nvPicPr>
              <p:cNvPr id="108" name="Ink 107"/>
            </p:nvPicPr>
            <p:blipFill>
              <a:blip r:embed="rId212"/>
            </p:blipFill>
            <p:spPr>
              <a:xfrm>
                <a:off x="1377950" y="5581650"/>
                <a:ext cx="146050" cy="209550"/>
              </a:xfrm>
              <a:prstGeom prst="rect"/>
            </p:spPr>
          </p:pic>
        </mc:Fallback>
      </mc:AlternateContent>
      <mc:AlternateContent xmlns:mc="http://schemas.openxmlformats.org/markup-compatibility/2006" xmlns:p14="http://schemas.microsoft.com/office/powerpoint/2010/main">
        <mc:Choice Requires="p14">
          <p:contentPart r:id="rId213" p14:bwMode="auto">
            <p14:nvContentPartPr>
              <p14:cNvPr id="109" name="Ink 108"/>
              <p14:cNvContentPartPr/>
              <p14:nvPr/>
            </p14:nvContentPartPr>
            <p14:xfrm>
              <a:off x="1543050" y="5740400"/>
              <a:ext cx="146050" cy="101600"/>
            </p14:xfrm>
          </p:contentPart>
        </mc:Choice>
        <mc:Fallback xmlns="">
          <p:pic>
            <p:nvPicPr>
              <p:cNvPr id="109" name="Ink 108"/>
            </p:nvPicPr>
            <p:blipFill>
              <a:blip r:embed="rId214"/>
            </p:blipFill>
            <p:spPr>
              <a:xfrm>
                <a:off x="1543050" y="5740400"/>
                <a:ext cx="146050" cy="101600"/>
              </a:xfrm>
              <a:prstGeom prst="rect"/>
            </p:spPr>
          </p:pic>
        </mc:Fallback>
      </mc:AlternateContent>
      <mc:AlternateContent xmlns:mc="http://schemas.openxmlformats.org/markup-compatibility/2006" xmlns:p14="http://schemas.microsoft.com/office/powerpoint/2010/main">
        <mc:Choice Requires="p14">
          <p:contentPart r:id="rId215" p14:bwMode="auto">
            <p14:nvContentPartPr>
              <p14:cNvPr id="110" name="Ink 109"/>
              <p14:cNvContentPartPr/>
              <p14:nvPr/>
            </p14:nvContentPartPr>
            <p14:xfrm>
              <a:off x="1841500" y="5734050"/>
              <a:ext cx="107950" cy="19050"/>
            </p14:xfrm>
          </p:contentPart>
        </mc:Choice>
        <mc:Fallback xmlns="">
          <p:pic>
            <p:nvPicPr>
              <p:cNvPr id="110" name="Ink 109"/>
            </p:nvPicPr>
            <p:blipFill>
              <a:blip r:embed="rId216"/>
            </p:blipFill>
            <p:spPr>
              <a:xfrm>
                <a:off x="1841500" y="5734050"/>
                <a:ext cx="107950" cy="19050"/>
              </a:xfrm>
              <a:prstGeom prst="rect"/>
            </p:spPr>
          </p:pic>
        </mc:Fallback>
      </mc:AlternateContent>
      <mc:AlternateContent xmlns:mc="http://schemas.openxmlformats.org/markup-compatibility/2006" xmlns:p14="http://schemas.microsoft.com/office/powerpoint/2010/main">
        <mc:Choice Requires="p14">
          <p:contentPart r:id="rId217" p14:bwMode="auto">
            <p14:nvContentPartPr>
              <p14:cNvPr id="111" name="Ink 110"/>
              <p14:cNvContentPartPr/>
              <p14:nvPr/>
            </p14:nvContentPartPr>
            <p14:xfrm>
              <a:off x="1828800" y="5778500"/>
              <a:ext cx="158750" cy="19050"/>
            </p14:xfrm>
          </p:contentPart>
        </mc:Choice>
        <mc:Fallback xmlns="">
          <p:pic>
            <p:nvPicPr>
              <p:cNvPr id="111" name="Ink 110"/>
            </p:nvPicPr>
            <p:blipFill>
              <a:blip r:embed="rId218"/>
            </p:blipFill>
            <p:spPr>
              <a:xfrm>
                <a:off x="1828800" y="5778500"/>
                <a:ext cx="158750" cy="19050"/>
              </a:xfrm>
              <a:prstGeom prst="rect"/>
            </p:spPr>
          </p:pic>
        </mc:Fallback>
      </mc:AlternateContent>
      <mc:AlternateContent xmlns:mc="http://schemas.openxmlformats.org/markup-compatibility/2006" xmlns:p14="http://schemas.microsoft.com/office/powerpoint/2010/main">
        <mc:Choice Requires="p14">
          <p:contentPart r:id="rId219" p14:bwMode="auto">
            <p14:nvContentPartPr>
              <p14:cNvPr id="112" name="Ink 111"/>
              <p14:cNvContentPartPr/>
              <p14:nvPr/>
            </p14:nvContentPartPr>
            <p14:xfrm>
              <a:off x="2279650" y="5638800"/>
              <a:ext cx="279400" cy="184150"/>
            </p14:xfrm>
          </p:contentPart>
        </mc:Choice>
        <mc:Fallback xmlns="">
          <p:pic>
            <p:nvPicPr>
              <p:cNvPr id="112" name="Ink 111"/>
            </p:nvPicPr>
            <p:blipFill>
              <a:blip r:embed="rId220"/>
            </p:blipFill>
            <p:spPr>
              <a:xfrm>
                <a:off x="2279650" y="5638800"/>
                <a:ext cx="279400" cy="184150"/>
              </a:xfrm>
              <a:prstGeom prst="rect"/>
            </p:spPr>
          </p:pic>
        </mc:Fallback>
      </mc:AlternateContent>
      <mc:AlternateContent xmlns:mc="http://schemas.openxmlformats.org/markup-compatibility/2006" xmlns:p14="http://schemas.microsoft.com/office/powerpoint/2010/main">
        <mc:Choice Requires="p14">
          <p:contentPart r:id="rId221" p14:bwMode="auto">
            <p14:nvContentPartPr>
              <p14:cNvPr id="113" name="Ink 112"/>
              <p14:cNvContentPartPr/>
              <p14:nvPr/>
            </p14:nvContentPartPr>
            <p14:xfrm>
              <a:off x="2609850" y="5784850"/>
              <a:ext cx="158750" cy="114300"/>
            </p14:xfrm>
          </p:contentPart>
        </mc:Choice>
        <mc:Fallback xmlns="">
          <p:pic>
            <p:nvPicPr>
              <p:cNvPr id="113" name="Ink 112"/>
            </p:nvPicPr>
            <p:blipFill>
              <a:blip r:embed="rId222"/>
            </p:blipFill>
            <p:spPr>
              <a:xfrm>
                <a:off x="2609850" y="5784850"/>
                <a:ext cx="158750" cy="114300"/>
              </a:xfrm>
              <a:prstGeom prst="rect"/>
            </p:spPr>
          </p:pic>
        </mc:Fallback>
      </mc:AlternateContent>
      <mc:AlternateContent xmlns:mc="http://schemas.openxmlformats.org/markup-compatibility/2006" xmlns:p14="http://schemas.microsoft.com/office/powerpoint/2010/main">
        <mc:Choice Requires="p14">
          <p:contentPart r:id="rId223" p14:bwMode="auto">
            <p14:nvContentPartPr>
              <p14:cNvPr id="114" name="Ink 113"/>
              <p14:cNvContentPartPr/>
              <p14:nvPr/>
            </p14:nvContentPartPr>
            <p14:xfrm>
              <a:off x="2590800" y="5486400"/>
              <a:ext cx="203200" cy="133350"/>
            </p14:xfrm>
          </p:contentPart>
        </mc:Choice>
        <mc:Fallback xmlns="">
          <p:pic>
            <p:nvPicPr>
              <p:cNvPr id="114" name="Ink 113"/>
            </p:nvPicPr>
            <p:blipFill>
              <a:blip r:embed="rId224"/>
            </p:blipFill>
            <p:spPr>
              <a:xfrm>
                <a:off x="2590800" y="5486400"/>
                <a:ext cx="203200" cy="133350"/>
              </a:xfrm>
              <a:prstGeom prst="rect"/>
            </p:spPr>
          </p:pic>
        </mc:Fallback>
      </mc:AlternateContent>
      <mc:AlternateContent xmlns:mc="http://schemas.openxmlformats.org/markup-compatibility/2006" xmlns:p14="http://schemas.microsoft.com/office/powerpoint/2010/main">
        <mc:Choice Requires="p14">
          <p:contentPart r:id="rId225" p14:bwMode="auto">
            <p14:nvContentPartPr>
              <p14:cNvPr id="115" name="Ink 114"/>
              <p14:cNvContentPartPr/>
              <p14:nvPr/>
            </p14:nvContentPartPr>
            <p14:xfrm>
              <a:off x="3981450" y="2647950"/>
              <a:ext cx="234950" cy="3771900"/>
            </p14:xfrm>
          </p:contentPart>
        </mc:Choice>
        <mc:Fallback xmlns="">
          <p:pic>
            <p:nvPicPr>
              <p:cNvPr id="115" name="Ink 114"/>
            </p:nvPicPr>
            <p:blipFill>
              <a:blip r:embed="rId226"/>
            </p:blipFill>
            <p:spPr>
              <a:xfrm>
                <a:off x="3981450" y="2647950"/>
                <a:ext cx="234950" cy="3771900"/>
              </a:xfrm>
              <a:prstGeom prst="rect"/>
            </p:spPr>
          </p:pic>
        </mc:Fallback>
      </mc:AlternateContent>
      <mc:AlternateContent xmlns:mc="http://schemas.openxmlformats.org/markup-compatibility/2006" xmlns:p14="http://schemas.microsoft.com/office/powerpoint/2010/main">
        <mc:Choice Requires="p14">
          <p:contentPart r:id="rId227" p14:bwMode="auto">
            <p14:nvContentPartPr>
              <p14:cNvPr id="116" name="Ink 115"/>
              <p14:cNvContentPartPr/>
              <p14:nvPr/>
            </p14:nvContentPartPr>
            <p14:xfrm>
              <a:off x="4476750" y="2413000"/>
              <a:ext cx="165100" cy="292100"/>
            </p14:xfrm>
          </p:contentPart>
        </mc:Choice>
        <mc:Fallback xmlns="">
          <p:pic>
            <p:nvPicPr>
              <p:cNvPr id="116" name="Ink 115"/>
            </p:nvPicPr>
            <p:blipFill>
              <a:blip r:embed="rId228"/>
            </p:blipFill>
            <p:spPr>
              <a:xfrm>
                <a:off x="4476750" y="2413000"/>
                <a:ext cx="165100" cy="292100"/>
              </a:xfrm>
              <a:prstGeom prst="rect"/>
            </p:spPr>
          </p:pic>
        </mc:Fallback>
      </mc:AlternateContent>
      <mc:AlternateContent xmlns:mc="http://schemas.openxmlformats.org/markup-compatibility/2006" xmlns:p14="http://schemas.microsoft.com/office/powerpoint/2010/main">
        <mc:Choice Requires="p14">
          <p:contentPart r:id="rId229" p14:bwMode="auto">
            <p14:nvContentPartPr>
              <p14:cNvPr id="117" name="Ink 116"/>
              <p14:cNvContentPartPr/>
              <p14:nvPr/>
            </p14:nvContentPartPr>
            <p14:xfrm>
              <a:off x="4686300" y="2508250"/>
              <a:ext cx="171450" cy="146050"/>
            </p14:xfrm>
          </p:contentPart>
        </mc:Choice>
        <mc:Fallback xmlns="">
          <p:pic>
            <p:nvPicPr>
              <p:cNvPr id="117" name="Ink 116"/>
            </p:nvPicPr>
            <p:blipFill>
              <a:blip r:embed="rId230"/>
            </p:blipFill>
            <p:spPr>
              <a:xfrm>
                <a:off x="4686300" y="2508250"/>
                <a:ext cx="171450" cy="146050"/>
              </a:xfrm>
              <a:prstGeom prst="rect"/>
            </p:spPr>
          </p:pic>
        </mc:Fallback>
      </mc:AlternateContent>
      <mc:AlternateContent xmlns:mc="http://schemas.openxmlformats.org/markup-compatibility/2006" xmlns:p14="http://schemas.microsoft.com/office/powerpoint/2010/main">
        <mc:Choice Requires="p14">
          <p:contentPart r:id="rId231" p14:bwMode="auto">
            <p14:nvContentPartPr>
              <p14:cNvPr id="118" name="Ink 117"/>
              <p14:cNvContentPartPr/>
              <p14:nvPr/>
            </p14:nvContentPartPr>
            <p14:xfrm>
              <a:off x="4902200" y="2400300"/>
              <a:ext cx="323850" cy="247650"/>
            </p14:xfrm>
          </p:contentPart>
        </mc:Choice>
        <mc:Fallback xmlns="">
          <p:pic>
            <p:nvPicPr>
              <p:cNvPr id="118" name="Ink 117"/>
            </p:nvPicPr>
            <p:blipFill>
              <a:blip r:embed="rId232"/>
            </p:blipFill>
            <p:spPr>
              <a:xfrm>
                <a:off x="4902200" y="2400300"/>
                <a:ext cx="323850" cy="247650"/>
              </a:xfrm>
              <a:prstGeom prst="rect"/>
            </p:spPr>
          </p:pic>
        </mc:Fallback>
      </mc:AlternateContent>
      <mc:AlternateContent xmlns:mc="http://schemas.openxmlformats.org/markup-compatibility/2006" xmlns:p14="http://schemas.microsoft.com/office/powerpoint/2010/main">
        <mc:Choice Requires="p14">
          <p:contentPart r:id="rId233" p14:bwMode="auto">
            <p14:nvContentPartPr>
              <p14:cNvPr id="119" name="Ink 118"/>
              <p14:cNvContentPartPr/>
              <p14:nvPr/>
            </p14:nvContentPartPr>
            <p14:xfrm>
              <a:off x="5200650" y="2495550"/>
              <a:ext cx="165100" cy="152400"/>
            </p14:xfrm>
          </p:contentPart>
        </mc:Choice>
        <mc:Fallback xmlns="">
          <p:pic>
            <p:nvPicPr>
              <p:cNvPr id="119" name="Ink 118"/>
            </p:nvPicPr>
            <p:blipFill>
              <a:blip r:embed="rId234"/>
            </p:blipFill>
            <p:spPr>
              <a:xfrm>
                <a:off x="5200650" y="2495550"/>
                <a:ext cx="165100" cy="152400"/>
              </a:xfrm>
              <a:prstGeom prst="rect"/>
            </p:spPr>
          </p:pic>
        </mc:Fallback>
      </mc:AlternateContent>
      <mc:AlternateContent xmlns:mc="http://schemas.openxmlformats.org/markup-compatibility/2006" xmlns:p14="http://schemas.microsoft.com/office/powerpoint/2010/main">
        <mc:Choice Requires="p14">
          <p:contentPart r:id="rId235" p14:bwMode="auto">
            <p14:nvContentPartPr>
              <p14:cNvPr id="120" name="Ink 119"/>
              <p14:cNvContentPartPr/>
              <p14:nvPr/>
            </p14:nvContentPartPr>
            <p14:xfrm>
              <a:off x="5416550" y="2305050"/>
              <a:ext cx="463550" cy="323850"/>
            </p14:xfrm>
          </p:contentPart>
        </mc:Choice>
        <mc:Fallback xmlns="">
          <p:pic>
            <p:nvPicPr>
              <p:cNvPr id="120" name="Ink 119"/>
            </p:nvPicPr>
            <p:blipFill>
              <a:blip r:embed="rId236"/>
            </p:blipFill>
            <p:spPr>
              <a:xfrm>
                <a:off x="5416550" y="2305050"/>
                <a:ext cx="463550" cy="323850"/>
              </a:xfrm>
              <a:prstGeom prst="rect"/>
            </p:spPr>
          </p:pic>
        </mc:Fallback>
      </mc:AlternateContent>
      <mc:AlternateContent xmlns:mc="http://schemas.openxmlformats.org/markup-compatibility/2006" xmlns:p14="http://schemas.microsoft.com/office/powerpoint/2010/main">
        <mc:Choice Requires="p14">
          <p:contentPart r:id="rId237" p14:bwMode="auto">
            <p14:nvContentPartPr>
              <p14:cNvPr id="121" name="Ink 120"/>
              <p14:cNvContentPartPr/>
              <p14:nvPr/>
            </p14:nvContentPartPr>
            <p14:xfrm>
              <a:off x="6121400" y="2400300"/>
              <a:ext cx="298450" cy="279400"/>
            </p14:xfrm>
          </p:contentPart>
        </mc:Choice>
        <mc:Fallback xmlns="">
          <p:pic>
            <p:nvPicPr>
              <p:cNvPr id="121" name="Ink 120"/>
            </p:nvPicPr>
            <p:blipFill>
              <a:blip r:embed="rId238"/>
            </p:blipFill>
            <p:spPr>
              <a:xfrm>
                <a:off x="6121400" y="2400300"/>
                <a:ext cx="298450" cy="279400"/>
              </a:xfrm>
              <a:prstGeom prst="rect"/>
            </p:spPr>
          </p:pic>
        </mc:Fallback>
      </mc:AlternateContent>
      <mc:AlternateContent xmlns:mc="http://schemas.openxmlformats.org/markup-compatibility/2006" xmlns:p14="http://schemas.microsoft.com/office/powerpoint/2010/main">
        <mc:Choice Requires="p14">
          <p:contentPart r:id="rId239" p14:bwMode="auto">
            <p14:nvContentPartPr>
              <p14:cNvPr id="122" name="Ink 121"/>
              <p14:cNvContentPartPr/>
              <p14:nvPr/>
            </p14:nvContentPartPr>
            <p14:xfrm>
              <a:off x="6470650" y="2279650"/>
              <a:ext cx="762000" cy="527050"/>
            </p14:xfrm>
          </p:contentPart>
        </mc:Choice>
        <mc:Fallback xmlns="">
          <p:pic>
            <p:nvPicPr>
              <p:cNvPr id="122" name="Ink 121"/>
            </p:nvPicPr>
            <p:blipFill>
              <a:blip r:embed="rId240"/>
            </p:blipFill>
            <p:spPr>
              <a:xfrm>
                <a:off x="6470650" y="2279650"/>
                <a:ext cx="762000" cy="527050"/>
              </a:xfrm>
              <a:prstGeom prst="rect"/>
            </p:spPr>
          </p:pic>
        </mc:Fallback>
      </mc:AlternateContent>
      <mc:AlternateContent xmlns:mc="http://schemas.openxmlformats.org/markup-compatibility/2006" xmlns:p14="http://schemas.microsoft.com/office/powerpoint/2010/main">
        <mc:Choice Requires="p14">
          <p:contentPart r:id="rId241" p14:bwMode="auto">
            <p14:nvContentPartPr>
              <p14:cNvPr id="123" name="Ink 122"/>
              <p14:cNvContentPartPr/>
              <p14:nvPr/>
            </p14:nvContentPartPr>
            <p14:xfrm>
              <a:off x="7245350" y="2355850"/>
              <a:ext cx="19050" cy="25400"/>
            </p14:xfrm>
          </p:contentPart>
        </mc:Choice>
        <mc:Fallback xmlns="">
          <p:pic>
            <p:nvPicPr>
              <p:cNvPr id="123" name="Ink 122"/>
            </p:nvPicPr>
            <p:blipFill>
              <a:blip r:embed="rId242"/>
            </p:blipFill>
            <p:spPr>
              <a:xfrm>
                <a:off x="7245350" y="2355850"/>
                <a:ext cx="19050" cy="25400"/>
              </a:xfrm>
              <a:prstGeom prst="rect"/>
            </p:spPr>
          </p:pic>
        </mc:Fallback>
      </mc:AlternateContent>
      <mc:AlternateContent xmlns:mc="http://schemas.openxmlformats.org/markup-compatibility/2006" xmlns:p14="http://schemas.microsoft.com/office/powerpoint/2010/main">
        <mc:Choice Requires="p14">
          <p:contentPart r:id="rId243" p14:bwMode="auto">
            <p14:nvContentPartPr>
              <p14:cNvPr id="124" name="Ink 123"/>
              <p14:cNvContentPartPr/>
              <p14:nvPr/>
            </p14:nvContentPartPr>
            <p14:xfrm>
              <a:off x="7327900" y="2419350"/>
              <a:ext cx="222250" cy="139700"/>
            </p14:xfrm>
          </p:contentPart>
        </mc:Choice>
        <mc:Fallback xmlns="">
          <p:pic>
            <p:nvPicPr>
              <p:cNvPr id="124" name="Ink 123"/>
            </p:nvPicPr>
            <p:blipFill>
              <a:blip r:embed="rId244"/>
            </p:blipFill>
            <p:spPr>
              <a:xfrm>
                <a:off x="7327900" y="2419350"/>
                <a:ext cx="222250" cy="139700"/>
              </a:xfrm>
              <a:prstGeom prst="rect"/>
            </p:spPr>
          </p:pic>
        </mc:Fallback>
      </mc:AlternateContent>
      <mc:AlternateContent xmlns:mc="http://schemas.openxmlformats.org/markup-compatibility/2006" xmlns:p14="http://schemas.microsoft.com/office/powerpoint/2010/main">
        <mc:Choice Requires="p14">
          <p:contentPart r:id="rId245" p14:bwMode="auto">
            <p14:nvContentPartPr>
              <p14:cNvPr id="125" name="Ink 124"/>
              <p14:cNvContentPartPr/>
              <p14:nvPr/>
            </p14:nvContentPartPr>
            <p14:xfrm>
              <a:off x="5022850" y="1123950"/>
              <a:ext cx="450850" cy="393700"/>
            </p14:xfrm>
          </p:contentPart>
        </mc:Choice>
        <mc:Fallback xmlns="">
          <p:pic>
            <p:nvPicPr>
              <p:cNvPr id="125" name="Ink 124"/>
            </p:nvPicPr>
            <p:blipFill>
              <a:blip r:embed="rId246"/>
            </p:blipFill>
            <p:spPr>
              <a:xfrm>
                <a:off x="5022850" y="1123950"/>
                <a:ext cx="450850" cy="393700"/>
              </a:xfrm>
              <a:prstGeom prst="rect"/>
            </p:spPr>
          </p:pic>
        </mc:Fallback>
      </mc:AlternateContent>
      <mc:AlternateContent xmlns:mc="http://schemas.openxmlformats.org/markup-compatibility/2006" xmlns:p14="http://schemas.microsoft.com/office/powerpoint/2010/main">
        <mc:Choice Requires="p14">
          <p:contentPart r:id="rId247" p14:bwMode="auto">
            <p14:nvContentPartPr>
              <p14:cNvPr id="126" name="Ink 125"/>
              <p14:cNvContentPartPr/>
              <p14:nvPr/>
            </p14:nvContentPartPr>
            <p14:xfrm>
              <a:off x="7645400" y="2470150"/>
              <a:ext cx="190500" cy="12700"/>
            </p14:xfrm>
          </p:contentPart>
        </mc:Choice>
        <mc:Fallback xmlns="">
          <p:pic>
            <p:nvPicPr>
              <p:cNvPr id="126" name="Ink 125"/>
            </p:nvPicPr>
            <p:blipFill>
              <a:blip r:embed="rId248"/>
            </p:blipFill>
            <p:spPr>
              <a:xfrm>
                <a:off x="7645400" y="2470150"/>
                <a:ext cx="190500" cy="12700"/>
              </a:xfrm>
              <a:prstGeom prst="rect"/>
            </p:spPr>
          </p:pic>
        </mc:Fallback>
      </mc:AlternateContent>
      <mc:AlternateContent xmlns:mc="http://schemas.openxmlformats.org/markup-compatibility/2006" xmlns:p14="http://schemas.microsoft.com/office/powerpoint/2010/main">
        <mc:Choice Requires="p14">
          <p:contentPart r:id="rId249" p14:bwMode="auto">
            <p14:nvContentPartPr>
              <p14:cNvPr id="127" name="Ink 126"/>
              <p14:cNvContentPartPr/>
              <p14:nvPr/>
            </p14:nvContentPartPr>
            <p14:xfrm>
              <a:off x="4495800" y="2997200"/>
              <a:ext cx="165100" cy="152400"/>
            </p14:xfrm>
          </p:contentPart>
        </mc:Choice>
        <mc:Fallback xmlns="">
          <p:pic>
            <p:nvPicPr>
              <p:cNvPr id="127" name="Ink 126"/>
            </p:nvPicPr>
            <p:blipFill>
              <a:blip r:embed="rId250"/>
            </p:blipFill>
            <p:spPr>
              <a:xfrm>
                <a:off x="4495800" y="2997200"/>
                <a:ext cx="165100" cy="152400"/>
              </a:xfrm>
              <a:prstGeom prst="rect"/>
            </p:spPr>
          </p:pic>
        </mc:Fallback>
      </mc:AlternateContent>
      <mc:AlternateContent xmlns:mc="http://schemas.openxmlformats.org/markup-compatibility/2006" xmlns:p14="http://schemas.microsoft.com/office/powerpoint/2010/main">
        <mc:Choice Requires="p14">
          <p:contentPart r:id="rId251" p14:bwMode="auto">
            <p14:nvContentPartPr>
              <p14:cNvPr id="128" name="Ink 127"/>
              <p14:cNvContentPartPr/>
              <p14:nvPr/>
            </p14:nvContentPartPr>
            <p14:xfrm>
              <a:off x="4699000" y="3105150"/>
              <a:ext cx="127000" cy="114300"/>
            </p14:xfrm>
          </p:contentPart>
        </mc:Choice>
        <mc:Fallback xmlns="">
          <p:pic>
            <p:nvPicPr>
              <p:cNvPr id="128" name="Ink 127"/>
            </p:nvPicPr>
            <p:blipFill>
              <a:blip r:embed="rId252"/>
            </p:blipFill>
            <p:spPr>
              <a:xfrm>
                <a:off x="4699000" y="3105150"/>
                <a:ext cx="127000" cy="114300"/>
              </a:xfrm>
              <a:prstGeom prst="rect"/>
            </p:spPr>
          </p:pic>
        </mc:Fallback>
      </mc:AlternateContent>
      <mc:AlternateContent xmlns:mc="http://schemas.openxmlformats.org/markup-compatibility/2006" xmlns:p14="http://schemas.microsoft.com/office/powerpoint/2010/main">
        <mc:Choice Requires="p14">
          <p:contentPart r:id="rId253" p14:bwMode="auto">
            <p14:nvContentPartPr>
              <p14:cNvPr id="129" name="Ink 128"/>
              <p14:cNvContentPartPr/>
              <p14:nvPr/>
            </p14:nvContentPartPr>
            <p14:xfrm>
              <a:off x="4902200" y="2952750"/>
              <a:ext cx="69850" cy="215900"/>
            </p14:xfrm>
          </p:contentPart>
        </mc:Choice>
        <mc:Fallback xmlns="">
          <p:pic>
            <p:nvPicPr>
              <p:cNvPr id="129" name="Ink 128"/>
            </p:nvPicPr>
            <p:blipFill>
              <a:blip r:embed="rId254"/>
            </p:blipFill>
            <p:spPr>
              <a:xfrm>
                <a:off x="4902200" y="2952750"/>
                <a:ext cx="69850" cy="215900"/>
              </a:xfrm>
              <a:prstGeom prst="rect"/>
            </p:spPr>
          </p:pic>
        </mc:Fallback>
      </mc:AlternateContent>
      <mc:AlternateContent xmlns:mc="http://schemas.openxmlformats.org/markup-compatibility/2006" xmlns:p14="http://schemas.microsoft.com/office/powerpoint/2010/main">
        <mc:Choice Requires="p14">
          <p:contentPart r:id="rId255" p14:bwMode="auto">
            <p14:nvContentPartPr>
              <p14:cNvPr id="130" name="Ink 129"/>
              <p14:cNvContentPartPr/>
              <p14:nvPr/>
            </p14:nvContentPartPr>
            <p14:xfrm>
              <a:off x="5016500" y="3028950"/>
              <a:ext cx="12700" cy="120650"/>
            </p14:xfrm>
          </p:contentPart>
        </mc:Choice>
        <mc:Fallback xmlns="">
          <p:pic>
            <p:nvPicPr>
              <p:cNvPr id="130" name="Ink 129"/>
            </p:nvPicPr>
            <p:blipFill>
              <a:blip r:embed="rId256"/>
            </p:blipFill>
            <p:spPr>
              <a:xfrm>
                <a:off x="5016500" y="3028950"/>
                <a:ext cx="12700" cy="120650"/>
              </a:xfrm>
              <a:prstGeom prst="rect"/>
            </p:spPr>
          </p:pic>
        </mc:Fallback>
      </mc:AlternateContent>
      <mc:AlternateContent xmlns:mc="http://schemas.openxmlformats.org/markup-compatibility/2006" xmlns:p14="http://schemas.microsoft.com/office/powerpoint/2010/main">
        <mc:Choice Requires="p14">
          <p:contentPart r:id="rId257" p14:bwMode="auto">
            <p14:nvContentPartPr>
              <p14:cNvPr id="131" name="Ink 130"/>
              <p14:cNvContentPartPr/>
              <p14:nvPr/>
            </p14:nvContentPartPr>
            <p14:xfrm>
              <a:off x="5048250" y="2965450"/>
              <a:ext cx="88900" cy="254000"/>
            </p14:xfrm>
          </p:contentPart>
        </mc:Choice>
        <mc:Fallback xmlns="">
          <p:pic>
            <p:nvPicPr>
              <p:cNvPr id="131" name="Ink 130"/>
            </p:nvPicPr>
            <p:blipFill>
              <a:blip r:embed="rId258"/>
            </p:blipFill>
            <p:spPr>
              <a:xfrm>
                <a:off x="5048250" y="2965450"/>
                <a:ext cx="88900" cy="254000"/>
              </a:xfrm>
              <a:prstGeom prst="rect"/>
            </p:spPr>
          </p:pic>
        </mc:Fallback>
      </mc:AlternateContent>
      <mc:AlternateContent xmlns:mc="http://schemas.openxmlformats.org/markup-compatibility/2006" xmlns:p14="http://schemas.microsoft.com/office/powerpoint/2010/main">
        <mc:Choice Requires="p14">
          <p:contentPart r:id="rId259" p14:bwMode="auto">
            <p14:nvContentPartPr>
              <p14:cNvPr id="132" name="Ink 131"/>
              <p14:cNvContentPartPr/>
              <p14:nvPr/>
            </p14:nvContentPartPr>
            <p14:xfrm>
              <a:off x="5270500" y="3054350"/>
              <a:ext cx="146050" cy="12700"/>
            </p14:xfrm>
          </p:contentPart>
        </mc:Choice>
        <mc:Fallback xmlns="">
          <p:pic>
            <p:nvPicPr>
              <p:cNvPr id="132" name="Ink 131"/>
            </p:nvPicPr>
            <p:blipFill>
              <a:blip r:embed="rId260"/>
            </p:blipFill>
            <p:spPr>
              <a:xfrm>
                <a:off x="5270500" y="3054350"/>
                <a:ext cx="146050" cy="12700"/>
              </a:xfrm>
              <a:prstGeom prst="rect"/>
            </p:spPr>
          </p:pic>
        </mc:Fallback>
      </mc:AlternateContent>
      <mc:AlternateContent xmlns:mc="http://schemas.openxmlformats.org/markup-compatibility/2006" xmlns:p14="http://schemas.microsoft.com/office/powerpoint/2010/main">
        <mc:Choice Requires="p14">
          <p:contentPart r:id="rId261" p14:bwMode="auto">
            <p14:nvContentPartPr>
              <p14:cNvPr id="133" name="Ink 132"/>
              <p14:cNvContentPartPr/>
              <p14:nvPr/>
            </p14:nvContentPartPr>
            <p14:xfrm>
              <a:off x="5276850" y="3117850"/>
              <a:ext cx="127000" cy="12700"/>
            </p14:xfrm>
          </p:contentPart>
        </mc:Choice>
        <mc:Fallback xmlns="">
          <p:pic>
            <p:nvPicPr>
              <p:cNvPr id="133" name="Ink 132"/>
            </p:nvPicPr>
            <p:blipFill>
              <a:blip r:embed="rId262"/>
            </p:blipFill>
            <p:spPr>
              <a:xfrm>
                <a:off x="5276850" y="3117850"/>
                <a:ext cx="127000" cy="12700"/>
              </a:xfrm>
              <a:prstGeom prst="rect"/>
            </p:spPr>
          </p:pic>
        </mc:Fallback>
      </mc:AlternateContent>
      <mc:AlternateContent xmlns:mc="http://schemas.openxmlformats.org/markup-compatibility/2006" xmlns:p14="http://schemas.microsoft.com/office/powerpoint/2010/main">
        <mc:Choice Requires="p14">
          <p:contentPart r:id="rId263" p14:bwMode="auto">
            <p14:nvContentPartPr>
              <p14:cNvPr id="134" name="Ink 133"/>
              <p14:cNvContentPartPr/>
              <p14:nvPr/>
            </p14:nvContentPartPr>
            <p14:xfrm>
              <a:off x="5651500" y="2984500"/>
              <a:ext cx="171450" cy="146050"/>
            </p14:xfrm>
          </p:contentPart>
        </mc:Choice>
        <mc:Fallback xmlns="">
          <p:pic>
            <p:nvPicPr>
              <p:cNvPr id="134" name="Ink 133"/>
            </p:nvPicPr>
            <p:blipFill>
              <a:blip r:embed="rId264"/>
            </p:blipFill>
            <p:spPr>
              <a:xfrm>
                <a:off x="5651500" y="2984500"/>
                <a:ext cx="171450" cy="146050"/>
              </a:xfrm>
              <a:prstGeom prst="rect"/>
            </p:spPr>
          </p:pic>
        </mc:Fallback>
      </mc:AlternateContent>
      <mc:AlternateContent xmlns:mc="http://schemas.openxmlformats.org/markup-compatibility/2006" xmlns:p14="http://schemas.microsoft.com/office/powerpoint/2010/main">
        <mc:Choice Requires="p14">
          <p:contentPart r:id="rId265" p14:bwMode="auto">
            <p14:nvContentPartPr>
              <p14:cNvPr id="135" name="Ink 134"/>
              <p14:cNvContentPartPr/>
              <p14:nvPr/>
            </p14:nvContentPartPr>
            <p14:xfrm>
              <a:off x="5886450" y="3067050"/>
              <a:ext cx="133350" cy="114300"/>
            </p14:xfrm>
          </p:contentPart>
        </mc:Choice>
        <mc:Fallback xmlns="">
          <p:pic>
            <p:nvPicPr>
              <p:cNvPr id="135" name="Ink 134"/>
            </p:nvPicPr>
            <p:blipFill>
              <a:blip r:embed="rId266"/>
            </p:blipFill>
            <p:spPr>
              <a:xfrm>
                <a:off x="5886450" y="3067050"/>
                <a:ext cx="133350" cy="114300"/>
              </a:xfrm>
              <a:prstGeom prst="rect"/>
            </p:spPr>
          </p:pic>
        </mc:Fallback>
      </mc:AlternateContent>
      <mc:AlternateContent xmlns:mc="http://schemas.openxmlformats.org/markup-compatibility/2006" xmlns:p14="http://schemas.microsoft.com/office/powerpoint/2010/main">
        <mc:Choice Requires="p14">
          <p:contentPart r:id="rId267" p14:bwMode="auto">
            <p14:nvContentPartPr>
              <p14:cNvPr id="136" name="Ink 135"/>
              <p14:cNvContentPartPr/>
              <p14:nvPr/>
            </p14:nvContentPartPr>
            <p14:xfrm>
              <a:off x="6083300" y="2927350"/>
              <a:ext cx="95250" cy="234950"/>
            </p14:xfrm>
          </p:contentPart>
        </mc:Choice>
        <mc:Fallback xmlns="">
          <p:pic>
            <p:nvPicPr>
              <p:cNvPr id="136" name="Ink 135"/>
            </p:nvPicPr>
            <p:blipFill>
              <a:blip r:embed="rId268"/>
            </p:blipFill>
            <p:spPr>
              <a:xfrm>
                <a:off x="6083300" y="2927350"/>
                <a:ext cx="95250" cy="234950"/>
              </a:xfrm>
              <a:prstGeom prst="rect"/>
            </p:spPr>
          </p:pic>
        </mc:Fallback>
      </mc:AlternateContent>
      <mc:AlternateContent xmlns:mc="http://schemas.openxmlformats.org/markup-compatibility/2006" xmlns:p14="http://schemas.microsoft.com/office/powerpoint/2010/main">
        <mc:Choice Requires="p14">
          <p:contentPart r:id="rId269" p14:bwMode="auto">
            <p14:nvContentPartPr>
              <p14:cNvPr id="137" name="Ink 136"/>
              <p14:cNvContentPartPr/>
              <p14:nvPr/>
            </p14:nvContentPartPr>
            <p14:xfrm>
              <a:off x="6210300" y="3009900"/>
              <a:ext cx="107950" cy="101600"/>
            </p14:xfrm>
          </p:contentPart>
        </mc:Choice>
        <mc:Fallback xmlns="">
          <p:pic>
            <p:nvPicPr>
              <p:cNvPr id="137" name="Ink 136"/>
            </p:nvPicPr>
            <p:blipFill>
              <a:blip r:embed="rId270"/>
            </p:blipFill>
            <p:spPr>
              <a:xfrm>
                <a:off x="6210300" y="3009900"/>
                <a:ext cx="107950" cy="101600"/>
              </a:xfrm>
              <a:prstGeom prst="rect"/>
            </p:spPr>
          </p:pic>
        </mc:Fallback>
      </mc:AlternateContent>
      <mc:AlternateContent xmlns:mc="http://schemas.openxmlformats.org/markup-compatibility/2006" xmlns:p14="http://schemas.microsoft.com/office/powerpoint/2010/main">
        <mc:Choice Requires="p14">
          <p:contentPart r:id="rId271" p14:bwMode="auto">
            <p14:nvContentPartPr>
              <p14:cNvPr id="138" name="Ink 137"/>
              <p14:cNvContentPartPr/>
              <p14:nvPr/>
            </p14:nvContentPartPr>
            <p14:xfrm>
              <a:off x="6350000" y="2933700"/>
              <a:ext cx="50800" cy="254000"/>
            </p14:xfrm>
          </p:contentPart>
        </mc:Choice>
        <mc:Fallback xmlns="">
          <p:pic>
            <p:nvPicPr>
              <p:cNvPr id="138" name="Ink 137"/>
            </p:nvPicPr>
            <p:blipFill>
              <a:blip r:embed="rId272"/>
            </p:blipFill>
            <p:spPr>
              <a:xfrm>
                <a:off x="6350000" y="2933700"/>
                <a:ext cx="50800" cy="254000"/>
              </a:xfrm>
              <a:prstGeom prst="rect"/>
            </p:spPr>
          </p:pic>
        </mc:Fallback>
      </mc:AlternateContent>
      <mc:AlternateContent xmlns:mc="http://schemas.openxmlformats.org/markup-compatibility/2006" xmlns:p14="http://schemas.microsoft.com/office/powerpoint/2010/main">
        <mc:Choice Requires="p14">
          <p:contentPart r:id="rId273" p14:bwMode="auto">
            <p14:nvContentPartPr>
              <p14:cNvPr id="139" name="Ink 138"/>
              <p14:cNvContentPartPr/>
              <p14:nvPr/>
            </p14:nvContentPartPr>
            <p14:xfrm>
              <a:off x="6483350" y="3028950"/>
              <a:ext cx="171450" cy="12700"/>
            </p14:xfrm>
          </p:contentPart>
        </mc:Choice>
        <mc:Fallback xmlns="">
          <p:pic>
            <p:nvPicPr>
              <p:cNvPr id="139" name="Ink 138"/>
            </p:nvPicPr>
            <p:blipFill>
              <a:blip r:embed="rId274"/>
            </p:blipFill>
            <p:spPr>
              <a:xfrm>
                <a:off x="6483350" y="3028950"/>
                <a:ext cx="171450" cy="12700"/>
              </a:xfrm>
              <a:prstGeom prst="rect"/>
            </p:spPr>
          </p:pic>
        </mc:Fallback>
      </mc:AlternateContent>
      <mc:AlternateContent xmlns:mc="http://schemas.openxmlformats.org/markup-compatibility/2006" xmlns:p14="http://schemas.microsoft.com/office/powerpoint/2010/main">
        <mc:Choice Requires="p14">
          <p:contentPart r:id="rId275" p14:bwMode="auto">
            <p14:nvContentPartPr>
              <p14:cNvPr id="140" name="Ink 139"/>
              <p14:cNvContentPartPr/>
              <p14:nvPr/>
            </p14:nvContentPartPr>
            <p14:xfrm>
              <a:off x="6832600" y="2965450"/>
              <a:ext cx="247650" cy="254000"/>
            </p14:xfrm>
          </p:contentPart>
        </mc:Choice>
        <mc:Fallback xmlns="">
          <p:pic>
            <p:nvPicPr>
              <p:cNvPr id="140" name="Ink 139"/>
            </p:nvPicPr>
            <p:blipFill>
              <a:blip r:embed="rId276"/>
            </p:blipFill>
            <p:spPr>
              <a:xfrm>
                <a:off x="6832600" y="2965450"/>
                <a:ext cx="247650" cy="254000"/>
              </a:xfrm>
              <a:prstGeom prst="rect"/>
            </p:spPr>
          </p:pic>
        </mc:Fallback>
      </mc:AlternateContent>
      <mc:AlternateContent xmlns:mc="http://schemas.openxmlformats.org/markup-compatibility/2006" xmlns:p14="http://schemas.microsoft.com/office/powerpoint/2010/main">
        <mc:Choice Requires="p14">
          <p:contentPart r:id="rId277" p14:bwMode="auto">
            <p14:nvContentPartPr>
              <p14:cNvPr id="141" name="Ink 140"/>
              <p14:cNvContentPartPr/>
              <p14:nvPr/>
            </p14:nvContentPartPr>
            <p14:xfrm>
              <a:off x="7245350" y="2838450"/>
              <a:ext cx="177800" cy="190500"/>
            </p14:xfrm>
          </p:contentPart>
        </mc:Choice>
        <mc:Fallback xmlns="">
          <p:pic>
            <p:nvPicPr>
              <p:cNvPr id="141" name="Ink 140"/>
            </p:nvPicPr>
            <p:blipFill>
              <a:blip r:embed="rId278"/>
            </p:blipFill>
            <p:spPr>
              <a:xfrm>
                <a:off x="7245350" y="2838450"/>
                <a:ext cx="177800" cy="190500"/>
              </a:xfrm>
              <a:prstGeom prst="rect"/>
            </p:spPr>
          </p:pic>
        </mc:Fallback>
      </mc:AlternateContent>
      <mc:AlternateContent xmlns:mc="http://schemas.openxmlformats.org/markup-compatibility/2006" xmlns:p14="http://schemas.microsoft.com/office/powerpoint/2010/main">
        <mc:Choice Requires="p14">
          <p:contentPart r:id="rId279" p14:bwMode="auto">
            <p14:nvContentPartPr>
              <p14:cNvPr id="142" name="Ink 141"/>
              <p14:cNvContentPartPr/>
              <p14:nvPr/>
            </p14:nvContentPartPr>
            <p14:xfrm>
              <a:off x="7499350" y="2832100"/>
              <a:ext cx="82550" cy="177800"/>
            </p14:xfrm>
          </p:contentPart>
        </mc:Choice>
        <mc:Fallback xmlns="">
          <p:pic>
            <p:nvPicPr>
              <p:cNvPr id="142" name="Ink 141"/>
            </p:nvPicPr>
            <p:blipFill>
              <a:blip r:embed="rId280"/>
            </p:blipFill>
            <p:spPr>
              <a:xfrm>
                <a:off x="7499350" y="2832100"/>
                <a:ext cx="82550" cy="177800"/>
              </a:xfrm>
              <a:prstGeom prst="rect"/>
            </p:spPr>
          </p:pic>
        </mc:Fallback>
      </mc:AlternateContent>
      <mc:AlternateContent xmlns:mc="http://schemas.openxmlformats.org/markup-compatibility/2006" xmlns:p14="http://schemas.microsoft.com/office/powerpoint/2010/main">
        <mc:Choice Requires="p14">
          <p:contentPart r:id="rId281" p14:bwMode="auto">
            <p14:nvContentPartPr>
              <p14:cNvPr id="143" name="Ink 142"/>
              <p14:cNvContentPartPr/>
              <p14:nvPr/>
            </p14:nvContentPartPr>
            <p14:xfrm>
              <a:off x="7518400" y="2876550"/>
              <a:ext cx="82550" cy="44450"/>
            </p14:xfrm>
          </p:contentPart>
        </mc:Choice>
        <mc:Fallback xmlns="">
          <p:pic>
            <p:nvPicPr>
              <p:cNvPr id="143" name="Ink 142"/>
            </p:nvPicPr>
            <p:blipFill>
              <a:blip r:embed="rId282"/>
            </p:blipFill>
            <p:spPr>
              <a:xfrm>
                <a:off x="7518400" y="2876550"/>
                <a:ext cx="82550" cy="44450"/>
              </a:xfrm>
              <a:prstGeom prst="rect"/>
            </p:spPr>
          </p:pic>
        </mc:Fallback>
      </mc:AlternateContent>
      <mc:AlternateContent xmlns:mc="http://schemas.openxmlformats.org/markup-compatibility/2006" xmlns:p14="http://schemas.microsoft.com/office/powerpoint/2010/main">
        <mc:Choice Requires="p14">
          <p:contentPart r:id="rId283" p14:bwMode="auto">
            <p14:nvContentPartPr>
              <p14:cNvPr id="144" name="Ink 143"/>
              <p14:cNvContentPartPr/>
              <p14:nvPr/>
            </p14:nvContentPartPr>
            <p14:xfrm>
              <a:off x="7524750" y="2800350"/>
              <a:ext cx="101600" cy="25400"/>
            </p14:xfrm>
          </p:contentPart>
        </mc:Choice>
        <mc:Fallback xmlns="">
          <p:pic>
            <p:nvPicPr>
              <p:cNvPr id="144" name="Ink 143"/>
            </p:nvPicPr>
            <p:blipFill>
              <a:blip r:embed="rId284"/>
            </p:blipFill>
            <p:spPr>
              <a:xfrm>
                <a:off x="7524750" y="2800350"/>
                <a:ext cx="101600" cy="25400"/>
              </a:xfrm>
              <a:prstGeom prst="rect"/>
            </p:spPr>
          </p:pic>
        </mc:Fallback>
      </mc:AlternateContent>
      <mc:AlternateContent xmlns:mc="http://schemas.openxmlformats.org/markup-compatibility/2006" xmlns:p14="http://schemas.microsoft.com/office/powerpoint/2010/main">
        <mc:Choice Requires="p14">
          <p:contentPart r:id="rId285" p14:bwMode="auto">
            <p14:nvContentPartPr>
              <p14:cNvPr id="145" name="Ink 144"/>
              <p14:cNvContentPartPr/>
              <p14:nvPr/>
            </p14:nvContentPartPr>
            <p14:xfrm>
              <a:off x="7219950" y="3073400"/>
              <a:ext cx="603250" cy="44450"/>
            </p14:xfrm>
          </p:contentPart>
        </mc:Choice>
        <mc:Fallback xmlns="">
          <p:pic>
            <p:nvPicPr>
              <p:cNvPr id="145" name="Ink 144"/>
            </p:nvPicPr>
            <p:blipFill>
              <a:blip r:embed="rId286"/>
            </p:blipFill>
            <p:spPr>
              <a:xfrm>
                <a:off x="7219950" y="3073400"/>
                <a:ext cx="603250" cy="44450"/>
              </a:xfrm>
              <a:prstGeom prst="rect"/>
            </p:spPr>
          </p:pic>
        </mc:Fallback>
      </mc:AlternateContent>
      <mc:AlternateContent xmlns:mc="http://schemas.openxmlformats.org/markup-compatibility/2006" xmlns:p14="http://schemas.microsoft.com/office/powerpoint/2010/main">
        <mc:Choice Requires="p14">
          <p:contentPart r:id="rId287" p14:bwMode="auto">
            <p14:nvContentPartPr>
              <p14:cNvPr id="146" name="Ink 145"/>
              <p14:cNvContentPartPr/>
              <p14:nvPr/>
            </p14:nvContentPartPr>
            <p14:xfrm>
              <a:off x="7308850" y="3225800"/>
              <a:ext cx="158750" cy="215900"/>
            </p14:xfrm>
          </p:contentPart>
        </mc:Choice>
        <mc:Fallback xmlns="">
          <p:pic>
            <p:nvPicPr>
              <p:cNvPr id="146" name="Ink 145"/>
            </p:nvPicPr>
            <p:blipFill>
              <a:blip r:embed="rId288"/>
            </p:blipFill>
            <p:spPr>
              <a:xfrm>
                <a:off x="7308850" y="3225800"/>
                <a:ext cx="158750" cy="215900"/>
              </a:xfrm>
              <a:prstGeom prst="rect"/>
            </p:spPr>
          </p:pic>
        </mc:Fallback>
      </mc:AlternateContent>
      <mc:AlternateContent xmlns:mc="http://schemas.openxmlformats.org/markup-compatibility/2006" xmlns:p14="http://schemas.microsoft.com/office/powerpoint/2010/main">
        <mc:Choice Requires="p14">
          <p:contentPart r:id="rId289" p14:bwMode="auto">
            <p14:nvContentPartPr>
              <p14:cNvPr id="147" name="Ink 146"/>
              <p14:cNvContentPartPr/>
              <p14:nvPr/>
            </p14:nvContentPartPr>
            <p14:xfrm>
              <a:off x="7550150" y="3238500"/>
              <a:ext cx="158750" cy="158750"/>
            </p14:xfrm>
          </p:contentPart>
        </mc:Choice>
        <mc:Fallback xmlns="">
          <p:pic>
            <p:nvPicPr>
              <p:cNvPr id="147" name="Ink 146"/>
            </p:nvPicPr>
            <p:blipFill>
              <a:blip r:embed="rId290"/>
            </p:blipFill>
            <p:spPr>
              <a:xfrm>
                <a:off x="7550150" y="3238500"/>
                <a:ext cx="158750" cy="158750"/>
              </a:xfrm>
              <a:prstGeom prst="rect"/>
            </p:spPr>
          </p:pic>
        </mc:Fallback>
      </mc:AlternateContent>
      <mc:AlternateContent xmlns:mc="http://schemas.openxmlformats.org/markup-compatibility/2006" xmlns:p14="http://schemas.microsoft.com/office/powerpoint/2010/main">
        <mc:Choice Requires="p14">
          <p:contentPart r:id="rId291" p14:bwMode="auto">
            <p14:nvContentPartPr>
              <p14:cNvPr id="148" name="Ink 147"/>
              <p14:cNvContentPartPr/>
              <p14:nvPr/>
            </p14:nvContentPartPr>
            <p14:xfrm>
              <a:off x="7740650" y="3333750"/>
              <a:ext cx="177800" cy="120650"/>
            </p14:xfrm>
          </p:contentPart>
        </mc:Choice>
        <mc:Fallback xmlns="">
          <p:pic>
            <p:nvPicPr>
              <p:cNvPr id="148" name="Ink 147"/>
            </p:nvPicPr>
            <p:blipFill>
              <a:blip r:embed="rId292"/>
            </p:blipFill>
            <p:spPr>
              <a:xfrm>
                <a:off x="7740650" y="3333750"/>
                <a:ext cx="177800" cy="120650"/>
              </a:xfrm>
              <a:prstGeom prst="rect"/>
            </p:spPr>
          </p:pic>
        </mc:Fallback>
      </mc:AlternateContent>
      <mc:AlternateContent xmlns:mc="http://schemas.openxmlformats.org/markup-compatibility/2006" xmlns:p14="http://schemas.microsoft.com/office/powerpoint/2010/main">
        <mc:Choice Requires="p14">
          <p:contentPart r:id="rId293" p14:bwMode="auto">
            <p14:nvContentPartPr>
              <p14:cNvPr id="149" name="Ink 148"/>
              <p14:cNvContentPartPr/>
              <p14:nvPr/>
            </p14:nvContentPartPr>
            <p14:xfrm>
              <a:off x="8509000" y="412750"/>
              <a:ext cx="146050" cy="196850"/>
            </p14:xfrm>
          </p:contentPart>
        </mc:Choice>
        <mc:Fallback xmlns="">
          <p:pic>
            <p:nvPicPr>
              <p:cNvPr id="149" name="Ink 148"/>
            </p:nvPicPr>
            <p:blipFill>
              <a:blip r:embed="rId294"/>
            </p:blipFill>
            <p:spPr>
              <a:xfrm>
                <a:off x="8509000" y="412750"/>
                <a:ext cx="146050" cy="196850"/>
              </a:xfrm>
              <a:prstGeom prst="rect"/>
            </p:spPr>
          </p:pic>
        </mc:Fallback>
      </mc:AlternateContent>
      <mc:AlternateContent xmlns:mc="http://schemas.openxmlformats.org/markup-compatibility/2006" xmlns:p14="http://schemas.microsoft.com/office/powerpoint/2010/main">
        <mc:Choice Requires="p14">
          <p:contentPart r:id="rId295" p14:bwMode="auto">
            <p14:nvContentPartPr>
              <p14:cNvPr id="150" name="Ink 149"/>
              <p14:cNvContentPartPr/>
              <p14:nvPr/>
            </p14:nvContentPartPr>
            <p14:xfrm>
              <a:off x="8559800" y="476250"/>
              <a:ext cx="88900" cy="57150"/>
            </p14:xfrm>
          </p:contentPart>
        </mc:Choice>
        <mc:Fallback xmlns="">
          <p:pic>
            <p:nvPicPr>
              <p:cNvPr id="150" name="Ink 149"/>
            </p:nvPicPr>
            <p:blipFill>
              <a:blip r:embed="rId296"/>
            </p:blipFill>
            <p:spPr>
              <a:xfrm>
                <a:off x="8559800" y="476250"/>
                <a:ext cx="88900" cy="57150"/>
              </a:xfrm>
              <a:prstGeom prst="rect"/>
            </p:spPr>
          </p:pic>
        </mc:Fallback>
      </mc:AlternateContent>
      <mc:AlternateContent xmlns:mc="http://schemas.openxmlformats.org/markup-compatibility/2006" xmlns:p14="http://schemas.microsoft.com/office/powerpoint/2010/main">
        <mc:Choice Requires="p14">
          <p:contentPart r:id="rId297" p14:bwMode="auto">
            <p14:nvContentPartPr>
              <p14:cNvPr id="151" name="Ink 150"/>
              <p14:cNvContentPartPr/>
              <p14:nvPr/>
            </p14:nvContentPartPr>
            <p14:xfrm>
              <a:off x="8509000" y="381000"/>
              <a:ext cx="127000" cy="38100"/>
            </p14:xfrm>
          </p:contentPart>
        </mc:Choice>
        <mc:Fallback xmlns="">
          <p:pic>
            <p:nvPicPr>
              <p:cNvPr id="151" name="Ink 150"/>
            </p:nvPicPr>
            <p:blipFill>
              <a:blip r:embed="rId298"/>
            </p:blipFill>
            <p:spPr>
              <a:xfrm>
                <a:off x="8509000" y="381000"/>
                <a:ext cx="127000" cy="38100"/>
              </a:xfrm>
              <a:prstGeom prst="rect"/>
            </p:spPr>
          </p:pic>
        </mc:Fallback>
      </mc:AlternateContent>
      <mc:AlternateContent xmlns:mc="http://schemas.openxmlformats.org/markup-compatibility/2006" xmlns:p14="http://schemas.microsoft.com/office/powerpoint/2010/main">
        <mc:Choice Requires="p14">
          <p:contentPart r:id="rId299" p14:bwMode="auto">
            <p14:nvContentPartPr>
              <p14:cNvPr id="152" name="Ink 151"/>
              <p14:cNvContentPartPr/>
              <p14:nvPr/>
            </p14:nvContentPartPr>
            <p14:xfrm>
              <a:off x="8775700" y="431800"/>
              <a:ext cx="139700" cy="19050"/>
            </p14:xfrm>
          </p:contentPart>
        </mc:Choice>
        <mc:Fallback xmlns="">
          <p:pic>
            <p:nvPicPr>
              <p:cNvPr id="152" name="Ink 151"/>
            </p:nvPicPr>
            <p:blipFill>
              <a:blip r:embed="rId300"/>
            </p:blipFill>
            <p:spPr>
              <a:xfrm>
                <a:off x="8775700" y="431800"/>
                <a:ext cx="139700" cy="19050"/>
              </a:xfrm>
              <a:prstGeom prst="rect"/>
            </p:spPr>
          </p:pic>
        </mc:Fallback>
      </mc:AlternateContent>
      <mc:AlternateContent xmlns:mc="http://schemas.openxmlformats.org/markup-compatibility/2006" xmlns:p14="http://schemas.microsoft.com/office/powerpoint/2010/main">
        <mc:Choice Requires="p14">
          <p:contentPart r:id="rId301" p14:bwMode="auto">
            <p14:nvContentPartPr>
              <p14:cNvPr id="153" name="Ink 152"/>
              <p14:cNvContentPartPr/>
              <p14:nvPr/>
            </p14:nvContentPartPr>
            <p14:xfrm>
              <a:off x="8782050" y="501650"/>
              <a:ext cx="165100" cy="25400"/>
            </p14:xfrm>
          </p:contentPart>
        </mc:Choice>
        <mc:Fallback xmlns="">
          <p:pic>
            <p:nvPicPr>
              <p:cNvPr id="153" name="Ink 152"/>
            </p:nvPicPr>
            <p:blipFill>
              <a:blip r:embed="rId302"/>
            </p:blipFill>
            <p:spPr>
              <a:xfrm>
                <a:off x="8782050" y="501650"/>
                <a:ext cx="165100" cy="25400"/>
              </a:xfrm>
              <a:prstGeom prst="rect"/>
            </p:spPr>
          </p:pic>
        </mc:Fallback>
      </mc:AlternateContent>
      <mc:AlternateContent xmlns:mc="http://schemas.openxmlformats.org/markup-compatibility/2006" xmlns:p14="http://schemas.microsoft.com/office/powerpoint/2010/main">
        <mc:Choice Requires="p14">
          <p:contentPart r:id="rId303" p14:bwMode="auto">
            <p14:nvContentPartPr>
              <p14:cNvPr id="154" name="Ink 153"/>
              <p14:cNvContentPartPr/>
              <p14:nvPr/>
            </p14:nvContentPartPr>
            <p14:xfrm>
              <a:off x="9144000" y="317500"/>
              <a:ext cx="38100" cy="146050"/>
            </p14:xfrm>
          </p:contentPart>
        </mc:Choice>
        <mc:Fallback xmlns="">
          <p:pic>
            <p:nvPicPr>
              <p:cNvPr id="154" name="Ink 153"/>
            </p:nvPicPr>
            <p:blipFill>
              <a:blip r:embed="rId304"/>
            </p:blipFill>
            <p:spPr>
              <a:xfrm>
                <a:off x="9144000" y="317500"/>
                <a:ext cx="38100" cy="146050"/>
              </a:xfrm>
              <a:prstGeom prst="rect"/>
            </p:spPr>
          </p:pic>
        </mc:Fallback>
      </mc:AlternateContent>
      <mc:AlternateContent xmlns:mc="http://schemas.openxmlformats.org/markup-compatibility/2006" xmlns:p14="http://schemas.microsoft.com/office/powerpoint/2010/main">
        <mc:Choice Requires="p14">
          <p:contentPart r:id="rId305" p14:bwMode="auto">
            <p14:nvContentPartPr>
              <p14:cNvPr id="155" name="Ink 154"/>
              <p14:cNvContentPartPr/>
              <p14:nvPr/>
            </p14:nvContentPartPr>
            <p14:xfrm>
              <a:off x="8997950" y="514350"/>
              <a:ext cx="260350" cy="12700"/>
            </p14:xfrm>
          </p:contentPart>
        </mc:Choice>
        <mc:Fallback xmlns="">
          <p:pic>
            <p:nvPicPr>
              <p:cNvPr id="155" name="Ink 154"/>
            </p:nvPicPr>
            <p:blipFill>
              <a:blip r:embed="rId306"/>
            </p:blipFill>
            <p:spPr>
              <a:xfrm>
                <a:off x="8997950" y="514350"/>
                <a:ext cx="260350" cy="12700"/>
              </a:xfrm>
              <a:prstGeom prst="rect"/>
            </p:spPr>
          </p:pic>
        </mc:Fallback>
      </mc:AlternateContent>
      <mc:AlternateContent xmlns:mc="http://schemas.openxmlformats.org/markup-compatibility/2006" xmlns:p14="http://schemas.microsoft.com/office/powerpoint/2010/main">
        <mc:Choice Requires="p14">
          <p:contentPart r:id="rId307" p14:bwMode="auto">
            <p14:nvContentPartPr>
              <p14:cNvPr id="156" name="Ink 155"/>
              <p14:cNvContentPartPr/>
              <p14:nvPr/>
            </p14:nvContentPartPr>
            <p14:xfrm>
              <a:off x="9086850" y="603250"/>
              <a:ext cx="209550" cy="101600"/>
            </p14:xfrm>
          </p:contentPart>
        </mc:Choice>
        <mc:Fallback xmlns="">
          <p:pic>
            <p:nvPicPr>
              <p:cNvPr id="156" name="Ink 155"/>
            </p:nvPicPr>
            <p:blipFill>
              <a:blip r:embed="rId308"/>
            </p:blipFill>
            <p:spPr>
              <a:xfrm>
                <a:off x="9086850" y="603250"/>
                <a:ext cx="209550" cy="101600"/>
              </a:xfrm>
              <a:prstGeom prst="rect"/>
            </p:spPr>
          </p:pic>
        </mc:Fallback>
      </mc:AlternateContent>
      <mc:AlternateContent xmlns:mc="http://schemas.openxmlformats.org/markup-compatibility/2006" xmlns:p14="http://schemas.microsoft.com/office/powerpoint/2010/main">
        <mc:Choice Requires="p14">
          <p:contentPart r:id="rId309" p14:bwMode="auto">
            <p14:nvContentPartPr>
              <p14:cNvPr id="157" name="Ink 156"/>
              <p14:cNvContentPartPr/>
              <p14:nvPr/>
            </p14:nvContentPartPr>
            <p14:xfrm>
              <a:off x="9461500" y="361950"/>
              <a:ext cx="196850" cy="12700"/>
            </p14:xfrm>
          </p:contentPart>
        </mc:Choice>
        <mc:Fallback xmlns="">
          <p:pic>
            <p:nvPicPr>
              <p:cNvPr id="157" name="Ink 156"/>
            </p:nvPicPr>
            <p:blipFill>
              <a:blip r:embed="rId310"/>
            </p:blipFill>
            <p:spPr>
              <a:xfrm>
                <a:off x="9461500" y="361950"/>
                <a:ext cx="196850" cy="12700"/>
              </a:xfrm>
              <a:prstGeom prst="rect"/>
            </p:spPr>
          </p:pic>
        </mc:Fallback>
      </mc:AlternateContent>
      <mc:AlternateContent xmlns:mc="http://schemas.openxmlformats.org/markup-compatibility/2006" xmlns:p14="http://schemas.microsoft.com/office/powerpoint/2010/main">
        <mc:Choice Requires="p14">
          <p:contentPart r:id="rId311" p14:bwMode="auto">
            <p14:nvContentPartPr>
              <p14:cNvPr id="158" name="Ink 157"/>
              <p14:cNvContentPartPr/>
              <p14:nvPr/>
            </p14:nvContentPartPr>
            <p14:xfrm>
              <a:off x="9467850" y="381000"/>
              <a:ext cx="234950" cy="190500"/>
            </p14:xfrm>
          </p:contentPart>
        </mc:Choice>
        <mc:Fallback xmlns="">
          <p:pic>
            <p:nvPicPr>
              <p:cNvPr id="158" name="Ink 157"/>
            </p:nvPicPr>
            <p:blipFill>
              <a:blip r:embed="rId312"/>
            </p:blipFill>
            <p:spPr>
              <a:xfrm>
                <a:off x="9467850" y="381000"/>
                <a:ext cx="234950" cy="190500"/>
              </a:xfrm>
              <a:prstGeom prst="rect"/>
            </p:spPr>
          </p:pic>
        </mc:Fallback>
      </mc:AlternateContent>
      <mc:AlternateContent xmlns:mc="http://schemas.openxmlformats.org/markup-compatibility/2006" xmlns:p14="http://schemas.microsoft.com/office/powerpoint/2010/main">
        <mc:Choice Requires="p14">
          <p:contentPart r:id="rId313" p14:bwMode="auto">
            <p14:nvContentPartPr>
              <p14:cNvPr id="159" name="Ink 158"/>
              <p14:cNvContentPartPr/>
              <p14:nvPr/>
            </p14:nvContentPartPr>
            <p14:xfrm>
              <a:off x="9829800" y="298450"/>
              <a:ext cx="196850" cy="266700"/>
            </p14:xfrm>
          </p:contentPart>
        </mc:Choice>
        <mc:Fallback xmlns="">
          <p:pic>
            <p:nvPicPr>
              <p:cNvPr id="159" name="Ink 158"/>
            </p:nvPicPr>
            <p:blipFill>
              <a:blip r:embed="rId314"/>
            </p:blipFill>
            <p:spPr>
              <a:xfrm>
                <a:off x="9829800" y="298450"/>
                <a:ext cx="196850" cy="266700"/>
              </a:xfrm>
              <a:prstGeom prst="rect"/>
            </p:spPr>
          </p:pic>
        </mc:Fallback>
      </mc:AlternateContent>
      <mc:AlternateContent xmlns:mc="http://schemas.openxmlformats.org/markup-compatibility/2006" xmlns:p14="http://schemas.microsoft.com/office/powerpoint/2010/main">
        <mc:Choice Requires="p14">
          <p:contentPart r:id="rId315" p14:bwMode="auto">
            <p14:nvContentPartPr>
              <p14:cNvPr id="160" name="Ink 159"/>
              <p14:cNvContentPartPr/>
              <p14:nvPr/>
            </p14:nvContentPartPr>
            <p14:xfrm>
              <a:off x="10052050" y="304800"/>
              <a:ext cx="88900" cy="196850"/>
            </p14:xfrm>
          </p:contentPart>
        </mc:Choice>
        <mc:Fallback xmlns="">
          <p:pic>
            <p:nvPicPr>
              <p:cNvPr id="160" name="Ink 159"/>
            </p:nvPicPr>
            <p:blipFill>
              <a:blip r:embed="rId316"/>
            </p:blipFill>
            <p:spPr>
              <a:xfrm>
                <a:off x="10052050" y="304800"/>
                <a:ext cx="88900" cy="196850"/>
              </a:xfrm>
              <a:prstGeom prst="rect"/>
            </p:spPr>
          </p:pic>
        </mc:Fallback>
      </mc:AlternateContent>
      <mc:AlternateContent xmlns:mc="http://schemas.openxmlformats.org/markup-compatibility/2006" xmlns:p14="http://schemas.microsoft.com/office/powerpoint/2010/main">
        <mc:Choice Requires="p14">
          <p:contentPart r:id="rId317" p14:bwMode="auto">
            <p14:nvContentPartPr>
              <p14:cNvPr id="161" name="Ink 160"/>
              <p14:cNvContentPartPr/>
              <p14:nvPr/>
            </p14:nvContentPartPr>
            <p14:xfrm>
              <a:off x="9963150" y="387350"/>
              <a:ext cx="171450" cy="6350"/>
            </p14:xfrm>
          </p:contentPart>
        </mc:Choice>
        <mc:Fallback xmlns="">
          <p:pic>
            <p:nvPicPr>
              <p:cNvPr id="161" name="Ink 160"/>
            </p:nvPicPr>
            <p:blipFill>
              <a:blip r:embed="rId318"/>
            </p:blipFill>
            <p:spPr>
              <a:xfrm>
                <a:off x="9963150" y="387350"/>
                <a:ext cx="171450" cy="6350"/>
              </a:xfrm>
              <a:prstGeom prst="rect"/>
            </p:spPr>
          </p:pic>
        </mc:Fallback>
      </mc:AlternateContent>
      <mc:AlternateContent xmlns:mc="http://schemas.openxmlformats.org/markup-compatibility/2006" xmlns:p14="http://schemas.microsoft.com/office/powerpoint/2010/main">
        <mc:Choice Requires="p14">
          <p:contentPart r:id="rId319" p14:bwMode="auto">
            <p14:nvContentPartPr>
              <p14:cNvPr id="162" name="Ink 161"/>
              <p14:cNvContentPartPr/>
              <p14:nvPr/>
            </p14:nvContentPartPr>
            <p14:xfrm>
              <a:off x="10267950" y="400050"/>
              <a:ext cx="177800" cy="6350"/>
            </p14:xfrm>
          </p:contentPart>
        </mc:Choice>
        <mc:Fallback xmlns="">
          <p:pic>
            <p:nvPicPr>
              <p:cNvPr id="162" name="Ink 161"/>
            </p:nvPicPr>
            <p:blipFill>
              <a:blip r:embed="rId320"/>
            </p:blipFill>
            <p:spPr>
              <a:xfrm>
                <a:off x="10267950" y="400050"/>
                <a:ext cx="177800" cy="6350"/>
              </a:xfrm>
              <a:prstGeom prst="rect"/>
            </p:spPr>
          </p:pic>
        </mc:Fallback>
      </mc:AlternateContent>
      <mc:AlternateContent xmlns:mc="http://schemas.openxmlformats.org/markup-compatibility/2006" xmlns:p14="http://schemas.microsoft.com/office/powerpoint/2010/main">
        <mc:Choice Requires="p14">
          <p:contentPart r:id="rId321" p14:bwMode="auto">
            <p14:nvContentPartPr>
              <p14:cNvPr id="163" name="Ink 162"/>
              <p14:cNvContentPartPr/>
              <p14:nvPr/>
            </p14:nvContentPartPr>
            <p14:xfrm>
              <a:off x="10515600" y="330200"/>
              <a:ext cx="196850" cy="127000"/>
            </p14:xfrm>
          </p:contentPart>
        </mc:Choice>
        <mc:Fallback xmlns="">
          <p:pic>
            <p:nvPicPr>
              <p:cNvPr id="163" name="Ink 162"/>
            </p:nvPicPr>
            <p:blipFill>
              <a:blip r:embed="rId322"/>
            </p:blipFill>
            <p:spPr>
              <a:xfrm>
                <a:off x="10515600" y="330200"/>
                <a:ext cx="196850" cy="127000"/>
              </a:xfrm>
              <a:prstGeom prst="rect"/>
            </p:spPr>
          </p:pic>
        </mc:Fallback>
      </mc:AlternateContent>
      <mc:AlternateContent xmlns:mc="http://schemas.openxmlformats.org/markup-compatibility/2006" xmlns:p14="http://schemas.microsoft.com/office/powerpoint/2010/main">
        <mc:Choice Requires="p14">
          <p:contentPart r:id="rId323" p14:bwMode="auto">
            <p14:nvContentPartPr>
              <p14:cNvPr id="164" name="Ink 163"/>
              <p14:cNvContentPartPr/>
              <p14:nvPr/>
            </p14:nvContentPartPr>
            <p14:xfrm>
              <a:off x="10706100" y="406400"/>
              <a:ext cx="152400" cy="101600"/>
            </p14:xfrm>
          </p:contentPart>
        </mc:Choice>
        <mc:Fallback xmlns="">
          <p:pic>
            <p:nvPicPr>
              <p:cNvPr id="164" name="Ink 163"/>
            </p:nvPicPr>
            <p:blipFill>
              <a:blip r:embed="rId324"/>
            </p:blipFill>
            <p:spPr>
              <a:xfrm>
                <a:off x="10706100" y="406400"/>
                <a:ext cx="152400" cy="101600"/>
              </a:xfrm>
              <a:prstGeom prst="rect"/>
            </p:spPr>
          </p:pic>
        </mc:Fallback>
      </mc:AlternateContent>
      <mc:AlternateContent xmlns:mc="http://schemas.openxmlformats.org/markup-compatibility/2006" xmlns:p14="http://schemas.microsoft.com/office/powerpoint/2010/main">
        <mc:Choice Requires="p14">
          <p:contentPart r:id="rId325" p14:bwMode="auto">
            <p14:nvContentPartPr>
              <p14:cNvPr id="165" name="Ink 164"/>
              <p14:cNvContentPartPr/>
              <p14:nvPr/>
            </p14:nvContentPartPr>
            <p14:xfrm>
              <a:off x="10833100" y="254000"/>
              <a:ext cx="76200" cy="317500"/>
            </p14:xfrm>
          </p:contentPart>
        </mc:Choice>
        <mc:Fallback xmlns="">
          <p:pic>
            <p:nvPicPr>
              <p:cNvPr id="165" name="Ink 164"/>
            </p:nvPicPr>
            <p:blipFill>
              <a:blip r:embed="rId326"/>
            </p:blipFill>
            <p:spPr>
              <a:xfrm>
                <a:off x="10833100" y="254000"/>
                <a:ext cx="76200" cy="317500"/>
              </a:xfrm>
              <a:prstGeom prst="rect"/>
            </p:spPr>
          </p:pic>
        </mc:Fallback>
      </mc:AlternateContent>
      <mc:AlternateContent xmlns:mc="http://schemas.openxmlformats.org/markup-compatibility/2006" xmlns:p14="http://schemas.microsoft.com/office/powerpoint/2010/main">
        <mc:Choice Requires="p14">
          <p:contentPart r:id="rId327" p14:bwMode="auto">
            <p14:nvContentPartPr>
              <p14:cNvPr id="166" name="Ink 165"/>
              <p14:cNvContentPartPr/>
              <p14:nvPr/>
            </p14:nvContentPartPr>
            <p14:xfrm>
              <a:off x="10972800" y="133350"/>
              <a:ext cx="152400" cy="139700"/>
            </p14:xfrm>
          </p:contentPart>
        </mc:Choice>
        <mc:Fallback xmlns="">
          <p:pic>
            <p:nvPicPr>
              <p:cNvPr id="166" name="Ink 165"/>
            </p:nvPicPr>
            <p:blipFill>
              <a:blip r:embed="rId328"/>
            </p:blipFill>
            <p:spPr>
              <a:xfrm>
                <a:off x="10972800" y="133350"/>
                <a:ext cx="152400" cy="139700"/>
              </a:xfrm>
              <a:prstGeom prst="rect"/>
            </p:spPr>
          </p:pic>
        </mc:Fallback>
      </mc:AlternateContent>
      <mc:AlternateContent xmlns:mc="http://schemas.openxmlformats.org/markup-compatibility/2006" xmlns:p14="http://schemas.microsoft.com/office/powerpoint/2010/main">
        <mc:Choice Requires="p14">
          <p:contentPart r:id="rId329" p14:bwMode="auto">
            <p14:nvContentPartPr>
              <p14:cNvPr id="167" name="Ink 166"/>
              <p14:cNvContentPartPr/>
              <p14:nvPr/>
            </p14:nvContentPartPr>
            <p14:xfrm>
              <a:off x="8655050" y="1174750"/>
              <a:ext cx="120650" cy="177800"/>
            </p14:xfrm>
          </p:contentPart>
        </mc:Choice>
        <mc:Fallback xmlns="">
          <p:pic>
            <p:nvPicPr>
              <p:cNvPr id="167" name="Ink 166"/>
            </p:nvPicPr>
            <p:blipFill>
              <a:blip r:embed="rId330"/>
            </p:blipFill>
            <p:spPr>
              <a:xfrm>
                <a:off x="8655050" y="1174750"/>
                <a:ext cx="120650" cy="177800"/>
              </a:xfrm>
              <a:prstGeom prst="rect"/>
            </p:spPr>
          </p:pic>
        </mc:Fallback>
      </mc:AlternateContent>
      <mc:AlternateContent xmlns:mc="http://schemas.openxmlformats.org/markup-compatibility/2006" xmlns:p14="http://schemas.microsoft.com/office/powerpoint/2010/main">
        <mc:Choice Requires="p14">
          <p:contentPart r:id="rId331" p14:bwMode="auto">
            <p14:nvContentPartPr>
              <p14:cNvPr id="168" name="Ink 167"/>
              <p14:cNvContentPartPr/>
              <p14:nvPr/>
            </p14:nvContentPartPr>
            <p14:xfrm>
              <a:off x="8674100" y="1206500"/>
              <a:ext cx="82550" cy="38100"/>
            </p14:xfrm>
          </p:contentPart>
        </mc:Choice>
        <mc:Fallback xmlns="">
          <p:pic>
            <p:nvPicPr>
              <p:cNvPr id="168" name="Ink 167"/>
            </p:nvPicPr>
            <p:blipFill>
              <a:blip r:embed="rId332"/>
            </p:blipFill>
            <p:spPr>
              <a:xfrm>
                <a:off x="8674100" y="1206500"/>
                <a:ext cx="82550" cy="38100"/>
              </a:xfrm>
              <a:prstGeom prst="rect"/>
            </p:spPr>
          </p:pic>
        </mc:Fallback>
      </mc:AlternateContent>
      <mc:AlternateContent xmlns:mc="http://schemas.openxmlformats.org/markup-compatibility/2006" xmlns:p14="http://schemas.microsoft.com/office/powerpoint/2010/main">
        <mc:Choice Requires="p14">
          <p:contentPart r:id="rId333" p14:bwMode="auto">
            <p14:nvContentPartPr>
              <p14:cNvPr id="169" name="Ink 168"/>
              <p14:cNvContentPartPr/>
              <p14:nvPr/>
            </p14:nvContentPartPr>
            <p14:xfrm>
              <a:off x="8686800" y="1143000"/>
              <a:ext cx="57150" cy="31750"/>
            </p14:xfrm>
          </p:contentPart>
        </mc:Choice>
        <mc:Fallback xmlns="">
          <p:pic>
            <p:nvPicPr>
              <p:cNvPr id="169" name="Ink 168"/>
            </p:nvPicPr>
            <p:blipFill>
              <a:blip r:embed="rId334"/>
            </p:blipFill>
            <p:spPr>
              <a:xfrm>
                <a:off x="8686800" y="1143000"/>
                <a:ext cx="57150" cy="31750"/>
              </a:xfrm>
              <a:prstGeom prst="rect"/>
            </p:spPr>
          </p:pic>
        </mc:Fallback>
      </mc:AlternateContent>
      <mc:AlternateContent xmlns:mc="http://schemas.openxmlformats.org/markup-compatibility/2006" xmlns:p14="http://schemas.microsoft.com/office/powerpoint/2010/main">
        <mc:Choice Requires="p14">
          <p:contentPart r:id="rId335" p14:bwMode="auto">
            <p14:nvContentPartPr>
              <p14:cNvPr id="170" name="Ink 169"/>
              <p14:cNvContentPartPr/>
              <p14:nvPr/>
            </p14:nvContentPartPr>
            <p14:xfrm>
              <a:off x="8813800" y="1162050"/>
              <a:ext cx="419100" cy="101600"/>
            </p14:xfrm>
          </p:contentPart>
        </mc:Choice>
        <mc:Fallback xmlns="">
          <p:pic>
            <p:nvPicPr>
              <p:cNvPr id="170" name="Ink 169"/>
            </p:nvPicPr>
            <p:blipFill>
              <a:blip r:embed="rId336"/>
            </p:blipFill>
            <p:spPr>
              <a:xfrm>
                <a:off x="8813800" y="1162050"/>
                <a:ext cx="419100" cy="101600"/>
              </a:xfrm>
              <a:prstGeom prst="rect"/>
            </p:spPr>
          </p:pic>
        </mc:Fallback>
      </mc:AlternateContent>
      <mc:AlternateContent xmlns:mc="http://schemas.openxmlformats.org/markup-compatibility/2006" xmlns:p14="http://schemas.microsoft.com/office/powerpoint/2010/main">
        <mc:Choice Requires="p14">
          <p:contentPart r:id="rId337" p14:bwMode="auto">
            <p14:nvContentPartPr>
              <p14:cNvPr id="171" name="Ink 170"/>
              <p14:cNvContentPartPr/>
              <p14:nvPr/>
            </p14:nvContentPartPr>
            <p14:xfrm>
              <a:off x="9290050" y="1193800"/>
              <a:ext cx="76200" cy="6350"/>
            </p14:xfrm>
          </p:contentPart>
        </mc:Choice>
        <mc:Fallback xmlns="">
          <p:pic>
            <p:nvPicPr>
              <p:cNvPr id="171" name="Ink 170"/>
            </p:nvPicPr>
            <p:blipFill>
              <a:blip r:embed="rId338"/>
            </p:blipFill>
            <p:spPr>
              <a:xfrm>
                <a:off x="9290050" y="1193800"/>
                <a:ext cx="76200" cy="6350"/>
              </a:xfrm>
              <a:prstGeom prst="rect"/>
            </p:spPr>
          </p:pic>
        </mc:Fallback>
      </mc:AlternateContent>
      <mc:AlternateContent xmlns:mc="http://schemas.openxmlformats.org/markup-compatibility/2006" xmlns:p14="http://schemas.microsoft.com/office/powerpoint/2010/main">
        <mc:Choice Requires="p14">
          <p:contentPart r:id="rId339" p14:bwMode="auto">
            <p14:nvContentPartPr>
              <p14:cNvPr id="172" name="Ink 171"/>
              <p14:cNvContentPartPr/>
              <p14:nvPr/>
            </p14:nvContentPartPr>
            <p14:xfrm>
              <a:off x="9271000" y="1238250"/>
              <a:ext cx="101600" cy="25400"/>
            </p14:xfrm>
          </p:contentPart>
        </mc:Choice>
        <mc:Fallback xmlns="">
          <p:pic>
            <p:nvPicPr>
              <p:cNvPr id="172" name="Ink 171"/>
            </p:nvPicPr>
            <p:blipFill>
              <a:blip r:embed="rId340"/>
            </p:blipFill>
            <p:spPr>
              <a:xfrm>
                <a:off x="9271000" y="1238250"/>
                <a:ext cx="101600" cy="25400"/>
              </a:xfrm>
              <a:prstGeom prst="rect"/>
            </p:spPr>
          </p:pic>
        </mc:Fallback>
      </mc:AlternateContent>
      <mc:AlternateContent xmlns:mc="http://schemas.openxmlformats.org/markup-compatibility/2006" xmlns:p14="http://schemas.microsoft.com/office/powerpoint/2010/main">
        <mc:Choice Requires="p14">
          <p:contentPart r:id="rId341" p14:bwMode="auto">
            <p14:nvContentPartPr>
              <p14:cNvPr id="173" name="Ink 172"/>
              <p14:cNvContentPartPr/>
              <p14:nvPr/>
            </p14:nvContentPartPr>
            <p14:xfrm>
              <a:off x="9658350" y="1060450"/>
              <a:ext cx="120650" cy="196850"/>
            </p14:xfrm>
          </p:contentPart>
        </mc:Choice>
        <mc:Fallback xmlns="">
          <p:pic>
            <p:nvPicPr>
              <p:cNvPr id="173" name="Ink 172"/>
            </p:nvPicPr>
            <p:blipFill>
              <a:blip r:embed="rId342"/>
            </p:blipFill>
            <p:spPr>
              <a:xfrm>
                <a:off x="9658350" y="1060450"/>
                <a:ext cx="120650" cy="196850"/>
              </a:xfrm>
              <a:prstGeom prst="rect"/>
            </p:spPr>
          </p:pic>
        </mc:Fallback>
      </mc:AlternateContent>
      <mc:AlternateContent xmlns:mc="http://schemas.openxmlformats.org/markup-compatibility/2006" xmlns:p14="http://schemas.microsoft.com/office/powerpoint/2010/main">
        <mc:Choice Requires="p14">
          <p:contentPart r:id="rId343" p14:bwMode="auto">
            <p14:nvContentPartPr>
              <p14:cNvPr id="174" name="Ink 173"/>
              <p14:cNvContentPartPr/>
              <p14:nvPr/>
            </p14:nvContentPartPr>
            <p14:xfrm>
              <a:off x="9601200" y="1155700"/>
              <a:ext cx="171450" cy="6350"/>
            </p14:xfrm>
          </p:contentPart>
        </mc:Choice>
        <mc:Fallback xmlns="">
          <p:pic>
            <p:nvPicPr>
              <p:cNvPr id="174" name="Ink 173"/>
            </p:nvPicPr>
            <p:blipFill>
              <a:blip r:embed="rId344"/>
            </p:blipFill>
            <p:spPr>
              <a:xfrm>
                <a:off x="9601200" y="1155700"/>
                <a:ext cx="171450" cy="6350"/>
              </a:xfrm>
              <a:prstGeom prst="rect"/>
            </p:spPr>
          </p:pic>
        </mc:Fallback>
      </mc:AlternateContent>
      <mc:AlternateContent xmlns:mc="http://schemas.openxmlformats.org/markup-compatibility/2006" xmlns:p14="http://schemas.microsoft.com/office/powerpoint/2010/main">
        <mc:Choice Requires="p14">
          <p:contentPart r:id="rId345" p14:bwMode="auto">
            <p14:nvContentPartPr>
              <p14:cNvPr id="175" name="Ink 174"/>
              <p14:cNvContentPartPr/>
              <p14:nvPr/>
            </p14:nvContentPartPr>
            <p14:xfrm>
              <a:off x="9867900" y="1174750"/>
              <a:ext cx="114300" cy="6350"/>
            </p14:xfrm>
          </p:contentPart>
        </mc:Choice>
        <mc:Fallback xmlns="">
          <p:pic>
            <p:nvPicPr>
              <p:cNvPr id="175" name="Ink 174"/>
            </p:nvPicPr>
            <p:blipFill>
              <a:blip r:embed="rId346"/>
            </p:blipFill>
            <p:spPr>
              <a:xfrm>
                <a:off x="9867900" y="1174750"/>
                <a:ext cx="114300" cy="6350"/>
              </a:xfrm>
              <a:prstGeom prst="rect"/>
            </p:spPr>
          </p:pic>
        </mc:Fallback>
      </mc:AlternateContent>
      <mc:AlternateContent xmlns:mc="http://schemas.openxmlformats.org/markup-compatibility/2006" xmlns:p14="http://schemas.microsoft.com/office/powerpoint/2010/main">
        <mc:Choice Requires="p14">
          <p:contentPart r:id="rId347" p14:bwMode="auto">
            <p14:nvContentPartPr>
              <p14:cNvPr id="176" name="Ink 175"/>
              <p14:cNvContentPartPr/>
              <p14:nvPr/>
            </p14:nvContentPartPr>
            <p14:xfrm>
              <a:off x="10071100" y="1098550"/>
              <a:ext cx="146050" cy="152400"/>
            </p14:xfrm>
          </p:contentPart>
        </mc:Choice>
        <mc:Fallback xmlns="">
          <p:pic>
            <p:nvPicPr>
              <p:cNvPr id="176" name="Ink 175"/>
            </p:nvPicPr>
            <p:blipFill>
              <a:blip r:embed="rId348"/>
            </p:blipFill>
            <p:spPr>
              <a:xfrm>
                <a:off x="10071100" y="1098550"/>
                <a:ext cx="146050" cy="152400"/>
              </a:xfrm>
              <a:prstGeom prst="rect"/>
            </p:spPr>
          </p:pic>
        </mc:Fallback>
      </mc:AlternateContent>
      <mc:AlternateContent xmlns:mc="http://schemas.openxmlformats.org/markup-compatibility/2006" xmlns:p14="http://schemas.microsoft.com/office/powerpoint/2010/main">
        <mc:Choice Requires="p14">
          <p:contentPart r:id="rId349" p14:bwMode="auto">
            <p14:nvContentPartPr>
              <p14:cNvPr id="177" name="Ink 176"/>
              <p14:cNvContentPartPr/>
              <p14:nvPr/>
            </p14:nvContentPartPr>
            <p14:xfrm>
              <a:off x="10236200" y="1200150"/>
              <a:ext cx="165100" cy="88900"/>
            </p14:xfrm>
          </p:contentPart>
        </mc:Choice>
        <mc:Fallback xmlns="">
          <p:pic>
            <p:nvPicPr>
              <p:cNvPr id="177" name="Ink 176"/>
            </p:nvPicPr>
            <p:blipFill>
              <a:blip r:embed="rId350"/>
            </p:blipFill>
            <p:spPr>
              <a:xfrm>
                <a:off x="10236200" y="1200150"/>
                <a:ext cx="165100" cy="88900"/>
              </a:xfrm>
              <a:prstGeom prst="rect"/>
            </p:spPr>
          </p:pic>
        </mc:Fallback>
      </mc:AlternateContent>
      <mc:AlternateContent xmlns:mc="http://schemas.openxmlformats.org/markup-compatibility/2006" xmlns:p14="http://schemas.microsoft.com/office/powerpoint/2010/main">
        <mc:Choice Requires="p14">
          <p:contentPart r:id="rId351" p14:bwMode="auto">
            <p14:nvContentPartPr>
              <p14:cNvPr id="178" name="Ink 177"/>
              <p14:cNvContentPartPr/>
              <p14:nvPr/>
            </p14:nvContentPartPr>
            <p14:xfrm>
              <a:off x="8655050" y="196850"/>
              <a:ext cx="165100" cy="101600"/>
            </p14:xfrm>
          </p:contentPart>
        </mc:Choice>
        <mc:Fallback xmlns="">
          <p:pic>
            <p:nvPicPr>
              <p:cNvPr id="178" name="Ink 177"/>
            </p:nvPicPr>
            <p:blipFill>
              <a:blip r:embed="rId352"/>
            </p:blipFill>
            <p:spPr>
              <a:xfrm>
                <a:off x="8655050" y="196850"/>
                <a:ext cx="165100" cy="101600"/>
              </a:xfrm>
              <a:prstGeom prst="rect"/>
            </p:spPr>
          </p:pic>
        </mc:Fallback>
      </mc:AlternateContent>
      <mc:AlternateContent xmlns:mc="http://schemas.openxmlformats.org/markup-compatibility/2006" xmlns:p14="http://schemas.microsoft.com/office/powerpoint/2010/main">
        <mc:Choice Requires="p14">
          <p:contentPart r:id="rId353" p14:bwMode="auto">
            <p14:nvContentPartPr>
              <p14:cNvPr id="179" name="Ink 178"/>
              <p14:cNvContentPartPr/>
              <p14:nvPr/>
            </p14:nvContentPartPr>
            <p14:xfrm>
              <a:off x="7651750" y="2730500"/>
              <a:ext cx="171450" cy="107950"/>
            </p14:xfrm>
          </p:contentPart>
        </mc:Choice>
        <mc:Fallback xmlns="">
          <p:pic>
            <p:nvPicPr>
              <p:cNvPr id="179" name="Ink 178"/>
            </p:nvPicPr>
            <p:blipFill>
              <a:blip r:embed="rId354"/>
            </p:blipFill>
            <p:spPr>
              <a:xfrm>
                <a:off x="7651750" y="2730500"/>
                <a:ext cx="171450" cy="107950"/>
              </a:xfrm>
              <a:prstGeom prst="rect"/>
            </p:spPr>
          </p:pic>
        </mc:Fallback>
      </mc:AlternateContent>
      <mc:AlternateContent xmlns:mc="http://schemas.openxmlformats.org/markup-compatibility/2006" xmlns:p14="http://schemas.microsoft.com/office/powerpoint/2010/main">
        <mc:Choice Requires="p14">
          <p:contentPart r:id="rId355" p14:bwMode="auto">
            <p14:nvContentPartPr>
              <p14:cNvPr id="180" name="Ink 179"/>
              <p14:cNvContentPartPr/>
              <p14:nvPr/>
            </p14:nvContentPartPr>
            <p14:xfrm>
              <a:off x="5905500" y="3302000"/>
              <a:ext cx="19050" cy="360"/>
            </p14:xfrm>
          </p:contentPart>
        </mc:Choice>
        <mc:Fallback xmlns="">
          <p:pic>
            <p:nvPicPr>
              <p:cNvPr id="180" name="Ink 179"/>
            </p:nvPicPr>
            <p:blipFill>
              <a:blip r:embed="rId356"/>
            </p:blipFill>
            <p:spPr>
              <a:xfrm>
                <a:off x="5905500" y="3302000"/>
                <a:ext cx="19050" cy="360"/>
              </a:xfrm>
              <a:prstGeom prst="rect"/>
            </p:spPr>
          </p:pic>
        </mc:Fallback>
      </mc:AlternateContent>
      <mc:AlternateContent xmlns:mc="http://schemas.openxmlformats.org/markup-compatibility/2006" xmlns:p14="http://schemas.microsoft.com/office/powerpoint/2010/main">
        <mc:Choice Requires="p14">
          <p:contentPart r:id="rId357" p14:bwMode="auto">
            <p14:nvContentPartPr>
              <p14:cNvPr id="181" name="Ink 180"/>
              <p14:cNvContentPartPr/>
              <p14:nvPr/>
            </p14:nvContentPartPr>
            <p14:xfrm>
              <a:off x="4470400" y="3879850"/>
              <a:ext cx="146050" cy="203200"/>
            </p14:xfrm>
          </p:contentPart>
        </mc:Choice>
        <mc:Fallback xmlns="">
          <p:pic>
            <p:nvPicPr>
              <p:cNvPr id="181" name="Ink 180"/>
            </p:nvPicPr>
            <p:blipFill>
              <a:blip r:embed="rId358"/>
            </p:blipFill>
            <p:spPr>
              <a:xfrm>
                <a:off x="4470400" y="3879850"/>
                <a:ext cx="146050" cy="203200"/>
              </a:xfrm>
              <a:prstGeom prst="rect"/>
            </p:spPr>
          </p:pic>
        </mc:Fallback>
      </mc:AlternateContent>
      <mc:AlternateContent xmlns:mc="http://schemas.openxmlformats.org/markup-compatibility/2006" xmlns:p14="http://schemas.microsoft.com/office/powerpoint/2010/main">
        <mc:Choice Requires="p14">
          <p:contentPart r:id="rId359" p14:bwMode="auto">
            <p14:nvContentPartPr>
              <p14:cNvPr id="182" name="Ink 181"/>
              <p14:cNvContentPartPr/>
              <p14:nvPr/>
            </p14:nvContentPartPr>
            <p14:xfrm>
              <a:off x="4692650" y="3917950"/>
              <a:ext cx="88900" cy="158750"/>
            </p14:xfrm>
          </p:contentPart>
        </mc:Choice>
        <mc:Fallback xmlns="">
          <p:pic>
            <p:nvPicPr>
              <p:cNvPr id="182" name="Ink 181"/>
            </p:nvPicPr>
            <p:blipFill>
              <a:blip r:embed="rId360"/>
            </p:blipFill>
            <p:spPr>
              <a:xfrm>
                <a:off x="4692650" y="3917950"/>
                <a:ext cx="88900" cy="158750"/>
              </a:xfrm>
              <a:prstGeom prst="rect"/>
            </p:spPr>
          </p:pic>
        </mc:Fallback>
      </mc:AlternateContent>
      <mc:AlternateContent xmlns:mc="http://schemas.openxmlformats.org/markup-compatibility/2006" xmlns:p14="http://schemas.microsoft.com/office/powerpoint/2010/main">
        <mc:Choice Requires="p14">
          <p:contentPart r:id="rId361" p14:bwMode="auto">
            <p14:nvContentPartPr>
              <p14:cNvPr id="183" name="Ink 182"/>
              <p14:cNvContentPartPr/>
              <p14:nvPr/>
            </p14:nvContentPartPr>
            <p14:xfrm>
              <a:off x="4699000" y="3975100"/>
              <a:ext cx="82550" cy="31750"/>
            </p14:xfrm>
          </p:contentPart>
        </mc:Choice>
        <mc:Fallback xmlns="">
          <p:pic>
            <p:nvPicPr>
              <p:cNvPr id="183" name="Ink 182"/>
            </p:nvPicPr>
            <p:blipFill>
              <a:blip r:embed="rId362"/>
            </p:blipFill>
            <p:spPr>
              <a:xfrm>
                <a:off x="4699000" y="3975100"/>
                <a:ext cx="82550" cy="31750"/>
              </a:xfrm>
              <a:prstGeom prst="rect"/>
            </p:spPr>
          </p:pic>
        </mc:Fallback>
      </mc:AlternateContent>
      <mc:AlternateContent xmlns:mc="http://schemas.openxmlformats.org/markup-compatibility/2006" xmlns:p14="http://schemas.microsoft.com/office/powerpoint/2010/main">
        <mc:Choice Requires="p14">
          <p:contentPart r:id="rId363" p14:bwMode="auto">
            <p14:nvContentPartPr>
              <p14:cNvPr id="184" name="Ink 183"/>
              <p14:cNvContentPartPr/>
              <p14:nvPr/>
            </p14:nvContentPartPr>
            <p14:xfrm>
              <a:off x="4699000" y="3911600"/>
              <a:ext cx="107950" cy="31750"/>
            </p14:xfrm>
          </p:contentPart>
        </mc:Choice>
        <mc:Fallback xmlns="">
          <p:pic>
            <p:nvPicPr>
              <p:cNvPr id="184" name="Ink 183"/>
            </p:nvPicPr>
            <p:blipFill>
              <a:blip r:embed="rId364"/>
            </p:blipFill>
            <p:spPr>
              <a:xfrm>
                <a:off x="4699000" y="3911600"/>
                <a:ext cx="107950" cy="31750"/>
              </a:xfrm>
              <a:prstGeom prst="rect"/>
            </p:spPr>
          </p:pic>
        </mc:Fallback>
      </mc:AlternateContent>
      <mc:AlternateContent xmlns:mc="http://schemas.openxmlformats.org/markup-compatibility/2006" xmlns:p14="http://schemas.microsoft.com/office/powerpoint/2010/main">
        <mc:Choice Requires="p14">
          <p:contentPart r:id="rId365" p14:bwMode="auto">
            <p14:nvContentPartPr>
              <p14:cNvPr id="185" name="Ink 184"/>
              <p14:cNvContentPartPr/>
              <p14:nvPr/>
            </p14:nvContentPartPr>
            <p14:xfrm>
              <a:off x="4800600" y="3797300"/>
              <a:ext cx="152400" cy="120650"/>
            </p14:xfrm>
          </p:contentPart>
        </mc:Choice>
        <mc:Fallback xmlns="">
          <p:pic>
            <p:nvPicPr>
              <p:cNvPr id="185" name="Ink 184"/>
            </p:nvPicPr>
            <p:blipFill>
              <a:blip r:embed="rId366"/>
            </p:blipFill>
            <p:spPr>
              <a:xfrm>
                <a:off x="4800600" y="3797300"/>
                <a:ext cx="152400" cy="120650"/>
              </a:xfrm>
              <a:prstGeom prst="rect"/>
            </p:spPr>
          </p:pic>
        </mc:Fallback>
      </mc:AlternateContent>
      <mc:AlternateContent xmlns:mc="http://schemas.openxmlformats.org/markup-compatibility/2006" xmlns:p14="http://schemas.microsoft.com/office/powerpoint/2010/main">
        <mc:Choice Requires="p14">
          <p:contentPart r:id="rId367" p14:bwMode="auto">
            <p14:nvContentPartPr>
              <p14:cNvPr id="186" name="Ink 185"/>
              <p14:cNvContentPartPr/>
              <p14:nvPr/>
            </p14:nvContentPartPr>
            <p14:xfrm>
              <a:off x="4387850" y="4171950"/>
              <a:ext cx="571500" cy="25400"/>
            </p14:xfrm>
          </p:contentPart>
        </mc:Choice>
        <mc:Fallback xmlns="">
          <p:pic>
            <p:nvPicPr>
              <p:cNvPr id="186" name="Ink 185"/>
            </p:nvPicPr>
            <p:blipFill>
              <a:blip r:embed="rId368"/>
            </p:blipFill>
            <p:spPr>
              <a:xfrm>
                <a:off x="4387850" y="4171950"/>
                <a:ext cx="571500" cy="25400"/>
              </a:xfrm>
              <a:prstGeom prst="rect"/>
            </p:spPr>
          </p:pic>
        </mc:Fallback>
      </mc:AlternateContent>
      <mc:AlternateContent xmlns:mc="http://schemas.openxmlformats.org/markup-compatibility/2006" xmlns:p14="http://schemas.microsoft.com/office/powerpoint/2010/main">
        <mc:Choice Requires="p14">
          <p:contentPart r:id="rId369" p14:bwMode="auto">
            <p14:nvContentPartPr>
              <p14:cNvPr id="187" name="Ink 186"/>
              <p14:cNvContentPartPr/>
              <p14:nvPr/>
            </p14:nvContentPartPr>
            <p14:xfrm>
              <a:off x="4489450" y="4292600"/>
              <a:ext cx="146050" cy="165100"/>
            </p14:xfrm>
          </p:contentPart>
        </mc:Choice>
        <mc:Fallback xmlns="">
          <p:pic>
            <p:nvPicPr>
              <p:cNvPr id="187" name="Ink 186"/>
            </p:nvPicPr>
            <p:blipFill>
              <a:blip r:embed="rId370"/>
            </p:blipFill>
            <p:spPr>
              <a:xfrm>
                <a:off x="4489450" y="4292600"/>
                <a:ext cx="146050" cy="165100"/>
              </a:xfrm>
              <a:prstGeom prst="rect"/>
            </p:spPr>
          </p:pic>
        </mc:Fallback>
      </mc:AlternateContent>
      <mc:AlternateContent xmlns:mc="http://schemas.openxmlformats.org/markup-compatibility/2006" xmlns:p14="http://schemas.microsoft.com/office/powerpoint/2010/main">
        <mc:Choice Requires="p14">
          <p:contentPart r:id="rId371" p14:bwMode="auto">
            <p14:nvContentPartPr>
              <p14:cNvPr id="188" name="Ink 187"/>
              <p14:cNvContentPartPr/>
              <p14:nvPr/>
            </p14:nvContentPartPr>
            <p14:xfrm>
              <a:off x="4686300" y="4349750"/>
              <a:ext cx="152400" cy="114300"/>
            </p14:xfrm>
          </p:contentPart>
        </mc:Choice>
        <mc:Fallback xmlns="">
          <p:pic>
            <p:nvPicPr>
              <p:cNvPr id="188" name="Ink 187"/>
            </p:nvPicPr>
            <p:blipFill>
              <a:blip r:embed="rId372"/>
            </p:blipFill>
            <p:spPr>
              <a:xfrm>
                <a:off x="4686300" y="4349750"/>
                <a:ext cx="152400" cy="114300"/>
              </a:xfrm>
              <a:prstGeom prst="rect"/>
            </p:spPr>
          </p:pic>
        </mc:Fallback>
      </mc:AlternateContent>
      <mc:AlternateContent xmlns:mc="http://schemas.openxmlformats.org/markup-compatibility/2006" xmlns:p14="http://schemas.microsoft.com/office/powerpoint/2010/main">
        <mc:Choice Requires="p14">
          <p:contentPart r:id="rId373" p14:bwMode="auto">
            <p14:nvContentPartPr>
              <p14:cNvPr id="189" name="Ink 188"/>
              <p14:cNvContentPartPr/>
              <p14:nvPr/>
            </p14:nvContentPartPr>
            <p14:xfrm>
              <a:off x="4883150" y="4406900"/>
              <a:ext cx="158750" cy="95250"/>
            </p14:xfrm>
          </p:contentPart>
        </mc:Choice>
        <mc:Fallback xmlns="">
          <p:pic>
            <p:nvPicPr>
              <p:cNvPr id="189" name="Ink 188"/>
            </p:nvPicPr>
            <p:blipFill>
              <a:blip r:embed="rId374"/>
            </p:blipFill>
            <p:spPr>
              <a:xfrm>
                <a:off x="4883150" y="4406900"/>
                <a:ext cx="158750" cy="95250"/>
              </a:xfrm>
              <a:prstGeom prst="rect"/>
            </p:spPr>
          </p:pic>
        </mc:Fallback>
      </mc:AlternateContent>
      <mc:AlternateContent xmlns:mc="http://schemas.openxmlformats.org/markup-compatibility/2006" xmlns:p14="http://schemas.microsoft.com/office/powerpoint/2010/main">
        <mc:Choice Requires="p14">
          <p:contentPart r:id="rId375" p14:bwMode="auto">
            <p14:nvContentPartPr>
              <p14:cNvPr id="190" name="Ink 189"/>
              <p14:cNvContentPartPr/>
              <p14:nvPr/>
            </p14:nvContentPartPr>
            <p14:xfrm>
              <a:off x="5092700" y="4127500"/>
              <a:ext cx="114300" cy="12700"/>
            </p14:xfrm>
          </p:contentPart>
        </mc:Choice>
        <mc:Fallback xmlns="">
          <p:pic>
            <p:nvPicPr>
              <p:cNvPr id="190" name="Ink 189"/>
            </p:nvPicPr>
            <p:blipFill>
              <a:blip r:embed="rId376"/>
            </p:blipFill>
            <p:spPr>
              <a:xfrm>
                <a:off x="5092700" y="4127500"/>
                <a:ext cx="114300" cy="12700"/>
              </a:xfrm>
              <a:prstGeom prst="rect"/>
            </p:spPr>
          </p:pic>
        </mc:Fallback>
      </mc:AlternateContent>
      <mc:AlternateContent xmlns:mc="http://schemas.openxmlformats.org/markup-compatibility/2006" xmlns:p14="http://schemas.microsoft.com/office/powerpoint/2010/main">
        <mc:Choice Requires="p14">
          <p:contentPart r:id="rId377" p14:bwMode="auto">
            <p14:nvContentPartPr>
              <p14:cNvPr id="191" name="Ink 190"/>
              <p14:cNvContentPartPr/>
              <p14:nvPr/>
            </p14:nvContentPartPr>
            <p14:xfrm>
              <a:off x="5086350" y="4203700"/>
              <a:ext cx="146050" cy="12700"/>
            </p14:xfrm>
          </p:contentPart>
        </mc:Choice>
        <mc:Fallback xmlns="">
          <p:pic>
            <p:nvPicPr>
              <p:cNvPr id="191" name="Ink 190"/>
            </p:nvPicPr>
            <p:blipFill>
              <a:blip r:embed="rId378"/>
            </p:blipFill>
            <p:spPr>
              <a:xfrm>
                <a:off x="5086350" y="4203700"/>
                <a:ext cx="146050" cy="12700"/>
              </a:xfrm>
              <a:prstGeom prst="rect"/>
            </p:spPr>
          </p:pic>
        </mc:Fallback>
      </mc:AlternateContent>
      <mc:AlternateContent xmlns:mc="http://schemas.openxmlformats.org/markup-compatibility/2006" xmlns:p14="http://schemas.microsoft.com/office/powerpoint/2010/main">
        <mc:Choice Requires="p14">
          <p:contentPart r:id="rId379" p14:bwMode="auto">
            <p14:nvContentPartPr>
              <p14:cNvPr id="192" name="Ink 191"/>
              <p14:cNvContentPartPr/>
              <p14:nvPr/>
            </p14:nvContentPartPr>
            <p14:xfrm>
              <a:off x="5613400" y="3898900"/>
              <a:ext cx="190500" cy="171450"/>
            </p14:xfrm>
          </p:contentPart>
        </mc:Choice>
        <mc:Fallback xmlns="">
          <p:pic>
            <p:nvPicPr>
              <p:cNvPr id="192" name="Ink 191"/>
            </p:nvPicPr>
            <p:blipFill>
              <a:blip r:embed="rId380"/>
            </p:blipFill>
            <p:spPr>
              <a:xfrm>
                <a:off x="5613400" y="3898900"/>
                <a:ext cx="190500" cy="171450"/>
              </a:xfrm>
              <a:prstGeom prst="rect"/>
            </p:spPr>
          </p:pic>
        </mc:Fallback>
      </mc:AlternateContent>
      <mc:AlternateContent xmlns:mc="http://schemas.openxmlformats.org/markup-compatibility/2006" xmlns:p14="http://schemas.microsoft.com/office/powerpoint/2010/main">
        <mc:Choice Requires="p14">
          <p:contentPart r:id="rId381" p14:bwMode="auto">
            <p14:nvContentPartPr>
              <p14:cNvPr id="193" name="Ink 192"/>
              <p14:cNvContentPartPr/>
              <p14:nvPr/>
            </p14:nvContentPartPr>
            <p14:xfrm>
              <a:off x="5861050" y="3930650"/>
              <a:ext cx="101600" cy="152400"/>
            </p14:xfrm>
          </p:contentPart>
        </mc:Choice>
        <mc:Fallback xmlns="">
          <p:pic>
            <p:nvPicPr>
              <p:cNvPr id="193" name="Ink 192"/>
            </p:nvPicPr>
            <p:blipFill>
              <a:blip r:embed="rId382"/>
            </p:blipFill>
            <p:spPr>
              <a:xfrm>
                <a:off x="5861050" y="3930650"/>
                <a:ext cx="101600" cy="152400"/>
              </a:xfrm>
              <a:prstGeom prst="rect"/>
            </p:spPr>
          </p:pic>
        </mc:Fallback>
      </mc:AlternateContent>
      <mc:AlternateContent xmlns:mc="http://schemas.openxmlformats.org/markup-compatibility/2006" xmlns:p14="http://schemas.microsoft.com/office/powerpoint/2010/main">
        <mc:Choice Requires="p14">
          <p:contentPart r:id="rId383" p14:bwMode="auto">
            <p14:nvContentPartPr>
              <p14:cNvPr id="194" name="Ink 193"/>
              <p14:cNvContentPartPr/>
              <p14:nvPr/>
            </p14:nvContentPartPr>
            <p14:xfrm>
              <a:off x="5880100" y="3987800"/>
              <a:ext cx="88900" cy="31750"/>
            </p14:xfrm>
          </p:contentPart>
        </mc:Choice>
        <mc:Fallback xmlns="">
          <p:pic>
            <p:nvPicPr>
              <p:cNvPr id="194" name="Ink 193"/>
            </p:nvPicPr>
            <p:blipFill>
              <a:blip r:embed="rId384"/>
            </p:blipFill>
            <p:spPr>
              <a:xfrm>
                <a:off x="5880100" y="3987800"/>
                <a:ext cx="88900" cy="31750"/>
              </a:xfrm>
              <a:prstGeom prst="rect"/>
            </p:spPr>
          </p:pic>
        </mc:Fallback>
      </mc:AlternateContent>
      <mc:AlternateContent xmlns:mc="http://schemas.openxmlformats.org/markup-compatibility/2006" xmlns:p14="http://schemas.microsoft.com/office/powerpoint/2010/main">
        <mc:Choice Requires="p14">
          <p:contentPart r:id="rId385" p14:bwMode="auto">
            <p14:nvContentPartPr>
              <p14:cNvPr id="195" name="Ink 194"/>
              <p14:cNvContentPartPr/>
              <p14:nvPr/>
            </p14:nvContentPartPr>
            <p14:xfrm>
              <a:off x="5892800" y="3911600"/>
              <a:ext cx="76200" cy="25400"/>
            </p14:xfrm>
          </p:contentPart>
        </mc:Choice>
        <mc:Fallback xmlns="">
          <p:pic>
            <p:nvPicPr>
              <p:cNvPr id="195" name="Ink 194"/>
            </p:nvPicPr>
            <p:blipFill>
              <a:blip r:embed="rId386"/>
            </p:blipFill>
            <p:spPr>
              <a:xfrm>
                <a:off x="5892800" y="3911600"/>
                <a:ext cx="76200" cy="25400"/>
              </a:xfrm>
              <a:prstGeom prst="rect"/>
            </p:spPr>
          </p:pic>
        </mc:Fallback>
      </mc:AlternateContent>
      <mc:AlternateContent xmlns:mc="http://schemas.openxmlformats.org/markup-compatibility/2006" xmlns:p14="http://schemas.microsoft.com/office/powerpoint/2010/main">
        <mc:Choice Requires="p14">
          <p:contentPart r:id="rId387" p14:bwMode="auto">
            <p14:nvContentPartPr>
              <p14:cNvPr id="196" name="Ink 195"/>
              <p14:cNvContentPartPr/>
              <p14:nvPr/>
            </p14:nvContentPartPr>
            <p14:xfrm>
              <a:off x="5994400" y="3784600"/>
              <a:ext cx="139700" cy="127000"/>
            </p14:xfrm>
          </p:contentPart>
        </mc:Choice>
        <mc:Fallback xmlns="">
          <p:pic>
            <p:nvPicPr>
              <p:cNvPr id="196" name="Ink 195"/>
            </p:nvPicPr>
            <p:blipFill>
              <a:blip r:embed="rId388"/>
            </p:blipFill>
            <p:spPr>
              <a:xfrm>
                <a:off x="5994400" y="3784600"/>
                <a:ext cx="139700" cy="127000"/>
              </a:xfrm>
              <a:prstGeom prst="rect"/>
            </p:spPr>
          </p:pic>
        </mc:Fallback>
      </mc:AlternateContent>
      <mc:AlternateContent xmlns:mc="http://schemas.openxmlformats.org/markup-compatibility/2006" xmlns:p14="http://schemas.microsoft.com/office/powerpoint/2010/main">
        <mc:Choice Requires="p14">
          <p:contentPart r:id="rId389" p14:bwMode="auto">
            <p14:nvContentPartPr>
              <p14:cNvPr id="197" name="Ink 196"/>
              <p14:cNvContentPartPr/>
              <p14:nvPr/>
            </p14:nvContentPartPr>
            <p14:xfrm>
              <a:off x="5499100" y="4159250"/>
              <a:ext cx="654050" cy="38100"/>
            </p14:xfrm>
          </p:contentPart>
        </mc:Choice>
        <mc:Fallback xmlns="">
          <p:pic>
            <p:nvPicPr>
              <p:cNvPr id="197" name="Ink 196"/>
            </p:nvPicPr>
            <p:blipFill>
              <a:blip r:embed="rId390"/>
            </p:blipFill>
            <p:spPr>
              <a:xfrm>
                <a:off x="5499100" y="4159250"/>
                <a:ext cx="654050" cy="38100"/>
              </a:xfrm>
              <a:prstGeom prst="rect"/>
            </p:spPr>
          </p:pic>
        </mc:Fallback>
      </mc:AlternateContent>
      <mc:AlternateContent xmlns:mc="http://schemas.openxmlformats.org/markup-compatibility/2006" xmlns:p14="http://schemas.microsoft.com/office/powerpoint/2010/main">
        <mc:Choice Requires="p14">
          <p:contentPart r:id="rId391" p14:bwMode="auto">
            <p14:nvContentPartPr>
              <p14:cNvPr id="198" name="Ink 197"/>
              <p14:cNvContentPartPr/>
              <p14:nvPr/>
            </p14:nvContentPartPr>
            <p14:xfrm>
              <a:off x="5619750" y="4311650"/>
              <a:ext cx="158750" cy="165100"/>
            </p14:xfrm>
          </p:contentPart>
        </mc:Choice>
        <mc:Fallback xmlns="">
          <p:pic>
            <p:nvPicPr>
              <p:cNvPr id="198" name="Ink 197"/>
            </p:nvPicPr>
            <p:blipFill>
              <a:blip r:embed="rId392"/>
            </p:blipFill>
            <p:spPr>
              <a:xfrm>
                <a:off x="5619750" y="4311650"/>
                <a:ext cx="158750" cy="165100"/>
              </a:xfrm>
              <a:prstGeom prst="rect"/>
            </p:spPr>
          </p:pic>
        </mc:Fallback>
      </mc:AlternateContent>
      <mc:AlternateContent xmlns:mc="http://schemas.openxmlformats.org/markup-compatibility/2006" xmlns:p14="http://schemas.microsoft.com/office/powerpoint/2010/main">
        <mc:Choice Requires="p14">
          <p:contentPart r:id="rId393" p14:bwMode="auto">
            <p14:nvContentPartPr>
              <p14:cNvPr id="199" name="Ink 198"/>
              <p14:cNvContentPartPr/>
              <p14:nvPr/>
            </p14:nvContentPartPr>
            <p14:xfrm>
              <a:off x="5873750" y="4318000"/>
              <a:ext cx="184150" cy="139700"/>
            </p14:xfrm>
          </p:contentPart>
        </mc:Choice>
        <mc:Fallback xmlns="">
          <p:pic>
            <p:nvPicPr>
              <p:cNvPr id="199" name="Ink 198"/>
            </p:nvPicPr>
            <p:blipFill>
              <a:blip r:embed="rId394"/>
            </p:blipFill>
            <p:spPr>
              <a:xfrm>
                <a:off x="5873750" y="4318000"/>
                <a:ext cx="184150" cy="139700"/>
              </a:xfrm>
              <a:prstGeom prst="rect"/>
            </p:spPr>
          </p:pic>
        </mc:Fallback>
      </mc:AlternateContent>
      <mc:AlternateContent xmlns:mc="http://schemas.openxmlformats.org/markup-compatibility/2006" xmlns:p14="http://schemas.microsoft.com/office/powerpoint/2010/main">
        <mc:Choice Requires="p14">
          <p:contentPart r:id="rId395" p14:bwMode="auto">
            <p14:nvContentPartPr>
              <p14:cNvPr id="200" name="Ink 199"/>
              <p14:cNvContentPartPr/>
              <p14:nvPr/>
            </p14:nvContentPartPr>
            <p14:xfrm>
              <a:off x="6064250" y="4419600"/>
              <a:ext cx="139700" cy="95250"/>
            </p14:xfrm>
          </p:contentPart>
        </mc:Choice>
        <mc:Fallback xmlns="">
          <p:pic>
            <p:nvPicPr>
              <p:cNvPr id="200" name="Ink 199"/>
            </p:nvPicPr>
            <p:blipFill>
              <a:blip r:embed="rId396"/>
            </p:blipFill>
            <p:spPr>
              <a:xfrm>
                <a:off x="6064250" y="4419600"/>
                <a:ext cx="139700" cy="95250"/>
              </a:xfrm>
              <a:prstGeom prst="rect"/>
            </p:spPr>
          </p:pic>
        </mc:Fallback>
      </mc:AlternateContent>
      <mc:AlternateContent xmlns:mc="http://schemas.openxmlformats.org/markup-compatibility/2006" xmlns:p14="http://schemas.microsoft.com/office/powerpoint/2010/main">
        <mc:Choice Requires="p14">
          <p:contentPart r:id="rId397" p14:bwMode="auto">
            <p14:nvContentPartPr>
              <p14:cNvPr id="201" name="Ink 200"/>
              <p14:cNvContentPartPr/>
              <p14:nvPr/>
            </p14:nvContentPartPr>
            <p14:xfrm>
              <a:off x="6350000" y="4044950"/>
              <a:ext cx="114300" cy="171450"/>
            </p14:xfrm>
          </p:contentPart>
        </mc:Choice>
        <mc:Fallback xmlns="">
          <p:pic>
            <p:nvPicPr>
              <p:cNvPr id="201" name="Ink 200"/>
            </p:nvPicPr>
            <p:blipFill>
              <a:blip r:embed="rId398"/>
            </p:blipFill>
            <p:spPr>
              <a:xfrm>
                <a:off x="6350000" y="4044950"/>
                <a:ext cx="114300" cy="171450"/>
              </a:xfrm>
              <a:prstGeom prst="rect"/>
            </p:spPr>
          </p:pic>
        </mc:Fallback>
      </mc:AlternateContent>
      <mc:AlternateContent xmlns:mc="http://schemas.openxmlformats.org/markup-compatibility/2006" xmlns:p14="http://schemas.microsoft.com/office/powerpoint/2010/main">
        <mc:Choice Requires="p14">
          <p:contentPart r:id="rId399" p14:bwMode="auto">
            <p14:nvContentPartPr>
              <p14:cNvPr id="202" name="Ink 201"/>
              <p14:cNvContentPartPr/>
              <p14:nvPr/>
            </p14:nvContentPartPr>
            <p14:xfrm>
              <a:off x="6337300" y="4083050"/>
              <a:ext cx="146050" cy="120650"/>
            </p14:xfrm>
          </p:contentPart>
        </mc:Choice>
        <mc:Fallback xmlns="">
          <p:pic>
            <p:nvPicPr>
              <p:cNvPr id="202" name="Ink 201"/>
            </p:nvPicPr>
            <p:blipFill>
              <a:blip r:embed="rId400"/>
            </p:blipFill>
            <p:spPr>
              <a:xfrm>
                <a:off x="6337300" y="4083050"/>
                <a:ext cx="146050" cy="120650"/>
              </a:xfrm>
              <a:prstGeom prst="rect"/>
            </p:spPr>
          </p:pic>
        </mc:Fallback>
      </mc:AlternateContent>
      <mc:AlternateContent xmlns:mc="http://schemas.openxmlformats.org/markup-compatibility/2006" xmlns:p14="http://schemas.microsoft.com/office/powerpoint/2010/main">
        <mc:Choice Requires="p14">
          <p:contentPart r:id="rId401" p14:bwMode="auto">
            <p14:nvContentPartPr>
              <p14:cNvPr id="203" name="Ink 202"/>
              <p14:cNvContentPartPr/>
              <p14:nvPr/>
            </p14:nvContentPartPr>
            <p14:xfrm>
              <a:off x="6731000" y="3879850"/>
              <a:ext cx="146050" cy="184150"/>
            </p14:xfrm>
          </p:contentPart>
        </mc:Choice>
        <mc:Fallback xmlns="">
          <p:pic>
            <p:nvPicPr>
              <p:cNvPr id="203" name="Ink 202"/>
            </p:nvPicPr>
            <p:blipFill>
              <a:blip r:embed="rId402"/>
            </p:blipFill>
            <p:spPr>
              <a:xfrm>
                <a:off x="6731000" y="3879850"/>
                <a:ext cx="146050" cy="184150"/>
              </a:xfrm>
              <a:prstGeom prst="rect"/>
            </p:spPr>
          </p:pic>
        </mc:Fallback>
      </mc:AlternateContent>
      <mc:AlternateContent xmlns:mc="http://schemas.openxmlformats.org/markup-compatibility/2006" xmlns:p14="http://schemas.microsoft.com/office/powerpoint/2010/main">
        <mc:Choice Requires="p14">
          <p:contentPart r:id="rId403" p14:bwMode="auto">
            <p14:nvContentPartPr>
              <p14:cNvPr id="204" name="Ink 203"/>
              <p14:cNvContentPartPr/>
              <p14:nvPr/>
            </p14:nvContentPartPr>
            <p14:xfrm>
              <a:off x="6997700" y="3898900"/>
              <a:ext cx="177800" cy="165100"/>
            </p14:xfrm>
          </p:contentPart>
        </mc:Choice>
        <mc:Fallback xmlns="">
          <p:pic>
            <p:nvPicPr>
              <p:cNvPr id="204" name="Ink 203"/>
            </p:nvPicPr>
            <p:blipFill>
              <a:blip r:embed="rId404"/>
            </p:blipFill>
            <p:spPr>
              <a:xfrm>
                <a:off x="6997700" y="3898900"/>
                <a:ext cx="177800" cy="165100"/>
              </a:xfrm>
              <a:prstGeom prst="rect"/>
            </p:spPr>
          </p:pic>
        </mc:Fallback>
      </mc:AlternateContent>
      <mc:AlternateContent xmlns:mc="http://schemas.openxmlformats.org/markup-compatibility/2006" xmlns:p14="http://schemas.microsoft.com/office/powerpoint/2010/main">
        <mc:Choice Requires="p14">
          <p:contentPart r:id="rId405" p14:bwMode="auto">
            <p14:nvContentPartPr>
              <p14:cNvPr id="205" name="Ink 204"/>
              <p14:cNvContentPartPr/>
              <p14:nvPr/>
            </p14:nvContentPartPr>
            <p14:xfrm>
              <a:off x="7188200" y="3981450"/>
              <a:ext cx="133350" cy="101600"/>
            </p14:xfrm>
          </p:contentPart>
        </mc:Choice>
        <mc:Fallback xmlns="">
          <p:pic>
            <p:nvPicPr>
              <p:cNvPr id="205" name="Ink 204"/>
            </p:nvPicPr>
            <p:blipFill>
              <a:blip r:embed="rId406"/>
            </p:blipFill>
            <p:spPr>
              <a:xfrm>
                <a:off x="7188200" y="3981450"/>
                <a:ext cx="133350" cy="101600"/>
              </a:xfrm>
              <a:prstGeom prst="rect"/>
            </p:spPr>
          </p:pic>
        </mc:Fallback>
      </mc:AlternateContent>
      <mc:AlternateContent xmlns:mc="http://schemas.openxmlformats.org/markup-compatibility/2006" xmlns:p14="http://schemas.microsoft.com/office/powerpoint/2010/main">
        <mc:Choice Requires="p14">
          <p:contentPart r:id="rId407" p14:bwMode="auto">
            <p14:nvContentPartPr>
              <p14:cNvPr id="206" name="Ink 205"/>
              <p14:cNvContentPartPr/>
              <p14:nvPr/>
            </p14:nvContentPartPr>
            <p14:xfrm>
              <a:off x="6686550" y="4146550"/>
              <a:ext cx="819150" cy="50800"/>
            </p14:xfrm>
          </p:contentPart>
        </mc:Choice>
        <mc:Fallback xmlns="">
          <p:pic>
            <p:nvPicPr>
              <p:cNvPr id="206" name="Ink 205"/>
            </p:nvPicPr>
            <p:blipFill>
              <a:blip r:embed="rId408"/>
            </p:blipFill>
            <p:spPr>
              <a:xfrm>
                <a:off x="6686550" y="4146550"/>
                <a:ext cx="819150" cy="50800"/>
              </a:xfrm>
              <a:prstGeom prst="rect"/>
            </p:spPr>
          </p:pic>
        </mc:Fallback>
      </mc:AlternateContent>
      <mc:AlternateContent xmlns:mc="http://schemas.openxmlformats.org/markup-compatibility/2006" xmlns:p14="http://schemas.microsoft.com/office/powerpoint/2010/main">
        <mc:Choice Requires="p14">
          <p:contentPart r:id="rId409" p14:bwMode="auto">
            <p14:nvContentPartPr>
              <p14:cNvPr id="207" name="Ink 206"/>
              <p14:cNvContentPartPr/>
              <p14:nvPr/>
            </p14:nvContentPartPr>
            <p14:xfrm>
              <a:off x="6845300" y="4318000"/>
              <a:ext cx="158750" cy="209550"/>
            </p14:xfrm>
          </p:contentPart>
        </mc:Choice>
        <mc:Fallback xmlns="">
          <p:pic>
            <p:nvPicPr>
              <p:cNvPr id="207" name="Ink 206"/>
            </p:nvPicPr>
            <p:blipFill>
              <a:blip r:embed="rId410"/>
            </p:blipFill>
            <p:spPr>
              <a:xfrm>
                <a:off x="6845300" y="4318000"/>
                <a:ext cx="158750" cy="209550"/>
              </a:xfrm>
              <a:prstGeom prst="rect"/>
            </p:spPr>
          </p:pic>
        </mc:Fallback>
      </mc:AlternateContent>
      <mc:AlternateContent xmlns:mc="http://schemas.openxmlformats.org/markup-compatibility/2006" xmlns:p14="http://schemas.microsoft.com/office/powerpoint/2010/main">
        <mc:Choice Requires="p14">
          <p:contentPart r:id="rId411" p14:bwMode="auto">
            <p14:nvContentPartPr>
              <p14:cNvPr id="208" name="Ink 207"/>
              <p14:cNvContentPartPr/>
              <p14:nvPr/>
            </p14:nvContentPartPr>
            <p14:xfrm>
              <a:off x="7118350" y="4381500"/>
              <a:ext cx="107950" cy="139700"/>
            </p14:xfrm>
          </p:contentPart>
        </mc:Choice>
        <mc:Fallback xmlns="">
          <p:pic>
            <p:nvPicPr>
              <p:cNvPr id="208" name="Ink 207"/>
            </p:nvPicPr>
            <p:blipFill>
              <a:blip r:embed="rId412"/>
            </p:blipFill>
            <p:spPr>
              <a:xfrm>
                <a:off x="7118350" y="4381500"/>
                <a:ext cx="107950" cy="139700"/>
              </a:xfrm>
              <a:prstGeom prst="rect"/>
            </p:spPr>
          </p:pic>
        </mc:Fallback>
      </mc:AlternateContent>
      <mc:AlternateContent xmlns:mc="http://schemas.openxmlformats.org/markup-compatibility/2006" xmlns:p14="http://schemas.microsoft.com/office/powerpoint/2010/main">
        <mc:Choice Requires="p14">
          <p:contentPart r:id="rId413" p14:bwMode="auto">
            <p14:nvContentPartPr>
              <p14:cNvPr id="209" name="Ink 208"/>
              <p14:cNvContentPartPr/>
              <p14:nvPr/>
            </p14:nvContentPartPr>
            <p14:xfrm>
              <a:off x="7270750" y="4445000"/>
              <a:ext cx="177800" cy="101600"/>
            </p14:xfrm>
          </p:contentPart>
        </mc:Choice>
        <mc:Fallback xmlns="">
          <p:pic>
            <p:nvPicPr>
              <p:cNvPr id="209" name="Ink 208"/>
            </p:nvPicPr>
            <p:blipFill>
              <a:blip r:embed="rId414"/>
            </p:blipFill>
            <p:spPr>
              <a:xfrm>
                <a:off x="7270750" y="4445000"/>
                <a:ext cx="177800" cy="101600"/>
              </a:xfrm>
              <a:prstGeom prst="rect"/>
            </p:spPr>
          </p:pic>
        </mc:Fallback>
      </mc:AlternateContent>
      <mc:AlternateContent xmlns:mc="http://schemas.openxmlformats.org/markup-compatibility/2006" xmlns:p14="http://schemas.microsoft.com/office/powerpoint/2010/main">
        <mc:Choice Requires="p14">
          <p:contentPart r:id="rId415" p14:bwMode="auto">
            <p14:nvContentPartPr>
              <p14:cNvPr id="210" name="Ink 209"/>
              <p14:cNvContentPartPr/>
              <p14:nvPr/>
            </p14:nvContentPartPr>
            <p14:xfrm>
              <a:off x="7715250" y="4025900"/>
              <a:ext cx="114300" cy="165100"/>
            </p14:xfrm>
          </p:contentPart>
        </mc:Choice>
        <mc:Fallback xmlns="">
          <p:pic>
            <p:nvPicPr>
              <p:cNvPr id="210" name="Ink 209"/>
            </p:nvPicPr>
            <p:blipFill>
              <a:blip r:embed="rId416"/>
            </p:blipFill>
            <p:spPr>
              <a:xfrm>
                <a:off x="7715250" y="4025900"/>
                <a:ext cx="114300" cy="165100"/>
              </a:xfrm>
              <a:prstGeom prst="rect"/>
            </p:spPr>
          </p:pic>
        </mc:Fallback>
      </mc:AlternateContent>
      <mc:AlternateContent xmlns:mc="http://schemas.openxmlformats.org/markup-compatibility/2006" xmlns:p14="http://schemas.microsoft.com/office/powerpoint/2010/main">
        <mc:Choice Requires="p14">
          <p:contentPart r:id="rId417" p14:bwMode="auto">
            <p14:nvContentPartPr>
              <p14:cNvPr id="211" name="Ink 210"/>
              <p14:cNvContentPartPr/>
              <p14:nvPr/>
            </p14:nvContentPartPr>
            <p14:xfrm>
              <a:off x="7708900" y="4057650"/>
              <a:ext cx="158750" cy="133350"/>
            </p14:xfrm>
          </p:contentPart>
        </mc:Choice>
        <mc:Fallback xmlns="">
          <p:pic>
            <p:nvPicPr>
              <p:cNvPr id="211" name="Ink 210"/>
            </p:nvPicPr>
            <p:blipFill>
              <a:blip r:embed="rId418"/>
            </p:blipFill>
            <p:spPr>
              <a:xfrm>
                <a:off x="7708900" y="4057650"/>
                <a:ext cx="158750" cy="133350"/>
              </a:xfrm>
              <a:prstGeom prst="rect"/>
            </p:spPr>
          </p:pic>
        </mc:Fallback>
      </mc:AlternateContent>
      <mc:AlternateContent xmlns:mc="http://schemas.openxmlformats.org/markup-compatibility/2006" xmlns:p14="http://schemas.microsoft.com/office/powerpoint/2010/main">
        <mc:Choice Requires="p14">
          <p:contentPart r:id="rId419" p14:bwMode="auto">
            <p14:nvContentPartPr>
              <p14:cNvPr id="212" name="Ink 211"/>
              <p14:cNvContentPartPr/>
              <p14:nvPr/>
            </p14:nvContentPartPr>
            <p14:xfrm>
              <a:off x="8128000" y="3829050"/>
              <a:ext cx="196850" cy="177800"/>
            </p14:xfrm>
          </p:contentPart>
        </mc:Choice>
        <mc:Fallback xmlns="">
          <p:pic>
            <p:nvPicPr>
              <p:cNvPr id="212" name="Ink 211"/>
            </p:nvPicPr>
            <p:blipFill>
              <a:blip r:embed="rId420"/>
            </p:blipFill>
            <p:spPr>
              <a:xfrm>
                <a:off x="8128000" y="3829050"/>
                <a:ext cx="196850" cy="177800"/>
              </a:xfrm>
              <a:prstGeom prst="rect"/>
            </p:spPr>
          </p:pic>
        </mc:Fallback>
      </mc:AlternateContent>
      <mc:AlternateContent xmlns:mc="http://schemas.openxmlformats.org/markup-compatibility/2006" xmlns:p14="http://schemas.microsoft.com/office/powerpoint/2010/main">
        <mc:Choice Requires="p14">
          <p:contentPart r:id="rId421" p14:bwMode="auto">
            <p14:nvContentPartPr>
              <p14:cNvPr id="213" name="Ink 212"/>
              <p14:cNvContentPartPr/>
              <p14:nvPr/>
            </p14:nvContentPartPr>
            <p14:xfrm>
              <a:off x="8401050" y="3860800"/>
              <a:ext cx="88900" cy="139700"/>
            </p14:xfrm>
          </p:contentPart>
        </mc:Choice>
        <mc:Fallback xmlns="">
          <p:pic>
            <p:nvPicPr>
              <p:cNvPr id="213" name="Ink 212"/>
            </p:nvPicPr>
            <p:blipFill>
              <a:blip r:embed="rId422"/>
            </p:blipFill>
            <p:spPr>
              <a:xfrm>
                <a:off x="8401050" y="3860800"/>
                <a:ext cx="88900" cy="139700"/>
              </a:xfrm>
              <a:prstGeom prst="rect"/>
            </p:spPr>
          </p:pic>
        </mc:Fallback>
      </mc:AlternateContent>
      <mc:AlternateContent xmlns:mc="http://schemas.openxmlformats.org/markup-compatibility/2006" xmlns:p14="http://schemas.microsoft.com/office/powerpoint/2010/main">
        <mc:Choice Requires="p14">
          <p:contentPart r:id="rId423" p14:bwMode="auto">
            <p14:nvContentPartPr>
              <p14:cNvPr id="214" name="Ink 213"/>
              <p14:cNvContentPartPr/>
              <p14:nvPr/>
            </p14:nvContentPartPr>
            <p14:xfrm>
              <a:off x="8534400" y="3937000"/>
              <a:ext cx="107950" cy="82550"/>
            </p14:xfrm>
          </p:contentPart>
        </mc:Choice>
        <mc:Fallback xmlns="">
          <p:pic>
            <p:nvPicPr>
              <p:cNvPr id="214" name="Ink 213"/>
            </p:nvPicPr>
            <p:blipFill>
              <a:blip r:embed="rId424"/>
            </p:blipFill>
            <p:spPr>
              <a:xfrm>
                <a:off x="8534400" y="3937000"/>
                <a:ext cx="107950" cy="82550"/>
              </a:xfrm>
              <a:prstGeom prst="rect"/>
            </p:spPr>
          </p:pic>
        </mc:Fallback>
      </mc:AlternateContent>
      <mc:AlternateContent xmlns:mc="http://schemas.openxmlformats.org/markup-compatibility/2006" xmlns:p14="http://schemas.microsoft.com/office/powerpoint/2010/main">
        <mc:Choice Requires="p14">
          <p:contentPart r:id="rId425" p14:bwMode="auto">
            <p14:nvContentPartPr>
              <p14:cNvPr id="215" name="Ink 214"/>
              <p14:cNvContentPartPr/>
              <p14:nvPr/>
            </p14:nvContentPartPr>
            <p14:xfrm>
              <a:off x="8089900" y="4114800"/>
              <a:ext cx="679450" cy="44450"/>
            </p14:xfrm>
          </p:contentPart>
        </mc:Choice>
        <mc:Fallback xmlns="">
          <p:pic>
            <p:nvPicPr>
              <p:cNvPr id="215" name="Ink 214"/>
            </p:nvPicPr>
            <p:blipFill>
              <a:blip r:embed="rId426"/>
            </p:blipFill>
            <p:spPr>
              <a:xfrm>
                <a:off x="8089900" y="4114800"/>
                <a:ext cx="679450" cy="44450"/>
              </a:xfrm>
              <a:prstGeom prst="rect"/>
            </p:spPr>
          </p:pic>
        </mc:Fallback>
      </mc:AlternateContent>
      <mc:AlternateContent xmlns:mc="http://schemas.openxmlformats.org/markup-compatibility/2006" xmlns:p14="http://schemas.microsoft.com/office/powerpoint/2010/main">
        <mc:Choice Requires="p14">
          <p:contentPart r:id="rId427" p14:bwMode="auto">
            <p14:nvContentPartPr>
              <p14:cNvPr id="216" name="Ink 215"/>
              <p14:cNvContentPartPr/>
              <p14:nvPr/>
            </p14:nvContentPartPr>
            <p14:xfrm>
              <a:off x="8255000" y="4273550"/>
              <a:ext cx="171450" cy="184150"/>
            </p14:xfrm>
          </p:contentPart>
        </mc:Choice>
        <mc:Fallback xmlns="">
          <p:pic>
            <p:nvPicPr>
              <p:cNvPr id="216" name="Ink 215"/>
            </p:nvPicPr>
            <p:blipFill>
              <a:blip r:embed="rId428"/>
            </p:blipFill>
            <p:spPr>
              <a:xfrm>
                <a:off x="8255000" y="4273550"/>
                <a:ext cx="171450" cy="184150"/>
              </a:xfrm>
              <a:prstGeom prst="rect"/>
            </p:spPr>
          </p:pic>
        </mc:Fallback>
      </mc:AlternateContent>
      <mc:AlternateContent xmlns:mc="http://schemas.openxmlformats.org/markup-compatibility/2006" xmlns:p14="http://schemas.microsoft.com/office/powerpoint/2010/main">
        <mc:Choice Requires="p14">
          <p:contentPart r:id="rId429" p14:bwMode="auto">
            <p14:nvContentPartPr>
              <p14:cNvPr id="217" name="Ink 216"/>
              <p14:cNvContentPartPr/>
              <p14:nvPr/>
            </p14:nvContentPartPr>
            <p14:xfrm>
              <a:off x="8502650" y="4343400"/>
              <a:ext cx="146050" cy="114300"/>
            </p14:xfrm>
          </p:contentPart>
        </mc:Choice>
        <mc:Fallback xmlns="">
          <p:pic>
            <p:nvPicPr>
              <p:cNvPr id="217" name="Ink 216"/>
            </p:nvPicPr>
            <p:blipFill>
              <a:blip r:embed="rId430"/>
            </p:blipFill>
            <p:spPr>
              <a:xfrm>
                <a:off x="8502650" y="4343400"/>
                <a:ext cx="146050" cy="114300"/>
              </a:xfrm>
              <a:prstGeom prst="rect"/>
            </p:spPr>
          </p:pic>
        </mc:Fallback>
      </mc:AlternateContent>
      <mc:AlternateContent xmlns:mc="http://schemas.openxmlformats.org/markup-compatibility/2006" xmlns:p14="http://schemas.microsoft.com/office/powerpoint/2010/main">
        <mc:Choice Requires="p14">
          <p:contentPart r:id="rId431" p14:bwMode="auto">
            <p14:nvContentPartPr>
              <p14:cNvPr id="218" name="Ink 217"/>
              <p14:cNvContentPartPr/>
              <p14:nvPr/>
            </p14:nvContentPartPr>
            <p14:xfrm>
              <a:off x="8712200" y="4387850"/>
              <a:ext cx="203200" cy="88900"/>
            </p14:xfrm>
          </p:contentPart>
        </mc:Choice>
        <mc:Fallback xmlns="">
          <p:pic>
            <p:nvPicPr>
              <p:cNvPr id="218" name="Ink 217"/>
            </p:nvPicPr>
            <p:blipFill>
              <a:blip r:embed="rId432"/>
            </p:blipFill>
            <p:spPr>
              <a:xfrm>
                <a:off x="8712200" y="4387850"/>
                <a:ext cx="203200" cy="88900"/>
              </a:xfrm>
              <a:prstGeom prst="rect"/>
            </p:spPr>
          </p:pic>
        </mc:Fallback>
      </mc:AlternateContent>
      <mc:AlternateContent xmlns:mc="http://schemas.openxmlformats.org/markup-compatibility/2006" xmlns:p14="http://schemas.microsoft.com/office/powerpoint/2010/main">
        <mc:Choice Requires="p14">
          <p:contentPart r:id="rId433" p14:bwMode="auto">
            <p14:nvContentPartPr>
              <p14:cNvPr id="219" name="Ink 218"/>
              <p14:cNvContentPartPr/>
              <p14:nvPr/>
            </p14:nvContentPartPr>
            <p14:xfrm>
              <a:off x="10191750" y="679450"/>
              <a:ext cx="711200" cy="38100"/>
            </p14:xfrm>
          </p:contentPart>
        </mc:Choice>
        <mc:Fallback xmlns="">
          <p:pic>
            <p:nvPicPr>
              <p:cNvPr id="219" name="Ink 218"/>
            </p:nvPicPr>
            <p:blipFill>
              <a:blip r:embed="rId434"/>
            </p:blipFill>
            <p:spPr>
              <a:xfrm>
                <a:off x="10191750" y="679450"/>
                <a:ext cx="711200" cy="38100"/>
              </a:xfrm>
              <a:prstGeom prst="rect"/>
            </p:spPr>
          </p:pic>
        </mc:Fallback>
      </mc:AlternateContent>
      <mc:AlternateContent xmlns:mc="http://schemas.openxmlformats.org/markup-compatibility/2006" xmlns:p14="http://schemas.microsoft.com/office/powerpoint/2010/main">
        <mc:Choice Requires="p14">
          <p:contentPart r:id="rId435" p14:bwMode="auto">
            <p14:nvContentPartPr>
              <p14:cNvPr id="220" name="Ink 219"/>
              <p14:cNvContentPartPr/>
              <p14:nvPr/>
            </p14:nvContentPartPr>
            <p14:xfrm>
              <a:off x="10229850" y="692150"/>
              <a:ext cx="673100" cy="50800"/>
            </p14:xfrm>
          </p:contentPart>
        </mc:Choice>
        <mc:Fallback xmlns="">
          <p:pic>
            <p:nvPicPr>
              <p:cNvPr id="220" name="Ink 219"/>
            </p:nvPicPr>
            <p:blipFill>
              <a:blip r:embed="rId436"/>
            </p:blipFill>
            <p:spPr>
              <a:xfrm>
                <a:off x="10229850" y="692150"/>
                <a:ext cx="673100" cy="50800"/>
              </a:xfrm>
              <a:prstGeom prst="rect"/>
            </p:spPr>
          </p:pic>
        </mc:Fallback>
      </mc:AlternateContent>
      <mc:AlternateContent xmlns:mc="http://schemas.openxmlformats.org/markup-compatibility/2006" xmlns:p14="http://schemas.microsoft.com/office/powerpoint/2010/main">
        <mc:Choice Requires="p14">
          <p:contentPart r:id="rId437" p14:bwMode="auto">
            <p14:nvContentPartPr>
              <p14:cNvPr id="221" name="Ink 220"/>
              <p14:cNvContentPartPr/>
              <p14:nvPr/>
            </p14:nvContentPartPr>
            <p14:xfrm>
              <a:off x="8890000" y="4032250"/>
              <a:ext cx="139700" cy="6350"/>
            </p14:xfrm>
          </p:contentPart>
        </mc:Choice>
        <mc:Fallback xmlns="">
          <p:pic>
            <p:nvPicPr>
              <p:cNvPr id="221" name="Ink 220"/>
            </p:nvPicPr>
            <p:blipFill>
              <a:blip r:embed="rId438"/>
            </p:blipFill>
            <p:spPr>
              <a:xfrm>
                <a:off x="8890000" y="4032250"/>
                <a:ext cx="139700" cy="6350"/>
              </a:xfrm>
              <a:prstGeom prst="rect"/>
            </p:spPr>
          </p:pic>
        </mc:Fallback>
      </mc:AlternateContent>
      <mc:AlternateContent xmlns:mc="http://schemas.openxmlformats.org/markup-compatibility/2006" xmlns:p14="http://schemas.microsoft.com/office/powerpoint/2010/main">
        <mc:Choice Requires="p14">
          <p:contentPart r:id="rId439" p14:bwMode="auto">
            <p14:nvContentPartPr>
              <p14:cNvPr id="222" name="Ink 221"/>
              <p14:cNvContentPartPr/>
              <p14:nvPr/>
            </p14:nvContentPartPr>
            <p14:xfrm>
              <a:off x="8890000" y="4108450"/>
              <a:ext cx="133350" cy="25400"/>
            </p14:xfrm>
          </p:contentPart>
        </mc:Choice>
        <mc:Fallback xmlns="">
          <p:pic>
            <p:nvPicPr>
              <p:cNvPr id="222" name="Ink 221"/>
            </p:nvPicPr>
            <p:blipFill>
              <a:blip r:embed="rId440"/>
            </p:blipFill>
            <p:spPr>
              <a:xfrm>
                <a:off x="8890000" y="4108450"/>
                <a:ext cx="133350" cy="25400"/>
              </a:xfrm>
              <a:prstGeom prst="rect"/>
            </p:spPr>
          </p:pic>
        </mc:Fallback>
      </mc:AlternateContent>
      <mc:AlternateContent xmlns:mc="http://schemas.openxmlformats.org/markup-compatibility/2006" xmlns:p14="http://schemas.microsoft.com/office/powerpoint/2010/main">
        <mc:Choice Requires="p14">
          <p:contentPart r:id="rId441" p14:bwMode="auto">
            <p14:nvContentPartPr>
              <p14:cNvPr id="223" name="Ink 222"/>
              <p14:cNvContentPartPr/>
              <p14:nvPr/>
            </p14:nvContentPartPr>
            <p14:xfrm>
              <a:off x="9264650" y="4032250"/>
              <a:ext cx="228600" cy="6350"/>
            </p14:xfrm>
          </p:contentPart>
        </mc:Choice>
        <mc:Fallback xmlns="">
          <p:pic>
            <p:nvPicPr>
              <p:cNvPr id="223" name="Ink 222"/>
            </p:nvPicPr>
            <p:blipFill>
              <a:blip r:embed="rId442"/>
            </p:blipFill>
            <p:spPr>
              <a:xfrm>
                <a:off x="9264650" y="4032250"/>
                <a:ext cx="228600" cy="6350"/>
              </a:xfrm>
              <a:prstGeom prst="rect"/>
            </p:spPr>
          </p:pic>
        </mc:Fallback>
      </mc:AlternateContent>
      <mc:AlternateContent xmlns:mc="http://schemas.openxmlformats.org/markup-compatibility/2006" xmlns:p14="http://schemas.microsoft.com/office/powerpoint/2010/main">
        <mc:Choice Requires="p14">
          <p:contentPart r:id="rId443" p14:bwMode="auto">
            <p14:nvContentPartPr>
              <p14:cNvPr id="224" name="Ink 223"/>
              <p14:cNvContentPartPr/>
              <p14:nvPr/>
            </p14:nvContentPartPr>
            <p14:xfrm>
              <a:off x="9639300" y="3854450"/>
              <a:ext cx="120650" cy="203200"/>
            </p14:xfrm>
          </p:contentPart>
        </mc:Choice>
        <mc:Fallback xmlns="">
          <p:pic>
            <p:nvPicPr>
              <p:cNvPr id="224" name="Ink 223"/>
            </p:nvPicPr>
            <p:blipFill>
              <a:blip r:embed="rId444"/>
            </p:blipFill>
            <p:spPr>
              <a:xfrm>
                <a:off x="9639300" y="3854450"/>
                <a:ext cx="120650" cy="203200"/>
              </a:xfrm>
              <a:prstGeom prst="rect"/>
            </p:spPr>
          </p:pic>
        </mc:Fallback>
      </mc:AlternateContent>
      <mc:AlternateContent xmlns:mc="http://schemas.openxmlformats.org/markup-compatibility/2006" xmlns:p14="http://schemas.microsoft.com/office/powerpoint/2010/main">
        <mc:Choice Requires="p14">
          <p:contentPart r:id="rId445" p14:bwMode="auto">
            <p14:nvContentPartPr>
              <p14:cNvPr id="225" name="Ink 224"/>
              <p14:cNvContentPartPr/>
              <p14:nvPr/>
            </p14:nvContentPartPr>
            <p14:xfrm>
              <a:off x="9588500" y="3949700"/>
              <a:ext cx="177800" cy="12700"/>
            </p14:xfrm>
          </p:contentPart>
        </mc:Choice>
        <mc:Fallback xmlns="">
          <p:pic>
            <p:nvPicPr>
              <p:cNvPr id="225" name="Ink 224"/>
            </p:nvPicPr>
            <p:blipFill>
              <a:blip r:embed="rId446"/>
            </p:blipFill>
            <p:spPr>
              <a:xfrm>
                <a:off x="9588500" y="3949700"/>
                <a:ext cx="177800" cy="12700"/>
              </a:xfrm>
              <a:prstGeom prst="rect"/>
            </p:spPr>
          </p:pic>
        </mc:Fallback>
      </mc:AlternateContent>
      <mc:AlternateContent xmlns:mc="http://schemas.openxmlformats.org/markup-compatibility/2006" xmlns:p14="http://schemas.microsoft.com/office/powerpoint/2010/main">
        <mc:Choice Requires="p14">
          <p:contentPart r:id="rId447" p14:bwMode="auto">
            <p14:nvContentPartPr>
              <p14:cNvPr id="226" name="Ink 225"/>
              <p14:cNvContentPartPr/>
              <p14:nvPr/>
            </p14:nvContentPartPr>
            <p14:xfrm>
              <a:off x="9855200" y="3975100"/>
              <a:ext cx="114300" cy="6350"/>
            </p14:xfrm>
          </p:contentPart>
        </mc:Choice>
        <mc:Fallback xmlns="">
          <p:pic>
            <p:nvPicPr>
              <p:cNvPr id="226" name="Ink 225"/>
            </p:nvPicPr>
            <p:blipFill>
              <a:blip r:embed="rId448"/>
            </p:blipFill>
            <p:spPr>
              <a:xfrm>
                <a:off x="9855200" y="3975100"/>
                <a:ext cx="114300" cy="6350"/>
              </a:xfrm>
              <a:prstGeom prst="rect"/>
            </p:spPr>
          </p:pic>
        </mc:Fallback>
      </mc:AlternateContent>
      <mc:AlternateContent xmlns:mc="http://schemas.openxmlformats.org/markup-compatibility/2006" xmlns:p14="http://schemas.microsoft.com/office/powerpoint/2010/main">
        <mc:Choice Requires="p14">
          <p:contentPart r:id="rId449" p14:bwMode="auto">
            <p14:nvContentPartPr>
              <p14:cNvPr id="227" name="Ink 226"/>
              <p14:cNvContentPartPr/>
              <p14:nvPr/>
            </p14:nvContentPartPr>
            <p14:xfrm>
              <a:off x="9982200" y="3911600"/>
              <a:ext cx="139700" cy="152400"/>
            </p14:xfrm>
          </p:contentPart>
        </mc:Choice>
        <mc:Fallback xmlns="">
          <p:pic>
            <p:nvPicPr>
              <p:cNvPr id="227" name="Ink 226"/>
            </p:nvPicPr>
            <p:blipFill>
              <a:blip r:embed="rId450"/>
            </p:blipFill>
            <p:spPr>
              <a:xfrm>
                <a:off x="9982200" y="3911600"/>
                <a:ext cx="139700" cy="152400"/>
              </a:xfrm>
              <a:prstGeom prst="rect"/>
            </p:spPr>
          </p:pic>
        </mc:Fallback>
      </mc:AlternateContent>
      <mc:AlternateContent xmlns:mc="http://schemas.openxmlformats.org/markup-compatibility/2006" xmlns:p14="http://schemas.microsoft.com/office/powerpoint/2010/main">
        <mc:Choice Requires="p14">
          <p:contentPart r:id="rId451" p14:bwMode="auto">
            <p14:nvContentPartPr>
              <p14:cNvPr id="228" name="Ink 227"/>
              <p14:cNvContentPartPr/>
              <p14:nvPr/>
            </p14:nvContentPartPr>
            <p14:xfrm>
              <a:off x="10128250" y="4000500"/>
              <a:ext cx="133350" cy="95250"/>
            </p14:xfrm>
          </p:contentPart>
        </mc:Choice>
        <mc:Fallback xmlns="">
          <p:pic>
            <p:nvPicPr>
              <p:cNvPr id="228" name="Ink 227"/>
            </p:nvPicPr>
            <p:blipFill>
              <a:blip r:embed="rId452"/>
            </p:blipFill>
            <p:spPr>
              <a:xfrm>
                <a:off x="10128250" y="4000500"/>
                <a:ext cx="133350" cy="95250"/>
              </a:xfrm>
              <a:prstGeom prst="rect"/>
            </p:spPr>
          </p:pic>
        </mc:Fallback>
      </mc:AlternateContent>
      <mc:AlternateContent xmlns:mc="http://schemas.openxmlformats.org/markup-compatibility/2006" xmlns:p14="http://schemas.microsoft.com/office/powerpoint/2010/main">
        <mc:Choice Requires="p14">
          <p:contentPart r:id="rId453" p14:bwMode="auto">
            <p14:nvContentPartPr>
              <p14:cNvPr id="229" name="Ink 228"/>
              <p14:cNvContentPartPr/>
              <p14:nvPr/>
            </p14:nvContentPartPr>
            <p14:xfrm>
              <a:off x="10172700" y="3790950"/>
              <a:ext cx="133350" cy="406400"/>
            </p14:xfrm>
          </p:contentPart>
        </mc:Choice>
        <mc:Fallback xmlns="">
          <p:pic>
            <p:nvPicPr>
              <p:cNvPr id="229" name="Ink 228"/>
            </p:nvPicPr>
            <p:blipFill>
              <a:blip r:embed="rId454"/>
            </p:blipFill>
            <p:spPr>
              <a:xfrm>
                <a:off x="10172700" y="3790950"/>
                <a:ext cx="133350" cy="406400"/>
              </a:xfrm>
              <a:prstGeom prst="rect"/>
            </p:spPr>
          </p:pic>
        </mc:Fallback>
      </mc:AlternateContent>
      <mc:AlternateContent xmlns:mc="http://schemas.openxmlformats.org/markup-compatibility/2006" xmlns:p14="http://schemas.microsoft.com/office/powerpoint/2010/main">
        <mc:Choice Requires="p14">
          <p:contentPart r:id="rId455" p14:bwMode="auto">
            <p14:nvContentPartPr>
              <p14:cNvPr id="230" name="Ink 229"/>
              <p14:cNvContentPartPr/>
              <p14:nvPr/>
            </p14:nvContentPartPr>
            <p14:xfrm>
              <a:off x="9499600" y="3765550"/>
              <a:ext cx="177800" cy="488950"/>
            </p14:xfrm>
          </p:contentPart>
        </mc:Choice>
        <mc:Fallback xmlns="">
          <p:pic>
            <p:nvPicPr>
              <p:cNvPr id="230" name="Ink 229"/>
            </p:nvPicPr>
            <p:blipFill>
              <a:blip r:embed="rId456"/>
            </p:blipFill>
            <p:spPr>
              <a:xfrm>
                <a:off x="9499600" y="3765550"/>
                <a:ext cx="177800" cy="488950"/>
              </a:xfrm>
              <a:prstGeom prst="rect"/>
            </p:spPr>
          </p:pic>
        </mc:Fallback>
      </mc:AlternateContent>
      <mc:AlternateContent xmlns:mc="http://schemas.openxmlformats.org/markup-compatibility/2006" xmlns:p14="http://schemas.microsoft.com/office/powerpoint/2010/main">
        <mc:Choice Requires="p14">
          <p:contentPart r:id="rId457" p14:bwMode="auto">
            <p14:nvContentPartPr>
              <p14:cNvPr id="231" name="Ink 230"/>
              <p14:cNvContentPartPr/>
              <p14:nvPr/>
            </p14:nvContentPartPr>
            <p14:xfrm>
              <a:off x="10471150" y="3917950"/>
              <a:ext cx="95250" cy="146050"/>
            </p14:xfrm>
          </p:contentPart>
        </mc:Choice>
        <mc:Fallback xmlns="">
          <p:pic>
            <p:nvPicPr>
              <p:cNvPr id="231" name="Ink 230"/>
            </p:nvPicPr>
            <p:blipFill>
              <a:blip r:embed="rId458"/>
            </p:blipFill>
            <p:spPr>
              <a:xfrm>
                <a:off x="10471150" y="3917950"/>
                <a:ext cx="95250" cy="146050"/>
              </a:xfrm>
              <a:prstGeom prst="rect"/>
            </p:spPr>
          </p:pic>
        </mc:Fallback>
      </mc:AlternateContent>
      <mc:AlternateContent xmlns:mc="http://schemas.openxmlformats.org/markup-compatibility/2006" xmlns:p14="http://schemas.microsoft.com/office/powerpoint/2010/main">
        <mc:Choice Requires="p14">
          <p:contentPart r:id="rId459" p14:bwMode="auto">
            <p14:nvContentPartPr>
              <p14:cNvPr id="232" name="Ink 231"/>
              <p14:cNvContentPartPr/>
              <p14:nvPr/>
            </p14:nvContentPartPr>
            <p14:xfrm>
              <a:off x="10483850" y="3956050"/>
              <a:ext cx="127000" cy="114300"/>
            </p14:xfrm>
          </p:contentPart>
        </mc:Choice>
        <mc:Fallback xmlns="">
          <p:pic>
            <p:nvPicPr>
              <p:cNvPr id="232" name="Ink 231"/>
            </p:nvPicPr>
            <p:blipFill>
              <a:blip r:embed="rId460"/>
            </p:blipFill>
            <p:spPr>
              <a:xfrm>
                <a:off x="10483850" y="3956050"/>
                <a:ext cx="127000" cy="114300"/>
              </a:xfrm>
              <a:prstGeom prst="rect"/>
            </p:spPr>
          </p:pic>
        </mc:Fallback>
      </mc:AlternateContent>
      <mc:AlternateContent xmlns:mc="http://schemas.openxmlformats.org/markup-compatibility/2006" xmlns:p14="http://schemas.microsoft.com/office/powerpoint/2010/main">
        <mc:Choice Requires="p14">
          <p:contentPart r:id="rId461" p14:bwMode="auto">
            <p14:nvContentPartPr>
              <p14:cNvPr id="233" name="Ink 232"/>
              <p14:cNvContentPartPr/>
              <p14:nvPr/>
            </p14:nvContentPartPr>
            <p14:xfrm>
              <a:off x="10845800" y="3733800"/>
              <a:ext cx="139700" cy="241300"/>
            </p14:xfrm>
          </p:contentPart>
        </mc:Choice>
        <mc:Fallback xmlns="">
          <p:pic>
            <p:nvPicPr>
              <p:cNvPr id="233" name="Ink 232"/>
            </p:nvPicPr>
            <p:blipFill>
              <a:blip r:embed="rId462"/>
            </p:blipFill>
            <p:spPr>
              <a:xfrm>
                <a:off x="10845800" y="3733800"/>
                <a:ext cx="139700" cy="241300"/>
              </a:xfrm>
              <a:prstGeom prst="rect"/>
            </p:spPr>
          </p:pic>
        </mc:Fallback>
      </mc:AlternateContent>
      <mc:AlternateContent xmlns:mc="http://schemas.openxmlformats.org/markup-compatibility/2006" xmlns:p14="http://schemas.microsoft.com/office/powerpoint/2010/main">
        <mc:Choice Requires="p14">
          <p:contentPart r:id="rId463" p14:bwMode="auto">
            <p14:nvContentPartPr>
              <p14:cNvPr id="234" name="Ink 233"/>
              <p14:cNvContentPartPr/>
              <p14:nvPr/>
            </p14:nvContentPartPr>
            <p14:xfrm>
              <a:off x="11036300" y="3816350"/>
              <a:ext cx="152400" cy="133350"/>
            </p14:xfrm>
          </p:contentPart>
        </mc:Choice>
        <mc:Fallback xmlns="">
          <p:pic>
            <p:nvPicPr>
              <p:cNvPr id="234" name="Ink 233"/>
            </p:nvPicPr>
            <p:blipFill>
              <a:blip r:embed="rId464"/>
            </p:blipFill>
            <p:spPr>
              <a:xfrm>
                <a:off x="11036300" y="3816350"/>
                <a:ext cx="152400" cy="133350"/>
              </a:xfrm>
              <a:prstGeom prst="rect"/>
            </p:spPr>
          </p:pic>
        </mc:Fallback>
      </mc:AlternateContent>
      <mc:AlternateContent xmlns:mc="http://schemas.openxmlformats.org/markup-compatibility/2006" xmlns:p14="http://schemas.microsoft.com/office/powerpoint/2010/main">
        <mc:Choice Requires="p14">
          <p:contentPart r:id="rId465" p14:bwMode="auto">
            <p14:nvContentPartPr>
              <p14:cNvPr id="235" name="Ink 234"/>
              <p14:cNvContentPartPr/>
              <p14:nvPr/>
            </p14:nvContentPartPr>
            <p14:xfrm>
              <a:off x="11182350" y="3879850"/>
              <a:ext cx="101600" cy="101600"/>
            </p14:xfrm>
          </p:contentPart>
        </mc:Choice>
        <mc:Fallback xmlns="">
          <p:pic>
            <p:nvPicPr>
              <p:cNvPr id="235" name="Ink 234"/>
            </p:nvPicPr>
            <p:blipFill>
              <a:blip r:embed="rId466"/>
            </p:blipFill>
            <p:spPr>
              <a:xfrm>
                <a:off x="11182350" y="3879850"/>
                <a:ext cx="101600" cy="101600"/>
              </a:xfrm>
              <a:prstGeom prst="rect"/>
            </p:spPr>
          </p:pic>
        </mc:Fallback>
      </mc:AlternateContent>
      <mc:AlternateContent xmlns:mc="http://schemas.openxmlformats.org/markup-compatibility/2006" xmlns:p14="http://schemas.microsoft.com/office/powerpoint/2010/main">
        <mc:Choice Requires="p14">
          <p:contentPart r:id="rId467" p14:bwMode="auto">
            <p14:nvContentPartPr>
              <p14:cNvPr id="236" name="Ink 235"/>
              <p14:cNvContentPartPr/>
              <p14:nvPr/>
            </p14:nvContentPartPr>
            <p14:xfrm>
              <a:off x="10909300" y="4051300"/>
              <a:ext cx="488950" cy="12700"/>
            </p14:xfrm>
          </p:contentPart>
        </mc:Choice>
        <mc:Fallback xmlns="">
          <p:pic>
            <p:nvPicPr>
              <p:cNvPr id="236" name="Ink 235"/>
            </p:nvPicPr>
            <p:blipFill>
              <a:blip r:embed="rId468"/>
            </p:blipFill>
            <p:spPr>
              <a:xfrm>
                <a:off x="10909300" y="4051300"/>
                <a:ext cx="488950" cy="12700"/>
              </a:xfrm>
              <a:prstGeom prst="rect"/>
            </p:spPr>
          </p:pic>
        </mc:Fallback>
      </mc:AlternateContent>
      <mc:AlternateContent xmlns:mc="http://schemas.openxmlformats.org/markup-compatibility/2006" xmlns:p14="http://schemas.microsoft.com/office/powerpoint/2010/main">
        <mc:Choice Requires="p14">
          <p:contentPart r:id="rId469" p14:bwMode="auto">
            <p14:nvContentPartPr>
              <p14:cNvPr id="237" name="Ink 236"/>
              <p14:cNvContentPartPr/>
              <p14:nvPr/>
            </p14:nvContentPartPr>
            <p14:xfrm>
              <a:off x="10928350" y="4146550"/>
              <a:ext cx="127000" cy="171450"/>
            </p14:xfrm>
          </p:contentPart>
        </mc:Choice>
        <mc:Fallback xmlns="">
          <p:pic>
            <p:nvPicPr>
              <p:cNvPr id="237" name="Ink 236"/>
            </p:nvPicPr>
            <p:blipFill>
              <a:blip r:embed="rId470"/>
            </p:blipFill>
            <p:spPr>
              <a:xfrm>
                <a:off x="10928350" y="4146550"/>
                <a:ext cx="127000" cy="171450"/>
              </a:xfrm>
              <a:prstGeom prst="rect"/>
            </p:spPr>
          </p:pic>
        </mc:Fallback>
      </mc:AlternateContent>
      <mc:AlternateContent xmlns:mc="http://schemas.openxmlformats.org/markup-compatibility/2006" xmlns:p14="http://schemas.microsoft.com/office/powerpoint/2010/main">
        <mc:Choice Requires="p14">
          <p:contentPart r:id="rId471" p14:bwMode="auto">
            <p14:nvContentPartPr>
              <p14:cNvPr id="238" name="Ink 237"/>
              <p14:cNvContentPartPr/>
              <p14:nvPr/>
            </p14:nvContentPartPr>
            <p14:xfrm>
              <a:off x="11118850" y="4197350"/>
              <a:ext cx="82550" cy="127000"/>
            </p14:xfrm>
          </p:contentPart>
        </mc:Choice>
        <mc:Fallback xmlns="">
          <p:pic>
            <p:nvPicPr>
              <p:cNvPr id="238" name="Ink 237"/>
            </p:nvPicPr>
            <p:blipFill>
              <a:blip r:embed="rId472"/>
            </p:blipFill>
            <p:spPr>
              <a:xfrm>
                <a:off x="11118850" y="4197350"/>
                <a:ext cx="82550" cy="127000"/>
              </a:xfrm>
              <a:prstGeom prst="rect"/>
            </p:spPr>
          </p:pic>
        </mc:Fallback>
      </mc:AlternateContent>
      <mc:AlternateContent xmlns:mc="http://schemas.openxmlformats.org/markup-compatibility/2006" xmlns:p14="http://schemas.microsoft.com/office/powerpoint/2010/main">
        <mc:Choice Requires="p14">
          <p:contentPart r:id="rId473" p14:bwMode="auto">
            <p14:nvContentPartPr>
              <p14:cNvPr id="239" name="Ink 238"/>
              <p14:cNvContentPartPr/>
              <p14:nvPr/>
            </p14:nvContentPartPr>
            <p14:xfrm>
              <a:off x="11214100" y="4254500"/>
              <a:ext cx="101600" cy="88900"/>
            </p14:xfrm>
          </p:contentPart>
        </mc:Choice>
        <mc:Fallback xmlns="">
          <p:pic>
            <p:nvPicPr>
              <p:cNvPr id="239" name="Ink 238"/>
            </p:nvPicPr>
            <p:blipFill>
              <a:blip r:embed="rId474"/>
            </p:blipFill>
            <p:spPr>
              <a:xfrm>
                <a:off x="11214100" y="4254500"/>
                <a:ext cx="101600" cy="88900"/>
              </a:xfrm>
              <a:prstGeom prst="rect"/>
            </p:spPr>
          </p:pic>
        </mc:Fallback>
      </mc:AlternateContent>
      <mc:AlternateContent xmlns:mc="http://schemas.openxmlformats.org/markup-compatibility/2006" xmlns:p14="http://schemas.microsoft.com/office/powerpoint/2010/main">
        <mc:Choice Requires="p14">
          <p:contentPart r:id="rId475" p14:bwMode="auto">
            <p14:nvContentPartPr>
              <p14:cNvPr id="240" name="Ink 239"/>
              <p14:cNvContentPartPr/>
              <p14:nvPr/>
            </p14:nvContentPartPr>
            <p14:xfrm>
              <a:off x="11461750" y="3917950"/>
              <a:ext cx="127000" cy="165100"/>
            </p14:xfrm>
          </p:contentPart>
        </mc:Choice>
        <mc:Fallback xmlns="">
          <p:pic>
            <p:nvPicPr>
              <p:cNvPr id="240" name="Ink 239"/>
            </p:nvPicPr>
            <p:blipFill>
              <a:blip r:embed="rId476"/>
            </p:blipFill>
            <p:spPr>
              <a:xfrm>
                <a:off x="11461750" y="3917950"/>
                <a:ext cx="127000" cy="165100"/>
              </a:xfrm>
              <a:prstGeom prst="rect"/>
            </p:spPr>
          </p:pic>
        </mc:Fallback>
      </mc:AlternateContent>
      <mc:AlternateContent xmlns:mc="http://schemas.openxmlformats.org/markup-compatibility/2006" xmlns:p14="http://schemas.microsoft.com/office/powerpoint/2010/main">
        <mc:Choice Requires="p14">
          <p:contentPart r:id="rId477" p14:bwMode="auto">
            <p14:nvContentPartPr>
              <p14:cNvPr id="241" name="Ink 240"/>
              <p14:cNvContentPartPr/>
              <p14:nvPr/>
            </p14:nvContentPartPr>
            <p14:xfrm>
              <a:off x="11480800" y="3949700"/>
              <a:ext cx="133350" cy="139700"/>
            </p14:xfrm>
          </p:contentPart>
        </mc:Choice>
        <mc:Fallback xmlns="">
          <p:pic>
            <p:nvPicPr>
              <p:cNvPr id="241" name="Ink 240"/>
            </p:nvPicPr>
            <p:blipFill>
              <a:blip r:embed="rId478"/>
            </p:blipFill>
            <p:spPr>
              <a:xfrm>
                <a:off x="11480800" y="3949700"/>
                <a:ext cx="133350" cy="139700"/>
              </a:xfrm>
              <a:prstGeom prst="rect"/>
            </p:spPr>
          </p:pic>
        </mc:Fallback>
      </mc:AlternateContent>
      <mc:AlternateContent xmlns:mc="http://schemas.openxmlformats.org/markup-compatibility/2006" xmlns:p14="http://schemas.microsoft.com/office/powerpoint/2010/main">
        <mc:Choice Requires="p14">
          <p:contentPart r:id="rId479" p14:bwMode="auto">
            <p14:nvContentPartPr>
              <p14:cNvPr id="242" name="Ink 241"/>
              <p14:cNvContentPartPr/>
              <p14:nvPr/>
            </p14:nvContentPartPr>
            <p14:xfrm>
              <a:off x="11684000" y="3873500"/>
              <a:ext cx="165100" cy="177800"/>
            </p14:xfrm>
          </p:contentPart>
        </mc:Choice>
        <mc:Fallback xmlns="">
          <p:pic>
            <p:nvPicPr>
              <p:cNvPr id="242" name="Ink 241"/>
            </p:nvPicPr>
            <p:blipFill>
              <a:blip r:embed="rId480"/>
            </p:blipFill>
            <p:spPr>
              <a:xfrm>
                <a:off x="11684000" y="3873500"/>
                <a:ext cx="165100" cy="177800"/>
              </a:xfrm>
              <a:prstGeom prst="rect"/>
            </p:spPr>
          </p:pic>
        </mc:Fallback>
      </mc:AlternateContent>
      <mc:AlternateContent xmlns:mc="http://schemas.openxmlformats.org/markup-compatibility/2006" xmlns:p14="http://schemas.microsoft.com/office/powerpoint/2010/main">
        <mc:Choice Requires="p14">
          <p:contentPart r:id="rId481" p14:bwMode="auto">
            <p14:nvContentPartPr>
              <p14:cNvPr id="243" name="Ink 242"/>
              <p14:cNvContentPartPr/>
              <p14:nvPr/>
            </p14:nvContentPartPr>
            <p14:xfrm>
              <a:off x="11855450" y="4000500"/>
              <a:ext cx="44450" cy="165100"/>
            </p14:xfrm>
          </p:contentPart>
        </mc:Choice>
        <mc:Fallback xmlns="">
          <p:pic>
            <p:nvPicPr>
              <p:cNvPr id="243" name="Ink 242"/>
            </p:nvPicPr>
            <p:blipFill>
              <a:blip r:embed="rId482"/>
            </p:blipFill>
            <p:spPr>
              <a:xfrm>
                <a:off x="11855450" y="4000500"/>
                <a:ext cx="44450" cy="165100"/>
              </a:xfrm>
              <a:prstGeom prst="rect"/>
            </p:spPr>
          </p:pic>
        </mc:Fallback>
      </mc:AlternateContent>
      <mc:AlternateContent xmlns:mc="http://schemas.openxmlformats.org/markup-compatibility/2006" xmlns:p14="http://schemas.microsoft.com/office/powerpoint/2010/main">
        <mc:Choice Requires="p14">
          <p:contentPart r:id="rId483" p14:bwMode="auto">
            <p14:nvContentPartPr>
              <p14:cNvPr id="244" name="Ink 243"/>
              <p14:cNvContentPartPr/>
              <p14:nvPr/>
            </p14:nvContentPartPr>
            <p14:xfrm>
              <a:off x="9677400" y="1689100"/>
              <a:ext cx="171450" cy="234950"/>
            </p14:xfrm>
          </p:contentPart>
        </mc:Choice>
        <mc:Fallback xmlns="">
          <p:pic>
            <p:nvPicPr>
              <p:cNvPr id="244" name="Ink 243"/>
            </p:nvPicPr>
            <p:blipFill>
              <a:blip r:embed="rId484"/>
            </p:blipFill>
            <p:spPr>
              <a:xfrm>
                <a:off x="9677400" y="1689100"/>
                <a:ext cx="171450" cy="234950"/>
              </a:xfrm>
              <a:prstGeom prst="rect"/>
            </p:spPr>
          </p:pic>
        </mc:Fallback>
      </mc:AlternateContent>
      <mc:AlternateContent xmlns:mc="http://schemas.openxmlformats.org/markup-compatibility/2006" xmlns:p14="http://schemas.microsoft.com/office/powerpoint/2010/main">
        <mc:Choice Requires="p14">
          <p:contentPart r:id="rId485" p14:bwMode="auto">
            <p14:nvContentPartPr>
              <p14:cNvPr id="245" name="Ink 244"/>
              <p14:cNvContentPartPr/>
              <p14:nvPr/>
            </p14:nvContentPartPr>
            <p14:xfrm>
              <a:off x="9931400" y="1752600"/>
              <a:ext cx="292100" cy="158750"/>
            </p14:xfrm>
          </p:contentPart>
        </mc:Choice>
        <mc:Fallback xmlns="">
          <p:pic>
            <p:nvPicPr>
              <p:cNvPr id="245" name="Ink 244"/>
            </p:nvPicPr>
            <p:blipFill>
              <a:blip r:embed="rId486"/>
            </p:blipFill>
            <p:spPr>
              <a:xfrm>
                <a:off x="9931400" y="1752600"/>
                <a:ext cx="292100" cy="158750"/>
              </a:xfrm>
              <a:prstGeom prst="rect"/>
            </p:spPr>
          </p:pic>
        </mc:Fallback>
      </mc:AlternateContent>
      <mc:AlternateContent xmlns:mc="http://schemas.openxmlformats.org/markup-compatibility/2006" xmlns:p14="http://schemas.microsoft.com/office/powerpoint/2010/main">
        <mc:Choice Requires="p14">
          <p:contentPart r:id="rId487" p14:bwMode="auto">
            <p14:nvContentPartPr>
              <p14:cNvPr id="246" name="Ink 245"/>
              <p14:cNvContentPartPr/>
              <p14:nvPr/>
            </p14:nvContentPartPr>
            <p14:xfrm>
              <a:off x="9613900" y="2032000"/>
              <a:ext cx="635000" cy="19050"/>
            </p14:xfrm>
          </p:contentPart>
        </mc:Choice>
        <mc:Fallback xmlns="">
          <p:pic>
            <p:nvPicPr>
              <p:cNvPr id="246" name="Ink 245"/>
            </p:nvPicPr>
            <p:blipFill>
              <a:blip r:embed="rId488"/>
            </p:blipFill>
            <p:spPr>
              <a:xfrm>
                <a:off x="9613900" y="2032000"/>
                <a:ext cx="635000" cy="19050"/>
              </a:xfrm>
              <a:prstGeom prst="rect"/>
            </p:spPr>
          </p:pic>
        </mc:Fallback>
      </mc:AlternateContent>
      <mc:AlternateContent xmlns:mc="http://schemas.openxmlformats.org/markup-compatibility/2006" xmlns:p14="http://schemas.microsoft.com/office/powerpoint/2010/main">
        <mc:Choice Requires="p14">
          <p:contentPart r:id="rId489" p14:bwMode="auto">
            <p14:nvContentPartPr>
              <p14:cNvPr id="247" name="Ink 246"/>
              <p14:cNvContentPartPr/>
              <p14:nvPr/>
            </p14:nvContentPartPr>
            <p14:xfrm>
              <a:off x="9779000" y="2152650"/>
              <a:ext cx="127000" cy="133350"/>
            </p14:xfrm>
          </p:contentPart>
        </mc:Choice>
        <mc:Fallback xmlns="">
          <p:pic>
            <p:nvPicPr>
              <p:cNvPr id="247" name="Ink 246"/>
            </p:nvPicPr>
            <p:blipFill>
              <a:blip r:embed="rId490"/>
            </p:blipFill>
            <p:spPr>
              <a:xfrm>
                <a:off x="9779000" y="2152650"/>
                <a:ext cx="127000" cy="133350"/>
              </a:xfrm>
              <a:prstGeom prst="rect"/>
            </p:spPr>
          </p:pic>
        </mc:Fallback>
      </mc:AlternateContent>
      <mc:AlternateContent xmlns:mc="http://schemas.openxmlformats.org/markup-compatibility/2006" xmlns:p14="http://schemas.microsoft.com/office/powerpoint/2010/main">
        <mc:Choice Requires="p14">
          <p:contentPart r:id="rId491" p14:bwMode="auto">
            <p14:nvContentPartPr>
              <p14:cNvPr id="248" name="Ink 247"/>
              <p14:cNvContentPartPr/>
              <p14:nvPr/>
            </p14:nvContentPartPr>
            <p14:xfrm>
              <a:off x="10026650" y="2165350"/>
              <a:ext cx="101600" cy="107950"/>
            </p14:xfrm>
          </p:contentPart>
        </mc:Choice>
        <mc:Fallback xmlns="">
          <p:pic>
            <p:nvPicPr>
              <p:cNvPr id="248" name="Ink 247"/>
            </p:nvPicPr>
            <p:blipFill>
              <a:blip r:embed="rId492"/>
            </p:blipFill>
            <p:spPr>
              <a:xfrm>
                <a:off x="10026650" y="2165350"/>
                <a:ext cx="101600" cy="107950"/>
              </a:xfrm>
              <a:prstGeom prst="rect"/>
            </p:spPr>
          </p:pic>
        </mc:Fallback>
      </mc:AlternateContent>
      <mc:AlternateContent xmlns:mc="http://schemas.openxmlformats.org/markup-compatibility/2006" xmlns:p14="http://schemas.microsoft.com/office/powerpoint/2010/main">
        <mc:Choice Requires="p14">
          <p:contentPart r:id="rId493" p14:bwMode="auto">
            <p14:nvContentPartPr>
              <p14:cNvPr id="249" name="Ink 248"/>
              <p14:cNvContentPartPr/>
              <p14:nvPr/>
            </p14:nvContentPartPr>
            <p14:xfrm>
              <a:off x="10172700" y="2216150"/>
              <a:ext cx="139700" cy="88900"/>
            </p14:xfrm>
          </p:contentPart>
        </mc:Choice>
        <mc:Fallback xmlns="">
          <p:pic>
            <p:nvPicPr>
              <p:cNvPr id="249" name="Ink 248"/>
            </p:nvPicPr>
            <p:blipFill>
              <a:blip r:embed="rId494"/>
            </p:blipFill>
            <p:spPr>
              <a:xfrm>
                <a:off x="10172700" y="2216150"/>
                <a:ext cx="139700" cy="88900"/>
              </a:xfrm>
              <a:prstGeom prst="rect"/>
            </p:spPr>
          </p:pic>
        </mc:Fallback>
      </mc:AlternateContent>
      <mc:AlternateContent xmlns:mc="http://schemas.openxmlformats.org/markup-compatibility/2006" xmlns:p14="http://schemas.microsoft.com/office/powerpoint/2010/main">
        <mc:Choice Requires="p14">
          <p:contentPart r:id="rId495" p14:bwMode="auto">
            <p14:nvContentPartPr>
              <p14:cNvPr id="250" name="Ink 249"/>
              <p14:cNvContentPartPr/>
              <p14:nvPr/>
            </p14:nvContentPartPr>
            <p14:xfrm>
              <a:off x="10350500" y="1993900"/>
              <a:ext cx="82550" cy="31750"/>
            </p14:xfrm>
          </p:contentPart>
        </mc:Choice>
        <mc:Fallback xmlns="">
          <p:pic>
            <p:nvPicPr>
              <p:cNvPr id="250" name="Ink 249"/>
            </p:nvPicPr>
            <p:blipFill>
              <a:blip r:embed="rId496"/>
            </p:blipFill>
            <p:spPr>
              <a:xfrm>
                <a:off x="10350500" y="1993900"/>
                <a:ext cx="82550" cy="31750"/>
              </a:xfrm>
              <a:prstGeom prst="rect"/>
            </p:spPr>
          </p:pic>
        </mc:Fallback>
      </mc:AlternateContent>
      <mc:AlternateContent xmlns:mc="http://schemas.openxmlformats.org/markup-compatibility/2006" xmlns:p14="http://schemas.microsoft.com/office/powerpoint/2010/main">
        <mc:Choice Requires="p14">
          <p:contentPart r:id="rId497" p14:bwMode="auto">
            <p14:nvContentPartPr>
              <p14:cNvPr id="251" name="Ink 250"/>
              <p14:cNvContentPartPr/>
              <p14:nvPr/>
            </p14:nvContentPartPr>
            <p14:xfrm>
              <a:off x="10337800" y="2063750"/>
              <a:ext cx="127000" cy="31750"/>
            </p14:xfrm>
          </p:contentPart>
        </mc:Choice>
        <mc:Fallback xmlns="">
          <p:pic>
            <p:nvPicPr>
              <p:cNvPr id="251" name="Ink 250"/>
            </p:nvPicPr>
            <p:blipFill>
              <a:blip r:embed="rId498"/>
            </p:blipFill>
            <p:spPr>
              <a:xfrm>
                <a:off x="10337800" y="2063750"/>
                <a:ext cx="127000" cy="31750"/>
              </a:xfrm>
              <a:prstGeom prst="rect"/>
            </p:spPr>
          </p:pic>
        </mc:Fallback>
      </mc:AlternateContent>
      <mc:AlternateContent xmlns:mc="http://schemas.openxmlformats.org/markup-compatibility/2006" xmlns:p14="http://schemas.microsoft.com/office/powerpoint/2010/main">
        <mc:Choice Requires="p14">
          <p:contentPart r:id="rId499" p14:bwMode="auto">
            <p14:nvContentPartPr>
              <p14:cNvPr id="252" name="Ink 251"/>
              <p14:cNvContentPartPr/>
              <p14:nvPr/>
            </p14:nvContentPartPr>
            <p14:xfrm>
              <a:off x="10725150" y="1752600"/>
              <a:ext cx="158750" cy="209550"/>
            </p14:xfrm>
          </p:contentPart>
        </mc:Choice>
        <mc:Fallback xmlns="">
          <p:pic>
            <p:nvPicPr>
              <p:cNvPr id="252" name="Ink 251"/>
            </p:nvPicPr>
            <p:blipFill>
              <a:blip r:embed="rId500"/>
            </p:blipFill>
            <p:spPr>
              <a:xfrm>
                <a:off x="10725150" y="1752600"/>
                <a:ext cx="158750" cy="209550"/>
              </a:xfrm>
              <a:prstGeom prst="rect"/>
            </p:spPr>
          </p:pic>
        </mc:Fallback>
      </mc:AlternateContent>
      <mc:AlternateContent xmlns:mc="http://schemas.openxmlformats.org/markup-compatibility/2006" xmlns:p14="http://schemas.microsoft.com/office/powerpoint/2010/main">
        <mc:Choice Requires="p14">
          <p:contentPart r:id="rId501" p14:bwMode="auto">
            <p14:nvContentPartPr>
              <p14:cNvPr id="253" name="Ink 252"/>
              <p14:cNvContentPartPr/>
              <p14:nvPr/>
            </p14:nvContentPartPr>
            <p14:xfrm>
              <a:off x="10972800" y="1835150"/>
              <a:ext cx="95250" cy="114300"/>
            </p14:xfrm>
          </p:contentPart>
        </mc:Choice>
        <mc:Fallback xmlns="">
          <p:pic>
            <p:nvPicPr>
              <p:cNvPr id="253" name="Ink 252"/>
            </p:nvPicPr>
            <p:blipFill>
              <a:blip r:embed="rId502"/>
            </p:blipFill>
            <p:spPr>
              <a:xfrm>
                <a:off x="10972800" y="1835150"/>
                <a:ext cx="95250" cy="114300"/>
              </a:xfrm>
              <a:prstGeom prst="rect"/>
            </p:spPr>
          </p:pic>
        </mc:Fallback>
      </mc:AlternateContent>
      <mc:AlternateContent xmlns:mc="http://schemas.openxmlformats.org/markup-compatibility/2006" xmlns:p14="http://schemas.microsoft.com/office/powerpoint/2010/main">
        <mc:Choice Requires="p14">
          <p:contentPart r:id="rId503" p14:bwMode="auto">
            <p14:nvContentPartPr>
              <p14:cNvPr id="254" name="Ink 253"/>
              <p14:cNvContentPartPr/>
              <p14:nvPr/>
            </p14:nvContentPartPr>
            <p14:xfrm>
              <a:off x="11112500" y="1898650"/>
              <a:ext cx="114300" cy="69850"/>
            </p14:xfrm>
          </p:contentPart>
        </mc:Choice>
        <mc:Fallback xmlns="">
          <p:pic>
            <p:nvPicPr>
              <p:cNvPr id="254" name="Ink 253"/>
            </p:nvPicPr>
            <p:blipFill>
              <a:blip r:embed="rId504"/>
            </p:blipFill>
            <p:spPr>
              <a:xfrm>
                <a:off x="11112500" y="1898650"/>
                <a:ext cx="114300" cy="69850"/>
              </a:xfrm>
              <a:prstGeom prst="rect"/>
            </p:spPr>
          </p:pic>
        </mc:Fallback>
      </mc:AlternateContent>
      <mc:AlternateContent xmlns:mc="http://schemas.openxmlformats.org/markup-compatibility/2006" xmlns:p14="http://schemas.microsoft.com/office/powerpoint/2010/main">
        <mc:Choice Requires="p14">
          <p:contentPart r:id="rId505" p14:bwMode="auto">
            <p14:nvContentPartPr>
              <p14:cNvPr id="255" name="Ink 254"/>
              <p14:cNvContentPartPr/>
              <p14:nvPr/>
            </p14:nvContentPartPr>
            <p14:xfrm>
              <a:off x="11176000" y="1593850"/>
              <a:ext cx="146050" cy="127000"/>
            </p14:xfrm>
          </p:contentPart>
        </mc:Choice>
        <mc:Fallback xmlns="">
          <p:pic>
            <p:nvPicPr>
              <p:cNvPr id="255" name="Ink 254"/>
            </p:nvPicPr>
            <p:blipFill>
              <a:blip r:embed="rId506"/>
            </p:blipFill>
            <p:spPr>
              <a:xfrm>
                <a:off x="11176000" y="1593850"/>
                <a:ext cx="146050" cy="127000"/>
              </a:xfrm>
              <a:prstGeom prst="rect"/>
            </p:spPr>
          </p:pic>
        </mc:Fallback>
      </mc:AlternateContent>
      <mc:AlternateContent xmlns:mc="http://schemas.openxmlformats.org/markup-compatibility/2006" xmlns:p14="http://schemas.microsoft.com/office/powerpoint/2010/main">
        <mc:Choice Requires="p14">
          <p:contentPart r:id="rId507" p14:bwMode="auto">
            <p14:nvContentPartPr>
              <p14:cNvPr id="256" name="Ink 255"/>
              <p14:cNvContentPartPr/>
              <p14:nvPr/>
            </p14:nvContentPartPr>
            <p14:xfrm>
              <a:off x="10680700" y="2025650"/>
              <a:ext cx="679450" cy="50800"/>
            </p14:xfrm>
          </p:contentPart>
        </mc:Choice>
        <mc:Fallback xmlns="">
          <p:pic>
            <p:nvPicPr>
              <p:cNvPr id="256" name="Ink 255"/>
            </p:nvPicPr>
            <p:blipFill>
              <a:blip r:embed="rId508"/>
            </p:blipFill>
            <p:spPr>
              <a:xfrm>
                <a:off x="10680700" y="2025650"/>
                <a:ext cx="679450" cy="50800"/>
              </a:xfrm>
              <a:prstGeom prst="rect"/>
            </p:spPr>
          </p:pic>
        </mc:Fallback>
      </mc:AlternateContent>
      <mc:AlternateContent xmlns:mc="http://schemas.openxmlformats.org/markup-compatibility/2006" xmlns:p14="http://schemas.microsoft.com/office/powerpoint/2010/main">
        <mc:Choice Requires="p14">
          <p:contentPart r:id="rId509" p14:bwMode="auto">
            <p14:nvContentPartPr>
              <p14:cNvPr id="257" name="Ink 256"/>
              <p14:cNvContentPartPr/>
              <p14:nvPr/>
            </p14:nvContentPartPr>
            <p14:xfrm>
              <a:off x="10820400" y="2171700"/>
              <a:ext cx="127000" cy="184150"/>
            </p14:xfrm>
          </p:contentPart>
        </mc:Choice>
        <mc:Fallback xmlns="">
          <p:pic>
            <p:nvPicPr>
              <p:cNvPr id="257" name="Ink 256"/>
            </p:nvPicPr>
            <p:blipFill>
              <a:blip r:embed="rId510"/>
            </p:blipFill>
            <p:spPr>
              <a:xfrm>
                <a:off x="10820400" y="2171700"/>
                <a:ext cx="127000" cy="184150"/>
              </a:xfrm>
              <a:prstGeom prst="rect"/>
            </p:spPr>
          </p:pic>
        </mc:Fallback>
      </mc:AlternateContent>
      <mc:AlternateContent xmlns:mc="http://schemas.openxmlformats.org/markup-compatibility/2006" xmlns:p14="http://schemas.microsoft.com/office/powerpoint/2010/main">
        <mc:Choice Requires="p14">
          <p:contentPart r:id="rId511" p14:bwMode="auto">
            <p14:nvContentPartPr>
              <p14:cNvPr id="258" name="Ink 257"/>
              <p14:cNvContentPartPr/>
              <p14:nvPr/>
            </p14:nvContentPartPr>
            <p14:xfrm>
              <a:off x="11017250" y="2222500"/>
              <a:ext cx="120650" cy="120650"/>
            </p14:xfrm>
          </p:contentPart>
        </mc:Choice>
        <mc:Fallback xmlns="">
          <p:pic>
            <p:nvPicPr>
              <p:cNvPr id="258" name="Ink 257"/>
            </p:nvPicPr>
            <p:blipFill>
              <a:blip r:embed="rId512"/>
            </p:blipFill>
            <p:spPr>
              <a:xfrm>
                <a:off x="11017250" y="2222500"/>
                <a:ext cx="120650" cy="120650"/>
              </a:xfrm>
              <a:prstGeom prst="rect"/>
            </p:spPr>
          </p:pic>
        </mc:Fallback>
      </mc:AlternateContent>
      <mc:AlternateContent xmlns:mc="http://schemas.openxmlformats.org/markup-compatibility/2006" xmlns:p14="http://schemas.microsoft.com/office/powerpoint/2010/main">
        <mc:Choice Requires="p14">
          <p:contentPart r:id="rId513" p14:bwMode="auto">
            <p14:nvContentPartPr>
              <p14:cNvPr id="259" name="Ink 258"/>
              <p14:cNvContentPartPr/>
              <p14:nvPr/>
            </p14:nvContentPartPr>
            <p14:xfrm>
              <a:off x="11176000" y="2279650"/>
              <a:ext cx="196850" cy="88900"/>
            </p14:xfrm>
          </p:contentPart>
        </mc:Choice>
        <mc:Fallback xmlns="">
          <p:pic>
            <p:nvPicPr>
              <p:cNvPr id="259" name="Ink 258"/>
            </p:nvPicPr>
            <p:blipFill>
              <a:blip r:embed="rId514"/>
            </p:blipFill>
            <p:spPr>
              <a:xfrm>
                <a:off x="11176000" y="2279650"/>
                <a:ext cx="196850" cy="88900"/>
              </a:xfrm>
              <a:prstGeom prst="rect"/>
            </p:spPr>
          </p:pic>
        </mc:Fallback>
      </mc:AlternateContent>
      <mc:AlternateContent xmlns:mc="http://schemas.openxmlformats.org/markup-compatibility/2006" xmlns:p14="http://schemas.microsoft.com/office/powerpoint/2010/main">
        <mc:Choice Requires="p14">
          <p:contentPart r:id="rId515" p14:bwMode="auto">
            <p14:nvContentPartPr>
              <p14:cNvPr id="260" name="Ink 259"/>
              <p14:cNvContentPartPr/>
              <p14:nvPr/>
            </p14:nvContentPartPr>
            <p14:xfrm>
              <a:off x="10445750" y="2552700"/>
              <a:ext cx="101600" cy="12700"/>
            </p14:xfrm>
          </p:contentPart>
        </mc:Choice>
        <mc:Fallback xmlns="">
          <p:pic>
            <p:nvPicPr>
              <p:cNvPr id="260" name="Ink 259"/>
            </p:nvPicPr>
            <p:blipFill>
              <a:blip r:embed="rId516"/>
            </p:blipFill>
            <p:spPr>
              <a:xfrm>
                <a:off x="10445750" y="2552700"/>
                <a:ext cx="101600" cy="12700"/>
              </a:xfrm>
              <a:prstGeom prst="rect"/>
            </p:spPr>
          </p:pic>
        </mc:Fallback>
      </mc:AlternateContent>
      <mc:AlternateContent xmlns:mc="http://schemas.openxmlformats.org/markup-compatibility/2006" xmlns:p14="http://schemas.microsoft.com/office/powerpoint/2010/main">
        <mc:Choice Requires="p14">
          <p:contentPart r:id="rId517" p14:bwMode="auto">
            <p14:nvContentPartPr>
              <p14:cNvPr id="261" name="Ink 260"/>
              <p14:cNvContentPartPr/>
              <p14:nvPr/>
            </p14:nvContentPartPr>
            <p14:xfrm>
              <a:off x="10420350" y="2584450"/>
              <a:ext cx="165100" cy="44450"/>
            </p14:xfrm>
          </p:contentPart>
        </mc:Choice>
        <mc:Fallback xmlns="">
          <p:pic>
            <p:nvPicPr>
              <p:cNvPr id="261" name="Ink 260"/>
            </p:nvPicPr>
            <p:blipFill>
              <a:blip r:embed="rId518"/>
            </p:blipFill>
            <p:spPr>
              <a:xfrm>
                <a:off x="10420350" y="2584450"/>
                <a:ext cx="165100" cy="44450"/>
              </a:xfrm>
              <a:prstGeom prst="rect"/>
            </p:spPr>
          </p:pic>
        </mc:Fallback>
      </mc:AlternateContent>
      <mc:AlternateContent xmlns:mc="http://schemas.openxmlformats.org/markup-compatibility/2006" xmlns:p14="http://schemas.microsoft.com/office/powerpoint/2010/main">
        <mc:Choice Requires="p14">
          <p:contentPart r:id="rId519" p14:bwMode="auto">
            <p14:nvContentPartPr>
              <p14:cNvPr id="262" name="Ink 261"/>
              <p14:cNvContentPartPr/>
              <p14:nvPr/>
            </p14:nvContentPartPr>
            <p14:xfrm>
              <a:off x="10693400" y="2476500"/>
              <a:ext cx="190500" cy="222250"/>
            </p14:xfrm>
          </p:contentPart>
        </mc:Choice>
        <mc:Fallback xmlns="">
          <p:pic>
            <p:nvPicPr>
              <p:cNvPr id="262" name="Ink 261"/>
            </p:nvPicPr>
            <p:blipFill>
              <a:blip r:embed="rId520"/>
            </p:blipFill>
            <p:spPr>
              <a:xfrm>
                <a:off x="10693400" y="2476500"/>
                <a:ext cx="190500" cy="222250"/>
              </a:xfrm>
              <a:prstGeom prst="rect"/>
            </p:spPr>
          </p:pic>
        </mc:Fallback>
      </mc:AlternateContent>
      <mc:AlternateContent xmlns:mc="http://schemas.openxmlformats.org/markup-compatibility/2006" xmlns:p14="http://schemas.microsoft.com/office/powerpoint/2010/main">
        <mc:Choice Requires="p14">
          <p:contentPart r:id="rId521" p14:bwMode="auto">
            <p14:nvContentPartPr>
              <p14:cNvPr id="263" name="Ink 262"/>
              <p14:cNvContentPartPr/>
              <p14:nvPr/>
            </p14:nvContentPartPr>
            <p14:xfrm>
              <a:off x="10966450" y="2571750"/>
              <a:ext cx="95250" cy="101600"/>
            </p14:xfrm>
          </p:contentPart>
        </mc:Choice>
        <mc:Fallback xmlns="">
          <p:pic>
            <p:nvPicPr>
              <p:cNvPr id="263" name="Ink 262"/>
            </p:nvPicPr>
            <p:blipFill>
              <a:blip r:embed="rId522"/>
            </p:blipFill>
            <p:spPr>
              <a:xfrm>
                <a:off x="10966450" y="2571750"/>
                <a:ext cx="95250" cy="101600"/>
              </a:xfrm>
              <a:prstGeom prst="rect"/>
            </p:spPr>
          </p:pic>
        </mc:Fallback>
      </mc:AlternateContent>
      <mc:AlternateContent xmlns:mc="http://schemas.openxmlformats.org/markup-compatibility/2006" xmlns:p14="http://schemas.microsoft.com/office/powerpoint/2010/main">
        <mc:Choice Requires="p14">
          <p:contentPart r:id="rId523" p14:bwMode="auto">
            <p14:nvContentPartPr>
              <p14:cNvPr id="264" name="Ink 263"/>
              <p14:cNvContentPartPr/>
              <p14:nvPr/>
            </p14:nvContentPartPr>
            <p14:xfrm>
              <a:off x="11125200" y="2616200"/>
              <a:ext cx="222250" cy="101600"/>
            </p14:xfrm>
          </p:contentPart>
        </mc:Choice>
        <mc:Fallback xmlns="">
          <p:pic>
            <p:nvPicPr>
              <p:cNvPr id="264" name="Ink 263"/>
            </p:nvPicPr>
            <p:blipFill>
              <a:blip r:embed="rId524"/>
            </p:blipFill>
            <p:spPr>
              <a:xfrm>
                <a:off x="11125200" y="2616200"/>
                <a:ext cx="222250" cy="101600"/>
              </a:xfrm>
              <a:prstGeom prst="rect"/>
            </p:spPr>
          </p:pic>
        </mc:Fallback>
      </mc:AlternateContent>
      <mc:AlternateContent xmlns:mc="http://schemas.openxmlformats.org/markup-compatibility/2006" xmlns:p14="http://schemas.microsoft.com/office/powerpoint/2010/main">
        <mc:Choice Requires="p14">
          <p:contentPart r:id="rId525" p14:bwMode="auto">
            <p14:nvContentPartPr>
              <p14:cNvPr id="265" name="Ink 264"/>
              <p14:cNvContentPartPr/>
              <p14:nvPr/>
            </p14:nvContentPartPr>
            <p14:xfrm>
              <a:off x="5143500" y="4851400"/>
              <a:ext cx="114300" cy="19050"/>
            </p14:xfrm>
          </p:contentPart>
        </mc:Choice>
        <mc:Fallback xmlns="">
          <p:pic>
            <p:nvPicPr>
              <p:cNvPr id="265" name="Ink 264"/>
            </p:nvPicPr>
            <p:blipFill>
              <a:blip r:embed="rId526"/>
            </p:blipFill>
            <p:spPr>
              <a:xfrm>
                <a:off x="5143500" y="4851400"/>
                <a:ext cx="114300" cy="19050"/>
              </a:xfrm>
              <a:prstGeom prst="rect"/>
            </p:spPr>
          </p:pic>
        </mc:Fallback>
      </mc:AlternateContent>
      <mc:AlternateContent xmlns:mc="http://schemas.openxmlformats.org/markup-compatibility/2006" xmlns:p14="http://schemas.microsoft.com/office/powerpoint/2010/main">
        <mc:Choice Requires="p14">
          <p:contentPart r:id="rId527" p14:bwMode="auto">
            <p14:nvContentPartPr>
              <p14:cNvPr id="266" name="Ink 265"/>
              <p14:cNvContentPartPr/>
              <p14:nvPr/>
            </p14:nvContentPartPr>
            <p14:xfrm>
              <a:off x="5137150" y="4914900"/>
              <a:ext cx="146050" cy="25400"/>
            </p14:xfrm>
          </p:contentPart>
        </mc:Choice>
        <mc:Fallback xmlns="">
          <p:pic>
            <p:nvPicPr>
              <p:cNvPr id="266" name="Ink 265"/>
            </p:nvPicPr>
            <p:blipFill>
              <a:blip r:embed="rId528"/>
            </p:blipFill>
            <p:spPr>
              <a:xfrm>
                <a:off x="5137150" y="4914900"/>
                <a:ext cx="146050" cy="25400"/>
              </a:xfrm>
              <a:prstGeom prst="rect"/>
            </p:spPr>
          </p:pic>
        </mc:Fallback>
      </mc:AlternateContent>
      <mc:AlternateContent xmlns:mc="http://schemas.openxmlformats.org/markup-compatibility/2006" xmlns:p14="http://schemas.microsoft.com/office/powerpoint/2010/main">
        <mc:Choice Requires="p14">
          <p:contentPart r:id="rId529" p14:bwMode="auto">
            <p14:nvContentPartPr>
              <p14:cNvPr id="267" name="Ink 266"/>
              <p14:cNvContentPartPr/>
              <p14:nvPr/>
            </p14:nvContentPartPr>
            <p14:xfrm>
              <a:off x="5556250" y="4883150"/>
              <a:ext cx="177800" cy="12700"/>
            </p14:xfrm>
          </p:contentPart>
        </mc:Choice>
        <mc:Fallback xmlns="">
          <p:pic>
            <p:nvPicPr>
              <p:cNvPr id="267" name="Ink 266"/>
            </p:nvPicPr>
            <p:blipFill>
              <a:blip r:embed="rId530"/>
            </p:blipFill>
            <p:spPr>
              <a:xfrm>
                <a:off x="5556250" y="4883150"/>
                <a:ext cx="177800" cy="12700"/>
              </a:xfrm>
              <a:prstGeom prst="rect"/>
            </p:spPr>
          </p:pic>
        </mc:Fallback>
      </mc:AlternateContent>
      <mc:AlternateContent xmlns:mc="http://schemas.openxmlformats.org/markup-compatibility/2006" xmlns:p14="http://schemas.microsoft.com/office/powerpoint/2010/main">
        <mc:Choice Requires="p14">
          <p:contentPart r:id="rId531" p14:bwMode="auto">
            <p14:nvContentPartPr>
              <p14:cNvPr id="268" name="Ink 267"/>
              <p14:cNvContentPartPr/>
              <p14:nvPr/>
            </p14:nvContentPartPr>
            <p14:xfrm>
              <a:off x="5880100" y="4762500"/>
              <a:ext cx="107950" cy="196850"/>
            </p14:xfrm>
          </p:contentPart>
        </mc:Choice>
        <mc:Fallback xmlns="">
          <p:pic>
            <p:nvPicPr>
              <p:cNvPr id="268" name="Ink 267"/>
            </p:nvPicPr>
            <p:blipFill>
              <a:blip r:embed="rId532"/>
            </p:blipFill>
            <p:spPr>
              <a:xfrm>
                <a:off x="5880100" y="4762500"/>
                <a:ext cx="107950" cy="196850"/>
              </a:xfrm>
              <a:prstGeom prst="rect"/>
            </p:spPr>
          </p:pic>
        </mc:Fallback>
      </mc:AlternateContent>
      <mc:AlternateContent xmlns:mc="http://schemas.openxmlformats.org/markup-compatibility/2006" xmlns:p14="http://schemas.microsoft.com/office/powerpoint/2010/main">
        <mc:Choice Requires="p14">
          <p:contentPart r:id="rId533" p14:bwMode="auto">
            <p14:nvContentPartPr>
              <p14:cNvPr id="269" name="Ink 268"/>
              <p14:cNvContentPartPr/>
              <p14:nvPr/>
            </p14:nvContentPartPr>
            <p14:xfrm>
              <a:off x="5816600" y="4857750"/>
              <a:ext cx="139700" cy="6350"/>
            </p14:xfrm>
          </p:contentPart>
        </mc:Choice>
        <mc:Fallback xmlns="">
          <p:pic>
            <p:nvPicPr>
              <p:cNvPr id="269" name="Ink 268"/>
            </p:nvPicPr>
            <p:blipFill>
              <a:blip r:embed="rId534"/>
            </p:blipFill>
            <p:spPr>
              <a:xfrm>
                <a:off x="5816600" y="4857750"/>
                <a:ext cx="139700" cy="6350"/>
              </a:xfrm>
              <a:prstGeom prst="rect"/>
            </p:spPr>
          </p:pic>
        </mc:Fallback>
      </mc:AlternateContent>
      <mc:AlternateContent xmlns:mc="http://schemas.openxmlformats.org/markup-compatibility/2006" xmlns:p14="http://schemas.microsoft.com/office/powerpoint/2010/main">
        <mc:Choice Requires="p14">
          <p:contentPart r:id="rId535" p14:bwMode="auto">
            <p14:nvContentPartPr>
              <p14:cNvPr id="270" name="Ink 269"/>
              <p14:cNvContentPartPr/>
              <p14:nvPr/>
            </p14:nvContentPartPr>
            <p14:xfrm>
              <a:off x="7912100" y="3022600"/>
              <a:ext cx="101600" cy="19050"/>
            </p14:xfrm>
          </p:contentPart>
        </mc:Choice>
        <mc:Fallback xmlns="">
          <p:pic>
            <p:nvPicPr>
              <p:cNvPr id="270" name="Ink 269"/>
            </p:nvPicPr>
            <p:blipFill>
              <a:blip r:embed="rId536"/>
            </p:blipFill>
            <p:spPr>
              <a:xfrm>
                <a:off x="7912100" y="3022600"/>
                <a:ext cx="101600" cy="19050"/>
              </a:xfrm>
              <a:prstGeom prst="rect"/>
            </p:spPr>
          </p:pic>
        </mc:Fallback>
      </mc:AlternateContent>
      <mc:AlternateContent xmlns:mc="http://schemas.openxmlformats.org/markup-compatibility/2006" xmlns:p14="http://schemas.microsoft.com/office/powerpoint/2010/main">
        <mc:Choice Requires="p14">
          <p:contentPart r:id="rId537" p14:bwMode="auto">
            <p14:nvContentPartPr>
              <p14:cNvPr id="271" name="Ink 270"/>
              <p14:cNvContentPartPr/>
              <p14:nvPr/>
            </p14:nvContentPartPr>
            <p14:xfrm>
              <a:off x="7880350" y="3117850"/>
              <a:ext cx="139700" cy="360"/>
            </p14:xfrm>
          </p:contentPart>
        </mc:Choice>
        <mc:Fallback xmlns="">
          <p:pic>
            <p:nvPicPr>
              <p:cNvPr id="271" name="Ink 270"/>
            </p:nvPicPr>
            <p:blipFill>
              <a:blip r:embed="rId538"/>
            </p:blipFill>
            <p:spPr>
              <a:xfrm>
                <a:off x="7880350" y="3117850"/>
                <a:ext cx="139700" cy="360"/>
              </a:xfrm>
              <a:prstGeom prst="rect"/>
            </p:spPr>
          </p:pic>
        </mc:Fallback>
      </mc:AlternateContent>
      <mc:AlternateContent xmlns:mc="http://schemas.openxmlformats.org/markup-compatibility/2006" xmlns:p14="http://schemas.microsoft.com/office/powerpoint/2010/main">
        <mc:Choice Requires="p14">
          <p:contentPart r:id="rId539" p14:bwMode="auto">
            <p14:nvContentPartPr>
              <p14:cNvPr id="272" name="Ink 271"/>
              <p14:cNvContentPartPr/>
              <p14:nvPr/>
            </p14:nvContentPartPr>
            <p14:xfrm>
              <a:off x="8077200" y="2978150"/>
              <a:ext cx="139700" cy="139700"/>
            </p14:xfrm>
          </p:contentPart>
        </mc:Choice>
        <mc:Fallback xmlns="">
          <p:pic>
            <p:nvPicPr>
              <p:cNvPr id="272" name="Ink 271"/>
            </p:nvPicPr>
            <p:blipFill>
              <a:blip r:embed="rId540"/>
            </p:blipFill>
            <p:spPr>
              <a:xfrm>
                <a:off x="8077200" y="2978150"/>
                <a:ext cx="139700" cy="139700"/>
              </a:xfrm>
              <a:prstGeom prst="rect"/>
            </p:spPr>
          </p:pic>
        </mc:Fallback>
      </mc:AlternateContent>
      <mc:AlternateContent xmlns:mc="http://schemas.openxmlformats.org/markup-compatibility/2006" xmlns:p14="http://schemas.microsoft.com/office/powerpoint/2010/main">
        <mc:Choice Requires="p14">
          <p:contentPart r:id="rId541" p14:bwMode="auto">
            <p14:nvContentPartPr>
              <p14:cNvPr id="273" name="Ink 272"/>
              <p14:cNvContentPartPr/>
              <p14:nvPr/>
            </p14:nvContentPartPr>
            <p14:xfrm>
              <a:off x="8248650" y="3098800"/>
              <a:ext cx="88900" cy="95250"/>
            </p14:xfrm>
          </p:contentPart>
        </mc:Choice>
        <mc:Fallback xmlns="">
          <p:pic>
            <p:nvPicPr>
              <p:cNvPr id="273" name="Ink 272"/>
            </p:nvPicPr>
            <p:blipFill>
              <a:blip r:embed="rId542"/>
            </p:blipFill>
            <p:spPr>
              <a:xfrm>
                <a:off x="8248650" y="3098800"/>
                <a:ext cx="88900" cy="95250"/>
              </a:xfrm>
              <a:prstGeom prst="rect"/>
            </p:spPr>
          </p:pic>
        </mc:Fallback>
      </mc:AlternateContent>
      <mc:AlternateContent xmlns:mc="http://schemas.openxmlformats.org/markup-compatibility/2006" xmlns:p14="http://schemas.microsoft.com/office/powerpoint/2010/main">
        <mc:Choice Requires="p14">
          <p:contentPart r:id="rId543" p14:bwMode="auto">
            <p14:nvContentPartPr>
              <p14:cNvPr id="274" name="Ink 273"/>
              <p14:cNvContentPartPr/>
              <p14:nvPr/>
            </p14:nvContentPartPr>
            <p14:xfrm>
              <a:off x="8394700" y="2971800"/>
              <a:ext cx="63500" cy="184150"/>
            </p14:xfrm>
          </p:contentPart>
        </mc:Choice>
        <mc:Fallback xmlns="">
          <p:pic>
            <p:nvPicPr>
              <p:cNvPr id="274" name="Ink 273"/>
            </p:nvPicPr>
            <p:blipFill>
              <a:blip r:embed="rId544"/>
            </p:blipFill>
            <p:spPr>
              <a:xfrm>
                <a:off x="8394700" y="2971800"/>
                <a:ext cx="63500" cy="184150"/>
              </a:xfrm>
              <a:prstGeom prst="rect"/>
            </p:spPr>
          </p:pic>
        </mc:Fallback>
      </mc:AlternateContent>
      <mc:AlternateContent xmlns:mc="http://schemas.openxmlformats.org/markup-compatibility/2006" xmlns:p14="http://schemas.microsoft.com/office/powerpoint/2010/main">
        <mc:Choice Requires="p14">
          <p:contentPart r:id="rId545" p14:bwMode="auto">
            <p14:nvContentPartPr>
              <p14:cNvPr id="275" name="Ink 274"/>
              <p14:cNvContentPartPr/>
              <p14:nvPr/>
            </p14:nvContentPartPr>
            <p14:xfrm>
              <a:off x="8489950" y="3041650"/>
              <a:ext cx="63500" cy="82550"/>
            </p14:xfrm>
          </p:contentPart>
        </mc:Choice>
        <mc:Fallback xmlns="">
          <p:pic>
            <p:nvPicPr>
              <p:cNvPr id="275" name="Ink 274"/>
            </p:nvPicPr>
            <p:blipFill>
              <a:blip r:embed="rId546"/>
            </p:blipFill>
            <p:spPr>
              <a:xfrm>
                <a:off x="8489950" y="3041650"/>
                <a:ext cx="63500" cy="82550"/>
              </a:xfrm>
              <a:prstGeom prst="rect"/>
            </p:spPr>
          </p:pic>
        </mc:Fallback>
      </mc:AlternateContent>
      <mc:AlternateContent xmlns:mc="http://schemas.openxmlformats.org/markup-compatibility/2006" xmlns:p14="http://schemas.microsoft.com/office/powerpoint/2010/main">
        <mc:Choice Requires="p14">
          <p:contentPart r:id="rId547" p14:bwMode="auto">
            <p14:nvContentPartPr>
              <p14:cNvPr id="276" name="Ink 275"/>
              <p14:cNvContentPartPr/>
              <p14:nvPr/>
            </p14:nvContentPartPr>
            <p14:xfrm>
              <a:off x="8515350" y="2971800"/>
              <a:ext cx="82550" cy="215900"/>
            </p14:xfrm>
          </p:contentPart>
        </mc:Choice>
        <mc:Fallback xmlns="">
          <p:pic>
            <p:nvPicPr>
              <p:cNvPr id="276" name="Ink 275"/>
            </p:nvPicPr>
            <p:blipFill>
              <a:blip r:embed="rId548"/>
            </p:blipFill>
            <p:spPr>
              <a:xfrm>
                <a:off x="8515350" y="2971800"/>
                <a:ext cx="82550" cy="215900"/>
              </a:xfrm>
              <a:prstGeom prst="rect"/>
            </p:spPr>
          </p:pic>
        </mc:Fallback>
      </mc:AlternateContent>
      <mc:AlternateContent xmlns:mc="http://schemas.openxmlformats.org/markup-compatibility/2006" xmlns:p14="http://schemas.microsoft.com/office/powerpoint/2010/main">
        <mc:Choice Requires="p14">
          <p:contentPart r:id="rId549" p14:bwMode="auto">
            <p14:nvContentPartPr>
              <p14:cNvPr id="277" name="Ink 276"/>
              <p14:cNvContentPartPr/>
              <p14:nvPr/>
            </p14:nvContentPartPr>
            <p14:xfrm>
              <a:off x="8712200" y="3054350"/>
              <a:ext cx="133350" cy="12700"/>
            </p14:xfrm>
          </p:contentPart>
        </mc:Choice>
        <mc:Fallback xmlns="">
          <p:pic>
            <p:nvPicPr>
              <p:cNvPr id="277" name="Ink 276"/>
            </p:nvPicPr>
            <p:blipFill>
              <a:blip r:embed="rId550"/>
            </p:blipFill>
            <p:spPr>
              <a:xfrm>
                <a:off x="8712200" y="3054350"/>
                <a:ext cx="133350" cy="12700"/>
              </a:xfrm>
              <a:prstGeom prst="rect"/>
            </p:spPr>
          </p:pic>
        </mc:Fallback>
      </mc:AlternateContent>
      <mc:AlternateContent xmlns:mc="http://schemas.openxmlformats.org/markup-compatibility/2006" xmlns:p14="http://schemas.microsoft.com/office/powerpoint/2010/main">
        <mc:Choice Requires="p14">
          <p:contentPart r:id="rId551" p14:bwMode="auto">
            <p14:nvContentPartPr>
              <p14:cNvPr id="278" name="Ink 277"/>
              <p14:cNvContentPartPr/>
              <p14:nvPr/>
            </p14:nvContentPartPr>
            <p14:xfrm>
              <a:off x="8775700" y="3009900"/>
              <a:ext cx="25400" cy="107950"/>
            </p14:xfrm>
          </p:contentPart>
        </mc:Choice>
        <mc:Fallback xmlns="">
          <p:pic>
            <p:nvPicPr>
              <p:cNvPr id="278" name="Ink 277"/>
            </p:nvPicPr>
            <p:blipFill>
              <a:blip r:embed="rId552"/>
            </p:blipFill>
            <p:spPr>
              <a:xfrm>
                <a:off x="8775700" y="3009900"/>
                <a:ext cx="25400" cy="107950"/>
              </a:xfrm>
              <a:prstGeom prst="rect"/>
            </p:spPr>
          </p:pic>
        </mc:Fallback>
      </mc:AlternateContent>
      <mc:AlternateContent xmlns:mc="http://schemas.openxmlformats.org/markup-compatibility/2006" xmlns:p14="http://schemas.microsoft.com/office/powerpoint/2010/main">
        <mc:Choice Requires="p14">
          <p:contentPart r:id="rId553" p14:bwMode="auto">
            <p14:nvContentPartPr>
              <p14:cNvPr id="279" name="Ink 278"/>
              <p14:cNvContentPartPr/>
              <p14:nvPr/>
            </p14:nvContentPartPr>
            <p14:xfrm>
              <a:off x="8921750" y="2978150"/>
              <a:ext cx="158750" cy="254000"/>
            </p14:xfrm>
          </p:contentPart>
        </mc:Choice>
        <mc:Fallback xmlns="">
          <p:pic>
            <p:nvPicPr>
              <p:cNvPr id="279" name="Ink 278"/>
            </p:nvPicPr>
            <p:blipFill>
              <a:blip r:embed="rId554"/>
            </p:blipFill>
            <p:spPr>
              <a:xfrm>
                <a:off x="8921750" y="2978150"/>
                <a:ext cx="158750" cy="254000"/>
              </a:xfrm>
              <a:prstGeom prst="rect"/>
            </p:spPr>
          </p:pic>
        </mc:Fallback>
      </mc:AlternateContent>
      <mc:AlternateContent xmlns:mc="http://schemas.openxmlformats.org/markup-compatibility/2006" xmlns:p14="http://schemas.microsoft.com/office/powerpoint/2010/main">
        <mc:Choice Requires="p14">
          <p:contentPart r:id="rId555" p14:bwMode="auto">
            <p14:nvContentPartPr>
              <p14:cNvPr id="280" name="Ink 279"/>
              <p14:cNvContentPartPr/>
              <p14:nvPr/>
            </p14:nvContentPartPr>
            <p14:xfrm>
              <a:off x="9277350" y="2914650"/>
              <a:ext cx="120650" cy="241300"/>
            </p14:xfrm>
          </p:contentPart>
        </mc:Choice>
        <mc:Fallback xmlns="">
          <p:pic>
            <p:nvPicPr>
              <p:cNvPr id="280" name="Ink 279"/>
            </p:nvPicPr>
            <p:blipFill>
              <a:blip r:embed="rId556"/>
            </p:blipFill>
            <p:spPr>
              <a:xfrm>
                <a:off x="9277350" y="2914650"/>
                <a:ext cx="120650" cy="241300"/>
              </a:xfrm>
              <a:prstGeom prst="rect"/>
            </p:spPr>
          </p:pic>
        </mc:Fallback>
      </mc:AlternateContent>
      <mc:AlternateContent xmlns:mc="http://schemas.openxmlformats.org/markup-compatibility/2006" xmlns:p14="http://schemas.microsoft.com/office/powerpoint/2010/main">
        <mc:Choice Requires="p14">
          <p:contentPart r:id="rId557" p14:bwMode="auto">
            <p14:nvContentPartPr>
              <p14:cNvPr id="281" name="Ink 280"/>
              <p14:cNvContentPartPr/>
              <p14:nvPr/>
            </p14:nvContentPartPr>
            <p14:xfrm>
              <a:off x="9398000" y="2946400"/>
              <a:ext cx="50800" cy="171450"/>
            </p14:xfrm>
          </p:contentPart>
        </mc:Choice>
        <mc:Fallback xmlns="">
          <p:pic>
            <p:nvPicPr>
              <p:cNvPr id="281" name="Ink 280"/>
            </p:nvPicPr>
            <p:blipFill>
              <a:blip r:embed="rId558"/>
            </p:blipFill>
            <p:spPr>
              <a:xfrm>
                <a:off x="9398000" y="2946400"/>
                <a:ext cx="50800" cy="171450"/>
              </a:xfrm>
              <a:prstGeom prst="rect"/>
            </p:spPr>
          </p:pic>
        </mc:Fallback>
      </mc:AlternateContent>
      <mc:AlternateContent xmlns:mc="http://schemas.openxmlformats.org/markup-compatibility/2006" xmlns:p14="http://schemas.microsoft.com/office/powerpoint/2010/main">
        <mc:Choice Requires="p14">
          <p:contentPart r:id="rId559" p14:bwMode="auto">
            <p14:nvContentPartPr>
              <p14:cNvPr id="282" name="Ink 281"/>
              <p14:cNvContentPartPr/>
              <p14:nvPr/>
            </p14:nvContentPartPr>
            <p14:xfrm>
              <a:off x="9347200" y="3041650"/>
              <a:ext cx="120650" cy="6350"/>
            </p14:xfrm>
          </p:contentPart>
        </mc:Choice>
        <mc:Fallback xmlns="">
          <p:pic>
            <p:nvPicPr>
              <p:cNvPr id="282" name="Ink 281"/>
            </p:nvPicPr>
            <p:blipFill>
              <a:blip r:embed="rId560"/>
            </p:blipFill>
            <p:spPr>
              <a:xfrm>
                <a:off x="9347200" y="3041650"/>
                <a:ext cx="120650" cy="6350"/>
              </a:xfrm>
              <a:prstGeom prst="rect"/>
            </p:spPr>
          </p:pic>
        </mc:Fallback>
      </mc:AlternateContent>
      <mc:AlternateContent xmlns:mc="http://schemas.openxmlformats.org/markup-compatibility/2006" xmlns:p14="http://schemas.microsoft.com/office/powerpoint/2010/main">
        <mc:Choice Requires="p14">
          <p:contentPart r:id="rId561" p14:bwMode="auto">
            <p14:nvContentPartPr>
              <p14:cNvPr id="283" name="Ink 282"/>
              <p14:cNvContentPartPr/>
              <p14:nvPr/>
            </p14:nvContentPartPr>
            <p14:xfrm>
              <a:off x="9512300" y="3028950"/>
              <a:ext cx="114300" cy="6350"/>
            </p14:xfrm>
          </p:contentPart>
        </mc:Choice>
        <mc:Fallback xmlns="">
          <p:pic>
            <p:nvPicPr>
              <p:cNvPr id="283" name="Ink 282"/>
            </p:nvPicPr>
            <p:blipFill>
              <a:blip r:embed="rId562"/>
            </p:blipFill>
            <p:spPr>
              <a:xfrm>
                <a:off x="9512300" y="3028950"/>
                <a:ext cx="114300" cy="6350"/>
              </a:xfrm>
              <a:prstGeom prst="rect"/>
            </p:spPr>
          </p:pic>
        </mc:Fallback>
      </mc:AlternateContent>
      <mc:AlternateContent xmlns:mc="http://schemas.openxmlformats.org/markup-compatibility/2006" xmlns:p14="http://schemas.microsoft.com/office/powerpoint/2010/main">
        <mc:Choice Requires="p14">
          <p:contentPart r:id="rId563" p14:bwMode="auto">
            <p14:nvContentPartPr>
              <p14:cNvPr id="284" name="Ink 283"/>
              <p14:cNvContentPartPr/>
              <p14:nvPr/>
            </p14:nvContentPartPr>
            <p14:xfrm>
              <a:off x="9639300" y="2965450"/>
              <a:ext cx="88900" cy="127000"/>
            </p14:xfrm>
          </p:contentPart>
        </mc:Choice>
        <mc:Fallback xmlns="">
          <p:pic>
            <p:nvPicPr>
              <p:cNvPr id="284" name="Ink 283"/>
            </p:nvPicPr>
            <p:blipFill>
              <a:blip r:embed="rId564"/>
            </p:blipFill>
            <p:spPr>
              <a:xfrm>
                <a:off x="9639300" y="2965450"/>
                <a:ext cx="88900" cy="127000"/>
              </a:xfrm>
              <a:prstGeom prst="rect"/>
            </p:spPr>
          </p:pic>
        </mc:Fallback>
      </mc:AlternateContent>
      <mc:AlternateContent xmlns:mc="http://schemas.openxmlformats.org/markup-compatibility/2006" xmlns:p14="http://schemas.microsoft.com/office/powerpoint/2010/main">
        <mc:Choice Requires="p14">
          <p:contentPart r:id="rId565" p14:bwMode="auto">
            <p14:nvContentPartPr>
              <p14:cNvPr id="285" name="Ink 284"/>
              <p14:cNvContentPartPr/>
              <p14:nvPr/>
            </p14:nvContentPartPr>
            <p14:xfrm>
              <a:off x="9734550" y="3048000"/>
              <a:ext cx="107950" cy="76200"/>
            </p14:xfrm>
          </p:contentPart>
        </mc:Choice>
        <mc:Fallback xmlns="">
          <p:pic>
            <p:nvPicPr>
              <p:cNvPr id="285" name="Ink 284"/>
            </p:nvPicPr>
            <p:blipFill>
              <a:blip r:embed="rId566"/>
            </p:blipFill>
            <p:spPr>
              <a:xfrm>
                <a:off x="9734550" y="3048000"/>
                <a:ext cx="107950" cy="76200"/>
              </a:xfrm>
              <a:prstGeom prst="rect"/>
            </p:spPr>
          </p:pic>
        </mc:Fallback>
      </mc:AlternateContent>
      <mc:AlternateContent xmlns:mc="http://schemas.openxmlformats.org/markup-compatibility/2006" xmlns:p14="http://schemas.microsoft.com/office/powerpoint/2010/main">
        <mc:Choice Requires="p14">
          <p:contentPart r:id="rId567" p14:bwMode="auto">
            <p14:nvContentPartPr>
              <p14:cNvPr id="286" name="Ink 285"/>
              <p14:cNvContentPartPr/>
              <p14:nvPr/>
            </p14:nvContentPartPr>
            <p14:xfrm>
              <a:off x="9804400" y="2863850"/>
              <a:ext cx="95250" cy="349250"/>
            </p14:xfrm>
          </p:contentPart>
        </mc:Choice>
        <mc:Fallback xmlns="">
          <p:pic>
            <p:nvPicPr>
              <p:cNvPr id="286" name="Ink 285"/>
            </p:nvPicPr>
            <p:blipFill>
              <a:blip r:embed="rId568"/>
            </p:blipFill>
            <p:spPr>
              <a:xfrm>
                <a:off x="9804400" y="2863850"/>
                <a:ext cx="95250" cy="349250"/>
              </a:xfrm>
              <a:prstGeom prst="rect"/>
            </p:spPr>
          </p:pic>
        </mc:Fallback>
      </mc:AlternateContent>
      <mc:AlternateContent xmlns:mc="http://schemas.openxmlformats.org/markup-compatibility/2006" xmlns:p14="http://schemas.microsoft.com/office/powerpoint/2010/main">
        <mc:Choice Requires="p14">
          <p:contentPart r:id="rId569" p14:bwMode="auto">
            <p14:nvContentPartPr>
              <p14:cNvPr id="287" name="Ink 286"/>
              <p14:cNvContentPartPr/>
              <p14:nvPr/>
            </p14:nvContentPartPr>
            <p14:xfrm>
              <a:off x="9988550" y="2921000"/>
              <a:ext cx="146050" cy="209550"/>
            </p14:xfrm>
          </p:contentPart>
        </mc:Choice>
        <mc:Fallback xmlns="">
          <p:pic>
            <p:nvPicPr>
              <p:cNvPr id="287" name="Ink 286"/>
            </p:nvPicPr>
            <p:blipFill>
              <a:blip r:embed="rId570"/>
            </p:blipFill>
            <p:spPr>
              <a:xfrm>
                <a:off x="9988550" y="2921000"/>
                <a:ext cx="146050" cy="209550"/>
              </a:xfrm>
              <a:prstGeom prst="rect"/>
            </p:spPr>
          </p:pic>
        </mc:Fallback>
      </mc:AlternateContent>
      <mc:AlternateContent xmlns:mc="http://schemas.openxmlformats.org/markup-compatibility/2006" xmlns:p14="http://schemas.microsoft.com/office/powerpoint/2010/main">
        <mc:Choice Requires="p14">
          <p:contentPart r:id="rId571" p14:bwMode="auto">
            <p14:nvContentPartPr>
              <p14:cNvPr id="288" name="Ink 287"/>
              <p14:cNvContentPartPr/>
              <p14:nvPr/>
            </p14:nvContentPartPr>
            <p14:xfrm>
              <a:off x="10179050" y="3028950"/>
              <a:ext cx="101600" cy="88900"/>
            </p14:xfrm>
          </p:contentPart>
        </mc:Choice>
        <mc:Fallback xmlns="">
          <p:pic>
            <p:nvPicPr>
              <p:cNvPr id="288" name="Ink 287"/>
            </p:nvPicPr>
            <p:blipFill>
              <a:blip r:embed="rId572"/>
            </p:blipFill>
            <p:spPr>
              <a:xfrm>
                <a:off x="10179050" y="3028950"/>
                <a:ext cx="101600" cy="88900"/>
              </a:xfrm>
              <a:prstGeom prst="rect"/>
            </p:spPr>
          </p:pic>
        </mc:Fallback>
      </mc:AlternateContent>
      <mc:AlternateContent xmlns:mc="http://schemas.openxmlformats.org/markup-compatibility/2006" xmlns:p14="http://schemas.microsoft.com/office/powerpoint/2010/main">
        <mc:Choice Requires="p14">
          <p:contentPart r:id="rId573" p14:bwMode="auto">
            <p14:nvContentPartPr>
              <p14:cNvPr id="289" name="Ink 288"/>
              <p14:cNvContentPartPr/>
              <p14:nvPr/>
            </p14:nvContentPartPr>
            <p14:xfrm>
              <a:off x="10293350" y="3098800"/>
              <a:ext cx="107950" cy="69850"/>
            </p14:xfrm>
          </p:contentPart>
        </mc:Choice>
        <mc:Fallback xmlns="">
          <p:pic>
            <p:nvPicPr>
              <p:cNvPr id="289" name="Ink 288"/>
            </p:nvPicPr>
            <p:blipFill>
              <a:blip r:embed="rId574"/>
            </p:blipFill>
            <p:spPr>
              <a:xfrm>
                <a:off x="10293350" y="3098800"/>
                <a:ext cx="107950" cy="69850"/>
              </a:xfrm>
              <a:prstGeom prst="rect"/>
            </p:spPr>
          </p:pic>
        </mc:Fallback>
      </mc:AlternateContent>
      <mc:AlternateContent xmlns:mc="http://schemas.openxmlformats.org/markup-compatibility/2006" xmlns:p14="http://schemas.microsoft.com/office/powerpoint/2010/main">
        <mc:Choice Requires="p14">
          <p:contentPart r:id="rId575" p14:bwMode="auto">
            <p14:nvContentPartPr>
              <p14:cNvPr id="290" name="Ink 289"/>
              <p14:cNvContentPartPr/>
              <p14:nvPr/>
            </p14:nvContentPartPr>
            <p14:xfrm>
              <a:off x="10356850" y="2876550"/>
              <a:ext cx="127000" cy="355600"/>
            </p14:xfrm>
          </p:contentPart>
        </mc:Choice>
        <mc:Fallback xmlns="">
          <p:pic>
            <p:nvPicPr>
              <p:cNvPr id="290" name="Ink 289"/>
            </p:nvPicPr>
            <p:blipFill>
              <a:blip r:embed="rId576"/>
            </p:blipFill>
            <p:spPr>
              <a:xfrm>
                <a:off x="10356850" y="2876550"/>
                <a:ext cx="127000" cy="355600"/>
              </a:xfrm>
              <a:prstGeom prst="rect"/>
            </p:spPr>
          </p:pic>
        </mc:Fallback>
      </mc:AlternateContent>
      <mc:AlternateContent xmlns:mc="http://schemas.openxmlformats.org/markup-compatibility/2006" xmlns:p14="http://schemas.microsoft.com/office/powerpoint/2010/main">
        <mc:Choice Requires="p14">
          <p:contentPart r:id="rId577" p14:bwMode="auto">
            <p14:nvContentPartPr>
              <p14:cNvPr id="291" name="Ink 290"/>
              <p14:cNvContentPartPr/>
              <p14:nvPr/>
            </p14:nvContentPartPr>
            <p14:xfrm>
              <a:off x="9969500" y="2876550"/>
              <a:ext cx="146050" cy="361950"/>
            </p14:xfrm>
          </p:contentPart>
        </mc:Choice>
        <mc:Fallback xmlns="">
          <p:pic>
            <p:nvPicPr>
              <p:cNvPr id="291" name="Ink 290"/>
            </p:nvPicPr>
            <p:blipFill>
              <a:blip r:embed="rId578"/>
            </p:blipFill>
            <p:spPr>
              <a:xfrm>
                <a:off x="9969500" y="2876550"/>
                <a:ext cx="146050" cy="361950"/>
              </a:xfrm>
              <a:prstGeom prst="rect"/>
            </p:spPr>
          </p:pic>
        </mc:Fallback>
      </mc:AlternateContent>
      <mc:AlternateContent xmlns:mc="http://schemas.openxmlformats.org/markup-compatibility/2006" xmlns:p14="http://schemas.microsoft.com/office/powerpoint/2010/main">
        <mc:Choice Requires="p14">
          <p:contentPart r:id="rId579" p14:bwMode="auto">
            <p14:nvContentPartPr>
              <p14:cNvPr id="292" name="Ink 291"/>
              <p14:cNvContentPartPr/>
              <p14:nvPr/>
            </p14:nvContentPartPr>
            <p14:xfrm>
              <a:off x="10598150" y="2940050"/>
              <a:ext cx="177800" cy="146050"/>
            </p14:xfrm>
          </p:contentPart>
        </mc:Choice>
        <mc:Fallback xmlns="">
          <p:pic>
            <p:nvPicPr>
              <p:cNvPr id="292" name="Ink 291"/>
            </p:nvPicPr>
            <p:blipFill>
              <a:blip r:embed="rId580"/>
            </p:blipFill>
            <p:spPr>
              <a:xfrm>
                <a:off x="10598150" y="2940050"/>
                <a:ext cx="177800" cy="146050"/>
              </a:xfrm>
              <a:prstGeom prst="rect"/>
            </p:spPr>
          </p:pic>
        </mc:Fallback>
      </mc:AlternateContent>
      <mc:AlternateContent xmlns:mc="http://schemas.openxmlformats.org/markup-compatibility/2006" xmlns:p14="http://schemas.microsoft.com/office/powerpoint/2010/main">
        <mc:Choice Requires="p14">
          <p:contentPart r:id="rId581" p14:bwMode="auto">
            <p14:nvContentPartPr>
              <p14:cNvPr id="293" name="Ink 292"/>
              <p14:cNvContentPartPr/>
              <p14:nvPr/>
            </p14:nvContentPartPr>
            <p14:xfrm>
              <a:off x="10795000" y="3009900"/>
              <a:ext cx="12700" cy="146050"/>
            </p14:xfrm>
          </p:contentPart>
        </mc:Choice>
        <mc:Fallback xmlns="">
          <p:pic>
            <p:nvPicPr>
              <p:cNvPr id="293" name="Ink 292"/>
            </p:nvPicPr>
            <p:blipFill>
              <a:blip r:embed="rId582"/>
            </p:blipFill>
            <p:spPr>
              <a:xfrm>
                <a:off x="10795000" y="3009900"/>
                <a:ext cx="12700" cy="146050"/>
              </a:xfrm>
              <a:prstGeom prst="rect"/>
            </p:spPr>
          </p:pic>
        </mc:Fallback>
      </mc:AlternateContent>
      <mc:AlternateContent xmlns:mc="http://schemas.openxmlformats.org/markup-compatibility/2006" xmlns:p14="http://schemas.microsoft.com/office/powerpoint/2010/main">
        <mc:Choice Requires="p14">
          <p:contentPart r:id="rId583" p14:bwMode="auto">
            <p14:nvContentPartPr>
              <p14:cNvPr id="294" name="Ink 293"/>
              <p14:cNvContentPartPr/>
              <p14:nvPr/>
            </p14:nvContentPartPr>
            <p14:xfrm>
              <a:off x="1035050" y="3981450"/>
              <a:ext cx="165100" cy="209550"/>
            </p14:xfrm>
          </p:contentPart>
        </mc:Choice>
        <mc:Fallback xmlns="">
          <p:pic>
            <p:nvPicPr>
              <p:cNvPr id="294" name="Ink 293"/>
            </p:nvPicPr>
            <p:blipFill>
              <a:blip r:embed="rId584"/>
            </p:blipFill>
            <p:spPr>
              <a:xfrm>
                <a:off x="1035050" y="3981450"/>
                <a:ext cx="165100" cy="209550"/>
              </a:xfrm>
              <a:prstGeom prst="rect"/>
            </p:spPr>
          </p:pic>
        </mc:Fallback>
      </mc:AlternateContent>
      <mc:AlternateContent xmlns:mc="http://schemas.openxmlformats.org/markup-compatibility/2006" xmlns:p14="http://schemas.microsoft.com/office/powerpoint/2010/main">
        <mc:Choice Requires="p14">
          <p:contentPart r:id="rId585" p14:bwMode="auto">
            <p14:nvContentPartPr>
              <p14:cNvPr id="295" name="Ink 294"/>
              <p14:cNvContentPartPr/>
              <p14:nvPr/>
            </p14:nvContentPartPr>
            <p14:xfrm>
              <a:off x="952500" y="5054600"/>
              <a:ext cx="177800" cy="215900"/>
            </p14:xfrm>
          </p:contentPart>
        </mc:Choice>
        <mc:Fallback xmlns="">
          <p:pic>
            <p:nvPicPr>
              <p:cNvPr id="295" name="Ink 294"/>
            </p:nvPicPr>
            <p:blipFill>
              <a:blip r:embed="rId586"/>
            </p:blipFill>
            <p:spPr>
              <a:xfrm>
                <a:off x="952500" y="5054600"/>
                <a:ext cx="177800" cy="215900"/>
              </a:xfrm>
              <a:prstGeom prst="rect"/>
            </p:spPr>
          </p:pic>
        </mc:Fallback>
      </mc:AlternateContent>
      <mc:AlternateContent xmlns:mc="http://schemas.openxmlformats.org/markup-compatibility/2006" xmlns:p14="http://schemas.microsoft.com/office/powerpoint/2010/main">
        <mc:Choice Requires="p14">
          <p:contentPart r:id="rId587" p14:bwMode="auto">
            <p14:nvContentPartPr>
              <p14:cNvPr id="296" name="Ink 295"/>
              <p14:cNvContentPartPr/>
              <p14:nvPr/>
            </p14:nvContentPartPr>
            <p14:xfrm>
              <a:off x="4267200" y="5359400"/>
              <a:ext cx="190500" cy="177800"/>
            </p14:xfrm>
          </p:contentPart>
        </mc:Choice>
        <mc:Fallback xmlns="">
          <p:pic>
            <p:nvPicPr>
              <p:cNvPr id="296" name="Ink 295"/>
            </p:nvPicPr>
            <p:blipFill>
              <a:blip r:embed="rId588"/>
            </p:blipFill>
            <p:spPr>
              <a:xfrm>
                <a:off x="4267200" y="5359400"/>
                <a:ext cx="190500" cy="177800"/>
              </a:xfrm>
              <a:prstGeom prst="rect"/>
            </p:spPr>
          </p:pic>
        </mc:Fallback>
      </mc:AlternateContent>
      <mc:AlternateContent xmlns:mc="http://schemas.openxmlformats.org/markup-compatibility/2006" xmlns:p14="http://schemas.microsoft.com/office/powerpoint/2010/main">
        <mc:Choice Requires="p14">
          <p:contentPart r:id="rId589" p14:bwMode="auto">
            <p14:nvContentPartPr>
              <p14:cNvPr id="297" name="Ink 296"/>
              <p14:cNvContentPartPr/>
              <p14:nvPr/>
            </p14:nvContentPartPr>
            <p14:xfrm>
              <a:off x="4502150" y="5530850"/>
              <a:ext cx="19050" cy="133350"/>
            </p14:xfrm>
          </p:contentPart>
        </mc:Choice>
        <mc:Fallback xmlns="">
          <p:pic>
            <p:nvPicPr>
              <p:cNvPr id="297" name="Ink 296"/>
            </p:nvPicPr>
            <p:blipFill>
              <a:blip r:embed="rId590"/>
            </p:blipFill>
            <p:spPr>
              <a:xfrm>
                <a:off x="4502150" y="5530850"/>
                <a:ext cx="19050" cy="133350"/>
              </a:xfrm>
              <a:prstGeom prst="rect"/>
            </p:spPr>
          </p:pic>
        </mc:Fallback>
      </mc:AlternateContent>
      <mc:AlternateContent xmlns:mc="http://schemas.openxmlformats.org/markup-compatibility/2006" xmlns:p14="http://schemas.microsoft.com/office/powerpoint/2010/main">
        <mc:Choice Requires="p14">
          <p:contentPart r:id="rId591" p14:bwMode="auto">
            <p14:nvContentPartPr>
              <p14:cNvPr id="298" name="Ink 297"/>
              <p14:cNvContentPartPr/>
              <p14:nvPr/>
            </p14:nvContentPartPr>
            <p14:xfrm>
              <a:off x="4635500" y="5321300"/>
              <a:ext cx="146050" cy="266700"/>
            </p14:xfrm>
          </p:contentPart>
        </mc:Choice>
        <mc:Fallback xmlns="">
          <p:pic>
            <p:nvPicPr>
              <p:cNvPr id="298" name="Ink 297"/>
            </p:nvPicPr>
            <p:blipFill>
              <a:blip r:embed="rId592"/>
            </p:blipFill>
            <p:spPr>
              <a:xfrm>
                <a:off x="4635500" y="5321300"/>
                <a:ext cx="146050" cy="266700"/>
              </a:xfrm>
              <a:prstGeom prst="rect"/>
            </p:spPr>
          </p:pic>
        </mc:Fallback>
      </mc:AlternateContent>
      <mc:AlternateContent xmlns:mc="http://schemas.openxmlformats.org/markup-compatibility/2006" xmlns:p14="http://schemas.microsoft.com/office/powerpoint/2010/main">
        <mc:Choice Requires="p14">
          <p:contentPart r:id="rId593" p14:bwMode="auto">
            <p14:nvContentPartPr>
              <p14:cNvPr id="299" name="Ink 298"/>
              <p14:cNvContentPartPr/>
              <p14:nvPr/>
            </p14:nvContentPartPr>
            <p14:xfrm>
              <a:off x="4775200" y="5391150"/>
              <a:ext cx="12700" cy="139700"/>
            </p14:xfrm>
          </p:contentPart>
        </mc:Choice>
        <mc:Fallback xmlns="">
          <p:pic>
            <p:nvPicPr>
              <p:cNvPr id="299" name="Ink 298"/>
            </p:nvPicPr>
            <p:blipFill>
              <a:blip r:embed="rId594"/>
            </p:blipFill>
            <p:spPr>
              <a:xfrm>
                <a:off x="4775200" y="5391150"/>
                <a:ext cx="12700" cy="139700"/>
              </a:xfrm>
              <a:prstGeom prst="rect"/>
            </p:spPr>
          </p:pic>
        </mc:Fallback>
      </mc:AlternateContent>
      <mc:AlternateContent xmlns:mc="http://schemas.openxmlformats.org/markup-compatibility/2006" xmlns:p14="http://schemas.microsoft.com/office/powerpoint/2010/main">
        <mc:Choice Requires="p14">
          <p:contentPart r:id="rId595" p14:bwMode="auto">
            <p14:nvContentPartPr>
              <p14:cNvPr id="300" name="Ink 299"/>
              <p14:cNvContentPartPr/>
              <p14:nvPr/>
            </p14:nvContentPartPr>
            <p14:xfrm>
              <a:off x="4914900" y="5321300"/>
              <a:ext cx="69850" cy="266700"/>
            </p14:xfrm>
          </p:contentPart>
        </mc:Choice>
        <mc:Fallback xmlns="">
          <p:pic>
            <p:nvPicPr>
              <p:cNvPr id="300" name="Ink 299"/>
            </p:nvPicPr>
            <p:blipFill>
              <a:blip r:embed="rId596"/>
            </p:blipFill>
            <p:spPr>
              <a:xfrm>
                <a:off x="4914900" y="5321300"/>
                <a:ext cx="69850" cy="266700"/>
              </a:xfrm>
              <a:prstGeom prst="rect"/>
            </p:spPr>
          </p:pic>
        </mc:Fallback>
      </mc:AlternateContent>
      <mc:AlternateContent xmlns:mc="http://schemas.openxmlformats.org/markup-compatibility/2006" xmlns:p14="http://schemas.microsoft.com/office/powerpoint/2010/main">
        <mc:Choice Requires="p14">
          <p:contentPart r:id="rId597" p14:bwMode="auto">
            <p14:nvContentPartPr>
              <p14:cNvPr id="301" name="Ink 300"/>
              <p14:cNvContentPartPr/>
              <p14:nvPr/>
            </p14:nvContentPartPr>
            <p14:xfrm>
              <a:off x="5099050" y="5441950"/>
              <a:ext cx="82550" cy="6350"/>
            </p14:xfrm>
          </p:contentPart>
        </mc:Choice>
        <mc:Fallback xmlns="">
          <p:pic>
            <p:nvPicPr>
              <p:cNvPr id="301" name="Ink 300"/>
            </p:nvPicPr>
            <p:blipFill>
              <a:blip r:embed="rId598"/>
            </p:blipFill>
            <p:spPr>
              <a:xfrm>
                <a:off x="5099050" y="5441950"/>
                <a:ext cx="82550" cy="6350"/>
              </a:xfrm>
              <a:prstGeom prst="rect"/>
            </p:spPr>
          </p:pic>
        </mc:Fallback>
      </mc:AlternateContent>
      <mc:AlternateContent xmlns:mc="http://schemas.openxmlformats.org/markup-compatibility/2006" xmlns:p14="http://schemas.microsoft.com/office/powerpoint/2010/main">
        <mc:Choice Requires="p14">
          <p:contentPart r:id="rId599" p14:bwMode="auto">
            <p14:nvContentPartPr>
              <p14:cNvPr id="302" name="Ink 301"/>
              <p14:cNvContentPartPr/>
              <p14:nvPr/>
            </p14:nvContentPartPr>
            <p14:xfrm>
              <a:off x="5099050" y="5499100"/>
              <a:ext cx="127000" cy="25400"/>
            </p14:xfrm>
          </p:contentPart>
        </mc:Choice>
        <mc:Fallback xmlns="">
          <p:pic>
            <p:nvPicPr>
              <p:cNvPr id="302" name="Ink 301"/>
            </p:nvPicPr>
            <p:blipFill>
              <a:blip r:embed="rId600"/>
            </p:blipFill>
            <p:spPr>
              <a:xfrm>
                <a:off x="5099050" y="5499100"/>
                <a:ext cx="127000" cy="25400"/>
              </a:xfrm>
              <a:prstGeom prst="rect"/>
            </p:spPr>
          </p:pic>
        </mc:Fallback>
      </mc:AlternateContent>
      <mc:AlternateContent xmlns:mc="http://schemas.openxmlformats.org/markup-compatibility/2006" xmlns:p14="http://schemas.microsoft.com/office/powerpoint/2010/main">
        <mc:Choice Requires="p14">
          <p:contentPart r:id="rId601" p14:bwMode="auto">
            <p14:nvContentPartPr>
              <p14:cNvPr id="303" name="Ink 302"/>
              <p14:cNvContentPartPr/>
              <p14:nvPr/>
            </p14:nvContentPartPr>
            <p14:xfrm>
              <a:off x="5314950" y="5378450"/>
              <a:ext cx="184150" cy="146050"/>
            </p14:xfrm>
          </p:contentPart>
        </mc:Choice>
        <mc:Fallback xmlns="">
          <p:pic>
            <p:nvPicPr>
              <p:cNvPr id="303" name="Ink 302"/>
            </p:nvPicPr>
            <p:blipFill>
              <a:blip r:embed="rId602"/>
            </p:blipFill>
            <p:spPr>
              <a:xfrm>
                <a:off x="5314950" y="5378450"/>
                <a:ext cx="184150" cy="146050"/>
              </a:xfrm>
              <a:prstGeom prst="rect"/>
            </p:spPr>
          </p:pic>
        </mc:Fallback>
      </mc:AlternateContent>
      <mc:AlternateContent xmlns:mc="http://schemas.openxmlformats.org/markup-compatibility/2006" xmlns:p14="http://schemas.microsoft.com/office/powerpoint/2010/main">
        <mc:Choice Requires="p14">
          <p:contentPart r:id="rId603" p14:bwMode="auto">
            <p14:nvContentPartPr>
              <p14:cNvPr id="304" name="Ink 303"/>
              <p14:cNvContentPartPr/>
              <p14:nvPr/>
            </p14:nvContentPartPr>
            <p14:xfrm>
              <a:off x="5568950" y="5461000"/>
              <a:ext cx="19050" cy="114300"/>
            </p14:xfrm>
          </p:contentPart>
        </mc:Choice>
        <mc:Fallback xmlns="">
          <p:pic>
            <p:nvPicPr>
              <p:cNvPr id="304" name="Ink 303"/>
            </p:nvPicPr>
            <p:blipFill>
              <a:blip r:embed="rId604"/>
            </p:blipFill>
            <p:spPr>
              <a:xfrm>
                <a:off x="5568950" y="5461000"/>
                <a:ext cx="19050" cy="114300"/>
              </a:xfrm>
              <a:prstGeom prst="rect"/>
            </p:spPr>
          </p:pic>
        </mc:Fallback>
      </mc:AlternateContent>
      <mc:AlternateContent xmlns:mc="http://schemas.openxmlformats.org/markup-compatibility/2006" xmlns:p14="http://schemas.microsoft.com/office/powerpoint/2010/main">
        <mc:Choice Requires="p14">
          <p:contentPart r:id="rId605" p14:bwMode="auto">
            <p14:nvContentPartPr>
              <p14:cNvPr id="305" name="Ink 304"/>
              <p14:cNvContentPartPr/>
              <p14:nvPr/>
            </p14:nvContentPartPr>
            <p14:xfrm>
              <a:off x="5702300" y="5289550"/>
              <a:ext cx="82550" cy="247650"/>
            </p14:xfrm>
          </p:contentPart>
        </mc:Choice>
        <mc:Fallback xmlns="">
          <p:pic>
            <p:nvPicPr>
              <p:cNvPr id="305" name="Ink 304"/>
            </p:nvPicPr>
            <p:blipFill>
              <a:blip r:embed="rId606"/>
            </p:blipFill>
            <p:spPr>
              <a:xfrm>
                <a:off x="5702300" y="5289550"/>
                <a:ext cx="82550" cy="247650"/>
              </a:xfrm>
              <a:prstGeom prst="rect"/>
            </p:spPr>
          </p:pic>
        </mc:Fallback>
      </mc:AlternateContent>
      <mc:AlternateContent xmlns:mc="http://schemas.openxmlformats.org/markup-compatibility/2006" xmlns:p14="http://schemas.microsoft.com/office/powerpoint/2010/main">
        <mc:Choice Requires="p14">
          <p:contentPart r:id="rId607" p14:bwMode="auto">
            <p14:nvContentPartPr>
              <p14:cNvPr id="306" name="Ink 305"/>
              <p14:cNvContentPartPr/>
              <p14:nvPr/>
            </p14:nvContentPartPr>
            <p14:xfrm>
              <a:off x="5803900" y="5378450"/>
              <a:ext cx="76200" cy="120650"/>
            </p14:xfrm>
          </p:contentPart>
        </mc:Choice>
        <mc:Fallback xmlns="">
          <p:pic>
            <p:nvPicPr>
              <p:cNvPr id="306" name="Ink 305"/>
            </p:nvPicPr>
            <p:blipFill>
              <a:blip r:embed="rId608"/>
            </p:blipFill>
            <p:spPr>
              <a:xfrm>
                <a:off x="5803900" y="5378450"/>
                <a:ext cx="76200" cy="120650"/>
              </a:xfrm>
              <a:prstGeom prst="rect"/>
            </p:spPr>
          </p:pic>
        </mc:Fallback>
      </mc:AlternateContent>
      <mc:AlternateContent xmlns:mc="http://schemas.openxmlformats.org/markup-compatibility/2006" xmlns:p14="http://schemas.microsoft.com/office/powerpoint/2010/main">
        <mc:Choice Requires="p14">
          <p:contentPart r:id="rId609" p14:bwMode="auto">
            <p14:nvContentPartPr>
              <p14:cNvPr id="307" name="Ink 306"/>
              <p14:cNvContentPartPr/>
              <p14:nvPr/>
            </p14:nvContentPartPr>
            <p14:xfrm>
              <a:off x="5899150" y="5289550"/>
              <a:ext cx="82550" cy="247650"/>
            </p14:xfrm>
          </p:contentPart>
        </mc:Choice>
        <mc:Fallback xmlns="">
          <p:pic>
            <p:nvPicPr>
              <p:cNvPr id="307" name="Ink 306"/>
            </p:nvPicPr>
            <p:blipFill>
              <a:blip r:embed="rId610"/>
            </p:blipFill>
            <p:spPr>
              <a:xfrm>
                <a:off x="5899150" y="5289550"/>
                <a:ext cx="82550" cy="247650"/>
              </a:xfrm>
              <a:prstGeom prst="rect"/>
            </p:spPr>
          </p:pic>
        </mc:Fallback>
      </mc:AlternateContent>
      <mc:AlternateContent xmlns:mc="http://schemas.openxmlformats.org/markup-compatibility/2006" xmlns:p14="http://schemas.microsoft.com/office/powerpoint/2010/main">
        <mc:Choice Requires="p14">
          <p:contentPart r:id="rId611" p14:bwMode="auto">
            <p14:nvContentPartPr>
              <p14:cNvPr id="308" name="Ink 307"/>
              <p14:cNvContentPartPr/>
              <p14:nvPr/>
            </p14:nvContentPartPr>
            <p14:xfrm>
              <a:off x="6070600" y="5372100"/>
              <a:ext cx="171450" cy="12700"/>
            </p14:xfrm>
          </p:contentPart>
        </mc:Choice>
        <mc:Fallback xmlns="">
          <p:pic>
            <p:nvPicPr>
              <p:cNvPr id="308" name="Ink 307"/>
            </p:nvPicPr>
            <p:blipFill>
              <a:blip r:embed="rId612"/>
            </p:blipFill>
            <p:spPr>
              <a:xfrm>
                <a:off x="6070600" y="5372100"/>
                <a:ext cx="171450" cy="12700"/>
              </a:xfrm>
              <a:prstGeom prst="rect"/>
            </p:spPr>
          </p:pic>
        </mc:Fallback>
      </mc:AlternateContent>
      <mc:AlternateContent xmlns:mc="http://schemas.openxmlformats.org/markup-compatibility/2006" xmlns:p14="http://schemas.microsoft.com/office/powerpoint/2010/main">
        <mc:Choice Requires="p14">
          <p:contentPart r:id="rId613" p14:bwMode="auto">
            <p14:nvContentPartPr>
              <p14:cNvPr id="309" name="Ink 308"/>
              <p14:cNvContentPartPr/>
              <p14:nvPr/>
            </p14:nvContentPartPr>
            <p14:xfrm>
              <a:off x="6356350" y="5295900"/>
              <a:ext cx="273050" cy="361950"/>
            </p14:xfrm>
          </p:contentPart>
        </mc:Choice>
        <mc:Fallback xmlns="">
          <p:pic>
            <p:nvPicPr>
              <p:cNvPr id="309" name="Ink 308"/>
            </p:nvPicPr>
            <p:blipFill>
              <a:blip r:embed="rId614"/>
            </p:blipFill>
            <p:spPr>
              <a:xfrm>
                <a:off x="6356350" y="5295900"/>
                <a:ext cx="273050" cy="361950"/>
              </a:xfrm>
              <a:prstGeom prst="rect"/>
            </p:spPr>
          </p:pic>
        </mc:Fallback>
      </mc:AlternateContent>
      <mc:AlternateContent xmlns:mc="http://schemas.openxmlformats.org/markup-compatibility/2006" xmlns:p14="http://schemas.microsoft.com/office/powerpoint/2010/main">
        <mc:Choice Requires="p14">
          <p:contentPart r:id="rId615" p14:bwMode="auto">
            <p14:nvContentPartPr>
              <p14:cNvPr id="310" name="Ink 309"/>
              <p14:cNvContentPartPr/>
              <p14:nvPr/>
            </p14:nvContentPartPr>
            <p14:xfrm>
              <a:off x="6845300" y="5194300"/>
              <a:ext cx="158750" cy="209550"/>
            </p14:xfrm>
          </p:contentPart>
        </mc:Choice>
        <mc:Fallback xmlns="">
          <p:pic>
            <p:nvPicPr>
              <p:cNvPr id="310" name="Ink 309"/>
            </p:nvPicPr>
            <p:blipFill>
              <a:blip r:embed="rId616"/>
            </p:blipFill>
            <p:spPr>
              <a:xfrm>
                <a:off x="6845300" y="5194300"/>
                <a:ext cx="158750" cy="209550"/>
              </a:xfrm>
              <a:prstGeom prst="rect"/>
            </p:spPr>
          </p:pic>
        </mc:Fallback>
      </mc:AlternateContent>
      <mc:AlternateContent xmlns:mc="http://schemas.openxmlformats.org/markup-compatibility/2006" xmlns:p14="http://schemas.microsoft.com/office/powerpoint/2010/main">
        <mc:Choice Requires="p14">
          <p:contentPart r:id="rId617" p14:bwMode="auto">
            <p14:nvContentPartPr>
              <p14:cNvPr id="311" name="Ink 310"/>
              <p14:cNvContentPartPr/>
              <p14:nvPr/>
            </p14:nvContentPartPr>
            <p14:xfrm>
              <a:off x="7067550" y="5213350"/>
              <a:ext cx="88900" cy="190500"/>
            </p14:xfrm>
          </p:contentPart>
        </mc:Choice>
        <mc:Fallback xmlns="">
          <p:pic>
            <p:nvPicPr>
              <p:cNvPr id="311" name="Ink 310"/>
            </p:nvPicPr>
            <p:blipFill>
              <a:blip r:embed="rId618"/>
            </p:blipFill>
            <p:spPr>
              <a:xfrm>
                <a:off x="7067550" y="5213350"/>
                <a:ext cx="88900" cy="190500"/>
              </a:xfrm>
              <a:prstGeom prst="rect"/>
            </p:spPr>
          </p:pic>
        </mc:Fallback>
      </mc:AlternateContent>
      <mc:AlternateContent xmlns:mc="http://schemas.openxmlformats.org/markup-compatibility/2006" xmlns:p14="http://schemas.microsoft.com/office/powerpoint/2010/main">
        <mc:Choice Requires="p14">
          <p:contentPart r:id="rId619" p14:bwMode="auto">
            <p14:nvContentPartPr>
              <p14:cNvPr id="312" name="Ink 311"/>
              <p14:cNvContentPartPr/>
              <p14:nvPr/>
            </p14:nvContentPartPr>
            <p14:xfrm>
              <a:off x="7086600" y="5270500"/>
              <a:ext cx="76200" cy="50800"/>
            </p14:xfrm>
          </p:contentPart>
        </mc:Choice>
        <mc:Fallback xmlns="">
          <p:pic>
            <p:nvPicPr>
              <p:cNvPr id="312" name="Ink 311"/>
            </p:nvPicPr>
            <p:blipFill>
              <a:blip r:embed="rId620"/>
            </p:blipFill>
            <p:spPr>
              <a:xfrm>
                <a:off x="7086600" y="5270500"/>
                <a:ext cx="76200" cy="50800"/>
              </a:xfrm>
              <a:prstGeom prst="rect"/>
            </p:spPr>
          </p:pic>
        </mc:Fallback>
      </mc:AlternateContent>
      <mc:AlternateContent xmlns:mc="http://schemas.openxmlformats.org/markup-compatibility/2006" xmlns:p14="http://schemas.microsoft.com/office/powerpoint/2010/main">
        <mc:Choice Requires="p14">
          <p:contentPart r:id="rId621" p14:bwMode="auto">
            <p14:nvContentPartPr>
              <p14:cNvPr id="313" name="Ink 312"/>
              <p14:cNvContentPartPr/>
              <p14:nvPr/>
            </p14:nvContentPartPr>
            <p14:xfrm>
              <a:off x="7092950" y="5200650"/>
              <a:ext cx="63500" cy="38100"/>
            </p14:xfrm>
          </p:contentPart>
        </mc:Choice>
        <mc:Fallback xmlns="">
          <p:pic>
            <p:nvPicPr>
              <p:cNvPr id="313" name="Ink 312"/>
            </p:nvPicPr>
            <p:blipFill>
              <a:blip r:embed="rId622"/>
            </p:blipFill>
            <p:spPr>
              <a:xfrm>
                <a:off x="7092950" y="5200650"/>
                <a:ext cx="63500" cy="38100"/>
              </a:xfrm>
              <a:prstGeom prst="rect"/>
            </p:spPr>
          </p:pic>
        </mc:Fallback>
      </mc:AlternateContent>
      <mc:AlternateContent xmlns:mc="http://schemas.openxmlformats.org/markup-compatibility/2006" xmlns:p14="http://schemas.microsoft.com/office/powerpoint/2010/main">
        <mc:Choice Requires="p14">
          <p:contentPart r:id="rId623" p14:bwMode="auto">
            <p14:nvContentPartPr>
              <p14:cNvPr id="314" name="Ink 313"/>
              <p14:cNvContentPartPr/>
              <p14:nvPr/>
            </p14:nvContentPartPr>
            <p14:xfrm>
              <a:off x="7156450" y="5092700"/>
              <a:ext cx="165100" cy="127000"/>
            </p14:xfrm>
          </p:contentPart>
        </mc:Choice>
        <mc:Fallback xmlns="">
          <p:pic>
            <p:nvPicPr>
              <p:cNvPr id="314" name="Ink 313"/>
            </p:nvPicPr>
            <p:blipFill>
              <a:blip r:embed="rId624"/>
            </p:blipFill>
            <p:spPr>
              <a:xfrm>
                <a:off x="7156450" y="5092700"/>
                <a:ext cx="165100" cy="127000"/>
              </a:xfrm>
              <a:prstGeom prst="rect"/>
            </p:spPr>
          </p:pic>
        </mc:Fallback>
      </mc:AlternateContent>
      <mc:AlternateContent xmlns:mc="http://schemas.openxmlformats.org/markup-compatibility/2006" xmlns:p14="http://schemas.microsoft.com/office/powerpoint/2010/main">
        <mc:Choice Requires="p14">
          <p:contentPart r:id="rId625" p14:bwMode="auto">
            <p14:nvContentPartPr>
              <p14:cNvPr id="315" name="Ink 314"/>
              <p14:cNvContentPartPr/>
              <p14:nvPr/>
            </p14:nvContentPartPr>
            <p14:xfrm>
              <a:off x="6692900" y="5467350"/>
              <a:ext cx="755650" cy="57150"/>
            </p14:xfrm>
          </p:contentPart>
        </mc:Choice>
        <mc:Fallback xmlns="">
          <p:pic>
            <p:nvPicPr>
              <p:cNvPr id="315" name="Ink 314"/>
            </p:nvPicPr>
            <p:blipFill>
              <a:blip r:embed="rId626"/>
            </p:blipFill>
            <p:spPr>
              <a:xfrm>
                <a:off x="6692900" y="5467350"/>
                <a:ext cx="755650" cy="57150"/>
              </a:xfrm>
              <a:prstGeom prst="rect"/>
            </p:spPr>
          </p:pic>
        </mc:Fallback>
      </mc:AlternateContent>
      <mc:AlternateContent xmlns:mc="http://schemas.openxmlformats.org/markup-compatibility/2006" xmlns:p14="http://schemas.microsoft.com/office/powerpoint/2010/main">
        <mc:Choice Requires="p14">
          <p:contentPart r:id="rId627" p14:bwMode="auto">
            <p14:nvContentPartPr>
              <p14:cNvPr id="316" name="Ink 315"/>
              <p14:cNvContentPartPr/>
              <p14:nvPr/>
            </p14:nvContentPartPr>
            <p14:xfrm>
              <a:off x="6877050" y="5626100"/>
              <a:ext cx="158750" cy="184150"/>
            </p14:xfrm>
          </p:contentPart>
        </mc:Choice>
        <mc:Fallback xmlns="">
          <p:pic>
            <p:nvPicPr>
              <p:cNvPr id="316" name="Ink 315"/>
            </p:nvPicPr>
            <p:blipFill>
              <a:blip r:embed="rId628"/>
            </p:blipFill>
            <p:spPr>
              <a:xfrm>
                <a:off x="6877050" y="5626100"/>
                <a:ext cx="158750" cy="184150"/>
              </a:xfrm>
              <a:prstGeom prst="rect"/>
            </p:spPr>
          </p:pic>
        </mc:Fallback>
      </mc:AlternateContent>
      <mc:AlternateContent xmlns:mc="http://schemas.openxmlformats.org/markup-compatibility/2006" xmlns:p14="http://schemas.microsoft.com/office/powerpoint/2010/main">
        <mc:Choice Requires="p14">
          <p:contentPart r:id="rId629" p14:bwMode="auto">
            <p14:nvContentPartPr>
              <p14:cNvPr id="317" name="Ink 316"/>
              <p14:cNvContentPartPr/>
              <p14:nvPr/>
            </p14:nvContentPartPr>
            <p14:xfrm>
              <a:off x="7118350" y="5638800"/>
              <a:ext cx="158750" cy="133350"/>
            </p14:xfrm>
          </p:contentPart>
        </mc:Choice>
        <mc:Fallback xmlns="">
          <p:pic>
            <p:nvPicPr>
              <p:cNvPr id="317" name="Ink 316"/>
            </p:nvPicPr>
            <p:blipFill>
              <a:blip r:embed="rId630"/>
            </p:blipFill>
            <p:spPr>
              <a:xfrm>
                <a:off x="7118350" y="5638800"/>
                <a:ext cx="158750" cy="133350"/>
              </a:xfrm>
              <a:prstGeom prst="rect"/>
            </p:spPr>
          </p:pic>
        </mc:Fallback>
      </mc:AlternateContent>
      <mc:AlternateContent xmlns:mc="http://schemas.openxmlformats.org/markup-compatibility/2006" xmlns:p14="http://schemas.microsoft.com/office/powerpoint/2010/main">
        <mc:Choice Requires="p14">
          <p:contentPart r:id="rId631" p14:bwMode="auto">
            <p14:nvContentPartPr>
              <p14:cNvPr id="318" name="Ink 317"/>
              <p14:cNvContentPartPr/>
              <p14:nvPr/>
            </p14:nvContentPartPr>
            <p14:xfrm>
              <a:off x="7346950" y="5715000"/>
              <a:ext cx="12700" cy="158750"/>
            </p14:xfrm>
          </p:contentPart>
        </mc:Choice>
        <mc:Fallback xmlns="">
          <p:pic>
            <p:nvPicPr>
              <p:cNvPr id="318" name="Ink 317"/>
            </p:nvPicPr>
            <p:blipFill>
              <a:blip r:embed="rId632"/>
            </p:blipFill>
            <p:spPr>
              <a:xfrm>
                <a:off x="7346950" y="5715000"/>
                <a:ext cx="12700" cy="158750"/>
              </a:xfrm>
              <a:prstGeom prst="rect"/>
            </p:spPr>
          </p:pic>
        </mc:Fallback>
      </mc:AlternateContent>
      <mc:AlternateContent xmlns:mc="http://schemas.openxmlformats.org/markup-compatibility/2006" xmlns:p14="http://schemas.microsoft.com/office/powerpoint/2010/main">
        <mc:Choice Requires="p14">
          <p:contentPart r:id="rId633" p14:bwMode="auto">
            <p14:nvContentPartPr>
              <p14:cNvPr id="319" name="Ink 318"/>
              <p14:cNvContentPartPr/>
              <p14:nvPr/>
            </p14:nvContentPartPr>
            <p14:xfrm>
              <a:off x="5486400" y="3625850"/>
              <a:ext cx="3162300" cy="349250"/>
            </p14:xfrm>
          </p:contentPart>
        </mc:Choice>
        <mc:Fallback xmlns="">
          <p:pic>
            <p:nvPicPr>
              <p:cNvPr id="319" name="Ink 318"/>
            </p:nvPicPr>
            <p:blipFill>
              <a:blip r:embed="rId634"/>
            </p:blipFill>
            <p:spPr>
              <a:xfrm>
                <a:off x="5486400" y="3625850"/>
                <a:ext cx="3162300" cy="349250"/>
              </a:xfrm>
              <a:prstGeom prst="rect"/>
            </p:spPr>
          </p:pic>
        </mc:Fallback>
      </mc:AlternateContent>
      <mc:AlternateContent xmlns:mc="http://schemas.openxmlformats.org/markup-compatibility/2006" xmlns:p14="http://schemas.microsoft.com/office/powerpoint/2010/main">
        <mc:Choice Requires="p14">
          <p:contentPart r:id="rId635" p14:bwMode="auto">
            <p14:nvContentPartPr>
              <p14:cNvPr id="320" name="Ink 319"/>
              <p14:cNvContentPartPr/>
              <p14:nvPr/>
            </p14:nvContentPartPr>
            <p14:xfrm>
              <a:off x="4432300" y="6038850"/>
              <a:ext cx="127000" cy="184150"/>
            </p14:xfrm>
          </p:contentPart>
        </mc:Choice>
        <mc:Fallback xmlns="">
          <p:pic>
            <p:nvPicPr>
              <p:cNvPr id="320" name="Ink 319"/>
            </p:nvPicPr>
            <p:blipFill>
              <a:blip r:embed="rId636"/>
            </p:blipFill>
            <p:spPr>
              <a:xfrm>
                <a:off x="4432300" y="6038850"/>
                <a:ext cx="127000" cy="184150"/>
              </a:xfrm>
              <a:prstGeom prst="rect"/>
            </p:spPr>
          </p:pic>
        </mc:Fallback>
      </mc:AlternateContent>
      <mc:AlternateContent xmlns:mc="http://schemas.openxmlformats.org/markup-compatibility/2006" xmlns:p14="http://schemas.microsoft.com/office/powerpoint/2010/main">
        <mc:Choice Requires="p14">
          <p:contentPart r:id="rId637" p14:bwMode="auto">
            <p14:nvContentPartPr>
              <p14:cNvPr id="321" name="Ink 320"/>
              <p14:cNvContentPartPr/>
              <p14:nvPr/>
            </p14:nvContentPartPr>
            <p14:xfrm>
              <a:off x="4648200" y="6051550"/>
              <a:ext cx="69850" cy="158750"/>
            </p14:xfrm>
          </p:contentPart>
        </mc:Choice>
        <mc:Fallback xmlns="">
          <p:pic>
            <p:nvPicPr>
              <p:cNvPr id="321" name="Ink 320"/>
            </p:nvPicPr>
            <p:blipFill>
              <a:blip r:embed="rId638"/>
            </p:blipFill>
            <p:spPr>
              <a:xfrm>
                <a:off x="4648200" y="6051550"/>
                <a:ext cx="69850" cy="158750"/>
              </a:xfrm>
              <a:prstGeom prst="rect"/>
            </p:spPr>
          </p:pic>
        </mc:Fallback>
      </mc:AlternateContent>
      <mc:AlternateContent xmlns:mc="http://schemas.openxmlformats.org/markup-compatibility/2006" xmlns:p14="http://schemas.microsoft.com/office/powerpoint/2010/main">
        <mc:Choice Requires="p14">
          <p:contentPart r:id="rId639" p14:bwMode="auto">
            <p14:nvContentPartPr>
              <p14:cNvPr id="322" name="Ink 321"/>
              <p14:cNvContentPartPr/>
              <p14:nvPr/>
            </p14:nvContentPartPr>
            <p14:xfrm>
              <a:off x="4648200" y="6019800"/>
              <a:ext cx="88900" cy="31750"/>
            </p14:xfrm>
          </p:contentPart>
        </mc:Choice>
        <mc:Fallback xmlns="">
          <p:pic>
            <p:nvPicPr>
              <p:cNvPr id="322" name="Ink 321"/>
            </p:nvPicPr>
            <p:blipFill>
              <a:blip r:embed="rId640"/>
            </p:blipFill>
            <p:spPr>
              <a:xfrm>
                <a:off x="4648200" y="6019800"/>
                <a:ext cx="88900" cy="31750"/>
              </a:xfrm>
              <a:prstGeom prst="rect"/>
            </p:spPr>
          </p:pic>
        </mc:Fallback>
      </mc:AlternateContent>
      <mc:AlternateContent xmlns:mc="http://schemas.openxmlformats.org/markup-compatibility/2006" xmlns:p14="http://schemas.microsoft.com/office/powerpoint/2010/main">
        <mc:Choice Requires="p14">
          <p:contentPart r:id="rId641" p14:bwMode="auto">
            <p14:nvContentPartPr>
              <p14:cNvPr id="323" name="Ink 322"/>
              <p14:cNvContentPartPr/>
              <p14:nvPr/>
            </p14:nvContentPartPr>
            <p14:xfrm>
              <a:off x="4749800" y="5949950"/>
              <a:ext cx="165100" cy="107950"/>
            </p14:xfrm>
          </p:contentPart>
        </mc:Choice>
        <mc:Fallback xmlns="">
          <p:pic>
            <p:nvPicPr>
              <p:cNvPr id="323" name="Ink 322"/>
            </p:nvPicPr>
            <p:blipFill>
              <a:blip r:embed="rId642"/>
            </p:blipFill>
            <p:spPr>
              <a:xfrm>
                <a:off x="4749800" y="5949950"/>
                <a:ext cx="165100" cy="107950"/>
              </a:xfrm>
              <a:prstGeom prst="rect"/>
            </p:spPr>
          </p:pic>
        </mc:Fallback>
      </mc:AlternateContent>
      <mc:AlternateContent xmlns:mc="http://schemas.openxmlformats.org/markup-compatibility/2006" xmlns:p14="http://schemas.microsoft.com/office/powerpoint/2010/main">
        <mc:Choice Requires="p14">
          <p:contentPart r:id="rId643" p14:bwMode="auto">
            <p14:nvContentPartPr>
              <p14:cNvPr id="324" name="Ink 323"/>
              <p14:cNvContentPartPr/>
              <p14:nvPr/>
            </p14:nvContentPartPr>
            <p14:xfrm>
              <a:off x="4330700" y="6286500"/>
              <a:ext cx="565150" cy="44450"/>
            </p14:xfrm>
          </p:contentPart>
        </mc:Choice>
        <mc:Fallback xmlns="">
          <p:pic>
            <p:nvPicPr>
              <p:cNvPr id="324" name="Ink 323"/>
            </p:nvPicPr>
            <p:blipFill>
              <a:blip r:embed="rId644"/>
            </p:blipFill>
            <p:spPr>
              <a:xfrm>
                <a:off x="4330700" y="6286500"/>
                <a:ext cx="565150" cy="44450"/>
              </a:xfrm>
              <a:prstGeom prst="rect"/>
            </p:spPr>
          </p:pic>
        </mc:Fallback>
      </mc:AlternateContent>
      <mc:AlternateContent xmlns:mc="http://schemas.openxmlformats.org/markup-compatibility/2006" xmlns:p14="http://schemas.microsoft.com/office/powerpoint/2010/main">
        <mc:Choice Requires="p14">
          <p:contentPart r:id="rId645" p14:bwMode="auto">
            <p14:nvContentPartPr>
              <p14:cNvPr id="325" name="Ink 324"/>
              <p14:cNvContentPartPr/>
              <p14:nvPr/>
            </p14:nvContentPartPr>
            <p14:xfrm>
              <a:off x="4311650" y="6426200"/>
              <a:ext cx="120650" cy="184150"/>
            </p14:xfrm>
          </p:contentPart>
        </mc:Choice>
        <mc:Fallback xmlns="">
          <p:pic>
            <p:nvPicPr>
              <p:cNvPr id="325" name="Ink 324"/>
            </p:nvPicPr>
            <p:blipFill>
              <a:blip r:embed="rId646"/>
            </p:blipFill>
            <p:spPr>
              <a:xfrm>
                <a:off x="4311650" y="6426200"/>
                <a:ext cx="120650" cy="184150"/>
              </a:xfrm>
              <a:prstGeom prst="rect"/>
            </p:spPr>
          </p:pic>
        </mc:Fallback>
      </mc:AlternateContent>
      <mc:AlternateContent xmlns:mc="http://schemas.openxmlformats.org/markup-compatibility/2006" xmlns:p14="http://schemas.microsoft.com/office/powerpoint/2010/main">
        <mc:Choice Requires="p14">
          <p:contentPart r:id="rId647" p14:bwMode="auto">
            <p14:nvContentPartPr>
              <p14:cNvPr id="326" name="Ink 325"/>
              <p14:cNvContentPartPr/>
              <p14:nvPr/>
            </p14:nvContentPartPr>
            <p14:xfrm>
              <a:off x="4521200" y="6464300"/>
              <a:ext cx="139700" cy="139700"/>
            </p14:xfrm>
          </p:contentPart>
        </mc:Choice>
        <mc:Fallback xmlns="">
          <p:pic>
            <p:nvPicPr>
              <p:cNvPr id="326" name="Ink 325"/>
            </p:nvPicPr>
            <p:blipFill>
              <a:blip r:embed="rId648"/>
            </p:blipFill>
            <p:spPr>
              <a:xfrm>
                <a:off x="4521200" y="6464300"/>
                <a:ext cx="139700" cy="139700"/>
              </a:xfrm>
              <a:prstGeom prst="rect"/>
            </p:spPr>
          </p:pic>
        </mc:Fallback>
      </mc:AlternateContent>
      <mc:AlternateContent xmlns:mc="http://schemas.openxmlformats.org/markup-compatibility/2006" xmlns:p14="http://schemas.microsoft.com/office/powerpoint/2010/main">
        <mc:Choice Requires="p14">
          <p:contentPart r:id="rId649" p14:bwMode="auto">
            <p14:nvContentPartPr>
              <p14:cNvPr id="327" name="Ink 326"/>
              <p14:cNvContentPartPr/>
              <p14:nvPr/>
            </p14:nvContentPartPr>
            <p14:xfrm>
              <a:off x="4724400" y="6540500"/>
              <a:ext cx="12700" cy="152400"/>
            </p14:xfrm>
          </p:contentPart>
        </mc:Choice>
        <mc:Fallback xmlns="">
          <p:pic>
            <p:nvPicPr>
              <p:cNvPr id="327" name="Ink 326"/>
            </p:nvPicPr>
            <p:blipFill>
              <a:blip r:embed="rId650"/>
            </p:blipFill>
            <p:spPr>
              <a:xfrm>
                <a:off x="4724400" y="6540500"/>
                <a:ext cx="12700" cy="152400"/>
              </a:xfrm>
              <a:prstGeom prst="rect"/>
            </p:spPr>
          </p:pic>
        </mc:Fallback>
      </mc:AlternateContent>
      <mc:AlternateContent xmlns:mc="http://schemas.openxmlformats.org/markup-compatibility/2006" xmlns:p14="http://schemas.microsoft.com/office/powerpoint/2010/main">
        <mc:Choice Requires="p14">
          <p:contentPart r:id="rId651" p14:bwMode="auto">
            <p14:nvContentPartPr>
              <p14:cNvPr id="328" name="Ink 327"/>
              <p14:cNvContentPartPr/>
              <p14:nvPr/>
            </p14:nvContentPartPr>
            <p14:xfrm>
              <a:off x="4933950" y="6261100"/>
              <a:ext cx="114300" cy="25400"/>
            </p14:xfrm>
          </p:contentPart>
        </mc:Choice>
        <mc:Fallback xmlns="">
          <p:pic>
            <p:nvPicPr>
              <p:cNvPr id="328" name="Ink 327"/>
            </p:nvPicPr>
            <p:blipFill>
              <a:blip r:embed="rId652"/>
            </p:blipFill>
            <p:spPr>
              <a:xfrm>
                <a:off x="4933950" y="6261100"/>
                <a:ext cx="114300" cy="25400"/>
              </a:xfrm>
              <a:prstGeom prst="rect"/>
            </p:spPr>
          </p:pic>
        </mc:Fallback>
      </mc:AlternateContent>
      <mc:AlternateContent xmlns:mc="http://schemas.openxmlformats.org/markup-compatibility/2006" xmlns:p14="http://schemas.microsoft.com/office/powerpoint/2010/main">
        <mc:Choice Requires="p14">
          <p:contentPart r:id="rId653" p14:bwMode="auto">
            <p14:nvContentPartPr>
              <p14:cNvPr id="329" name="Ink 328"/>
              <p14:cNvContentPartPr/>
              <p14:nvPr/>
            </p14:nvContentPartPr>
            <p14:xfrm>
              <a:off x="4972050" y="6305550"/>
              <a:ext cx="120650" cy="25400"/>
            </p14:xfrm>
          </p:contentPart>
        </mc:Choice>
        <mc:Fallback xmlns="">
          <p:pic>
            <p:nvPicPr>
              <p:cNvPr id="329" name="Ink 328"/>
            </p:nvPicPr>
            <p:blipFill>
              <a:blip r:embed="rId654"/>
            </p:blipFill>
            <p:spPr>
              <a:xfrm>
                <a:off x="4972050" y="6305550"/>
                <a:ext cx="120650" cy="25400"/>
              </a:xfrm>
              <a:prstGeom prst="rect"/>
            </p:spPr>
          </p:pic>
        </mc:Fallback>
      </mc:AlternateContent>
      <mc:AlternateContent xmlns:mc="http://schemas.openxmlformats.org/markup-compatibility/2006" xmlns:p14="http://schemas.microsoft.com/office/powerpoint/2010/main">
        <mc:Choice Requires="p14">
          <p:contentPart r:id="rId655" p14:bwMode="auto">
            <p14:nvContentPartPr>
              <p14:cNvPr id="330" name="Ink 329"/>
              <p14:cNvContentPartPr/>
              <p14:nvPr/>
            </p14:nvContentPartPr>
            <p14:xfrm>
              <a:off x="5219700" y="6007100"/>
              <a:ext cx="107950" cy="177800"/>
            </p14:xfrm>
          </p:contentPart>
        </mc:Choice>
        <mc:Fallback xmlns="">
          <p:pic>
            <p:nvPicPr>
              <p:cNvPr id="330" name="Ink 329"/>
            </p:nvPicPr>
            <p:blipFill>
              <a:blip r:embed="rId656"/>
            </p:blipFill>
            <p:spPr>
              <a:xfrm>
                <a:off x="5219700" y="6007100"/>
                <a:ext cx="107950" cy="177800"/>
              </a:xfrm>
              <a:prstGeom prst="rect"/>
            </p:spPr>
          </p:pic>
        </mc:Fallback>
      </mc:AlternateContent>
      <mc:AlternateContent xmlns:mc="http://schemas.openxmlformats.org/markup-compatibility/2006" xmlns:p14="http://schemas.microsoft.com/office/powerpoint/2010/main">
        <mc:Choice Requires="p14">
          <p:contentPart r:id="rId657" p14:bwMode="auto">
            <p14:nvContentPartPr>
              <p14:cNvPr id="331" name="Ink 330"/>
              <p14:cNvContentPartPr/>
              <p14:nvPr/>
            </p14:nvContentPartPr>
            <p14:xfrm>
              <a:off x="5384800" y="6032500"/>
              <a:ext cx="76200" cy="146050"/>
            </p14:xfrm>
          </p:contentPart>
        </mc:Choice>
        <mc:Fallback xmlns="">
          <p:pic>
            <p:nvPicPr>
              <p:cNvPr id="331" name="Ink 330"/>
            </p:nvPicPr>
            <p:blipFill>
              <a:blip r:embed="rId658"/>
            </p:blipFill>
            <p:spPr>
              <a:xfrm>
                <a:off x="5384800" y="6032500"/>
                <a:ext cx="76200" cy="146050"/>
              </a:xfrm>
              <a:prstGeom prst="rect"/>
            </p:spPr>
          </p:pic>
        </mc:Fallback>
      </mc:AlternateContent>
      <mc:AlternateContent xmlns:mc="http://schemas.openxmlformats.org/markup-compatibility/2006" xmlns:p14="http://schemas.microsoft.com/office/powerpoint/2010/main">
        <mc:Choice Requires="p14">
          <p:contentPart r:id="rId659" p14:bwMode="auto">
            <p14:nvContentPartPr>
              <p14:cNvPr id="332" name="Ink 331"/>
              <p14:cNvContentPartPr/>
              <p14:nvPr/>
            </p14:nvContentPartPr>
            <p14:xfrm>
              <a:off x="5397500" y="6083300"/>
              <a:ext cx="76200" cy="31750"/>
            </p14:xfrm>
          </p:contentPart>
        </mc:Choice>
        <mc:Fallback xmlns="">
          <p:pic>
            <p:nvPicPr>
              <p:cNvPr id="332" name="Ink 331"/>
            </p:nvPicPr>
            <p:blipFill>
              <a:blip r:embed="rId660"/>
            </p:blipFill>
            <p:spPr>
              <a:xfrm>
                <a:off x="5397500" y="6083300"/>
                <a:ext cx="76200" cy="31750"/>
              </a:xfrm>
              <a:prstGeom prst="rect"/>
            </p:spPr>
          </p:pic>
        </mc:Fallback>
      </mc:AlternateContent>
      <mc:AlternateContent xmlns:mc="http://schemas.openxmlformats.org/markup-compatibility/2006" xmlns:p14="http://schemas.microsoft.com/office/powerpoint/2010/main">
        <mc:Choice Requires="p14">
          <p:contentPart r:id="rId661" p14:bwMode="auto">
            <p14:nvContentPartPr>
              <p14:cNvPr id="333" name="Ink 332"/>
              <p14:cNvContentPartPr/>
              <p14:nvPr/>
            </p14:nvContentPartPr>
            <p14:xfrm>
              <a:off x="5416550" y="6000750"/>
              <a:ext cx="63500" cy="31750"/>
            </p14:xfrm>
          </p:contentPart>
        </mc:Choice>
        <mc:Fallback xmlns="">
          <p:pic>
            <p:nvPicPr>
              <p:cNvPr id="333" name="Ink 332"/>
            </p:nvPicPr>
            <p:blipFill>
              <a:blip r:embed="rId662"/>
            </p:blipFill>
            <p:spPr>
              <a:xfrm>
                <a:off x="5416550" y="6000750"/>
                <a:ext cx="63500" cy="31750"/>
              </a:xfrm>
              <a:prstGeom prst="rect"/>
            </p:spPr>
          </p:pic>
        </mc:Fallback>
      </mc:AlternateContent>
      <mc:AlternateContent xmlns:mc="http://schemas.openxmlformats.org/markup-compatibility/2006" xmlns:p14="http://schemas.microsoft.com/office/powerpoint/2010/main">
        <mc:Choice Requires="p14">
          <p:contentPart r:id="rId663" p14:bwMode="auto">
            <p14:nvContentPartPr>
              <p14:cNvPr id="334" name="Ink 333"/>
              <p14:cNvContentPartPr/>
              <p14:nvPr/>
            </p14:nvContentPartPr>
            <p14:xfrm>
              <a:off x="5492750" y="5918200"/>
              <a:ext cx="146050" cy="114300"/>
            </p14:xfrm>
          </p:contentPart>
        </mc:Choice>
        <mc:Fallback xmlns="">
          <p:pic>
            <p:nvPicPr>
              <p:cNvPr id="334" name="Ink 333"/>
            </p:nvPicPr>
            <p:blipFill>
              <a:blip r:embed="rId664"/>
            </p:blipFill>
            <p:spPr>
              <a:xfrm>
                <a:off x="5492750" y="5918200"/>
                <a:ext cx="146050" cy="114300"/>
              </a:xfrm>
              <a:prstGeom prst="rect"/>
            </p:spPr>
          </p:pic>
        </mc:Fallback>
      </mc:AlternateContent>
      <mc:AlternateContent xmlns:mc="http://schemas.openxmlformats.org/markup-compatibility/2006" xmlns:p14="http://schemas.microsoft.com/office/powerpoint/2010/main">
        <mc:Choice Requires="p14">
          <p:contentPart r:id="rId665" p14:bwMode="auto">
            <p14:nvContentPartPr>
              <p14:cNvPr id="335" name="Ink 334"/>
              <p14:cNvContentPartPr/>
              <p14:nvPr/>
            </p14:nvContentPartPr>
            <p14:xfrm>
              <a:off x="5194300" y="6235700"/>
              <a:ext cx="412750" cy="63500"/>
            </p14:xfrm>
          </p:contentPart>
        </mc:Choice>
        <mc:Fallback xmlns="">
          <p:pic>
            <p:nvPicPr>
              <p:cNvPr id="335" name="Ink 334"/>
            </p:nvPicPr>
            <p:blipFill>
              <a:blip r:embed="rId666"/>
            </p:blipFill>
            <p:spPr>
              <a:xfrm>
                <a:off x="5194300" y="6235700"/>
                <a:ext cx="412750" cy="63500"/>
              </a:xfrm>
              <a:prstGeom prst="rect"/>
            </p:spPr>
          </p:pic>
        </mc:Fallback>
      </mc:AlternateContent>
      <mc:AlternateContent xmlns:mc="http://schemas.openxmlformats.org/markup-compatibility/2006" xmlns:p14="http://schemas.microsoft.com/office/powerpoint/2010/main">
        <mc:Choice Requires="p14">
          <p:contentPart r:id="rId667" p14:bwMode="auto">
            <p14:nvContentPartPr>
              <p14:cNvPr id="336" name="Ink 335"/>
              <p14:cNvContentPartPr/>
              <p14:nvPr/>
            </p14:nvContentPartPr>
            <p14:xfrm>
              <a:off x="5238750" y="6388100"/>
              <a:ext cx="95250" cy="107950"/>
            </p14:xfrm>
          </p:contentPart>
        </mc:Choice>
        <mc:Fallback xmlns="">
          <p:pic>
            <p:nvPicPr>
              <p:cNvPr id="336" name="Ink 335"/>
            </p:nvPicPr>
            <p:blipFill>
              <a:blip r:embed="rId668"/>
            </p:blipFill>
            <p:spPr>
              <a:xfrm>
                <a:off x="5238750" y="6388100"/>
                <a:ext cx="95250" cy="107950"/>
              </a:xfrm>
              <a:prstGeom prst="rect"/>
            </p:spPr>
          </p:pic>
        </mc:Fallback>
      </mc:AlternateContent>
      <mc:AlternateContent xmlns:mc="http://schemas.openxmlformats.org/markup-compatibility/2006" xmlns:p14="http://schemas.microsoft.com/office/powerpoint/2010/main">
        <mc:Choice Requires="p14">
          <p:contentPart r:id="rId669" p14:bwMode="auto">
            <p14:nvContentPartPr>
              <p14:cNvPr id="337" name="Ink 336"/>
              <p14:cNvContentPartPr/>
              <p14:nvPr/>
            </p14:nvContentPartPr>
            <p14:xfrm>
              <a:off x="5403850" y="6375400"/>
              <a:ext cx="69850" cy="139700"/>
            </p14:xfrm>
          </p:contentPart>
        </mc:Choice>
        <mc:Fallback xmlns="">
          <p:pic>
            <p:nvPicPr>
              <p:cNvPr id="337" name="Ink 336"/>
            </p:nvPicPr>
            <p:blipFill>
              <a:blip r:embed="rId670"/>
            </p:blipFill>
            <p:spPr>
              <a:xfrm>
                <a:off x="5403850" y="6375400"/>
                <a:ext cx="69850" cy="139700"/>
              </a:xfrm>
              <a:prstGeom prst="rect"/>
            </p:spPr>
          </p:pic>
        </mc:Fallback>
      </mc:AlternateContent>
      <mc:AlternateContent xmlns:mc="http://schemas.openxmlformats.org/markup-compatibility/2006" xmlns:p14="http://schemas.microsoft.com/office/powerpoint/2010/main">
        <mc:Choice Requires="p14">
          <p:contentPart r:id="rId671" p14:bwMode="auto">
            <p14:nvContentPartPr>
              <p14:cNvPr id="338" name="Ink 337"/>
              <p14:cNvContentPartPr/>
              <p14:nvPr/>
            </p14:nvContentPartPr>
            <p14:xfrm>
              <a:off x="5511800" y="6451600"/>
              <a:ext cx="101600" cy="82550"/>
            </p14:xfrm>
          </p:contentPart>
        </mc:Choice>
        <mc:Fallback xmlns="">
          <p:pic>
            <p:nvPicPr>
              <p:cNvPr id="338" name="Ink 337"/>
            </p:nvPicPr>
            <p:blipFill>
              <a:blip r:embed="rId672"/>
            </p:blipFill>
            <p:spPr>
              <a:xfrm>
                <a:off x="5511800" y="6451600"/>
                <a:ext cx="101600" cy="82550"/>
              </a:xfrm>
              <a:prstGeom prst="rect"/>
            </p:spPr>
          </p:pic>
        </mc:Fallback>
      </mc:AlternateContent>
      <mc:AlternateContent xmlns:mc="http://schemas.openxmlformats.org/markup-compatibility/2006" xmlns:p14="http://schemas.microsoft.com/office/powerpoint/2010/main">
        <mc:Choice Requires="p14">
          <p:contentPart r:id="rId673" p14:bwMode="auto">
            <p14:nvContentPartPr>
              <p14:cNvPr id="339" name="Ink 338"/>
              <p14:cNvContentPartPr/>
              <p14:nvPr/>
            </p14:nvContentPartPr>
            <p14:xfrm>
              <a:off x="5708650" y="6159500"/>
              <a:ext cx="133350" cy="127000"/>
            </p14:xfrm>
          </p:contentPart>
        </mc:Choice>
        <mc:Fallback xmlns="">
          <p:pic>
            <p:nvPicPr>
              <p:cNvPr id="339" name="Ink 338"/>
            </p:nvPicPr>
            <p:blipFill>
              <a:blip r:embed="rId674"/>
            </p:blipFill>
            <p:spPr>
              <a:xfrm>
                <a:off x="5708650" y="6159500"/>
                <a:ext cx="133350" cy="127000"/>
              </a:xfrm>
              <a:prstGeom prst="rect"/>
            </p:spPr>
          </p:pic>
        </mc:Fallback>
      </mc:AlternateContent>
      <mc:AlternateContent xmlns:mc="http://schemas.openxmlformats.org/markup-compatibility/2006" xmlns:p14="http://schemas.microsoft.com/office/powerpoint/2010/main">
        <mc:Choice Requires="p14">
          <p:contentPart r:id="rId675" p14:bwMode="auto">
            <p14:nvContentPartPr>
              <p14:cNvPr id="340" name="Ink 339"/>
              <p14:cNvContentPartPr/>
              <p14:nvPr/>
            </p14:nvContentPartPr>
            <p14:xfrm>
              <a:off x="5886450" y="5988050"/>
              <a:ext cx="120650" cy="177800"/>
            </p14:xfrm>
          </p:contentPart>
        </mc:Choice>
        <mc:Fallback xmlns="">
          <p:pic>
            <p:nvPicPr>
              <p:cNvPr id="340" name="Ink 339"/>
            </p:nvPicPr>
            <p:blipFill>
              <a:blip r:embed="rId676"/>
            </p:blipFill>
            <p:spPr>
              <a:xfrm>
                <a:off x="5886450" y="5988050"/>
                <a:ext cx="120650" cy="177800"/>
              </a:xfrm>
              <a:prstGeom prst="rect"/>
            </p:spPr>
          </p:pic>
        </mc:Fallback>
      </mc:AlternateContent>
      <mc:AlternateContent xmlns:mc="http://schemas.openxmlformats.org/markup-compatibility/2006" xmlns:p14="http://schemas.microsoft.com/office/powerpoint/2010/main">
        <mc:Choice Requires="p14">
          <p:contentPart r:id="rId677" p14:bwMode="auto">
            <p14:nvContentPartPr>
              <p14:cNvPr id="341" name="Ink 340"/>
              <p14:cNvContentPartPr/>
              <p14:nvPr/>
            </p14:nvContentPartPr>
            <p14:xfrm>
              <a:off x="6051550" y="6019800"/>
              <a:ext cx="101600" cy="139700"/>
            </p14:xfrm>
          </p:contentPart>
        </mc:Choice>
        <mc:Fallback xmlns="">
          <p:pic>
            <p:nvPicPr>
              <p:cNvPr id="341" name="Ink 340"/>
            </p:nvPicPr>
            <p:blipFill>
              <a:blip r:embed="rId678"/>
            </p:blipFill>
            <p:spPr>
              <a:xfrm>
                <a:off x="6051550" y="6019800"/>
                <a:ext cx="101600" cy="139700"/>
              </a:xfrm>
              <a:prstGeom prst="rect"/>
            </p:spPr>
          </p:pic>
        </mc:Fallback>
      </mc:AlternateContent>
      <mc:AlternateContent xmlns:mc="http://schemas.openxmlformats.org/markup-compatibility/2006" xmlns:p14="http://schemas.microsoft.com/office/powerpoint/2010/main">
        <mc:Choice Requires="p14">
          <p:contentPart r:id="rId679" p14:bwMode="auto">
            <p14:nvContentPartPr>
              <p14:cNvPr id="342" name="Ink 341"/>
              <p14:cNvContentPartPr/>
              <p14:nvPr/>
            </p14:nvContentPartPr>
            <p14:xfrm>
              <a:off x="6172200" y="6070600"/>
              <a:ext cx="114300" cy="101600"/>
            </p14:xfrm>
          </p:contentPart>
        </mc:Choice>
        <mc:Fallback xmlns="">
          <p:pic>
            <p:nvPicPr>
              <p:cNvPr id="342" name="Ink 341"/>
            </p:nvPicPr>
            <p:blipFill>
              <a:blip r:embed="rId680"/>
            </p:blipFill>
            <p:spPr>
              <a:xfrm>
                <a:off x="6172200" y="6070600"/>
                <a:ext cx="114300" cy="101600"/>
              </a:xfrm>
              <a:prstGeom prst="rect"/>
            </p:spPr>
          </p:pic>
        </mc:Fallback>
      </mc:AlternateContent>
      <mc:AlternateContent xmlns:mc="http://schemas.openxmlformats.org/markup-compatibility/2006" xmlns:p14="http://schemas.microsoft.com/office/powerpoint/2010/main">
        <mc:Choice Requires="p14">
          <p:contentPart r:id="rId681" p14:bwMode="auto">
            <p14:nvContentPartPr>
              <p14:cNvPr id="343" name="Ink 342"/>
              <p14:cNvContentPartPr/>
              <p14:nvPr/>
            </p14:nvContentPartPr>
            <p14:xfrm>
              <a:off x="5835650" y="6248400"/>
              <a:ext cx="495300" cy="50800"/>
            </p14:xfrm>
          </p:contentPart>
        </mc:Choice>
        <mc:Fallback xmlns="">
          <p:pic>
            <p:nvPicPr>
              <p:cNvPr id="343" name="Ink 342"/>
            </p:nvPicPr>
            <p:blipFill>
              <a:blip r:embed="rId682"/>
            </p:blipFill>
            <p:spPr>
              <a:xfrm>
                <a:off x="5835650" y="6248400"/>
                <a:ext cx="495300" cy="50800"/>
              </a:xfrm>
              <a:prstGeom prst="rect"/>
            </p:spPr>
          </p:pic>
        </mc:Fallback>
      </mc:AlternateContent>
      <mc:AlternateContent xmlns:mc="http://schemas.openxmlformats.org/markup-compatibility/2006" xmlns:p14="http://schemas.microsoft.com/office/powerpoint/2010/main">
        <mc:Choice Requires="p14">
          <p:contentPart r:id="rId683" p14:bwMode="auto">
            <p14:nvContentPartPr>
              <p14:cNvPr id="344" name="Ink 343"/>
              <p14:cNvContentPartPr/>
              <p14:nvPr/>
            </p14:nvContentPartPr>
            <p14:xfrm>
              <a:off x="5943600" y="6356350"/>
              <a:ext cx="127000" cy="127000"/>
            </p14:xfrm>
          </p:contentPart>
        </mc:Choice>
        <mc:Fallback xmlns="">
          <p:pic>
            <p:nvPicPr>
              <p:cNvPr id="344" name="Ink 343"/>
            </p:nvPicPr>
            <p:blipFill>
              <a:blip r:embed="rId684"/>
            </p:blipFill>
            <p:spPr>
              <a:xfrm>
                <a:off x="5943600" y="6356350"/>
                <a:ext cx="127000" cy="127000"/>
              </a:xfrm>
              <a:prstGeom prst="rect"/>
            </p:spPr>
          </p:pic>
        </mc:Fallback>
      </mc:AlternateContent>
      <mc:AlternateContent xmlns:mc="http://schemas.openxmlformats.org/markup-compatibility/2006" xmlns:p14="http://schemas.microsoft.com/office/powerpoint/2010/main">
        <mc:Choice Requires="p14">
          <p:contentPart r:id="rId685" p14:bwMode="auto">
            <p14:nvContentPartPr>
              <p14:cNvPr id="345" name="Ink 344"/>
              <p14:cNvContentPartPr/>
              <p14:nvPr/>
            </p14:nvContentPartPr>
            <p14:xfrm>
              <a:off x="6127750" y="6388100"/>
              <a:ext cx="69850" cy="88900"/>
            </p14:xfrm>
          </p:contentPart>
        </mc:Choice>
        <mc:Fallback xmlns="">
          <p:pic>
            <p:nvPicPr>
              <p:cNvPr id="345" name="Ink 344"/>
            </p:nvPicPr>
            <p:blipFill>
              <a:blip r:embed="rId686"/>
            </p:blipFill>
            <p:spPr>
              <a:xfrm>
                <a:off x="6127750" y="6388100"/>
                <a:ext cx="69850" cy="88900"/>
              </a:xfrm>
              <a:prstGeom prst="rect"/>
            </p:spPr>
          </p:pic>
        </mc:Fallback>
      </mc:AlternateContent>
      <mc:AlternateContent xmlns:mc="http://schemas.openxmlformats.org/markup-compatibility/2006" xmlns:p14="http://schemas.microsoft.com/office/powerpoint/2010/main">
        <mc:Choice Requires="p14">
          <p:contentPart r:id="rId687" p14:bwMode="auto">
            <p14:nvContentPartPr>
              <p14:cNvPr id="346" name="Ink 345"/>
              <p14:cNvContentPartPr/>
              <p14:nvPr/>
            </p14:nvContentPartPr>
            <p14:xfrm>
              <a:off x="6235700" y="6419850"/>
              <a:ext cx="120650" cy="76200"/>
            </p14:xfrm>
          </p:contentPart>
        </mc:Choice>
        <mc:Fallback xmlns="">
          <p:pic>
            <p:nvPicPr>
              <p:cNvPr id="346" name="Ink 345"/>
            </p:nvPicPr>
            <p:blipFill>
              <a:blip r:embed="rId688"/>
            </p:blipFill>
            <p:spPr>
              <a:xfrm>
                <a:off x="6235700" y="6419850"/>
                <a:ext cx="120650" cy="76200"/>
              </a:xfrm>
              <a:prstGeom prst="rect"/>
            </p:spPr>
          </p:pic>
        </mc:Fallback>
      </mc:AlternateContent>
      <mc:AlternateContent xmlns:mc="http://schemas.openxmlformats.org/markup-compatibility/2006" xmlns:p14="http://schemas.microsoft.com/office/powerpoint/2010/main">
        <mc:Choice Requires="p14">
          <p:contentPart r:id="rId689" p14:bwMode="auto">
            <p14:nvContentPartPr>
              <p14:cNvPr id="347" name="Ink 346"/>
              <p14:cNvContentPartPr/>
              <p14:nvPr/>
            </p14:nvContentPartPr>
            <p14:xfrm>
              <a:off x="6394450" y="6172200"/>
              <a:ext cx="101600" cy="127000"/>
            </p14:xfrm>
          </p:contentPart>
        </mc:Choice>
        <mc:Fallback xmlns="">
          <p:pic>
            <p:nvPicPr>
              <p:cNvPr id="347" name="Ink 346"/>
            </p:nvPicPr>
            <p:blipFill>
              <a:blip r:embed="rId690"/>
            </p:blipFill>
            <p:spPr>
              <a:xfrm>
                <a:off x="6394450" y="6172200"/>
                <a:ext cx="101600" cy="127000"/>
              </a:xfrm>
              <a:prstGeom prst="rect"/>
            </p:spPr>
          </p:pic>
        </mc:Fallback>
      </mc:AlternateContent>
      <mc:AlternateContent xmlns:mc="http://schemas.openxmlformats.org/markup-compatibility/2006" xmlns:p14="http://schemas.microsoft.com/office/powerpoint/2010/main">
        <mc:Choice Requires="p14">
          <p:contentPart r:id="rId691" p14:bwMode="auto">
            <p14:nvContentPartPr>
              <p14:cNvPr id="348" name="Ink 347"/>
              <p14:cNvContentPartPr/>
              <p14:nvPr/>
            </p14:nvContentPartPr>
            <p14:xfrm>
              <a:off x="6591300" y="5981700"/>
              <a:ext cx="127000" cy="177800"/>
            </p14:xfrm>
          </p:contentPart>
        </mc:Choice>
        <mc:Fallback xmlns="">
          <p:pic>
            <p:nvPicPr>
              <p:cNvPr id="348" name="Ink 347"/>
            </p:nvPicPr>
            <p:blipFill>
              <a:blip r:embed="rId692"/>
            </p:blipFill>
            <p:spPr>
              <a:xfrm>
                <a:off x="6591300" y="5981700"/>
                <a:ext cx="127000" cy="177800"/>
              </a:xfrm>
              <a:prstGeom prst="rect"/>
            </p:spPr>
          </p:pic>
        </mc:Fallback>
      </mc:AlternateContent>
      <mc:AlternateContent xmlns:mc="http://schemas.openxmlformats.org/markup-compatibility/2006" xmlns:p14="http://schemas.microsoft.com/office/powerpoint/2010/main">
        <mc:Choice Requires="p14">
          <p:contentPart r:id="rId693" p14:bwMode="auto">
            <p14:nvContentPartPr>
              <p14:cNvPr id="349" name="Ink 348"/>
              <p14:cNvContentPartPr/>
              <p14:nvPr/>
            </p14:nvContentPartPr>
            <p14:xfrm>
              <a:off x="6788150" y="5994400"/>
              <a:ext cx="82550" cy="133350"/>
            </p14:xfrm>
          </p:contentPart>
        </mc:Choice>
        <mc:Fallback xmlns="">
          <p:pic>
            <p:nvPicPr>
              <p:cNvPr id="349" name="Ink 348"/>
            </p:nvPicPr>
            <p:blipFill>
              <a:blip r:embed="rId694"/>
            </p:blipFill>
            <p:spPr>
              <a:xfrm>
                <a:off x="6788150" y="5994400"/>
                <a:ext cx="82550" cy="133350"/>
              </a:xfrm>
              <a:prstGeom prst="rect"/>
            </p:spPr>
          </p:pic>
        </mc:Fallback>
      </mc:AlternateContent>
      <mc:AlternateContent xmlns:mc="http://schemas.openxmlformats.org/markup-compatibility/2006" xmlns:p14="http://schemas.microsoft.com/office/powerpoint/2010/main">
        <mc:Choice Requires="p14">
          <p:contentPart r:id="rId695" p14:bwMode="auto">
            <p14:nvContentPartPr>
              <p14:cNvPr id="350" name="Ink 349"/>
              <p14:cNvContentPartPr/>
              <p14:nvPr/>
            </p14:nvContentPartPr>
            <p14:xfrm>
              <a:off x="6902450" y="6045200"/>
              <a:ext cx="107950" cy="95250"/>
            </p14:xfrm>
          </p:contentPart>
        </mc:Choice>
        <mc:Fallback xmlns="">
          <p:pic>
            <p:nvPicPr>
              <p:cNvPr id="350" name="Ink 349"/>
            </p:nvPicPr>
            <p:blipFill>
              <a:blip r:embed="rId696"/>
            </p:blipFill>
            <p:spPr>
              <a:xfrm>
                <a:off x="6902450" y="6045200"/>
                <a:ext cx="107950" cy="95250"/>
              </a:xfrm>
              <a:prstGeom prst="rect"/>
            </p:spPr>
          </p:pic>
        </mc:Fallback>
      </mc:AlternateContent>
      <mc:AlternateContent xmlns:mc="http://schemas.openxmlformats.org/markup-compatibility/2006" xmlns:p14="http://schemas.microsoft.com/office/powerpoint/2010/main">
        <mc:Choice Requires="p14">
          <p:contentPart r:id="rId697" p14:bwMode="auto">
            <p14:nvContentPartPr>
              <p14:cNvPr id="351" name="Ink 350"/>
              <p14:cNvContentPartPr/>
              <p14:nvPr/>
            </p14:nvContentPartPr>
            <p14:xfrm>
              <a:off x="6565900" y="6210300"/>
              <a:ext cx="520700" cy="44450"/>
            </p14:xfrm>
          </p:contentPart>
        </mc:Choice>
        <mc:Fallback xmlns="">
          <p:pic>
            <p:nvPicPr>
              <p:cNvPr id="351" name="Ink 350"/>
            </p:nvPicPr>
            <p:blipFill>
              <a:blip r:embed="rId698"/>
            </p:blipFill>
            <p:spPr>
              <a:xfrm>
                <a:off x="6565900" y="6210300"/>
                <a:ext cx="520700" cy="44450"/>
              </a:xfrm>
              <a:prstGeom prst="rect"/>
            </p:spPr>
          </p:pic>
        </mc:Fallback>
      </mc:AlternateContent>
      <mc:AlternateContent xmlns:mc="http://schemas.openxmlformats.org/markup-compatibility/2006" xmlns:p14="http://schemas.microsoft.com/office/powerpoint/2010/main">
        <mc:Choice Requires="p14">
          <p:contentPart r:id="rId699" p14:bwMode="auto">
            <p14:nvContentPartPr>
              <p14:cNvPr id="352" name="Ink 351"/>
              <p14:cNvContentPartPr/>
              <p14:nvPr/>
            </p14:nvContentPartPr>
            <p14:xfrm>
              <a:off x="3054350" y="4826000"/>
              <a:ext cx="101600" cy="127000"/>
            </p14:xfrm>
          </p:contentPart>
        </mc:Choice>
        <mc:Fallback xmlns="">
          <p:pic>
            <p:nvPicPr>
              <p:cNvPr id="352" name="Ink 351"/>
            </p:nvPicPr>
            <p:blipFill>
              <a:blip r:embed="rId700"/>
            </p:blipFill>
            <p:spPr>
              <a:xfrm>
                <a:off x="3054350" y="4826000"/>
                <a:ext cx="101600" cy="127000"/>
              </a:xfrm>
              <a:prstGeom prst="rect"/>
            </p:spPr>
          </p:pic>
        </mc:Fallback>
      </mc:AlternateContent>
      <mc:AlternateContent xmlns:mc="http://schemas.openxmlformats.org/markup-compatibility/2006" xmlns:p14="http://schemas.microsoft.com/office/powerpoint/2010/main">
        <mc:Choice Requires="p14">
          <p:contentPart r:id="rId701" p14:bwMode="auto">
            <p14:nvContentPartPr>
              <p14:cNvPr id="353" name="Ink 352"/>
              <p14:cNvContentPartPr/>
              <p14:nvPr/>
            </p14:nvContentPartPr>
            <p14:xfrm>
              <a:off x="3041650" y="4851400"/>
              <a:ext cx="139700" cy="107950"/>
            </p14:xfrm>
          </p:contentPart>
        </mc:Choice>
        <mc:Fallback xmlns="">
          <p:pic>
            <p:nvPicPr>
              <p:cNvPr id="353" name="Ink 352"/>
            </p:nvPicPr>
            <p:blipFill>
              <a:blip r:embed="rId702"/>
            </p:blipFill>
            <p:spPr>
              <a:xfrm>
                <a:off x="3041650" y="4851400"/>
                <a:ext cx="139700" cy="107950"/>
              </a:xfrm>
              <a:prstGeom prst="rect"/>
            </p:spPr>
          </p:pic>
        </mc:Fallback>
      </mc:AlternateContent>
      <mc:AlternateContent xmlns:mc="http://schemas.openxmlformats.org/markup-compatibility/2006" xmlns:p14="http://schemas.microsoft.com/office/powerpoint/2010/main">
        <mc:Choice Requires="p14">
          <p:contentPart r:id="rId703" p14:bwMode="auto">
            <p14:nvContentPartPr>
              <p14:cNvPr id="354" name="Ink 353"/>
              <p14:cNvContentPartPr/>
              <p14:nvPr/>
            </p14:nvContentPartPr>
            <p14:xfrm>
              <a:off x="6667500" y="6330950"/>
              <a:ext cx="133350" cy="165100"/>
            </p14:xfrm>
          </p:contentPart>
        </mc:Choice>
        <mc:Fallback xmlns="">
          <p:pic>
            <p:nvPicPr>
              <p:cNvPr id="354" name="Ink 353"/>
            </p:nvPicPr>
            <p:blipFill>
              <a:blip r:embed="rId704"/>
            </p:blipFill>
            <p:spPr>
              <a:xfrm>
                <a:off x="6667500" y="6330950"/>
                <a:ext cx="133350" cy="165100"/>
              </a:xfrm>
              <a:prstGeom prst="rect"/>
            </p:spPr>
          </p:pic>
        </mc:Fallback>
      </mc:AlternateContent>
      <mc:AlternateContent xmlns:mc="http://schemas.openxmlformats.org/markup-compatibility/2006" xmlns:p14="http://schemas.microsoft.com/office/powerpoint/2010/main">
        <mc:Choice Requires="p14">
          <p:contentPart r:id="rId705" p14:bwMode="auto">
            <p14:nvContentPartPr>
              <p14:cNvPr id="355" name="Ink 354"/>
              <p14:cNvContentPartPr/>
              <p14:nvPr/>
            </p14:nvContentPartPr>
            <p14:xfrm>
              <a:off x="6851650" y="6362700"/>
              <a:ext cx="120650" cy="120650"/>
            </p14:xfrm>
          </p:contentPart>
        </mc:Choice>
        <mc:Fallback xmlns="">
          <p:pic>
            <p:nvPicPr>
              <p:cNvPr id="355" name="Ink 354"/>
            </p:nvPicPr>
            <p:blipFill>
              <a:blip r:embed="rId706"/>
            </p:blipFill>
            <p:spPr>
              <a:xfrm>
                <a:off x="6851650" y="6362700"/>
                <a:ext cx="120650" cy="120650"/>
              </a:xfrm>
              <a:prstGeom prst="rect"/>
            </p:spPr>
          </p:pic>
        </mc:Fallback>
      </mc:AlternateContent>
      <mc:AlternateContent xmlns:mc="http://schemas.openxmlformats.org/markup-compatibility/2006" xmlns:p14="http://schemas.microsoft.com/office/powerpoint/2010/main">
        <mc:Choice Requires="p14">
          <p:contentPart r:id="rId707" p14:bwMode="auto">
            <p14:nvContentPartPr>
              <p14:cNvPr id="356" name="Ink 355"/>
              <p14:cNvContentPartPr/>
              <p14:nvPr/>
            </p14:nvContentPartPr>
            <p14:xfrm>
              <a:off x="6997700" y="6419850"/>
              <a:ext cx="19050" cy="120650"/>
            </p14:xfrm>
          </p:contentPart>
        </mc:Choice>
        <mc:Fallback xmlns="">
          <p:pic>
            <p:nvPicPr>
              <p:cNvPr id="356" name="Ink 355"/>
            </p:nvPicPr>
            <p:blipFill>
              <a:blip r:embed="rId708"/>
            </p:blipFill>
            <p:spPr>
              <a:xfrm>
                <a:off x="6997700" y="6419850"/>
                <a:ext cx="19050" cy="120650"/>
              </a:xfrm>
              <a:prstGeom prst="rect"/>
            </p:spPr>
          </p:pic>
        </mc:Fallback>
      </mc:AlternateContent>
      <mc:AlternateContent xmlns:mc="http://schemas.openxmlformats.org/markup-compatibility/2006" xmlns:p14="http://schemas.microsoft.com/office/powerpoint/2010/main">
        <mc:Choice Requires="p14">
          <p:contentPart r:id="rId709" p14:bwMode="auto">
            <p14:nvContentPartPr>
              <p14:cNvPr id="357" name="Ink 356"/>
              <p14:cNvContentPartPr/>
              <p14:nvPr/>
            </p14:nvContentPartPr>
            <p14:xfrm>
              <a:off x="7162800" y="6134100"/>
              <a:ext cx="95250" cy="158750"/>
            </p14:xfrm>
          </p:contentPart>
        </mc:Choice>
        <mc:Fallback xmlns="">
          <p:pic>
            <p:nvPicPr>
              <p:cNvPr id="357" name="Ink 356"/>
            </p:nvPicPr>
            <p:blipFill>
              <a:blip r:embed="rId710"/>
            </p:blipFill>
            <p:spPr>
              <a:xfrm>
                <a:off x="7162800" y="6134100"/>
                <a:ext cx="95250" cy="158750"/>
              </a:xfrm>
              <a:prstGeom prst="rect"/>
            </p:spPr>
          </p:pic>
        </mc:Fallback>
      </mc:AlternateContent>
      <mc:AlternateContent xmlns:mc="http://schemas.openxmlformats.org/markup-compatibility/2006" xmlns:p14="http://schemas.microsoft.com/office/powerpoint/2010/main">
        <mc:Choice Requires="p14">
          <p:contentPart r:id="rId711" p14:bwMode="auto">
            <p14:nvContentPartPr>
              <p14:cNvPr id="358" name="Ink 357"/>
              <p14:cNvContentPartPr/>
              <p14:nvPr/>
            </p14:nvContentPartPr>
            <p14:xfrm>
              <a:off x="7156450" y="6165850"/>
              <a:ext cx="139700" cy="120650"/>
            </p14:xfrm>
          </p:contentPart>
        </mc:Choice>
        <mc:Fallback xmlns="">
          <p:pic>
            <p:nvPicPr>
              <p:cNvPr id="358" name="Ink 357"/>
            </p:nvPicPr>
            <p:blipFill>
              <a:blip r:embed="rId712"/>
            </p:blipFill>
            <p:spPr>
              <a:xfrm>
                <a:off x="7156450" y="6165850"/>
                <a:ext cx="139700" cy="120650"/>
              </a:xfrm>
              <a:prstGeom prst="rect"/>
            </p:spPr>
          </p:pic>
        </mc:Fallback>
      </mc:AlternateContent>
      <mc:AlternateContent xmlns:mc="http://schemas.openxmlformats.org/markup-compatibility/2006" xmlns:p14="http://schemas.microsoft.com/office/powerpoint/2010/main">
        <mc:Choice Requires="p14">
          <p:contentPart r:id="rId713" p14:bwMode="auto">
            <p14:nvContentPartPr>
              <p14:cNvPr id="359" name="Ink 358"/>
              <p14:cNvContentPartPr/>
              <p14:nvPr/>
            </p14:nvContentPartPr>
            <p14:xfrm>
              <a:off x="7378700" y="5994400"/>
              <a:ext cx="120650" cy="184150"/>
            </p14:xfrm>
          </p:contentPart>
        </mc:Choice>
        <mc:Fallback xmlns="">
          <p:pic>
            <p:nvPicPr>
              <p:cNvPr id="359" name="Ink 358"/>
            </p:nvPicPr>
            <p:blipFill>
              <a:blip r:embed="rId714"/>
            </p:blipFill>
            <p:spPr>
              <a:xfrm>
                <a:off x="7378700" y="5994400"/>
                <a:ext cx="120650" cy="184150"/>
              </a:xfrm>
              <a:prstGeom prst="rect"/>
            </p:spPr>
          </p:pic>
        </mc:Fallback>
      </mc:AlternateContent>
      <mc:AlternateContent xmlns:mc="http://schemas.openxmlformats.org/markup-compatibility/2006" xmlns:p14="http://schemas.microsoft.com/office/powerpoint/2010/main">
        <mc:Choice Requires="p14">
          <p:contentPart r:id="rId715" p14:bwMode="auto">
            <p14:nvContentPartPr>
              <p14:cNvPr id="360" name="Ink 359"/>
              <p14:cNvContentPartPr/>
              <p14:nvPr/>
            </p14:nvContentPartPr>
            <p14:xfrm>
              <a:off x="7543800" y="6026150"/>
              <a:ext cx="114300" cy="139700"/>
            </p14:xfrm>
          </p:contentPart>
        </mc:Choice>
        <mc:Fallback xmlns="">
          <p:pic>
            <p:nvPicPr>
              <p:cNvPr id="360" name="Ink 359"/>
            </p:nvPicPr>
            <p:blipFill>
              <a:blip r:embed="rId716"/>
            </p:blipFill>
            <p:spPr>
              <a:xfrm>
                <a:off x="7543800" y="6026150"/>
                <a:ext cx="114300" cy="139700"/>
              </a:xfrm>
              <a:prstGeom prst="rect"/>
            </p:spPr>
          </p:pic>
        </mc:Fallback>
      </mc:AlternateContent>
      <mc:AlternateContent xmlns:mc="http://schemas.openxmlformats.org/markup-compatibility/2006" xmlns:p14="http://schemas.microsoft.com/office/powerpoint/2010/main">
        <mc:Choice Requires="p14">
          <p:contentPart r:id="rId717" p14:bwMode="auto">
            <p14:nvContentPartPr>
              <p14:cNvPr id="361" name="Ink 360"/>
              <p14:cNvContentPartPr/>
              <p14:nvPr/>
            </p14:nvContentPartPr>
            <p14:xfrm>
              <a:off x="7689850" y="6083300"/>
              <a:ext cx="360" cy="127000"/>
            </p14:xfrm>
          </p:contentPart>
        </mc:Choice>
        <mc:Fallback xmlns="">
          <p:pic>
            <p:nvPicPr>
              <p:cNvPr id="361" name="Ink 360"/>
            </p:nvPicPr>
            <p:blipFill>
              <a:blip r:embed="rId718"/>
            </p:blipFill>
            <p:spPr>
              <a:xfrm>
                <a:off x="7689850" y="6083300"/>
                <a:ext cx="360" cy="127000"/>
              </a:xfrm>
              <a:prstGeom prst="rect"/>
            </p:spPr>
          </p:pic>
        </mc:Fallback>
      </mc:AlternateContent>
      <mc:AlternateContent xmlns:mc="http://schemas.openxmlformats.org/markup-compatibility/2006" xmlns:p14="http://schemas.microsoft.com/office/powerpoint/2010/main">
        <mc:Choice Requires="p14">
          <p:contentPart r:id="rId719" p14:bwMode="auto">
            <p14:nvContentPartPr>
              <p14:cNvPr id="362" name="Ink 361"/>
              <p14:cNvContentPartPr/>
              <p14:nvPr/>
            </p14:nvContentPartPr>
            <p14:xfrm>
              <a:off x="7359650" y="6223000"/>
              <a:ext cx="463550" cy="50800"/>
            </p14:xfrm>
          </p:contentPart>
        </mc:Choice>
        <mc:Fallback xmlns="">
          <p:pic>
            <p:nvPicPr>
              <p:cNvPr id="362" name="Ink 361"/>
            </p:nvPicPr>
            <p:blipFill>
              <a:blip r:embed="rId720"/>
            </p:blipFill>
            <p:spPr>
              <a:xfrm>
                <a:off x="7359650" y="6223000"/>
                <a:ext cx="463550" cy="50800"/>
              </a:xfrm>
              <a:prstGeom prst="rect"/>
            </p:spPr>
          </p:pic>
        </mc:Fallback>
      </mc:AlternateContent>
      <mc:AlternateContent xmlns:mc="http://schemas.openxmlformats.org/markup-compatibility/2006" xmlns:p14="http://schemas.microsoft.com/office/powerpoint/2010/main">
        <mc:Choice Requires="p14">
          <p:contentPart r:id="rId721" p14:bwMode="auto">
            <p14:nvContentPartPr>
              <p14:cNvPr id="363" name="Ink 362"/>
              <p14:cNvContentPartPr/>
              <p14:nvPr/>
            </p14:nvContentPartPr>
            <p14:xfrm>
              <a:off x="3003550" y="4197350"/>
              <a:ext cx="95250" cy="95250"/>
            </p14:xfrm>
          </p:contentPart>
        </mc:Choice>
        <mc:Fallback xmlns="">
          <p:pic>
            <p:nvPicPr>
              <p:cNvPr id="363" name="Ink 362"/>
            </p:nvPicPr>
            <p:blipFill>
              <a:blip r:embed="rId722"/>
            </p:blipFill>
            <p:spPr>
              <a:xfrm>
                <a:off x="3003550" y="4197350"/>
                <a:ext cx="95250" cy="95250"/>
              </a:xfrm>
              <a:prstGeom prst="rect"/>
            </p:spPr>
          </p:pic>
        </mc:Fallback>
      </mc:AlternateContent>
      <mc:AlternateContent xmlns:mc="http://schemas.openxmlformats.org/markup-compatibility/2006" xmlns:p14="http://schemas.microsoft.com/office/powerpoint/2010/main">
        <mc:Choice Requires="p14">
          <p:contentPart r:id="rId723" p14:bwMode="auto">
            <p14:nvContentPartPr>
              <p14:cNvPr id="364" name="Ink 363"/>
              <p14:cNvContentPartPr/>
              <p14:nvPr/>
            </p14:nvContentPartPr>
            <p14:xfrm>
              <a:off x="7461250" y="6369050"/>
              <a:ext cx="114300" cy="165100"/>
            </p14:xfrm>
          </p:contentPart>
        </mc:Choice>
        <mc:Fallback xmlns="">
          <p:pic>
            <p:nvPicPr>
              <p:cNvPr id="364" name="Ink 363"/>
            </p:nvPicPr>
            <p:blipFill>
              <a:blip r:embed="rId724"/>
            </p:blipFill>
            <p:spPr>
              <a:xfrm>
                <a:off x="7461250" y="6369050"/>
                <a:ext cx="114300" cy="165100"/>
              </a:xfrm>
              <a:prstGeom prst="rect"/>
            </p:spPr>
          </p:pic>
        </mc:Fallback>
      </mc:AlternateContent>
      <mc:AlternateContent xmlns:mc="http://schemas.openxmlformats.org/markup-compatibility/2006" xmlns:p14="http://schemas.microsoft.com/office/powerpoint/2010/main">
        <mc:Choice Requires="p14">
          <p:contentPart r:id="rId725" p14:bwMode="auto">
            <p14:nvContentPartPr>
              <p14:cNvPr id="365" name="Ink 364"/>
              <p14:cNvContentPartPr/>
              <p14:nvPr/>
            </p14:nvContentPartPr>
            <p14:xfrm>
              <a:off x="7632700" y="6413500"/>
              <a:ext cx="95250" cy="114300"/>
            </p14:xfrm>
          </p:contentPart>
        </mc:Choice>
        <mc:Fallback xmlns="">
          <p:pic>
            <p:nvPicPr>
              <p:cNvPr id="365" name="Ink 364"/>
            </p:nvPicPr>
            <p:blipFill>
              <a:blip r:embed="rId726"/>
            </p:blipFill>
            <p:spPr>
              <a:xfrm>
                <a:off x="7632700" y="6413500"/>
                <a:ext cx="95250" cy="114300"/>
              </a:xfrm>
              <a:prstGeom prst="rect"/>
            </p:spPr>
          </p:pic>
        </mc:Fallback>
      </mc:AlternateContent>
      <mc:AlternateContent xmlns:mc="http://schemas.openxmlformats.org/markup-compatibility/2006" xmlns:p14="http://schemas.microsoft.com/office/powerpoint/2010/main">
        <mc:Choice Requires="p14">
          <p:contentPart r:id="rId727" p14:bwMode="auto">
            <p14:nvContentPartPr>
              <p14:cNvPr id="366" name="Ink 365"/>
              <p14:cNvContentPartPr/>
              <p14:nvPr/>
            </p14:nvContentPartPr>
            <p14:xfrm>
              <a:off x="7785100" y="6464300"/>
              <a:ext cx="12700" cy="107950"/>
            </p14:xfrm>
          </p:contentPart>
        </mc:Choice>
        <mc:Fallback xmlns="">
          <p:pic>
            <p:nvPicPr>
              <p:cNvPr id="366" name="Ink 365"/>
            </p:nvPicPr>
            <p:blipFill>
              <a:blip r:embed="rId728"/>
            </p:blipFill>
            <p:spPr>
              <a:xfrm>
                <a:off x="7785100" y="6464300"/>
                <a:ext cx="12700" cy="107950"/>
              </a:xfrm>
              <a:prstGeom prst="rect"/>
            </p:spPr>
          </p:pic>
        </mc:Fallback>
      </mc:AlternateContent>
      <mc:AlternateContent xmlns:mc="http://schemas.openxmlformats.org/markup-compatibility/2006" xmlns:p14="http://schemas.microsoft.com/office/powerpoint/2010/main">
        <mc:Choice Requires="p14">
          <p:contentPart r:id="rId729" p14:bwMode="auto">
            <p14:nvContentPartPr>
              <p14:cNvPr id="367" name="Ink 366"/>
              <p14:cNvContentPartPr/>
              <p14:nvPr/>
            </p14:nvContentPartPr>
            <p14:xfrm>
              <a:off x="7867650" y="6178550"/>
              <a:ext cx="127000" cy="152400"/>
            </p14:xfrm>
          </p:contentPart>
        </mc:Choice>
        <mc:Fallback xmlns="">
          <p:pic>
            <p:nvPicPr>
              <p:cNvPr id="367" name="Ink 366"/>
            </p:nvPicPr>
            <p:blipFill>
              <a:blip r:embed="rId730"/>
            </p:blipFill>
            <p:spPr>
              <a:xfrm>
                <a:off x="7867650" y="6178550"/>
                <a:ext cx="127000" cy="152400"/>
              </a:xfrm>
              <a:prstGeom prst="rect"/>
            </p:spPr>
          </p:pic>
        </mc:Fallback>
      </mc:AlternateContent>
      <mc:AlternateContent xmlns:mc="http://schemas.openxmlformats.org/markup-compatibility/2006" xmlns:p14="http://schemas.microsoft.com/office/powerpoint/2010/main">
        <mc:Choice Requires="p14">
          <p:contentPart r:id="rId731" p14:bwMode="auto">
            <p14:nvContentPartPr>
              <p14:cNvPr id="368" name="Ink 367"/>
              <p14:cNvContentPartPr/>
              <p14:nvPr/>
            </p14:nvContentPartPr>
            <p14:xfrm>
              <a:off x="8121650" y="5962650"/>
              <a:ext cx="120650" cy="196850"/>
            </p14:xfrm>
          </p:contentPart>
        </mc:Choice>
        <mc:Fallback xmlns="">
          <p:pic>
            <p:nvPicPr>
              <p:cNvPr id="368" name="Ink 367"/>
            </p:nvPicPr>
            <p:blipFill>
              <a:blip r:embed="rId732"/>
            </p:blipFill>
            <p:spPr>
              <a:xfrm>
                <a:off x="8121650" y="5962650"/>
                <a:ext cx="120650" cy="196850"/>
              </a:xfrm>
              <a:prstGeom prst="rect"/>
            </p:spPr>
          </p:pic>
        </mc:Fallback>
      </mc:AlternateContent>
      <mc:AlternateContent xmlns:mc="http://schemas.openxmlformats.org/markup-compatibility/2006" xmlns:p14="http://schemas.microsoft.com/office/powerpoint/2010/main">
        <mc:Choice Requires="p14">
          <p:contentPart r:id="rId733" p14:bwMode="auto">
            <p14:nvContentPartPr>
              <p14:cNvPr id="369" name="Ink 368"/>
              <p14:cNvContentPartPr/>
              <p14:nvPr/>
            </p14:nvContentPartPr>
            <p14:xfrm>
              <a:off x="8293100" y="6019800"/>
              <a:ext cx="88900" cy="120650"/>
            </p14:xfrm>
          </p:contentPart>
        </mc:Choice>
        <mc:Fallback xmlns="">
          <p:pic>
            <p:nvPicPr>
              <p:cNvPr id="369" name="Ink 368"/>
            </p:nvPicPr>
            <p:blipFill>
              <a:blip r:embed="rId734"/>
            </p:blipFill>
            <p:spPr>
              <a:xfrm>
                <a:off x="8293100" y="6019800"/>
                <a:ext cx="88900" cy="120650"/>
              </a:xfrm>
              <a:prstGeom prst="rect"/>
            </p:spPr>
          </p:pic>
        </mc:Fallback>
      </mc:AlternateContent>
      <mc:AlternateContent xmlns:mc="http://schemas.openxmlformats.org/markup-compatibility/2006" xmlns:p14="http://schemas.microsoft.com/office/powerpoint/2010/main">
        <mc:Choice Requires="p14">
          <p:contentPart r:id="rId735" p14:bwMode="auto">
            <p14:nvContentPartPr>
              <p14:cNvPr id="370" name="Ink 369"/>
              <p14:cNvContentPartPr/>
              <p14:nvPr/>
            </p14:nvContentPartPr>
            <p14:xfrm>
              <a:off x="8413750" y="6070600"/>
              <a:ext cx="12700" cy="120650"/>
            </p14:xfrm>
          </p:contentPart>
        </mc:Choice>
        <mc:Fallback xmlns="">
          <p:pic>
            <p:nvPicPr>
              <p:cNvPr id="370" name="Ink 369"/>
            </p:nvPicPr>
            <p:blipFill>
              <a:blip r:embed="rId736"/>
            </p:blipFill>
            <p:spPr>
              <a:xfrm>
                <a:off x="8413750" y="6070600"/>
                <a:ext cx="12700" cy="120650"/>
              </a:xfrm>
              <a:prstGeom prst="rect"/>
            </p:spPr>
          </p:pic>
        </mc:Fallback>
      </mc:AlternateContent>
      <mc:AlternateContent xmlns:mc="http://schemas.openxmlformats.org/markup-compatibility/2006" xmlns:p14="http://schemas.microsoft.com/office/powerpoint/2010/main">
        <mc:Choice Requires="p14">
          <p:contentPart r:id="rId737" p14:bwMode="auto">
            <p14:nvContentPartPr>
              <p14:cNvPr id="371" name="Ink 370"/>
              <p14:cNvContentPartPr/>
              <p14:nvPr/>
            </p14:nvContentPartPr>
            <p14:xfrm>
              <a:off x="8064500" y="6210300"/>
              <a:ext cx="469900" cy="38100"/>
            </p14:xfrm>
          </p:contentPart>
        </mc:Choice>
        <mc:Fallback xmlns="">
          <p:pic>
            <p:nvPicPr>
              <p:cNvPr id="371" name="Ink 370"/>
            </p:nvPicPr>
            <p:blipFill>
              <a:blip r:embed="rId738"/>
            </p:blipFill>
            <p:spPr>
              <a:xfrm>
                <a:off x="8064500" y="6210300"/>
                <a:ext cx="469900" cy="38100"/>
              </a:xfrm>
              <a:prstGeom prst="rect"/>
            </p:spPr>
          </p:pic>
        </mc:Fallback>
      </mc:AlternateContent>
      <mc:AlternateContent xmlns:mc="http://schemas.openxmlformats.org/markup-compatibility/2006" xmlns:p14="http://schemas.microsoft.com/office/powerpoint/2010/main">
        <mc:Choice Requires="p14">
          <p:contentPart r:id="rId739" p14:bwMode="auto">
            <p14:nvContentPartPr>
              <p14:cNvPr id="372" name="Ink 371"/>
              <p14:cNvContentPartPr/>
              <p14:nvPr/>
            </p14:nvContentPartPr>
            <p14:xfrm>
              <a:off x="8191500" y="6311900"/>
              <a:ext cx="101600" cy="139700"/>
            </p14:xfrm>
          </p:contentPart>
        </mc:Choice>
        <mc:Fallback xmlns="">
          <p:pic>
            <p:nvPicPr>
              <p:cNvPr id="372" name="Ink 371"/>
            </p:nvPicPr>
            <p:blipFill>
              <a:blip r:embed="rId740"/>
            </p:blipFill>
            <p:spPr>
              <a:xfrm>
                <a:off x="8191500" y="6311900"/>
                <a:ext cx="101600" cy="139700"/>
              </a:xfrm>
              <a:prstGeom prst="rect"/>
            </p:spPr>
          </p:pic>
        </mc:Fallback>
      </mc:AlternateContent>
      <mc:AlternateContent xmlns:mc="http://schemas.openxmlformats.org/markup-compatibility/2006" xmlns:p14="http://schemas.microsoft.com/office/powerpoint/2010/main">
        <mc:Choice Requires="p14">
          <p:contentPart r:id="rId741" p14:bwMode="auto">
            <p14:nvContentPartPr>
              <p14:cNvPr id="373" name="Ink 372"/>
              <p14:cNvContentPartPr/>
              <p14:nvPr/>
            </p14:nvContentPartPr>
            <p14:xfrm>
              <a:off x="8382000" y="6330950"/>
              <a:ext cx="127000" cy="95250"/>
            </p14:xfrm>
          </p:contentPart>
        </mc:Choice>
        <mc:Fallback xmlns="">
          <p:pic>
            <p:nvPicPr>
              <p:cNvPr id="373" name="Ink 372"/>
            </p:nvPicPr>
            <p:blipFill>
              <a:blip r:embed="rId742"/>
            </p:blipFill>
            <p:spPr>
              <a:xfrm>
                <a:off x="8382000" y="6330950"/>
                <a:ext cx="127000" cy="95250"/>
              </a:xfrm>
              <a:prstGeom prst="rect"/>
            </p:spPr>
          </p:pic>
        </mc:Fallback>
      </mc:AlternateContent>
      <mc:AlternateContent xmlns:mc="http://schemas.openxmlformats.org/markup-compatibility/2006" xmlns:p14="http://schemas.microsoft.com/office/powerpoint/2010/main">
        <mc:Choice Requires="p14">
          <p:contentPart r:id="rId743" p14:bwMode="auto">
            <p14:nvContentPartPr>
              <p14:cNvPr id="374" name="Ink 373"/>
              <p14:cNvContentPartPr/>
              <p14:nvPr/>
            </p14:nvContentPartPr>
            <p14:xfrm>
              <a:off x="8591550" y="6369050"/>
              <a:ext cx="19050" cy="114300"/>
            </p14:xfrm>
          </p:contentPart>
        </mc:Choice>
        <mc:Fallback xmlns="">
          <p:pic>
            <p:nvPicPr>
              <p:cNvPr id="374" name="Ink 373"/>
            </p:nvPicPr>
            <p:blipFill>
              <a:blip r:embed="rId744"/>
            </p:blipFill>
            <p:spPr>
              <a:xfrm>
                <a:off x="8591550" y="6369050"/>
                <a:ext cx="19050" cy="114300"/>
              </a:xfrm>
              <a:prstGeom prst="rect"/>
            </p:spPr>
          </p:pic>
        </mc:Fallback>
      </mc:AlternateContent>
      <mc:AlternateContent xmlns:mc="http://schemas.openxmlformats.org/markup-compatibility/2006" xmlns:p14="http://schemas.microsoft.com/office/powerpoint/2010/main">
        <mc:Choice Requires="p14">
          <p:contentPart r:id="rId745" p14:bwMode="auto">
            <p14:nvContentPartPr>
              <p14:cNvPr id="375" name="Ink 374"/>
              <p14:cNvContentPartPr/>
              <p14:nvPr/>
            </p14:nvContentPartPr>
            <p14:xfrm>
              <a:off x="7480300" y="5429250"/>
              <a:ext cx="101600" cy="12700"/>
            </p14:xfrm>
          </p:contentPart>
        </mc:Choice>
        <mc:Fallback xmlns="">
          <p:pic>
            <p:nvPicPr>
              <p:cNvPr id="375" name="Ink 374"/>
            </p:nvPicPr>
            <p:blipFill>
              <a:blip r:embed="rId746"/>
            </p:blipFill>
            <p:spPr>
              <a:xfrm>
                <a:off x="7480300" y="5429250"/>
                <a:ext cx="101600" cy="12700"/>
              </a:xfrm>
              <a:prstGeom prst="rect"/>
            </p:spPr>
          </p:pic>
        </mc:Fallback>
      </mc:AlternateContent>
      <mc:AlternateContent xmlns:mc="http://schemas.openxmlformats.org/markup-compatibility/2006" xmlns:p14="http://schemas.microsoft.com/office/powerpoint/2010/main">
        <mc:Choice Requires="p14">
          <p:contentPart r:id="rId747" p14:bwMode="auto">
            <p14:nvContentPartPr>
              <p14:cNvPr id="376" name="Ink 375"/>
              <p14:cNvContentPartPr/>
              <p14:nvPr/>
            </p14:nvContentPartPr>
            <p14:xfrm>
              <a:off x="7473950" y="5505450"/>
              <a:ext cx="127000" cy="12700"/>
            </p14:xfrm>
          </p:contentPart>
        </mc:Choice>
        <mc:Fallback xmlns="">
          <p:pic>
            <p:nvPicPr>
              <p:cNvPr id="376" name="Ink 375"/>
            </p:nvPicPr>
            <p:blipFill>
              <a:blip r:embed="rId748"/>
            </p:blipFill>
            <p:spPr>
              <a:xfrm>
                <a:off x="7473950" y="5505450"/>
                <a:ext cx="127000" cy="12700"/>
              </a:xfrm>
              <a:prstGeom prst="rect"/>
            </p:spPr>
          </p:pic>
        </mc:Fallback>
      </mc:AlternateContent>
      <mc:AlternateContent xmlns:mc="http://schemas.openxmlformats.org/markup-compatibility/2006" xmlns:p14="http://schemas.microsoft.com/office/powerpoint/2010/main">
        <mc:Choice Requires="p14">
          <p:contentPart r:id="rId749" p14:bwMode="auto">
            <p14:nvContentPartPr>
              <p14:cNvPr id="377" name="Ink 376"/>
              <p14:cNvContentPartPr/>
              <p14:nvPr/>
            </p14:nvContentPartPr>
            <p14:xfrm>
              <a:off x="7715250" y="5276850"/>
              <a:ext cx="107950" cy="114300"/>
            </p14:xfrm>
          </p:contentPart>
        </mc:Choice>
        <mc:Fallback xmlns="">
          <p:pic>
            <p:nvPicPr>
              <p:cNvPr id="377" name="Ink 376"/>
            </p:nvPicPr>
            <p:blipFill>
              <a:blip r:embed="rId750"/>
            </p:blipFill>
            <p:spPr>
              <a:xfrm>
                <a:off x="7715250" y="5276850"/>
                <a:ext cx="107950" cy="114300"/>
              </a:xfrm>
              <a:prstGeom prst="rect"/>
            </p:spPr>
          </p:pic>
        </mc:Fallback>
      </mc:AlternateContent>
      <mc:AlternateContent xmlns:mc="http://schemas.openxmlformats.org/markup-compatibility/2006" xmlns:p14="http://schemas.microsoft.com/office/powerpoint/2010/main">
        <mc:Choice Requires="p14">
          <p:contentPart r:id="rId751" p14:bwMode="auto">
            <p14:nvContentPartPr>
              <p14:cNvPr id="378" name="Ink 377"/>
              <p14:cNvContentPartPr/>
              <p14:nvPr/>
            </p14:nvContentPartPr>
            <p14:xfrm>
              <a:off x="7880350" y="5340350"/>
              <a:ext cx="12700" cy="101600"/>
            </p14:xfrm>
          </p:contentPart>
        </mc:Choice>
        <mc:Fallback xmlns="">
          <p:pic>
            <p:nvPicPr>
              <p:cNvPr id="378" name="Ink 377"/>
            </p:nvPicPr>
            <p:blipFill>
              <a:blip r:embed="rId752"/>
            </p:blipFill>
            <p:spPr>
              <a:xfrm>
                <a:off x="7880350" y="5340350"/>
                <a:ext cx="12700" cy="101600"/>
              </a:xfrm>
              <a:prstGeom prst="rect"/>
            </p:spPr>
          </p:pic>
        </mc:Fallback>
      </mc:AlternateContent>
      <mc:AlternateContent xmlns:mc="http://schemas.openxmlformats.org/markup-compatibility/2006" xmlns:p14="http://schemas.microsoft.com/office/powerpoint/2010/main">
        <mc:Choice Requires="p14">
          <p:contentPart r:id="rId753" p14:bwMode="auto">
            <p14:nvContentPartPr>
              <p14:cNvPr id="379" name="Ink 378"/>
              <p14:cNvContentPartPr/>
              <p14:nvPr/>
            </p14:nvContentPartPr>
            <p14:xfrm>
              <a:off x="7956550" y="5232400"/>
              <a:ext cx="44450" cy="171450"/>
            </p14:xfrm>
          </p:contentPart>
        </mc:Choice>
        <mc:Fallback xmlns="">
          <p:pic>
            <p:nvPicPr>
              <p:cNvPr id="379" name="Ink 378"/>
            </p:nvPicPr>
            <p:blipFill>
              <a:blip r:embed="rId754"/>
            </p:blipFill>
            <p:spPr>
              <a:xfrm>
                <a:off x="7956550" y="5232400"/>
                <a:ext cx="44450" cy="171450"/>
              </a:xfrm>
              <a:prstGeom prst="rect"/>
            </p:spPr>
          </p:pic>
        </mc:Fallback>
      </mc:AlternateContent>
      <mc:AlternateContent xmlns:mc="http://schemas.openxmlformats.org/markup-compatibility/2006" xmlns:p14="http://schemas.microsoft.com/office/powerpoint/2010/main">
        <mc:Choice Requires="p14">
          <p:contentPart r:id="rId755" p14:bwMode="auto">
            <p14:nvContentPartPr>
              <p14:cNvPr id="380" name="Ink 379"/>
              <p14:cNvContentPartPr/>
              <p14:nvPr/>
            </p14:nvContentPartPr>
            <p14:xfrm>
              <a:off x="8020050" y="5276850"/>
              <a:ext cx="63500" cy="95250"/>
            </p14:xfrm>
          </p:contentPart>
        </mc:Choice>
        <mc:Fallback xmlns="">
          <p:pic>
            <p:nvPicPr>
              <p:cNvPr id="380" name="Ink 379"/>
            </p:nvPicPr>
            <p:blipFill>
              <a:blip r:embed="rId756"/>
            </p:blipFill>
            <p:spPr>
              <a:xfrm>
                <a:off x="8020050" y="5276850"/>
                <a:ext cx="63500" cy="95250"/>
              </a:xfrm>
              <a:prstGeom prst="rect"/>
            </p:spPr>
          </p:pic>
        </mc:Fallback>
      </mc:AlternateContent>
      <mc:AlternateContent xmlns:mc="http://schemas.openxmlformats.org/markup-compatibility/2006" xmlns:p14="http://schemas.microsoft.com/office/powerpoint/2010/main">
        <mc:Choice Requires="p14">
          <p:contentPart r:id="rId757" p14:bwMode="auto">
            <p14:nvContentPartPr>
              <p14:cNvPr id="381" name="Ink 380"/>
              <p14:cNvContentPartPr/>
              <p14:nvPr/>
            </p14:nvContentPartPr>
            <p14:xfrm>
              <a:off x="8077200" y="5213350"/>
              <a:ext cx="82550" cy="209550"/>
            </p14:xfrm>
          </p:contentPart>
        </mc:Choice>
        <mc:Fallback xmlns="">
          <p:pic>
            <p:nvPicPr>
              <p:cNvPr id="381" name="Ink 380"/>
            </p:nvPicPr>
            <p:blipFill>
              <a:blip r:embed="rId758"/>
            </p:blipFill>
            <p:spPr>
              <a:xfrm>
                <a:off x="8077200" y="5213350"/>
                <a:ext cx="82550" cy="209550"/>
              </a:xfrm>
              <a:prstGeom prst="rect"/>
            </p:spPr>
          </p:pic>
        </mc:Fallback>
      </mc:AlternateContent>
      <mc:AlternateContent xmlns:mc="http://schemas.openxmlformats.org/markup-compatibility/2006" xmlns:p14="http://schemas.microsoft.com/office/powerpoint/2010/main">
        <mc:Choice Requires="p14">
          <p:contentPart r:id="rId759" p14:bwMode="auto">
            <p14:nvContentPartPr>
              <p14:cNvPr id="382" name="Ink 381"/>
              <p14:cNvContentPartPr/>
              <p14:nvPr/>
            </p14:nvContentPartPr>
            <p14:xfrm>
              <a:off x="8267700" y="5295900"/>
              <a:ext cx="114300" cy="19050"/>
            </p14:xfrm>
          </p:contentPart>
        </mc:Choice>
        <mc:Fallback xmlns="">
          <p:pic>
            <p:nvPicPr>
              <p:cNvPr id="382" name="Ink 381"/>
            </p:nvPicPr>
            <p:blipFill>
              <a:blip r:embed="rId760"/>
            </p:blipFill>
            <p:spPr>
              <a:xfrm>
                <a:off x="8267700" y="5295900"/>
                <a:ext cx="114300" cy="19050"/>
              </a:xfrm>
              <a:prstGeom prst="rect"/>
            </p:spPr>
          </p:pic>
        </mc:Fallback>
      </mc:AlternateContent>
      <mc:AlternateContent xmlns:mc="http://schemas.openxmlformats.org/markup-compatibility/2006" xmlns:p14="http://schemas.microsoft.com/office/powerpoint/2010/main">
        <mc:Choice Requires="p14">
          <p:contentPart r:id="rId761" p14:bwMode="auto">
            <p14:nvContentPartPr>
              <p14:cNvPr id="383" name="Ink 382"/>
              <p14:cNvContentPartPr/>
              <p14:nvPr/>
            </p14:nvContentPartPr>
            <p14:xfrm>
              <a:off x="8432800" y="5213350"/>
              <a:ext cx="139700" cy="184150"/>
            </p14:xfrm>
          </p:contentPart>
        </mc:Choice>
        <mc:Fallback xmlns="">
          <p:pic>
            <p:nvPicPr>
              <p:cNvPr id="383" name="Ink 382"/>
            </p:nvPicPr>
            <p:blipFill>
              <a:blip r:embed="rId762"/>
            </p:blipFill>
            <p:spPr>
              <a:xfrm>
                <a:off x="8432800" y="5213350"/>
                <a:ext cx="139700" cy="184150"/>
              </a:xfrm>
              <a:prstGeom prst="rect"/>
            </p:spPr>
          </p:pic>
        </mc:Fallback>
      </mc:AlternateContent>
      <mc:AlternateContent xmlns:mc="http://schemas.openxmlformats.org/markup-compatibility/2006" xmlns:p14="http://schemas.microsoft.com/office/powerpoint/2010/main">
        <mc:Choice Requires="p14">
          <p:contentPart r:id="rId763" p14:bwMode="auto">
            <p14:nvContentPartPr>
              <p14:cNvPr id="384" name="Ink 383"/>
              <p14:cNvContentPartPr/>
              <p14:nvPr/>
            </p14:nvContentPartPr>
            <p14:xfrm>
              <a:off x="5245100" y="5835650"/>
              <a:ext cx="82550" cy="101600"/>
            </p14:xfrm>
          </p:contentPart>
        </mc:Choice>
        <mc:Fallback xmlns="">
          <p:pic>
            <p:nvPicPr>
              <p:cNvPr id="384" name="Ink 383"/>
            </p:nvPicPr>
            <p:blipFill>
              <a:blip r:embed="rId764"/>
            </p:blipFill>
            <p:spPr>
              <a:xfrm>
                <a:off x="5245100" y="5835650"/>
                <a:ext cx="82550" cy="101600"/>
              </a:xfrm>
              <a:prstGeom prst="rect"/>
            </p:spPr>
          </p:pic>
        </mc:Fallback>
      </mc:AlternateContent>
      <mc:AlternateContent xmlns:mc="http://schemas.openxmlformats.org/markup-compatibility/2006" xmlns:p14="http://schemas.microsoft.com/office/powerpoint/2010/main">
        <mc:Choice Requires="p14">
          <p:contentPart r:id="rId765" p14:bwMode="auto">
            <p14:nvContentPartPr>
              <p14:cNvPr id="385" name="Ink 384"/>
              <p14:cNvContentPartPr/>
              <p14:nvPr/>
            </p14:nvContentPartPr>
            <p14:xfrm>
              <a:off x="8648700" y="5130800"/>
              <a:ext cx="127000" cy="260350"/>
            </p14:xfrm>
          </p:contentPart>
        </mc:Choice>
        <mc:Fallback xmlns="">
          <p:pic>
            <p:nvPicPr>
              <p:cNvPr id="385" name="Ink 384"/>
            </p:nvPicPr>
            <p:blipFill>
              <a:blip r:embed="rId766"/>
            </p:blipFill>
            <p:spPr>
              <a:xfrm>
                <a:off x="8648700" y="5130800"/>
                <a:ext cx="127000" cy="260350"/>
              </a:xfrm>
              <a:prstGeom prst="rect"/>
            </p:spPr>
          </p:pic>
        </mc:Fallback>
      </mc:AlternateContent>
      <mc:AlternateContent xmlns:mc="http://schemas.openxmlformats.org/markup-compatibility/2006" xmlns:p14="http://schemas.microsoft.com/office/powerpoint/2010/main">
        <mc:Choice Requires="p14">
          <p:contentPart r:id="rId767" p14:bwMode="auto">
            <p14:nvContentPartPr>
              <p14:cNvPr id="386" name="Ink 385"/>
              <p14:cNvContentPartPr/>
              <p14:nvPr/>
            </p14:nvContentPartPr>
            <p14:xfrm>
              <a:off x="8724900" y="5257800"/>
              <a:ext cx="95250" cy="6350"/>
            </p14:xfrm>
          </p:contentPart>
        </mc:Choice>
        <mc:Fallback xmlns="">
          <p:pic>
            <p:nvPicPr>
              <p:cNvPr id="386" name="Ink 385"/>
            </p:nvPicPr>
            <p:blipFill>
              <a:blip r:embed="rId768"/>
            </p:blipFill>
            <p:spPr>
              <a:xfrm>
                <a:off x="8724900" y="5257800"/>
                <a:ext cx="95250" cy="6350"/>
              </a:xfrm>
              <a:prstGeom prst="rect"/>
            </p:spPr>
          </p:pic>
        </mc:Fallback>
      </mc:AlternateContent>
      <mc:AlternateContent xmlns:mc="http://schemas.openxmlformats.org/markup-compatibility/2006" xmlns:p14="http://schemas.microsoft.com/office/powerpoint/2010/main">
        <mc:Choice Requires="p14">
          <p:contentPart r:id="rId769" p14:bwMode="auto">
            <p14:nvContentPartPr>
              <p14:cNvPr id="387" name="Ink 386"/>
              <p14:cNvContentPartPr/>
              <p14:nvPr/>
            </p14:nvContentPartPr>
            <p14:xfrm>
              <a:off x="8870950" y="5168900"/>
              <a:ext cx="76200" cy="146050"/>
            </p14:xfrm>
          </p:contentPart>
        </mc:Choice>
        <mc:Fallback xmlns="">
          <p:pic>
            <p:nvPicPr>
              <p:cNvPr id="387" name="Ink 386"/>
            </p:nvPicPr>
            <p:blipFill>
              <a:blip r:embed="rId770"/>
            </p:blipFill>
            <p:spPr>
              <a:xfrm>
                <a:off x="8870950" y="5168900"/>
                <a:ext cx="76200" cy="146050"/>
              </a:xfrm>
              <a:prstGeom prst="rect"/>
            </p:spPr>
          </p:pic>
        </mc:Fallback>
      </mc:AlternateContent>
      <mc:AlternateContent xmlns:mc="http://schemas.openxmlformats.org/markup-compatibility/2006" xmlns:p14="http://schemas.microsoft.com/office/powerpoint/2010/main">
        <mc:Choice Requires="p14">
          <p:contentPart r:id="rId771" p14:bwMode="auto">
            <p14:nvContentPartPr>
              <p14:cNvPr id="388" name="Ink 387"/>
              <p14:cNvContentPartPr/>
              <p14:nvPr/>
            </p14:nvContentPartPr>
            <p14:xfrm>
              <a:off x="8959850" y="5251450"/>
              <a:ext cx="88900" cy="6350"/>
            </p14:xfrm>
          </p:contentPart>
        </mc:Choice>
        <mc:Fallback xmlns="">
          <p:pic>
            <p:nvPicPr>
              <p:cNvPr id="388" name="Ink 387"/>
            </p:nvPicPr>
            <p:blipFill>
              <a:blip r:embed="rId772"/>
            </p:blipFill>
            <p:spPr>
              <a:xfrm>
                <a:off x="8959850" y="5251450"/>
                <a:ext cx="88900" cy="6350"/>
              </a:xfrm>
              <a:prstGeom prst="rect"/>
            </p:spPr>
          </p:pic>
        </mc:Fallback>
      </mc:AlternateContent>
      <mc:AlternateContent xmlns:mc="http://schemas.openxmlformats.org/markup-compatibility/2006" xmlns:p14="http://schemas.microsoft.com/office/powerpoint/2010/main">
        <mc:Choice Requires="p14">
          <p:contentPart r:id="rId773" p14:bwMode="auto">
            <p14:nvContentPartPr>
              <p14:cNvPr id="389" name="Ink 388"/>
              <p14:cNvContentPartPr/>
              <p14:nvPr/>
            </p14:nvContentPartPr>
            <p14:xfrm>
              <a:off x="9086850" y="5194300"/>
              <a:ext cx="88900" cy="107950"/>
            </p14:xfrm>
          </p:contentPart>
        </mc:Choice>
        <mc:Fallback xmlns="">
          <p:pic>
            <p:nvPicPr>
              <p:cNvPr id="389" name="Ink 388"/>
            </p:nvPicPr>
            <p:blipFill>
              <a:blip r:embed="rId774"/>
            </p:blipFill>
            <p:spPr>
              <a:xfrm>
                <a:off x="9086850" y="5194300"/>
                <a:ext cx="88900" cy="107950"/>
              </a:xfrm>
              <a:prstGeom prst="rect"/>
            </p:spPr>
          </p:pic>
        </mc:Fallback>
      </mc:AlternateContent>
      <mc:AlternateContent xmlns:mc="http://schemas.openxmlformats.org/markup-compatibility/2006" xmlns:p14="http://schemas.microsoft.com/office/powerpoint/2010/main">
        <mc:Choice Requires="p14">
          <p:contentPart r:id="rId775" p14:bwMode="auto">
            <p14:nvContentPartPr>
              <p14:cNvPr id="390" name="Ink 389"/>
              <p14:cNvContentPartPr/>
              <p14:nvPr/>
            </p14:nvContentPartPr>
            <p14:xfrm>
              <a:off x="9207500" y="5264150"/>
              <a:ext cx="120650" cy="76200"/>
            </p14:xfrm>
          </p:contentPart>
        </mc:Choice>
        <mc:Fallback xmlns="">
          <p:pic>
            <p:nvPicPr>
              <p:cNvPr id="390" name="Ink 389"/>
            </p:nvPicPr>
            <p:blipFill>
              <a:blip r:embed="rId776"/>
            </p:blipFill>
            <p:spPr>
              <a:xfrm>
                <a:off x="9207500" y="5264150"/>
                <a:ext cx="120650" cy="76200"/>
              </a:xfrm>
              <a:prstGeom prst="rect"/>
            </p:spPr>
          </p:pic>
        </mc:Fallback>
      </mc:AlternateContent>
      <mc:AlternateContent xmlns:mc="http://schemas.openxmlformats.org/markup-compatibility/2006" xmlns:p14="http://schemas.microsoft.com/office/powerpoint/2010/main">
        <mc:Choice Requires="p14">
          <p:contentPart r:id="rId777" p14:bwMode="auto">
            <p14:nvContentPartPr>
              <p14:cNvPr id="391" name="Ink 390"/>
              <p14:cNvContentPartPr/>
              <p14:nvPr/>
            </p14:nvContentPartPr>
            <p14:xfrm>
              <a:off x="9302750" y="5124450"/>
              <a:ext cx="69850" cy="266700"/>
            </p14:xfrm>
          </p:contentPart>
        </mc:Choice>
        <mc:Fallback xmlns="">
          <p:pic>
            <p:nvPicPr>
              <p:cNvPr id="391" name="Ink 390"/>
            </p:nvPicPr>
            <p:blipFill>
              <a:blip r:embed="rId778"/>
            </p:blipFill>
            <p:spPr>
              <a:xfrm>
                <a:off x="9302750" y="5124450"/>
                <a:ext cx="69850" cy="266700"/>
              </a:xfrm>
              <a:prstGeom prst="rect"/>
            </p:spPr>
          </p:pic>
        </mc:Fallback>
      </mc:AlternateContent>
      <mc:AlternateContent xmlns:mc="http://schemas.openxmlformats.org/markup-compatibility/2006" xmlns:p14="http://schemas.microsoft.com/office/powerpoint/2010/main">
        <mc:Choice Requires="p14">
          <p:contentPart r:id="rId779" p14:bwMode="auto">
            <p14:nvContentPartPr>
              <p14:cNvPr id="392" name="Ink 391"/>
              <p14:cNvContentPartPr/>
              <p14:nvPr/>
            </p14:nvContentPartPr>
            <p14:xfrm>
              <a:off x="8826500" y="5219700"/>
              <a:ext cx="107950" cy="6350"/>
            </p14:xfrm>
          </p:contentPart>
        </mc:Choice>
        <mc:Fallback xmlns="">
          <p:pic>
            <p:nvPicPr>
              <p:cNvPr id="392" name="Ink 391"/>
            </p:nvPicPr>
            <p:blipFill>
              <a:blip r:embed="rId780"/>
            </p:blipFill>
            <p:spPr>
              <a:xfrm>
                <a:off x="8826500" y="5219700"/>
                <a:ext cx="107950" cy="6350"/>
              </a:xfrm>
              <a:prstGeom prst="rect"/>
            </p:spPr>
          </p:pic>
        </mc:Fallback>
      </mc:AlternateContent>
      <mc:AlternateContent xmlns:mc="http://schemas.openxmlformats.org/markup-compatibility/2006" xmlns:p14="http://schemas.microsoft.com/office/powerpoint/2010/main">
        <mc:Choice Requires="p14">
          <p:contentPart r:id="rId781" p14:bwMode="auto">
            <p14:nvContentPartPr>
              <p14:cNvPr id="393" name="Ink 392"/>
              <p14:cNvContentPartPr/>
              <p14:nvPr/>
            </p14:nvContentPartPr>
            <p14:xfrm>
              <a:off x="8801100" y="5130800"/>
              <a:ext cx="88900" cy="254000"/>
            </p14:xfrm>
          </p:contentPart>
        </mc:Choice>
        <mc:Fallback xmlns="">
          <p:pic>
            <p:nvPicPr>
              <p:cNvPr id="393" name="Ink 392"/>
            </p:nvPicPr>
            <p:blipFill>
              <a:blip r:embed="rId782"/>
            </p:blipFill>
            <p:spPr>
              <a:xfrm>
                <a:off x="8801100" y="5130800"/>
                <a:ext cx="88900" cy="254000"/>
              </a:xfrm>
              <a:prstGeom prst="rect"/>
            </p:spPr>
          </p:pic>
        </mc:Fallback>
      </mc:AlternateContent>
      <mc:AlternateContent xmlns:mc="http://schemas.openxmlformats.org/markup-compatibility/2006" xmlns:p14="http://schemas.microsoft.com/office/powerpoint/2010/main">
        <mc:Choice Requires="p14">
          <p:contentPart r:id="rId783" p14:bwMode="auto">
            <p14:nvContentPartPr>
              <p14:cNvPr id="394" name="Ink 393"/>
              <p14:cNvContentPartPr/>
              <p14:nvPr/>
            </p14:nvContentPartPr>
            <p14:xfrm>
              <a:off x="9391650" y="5130800"/>
              <a:ext cx="76200" cy="285750"/>
            </p14:xfrm>
          </p:contentPart>
        </mc:Choice>
        <mc:Fallback xmlns="">
          <p:pic>
            <p:nvPicPr>
              <p:cNvPr id="394" name="Ink 393"/>
            </p:nvPicPr>
            <p:blipFill>
              <a:blip r:embed="rId784"/>
            </p:blipFill>
            <p:spPr>
              <a:xfrm>
                <a:off x="9391650" y="5130800"/>
                <a:ext cx="76200" cy="285750"/>
              </a:xfrm>
              <a:prstGeom prst="rect"/>
            </p:spPr>
          </p:pic>
        </mc:Fallback>
      </mc:AlternateContent>
      <mc:AlternateContent xmlns:mc="http://schemas.openxmlformats.org/markup-compatibility/2006" xmlns:p14="http://schemas.microsoft.com/office/powerpoint/2010/main">
        <mc:Choice Requires="p14">
          <p:contentPart r:id="rId785" p14:bwMode="auto">
            <p14:nvContentPartPr>
              <p14:cNvPr id="395" name="Ink 394"/>
              <p14:cNvContentPartPr/>
              <p14:nvPr/>
            </p14:nvContentPartPr>
            <p14:xfrm>
              <a:off x="11055350" y="2768600"/>
              <a:ext cx="184150" cy="19050"/>
            </p14:xfrm>
          </p:contentPart>
        </mc:Choice>
        <mc:Fallback xmlns="">
          <p:pic>
            <p:nvPicPr>
              <p:cNvPr id="395" name="Ink 394"/>
            </p:nvPicPr>
            <p:blipFill>
              <a:blip r:embed="rId786"/>
            </p:blipFill>
            <p:spPr>
              <a:xfrm>
                <a:off x="11055350" y="2768600"/>
                <a:ext cx="184150" cy="19050"/>
              </a:xfrm>
              <a:prstGeom prst="rect"/>
            </p:spPr>
          </p:pic>
        </mc:Fallback>
      </mc:AlternateContent>
      <mc:AlternateContent xmlns:mc="http://schemas.openxmlformats.org/markup-compatibility/2006" xmlns:p14="http://schemas.microsoft.com/office/powerpoint/2010/main">
        <mc:Choice Requires="p14">
          <p:contentPart r:id="rId787" p14:bwMode="auto">
            <p14:nvContentPartPr>
              <p14:cNvPr id="396" name="Ink 395"/>
              <p14:cNvContentPartPr/>
              <p14:nvPr/>
            </p14:nvContentPartPr>
            <p14:xfrm>
              <a:off x="11055350" y="2806700"/>
              <a:ext cx="196850" cy="19050"/>
            </p14:xfrm>
          </p:contentPart>
        </mc:Choice>
        <mc:Fallback xmlns="">
          <p:pic>
            <p:nvPicPr>
              <p:cNvPr id="396" name="Ink 395"/>
            </p:nvPicPr>
            <p:blipFill>
              <a:blip r:embed="rId788"/>
            </p:blipFill>
            <p:spPr>
              <a:xfrm>
                <a:off x="11055350" y="2806700"/>
                <a:ext cx="196850" cy="19050"/>
              </a:xfrm>
              <a:prstGeom prst="rect"/>
            </p:spPr>
          </p:pic>
        </mc:Fallback>
      </mc:AlternateContent>
      <mc:AlternateContent xmlns:mc="http://schemas.openxmlformats.org/markup-compatibility/2006" xmlns:p14="http://schemas.microsoft.com/office/powerpoint/2010/main">
        <mc:Choice Requires="p14">
          <p:contentPart r:id="rId789" p14:bwMode="auto">
            <p14:nvContentPartPr>
              <p14:cNvPr id="397" name="Ink 396"/>
              <p14:cNvContentPartPr/>
              <p14:nvPr/>
            </p14:nvContentPartPr>
            <p14:xfrm>
              <a:off x="9582150" y="5124450"/>
              <a:ext cx="82550" cy="209550"/>
            </p14:xfrm>
          </p:contentPart>
        </mc:Choice>
        <mc:Fallback xmlns="">
          <p:pic>
            <p:nvPicPr>
              <p:cNvPr id="397" name="Ink 396"/>
            </p:nvPicPr>
            <p:blipFill>
              <a:blip r:embed="rId790"/>
            </p:blipFill>
            <p:spPr>
              <a:xfrm>
                <a:off x="9582150" y="5124450"/>
                <a:ext cx="82550" cy="209550"/>
              </a:xfrm>
              <a:prstGeom prst="rect"/>
            </p:spPr>
          </p:pic>
        </mc:Fallback>
      </mc:AlternateContent>
      <mc:AlternateContent xmlns:mc="http://schemas.openxmlformats.org/markup-compatibility/2006" xmlns:p14="http://schemas.microsoft.com/office/powerpoint/2010/main">
        <mc:Choice Requires="p14">
          <p:contentPart r:id="rId791" p14:bwMode="auto">
            <p14:nvContentPartPr>
              <p14:cNvPr id="398" name="Ink 397"/>
              <p14:cNvContentPartPr/>
              <p14:nvPr/>
            </p14:nvContentPartPr>
            <p14:xfrm>
              <a:off x="9632950" y="5149850"/>
              <a:ext cx="101600" cy="171450"/>
            </p14:xfrm>
          </p:contentPart>
        </mc:Choice>
        <mc:Fallback xmlns="">
          <p:pic>
            <p:nvPicPr>
              <p:cNvPr id="398" name="Ink 397"/>
            </p:nvPicPr>
            <p:blipFill>
              <a:blip r:embed="rId792"/>
            </p:blipFill>
            <p:spPr>
              <a:xfrm>
                <a:off x="9632950" y="5149850"/>
                <a:ext cx="101600" cy="171450"/>
              </a:xfrm>
              <a:prstGeom prst="rect"/>
            </p:spPr>
          </p:pic>
        </mc:Fallback>
      </mc:AlternateContent>
      <mc:AlternateContent xmlns:mc="http://schemas.openxmlformats.org/markup-compatibility/2006" xmlns:p14="http://schemas.microsoft.com/office/powerpoint/2010/main">
        <mc:Choice Requires="p14">
          <p:contentPart r:id="rId793" p14:bwMode="auto">
            <p14:nvContentPartPr>
              <p14:cNvPr id="399" name="Ink 398"/>
              <p14:cNvContentPartPr/>
              <p14:nvPr/>
            </p14:nvContentPartPr>
            <p14:xfrm>
              <a:off x="9779000" y="5207000"/>
              <a:ext cx="76200" cy="114300"/>
            </p14:xfrm>
          </p:contentPart>
        </mc:Choice>
        <mc:Fallback xmlns="">
          <p:pic>
            <p:nvPicPr>
              <p:cNvPr id="399" name="Ink 398"/>
            </p:nvPicPr>
            <p:blipFill>
              <a:blip r:embed="rId794"/>
            </p:blipFill>
            <p:spPr>
              <a:xfrm>
                <a:off x="9779000" y="5207000"/>
                <a:ext cx="76200" cy="114300"/>
              </a:xfrm>
              <a:prstGeom prst="rect"/>
            </p:spPr>
          </p:pic>
        </mc:Fallback>
      </mc:AlternateContent>
      <mc:AlternateContent xmlns:mc="http://schemas.openxmlformats.org/markup-compatibility/2006" xmlns:p14="http://schemas.microsoft.com/office/powerpoint/2010/main">
        <mc:Choice Requires="p14">
          <p:contentPart r:id="rId795" p14:bwMode="auto">
            <p14:nvContentPartPr>
              <p14:cNvPr id="400" name="Ink 399"/>
              <p14:cNvContentPartPr/>
              <p14:nvPr/>
            </p14:nvContentPartPr>
            <p14:xfrm>
              <a:off x="9867900" y="5283200"/>
              <a:ext cx="95250" cy="63500"/>
            </p14:xfrm>
          </p:contentPart>
        </mc:Choice>
        <mc:Fallback xmlns="">
          <p:pic>
            <p:nvPicPr>
              <p:cNvPr id="400" name="Ink 399"/>
            </p:nvPicPr>
            <p:blipFill>
              <a:blip r:embed="rId796"/>
            </p:blipFill>
            <p:spPr>
              <a:xfrm>
                <a:off x="9867900" y="5283200"/>
                <a:ext cx="95250" cy="63500"/>
              </a:xfrm>
              <a:prstGeom prst="rect"/>
            </p:spPr>
          </p:pic>
        </mc:Fallback>
      </mc:AlternateContent>
      <mc:AlternateContent xmlns:mc="http://schemas.openxmlformats.org/markup-compatibility/2006" xmlns:p14="http://schemas.microsoft.com/office/powerpoint/2010/main">
        <mc:Choice Requires="p14">
          <p:contentPart r:id="rId797" p14:bwMode="auto">
            <p14:nvContentPartPr>
              <p14:cNvPr id="401" name="Ink 400"/>
              <p14:cNvContentPartPr/>
              <p14:nvPr/>
            </p14:nvContentPartPr>
            <p14:xfrm>
              <a:off x="9918700" y="5137150"/>
              <a:ext cx="88900" cy="273050"/>
            </p14:xfrm>
          </p:contentPart>
        </mc:Choice>
        <mc:Fallback xmlns="">
          <p:pic>
            <p:nvPicPr>
              <p:cNvPr id="401" name="Ink 400"/>
            </p:nvPicPr>
            <p:blipFill>
              <a:blip r:embed="rId798"/>
            </p:blipFill>
            <p:spPr>
              <a:xfrm>
                <a:off x="9918700" y="5137150"/>
                <a:ext cx="88900" cy="273050"/>
              </a:xfrm>
              <a:prstGeom prst="rect"/>
            </p:spPr>
          </p:pic>
        </mc:Fallback>
      </mc:AlternateContent>
      <mc:AlternateContent xmlns:mc="http://schemas.openxmlformats.org/markup-compatibility/2006" xmlns:p14="http://schemas.microsoft.com/office/powerpoint/2010/main">
        <mc:Choice Requires="p14">
          <p:contentPart r:id="rId799" p14:bwMode="auto">
            <p14:nvContentPartPr>
              <p14:cNvPr id="402" name="Ink 401"/>
              <p14:cNvContentPartPr/>
              <p14:nvPr/>
            </p14:nvContentPartPr>
            <p14:xfrm>
              <a:off x="10077450" y="5181600"/>
              <a:ext cx="76200" cy="127000"/>
            </p14:xfrm>
          </p:contentPart>
        </mc:Choice>
        <mc:Fallback xmlns="">
          <p:pic>
            <p:nvPicPr>
              <p:cNvPr id="402" name="Ink 401"/>
            </p:nvPicPr>
            <p:blipFill>
              <a:blip r:embed="rId800"/>
            </p:blipFill>
            <p:spPr>
              <a:xfrm>
                <a:off x="10077450" y="5181600"/>
                <a:ext cx="76200" cy="127000"/>
              </a:xfrm>
              <a:prstGeom prst="rect"/>
            </p:spPr>
          </p:pic>
        </mc:Fallback>
      </mc:AlternateContent>
      <mc:AlternateContent xmlns:mc="http://schemas.openxmlformats.org/markup-compatibility/2006" xmlns:p14="http://schemas.microsoft.com/office/powerpoint/2010/main">
        <mc:Choice Requires="p14">
          <p:contentPart r:id="rId801" p14:bwMode="auto">
            <p14:nvContentPartPr>
              <p14:cNvPr id="403" name="Ink 402"/>
              <p14:cNvContentPartPr/>
              <p14:nvPr/>
            </p14:nvContentPartPr>
            <p14:xfrm>
              <a:off x="10064750" y="5200650"/>
              <a:ext cx="114300" cy="133350"/>
            </p14:xfrm>
          </p:contentPart>
        </mc:Choice>
        <mc:Fallback xmlns="">
          <p:pic>
            <p:nvPicPr>
              <p:cNvPr id="403" name="Ink 402"/>
            </p:nvPicPr>
            <p:blipFill>
              <a:blip r:embed="rId802"/>
            </p:blipFill>
            <p:spPr>
              <a:xfrm>
                <a:off x="10064750" y="5200650"/>
                <a:ext cx="114300" cy="133350"/>
              </a:xfrm>
              <a:prstGeom prst="rect"/>
            </p:spPr>
          </p:pic>
        </mc:Fallback>
      </mc:AlternateContent>
      <mc:AlternateContent xmlns:mc="http://schemas.openxmlformats.org/markup-compatibility/2006" xmlns:p14="http://schemas.microsoft.com/office/powerpoint/2010/main">
        <mc:Choice Requires="p14">
          <p:contentPart r:id="rId803" p14:bwMode="auto">
            <p14:nvContentPartPr>
              <p14:cNvPr id="404" name="Ink 403"/>
              <p14:cNvContentPartPr/>
              <p14:nvPr/>
            </p14:nvContentPartPr>
            <p14:xfrm>
              <a:off x="10280650" y="5175250"/>
              <a:ext cx="133350" cy="107950"/>
            </p14:xfrm>
          </p:contentPart>
        </mc:Choice>
        <mc:Fallback xmlns="">
          <p:pic>
            <p:nvPicPr>
              <p:cNvPr id="404" name="Ink 403"/>
            </p:nvPicPr>
            <p:blipFill>
              <a:blip r:embed="rId804"/>
            </p:blipFill>
            <p:spPr>
              <a:xfrm>
                <a:off x="10280650" y="5175250"/>
                <a:ext cx="133350" cy="107950"/>
              </a:xfrm>
              <a:prstGeom prst="rect"/>
            </p:spPr>
          </p:pic>
        </mc:Fallback>
      </mc:AlternateContent>
      <mc:AlternateContent xmlns:mc="http://schemas.openxmlformats.org/markup-compatibility/2006" xmlns:p14="http://schemas.microsoft.com/office/powerpoint/2010/main">
        <mc:Choice Requires="p14">
          <p:contentPart r:id="rId805" p14:bwMode="auto">
            <p14:nvContentPartPr>
              <p14:cNvPr id="405" name="Ink 404"/>
              <p14:cNvContentPartPr/>
              <p14:nvPr/>
            </p14:nvContentPartPr>
            <p14:xfrm>
              <a:off x="10452100" y="5245100"/>
              <a:ext cx="107950" cy="95250"/>
            </p14:xfrm>
          </p:contentPart>
        </mc:Choice>
        <mc:Fallback xmlns="">
          <p:pic>
            <p:nvPicPr>
              <p:cNvPr id="405" name="Ink 404"/>
            </p:nvPicPr>
            <p:blipFill>
              <a:blip r:embed="rId806"/>
            </p:blipFill>
            <p:spPr>
              <a:xfrm>
                <a:off x="10452100" y="5245100"/>
                <a:ext cx="107950" cy="95250"/>
              </a:xfrm>
              <a:prstGeom prst="rect"/>
            </p:spPr>
          </p:pic>
        </mc:Fallback>
      </mc:AlternateContent>
      <mc:AlternateContent xmlns:mc="http://schemas.openxmlformats.org/markup-compatibility/2006" xmlns:p14="http://schemas.microsoft.com/office/powerpoint/2010/main">
        <mc:Choice Requires="p14">
          <p:contentPart r:id="rId807" p14:bwMode="auto">
            <p14:nvContentPartPr>
              <p14:cNvPr id="406" name="Ink 405"/>
              <p14:cNvContentPartPr/>
              <p14:nvPr/>
            </p14:nvContentPartPr>
            <p14:xfrm>
              <a:off x="10623550" y="5175250"/>
              <a:ext cx="88900" cy="107950"/>
            </p14:xfrm>
          </p:contentPart>
        </mc:Choice>
        <mc:Fallback xmlns="">
          <p:pic>
            <p:nvPicPr>
              <p:cNvPr id="406" name="Ink 405"/>
            </p:nvPicPr>
            <p:blipFill>
              <a:blip r:embed="rId808"/>
            </p:blipFill>
            <p:spPr>
              <a:xfrm>
                <a:off x="10623550" y="5175250"/>
                <a:ext cx="88900" cy="107950"/>
              </a:xfrm>
              <a:prstGeom prst="rect"/>
            </p:spPr>
          </p:pic>
        </mc:Fallback>
      </mc:AlternateContent>
      <mc:AlternateContent xmlns:mc="http://schemas.openxmlformats.org/markup-compatibility/2006" xmlns:p14="http://schemas.microsoft.com/office/powerpoint/2010/main">
        <mc:Choice Requires="p14">
          <p:contentPart r:id="rId809" p14:bwMode="auto">
            <p14:nvContentPartPr>
              <p14:cNvPr id="407" name="Ink 406"/>
              <p14:cNvContentPartPr/>
              <p14:nvPr/>
            </p14:nvContentPartPr>
            <p14:xfrm>
              <a:off x="10617200" y="5187950"/>
              <a:ext cx="114300" cy="114300"/>
            </p14:xfrm>
          </p:contentPart>
        </mc:Choice>
        <mc:Fallback xmlns="">
          <p:pic>
            <p:nvPicPr>
              <p:cNvPr id="407" name="Ink 406"/>
            </p:nvPicPr>
            <p:blipFill>
              <a:blip r:embed="rId810"/>
            </p:blipFill>
            <p:spPr>
              <a:xfrm>
                <a:off x="10617200" y="5187950"/>
                <a:ext cx="114300" cy="114300"/>
              </a:xfrm>
              <a:prstGeom prst="rect"/>
            </p:spPr>
          </p:pic>
        </mc:Fallback>
      </mc:AlternateContent>
      <mc:AlternateContent xmlns:mc="http://schemas.openxmlformats.org/markup-compatibility/2006" xmlns:p14="http://schemas.microsoft.com/office/powerpoint/2010/main">
        <mc:Choice Requires="p14">
          <p:contentPart r:id="rId811" p14:bwMode="auto">
            <p14:nvContentPartPr>
              <p14:cNvPr id="408" name="Ink 407"/>
              <p14:cNvContentPartPr/>
              <p14:nvPr/>
            </p14:nvContentPartPr>
            <p14:xfrm>
              <a:off x="10795000" y="5086350"/>
              <a:ext cx="114300" cy="247650"/>
            </p14:xfrm>
          </p:contentPart>
        </mc:Choice>
        <mc:Fallback xmlns="">
          <p:pic>
            <p:nvPicPr>
              <p:cNvPr id="408" name="Ink 407"/>
            </p:nvPicPr>
            <p:blipFill>
              <a:blip r:embed="rId812"/>
            </p:blipFill>
            <p:spPr>
              <a:xfrm>
                <a:off x="10795000" y="5086350"/>
                <a:ext cx="114300" cy="247650"/>
              </a:xfrm>
              <a:prstGeom prst="rect"/>
            </p:spPr>
          </p:pic>
        </mc:Fallback>
      </mc:AlternateContent>
      <mc:AlternateContent xmlns:mc="http://schemas.openxmlformats.org/markup-compatibility/2006" xmlns:p14="http://schemas.microsoft.com/office/powerpoint/2010/main">
        <mc:Choice Requires="p14">
          <p:contentPart r:id="rId813" p14:bwMode="auto">
            <p14:nvContentPartPr>
              <p14:cNvPr id="409" name="Ink 408"/>
              <p14:cNvContentPartPr/>
              <p14:nvPr/>
            </p14:nvContentPartPr>
            <p14:xfrm>
              <a:off x="10877550" y="5162550"/>
              <a:ext cx="120650" cy="101600"/>
            </p14:xfrm>
          </p:contentPart>
        </mc:Choice>
        <mc:Fallback xmlns="">
          <p:pic>
            <p:nvPicPr>
              <p:cNvPr id="409" name="Ink 408"/>
            </p:nvPicPr>
            <p:blipFill>
              <a:blip r:embed="rId814"/>
            </p:blipFill>
            <p:spPr>
              <a:xfrm>
                <a:off x="10877550" y="5162550"/>
                <a:ext cx="120650" cy="101600"/>
              </a:xfrm>
              <a:prstGeom prst="rect"/>
            </p:spPr>
          </p:pic>
        </mc:Fallback>
      </mc:AlternateContent>
      <mc:AlternateContent xmlns:mc="http://schemas.openxmlformats.org/markup-compatibility/2006" xmlns:p14="http://schemas.microsoft.com/office/powerpoint/2010/main">
        <mc:Choice Requires="p14">
          <p:contentPart r:id="rId815" p14:bwMode="auto">
            <p14:nvContentPartPr>
              <p14:cNvPr id="410" name="Ink 409"/>
              <p14:cNvContentPartPr/>
              <p14:nvPr/>
            </p14:nvContentPartPr>
            <p14:xfrm>
              <a:off x="10979150" y="5238750"/>
              <a:ext cx="114300" cy="76200"/>
            </p14:xfrm>
          </p:contentPart>
        </mc:Choice>
        <mc:Fallback xmlns="">
          <p:pic>
            <p:nvPicPr>
              <p:cNvPr id="410" name="Ink 409"/>
            </p:nvPicPr>
            <p:blipFill>
              <a:blip r:embed="rId816"/>
            </p:blipFill>
            <p:spPr>
              <a:xfrm>
                <a:off x="10979150" y="5238750"/>
                <a:ext cx="114300" cy="76200"/>
              </a:xfrm>
              <a:prstGeom prst="rect"/>
            </p:spPr>
          </p:pic>
        </mc:Fallback>
      </mc:AlternateContent>
      <mc:AlternateContent xmlns:mc="http://schemas.openxmlformats.org/markup-compatibility/2006" xmlns:p14="http://schemas.microsoft.com/office/powerpoint/2010/main">
        <mc:Choice Requires="p14">
          <p:contentPart r:id="rId817" p14:bwMode="auto">
            <p14:nvContentPartPr>
              <p14:cNvPr id="411" name="Ink 410"/>
              <p14:cNvContentPartPr/>
              <p14:nvPr/>
            </p14:nvContentPartPr>
            <p14:xfrm>
              <a:off x="11118850" y="5111750"/>
              <a:ext cx="101600" cy="190500"/>
            </p14:xfrm>
          </p:contentPart>
        </mc:Choice>
        <mc:Fallback xmlns="">
          <p:pic>
            <p:nvPicPr>
              <p:cNvPr id="411" name="Ink 410"/>
            </p:nvPicPr>
            <p:blipFill>
              <a:blip r:embed="rId818"/>
            </p:blipFill>
            <p:spPr>
              <a:xfrm>
                <a:off x="11118850" y="5111750"/>
                <a:ext cx="101600" cy="190500"/>
              </a:xfrm>
              <a:prstGeom prst="rect"/>
            </p:spPr>
          </p:pic>
        </mc:Fallback>
      </mc:AlternateContent>
      <mc:AlternateContent xmlns:mc="http://schemas.openxmlformats.org/markup-compatibility/2006" xmlns:p14="http://schemas.microsoft.com/office/powerpoint/2010/main">
        <mc:Choice Requires="p14">
          <p:contentPart r:id="rId819" p14:bwMode="auto">
            <p14:nvContentPartPr>
              <p14:cNvPr id="412" name="Ink 411"/>
              <p14:cNvContentPartPr/>
              <p14:nvPr/>
            </p14:nvContentPartPr>
            <p14:xfrm>
              <a:off x="11214100" y="5187950"/>
              <a:ext cx="19050" cy="82550"/>
            </p14:xfrm>
          </p:contentPart>
        </mc:Choice>
        <mc:Fallback xmlns="">
          <p:pic>
            <p:nvPicPr>
              <p:cNvPr id="412" name="Ink 411"/>
            </p:nvPicPr>
            <p:blipFill>
              <a:blip r:embed="rId820"/>
            </p:blipFill>
            <p:spPr>
              <a:xfrm>
                <a:off x="11214100" y="5187950"/>
                <a:ext cx="19050" cy="82550"/>
              </a:xfrm>
              <a:prstGeom prst="rect"/>
            </p:spPr>
          </p:pic>
        </mc:Fallback>
      </mc:AlternateContent>
      <mc:AlternateContent xmlns:mc="http://schemas.openxmlformats.org/markup-compatibility/2006" xmlns:p14="http://schemas.microsoft.com/office/powerpoint/2010/main">
        <mc:Choice Requires="p14">
          <p:contentPart r:id="rId821" p14:bwMode="auto">
            <p14:nvContentPartPr>
              <p14:cNvPr id="413" name="Ink 412"/>
              <p14:cNvContentPartPr/>
              <p14:nvPr/>
            </p14:nvContentPartPr>
            <p14:xfrm>
              <a:off x="11303000" y="5219700"/>
              <a:ext cx="101600" cy="6350"/>
            </p14:xfrm>
          </p:contentPart>
        </mc:Choice>
        <mc:Fallback xmlns="">
          <p:pic>
            <p:nvPicPr>
              <p:cNvPr id="413" name="Ink 412"/>
            </p:nvPicPr>
            <p:blipFill>
              <a:blip r:embed="rId822"/>
            </p:blipFill>
            <p:spPr>
              <a:xfrm>
                <a:off x="11303000" y="5219700"/>
                <a:ext cx="101600" cy="6350"/>
              </a:xfrm>
              <a:prstGeom prst="rect"/>
            </p:spPr>
          </p:pic>
        </mc:Fallback>
      </mc:AlternateContent>
      <mc:AlternateContent xmlns:mc="http://schemas.openxmlformats.org/markup-compatibility/2006" xmlns:p14="http://schemas.microsoft.com/office/powerpoint/2010/main">
        <mc:Choice Requires="p14">
          <p:contentPart r:id="rId823" p14:bwMode="auto">
            <p14:nvContentPartPr>
              <p14:cNvPr id="414" name="Ink 413"/>
              <p14:cNvContentPartPr/>
              <p14:nvPr/>
            </p14:nvContentPartPr>
            <p14:xfrm>
              <a:off x="11404600" y="5187950"/>
              <a:ext cx="69850" cy="95250"/>
            </p14:xfrm>
          </p:contentPart>
        </mc:Choice>
        <mc:Fallback xmlns="">
          <p:pic>
            <p:nvPicPr>
              <p:cNvPr id="414" name="Ink 413"/>
            </p:nvPicPr>
            <p:blipFill>
              <a:blip r:embed="rId824"/>
            </p:blipFill>
            <p:spPr>
              <a:xfrm>
                <a:off x="11404600" y="5187950"/>
                <a:ext cx="69850" cy="95250"/>
              </a:xfrm>
              <a:prstGeom prst="rect"/>
            </p:spPr>
          </p:pic>
        </mc:Fallback>
      </mc:AlternateContent>
      <mc:AlternateContent xmlns:mc="http://schemas.openxmlformats.org/markup-compatibility/2006" xmlns:p14="http://schemas.microsoft.com/office/powerpoint/2010/main">
        <mc:Choice Requires="p14">
          <p:contentPart r:id="rId825" p14:bwMode="auto">
            <p14:nvContentPartPr>
              <p14:cNvPr id="415" name="Ink 414"/>
              <p14:cNvContentPartPr/>
              <p14:nvPr/>
            </p14:nvContentPartPr>
            <p14:xfrm>
              <a:off x="11474450" y="5238750"/>
              <a:ext cx="88900" cy="63500"/>
            </p14:xfrm>
          </p:contentPart>
        </mc:Choice>
        <mc:Fallback xmlns="">
          <p:pic>
            <p:nvPicPr>
              <p:cNvPr id="415" name="Ink 414"/>
            </p:nvPicPr>
            <p:blipFill>
              <a:blip r:embed="rId826"/>
            </p:blipFill>
            <p:spPr>
              <a:xfrm>
                <a:off x="11474450" y="5238750"/>
                <a:ext cx="88900" cy="63500"/>
              </a:xfrm>
              <a:prstGeom prst="rect"/>
            </p:spPr>
          </p:pic>
        </mc:Fallback>
      </mc:AlternateContent>
      <mc:AlternateContent xmlns:mc="http://schemas.openxmlformats.org/markup-compatibility/2006" xmlns:p14="http://schemas.microsoft.com/office/powerpoint/2010/main">
        <mc:Choice Requires="p14">
          <p:contentPart r:id="rId827" p14:bwMode="auto">
            <p14:nvContentPartPr>
              <p14:cNvPr id="416" name="Ink 415"/>
              <p14:cNvContentPartPr/>
              <p14:nvPr/>
            </p14:nvContentPartPr>
            <p14:xfrm>
              <a:off x="11537950" y="5105400"/>
              <a:ext cx="76200" cy="222250"/>
            </p14:xfrm>
          </p:contentPart>
        </mc:Choice>
        <mc:Fallback xmlns="">
          <p:pic>
            <p:nvPicPr>
              <p:cNvPr id="416" name="Ink 415"/>
            </p:nvPicPr>
            <p:blipFill>
              <a:blip r:embed="rId828"/>
            </p:blipFill>
            <p:spPr>
              <a:xfrm>
                <a:off x="11537950" y="5105400"/>
                <a:ext cx="76200" cy="222250"/>
              </a:xfrm>
              <a:prstGeom prst="rect"/>
            </p:spPr>
          </p:pic>
        </mc:Fallback>
      </mc:AlternateContent>
      <mc:AlternateContent xmlns:mc="http://schemas.openxmlformats.org/markup-compatibility/2006" xmlns:p14="http://schemas.microsoft.com/office/powerpoint/2010/main">
        <mc:Choice Requires="p14">
          <p:contentPart r:id="rId829" p14:bwMode="auto">
            <p14:nvContentPartPr>
              <p14:cNvPr id="417" name="Ink 416"/>
              <p14:cNvContentPartPr/>
              <p14:nvPr/>
            </p14:nvContentPartPr>
            <p14:xfrm>
              <a:off x="11620500" y="5080000"/>
              <a:ext cx="69850" cy="260350"/>
            </p14:xfrm>
          </p:contentPart>
        </mc:Choice>
        <mc:Fallback xmlns="">
          <p:pic>
            <p:nvPicPr>
              <p:cNvPr id="417" name="Ink 416"/>
            </p:nvPicPr>
            <p:blipFill>
              <a:blip r:embed="rId830"/>
            </p:blipFill>
            <p:spPr>
              <a:xfrm>
                <a:off x="11620500" y="5080000"/>
                <a:ext cx="69850" cy="260350"/>
              </a:xfrm>
              <a:prstGeom prst="rect"/>
            </p:spPr>
          </p:pic>
        </mc:Fallback>
      </mc:AlternateContent>
      <mc:AlternateContent xmlns:mc="http://schemas.openxmlformats.org/markup-compatibility/2006" xmlns:p14="http://schemas.microsoft.com/office/powerpoint/2010/main">
        <mc:Choice Requires="p14">
          <p:contentPart r:id="rId831" p14:bwMode="auto">
            <p14:nvContentPartPr>
              <p14:cNvPr id="418" name="Ink 417"/>
              <p14:cNvContentPartPr/>
              <p14:nvPr/>
            </p14:nvContentPartPr>
            <p14:xfrm>
              <a:off x="2660650" y="3435350"/>
              <a:ext cx="127000" cy="95250"/>
            </p14:xfrm>
          </p:contentPart>
        </mc:Choice>
        <mc:Fallback xmlns="">
          <p:pic>
            <p:nvPicPr>
              <p:cNvPr id="418" name="Ink 417"/>
            </p:nvPicPr>
            <p:blipFill>
              <a:blip r:embed="rId832"/>
            </p:blipFill>
            <p:spPr>
              <a:xfrm>
                <a:off x="2660650" y="3435350"/>
                <a:ext cx="127000" cy="95250"/>
              </a:xfrm>
              <a:prstGeom prst="rect"/>
            </p:spPr>
          </p:pic>
        </mc:Fallback>
      </mc:AlternateContent>
      <mc:AlternateContent xmlns:mc="http://schemas.openxmlformats.org/markup-compatibility/2006" xmlns:p14="http://schemas.microsoft.com/office/powerpoint/2010/main">
        <mc:Choice Requires="p14">
          <p:contentPart r:id="rId833" p14:bwMode="auto">
            <p14:nvContentPartPr>
              <p14:cNvPr id="419" name="Ink 418"/>
              <p14:cNvContentPartPr/>
              <p14:nvPr/>
            </p14:nvContentPartPr>
            <p14:xfrm>
              <a:off x="11785600" y="5162550"/>
              <a:ext cx="76200" cy="82550"/>
            </p14:xfrm>
          </p:contentPart>
        </mc:Choice>
        <mc:Fallback xmlns="">
          <p:pic>
            <p:nvPicPr>
              <p:cNvPr id="419" name="Ink 418"/>
            </p:nvPicPr>
            <p:blipFill>
              <a:blip r:embed="rId834"/>
            </p:blipFill>
            <p:spPr>
              <a:xfrm>
                <a:off x="11785600" y="5162550"/>
                <a:ext cx="76200" cy="82550"/>
              </a:xfrm>
              <a:prstGeom prst="rect"/>
            </p:spPr>
          </p:pic>
        </mc:Fallback>
      </mc:AlternateContent>
      <mc:AlternateContent xmlns:mc="http://schemas.openxmlformats.org/markup-compatibility/2006" xmlns:p14="http://schemas.microsoft.com/office/powerpoint/2010/main">
        <mc:Choice Requires="p14">
          <p:contentPart r:id="rId835" p14:bwMode="auto">
            <p14:nvContentPartPr>
              <p14:cNvPr id="420" name="Ink 419"/>
              <p14:cNvContentPartPr/>
              <p14:nvPr/>
            </p14:nvContentPartPr>
            <p14:xfrm>
              <a:off x="11766550" y="5175250"/>
              <a:ext cx="101600" cy="69850"/>
            </p14:xfrm>
          </p:contentPart>
        </mc:Choice>
        <mc:Fallback xmlns="">
          <p:pic>
            <p:nvPicPr>
              <p:cNvPr id="420" name="Ink 419"/>
            </p:nvPicPr>
            <p:blipFill>
              <a:blip r:embed="rId836"/>
            </p:blipFill>
            <p:spPr>
              <a:xfrm>
                <a:off x="11766550" y="5175250"/>
                <a:ext cx="101600" cy="69850"/>
              </a:xfrm>
              <a:prstGeom prst="rect"/>
            </p:spPr>
          </p:pic>
        </mc:Fallback>
      </mc:AlternateContent>
      <mc:AlternateContent xmlns:mc="http://schemas.openxmlformats.org/markup-compatibility/2006" xmlns:p14="http://schemas.microsoft.com/office/powerpoint/2010/main">
        <mc:Choice Requires="p14">
          <p:contentPart r:id="rId837" p14:bwMode="auto">
            <p14:nvContentPartPr>
              <p14:cNvPr id="421" name="Ink 420"/>
              <p14:cNvContentPartPr/>
              <p14:nvPr/>
            </p14:nvContentPartPr>
            <p14:xfrm>
              <a:off x="11938000" y="5086350"/>
              <a:ext cx="114300" cy="234950"/>
            </p14:xfrm>
          </p:contentPart>
        </mc:Choice>
        <mc:Fallback xmlns="">
          <p:pic>
            <p:nvPicPr>
              <p:cNvPr id="421" name="Ink 420"/>
            </p:nvPicPr>
            <p:blipFill>
              <a:blip r:embed="rId838"/>
            </p:blipFill>
            <p:spPr>
              <a:xfrm>
                <a:off x="11938000" y="5086350"/>
                <a:ext cx="114300" cy="234950"/>
              </a:xfrm>
              <a:prstGeom prst="rect"/>
            </p:spPr>
          </p:pic>
        </mc:Fallback>
      </mc:AlternateContent>
      <mc:AlternateContent xmlns:mc="http://schemas.openxmlformats.org/markup-compatibility/2006" xmlns:p14="http://schemas.microsoft.com/office/powerpoint/2010/main">
        <mc:Choice Requires="p14">
          <p:contentPart r:id="rId839" p14:bwMode="auto">
            <p14:nvContentPartPr>
              <p14:cNvPr id="422" name="Ink 421"/>
              <p14:cNvContentPartPr/>
              <p14:nvPr/>
            </p14:nvContentPartPr>
            <p14:xfrm>
              <a:off x="6584950" y="3467100"/>
              <a:ext cx="1016000" cy="1282700"/>
            </p14:xfrm>
          </p:contentPart>
        </mc:Choice>
        <mc:Fallback xmlns="">
          <p:pic>
            <p:nvPicPr>
              <p:cNvPr id="422" name="Ink 421"/>
            </p:nvPicPr>
            <p:blipFill>
              <a:blip r:embed="rId840"/>
            </p:blipFill>
            <p:spPr>
              <a:xfrm>
                <a:off x="6584950" y="3467100"/>
                <a:ext cx="1016000" cy="1282700"/>
              </a:xfrm>
              <a:prstGeom prst="rect"/>
            </p:spPr>
          </p:pic>
        </mc:Fallback>
      </mc:AlternateContent>
      <mc:AlternateContent xmlns:mc="http://schemas.openxmlformats.org/markup-compatibility/2006" xmlns:p14="http://schemas.microsoft.com/office/powerpoint/2010/main">
        <mc:Choice Requires="p14">
          <p:contentPart r:id="rId841" p14:bwMode="auto">
            <p14:nvContentPartPr>
              <p14:cNvPr id="423" name="Ink 422"/>
              <p14:cNvContentPartPr/>
              <p14:nvPr/>
            </p14:nvContentPartPr>
            <p14:xfrm>
              <a:off x="5734050" y="5861050"/>
              <a:ext cx="673100" cy="863600"/>
            </p14:xfrm>
          </p:contentPart>
        </mc:Choice>
        <mc:Fallback xmlns="">
          <p:pic>
            <p:nvPicPr>
              <p:cNvPr id="423" name="Ink 422"/>
            </p:nvPicPr>
            <p:blipFill>
              <a:blip r:embed="rId842"/>
            </p:blipFill>
            <p:spPr>
              <a:xfrm>
                <a:off x="5734050" y="5861050"/>
                <a:ext cx="673100" cy="863600"/>
              </a:xfrm>
              <a:prstGeom prst="rect"/>
            </p:spPr>
          </p:pic>
        </mc:Fallback>
      </mc:AlternateContent>
      <mc:AlternateContent xmlns:mc="http://schemas.openxmlformats.org/markup-compatibility/2006" xmlns:p14="http://schemas.microsoft.com/office/powerpoint/2010/main">
        <mc:Choice Requires="p14">
          <p:contentPart r:id="rId843" p14:bwMode="auto">
            <p14:nvContentPartPr>
              <p14:cNvPr id="424" name="Ink 423"/>
              <p14:cNvContentPartPr/>
              <p14:nvPr/>
            </p14:nvContentPartPr>
            <p14:xfrm>
              <a:off x="7219950" y="5848350"/>
              <a:ext cx="654050" cy="895350"/>
            </p14:xfrm>
          </p:contentPart>
        </mc:Choice>
        <mc:Fallback xmlns="">
          <p:pic>
            <p:nvPicPr>
              <p:cNvPr id="424" name="Ink 423"/>
            </p:nvPicPr>
            <p:blipFill>
              <a:blip r:embed="rId844"/>
            </p:blipFill>
            <p:spPr>
              <a:xfrm>
                <a:off x="7219950" y="5848350"/>
                <a:ext cx="654050" cy="895350"/>
              </a:xfrm>
              <a:prstGeom prst="rect"/>
            </p:spPr>
          </p:pic>
        </mc:Fallback>
      </mc:AlternateContent>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Number Placeholder 1"/>
          <p:cNvSpPr>
            <a:spLocks noGrp="true"/>
          </p:cNvSpPr>
          <p:nvPr>
            <p:ph type="sldNum" sz="quarter" idx="12"/>
          </p:nvPr>
        </p:nvSpPr>
        <p:spPr/>
        <p:txBody>
          <a:bodyPr/>
          <a:p>
            <a:fld id="{49AE70B2-8BF9-45C0-BB95-33D1B9D3A854}" type="slidenum">
              <a:rPr lang="zh-CN" altLang="en-US" smtClean="0"/>
            </a:fld>
            <a:endParaRPr lang="zh-CN" altLang="en-US"/>
          </a:p>
        </p:txBody>
      </p:sp>
      <mc:AlternateContent xmlns:mc="http://schemas.openxmlformats.org/markup-compatibility/2006" xmlns:p14="http://schemas.microsoft.com/office/powerpoint/2010/main">
        <mc:Choice Requires="p14">
          <p:contentPart r:id="rId1" p14:bwMode="auto">
            <p14:nvContentPartPr>
              <p14:cNvPr id="3" name="Ink 2"/>
              <p14:cNvContentPartPr/>
              <p14:nvPr/>
            </p14:nvContentPartPr>
            <p14:xfrm>
              <a:off x="2197100" y="1225550"/>
              <a:ext cx="76200" cy="114300"/>
            </p14:xfrm>
          </p:contentPart>
        </mc:Choice>
        <mc:Fallback xmlns="">
          <p:pic>
            <p:nvPicPr>
              <p:cNvPr id="3" name="Ink 2"/>
            </p:nvPicPr>
            <p:blipFill>
              <a:blip r:embed="rId2"/>
            </p:blipFill>
            <p:spPr>
              <a:xfrm>
                <a:off x="2197100" y="1225550"/>
                <a:ext cx="76200" cy="114300"/>
              </a:xfrm>
              <a:prstGeom prst="rect"/>
            </p:spPr>
          </p:pic>
        </mc:Fallback>
      </mc:AlternateContent>
      <mc:AlternateContent xmlns:mc="http://schemas.openxmlformats.org/markup-compatibility/2006" xmlns:p14="http://schemas.microsoft.com/office/powerpoint/2010/main">
        <mc:Choice Requires="p14">
          <p:contentPart r:id="rId3" p14:bwMode="auto">
            <p14:nvContentPartPr>
              <p14:cNvPr id="4" name="Ink 3"/>
              <p14:cNvContentPartPr/>
              <p14:nvPr/>
            </p14:nvContentPartPr>
            <p14:xfrm>
              <a:off x="2209800" y="1943100"/>
              <a:ext cx="88900" cy="107950"/>
            </p14:xfrm>
          </p:contentPart>
        </mc:Choice>
        <mc:Fallback xmlns="">
          <p:pic>
            <p:nvPicPr>
              <p:cNvPr id="4" name="Ink 3"/>
            </p:nvPicPr>
            <p:blipFill>
              <a:blip r:embed="rId4"/>
            </p:blipFill>
            <p:spPr>
              <a:xfrm>
                <a:off x="2209800" y="1943100"/>
                <a:ext cx="88900" cy="107950"/>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5" name="Ink 4"/>
              <p14:cNvContentPartPr/>
              <p14:nvPr/>
            </p14:nvContentPartPr>
            <p14:xfrm>
              <a:off x="2222500" y="1250950"/>
              <a:ext cx="31750" cy="69850"/>
            </p14:xfrm>
          </p:contentPart>
        </mc:Choice>
        <mc:Fallback xmlns="">
          <p:pic>
            <p:nvPicPr>
              <p:cNvPr id="5" name="Ink 4"/>
            </p:nvPicPr>
            <p:blipFill>
              <a:blip r:embed="rId6"/>
            </p:blipFill>
            <p:spPr>
              <a:xfrm>
                <a:off x="2222500" y="1250950"/>
                <a:ext cx="31750" cy="69850"/>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6" name="Ink 5"/>
              <p14:cNvContentPartPr/>
              <p14:nvPr/>
            </p14:nvContentPartPr>
            <p14:xfrm>
              <a:off x="3759200" y="1073150"/>
              <a:ext cx="266700" cy="285750"/>
            </p14:xfrm>
          </p:contentPart>
        </mc:Choice>
        <mc:Fallback xmlns="">
          <p:pic>
            <p:nvPicPr>
              <p:cNvPr id="6" name="Ink 5"/>
            </p:nvPicPr>
            <p:blipFill>
              <a:blip r:embed="rId8"/>
            </p:blipFill>
            <p:spPr>
              <a:xfrm>
                <a:off x="3759200" y="1073150"/>
                <a:ext cx="266700" cy="285750"/>
              </a:xfrm>
              <a:prstGeom prst="rect"/>
            </p:spPr>
          </p:pic>
        </mc:Fallback>
      </mc:AlternateContent>
      <mc:AlternateContent xmlns:mc="http://schemas.openxmlformats.org/markup-compatibility/2006" xmlns:p14="http://schemas.microsoft.com/office/powerpoint/2010/main">
        <mc:Choice Requires="p14">
          <p:contentPart r:id="rId9" p14:bwMode="auto">
            <p14:nvContentPartPr>
              <p14:cNvPr id="7" name="Ink 6"/>
              <p14:cNvContentPartPr/>
              <p14:nvPr/>
            </p14:nvContentPartPr>
            <p14:xfrm>
              <a:off x="3790950" y="1860550"/>
              <a:ext cx="266700" cy="317500"/>
            </p14:xfrm>
          </p:contentPart>
        </mc:Choice>
        <mc:Fallback xmlns="">
          <p:pic>
            <p:nvPicPr>
              <p:cNvPr id="7" name="Ink 6"/>
            </p:nvPicPr>
            <p:blipFill>
              <a:blip r:embed="rId10"/>
            </p:blipFill>
            <p:spPr>
              <a:xfrm>
                <a:off x="3790950" y="1860550"/>
                <a:ext cx="266700" cy="317500"/>
              </a:xfrm>
              <a:prstGeom prst="rect"/>
            </p:spPr>
          </p:pic>
        </mc:Fallback>
      </mc:AlternateContent>
      <mc:AlternateContent xmlns:mc="http://schemas.openxmlformats.org/markup-compatibility/2006" xmlns:p14="http://schemas.microsoft.com/office/powerpoint/2010/main">
        <mc:Choice Requires="p14">
          <p:contentPart r:id="rId11" p14:bwMode="auto">
            <p14:nvContentPartPr>
              <p14:cNvPr id="8" name="Ink 7"/>
              <p14:cNvContentPartPr/>
              <p14:nvPr/>
            </p14:nvContentPartPr>
            <p14:xfrm>
              <a:off x="2279650" y="1219200"/>
              <a:ext cx="1441450" cy="44450"/>
            </p14:xfrm>
          </p:contentPart>
        </mc:Choice>
        <mc:Fallback xmlns="">
          <p:pic>
            <p:nvPicPr>
              <p:cNvPr id="8" name="Ink 7"/>
            </p:nvPicPr>
            <p:blipFill>
              <a:blip r:embed="rId12"/>
            </p:blipFill>
            <p:spPr>
              <a:xfrm>
                <a:off x="2279650" y="1219200"/>
                <a:ext cx="1441450" cy="44450"/>
              </a:xfrm>
              <a:prstGeom prst="rect"/>
            </p:spPr>
          </p:pic>
        </mc:Fallback>
      </mc:AlternateContent>
      <mc:AlternateContent xmlns:mc="http://schemas.openxmlformats.org/markup-compatibility/2006" xmlns:p14="http://schemas.microsoft.com/office/powerpoint/2010/main">
        <mc:Choice Requires="p14">
          <p:contentPart r:id="rId13" p14:bwMode="auto">
            <p14:nvContentPartPr>
              <p14:cNvPr id="9" name="Ink 8"/>
              <p14:cNvContentPartPr/>
              <p14:nvPr/>
            </p14:nvContentPartPr>
            <p14:xfrm>
              <a:off x="3638550" y="1168400"/>
              <a:ext cx="82550" cy="152400"/>
            </p14:xfrm>
          </p:contentPart>
        </mc:Choice>
        <mc:Fallback xmlns="">
          <p:pic>
            <p:nvPicPr>
              <p:cNvPr id="9" name="Ink 8"/>
            </p:nvPicPr>
            <p:blipFill>
              <a:blip r:embed="rId14"/>
            </p:blipFill>
            <p:spPr>
              <a:xfrm>
                <a:off x="3638550" y="1168400"/>
                <a:ext cx="82550" cy="152400"/>
              </a:xfrm>
              <a:prstGeom prst="rect"/>
            </p:spPr>
          </p:pic>
        </mc:Fallback>
      </mc:AlternateContent>
      <mc:AlternateContent xmlns:mc="http://schemas.openxmlformats.org/markup-compatibility/2006" xmlns:p14="http://schemas.microsoft.com/office/powerpoint/2010/main">
        <mc:Choice Requires="p14">
          <p:contentPart r:id="rId15" p14:bwMode="auto">
            <p14:nvContentPartPr>
              <p14:cNvPr id="10" name="Ink 9"/>
              <p14:cNvContentPartPr/>
              <p14:nvPr/>
            </p14:nvContentPartPr>
            <p14:xfrm>
              <a:off x="2292350" y="2000250"/>
              <a:ext cx="1479550" cy="165100"/>
            </p14:xfrm>
          </p:contentPart>
        </mc:Choice>
        <mc:Fallback xmlns="">
          <p:pic>
            <p:nvPicPr>
              <p:cNvPr id="10" name="Ink 9"/>
            </p:nvPicPr>
            <p:blipFill>
              <a:blip r:embed="rId16"/>
            </p:blipFill>
            <p:spPr>
              <a:xfrm>
                <a:off x="2292350" y="2000250"/>
                <a:ext cx="1479550" cy="165100"/>
              </a:xfrm>
              <a:prstGeom prst="rect"/>
            </p:spPr>
          </p:pic>
        </mc:Fallback>
      </mc:AlternateContent>
      <mc:AlternateContent xmlns:mc="http://schemas.openxmlformats.org/markup-compatibility/2006" xmlns:p14="http://schemas.microsoft.com/office/powerpoint/2010/main">
        <mc:Choice Requires="p14">
          <p:contentPart r:id="rId17" p14:bwMode="auto">
            <p14:nvContentPartPr>
              <p14:cNvPr id="11" name="Ink 10"/>
              <p14:cNvContentPartPr/>
              <p14:nvPr/>
            </p14:nvContentPartPr>
            <p14:xfrm>
              <a:off x="2241550" y="1390650"/>
              <a:ext cx="1574800" cy="603250"/>
            </p14:xfrm>
          </p:contentPart>
        </mc:Choice>
        <mc:Fallback xmlns="">
          <p:pic>
            <p:nvPicPr>
              <p:cNvPr id="11" name="Ink 10"/>
            </p:nvPicPr>
            <p:blipFill>
              <a:blip r:embed="rId18"/>
            </p:blipFill>
            <p:spPr>
              <a:xfrm>
                <a:off x="2241550" y="1390650"/>
                <a:ext cx="1574800" cy="603250"/>
              </a:xfrm>
              <a:prstGeom prst="rect"/>
            </p:spPr>
          </p:pic>
        </mc:Fallback>
      </mc:AlternateContent>
      <mc:AlternateContent xmlns:mc="http://schemas.openxmlformats.org/markup-compatibility/2006" xmlns:p14="http://schemas.microsoft.com/office/powerpoint/2010/main">
        <mc:Choice Requires="p14">
          <p:contentPart r:id="rId19" p14:bwMode="auto">
            <p14:nvContentPartPr>
              <p14:cNvPr id="12" name="Ink 11"/>
              <p14:cNvContentPartPr/>
              <p14:nvPr/>
            </p14:nvContentPartPr>
            <p14:xfrm>
              <a:off x="2292350" y="1339850"/>
              <a:ext cx="1428750" cy="647700"/>
            </p14:xfrm>
          </p:contentPart>
        </mc:Choice>
        <mc:Fallback xmlns="">
          <p:pic>
            <p:nvPicPr>
              <p:cNvPr id="12" name="Ink 11"/>
            </p:nvPicPr>
            <p:blipFill>
              <a:blip r:embed="rId20"/>
            </p:blipFill>
            <p:spPr>
              <a:xfrm>
                <a:off x="2292350" y="1339850"/>
                <a:ext cx="1428750" cy="647700"/>
              </a:xfrm>
              <a:prstGeom prst="rect"/>
            </p:spPr>
          </p:pic>
        </mc:Fallback>
      </mc:AlternateContent>
      <mc:AlternateContent xmlns:mc="http://schemas.openxmlformats.org/markup-compatibility/2006" xmlns:p14="http://schemas.microsoft.com/office/powerpoint/2010/main">
        <mc:Choice Requires="p14">
          <p:contentPart r:id="rId21" p14:bwMode="auto">
            <p14:nvContentPartPr>
              <p14:cNvPr id="13" name="Ink 12"/>
              <p14:cNvContentPartPr/>
              <p14:nvPr/>
            </p14:nvContentPartPr>
            <p14:xfrm>
              <a:off x="2641600" y="723900"/>
              <a:ext cx="184150" cy="127000"/>
            </p14:xfrm>
          </p:contentPart>
        </mc:Choice>
        <mc:Fallback xmlns="">
          <p:pic>
            <p:nvPicPr>
              <p:cNvPr id="13" name="Ink 12"/>
            </p:nvPicPr>
            <p:blipFill>
              <a:blip r:embed="rId22"/>
            </p:blipFill>
            <p:spPr>
              <a:xfrm>
                <a:off x="2641600" y="723900"/>
                <a:ext cx="184150" cy="127000"/>
              </a:xfrm>
              <a:prstGeom prst="rect"/>
            </p:spPr>
          </p:pic>
        </mc:Fallback>
      </mc:AlternateContent>
      <mc:AlternateContent xmlns:mc="http://schemas.openxmlformats.org/markup-compatibility/2006" xmlns:p14="http://schemas.microsoft.com/office/powerpoint/2010/main">
        <mc:Choice Requires="p14">
          <p:contentPart r:id="rId23" p14:bwMode="auto">
            <p14:nvContentPartPr>
              <p14:cNvPr id="14" name="Ink 13"/>
              <p14:cNvContentPartPr/>
              <p14:nvPr/>
            </p14:nvContentPartPr>
            <p14:xfrm>
              <a:off x="2870200" y="812800"/>
              <a:ext cx="25400" cy="120650"/>
            </p14:xfrm>
          </p:contentPart>
        </mc:Choice>
        <mc:Fallback xmlns="">
          <p:pic>
            <p:nvPicPr>
              <p:cNvPr id="14" name="Ink 13"/>
            </p:nvPicPr>
            <p:blipFill>
              <a:blip r:embed="rId24"/>
            </p:blipFill>
            <p:spPr>
              <a:xfrm>
                <a:off x="2870200" y="812800"/>
                <a:ext cx="25400" cy="120650"/>
              </a:xfrm>
              <a:prstGeom prst="rect"/>
            </p:spPr>
          </p:pic>
        </mc:Fallback>
      </mc:AlternateContent>
      <mc:AlternateContent xmlns:mc="http://schemas.openxmlformats.org/markup-compatibility/2006" xmlns:p14="http://schemas.microsoft.com/office/powerpoint/2010/main">
        <mc:Choice Requires="p14">
          <p:contentPart r:id="rId25" p14:bwMode="auto">
            <p14:nvContentPartPr>
              <p14:cNvPr id="15" name="Ink 14"/>
              <p14:cNvContentPartPr/>
              <p14:nvPr/>
            </p14:nvContentPartPr>
            <p14:xfrm>
              <a:off x="2965450" y="679450"/>
              <a:ext cx="107950" cy="234950"/>
            </p14:xfrm>
          </p:contentPart>
        </mc:Choice>
        <mc:Fallback xmlns="">
          <p:pic>
            <p:nvPicPr>
              <p:cNvPr id="15" name="Ink 14"/>
            </p:nvPicPr>
            <p:blipFill>
              <a:blip r:embed="rId26"/>
            </p:blipFill>
            <p:spPr>
              <a:xfrm>
                <a:off x="2965450" y="679450"/>
                <a:ext cx="107950" cy="234950"/>
              </a:xfrm>
              <a:prstGeom prst="rect"/>
            </p:spPr>
          </p:pic>
        </mc:Fallback>
      </mc:AlternateContent>
      <mc:AlternateContent xmlns:mc="http://schemas.openxmlformats.org/markup-compatibility/2006" xmlns:p14="http://schemas.microsoft.com/office/powerpoint/2010/main">
        <mc:Choice Requires="p14">
          <p:contentPart r:id="rId27" p14:bwMode="auto">
            <p14:nvContentPartPr>
              <p14:cNvPr id="16" name="Ink 15"/>
              <p14:cNvContentPartPr/>
              <p14:nvPr/>
            </p14:nvContentPartPr>
            <p14:xfrm>
              <a:off x="3079750" y="749300"/>
              <a:ext cx="76200" cy="107950"/>
            </p14:xfrm>
          </p:contentPart>
        </mc:Choice>
        <mc:Fallback xmlns="">
          <p:pic>
            <p:nvPicPr>
              <p:cNvPr id="16" name="Ink 15"/>
            </p:nvPicPr>
            <p:blipFill>
              <a:blip r:embed="rId28"/>
            </p:blipFill>
            <p:spPr>
              <a:xfrm>
                <a:off x="3079750" y="749300"/>
                <a:ext cx="76200" cy="107950"/>
              </a:xfrm>
              <a:prstGeom prst="rect"/>
            </p:spPr>
          </p:pic>
        </mc:Fallback>
      </mc:AlternateContent>
      <mc:AlternateContent xmlns:mc="http://schemas.openxmlformats.org/markup-compatibility/2006" xmlns:p14="http://schemas.microsoft.com/office/powerpoint/2010/main">
        <mc:Choice Requires="p14">
          <p:contentPart r:id="rId29" p14:bwMode="auto">
            <p14:nvContentPartPr>
              <p14:cNvPr id="17" name="Ink 16"/>
              <p14:cNvContentPartPr/>
              <p14:nvPr/>
            </p14:nvContentPartPr>
            <p14:xfrm>
              <a:off x="3168650" y="679450"/>
              <a:ext cx="69850" cy="266700"/>
            </p14:xfrm>
          </p:contentPart>
        </mc:Choice>
        <mc:Fallback xmlns="">
          <p:pic>
            <p:nvPicPr>
              <p:cNvPr id="17" name="Ink 16"/>
            </p:nvPicPr>
            <p:blipFill>
              <a:blip r:embed="rId30"/>
            </p:blipFill>
            <p:spPr>
              <a:xfrm>
                <a:off x="3168650" y="679450"/>
                <a:ext cx="69850" cy="266700"/>
              </a:xfrm>
              <a:prstGeom prst="rect"/>
            </p:spPr>
          </p:pic>
        </mc:Fallback>
      </mc:AlternateContent>
      <mc:AlternateContent xmlns:mc="http://schemas.openxmlformats.org/markup-compatibility/2006" xmlns:p14="http://schemas.microsoft.com/office/powerpoint/2010/main">
        <mc:Choice Requires="p14">
          <p:contentPart r:id="rId31" p14:bwMode="auto">
            <p14:nvContentPartPr>
              <p14:cNvPr id="18" name="Ink 17"/>
              <p14:cNvContentPartPr/>
              <p14:nvPr/>
            </p14:nvContentPartPr>
            <p14:xfrm>
              <a:off x="4051300" y="1200150"/>
              <a:ext cx="819150" cy="12700"/>
            </p14:xfrm>
          </p:contentPart>
        </mc:Choice>
        <mc:Fallback xmlns="">
          <p:pic>
            <p:nvPicPr>
              <p:cNvPr id="18" name="Ink 17"/>
            </p:nvPicPr>
            <p:blipFill>
              <a:blip r:embed="rId32"/>
            </p:blipFill>
            <p:spPr>
              <a:xfrm>
                <a:off x="4051300" y="1200150"/>
                <a:ext cx="819150" cy="12700"/>
              </a:xfrm>
              <a:prstGeom prst="rect"/>
            </p:spPr>
          </p:pic>
        </mc:Fallback>
      </mc:AlternateContent>
      <mc:AlternateContent xmlns:mc="http://schemas.openxmlformats.org/markup-compatibility/2006" xmlns:p14="http://schemas.microsoft.com/office/powerpoint/2010/main">
        <mc:Choice Requires="p14">
          <p:contentPart r:id="rId33" p14:bwMode="auto">
            <p14:nvContentPartPr>
              <p14:cNvPr id="19" name="Ink 18"/>
              <p14:cNvContentPartPr/>
              <p14:nvPr/>
            </p14:nvContentPartPr>
            <p14:xfrm>
              <a:off x="4108450" y="1974850"/>
              <a:ext cx="927100" cy="50800"/>
            </p14:xfrm>
          </p:contentPart>
        </mc:Choice>
        <mc:Fallback xmlns="">
          <p:pic>
            <p:nvPicPr>
              <p:cNvPr id="19" name="Ink 18"/>
            </p:nvPicPr>
            <p:blipFill>
              <a:blip r:embed="rId34"/>
            </p:blipFill>
            <p:spPr>
              <a:xfrm>
                <a:off x="4108450" y="1974850"/>
                <a:ext cx="927100" cy="50800"/>
              </a:xfrm>
              <a:prstGeom prst="rect"/>
            </p:spPr>
          </p:pic>
        </mc:Fallback>
      </mc:AlternateContent>
      <mc:AlternateContent xmlns:mc="http://schemas.openxmlformats.org/markup-compatibility/2006" xmlns:p14="http://schemas.microsoft.com/office/powerpoint/2010/main">
        <mc:Choice Requires="p14">
          <p:contentPart r:id="rId35" p14:bwMode="auto">
            <p14:nvContentPartPr>
              <p14:cNvPr id="20" name="Ink 19"/>
              <p14:cNvContentPartPr/>
              <p14:nvPr/>
            </p14:nvContentPartPr>
            <p14:xfrm>
              <a:off x="5753100" y="1352550"/>
              <a:ext cx="330200" cy="279400"/>
            </p14:xfrm>
          </p:contentPart>
        </mc:Choice>
        <mc:Fallback xmlns="">
          <p:pic>
            <p:nvPicPr>
              <p:cNvPr id="20" name="Ink 19"/>
            </p:nvPicPr>
            <p:blipFill>
              <a:blip r:embed="rId36"/>
            </p:blipFill>
            <p:spPr>
              <a:xfrm>
                <a:off x="5753100" y="1352550"/>
                <a:ext cx="330200" cy="279400"/>
              </a:xfrm>
              <a:prstGeom prst="rect"/>
            </p:spPr>
          </p:pic>
        </mc:Fallback>
      </mc:AlternateContent>
      <mc:AlternateContent xmlns:mc="http://schemas.openxmlformats.org/markup-compatibility/2006" xmlns:p14="http://schemas.microsoft.com/office/powerpoint/2010/main">
        <mc:Choice Requires="p14">
          <p:contentPart r:id="rId37" p14:bwMode="auto">
            <p14:nvContentPartPr>
              <p14:cNvPr id="21" name="Ink 20"/>
              <p14:cNvContentPartPr/>
              <p14:nvPr/>
            </p14:nvContentPartPr>
            <p14:xfrm>
              <a:off x="4826000" y="1187450"/>
              <a:ext cx="939800" cy="342900"/>
            </p14:xfrm>
          </p:contentPart>
        </mc:Choice>
        <mc:Fallback xmlns="">
          <p:pic>
            <p:nvPicPr>
              <p:cNvPr id="21" name="Ink 20"/>
            </p:nvPicPr>
            <p:blipFill>
              <a:blip r:embed="rId38"/>
            </p:blipFill>
            <p:spPr>
              <a:xfrm>
                <a:off x="4826000" y="1187450"/>
                <a:ext cx="939800" cy="342900"/>
              </a:xfrm>
              <a:prstGeom prst="rect"/>
            </p:spPr>
          </p:pic>
        </mc:Fallback>
      </mc:AlternateContent>
      <mc:AlternateContent xmlns:mc="http://schemas.openxmlformats.org/markup-compatibility/2006" xmlns:p14="http://schemas.microsoft.com/office/powerpoint/2010/main">
        <mc:Choice Requires="p14">
          <p:contentPart r:id="rId39" p14:bwMode="auto">
            <p14:nvContentPartPr>
              <p14:cNvPr id="22" name="Ink 21"/>
              <p14:cNvContentPartPr/>
              <p14:nvPr/>
            </p14:nvContentPartPr>
            <p14:xfrm>
              <a:off x="5010150" y="1555750"/>
              <a:ext cx="755650" cy="425450"/>
            </p14:xfrm>
          </p:contentPart>
        </mc:Choice>
        <mc:Fallback xmlns="">
          <p:pic>
            <p:nvPicPr>
              <p:cNvPr id="22" name="Ink 21"/>
            </p:nvPicPr>
            <p:blipFill>
              <a:blip r:embed="rId40"/>
            </p:blipFill>
            <p:spPr>
              <a:xfrm>
                <a:off x="5010150" y="1555750"/>
                <a:ext cx="755650" cy="425450"/>
              </a:xfrm>
              <a:prstGeom prst="rect"/>
            </p:spPr>
          </p:pic>
        </mc:Fallback>
      </mc:AlternateContent>
      <mc:AlternateContent xmlns:mc="http://schemas.openxmlformats.org/markup-compatibility/2006" xmlns:p14="http://schemas.microsoft.com/office/powerpoint/2010/main">
        <mc:Choice Requires="p14">
          <p:contentPart r:id="rId41" p14:bwMode="auto">
            <p14:nvContentPartPr>
              <p14:cNvPr id="23" name="Ink 22"/>
              <p14:cNvContentPartPr/>
              <p14:nvPr/>
            </p14:nvContentPartPr>
            <p14:xfrm>
              <a:off x="6102350" y="1384300"/>
              <a:ext cx="654050" cy="184150"/>
            </p14:xfrm>
          </p:contentPart>
        </mc:Choice>
        <mc:Fallback xmlns="">
          <p:pic>
            <p:nvPicPr>
              <p:cNvPr id="23" name="Ink 22"/>
            </p:nvPicPr>
            <p:blipFill>
              <a:blip r:embed="rId42"/>
            </p:blipFill>
            <p:spPr>
              <a:xfrm>
                <a:off x="6102350" y="1384300"/>
                <a:ext cx="654050" cy="184150"/>
              </a:xfrm>
              <a:prstGeom prst="rect"/>
            </p:spPr>
          </p:pic>
        </mc:Fallback>
      </mc:AlternateContent>
      <mc:AlternateContent xmlns:mc="http://schemas.openxmlformats.org/markup-compatibility/2006" xmlns:p14="http://schemas.microsoft.com/office/powerpoint/2010/main">
        <mc:Choice Requires="p14">
          <p:contentPart r:id="rId43" p14:bwMode="auto">
            <p14:nvContentPartPr>
              <p14:cNvPr id="24" name="Ink 23"/>
              <p14:cNvContentPartPr/>
              <p14:nvPr/>
            </p14:nvContentPartPr>
            <p14:xfrm>
              <a:off x="6762750" y="1066800"/>
              <a:ext cx="177800" cy="133350"/>
            </p14:xfrm>
          </p:contentPart>
        </mc:Choice>
        <mc:Fallback xmlns="">
          <p:pic>
            <p:nvPicPr>
              <p:cNvPr id="24" name="Ink 23"/>
            </p:nvPicPr>
            <p:blipFill>
              <a:blip r:embed="rId44"/>
            </p:blipFill>
            <p:spPr>
              <a:xfrm>
                <a:off x="6762750" y="1066800"/>
                <a:ext cx="177800" cy="133350"/>
              </a:xfrm>
              <a:prstGeom prst="rect"/>
            </p:spPr>
          </p:pic>
        </mc:Fallback>
      </mc:AlternateContent>
      <mc:AlternateContent xmlns:mc="http://schemas.openxmlformats.org/markup-compatibility/2006" xmlns:p14="http://schemas.microsoft.com/office/powerpoint/2010/main">
        <mc:Choice Requires="p14">
          <p:contentPart r:id="rId45" p14:bwMode="auto">
            <p14:nvContentPartPr>
              <p14:cNvPr id="25" name="Ink 24"/>
              <p14:cNvContentPartPr/>
              <p14:nvPr/>
            </p14:nvContentPartPr>
            <p14:xfrm>
              <a:off x="6946900" y="1149350"/>
              <a:ext cx="171450" cy="95250"/>
            </p14:xfrm>
          </p:contentPart>
        </mc:Choice>
        <mc:Fallback xmlns="">
          <p:pic>
            <p:nvPicPr>
              <p:cNvPr id="25" name="Ink 24"/>
            </p:nvPicPr>
            <p:blipFill>
              <a:blip r:embed="rId46"/>
            </p:blipFill>
            <p:spPr>
              <a:xfrm>
                <a:off x="6946900" y="1149350"/>
                <a:ext cx="171450" cy="95250"/>
              </a:xfrm>
              <a:prstGeom prst="rect"/>
            </p:spPr>
          </p:pic>
        </mc:Fallback>
      </mc:AlternateContent>
      <mc:AlternateContent xmlns:mc="http://schemas.openxmlformats.org/markup-compatibility/2006" xmlns:p14="http://schemas.microsoft.com/office/powerpoint/2010/main">
        <mc:Choice Requires="p14">
          <p:contentPart r:id="rId47" p14:bwMode="auto">
            <p14:nvContentPartPr>
              <p14:cNvPr id="26" name="Ink 25"/>
              <p14:cNvContentPartPr/>
              <p14:nvPr/>
            </p14:nvContentPartPr>
            <p14:xfrm>
              <a:off x="6800850" y="1060450"/>
              <a:ext cx="234950" cy="171450"/>
            </p14:xfrm>
          </p:contentPart>
        </mc:Choice>
        <mc:Fallback xmlns="">
          <p:pic>
            <p:nvPicPr>
              <p:cNvPr id="26" name="Ink 25"/>
            </p:nvPicPr>
            <p:blipFill>
              <a:blip r:embed="rId48"/>
            </p:blipFill>
            <p:spPr>
              <a:xfrm>
                <a:off x="6800850" y="1060450"/>
                <a:ext cx="234950" cy="171450"/>
              </a:xfrm>
              <a:prstGeom prst="rect"/>
            </p:spPr>
          </p:pic>
        </mc:Fallback>
      </mc:AlternateContent>
      <mc:AlternateContent xmlns:mc="http://schemas.openxmlformats.org/markup-compatibility/2006" xmlns:p14="http://schemas.microsoft.com/office/powerpoint/2010/main">
        <mc:Choice Requires="p14">
          <p:contentPart r:id="rId49" p14:bwMode="auto">
            <p14:nvContentPartPr>
              <p14:cNvPr id="27" name="Ink 26"/>
              <p14:cNvContentPartPr/>
              <p14:nvPr/>
            </p14:nvContentPartPr>
            <p14:xfrm>
              <a:off x="6927850" y="1568450"/>
              <a:ext cx="215900" cy="165100"/>
            </p14:xfrm>
          </p:contentPart>
        </mc:Choice>
        <mc:Fallback xmlns="">
          <p:pic>
            <p:nvPicPr>
              <p:cNvPr id="27" name="Ink 26"/>
            </p:nvPicPr>
            <p:blipFill>
              <a:blip r:embed="rId50"/>
            </p:blipFill>
            <p:spPr>
              <a:xfrm>
                <a:off x="6927850" y="1568450"/>
                <a:ext cx="215900" cy="165100"/>
              </a:xfrm>
              <a:prstGeom prst="rect"/>
            </p:spPr>
          </p:pic>
        </mc:Fallback>
      </mc:AlternateContent>
      <mc:AlternateContent xmlns:mc="http://schemas.openxmlformats.org/markup-compatibility/2006" xmlns:p14="http://schemas.microsoft.com/office/powerpoint/2010/main">
        <mc:Choice Requires="p14">
          <p:contentPart r:id="rId51" p14:bwMode="auto">
            <p14:nvContentPartPr>
              <p14:cNvPr id="28" name="Ink 27"/>
              <p14:cNvContentPartPr/>
              <p14:nvPr/>
            </p14:nvContentPartPr>
            <p14:xfrm>
              <a:off x="7092950" y="1460500"/>
              <a:ext cx="146050" cy="101600"/>
            </p14:xfrm>
          </p:contentPart>
        </mc:Choice>
        <mc:Fallback xmlns="">
          <p:pic>
            <p:nvPicPr>
              <p:cNvPr id="28" name="Ink 27"/>
            </p:nvPicPr>
            <p:blipFill>
              <a:blip r:embed="rId52"/>
            </p:blipFill>
            <p:spPr>
              <a:xfrm>
                <a:off x="7092950" y="1460500"/>
                <a:ext cx="146050" cy="101600"/>
              </a:xfrm>
              <a:prstGeom prst="rect"/>
            </p:spPr>
          </p:pic>
        </mc:Fallback>
      </mc:AlternateContent>
      <mc:AlternateContent xmlns:mc="http://schemas.openxmlformats.org/markup-compatibility/2006" xmlns:p14="http://schemas.microsoft.com/office/powerpoint/2010/main">
        <mc:Choice Requires="p14">
          <p:contentPart r:id="rId53" p14:bwMode="auto">
            <p14:nvContentPartPr>
              <p14:cNvPr id="29" name="Ink 28"/>
              <p14:cNvContentPartPr/>
              <p14:nvPr/>
            </p14:nvContentPartPr>
            <p14:xfrm>
              <a:off x="4425950" y="1143000"/>
              <a:ext cx="38100" cy="127000"/>
            </p14:xfrm>
          </p:contentPart>
        </mc:Choice>
        <mc:Fallback xmlns="">
          <p:pic>
            <p:nvPicPr>
              <p:cNvPr id="29" name="Ink 28"/>
            </p:nvPicPr>
            <p:blipFill>
              <a:blip r:embed="rId54"/>
            </p:blipFill>
            <p:spPr>
              <a:xfrm>
                <a:off x="4425950" y="1143000"/>
                <a:ext cx="38100" cy="127000"/>
              </a:xfrm>
              <a:prstGeom prst="rect"/>
            </p:spPr>
          </p:pic>
        </mc:Fallback>
      </mc:AlternateContent>
      <mc:AlternateContent xmlns:mc="http://schemas.openxmlformats.org/markup-compatibility/2006" xmlns:p14="http://schemas.microsoft.com/office/powerpoint/2010/main">
        <mc:Choice Requires="p14">
          <p:contentPart r:id="rId55" p14:bwMode="auto">
            <p14:nvContentPartPr>
              <p14:cNvPr id="30" name="Ink 29"/>
              <p14:cNvContentPartPr/>
              <p14:nvPr/>
            </p14:nvContentPartPr>
            <p14:xfrm>
              <a:off x="4305300" y="1943100"/>
              <a:ext cx="209550" cy="215900"/>
            </p14:xfrm>
          </p:contentPart>
        </mc:Choice>
        <mc:Fallback xmlns="">
          <p:pic>
            <p:nvPicPr>
              <p:cNvPr id="30" name="Ink 29"/>
            </p:nvPicPr>
            <p:blipFill>
              <a:blip r:embed="rId56"/>
            </p:blipFill>
            <p:spPr>
              <a:xfrm>
                <a:off x="4305300" y="1943100"/>
                <a:ext cx="209550" cy="215900"/>
              </a:xfrm>
              <a:prstGeom prst="rect"/>
            </p:spPr>
          </p:pic>
        </mc:Fallback>
      </mc:AlternateContent>
      <mc:AlternateContent xmlns:mc="http://schemas.openxmlformats.org/markup-compatibility/2006" xmlns:p14="http://schemas.microsoft.com/office/powerpoint/2010/main">
        <mc:Choice Requires="p14">
          <p:contentPart r:id="rId57" p14:bwMode="auto">
            <p14:nvContentPartPr>
              <p14:cNvPr id="31" name="Ink 30"/>
              <p14:cNvContentPartPr/>
              <p14:nvPr/>
            </p14:nvContentPartPr>
            <p14:xfrm>
              <a:off x="4286250" y="762000"/>
              <a:ext cx="184150" cy="171450"/>
            </p14:xfrm>
          </p:contentPart>
        </mc:Choice>
        <mc:Fallback xmlns="">
          <p:pic>
            <p:nvPicPr>
              <p:cNvPr id="31" name="Ink 30"/>
            </p:nvPicPr>
            <p:blipFill>
              <a:blip r:embed="rId58"/>
            </p:blipFill>
            <p:spPr>
              <a:xfrm>
                <a:off x="4286250" y="762000"/>
                <a:ext cx="184150" cy="171450"/>
              </a:xfrm>
              <a:prstGeom prst="rect"/>
            </p:spPr>
          </p:pic>
        </mc:Fallback>
      </mc:AlternateContent>
      <mc:AlternateContent xmlns:mc="http://schemas.openxmlformats.org/markup-compatibility/2006" xmlns:p14="http://schemas.microsoft.com/office/powerpoint/2010/main">
        <mc:Choice Requires="p14">
          <p:contentPart r:id="rId59" p14:bwMode="auto">
            <p14:nvContentPartPr>
              <p14:cNvPr id="32" name="Ink 31"/>
              <p14:cNvContentPartPr/>
              <p14:nvPr/>
            </p14:nvContentPartPr>
            <p14:xfrm>
              <a:off x="4483100" y="876300"/>
              <a:ext cx="12700" cy="120650"/>
            </p14:xfrm>
          </p:contentPart>
        </mc:Choice>
        <mc:Fallback xmlns="">
          <p:pic>
            <p:nvPicPr>
              <p:cNvPr id="32" name="Ink 31"/>
            </p:nvPicPr>
            <p:blipFill>
              <a:blip r:embed="rId60"/>
            </p:blipFill>
            <p:spPr>
              <a:xfrm>
                <a:off x="4483100" y="876300"/>
                <a:ext cx="12700" cy="120650"/>
              </a:xfrm>
              <a:prstGeom prst="rect"/>
            </p:spPr>
          </p:pic>
        </mc:Fallback>
      </mc:AlternateContent>
      <mc:AlternateContent xmlns:mc="http://schemas.openxmlformats.org/markup-compatibility/2006" xmlns:p14="http://schemas.microsoft.com/office/powerpoint/2010/main">
        <mc:Choice Requires="p14">
          <p:contentPart r:id="rId61" p14:bwMode="auto">
            <p14:nvContentPartPr>
              <p14:cNvPr id="33" name="Ink 32"/>
              <p14:cNvContentPartPr/>
              <p14:nvPr/>
            </p14:nvContentPartPr>
            <p14:xfrm>
              <a:off x="4419600" y="622300"/>
              <a:ext cx="19050" cy="101600"/>
            </p14:xfrm>
          </p:contentPart>
        </mc:Choice>
        <mc:Fallback xmlns="">
          <p:pic>
            <p:nvPicPr>
              <p:cNvPr id="33" name="Ink 32"/>
            </p:nvPicPr>
            <p:blipFill>
              <a:blip r:embed="rId62"/>
            </p:blipFill>
            <p:spPr>
              <a:xfrm>
                <a:off x="4419600" y="622300"/>
                <a:ext cx="19050" cy="101600"/>
              </a:xfrm>
              <a:prstGeom prst="rect"/>
            </p:spPr>
          </p:pic>
        </mc:Fallback>
      </mc:AlternateContent>
      <mc:AlternateContent xmlns:mc="http://schemas.openxmlformats.org/markup-compatibility/2006" xmlns:p14="http://schemas.microsoft.com/office/powerpoint/2010/main">
        <mc:Choice Requires="p14">
          <p:contentPart r:id="rId63" p14:bwMode="auto">
            <p14:nvContentPartPr>
              <p14:cNvPr id="34" name="Ink 33"/>
              <p14:cNvContentPartPr/>
              <p14:nvPr/>
            </p14:nvContentPartPr>
            <p14:xfrm>
              <a:off x="4343400" y="2279650"/>
              <a:ext cx="184150" cy="158750"/>
            </p14:xfrm>
          </p:contentPart>
        </mc:Choice>
        <mc:Fallback xmlns="">
          <p:pic>
            <p:nvPicPr>
              <p:cNvPr id="34" name="Ink 33"/>
            </p:nvPicPr>
            <p:blipFill>
              <a:blip r:embed="rId64"/>
            </p:blipFill>
            <p:spPr>
              <a:xfrm>
                <a:off x="4343400" y="2279650"/>
                <a:ext cx="184150" cy="158750"/>
              </a:xfrm>
              <a:prstGeom prst="rect"/>
            </p:spPr>
          </p:pic>
        </mc:Fallback>
      </mc:AlternateContent>
      <mc:AlternateContent xmlns:mc="http://schemas.openxmlformats.org/markup-compatibility/2006" xmlns:p14="http://schemas.microsoft.com/office/powerpoint/2010/main">
        <mc:Choice Requires="p14">
          <p:contentPart r:id="rId65" p14:bwMode="auto">
            <p14:nvContentPartPr>
              <p14:cNvPr id="35" name="Ink 34"/>
              <p14:cNvContentPartPr/>
              <p14:nvPr/>
            </p14:nvContentPartPr>
            <p14:xfrm>
              <a:off x="4514850" y="2190750"/>
              <a:ext cx="19050" cy="127000"/>
            </p14:xfrm>
          </p:contentPart>
        </mc:Choice>
        <mc:Fallback xmlns="">
          <p:pic>
            <p:nvPicPr>
              <p:cNvPr id="35" name="Ink 34"/>
            </p:nvPicPr>
            <p:blipFill>
              <a:blip r:embed="rId66"/>
            </p:blipFill>
            <p:spPr>
              <a:xfrm>
                <a:off x="4514850" y="2190750"/>
                <a:ext cx="19050" cy="127000"/>
              </a:xfrm>
              <a:prstGeom prst="rect"/>
            </p:spPr>
          </p:pic>
        </mc:Fallback>
      </mc:AlternateContent>
      <mc:AlternateContent xmlns:mc="http://schemas.openxmlformats.org/markup-compatibility/2006" xmlns:p14="http://schemas.microsoft.com/office/powerpoint/2010/main">
        <mc:Choice Requires="p14">
          <p:contentPart r:id="rId67" p14:bwMode="auto">
            <p14:nvContentPartPr>
              <p14:cNvPr id="36" name="Ink 35"/>
              <p14:cNvContentPartPr/>
              <p14:nvPr/>
            </p14:nvContentPartPr>
            <p14:xfrm>
              <a:off x="4565650" y="2451100"/>
              <a:ext cx="133350" cy="120650"/>
            </p14:xfrm>
          </p:contentPart>
        </mc:Choice>
        <mc:Fallback xmlns="">
          <p:pic>
            <p:nvPicPr>
              <p:cNvPr id="36" name="Ink 35"/>
            </p:nvPicPr>
            <p:blipFill>
              <a:blip r:embed="rId68"/>
            </p:blipFill>
            <p:spPr>
              <a:xfrm>
                <a:off x="4565650" y="2451100"/>
                <a:ext cx="133350" cy="120650"/>
              </a:xfrm>
              <a:prstGeom prst="rect"/>
            </p:spPr>
          </p:pic>
        </mc:Fallback>
      </mc:AlternateContent>
      <mc:AlternateContent xmlns:mc="http://schemas.openxmlformats.org/markup-compatibility/2006" xmlns:p14="http://schemas.microsoft.com/office/powerpoint/2010/main">
        <mc:Choice Requires="p14">
          <p:contentPart r:id="rId69" p14:bwMode="auto">
            <p14:nvContentPartPr>
              <p14:cNvPr id="37" name="Ink 36"/>
              <p14:cNvContentPartPr/>
              <p14:nvPr/>
            </p14:nvContentPartPr>
            <p14:xfrm>
              <a:off x="1733550" y="1047750"/>
              <a:ext cx="88900" cy="254000"/>
            </p14:xfrm>
          </p:contentPart>
        </mc:Choice>
        <mc:Fallback xmlns="">
          <p:pic>
            <p:nvPicPr>
              <p:cNvPr id="37" name="Ink 36"/>
            </p:nvPicPr>
            <p:blipFill>
              <a:blip r:embed="rId70"/>
            </p:blipFill>
            <p:spPr>
              <a:xfrm>
                <a:off x="1733550" y="1047750"/>
                <a:ext cx="88900" cy="254000"/>
              </a:xfrm>
              <a:prstGeom prst="rect"/>
            </p:spPr>
          </p:pic>
        </mc:Fallback>
      </mc:AlternateContent>
      <mc:AlternateContent xmlns:mc="http://schemas.openxmlformats.org/markup-compatibility/2006" xmlns:p14="http://schemas.microsoft.com/office/powerpoint/2010/main">
        <mc:Choice Requires="p14">
          <p:contentPart r:id="rId71" p14:bwMode="auto">
            <p14:nvContentPartPr>
              <p14:cNvPr id="38" name="Ink 37"/>
              <p14:cNvContentPartPr/>
              <p14:nvPr/>
            </p14:nvContentPartPr>
            <p14:xfrm>
              <a:off x="1866900" y="1206500"/>
              <a:ext cx="25400" cy="139700"/>
            </p14:xfrm>
          </p:contentPart>
        </mc:Choice>
        <mc:Fallback xmlns="">
          <p:pic>
            <p:nvPicPr>
              <p:cNvPr id="38" name="Ink 37"/>
            </p:nvPicPr>
            <p:blipFill>
              <a:blip r:embed="rId72"/>
            </p:blipFill>
            <p:spPr>
              <a:xfrm>
                <a:off x="1866900" y="1206500"/>
                <a:ext cx="25400" cy="139700"/>
              </a:xfrm>
              <a:prstGeom prst="rect"/>
            </p:spPr>
          </p:pic>
        </mc:Fallback>
      </mc:AlternateContent>
      <mc:AlternateContent xmlns:mc="http://schemas.openxmlformats.org/markup-compatibility/2006" xmlns:p14="http://schemas.microsoft.com/office/powerpoint/2010/main">
        <mc:Choice Requires="p14">
          <p:contentPart r:id="rId73" p14:bwMode="auto">
            <p14:nvContentPartPr>
              <p14:cNvPr id="39" name="Ink 38"/>
              <p14:cNvContentPartPr/>
              <p14:nvPr/>
            </p14:nvContentPartPr>
            <p14:xfrm>
              <a:off x="1682750" y="1892300"/>
              <a:ext cx="76200" cy="254000"/>
            </p14:xfrm>
          </p:contentPart>
        </mc:Choice>
        <mc:Fallback xmlns="">
          <p:pic>
            <p:nvPicPr>
              <p:cNvPr id="39" name="Ink 38"/>
            </p:nvPicPr>
            <p:blipFill>
              <a:blip r:embed="rId74"/>
            </p:blipFill>
            <p:spPr>
              <a:xfrm>
                <a:off x="1682750" y="1892300"/>
                <a:ext cx="76200" cy="254000"/>
              </a:xfrm>
              <a:prstGeom prst="rect"/>
            </p:spPr>
          </p:pic>
        </mc:Fallback>
      </mc:AlternateContent>
      <mc:AlternateContent xmlns:mc="http://schemas.openxmlformats.org/markup-compatibility/2006" xmlns:p14="http://schemas.microsoft.com/office/powerpoint/2010/main">
        <mc:Choice Requires="p14">
          <p:contentPart r:id="rId75" p14:bwMode="auto">
            <p14:nvContentPartPr>
              <p14:cNvPr id="40" name="Ink 39"/>
              <p14:cNvContentPartPr/>
              <p14:nvPr/>
            </p14:nvContentPartPr>
            <p14:xfrm>
              <a:off x="1822450" y="2076450"/>
              <a:ext cx="133350" cy="146050"/>
            </p14:xfrm>
          </p:contentPart>
        </mc:Choice>
        <mc:Fallback xmlns="">
          <p:pic>
            <p:nvPicPr>
              <p:cNvPr id="40" name="Ink 39"/>
            </p:nvPicPr>
            <p:blipFill>
              <a:blip r:embed="rId76"/>
            </p:blipFill>
            <p:spPr>
              <a:xfrm>
                <a:off x="1822450" y="2076450"/>
                <a:ext cx="133350" cy="146050"/>
              </a:xfrm>
              <a:prstGeom prst="rect"/>
            </p:spPr>
          </p:pic>
        </mc:Fallback>
      </mc:AlternateContent>
      <mc:AlternateContent xmlns:mc="http://schemas.openxmlformats.org/markup-compatibility/2006" xmlns:p14="http://schemas.microsoft.com/office/powerpoint/2010/main">
        <mc:Choice Requires="p14">
          <p:contentPart r:id="rId77" p14:bwMode="auto">
            <p14:nvContentPartPr>
              <p14:cNvPr id="41" name="Ink 40"/>
              <p14:cNvContentPartPr/>
              <p14:nvPr/>
            </p14:nvContentPartPr>
            <p14:xfrm>
              <a:off x="5949950" y="1549400"/>
              <a:ext cx="50800" cy="533400"/>
            </p14:xfrm>
          </p:contentPart>
        </mc:Choice>
        <mc:Fallback xmlns="">
          <p:pic>
            <p:nvPicPr>
              <p:cNvPr id="41" name="Ink 40"/>
            </p:nvPicPr>
            <p:blipFill>
              <a:blip r:embed="rId78"/>
            </p:blipFill>
            <p:spPr>
              <a:xfrm>
                <a:off x="5949950" y="1549400"/>
                <a:ext cx="50800" cy="533400"/>
              </a:xfrm>
              <a:prstGeom prst="rect"/>
            </p:spPr>
          </p:pic>
        </mc:Fallback>
      </mc:AlternateContent>
      <mc:AlternateContent xmlns:mc="http://schemas.openxmlformats.org/markup-compatibility/2006" xmlns:p14="http://schemas.microsoft.com/office/powerpoint/2010/main">
        <mc:Choice Requires="p14">
          <p:contentPart r:id="rId79" p14:bwMode="auto">
            <p14:nvContentPartPr>
              <p14:cNvPr id="42" name="Ink 41"/>
              <p14:cNvContentPartPr/>
              <p14:nvPr/>
            </p14:nvContentPartPr>
            <p14:xfrm>
              <a:off x="5918200" y="1949450"/>
              <a:ext cx="177800" cy="165100"/>
            </p14:xfrm>
          </p:contentPart>
        </mc:Choice>
        <mc:Fallback xmlns="">
          <p:pic>
            <p:nvPicPr>
              <p:cNvPr id="42" name="Ink 41"/>
            </p:nvPicPr>
            <p:blipFill>
              <a:blip r:embed="rId80"/>
            </p:blipFill>
            <p:spPr>
              <a:xfrm>
                <a:off x="5918200" y="1949450"/>
                <a:ext cx="177800" cy="165100"/>
              </a:xfrm>
              <a:prstGeom prst="rect"/>
            </p:spPr>
          </p:pic>
        </mc:Fallback>
      </mc:AlternateContent>
      <mc:AlternateContent xmlns:mc="http://schemas.openxmlformats.org/markup-compatibility/2006" xmlns:p14="http://schemas.microsoft.com/office/powerpoint/2010/main">
        <mc:Choice Requires="p14">
          <p:contentPart r:id="rId81" p14:bwMode="auto">
            <p14:nvContentPartPr>
              <p14:cNvPr id="43" name="Ink 42"/>
              <p14:cNvContentPartPr/>
              <p14:nvPr/>
            </p14:nvContentPartPr>
            <p14:xfrm>
              <a:off x="5873750" y="2197100"/>
              <a:ext cx="838200" cy="336550"/>
            </p14:xfrm>
          </p:contentPart>
        </mc:Choice>
        <mc:Fallback xmlns="">
          <p:pic>
            <p:nvPicPr>
              <p:cNvPr id="43" name="Ink 42"/>
            </p:nvPicPr>
            <p:blipFill>
              <a:blip r:embed="rId82"/>
            </p:blipFill>
            <p:spPr>
              <a:xfrm>
                <a:off x="5873750" y="2197100"/>
                <a:ext cx="838200" cy="336550"/>
              </a:xfrm>
              <a:prstGeom prst="rect"/>
            </p:spPr>
          </p:pic>
        </mc:Fallback>
      </mc:AlternateContent>
      <mc:AlternateContent xmlns:mc="http://schemas.openxmlformats.org/markup-compatibility/2006" xmlns:p14="http://schemas.microsoft.com/office/powerpoint/2010/main">
        <mc:Choice Requires="p14">
          <p:contentPart r:id="rId83" p14:bwMode="auto">
            <p14:nvContentPartPr>
              <p14:cNvPr id="44" name="Ink 43"/>
              <p14:cNvContentPartPr/>
              <p14:nvPr/>
            </p14:nvContentPartPr>
            <p14:xfrm>
              <a:off x="6134100" y="2260600"/>
              <a:ext cx="25400" cy="25400"/>
            </p14:xfrm>
          </p:contentPart>
        </mc:Choice>
        <mc:Fallback xmlns="">
          <p:pic>
            <p:nvPicPr>
              <p:cNvPr id="44" name="Ink 43"/>
            </p:nvPicPr>
            <p:blipFill>
              <a:blip r:embed="rId84"/>
            </p:blipFill>
            <p:spPr>
              <a:xfrm>
                <a:off x="6134100" y="2260600"/>
                <a:ext cx="25400" cy="25400"/>
              </a:xfrm>
              <a:prstGeom prst="rect"/>
            </p:spPr>
          </p:pic>
        </mc:Fallback>
      </mc:AlternateContent>
      <mc:AlternateContent xmlns:mc="http://schemas.openxmlformats.org/markup-compatibility/2006" xmlns:p14="http://schemas.microsoft.com/office/powerpoint/2010/main">
        <mc:Choice Requires="p14">
          <p:contentPart r:id="rId85" p14:bwMode="auto">
            <p14:nvContentPartPr>
              <p14:cNvPr id="45" name="Ink 44"/>
              <p14:cNvContentPartPr/>
              <p14:nvPr/>
            </p14:nvContentPartPr>
            <p14:xfrm>
              <a:off x="3073400" y="1276350"/>
              <a:ext cx="787400" cy="1581150"/>
            </p14:xfrm>
          </p:contentPart>
        </mc:Choice>
        <mc:Fallback xmlns="">
          <p:pic>
            <p:nvPicPr>
              <p:cNvPr id="45" name="Ink 44"/>
            </p:nvPicPr>
            <p:blipFill>
              <a:blip r:embed="rId86"/>
            </p:blipFill>
            <p:spPr>
              <a:xfrm>
                <a:off x="3073400" y="1276350"/>
                <a:ext cx="787400" cy="1581150"/>
              </a:xfrm>
              <a:prstGeom prst="rect"/>
            </p:spPr>
          </p:pic>
        </mc:Fallback>
      </mc:AlternateContent>
      <mc:AlternateContent xmlns:mc="http://schemas.openxmlformats.org/markup-compatibility/2006" xmlns:p14="http://schemas.microsoft.com/office/powerpoint/2010/main">
        <mc:Choice Requires="p14">
          <p:contentPart r:id="rId87" p14:bwMode="auto">
            <p14:nvContentPartPr>
              <p14:cNvPr id="46" name="Ink 45"/>
              <p14:cNvContentPartPr/>
              <p14:nvPr/>
            </p14:nvContentPartPr>
            <p14:xfrm>
              <a:off x="3219450" y="2114550"/>
              <a:ext cx="647700" cy="736600"/>
            </p14:xfrm>
          </p:contentPart>
        </mc:Choice>
        <mc:Fallback xmlns="">
          <p:pic>
            <p:nvPicPr>
              <p:cNvPr id="46" name="Ink 45"/>
            </p:nvPicPr>
            <p:blipFill>
              <a:blip r:embed="rId88"/>
            </p:blipFill>
            <p:spPr>
              <a:xfrm>
                <a:off x="3219450" y="2114550"/>
                <a:ext cx="647700" cy="736600"/>
              </a:xfrm>
              <a:prstGeom prst="rect"/>
            </p:spPr>
          </p:pic>
        </mc:Fallback>
      </mc:AlternateContent>
      <mc:AlternateContent xmlns:mc="http://schemas.openxmlformats.org/markup-compatibility/2006" xmlns:p14="http://schemas.microsoft.com/office/powerpoint/2010/main">
        <mc:Choice Requires="p14">
          <p:contentPart r:id="rId89" p14:bwMode="auto">
            <p14:nvContentPartPr>
              <p14:cNvPr id="47" name="Ink 46"/>
              <p14:cNvContentPartPr/>
              <p14:nvPr/>
            </p14:nvContentPartPr>
            <p14:xfrm>
              <a:off x="3054350" y="2774950"/>
              <a:ext cx="146050" cy="101600"/>
            </p14:xfrm>
          </p:contentPart>
        </mc:Choice>
        <mc:Fallback xmlns="">
          <p:pic>
            <p:nvPicPr>
              <p:cNvPr id="47" name="Ink 46"/>
            </p:nvPicPr>
            <p:blipFill>
              <a:blip r:embed="rId90"/>
            </p:blipFill>
            <p:spPr>
              <a:xfrm>
                <a:off x="3054350" y="2774950"/>
                <a:ext cx="146050" cy="101600"/>
              </a:xfrm>
              <a:prstGeom prst="rect"/>
            </p:spPr>
          </p:pic>
        </mc:Fallback>
      </mc:AlternateContent>
      <mc:AlternateContent xmlns:mc="http://schemas.openxmlformats.org/markup-compatibility/2006" xmlns:p14="http://schemas.microsoft.com/office/powerpoint/2010/main">
        <mc:Choice Requires="p14">
          <p:contentPart r:id="rId91" p14:bwMode="auto">
            <p14:nvContentPartPr>
              <p14:cNvPr id="48" name="Ink 47"/>
              <p14:cNvContentPartPr/>
              <p14:nvPr/>
            </p14:nvContentPartPr>
            <p14:xfrm>
              <a:off x="3213100" y="2768600"/>
              <a:ext cx="171450" cy="88900"/>
            </p14:xfrm>
          </p:contentPart>
        </mc:Choice>
        <mc:Fallback xmlns="">
          <p:pic>
            <p:nvPicPr>
              <p:cNvPr id="48" name="Ink 47"/>
            </p:nvPicPr>
            <p:blipFill>
              <a:blip r:embed="rId92"/>
            </p:blipFill>
            <p:spPr>
              <a:xfrm>
                <a:off x="3213100" y="2768600"/>
                <a:ext cx="171450" cy="88900"/>
              </a:xfrm>
              <a:prstGeom prst="rect"/>
            </p:spPr>
          </p:pic>
        </mc:Fallback>
      </mc:AlternateContent>
      <mc:AlternateContent xmlns:mc="http://schemas.openxmlformats.org/markup-compatibility/2006" xmlns:p14="http://schemas.microsoft.com/office/powerpoint/2010/main">
        <mc:Choice Requires="p14">
          <p:contentPart r:id="rId93" p14:bwMode="auto">
            <p14:nvContentPartPr>
              <p14:cNvPr id="49" name="Ink 48"/>
              <p14:cNvContentPartPr/>
              <p14:nvPr/>
            </p14:nvContentPartPr>
            <p14:xfrm>
              <a:off x="2813050" y="3073400"/>
              <a:ext cx="171450" cy="152400"/>
            </p14:xfrm>
          </p:contentPart>
        </mc:Choice>
        <mc:Fallback xmlns="">
          <p:pic>
            <p:nvPicPr>
              <p:cNvPr id="49" name="Ink 48"/>
            </p:nvPicPr>
            <p:blipFill>
              <a:blip r:embed="rId94"/>
            </p:blipFill>
            <p:spPr>
              <a:xfrm>
                <a:off x="2813050" y="3073400"/>
                <a:ext cx="171450" cy="152400"/>
              </a:xfrm>
              <a:prstGeom prst="rect"/>
            </p:spPr>
          </p:pic>
        </mc:Fallback>
      </mc:AlternateContent>
      <mc:AlternateContent xmlns:mc="http://schemas.openxmlformats.org/markup-compatibility/2006" xmlns:p14="http://schemas.microsoft.com/office/powerpoint/2010/main">
        <mc:Choice Requires="p14">
          <p:contentPart r:id="rId95" p14:bwMode="auto">
            <p14:nvContentPartPr>
              <p14:cNvPr id="50" name="Ink 49"/>
              <p14:cNvContentPartPr/>
              <p14:nvPr/>
            </p14:nvContentPartPr>
            <p14:xfrm>
              <a:off x="3022600" y="3086100"/>
              <a:ext cx="114300" cy="323850"/>
            </p14:xfrm>
          </p:contentPart>
        </mc:Choice>
        <mc:Fallback xmlns="">
          <p:pic>
            <p:nvPicPr>
              <p:cNvPr id="50" name="Ink 49"/>
            </p:nvPicPr>
            <p:blipFill>
              <a:blip r:embed="rId96"/>
            </p:blipFill>
            <p:spPr>
              <a:xfrm>
                <a:off x="3022600" y="3086100"/>
                <a:ext cx="114300" cy="323850"/>
              </a:xfrm>
              <a:prstGeom prst="rect"/>
            </p:spPr>
          </p:pic>
        </mc:Fallback>
      </mc:AlternateContent>
      <mc:AlternateContent xmlns:mc="http://schemas.openxmlformats.org/markup-compatibility/2006" xmlns:p14="http://schemas.microsoft.com/office/powerpoint/2010/main">
        <mc:Choice Requires="p14">
          <p:contentPart r:id="rId97" p14:bwMode="auto">
            <p14:nvContentPartPr>
              <p14:cNvPr id="51" name="Ink 50"/>
              <p14:cNvContentPartPr/>
              <p14:nvPr/>
            </p14:nvContentPartPr>
            <p14:xfrm>
              <a:off x="3175000" y="3028950"/>
              <a:ext cx="603250" cy="184150"/>
            </p14:xfrm>
          </p:contentPart>
        </mc:Choice>
        <mc:Fallback xmlns="">
          <p:pic>
            <p:nvPicPr>
              <p:cNvPr id="51" name="Ink 50"/>
            </p:nvPicPr>
            <p:blipFill>
              <a:blip r:embed="rId98"/>
            </p:blipFill>
            <p:spPr>
              <a:xfrm>
                <a:off x="3175000" y="3028950"/>
                <a:ext cx="603250" cy="184150"/>
              </a:xfrm>
              <a:prstGeom prst="rect"/>
            </p:spPr>
          </p:pic>
        </mc:Fallback>
      </mc:AlternateContent>
      <mc:AlternateContent xmlns:mc="http://schemas.openxmlformats.org/markup-compatibility/2006" xmlns:p14="http://schemas.microsoft.com/office/powerpoint/2010/main">
        <mc:Choice Requires="p14">
          <p:contentPart r:id="rId99" p14:bwMode="auto">
            <p14:nvContentPartPr>
              <p14:cNvPr id="52" name="Ink 51"/>
              <p14:cNvContentPartPr/>
              <p14:nvPr/>
            </p14:nvContentPartPr>
            <p14:xfrm>
              <a:off x="3416300" y="3536950"/>
              <a:ext cx="203200" cy="196850"/>
            </p14:xfrm>
          </p:contentPart>
        </mc:Choice>
        <mc:Fallback xmlns="">
          <p:pic>
            <p:nvPicPr>
              <p:cNvPr id="52" name="Ink 51"/>
            </p:nvPicPr>
            <p:blipFill>
              <a:blip r:embed="rId100"/>
            </p:blipFill>
            <p:spPr>
              <a:xfrm>
                <a:off x="3416300" y="3536950"/>
                <a:ext cx="203200" cy="196850"/>
              </a:xfrm>
              <a:prstGeom prst="rect"/>
            </p:spPr>
          </p:pic>
        </mc:Fallback>
      </mc:AlternateContent>
      <mc:AlternateContent xmlns:mc="http://schemas.openxmlformats.org/markup-compatibility/2006" xmlns:p14="http://schemas.microsoft.com/office/powerpoint/2010/main">
        <mc:Choice Requires="p14">
          <p:contentPart r:id="rId101" p14:bwMode="auto">
            <p14:nvContentPartPr>
              <p14:cNvPr id="53" name="Ink 52"/>
              <p14:cNvContentPartPr/>
              <p14:nvPr/>
            </p14:nvContentPartPr>
            <p14:xfrm>
              <a:off x="3663950" y="3403600"/>
              <a:ext cx="254000" cy="165100"/>
            </p14:xfrm>
          </p:contentPart>
        </mc:Choice>
        <mc:Fallback xmlns="">
          <p:pic>
            <p:nvPicPr>
              <p:cNvPr id="53" name="Ink 52"/>
            </p:nvPicPr>
            <p:blipFill>
              <a:blip r:embed="rId102"/>
            </p:blipFill>
            <p:spPr>
              <a:xfrm>
                <a:off x="3663950" y="3403600"/>
                <a:ext cx="254000" cy="165100"/>
              </a:xfrm>
              <a:prstGeom prst="rect"/>
            </p:spPr>
          </p:pic>
        </mc:Fallback>
      </mc:AlternateContent>
      <mc:AlternateContent xmlns:mc="http://schemas.openxmlformats.org/markup-compatibility/2006" xmlns:p14="http://schemas.microsoft.com/office/powerpoint/2010/main">
        <mc:Choice Requires="p14">
          <p:contentPart r:id="rId103" p14:bwMode="auto">
            <p14:nvContentPartPr>
              <p14:cNvPr id="54" name="Ink 53"/>
              <p14:cNvContentPartPr/>
              <p14:nvPr/>
            </p14:nvContentPartPr>
            <p14:xfrm>
              <a:off x="6572250" y="2774950"/>
              <a:ext cx="311150" cy="215900"/>
            </p14:xfrm>
          </p:contentPart>
        </mc:Choice>
        <mc:Fallback xmlns="">
          <p:pic>
            <p:nvPicPr>
              <p:cNvPr id="54" name="Ink 53"/>
            </p:nvPicPr>
            <p:blipFill>
              <a:blip r:embed="rId104"/>
            </p:blipFill>
            <p:spPr>
              <a:xfrm>
                <a:off x="6572250" y="2774950"/>
                <a:ext cx="311150" cy="215900"/>
              </a:xfrm>
              <a:prstGeom prst="rect"/>
            </p:spPr>
          </p:pic>
        </mc:Fallback>
      </mc:AlternateContent>
      <mc:AlternateContent xmlns:mc="http://schemas.openxmlformats.org/markup-compatibility/2006" xmlns:p14="http://schemas.microsoft.com/office/powerpoint/2010/main">
        <mc:Choice Requires="p14">
          <p:contentPart r:id="rId105" p14:bwMode="auto">
            <p14:nvContentPartPr>
              <p14:cNvPr id="55" name="Ink 54"/>
              <p14:cNvContentPartPr/>
              <p14:nvPr/>
            </p14:nvContentPartPr>
            <p14:xfrm>
              <a:off x="8058150" y="603250"/>
              <a:ext cx="241300" cy="190500"/>
            </p14:xfrm>
          </p:contentPart>
        </mc:Choice>
        <mc:Fallback xmlns="">
          <p:pic>
            <p:nvPicPr>
              <p:cNvPr id="55" name="Ink 54"/>
            </p:nvPicPr>
            <p:blipFill>
              <a:blip r:embed="rId106"/>
            </p:blipFill>
            <p:spPr>
              <a:xfrm>
                <a:off x="8058150" y="603250"/>
                <a:ext cx="241300" cy="190500"/>
              </a:xfrm>
              <a:prstGeom prst="rect"/>
            </p:spPr>
          </p:pic>
        </mc:Fallback>
      </mc:AlternateContent>
      <mc:AlternateContent xmlns:mc="http://schemas.openxmlformats.org/markup-compatibility/2006" xmlns:p14="http://schemas.microsoft.com/office/powerpoint/2010/main">
        <mc:Choice Requires="p14">
          <p:contentPart r:id="rId107" p14:bwMode="auto">
            <p14:nvContentPartPr>
              <p14:cNvPr id="56" name="Ink 55"/>
              <p14:cNvContentPartPr/>
              <p14:nvPr/>
            </p14:nvContentPartPr>
            <p14:xfrm>
              <a:off x="8382000" y="501650"/>
              <a:ext cx="19050" cy="158750"/>
            </p14:xfrm>
          </p:contentPart>
        </mc:Choice>
        <mc:Fallback xmlns="">
          <p:pic>
            <p:nvPicPr>
              <p:cNvPr id="56" name="Ink 55"/>
            </p:nvPicPr>
            <p:blipFill>
              <a:blip r:embed="rId108"/>
            </p:blipFill>
            <p:spPr>
              <a:xfrm>
                <a:off x="8382000" y="501650"/>
                <a:ext cx="19050" cy="158750"/>
              </a:xfrm>
              <a:prstGeom prst="rect"/>
            </p:spPr>
          </p:pic>
        </mc:Fallback>
      </mc:AlternateContent>
      <mc:AlternateContent xmlns:mc="http://schemas.openxmlformats.org/markup-compatibility/2006" xmlns:p14="http://schemas.microsoft.com/office/powerpoint/2010/main">
        <mc:Choice Requires="p14">
          <p:contentPart r:id="rId109" p14:bwMode="auto">
            <p14:nvContentPartPr>
              <p14:cNvPr id="57" name="Ink 56"/>
              <p14:cNvContentPartPr/>
              <p14:nvPr/>
            </p14:nvContentPartPr>
            <p14:xfrm>
              <a:off x="8509000" y="552450"/>
              <a:ext cx="88900" cy="228600"/>
            </p14:xfrm>
          </p:contentPart>
        </mc:Choice>
        <mc:Fallback xmlns="">
          <p:pic>
            <p:nvPicPr>
              <p:cNvPr id="57" name="Ink 56"/>
            </p:nvPicPr>
            <p:blipFill>
              <a:blip r:embed="rId110"/>
            </p:blipFill>
            <p:spPr>
              <a:xfrm>
                <a:off x="8509000" y="552450"/>
                <a:ext cx="88900" cy="228600"/>
              </a:xfrm>
              <a:prstGeom prst="rect"/>
            </p:spPr>
          </p:pic>
        </mc:Fallback>
      </mc:AlternateContent>
      <mc:AlternateContent xmlns:mc="http://schemas.openxmlformats.org/markup-compatibility/2006" xmlns:p14="http://schemas.microsoft.com/office/powerpoint/2010/main">
        <mc:Choice Requires="p14">
          <p:contentPart r:id="rId111" p14:bwMode="auto">
            <p14:nvContentPartPr>
              <p14:cNvPr id="58" name="Ink 57"/>
              <p14:cNvContentPartPr/>
              <p14:nvPr/>
            </p14:nvContentPartPr>
            <p14:xfrm>
              <a:off x="8648700" y="622300"/>
              <a:ext cx="95250" cy="114300"/>
            </p14:xfrm>
          </p:contentPart>
        </mc:Choice>
        <mc:Fallback xmlns="">
          <p:pic>
            <p:nvPicPr>
              <p:cNvPr id="58" name="Ink 57"/>
            </p:nvPicPr>
            <p:blipFill>
              <a:blip r:embed="rId112"/>
            </p:blipFill>
            <p:spPr>
              <a:xfrm>
                <a:off x="8648700" y="622300"/>
                <a:ext cx="95250" cy="114300"/>
              </a:xfrm>
              <a:prstGeom prst="rect"/>
            </p:spPr>
          </p:pic>
        </mc:Fallback>
      </mc:AlternateContent>
      <mc:AlternateContent xmlns:mc="http://schemas.openxmlformats.org/markup-compatibility/2006" xmlns:p14="http://schemas.microsoft.com/office/powerpoint/2010/main">
        <mc:Choice Requires="p14">
          <p:contentPart r:id="rId113" p14:bwMode="auto">
            <p14:nvContentPartPr>
              <p14:cNvPr id="59" name="Ink 58"/>
              <p14:cNvContentPartPr/>
              <p14:nvPr/>
            </p14:nvContentPartPr>
            <p14:xfrm>
              <a:off x="8769350" y="533400"/>
              <a:ext cx="76200" cy="266700"/>
            </p14:xfrm>
          </p:contentPart>
        </mc:Choice>
        <mc:Fallback xmlns="">
          <p:pic>
            <p:nvPicPr>
              <p:cNvPr id="59" name="Ink 58"/>
            </p:nvPicPr>
            <p:blipFill>
              <a:blip r:embed="rId114"/>
            </p:blipFill>
            <p:spPr>
              <a:xfrm>
                <a:off x="8769350" y="533400"/>
                <a:ext cx="76200" cy="266700"/>
              </a:xfrm>
              <a:prstGeom prst="rect"/>
            </p:spPr>
          </p:pic>
        </mc:Fallback>
      </mc:AlternateContent>
      <mc:AlternateContent xmlns:mc="http://schemas.openxmlformats.org/markup-compatibility/2006" xmlns:p14="http://schemas.microsoft.com/office/powerpoint/2010/main">
        <mc:Choice Requires="p14">
          <p:contentPart r:id="rId115" p14:bwMode="auto">
            <p14:nvContentPartPr>
              <p14:cNvPr id="60" name="Ink 59"/>
              <p14:cNvContentPartPr/>
              <p14:nvPr/>
            </p14:nvContentPartPr>
            <p14:xfrm>
              <a:off x="9004300" y="622300"/>
              <a:ext cx="101600" cy="19050"/>
            </p14:xfrm>
          </p:contentPart>
        </mc:Choice>
        <mc:Fallback xmlns="">
          <p:pic>
            <p:nvPicPr>
              <p:cNvPr id="60" name="Ink 59"/>
            </p:nvPicPr>
            <p:blipFill>
              <a:blip r:embed="rId116"/>
            </p:blipFill>
            <p:spPr>
              <a:xfrm>
                <a:off x="9004300" y="622300"/>
                <a:ext cx="101600" cy="19050"/>
              </a:xfrm>
              <a:prstGeom prst="rect"/>
            </p:spPr>
          </p:pic>
        </mc:Fallback>
      </mc:AlternateContent>
      <mc:AlternateContent xmlns:mc="http://schemas.openxmlformats.org/markup-compatibility/2006" xmlns:p14="http://schemas.microsoft.com/office/powerpoint/2010/main">
        <mc:Choice Requires="p14">
          <p:contentPart r:id="rId117" p14:bwMode="auto">
            <p14:nvContentPartPr>
              <p14:cNvPr id="61" name="Ink 60"/>
              <p14:cNvContentPartPr/>
              <p14:nvPr/>
            </p14:nvContentPartPr>
            <p14:xfrm>
              <a:off x="8966200" y="692150"/>
              <a:ext cx="165100" cy="25400"/>
            </p14:xfrm>
          </p:contentPart>
        </mc:Choice>
        <mc:Fallback xmlns="">
          <p:pic>
            <p:nvPicPr>
              <p:cNvPr id="61" name="Ink 60"/>
            </p:nvPicPr>
            <p:blipFill>
              <a:blip r:embed="rId118"/>
            </p:blipFill>
            <p:spPr>
              <a:xfrm>
                <a:off x="8966200" y="692150"/>
                <a:ext cx="165100" cy="25400"/>
              </a:xfrm>
              <a:prstGeom prst="rect"/>
            </p:spPr>
          </p:pic>
        </mc:Fallback>
      </mc:AlternateContent>
      <mc:AlternateContent xmlns:mc="http://schemas.openxmlformats.org/markup-compatibility/2006" xmlns:p14="http://schemas.microsoft.com/office/powerpoint/2010/main">
        <mc:Choice Requires="p14">
          <p:contentPart r:id="rId119" p14:bwMode="auto">
            <p14:nvContentPartPr>
              <p14:cNvPr id="62" name="Ink 61"/>
              <p14:cNvContentPartPr/>
              <p14:nvPr/>
            </p14:nvContentPartPr>
            <p14:xfrm>
              <a:off x="9226550" y="374650"/>
              <a:ext cx="215900" cy="660400"/>
            </p14:xfrm>
          </p:contentPart>
        </mc:Choice>
        <mc:Fallback xmlns="">
          <p:pic>
            <p:nvPicPr>
              <p:cNvPr id="62" name="Ink 61"/>
            </p:nvPicPr>
            <p:blipFill>
              <a:blip r:embed="rId120"/>
            </p:blipFill>
            <p:spPr>
              <a:xfrm>
                <a:off x="9226550" y="374650"/>
                <a:ext cx="215900" cy="660400"/>
              </a:xfrm>
              <a:prstGeom prst="rect"/>
            </p:spPr>
          </p:pic>
        </mc:Fallback>
      </mc:AlternateContent>
      <mc:AlternateContent xmlns:mc="http://schemas.openxmlformats.org/markup-compatibility/2006" xmlns:p14="http://schemas.microsoft.com/office/powerpoint/2010/main">
        <mc:Choice Requires="p14">
          <p:contentPart r:id="rId121" p14:bwMode="auto">
            <p14:nvContentPartPr>
              <p14:cNvPr id="63" name="Ink 62"/>
              <p14:cNvContentPartPr/>
              <p14:nvPr/>
            </p14:nvContentPartPr>
            <p14:xfrm>
              <a:off x="9632950" y="412750"/>
              <a:ext cx="50800" cy="196850"/>
            </p14:xfrm>
          </p:contentPart>
        </mc:Choice>
        <mc:Fallback xmlns="">
          <p:pic>
            <p:nvPicPr>
              <p:cNvPr id="63" name="Ink 62"/>
            </p:nvPicPr>
            <p:blipFill>
              <a:blip r:embed="rId122"/>
            </p:blipFill>
            <p:spPr>
              <a:xfrm>
                <a:off x="9632950" y="412750"/>
                <a:ext cx="50800" cy="196850"/>
              </a:xfrm>
              <a:prstGeom prst="rect"/>
            </p:spPr>
          </p:pic>
        </mc:Fallback>
      </mc:AlternateContent>
      <mc:AlternateContent xmlns:mc="http://schemas.openxmlformats.org/markup-compatibility/2006" xmlns:p14="http://schemas.microsoft.com/office/powerpoint/2010/main">
        <mc:Choice Requires="p14">
          <p:contentPart r:id="rId123" p14:bwMode="auto">
            <p14:nvContentPartPr>
              <p14:cNvPr id="64" name="Ink 63"/>
              <p14:cNvContentPartPr/>
              <p14:nvPr/>
            </p14:nvContentPartPr>
            <p14:xfrm>
              <a:off x="10045700" y="552450"/>
              <a:ext cx="177800" cy="25400"/>
            </p14:xfrm>
          </p:contentPart>
        </mc:Choice>
        <mc:Fallback xmlns="">
          <p:pic>
            <p:nvPicPr>
              <p:cNvPr id="64" name="Ink 63"/>
            </p:nvPicPr>
            <p:blipFill>
              <a:blip r:embed="rId124"/>
            </p:blipFill>
            <p:spPr>
              <a:xfrm>
                <a:off x="10045700" y="552450"/>
                <a:ext cx="177800" cy="25400"/>
              </a:xfrm>
              <a:prstGeom prst="rect"/>
            </p:spPr>
          </p:pic>
        </mc:Fallback>
      </mc:AlternateContent>
      <mc:AlternateContent xmlns:mc="http://schemas.openxmlformats.org/markup-compatibility/2006" xmlns:p14="http://schemas.microsoft.com/office/powerpoint/2010/main">
        <mc:Choice Requires="p14">
          <p:contentPart r:id="rId125" p14:bwMode="auto">
            <p14:nvContentPartPr>
              <p14:cNvPr id="65" name="Ink 64"/>
              <p14:cNvContentPartPr/>
              <p14:nvPr/>
            </p14:nvContentPartPr>
            <p14:xfrm>
              <a:off x="10274300" y="450850"/>
              <a:ext cx="63500" cy="234950"/>
            </p14:xfrm>
          </p:contentPart>
        </mc:Choice>
        <mc:Fallback xmlns="">
          <p:pic>
            <p:nvPicPr>
              <p:cNvPr id="65" name="Ink 64"/>
            </p:nvPicPr>
            <p:blipFill>
              <a:blip r:embed="rId126"/>
            </p:blipFill>
            <p:spPr>
              <a:xfrm>
                <a:off x="10274300" y="450850"/>
                <a:ext cx="63500" cy="234950"/>
              </a:xfrm>
              <a:prstGeom prst="rect"/>
            </p:spPr>
          </p:pic>
        </mc:Fallback>
      </mc:AlternateContent>
      <mc:AlternateContent xmlns:mc="http://schemas.openxmlformats.org/markup-compatibility/2006" xmlns:p14="http://schemas.microsoft.com/office/powerpoint/2010/main">
        <mc:Choice Requires="p14">
          <p:contentPart r:id="rId127" p14:bwMode="auto">
            <p14:nvContentPartPr>
              <p14:cNvPr id="66" name="Ink 65"/>
              <p14:cNvContentPartPr/>
              <p14:nvPr/>
            </p14:nvContentPartPr>
            <p14:xfrm>
              <a:off x="9645650" y="800100"/>
              <a:ext cx="165100" cy="171450"/>
            </p14:xfrm>
          </p:contentPart>
        </mc:Choice>
        <mc:Fallback xmlns="">
          <p:pic>
            <p:nvPicPr>
              <p:cNvPr id="66" name="Ink 65"/>
            </p:nvPicPr>
            <p:blipFill>
              <a:blip r:embed="rId128"/>
            </p:blipFill>
            <p:spPr>
              <a:xfrm>
                <a:off x="9645650" y="800100"/>
                <a:ext cx="165100" cy="171450"/>
              </a:xfrm>
              <a:prstGeom prst="rect"/>
            </p:spPr>
          </p:pic>
        </mc:Fallback>
      </mc:AlternateContent>
      <mc:AlternateContent xmlns:mc="http://schemas.openxmlformats.org/markup-compatibility/2006" xmlns:p14="http://schemas.microsoft.com/office/powerpoint/2010/main">
        <mc:Choice Requires="p14">
          <p:contentPart r:id="rId129" p14:bwMode="auto">
            <p14:nvContentPartPr>
              <p14:cNvPr id="67" name="Ink 66"/>
              <p14:cNvContentPartPr/>
              <p14:nvPr/>
            </p14:nvContentPartPr>
            <p14:xfrm>
              <a:off x="9645650" y="857250"/>
              <a:ext cx="133350" cy="114300"/>
            </p14:xfrm>
          </p:contentPart>
        </mc:Choice>
        <mc:Fallback xmlns="">
          <p:pic>
            <p:nvPicPr>
              <p:cNvPr id="67" name="Ink 66"/>
            </p:nvPicPr>
            <p:blipFill>
              <a:blip r:embed="rId130"/>
            </p:blipFill>
            <p:spPr>
              <a:xfrm>
                <a:off x="9645650" y="857250"/>
                <a:ext cx="133350" cy="114300"/>
              </a:xfrm>
              <a:prstGeom prst="rect"/>
            </p:spPr>
          </p:pic>
        </mc:Fallback>
      </mc:AlternateContent>
      <mc:AlternateContent xmlns:mc="http://schemas.openxmlformats.org/markup-compatibility/2006" xmlns:p14="http://schemas.microsoft.com/office/powerpoint/2010/main">
        <mc:Choice Requires="p14">
          <p:contentPart r:id="rId131" p14:bwMode="auto">
            <p14:nvContentPartPr>
              <p14:cNvPr id="68" name="Ink 67"/>
              <p14:cNvContentPartPr/>
              <p14:nvPr/>
            </p14:nvContentPartPr>
            <p14:xfrm>
              <a:off x="9537700" y="850900"/>
              <a:ext cx="44450" cy="190500"/>
            </p14:xfrm>
          </p:contentPart>
        </mc:Choice>
        <mc:Fallback xmlns="">
          <p:pic>
            <p:nvPicPr>
              <p:cNvPr id="68" name="Ink 67"/>
            </p:nvPicPr>
            <p:blipFill>
              <a:blip r:embed="rId132"/>
            </p:blipFill>
            <p:spPr>
              <a:xfrm>
                <a:off x="9537700" y="850900"/>
                <a:ext cx="44450" cy="190500"/>
              </a:xfrm>
              <a:prstGeom prst="rect"/>
            </p:spPr>
          </p:pic>
        </mc:Fallback>
      </mc:AlternateContent>
      <mc:AlternateContent xmlns:mc="http://schemas.openxmlformats.org/markup-compatibility/2006" xmlns:p14="http://schemas.microsoft.com/office/powerpoint/2010/main">
        <mc:Choice Requires="p14">
          <p:contentPart r:id="rId133" p14:bwMode="auto">
            <p14:nvContentPartPr>
              <p14:cNvPr id="69" name="Ink 68"/>
              <p14:cNvContentPartPr/>
              <p14:nvPr/>
            </p14:nvContentPartPr>
            <p14:xfrm>
              <a:off x="9982200" y="869950"/>
              <a:ext cx="146050" cy="152400"/>
            </p14:xfrm>
          </p:contentPart>
        </mc:Choice>
        <mc:Fallback xmlns="">
          <p:pic>
            <p:nvPicPr>
              <p:cNvPr id="69" name="Ink 68"/>
            </p:nvPicPr>
            <p:blipFill>
              <a:blip r:embed="rId134"/>
            </p:blipFill>
            <p:spPr>
              <a:xfrm>
                <a:off x="9982200" y="869950"/>
                <a:ext cx="146050" cy="152400"/>
              </a:xfrm>
              <a:prstGeom prst="rect"/>
            </p:spPr>
          </p:pic>
        </mc:Fallback>
      </mc:AlternateContent>
      <mc:AlternateContent xmlns:mc="http://schemas.openxmlformats.org/markup-compatibility/2006" xmlns:p14="http://schemas.microsoft.com/office/powerpoint/2010/main">
        <mc:Choice Requires="p14">
          <p:contentPart r:id="rId135" p14:bwMode="auto">
            <p14:nvContentPartPr>
              <p14:cNvPr id="70" name="Ink 69"/>
              <p14:cNvContentPartPr/>
              <p14:nvPr/>
            </p14:nvContentPartPr>
            <p14:xfrm>
              <a:off x="9671050" y="831850"/>
              <a:ext cx="107950" cy="165100"/>
            </p14:xfrm>
          </p:contentPart>
        </mc:Choice>
        <mc:Fallback xmlns="">
          <p:pic>
            <p:nvPicPr>
              <p:cNvPr id="70" name="Ink 69"/>
            </p:nvPicPr>
            <p:blipFill>
              <a:blip r:embed="rId136"/>
            </p:blipFill>
            <p:spPr>
              <a:xfrm>
                <a:off x="9671050" y="831850"/>
                <a:ext cx="107950" cy="165100"/>
              </a:xfrm>
              <a:prstGeom prst="rect"/>
            </p:spPr>
          </p:pic>
        </mc:Fallback>
      </mc:AlternateContent>
      <mc:AlternateContent xmlns:mc="http://schemas.openxmlformats.org/markup-compatibility/2006" xmlns:p14="http://schemas.microsoft.com/office/powerpoint/2010/main">
        <mc:Choice Requires="p14">
          <p:contentPart r:id="rId137" p14:bwMode="auto">
            <p14:nvContentPartPr>
              <p14:cNvPr id="71" name="Ink 70"/>
              <p14:cNvContentPartPr/>
              <p14:nvPr/>
            </p14:nvContentPartPr>
            <p14:xfrm>
              <a:off x="10039350" y="863600"/>
              <a:ext cx="82550" cy="101600"/>
            </p14:xfrm>
          </p:contentPart>
        </mc:Choice>
        <mc:Fallback xmlns="">
          <p:pic>
            <p:nvPicPr>
              <p:cNvPr id="71" name="Ink 70"/>
            </p:nvPicPr>
            <p:blipFill>
              <a:blip r:embed="rId138"/>
            </p:blipFill>
            <p:spPr>
              <a:xfrm>
                <a:off x="10039350" y="863600"/>
                <a:ext cx="82550" cy="101600"/>
              </a:xfrm>
              <a:prstGeom prst="rect"/>
            </p:spPr>
          </p:pic>
        </mc:Fallback>
      </mc:AlternateContent>
      <mc:AlternateContent xmlns:mc="http://schemas.openxmlformats.org/markup-compatibility/2006" xmlns:p14="http://schemas.microsoft.com/office/powerpoint/2010/main">
        <mc:Choice Requires="p14">
          <p:contentPart r:id="rId139" p14:bwMode="auto">
            <p14:nvContentPartPr>
              <p14:cNvPr id="72" name="Ink 71"/>
              <p14:cNvContentPartPr/>
              <p14:nvPr/>
            </p14:nvContentPartPr>
            <p14:xfrm>
              <a:off x="10287000" y="342900"/>
              <a:ext cx="292100" cy="844550"/>
            </p14:xfrm>
          </p:contentPart>
        </mc:Choice>
        <mc:Fallback xmlns="">
          <p:pic>
            <p:nvPicPr>
              <p:cNvPr id="72" name="Ink 71"/>
            </p:nvPicPr>
            <p:blipFill>
              <a:blip r:embed="rId140"/>
            </p:blipFill>
            <p:spPr>
              <a:xfrm>
                <a:off x="10287000" y="342900"/>
                <a:ext cx="292100" cy="844550"/>
              </a:xfrm>
              <a:prstGeom prst="rect"/>
            </p:spPr>
          </p:pic>
        </mc:Fallback>
      </mc:AlternateContent>
      <mc:AlternateContent xmlns:mc="http://schemas.openxmlformats.org/markup-compatibility/2006" xmlns:p14="http://schemas.microsoft.com/office/powerpoint/2010/main">
        <mc:Choice Requires="p14">
          <p:contentPart r:id="rId141" p14:bwMode="auto">
            <p14:nvContentPartPr>
              <p14:cNvPr id="73" name="Ink 72"/>
              <p14:cNvContentPartPr/>
              <p14:nvPr/>
            </p14:nvContentPartPr>
            <p14:xfrm>
              <a:off x="8134350" y="1625600"/>
              <a:ext cx="254000" cy="222250"/>
            </p14:xfrm>
          </p:contentPart>
        </mc:Choice>
        <mc:Fallback xmlns="">
          <p:pic>
            <p:nvPicPr>
              <p:cNvPr id="73" name="Ink 72"/>
            </p:nvPicPr>
            <p:blipFill>
              <a:blip r:embed="rId142"/>
            </p:blipFill>
            <p:spPr>
              <a:xfrm>
                <a:off x="8134350" y="1625600"/>
                <a:ext cx="254000" cy="222250"/>
              </a:xfrm>
              <a:prstGeom prst="rect"/>
            </p:spPr>
          </p:pic>
        </mc:Fallback>
      </mc:AlternateContent>
      <mc:AlternateContent xmlns:mc="http://schemas.openxmlformats.org/markup-compatibility/2006" xmlns:p14="http://schemas.microsoft.com/office/powerpoint/2010/main">
        <mc:Choice Requires="p14">
          <p:contentPart r:id="rId143" p14:bwMode="auto">
            <p14:nvContentPartPr>
              <p14:cNvPr id="74" name="Ink 73"/>
              <p14:cNvContentPartPr/>
              <p14:nvPr/>
            </p14:nvContentPartPr>
            <p14:xfrm>
              <a:off x="8451850" y="1543050"/>
              <a:ext cx="177800" cy="120650"/>
            </p14:xfrm>
          </p:contentPart>
        </mc:Choice>
        <mc:Fallback xmlns="">
          <p:pic>
            <p:nvPicPr>
              <p:cNvPr id="74" name="Ink 73"/>
            </p:nvPicPr>
            <p:blipFill>
              <a:blip r:embed="rId144"/>
            </p:blipFill>
            <p:spPr>
              <a:xfrm>
                <a:off x="8451850" y="1543050"/>
                <a:ext cx="177800" cy="120650"/>
              </a:xfrm>
              <a:prstGeom prst="rect"/>
            </p:spPr>
          </p:pic>
        </mc:Fallback>
      </mc:AlternateContent>
      <mc:AlternateContent xmlns:mc="http://schemas.openxmlformats.org/markup-compatibility/2006" xmlns:p14="http://schemas.microsoft.com/office/powerpoint/2010/main">
        <mc:Choice Requires="p14">
          <p:contentPart r:id="rId145" p14:bwMode="auto">
            <p14:nvContentPartPr>
              <p14:cNvPr id="75" name="Ink 74"/>
              <p14:cNvContentPartPr/>
              <p14:nvPr/>
            </p14:nvContentPartPr>
            <p14:xfrm>
              <a:off x="8642350" y="1543050"/>
              <a:ext cx="152400" cy="342900"/>
            </p14:xfrm>
          </p:contentPart>
        </mc:Choice>
        <mc:Fallback xmlns="">
          <p:pic>
            <p:nvPicPr>
              <p:cNvPr id="75" name="Ink 74"/>
            </p:nvPicPr>
            <p:blipFill>
              <a:blip r:embed="rId146"/>
            </p:blipFill>
            <p:spPr>
              <a:xfrm>
                <a:off x="8642350" y="1543050"/>
                <a:ext cx="152400" cy="342900"/>
              </a:xfrm>
              <a:prstGeom prst="rect"/>
            </p:spPr>
          </p:pic>
        </mc:Fallback>
      </mc:AlternateContent>
      <mc:AlternateContent xmlns:mc="http://schemas.openxmlformats.org/markup-compatibility/2006" xmlns:p14="http://schemas.microsoft.com/office/powerpoint/2010/main">
        <mc:Choice Requires="p14">
          <p:contentPart r:id="rId147" p14:bwMode="auto">
            <p14:nvContentPartPr>
              <p14:cNvPr id="76" name="Ink 75"/>
              <p14:cNvContentPartPr/>
              <p14:nvPr/>
            </p14:nvContentPartPr>
            <p14:xfrm>
              <a:off x="8877300" y="1670050"/>
              <a:ext cx="120650" cy="133350"/>
            </p14:xfrm>
          </p:contentPart>
        </mc:Choice>
        <mc:Fallback xmlns="">
          <p:pic>
            <p:nvPicPr>
              <p:cNvPr id="76" name="Ink 75"/>
            </p:nvPicPr>
            <p:blipFill>
              <a:blip r:embed="rId148"/>
            </p:blipFill>
            <p:spPr>
              <a:xfrm>
                <a:off x="8877300" y="1670050"/>
                <a:ext cx="120650" cy="133350"/>
              </a:xfrm>
              <a:prstGeom prst="rect"/>
            </p:spPr>
          </p:pic>
        </mc:Fallback>
      </mc:AlternateContent>
      <mc:AlternateContent xmlns:mc="http://schemas.openxmlformats.org/markup-compatibility/2006" xmlns:p14="http://schemas.microsoft.com/office/powerpoint/2010/main">
        <mc:Choice Requires="p14">
          <p:contentPart r:id="rId149" p14:bwMode="auto">
            <p14:nvContentPartPr>
              <p14:cNvPr id="77" name="Ink 76"/>
              <p14:cNvContentPartPr/>
              <p14:nvPr/>
            </p14:nvContentPartPr>
            <p14:xfrm>
              <a:off x="9023350" y="1593850"/>
              <a:ext cx="101600" cy="298450"/>
            </p14:xfrm>
          </p:contentPart>
        </mc:Choice>
        <mc:Fallback xmlns="">
          <p:pic>
            <p:nvPicPr>
              <p:cNvPr id="77" name="Ink 76"/>
            </p:nvPicPr>
            <p:blipFill>
              <a:blip r:embed="rId150"/>
            </p:blipFill>
            <p:spPr>
              <a:xfrm>
                <a:off x="9023350" y="1593850"/>
                <a:ext cx="101600" cy="298450"/>
              </a:xfrm>
              <a:prstGeom prst="rect"/>
            </p:spPr>
          </p:pic>
        </mc:Fallback>
      </mc:AlternateContent>
      <mc:AlternateContent xmlns:mc="http://schemas.openxmlformats.org/markup-compatibility/2006" xmlns:p14="http://schemas.microsoft.com/office/powerpoint/2010/main">
        <mc:Choice Requires="p14">
          <p:contentPart r:id="rId151" p14:bwMode="auto">
            <p14:nvContentPartPr>
              <p14:cNvPr id="78" name="Ink 77"/>
              <p14:cNvContentPartPr/>
              <p14:nvPr/>
            </p14:nvContentPartPr>
            <p14:xfrm>
              <a:off x="9290050" y="1701800"/>
              <a:ext cx="50800" cy="31750"/>
            </p14:xfrm>
          </p:contentPart>
        </mc:Choice>
        <mc:Fallback xmlns="">
          <p:pic>
            <p:nvPicPr>
              <p:cNvPr id="78" name="Ink 77"/>
            </p:nvPicPr>
            <p:blipFill>
              <a:blip r:embed="rId152"/>
            </p:blipFill>
            <p:spPr>
              <a:xfrm>
                <a:off x="9290050" y="1701800"/>
                <a:ext cx="50800" cy="31750"/>
              </a:xfrm>
              <a:prstGeom prst="rect"/>
            </p:spPr>
          </p:pic>
        </mc:Fallback>
      </mc:AlternateContent>
      <mc:AlternateContent xmlns:mc="http://schemas.openxmlformats.org/markup-compatibility/2006" xmlns:p14="http://schemas.microsoft.com/office/powerpoint/2010/main">
        <mc:Choice Requires="p14">
          <p:contentPart r:id="rId153" p14:bwMode="auto">
            <p14:nvContentPartPr>
              <p14:cNvPr id="79" name="Ink 78"/>
              <p14:cNvContentPartPr/>
              <p14:nvPr/>
            </p14:nvContentPartPr>
            <p14:xfrm>
              <a:off x="9226550" y="1797050"/>
              <a:ext cx="95250" cy="6350"/>
            </p14:xfrm>
          </p:contentPart>
        </mc:Choice>
        <mc:Fallback xmlns="">
          <p:pic>
            <p:nvPicPr>
              <p:cNvPr id="79" name="Ink 78"/>
            </p:nvPicPr>
            <p:blipFill>
              <a:blip r:embed="rId154"/>
            </p:blipFill>
            <p:spPr>
              <a:xfrm>
                <a:off x="9226550" y="1797050"/>
                <a:ext cx="95250" cy="6350"/>
              </a:xfrm>
              <a:prstGeom prst="rect"/>
            </p:spPr>
          </p:pic>
        </mc:Fallback>
      </mc:AlternateContent>
      <mc:AlternateContent xmlns:mc="http://schemas.openxmlformats.org/markup-compatibility/2006" xmlns:p14="http://schemas.microsoft.com/office/powerpoint/2010/main">
        <mc:Choice Requires="p14">
          <p:contentPart r:id="rId155" p14:bwMode="auto">
            <p14:nvContentPartPr>
              <p14:cNvPr id="80" name="Ink 79"/>
              <p14:cNvContentPartPr/>
              <p14:nvPr/>
            </p14:nvContentPartPr>
            <p14:xfrm>
              <a:off x="9486900" y="1574800"/>
              <a:ext cx="146050" cy="368300"/>
            </p14:xfrm>
          </p:contentPart>
        </mc:Choice>
        <mc:Fallback xmlns="">
          <p:pic>
            <p:nvPicPr>
              <p:cNvPr id="80" name="Ink 79"/>
            </p:nvPicPr>
            <p:blipFill>
              <a:blip r:embed="rId156"/>
            </p:blipFill>
            <p:spPr>
              <a:xfrm>
                <a:off x="9486900" y="1574800"/>
                <a:ext cx="146050" cy="368300"/>
              </a:xfrm>
              <a:prstGeom prst="rect"/>
            </p:spPr>
          </p:pic>
        </mc:Fallback>
      </mc:AlternateContent>
      <mc:AlternateContent xmlns:mc="http://schemas.openxmlformats.org/markup-compatibility/2006" xmlns:p14="http://schemas.microsoft.com/office/powerpoint/2010/main">
        <mc:Choice Requires="p14">
          <p:contentPart r:id="rId157" p14:bwMode="auto">
            <p14:nvContentPartPr>
              <p14:cNvPr id="81" name="Ink 80"/>
              <p14:cNvContentPartPr/>
              <p14:nvPr/>
            </p14:nvContentPartPr>
            <p14:xfrm>
              <a:off x="9696450" y="1676400"/>
              <a:ext cx="190500" cy="158750"/>
            </p14:xfrm>
          </p:contentPart>
        </mc:Choice>
        <mc:Fallback xmlns="">
          <p:pic>
            <p:nvPicPr>
              <p:cNvPr id="81" name="Ink 80"/>
            </p:nvPicPr>
            <p:blipFill>
              <a:blip r:embed="rId158"/>
            </p:blipFill>
            <p:spPr>
              <a:xfrm>
                <a:off x="9696450" y="1676400"/>
                <a:ext cx="190500" cy="158750"/>
              </a:xfrm>
              <a:prstGeom prst="rect"/>
            </p:spPr>
          </p:pic>
        </mc:Fallback>
      </mc:AlternateContent>
      <mc:AlternateContent xmlns:mc="http://schemas.openxmlformats.org/markup-compatibility/2006" xmlns:p14="http://schemas.microsoft.com/office/powerpoint/2010/main">
        <mc:Choice Requires="p14">
          <p:contentPart r:id="rId159" p14:bwMode="auto">
            <p14:nvContentPartPr>
              <p14:cNvPr id="82" name="Ink 81"/>
              <p14:cNvContentPartPr/>
              <p14:nvPr/>
            </p14:nvContentPartPr>
            <p14:xfrm>
              <a:off x="10255250" y="1657350"/>
              <a:ext cx="38100" cy="190500"/>
            </p14:xfrm>
          </p:contentPart>
        </mc:Choice>
        <mc:Fallback xmlns="">
          <p:pic>
            <p:nvPicPr>
              <p:cNvPr id="82" name="Ink 81"/>
            </p:nvPicPr>
            <p:blipFill>
              <a:blip r:embed="rId160"/>
            </p:blipFill>
            <p:spPr>
              <a:xfrm>
                <a:off x="10255250" y="1657350"/>
                <a:ext cx="38100" cy="190500"/>
              </a:xfrm>
              <a:prstGeom prst="rect"/>
            </p:spPr>
          </p:pic>
        </mc:Fallback>
      </mc:AlternateContent>
      <mc:AlternateContent xmlns:mc="http://schemas.openxmlformats.org/markup-compatibility/2006" xmlns:p14="http://schemas.microsoft.com/office/powerpoint/2010/main">
        <mc:Choice Requires="p14">
          <p:contentPart r:id="rId161" p14:bwMode="auto">
            <p14:nvContentPartPr>
              <p14:cNvPr id="83" name="Ink 82"/>
              <p14:cNvContentPartPr/>
              <p14:nvPr/>
            </p14:nvContentPartPr>
            <p14:xfrm>
              <a:off x="10325100" y="1619250"/>
              <a:ext cx="228600" cy="400050"/>
            </p14:xfrm>
          </p:contentPart>
        </mc:Choice>
        <mc:Fallback xmlns="">
          <p:pic>
            <p:nvPicPr>
              <p:cNvPr id="83" name="Ink 82"/>
            </p:nvPicPr>
            <p:blipFill>
              <a:blip r:embed="rId162"/>
            </p:blipFill>
            <p:spPr>
              <a:xfrm>
                <a:off x="10325100" y="1619250"/>
                <a:ext cx="228600" cy="400050"/>
              </a:xfrm>
              <a:prstGeom prst="rect"/>
            </p:spPr>
          </p:pic>
        </mc:Fallback>
      </mc:AlternateContent>
      <mc:AlternateContent xmlns:mc="http://schemas.openxmlformats.org/markup-compatibility/2006" xmlns:p14="http://schemas.microsoft.com/office/powerpoint/2010/main">
        <mc:Choice Requires="p14">
          <p:contentPart r:id="rId163" p14:bwMode="auto">
            <p14:nvContentPartPr>
              <p14:cNvPr id="84" name="Ink 83"/>
              <p14:cNvContentPartPr/>
              <p14:nvPr/>
            </p14:nvContentPartPr>
            <p14:xfrm>
              <a:off x="8197850" y="2393950"/>
              <a:ext cx="139700" cy="228600"/>
            </p14:xfrm>
          </p:contentPart>
        </mc:Choice>
        <mc:Fallback xmlns="">
          <p:pic>
            <p:nvPicPr>
              <p:cNvPr id="84" name="Ink 83"/>
            </p:nvPicPr>
            <p:blipFill>
              <a:blip r:embed="rId164"/>
            </p:blipFill>
            <p:spPr>
              <a:xfrm>
                <a:off x="8197850" y="2393950"/>
                <a:ext cx="139700" cy="228600"/>
              </a:xfrm>
              <a:prstGeom prst="rect"/>
            </p:spPr>
          </p:pic>
        </mc:Fallback>
      </mc:AlternateContent>
      <mc:AlternateContent xmlns:mc="http://schemas.openxmlformats.org/markup-compatibility/2006" xmlns:p14="http://schemas.microsoft.com/office/powerpoint/2010/main">
        <mc:Choice Requires="p14">
          <p:contentPart r:id="rId165" p14:bwMode="auto">
            <p14:nvContentPartPr>
              <p14:cNvPr id="85" name="Ink 84"/>
              <p14:cNvContentPartPr/>
              <p14:nvPr/>
            </p14:nvContentPartPr>
            <p14:xfrm>
              <a:off x="8439150" y="2298700"/>
              <a:ext cx="19050" cy="139700"/>
            </p14:xfrm>
          </p:contentPart>
        </mc:Choice>
        <mc:Fallback xmlns="">
          <p:pic>
            <p:nvPicPr>
              <p:cNvPr id="85" name="Ink 84"/>
            </p:nvPicPr>
            <p:blipFill>
              <a:blip r:embed="rId166"/>
            </p:blipFill>
            <p:spPr>
              <a:xfrm>
                <a:off x="8439150" y="2298700"/>
                <a:ext cx="19050" cy="139700"/>
              </a:xfrm>
              <a:prstGeom prst="rect"/>
            </p:spPr>
          </p:pic>
        </mc:Fallback>
      </mc:AlternateContent>
      <mc:AlternateContent xmlns:mc="http://schemas.openxmlformats.org/markup-compatibility/2006" xmlns:p14="http://schemas.microsoft.com/office/powerpoint/2010/main">
        <mc:Choice Requires="p14">
          <p:contentPart r:id="rId167" p14:bwMode="auto">
            <p14:nvContentPartPr>
              <p14:cNvPr id="86" name="Ink 85"/>
              <p14:cNvContentPartPr/>
              <p14:nvPr/>
            </p14:nvContentPartPr>
            <p14:xfrm>
              <a:off x="8547100" y="2330450"/>
              <a:ext cx="120650" cy="279400"/>
            </p14:xfrm>
          </p:contentPart>
        </mc:Choice>
        <mc:Fallback xmlns="">
          <p:pic>
            <p:nvPicPr>
              <p:cNvPr id="86" name="Ink 85"/>
            </p:nvPicPr>
            <p:blipFill>
              <a:blip r:embed="rId168"/>
            </p:blipFill>
            <p:spPr>
              <a:xfrm>
                <a:off x="8547100" y="2330450"/>
                <a:ext cx="120650" cy="279400"/>
              </a:xfrm>
              <a:prstGeom prst="rect"/>
            </p:spPr>
          </p:pic>
        </mc:Fallback>
      </mc:AlternateContent>
      <mc:AlternateContent xmlns:mc="http://schemas.openxmlformats.org/markup-compatibility/2006" xmlns:p14="http://schemas.microsoft.com/office/powerpoint/2010/main">
        <mc:Choice Requires="p14">
          <p:contentPart r:id="rId169" p14:bwMode="auto">
            <p14:nvContentPartPr>
              <p14:cNvPr id="87" name="Ink 86"/>
              <p14:cNvContentPartPr/>
              <p14:nvPr/>
            </p14:nvContentPartPr>
            <p14:xfrm>
              <a:off x="8705850" y="2425700"/>
              <a:ext cx="95250" cy="120650"/>
            </p14:xfrm>
          </p:contentPart>
        </mc:Choice>
        <mc:Fallback xmlns="">
          <p:pic>
            <p:nvPicPr>
              <p:cNvPr id="87" name="Ink 86"/>
            </p:nvPicPr>
            <p:blipFill>
              <a:blip r:embed="rId170"/>
            </p:blipFill>
            <p:spPr>
              <a:xfrm>
                <a:off x="8705850" y="2425700"/>
                <a:ext cx="95250" cy="120650"/>
              </a:xfrm>
              <a:prstGeom prst="rect"/>
            </p:spPr>
          </p:pic>
        </mc:Fallback>
      </mc:AlternateContent>
      <mc:AlternateContent xmlns:mc="http://schemas.openxmlformats.org/markup-compatibility/2006" xmlns:p14="http://schemas.microsoft.com/office/powerpoint/2010/main">
        <mc:Choice Requires="p14">
          <p:contentPart r:id="rId171" p14:bwMode="auto">
            <p14:nvContentPartPr>
              <p14:cNvPr id="88" name="Ink 87"/>
              <p14:cNvContentPartPr/>
              <p14:nvPr/>
            </p14:nvContentPartPr>
            <p14:xfrm>
              <a:off x="8839200" y="2387600"/>
              <a:ext cx="76200" cy="266700"/>
            </p14:xfrm>
          </p:contentPart>
        </mc:Choice>
        <mc:Fallback xmlns="">
          <p:pic>
            <p:nvPicPr>
              <p:cNvPr id="88" name="Ink 87"/>
            </p:nvPicPr>
            <p:blipFill>
              <a:blip r:embed="rId172"/>
            </p:blipFill>
            <p:spPr>
              <a:xfrm>
                <a:off x="8839200" y="2387600"/>
                <a:ext cx="76200" cy="266700"/>
              </a:xfrm>
              <a:prstGeom prst="rect"/>
            </p:spPr>
          </p:pic>
        </mc:Fallback>
      </mc:AlternateContent>
      <mc:AlternateContent xmlns:mc="http://schemas.openxmlformats.org/markup-compatibility/2006" xmlns:p14="http://schemas.microsoft.com/office/powerpoint/2010/main">
        <mc:Choice Requires="p14">
          <p:contentPart r:id="rId173" p14:bwMode="auto">
            <p14:nvContentPartPr>
              <p14:cNvPr id="89" name="Ink 88"/>
              <p14:cNvContentPartPr/>
              <p14:nvPr/>
            </p14:nvContentPartPr>
            <p14:xfrm>
              <a:off x="9124950" y="2489200"/>
              <a:ext cx="95250" cy="12700"/>
            </p14:xfrm>
          </p:contentPart>
        </mc:Choice>
        <mc:Fallback xmlns="">
          <p:pic>
            <p:nvPicPr>
              <p:cNvPr id="89" name="Ink 88"/>
            </p:nvPicPr>
            <p:blipFill>
              <a:blip r:embed="rId174"/>
            </p:blipFill>
            <p:spPr>
              <a:xfrm>
                <a:off x="9124950" y="2489200"/>
                <a:ext cx="95250" cy="12700"/>
              </a:xfrm>
              <a:prstGeom prst="rect"/>
            </p:spPr>
          </p:pic>
        </mc:Fallback>
      </mc:AlternateContent>
      <mc:AlternateContent xmlns:mc="http://schemas.openxmlformats.org/markup-compatibility/2006" xmlns:p14="http://schemas.microsoft.com/office/powerpoint/2010/main">
        <mc:Choice Requires="p14">
          <p:contentPart r:id="rId175" p14:bwMode="auto">
            <p14:nvContentPartPr>
              <p14:cNvPr id="90" name="Ink 89"/>
              <p14:cNvContentPartPr/>
              <p14:nvPr/>
            </p14:nvContentPartPr>
            <p14:xfrm>
              <a:off x="9086850" y="2540000"/>
              <a:ext cx="146050" cy="12700"/>
            </p14:xfrm>
          </p:contentPart>
        </mc:Choice>
        <mc:Fallback xmlns="">
          <p:pic>
            <p:nvPicPr>
              <p:cNvPr id="90" name="Ink 89"/>
            </p:nvPicPr>
            <p:blipFill>
              <a:blip r:embed="rId176"/>
            </p:blipFill>
            <p:spPr>
              <a:xfrm>
                <a:off x="9086850" y="2540000"/>
                <a:ext cx="146050" cy="12700"/>
              </a:xfrm>
              <a:prstGeom prst="rect"/>
            </p:spPr>
          </p:pic>
        </mc:Fallback>
      </mc:AlternateContent>
      <mc:AlternateContent xmlns:mc="http://schemas.openxmlformats.org/markup-compatibility/2006" xmlns:p14="http://schemas.microsoft.com/office/powerpoint/2010/main">
        <mc:Choice Requires="p14">
          <p:contentPart r:id="rId177" p14:bwMode="auto">
            <p14:nvContentPartPr>
              <p14:cNvPr id="91" name="Ink 90"/>
              <p14:cNvContentPartPr/>
              <p14:nvPr/>
            </p14:nvContentPartPr>
            <p14:xfrm>
              <a:off x="9378950" y="2247900"/>
              <a:ext cx="209550" cy="635000"/>
            </p14:xfrm>
          </p:contentPart>
        </mc:Choice>
        <mc:Fallback xmlns="">
          <p:pic>
            <p:nvPicPr>
              <p:cNvPr id="91" name="Ink 90"/>
            </p:nvPicPr>
            <p:blipFill>
              <a:blip r:embed="rId178"/>
            </p:blipFill>
            <p:spPr>
              <a:xfrm>
                <a:off x="9378950" y="2247900"/>
                <a:ext cx="209550" cy="635000"/>
              </a:xfrm>
              <a:prstGeom prst="rect"/>
            </p:spPr>
          </p:pic>
        </mc:Fallback>
      </mc:AlternateContent>
      <mc:AlternateContent xmlns:mc="http://schemas.openxmlformats.org/markup-compatibility/2006" xmlns:p14="http://schemas.microsoft.com/office/powerpoint/2010/main">
        <mc:Choice Requires="p14">
          <p:contentPart r:id="rId179" p14:bwMode="auto">
            <p14:nvContentPartPr>
              <p14:cNvPr id="92" name="Ink 91"/>
              <p14:cNvContentPartPr/>
              <p14:nvPr/>
            </p14:nvContentPartPr>
            <p14:xfrm>
              <a:off x="9823450" y="2305050"/>
              <a:ext cx="25400" cy="165100"/>
            </p14:xfrm>
          </p:contentPart>
        </mc:Choice>
        <mc:Fallback xmlns="">
          <p:pic>
            <p:nvPicPr>
              <p:cNvPr id="92" name="Ink 91"/>
            </p:nvPicPr>
            <p:blipFill>
              <a:blip r:embed="rId180"/>
            </p:blipFill>
            <p:spPr>
              <a:xfrm>
                <a:off x="9823450" y="2305050"/>
                <a:ext cx="25400" cy="165100"/>
              </a:xfrm>
              <a:prstGeom prst="rect"/>
            </p:spPr>
          </p:pic>
        </mc:Fallback>
      </mc:AlternateContent>
      <mc:AlternateContent xmlns:mc="http://schemas.openxmlformats.org/markup-compatibility/2006" xmlns:p14="http://schemas.microsoft.com/office/powerpoint/2010/main">
        <mc:Choice Requires="p14">
          <p:contentPart r:id="rId181" p14:bwMode="auto">
            <p14:nvContentPartPr>
              <p14:cNvPr id="93" name="Ink 92"/>
              <p14:cNvContentPartPr/>
              <p14:nvPr/>
            </p14:nvContentPartPr>
            <p14:xfrm>
              <a:off x="9575800" y="2736850"/>
              <a:ext cx="158750" cy="360"/>
            </p14:xfrm>
          </p:contentPart>
        </mc:Choice>
        <mc:Fallback xmlns="">
          <p:pic>
            <p:nvPicPr>
              <p:cNvPr id="93" name="Ink 92"/>
            </p:nvPicPr>
            <p:blipFill>
              <a:blip r:embed="rId182"/>
            </p:blipFill>
            <p:spPr>
              <a:xfrm>
                <a:off x="9575800" y="2736850"/>
                <a:ext cx="158750" cy="360"/>
              </a:xfrm>
              <a:prstGeom prst="rect"/>
            </p:spPr>
          </p:pic>
        </mc:Fallback>
      </mc:AlternateContent>
      <mc:AlternateContent xmlns:mc="http://schemas.openxmlformats.org/markup-compatibility/2006" xmlns:p14="http://schemas.microsoft.com/office/powerpoint/2010/main">
        <mc:Choice Requires="p14">
          <p:contentPart r:id="rId183" p14:bwMode="auto">
            <p14:nvContentPartPr>
              <p14:cNvPr id="94" name="Ink 93"/>
              <p14:cNvContentPartPr/>
              <p14:nvPr/>
            </p14:nvContentPartPr>
            <p14:xfrm>
              <a:off x="9791700" y="2679700"/>
              <a:ext cx="19050" cy="120650"/>
            </p14:xfrm>
          </p:contentPart>
        </mc:Choice>
        <mc:Fallback xmlns="">
          <p:pic>
            <p:nvPicPr>
              <p:cNvPr id="94" name="Ink 93"/>
            </p:nvPicPr>
            <p:blipFill>
              <a:blip r:embed="rId184"/>
            </p:blipFill>
            <p:spPr>
              <a:xfrm>
                <a:off x="9791700" y="2679700"/>
                <a:ext cx="19050" cy="120650"/>
              </a:xfrm>
              <a:prstGeom prst="rect"/>
            </p:spPr>
          </p:pic>
        </mc:Fallback>
      </mc:AlternateContent>
      <mc:AlternateContent xmlns:mc="http://schemas.openxmlformats.org/markup-compatibility/2006" xmlns:p14="http://schemas.microsoft.com/office/powerpoint/2010/main">
        <mc:Choice Requires="p14">
          <p:contentPart r:id="rId185" p14:bwMode="auto">
            <p14:nvContentPartPr>
              <p14:cNvPr id="95" name="Ink 94"/>
              <p14:cNvContentPartPr/>
              <p14:nvPr/>
            </p14:nvContentPartPr>
            <p14:xfrm>
              <a:off x="9994900" y="2286000"/>
              <a:ext cx="177800" cy="615950"/>
            </p14:xfrm>
          </p:contentPart>
        </mc:Choice>
        <mc:Fallback xmlns="">
          <p:pic>
            <p:nvPicPr>
              <p:cNvPr id="95" name="Ink 94"/>
            </p:nvPicPr>
            <p:blipFill>
              <a:blip r:embed="rId186"/>
            </p:blipFill>
            <p:spPr>
              <a:xfrm>
                <a:off x="9994900" y="2286000"/>
                <a:ext cx="177800" cy="615950"/>
              </a:xfrm>
              <a:prstGeom prst="rect"/>
            </p:spPr>
          </p:pic>
        </mc:Fallback>
      </mc:AlternateContent>
      <mc:AlternateContent xmlns:mc="http://schemas.openxmlformats.org/markup-compatibility/2006" xmlns:p14="http://schemas.microsoft.com/office/powerpoint/2010/main">
        <mc:Choice Requires="p14">
          <p:contentPart r:id="rId187" p14:bwMode="auto">
            <p14:nvContentPartPr>
              <p14:cNvPr id="96" name="Ink 95"/>
              <p14:cNvContentPartPr/>
              <p14:nvPr/>
            </p14:nvContentPartPr>
            <p14:xfrm>
              <a:off x="8197850" y="3619500"/>
              <a:ext cx="158750" cy="241300"/>
            </p14:xfrm>
          </p:contentPart>
        </mc:Choice>
        <mc:Fallback xmlns="">
          <p:pic>
            <p:nvPicPr>
              <p:cNvPr id="96" name="Ink 95"/>
            </p:nvPicPr>
            <p:blipFill>
              <a:blip r:embed="rId188"/>
            </p:blipFill>
            <p:spPr>
              <a:xfrm>
                <a:off x="8197850" y="3619500"/>
                <a:ext cx="158750" cy="241300"/>
              </a:xfrm>
              <a:prstGeom prst="rect"/>
            </p:spPr>
          </p:pic>
        </mc:Fallback>
      </mc:AlternateContent>
      <mc:AlternateContent xmlns:mc="http://schemas.openxmlformats.org/markup-compatibility/2006" xmlns:p14="http://schemas.microsoft.com/office/powerpoint/2010/main">
        <mc:Choice Requires="p14">
          <p:contentPart r:id="rId189" p14:bwMode="auto">
            <p14:nvContentPartPr>
              <p14:cNvPr id="97" name="Ink 96"/>
              <p14:cNvContentPartPr/>
              <p14:nvPr/>
            </p14:nvContentPartPr>
            <p14:xfrm>
              <a:off x="8382000" y="3448050"/>
              <a:ext cx="158750" cy="127000"/>
            </p14:xfrm>
          </p:contentPart>
        </mc:Choice>
        <mc:Fallback xmlns="">
          <p:pic>
            <p:nvPicPr>
              <p:cNvPr id="97" name="Ink 96"/>
            </p:nvPicPr>
            <p:blipFill>
              <a:blip r:embed="rId190"/>
            </p:blipFill>
            <p:spPr>
              <a:xfrm>
                <a:off x="8382000" y="3448050"/>
                <a:ext cx="158750" cy="127000"/>
              </a:xfrm>
              <a:prstGeom prst="rect"/>
            </p:spPr>
          </p:pic>
        </mc:Fallback>
      </mc:AlternateContent>
      <mc:AlternateContent xmlns:mc="http://schemas.openxmlformats.org/markup-compatibility/2006" xmlns:p14="http://schemas.microsoft.com/office/powerpoint/2010/main">
        <mc:Choice Requires="p14">
          <p:contentPart r:id="rId191" p14:bwMode="auto">
            <p14:nvContentPartPr>
              <p14:cNvPr id="98" name="Ink 97"/>
              <p14:cNvContentPartPr/>
              <p14:nvPr/>
            </p14:nvContentPartPr>
            <p14:xfrm>
              <a:off x="8591550" y="3505200"/>
              <a:ext cx="203200" cy="381000"/>
            </p14:xfrm>
          </p:contentPart>
        </mc:Choice>
        <mc:Fallback xmlns="">
          <p:pic>
            <p:nvPicPr>
              <p:cNvPr id="98" name="Ink 97"/>
            </p:nvPicPr>
            <p:blipFill>
              <a:blip r:embed="rId192"/>
            </p:blipFill>
            <p:spPr>
              <a:xfrm>
                <a:off x="8591550" y="3505200"/>
                <a:ext cx="203200" cy="381000"/>
              </a:xfrm>
              <a:prstGeom prst="rect"/>
            </p:spPr>
          </p:pic>
        </mc:Fallback>
      </mc:AlternateContent>
      <mc:AlternateContent xmlns:mc="http://schemas.openxmlformats.org/markup-compatibility/2006" xmlns:p14="http://schemas.microsoft.com/office/powerpoint/2010/main">
        <mc:Choice Requires="p14">
          <p:contentPart r:id="rId193" p14:bwMode="auto">
            <p14:nvContentPartPr>
              <p14:cNvPr id="99" name="Ink 98"/>
              <p14:cNvContentPartPr/>
              <p14:nvPr/>
            </p14:nvContentPartPr>
            <p14:xfrm>
              <a:off x="8769350" y="3632200"/>
              <a:ext cx="127000" cy="152400"/>
            </p14:xfrm>
          </p:contentPart>
        </mc:Choice>
        <mc:Fallback xmlns="">
          <p:pic>
            <p:nvPicPr>
              <p:cNvPr id="99" name="Ink 98"/>
            </p:nvPicPr>
            <p:blipFill>
              <a:blip r:embed="rId194"/>
            </p:blipFill>
            <p:spPr>
              <a:xfrm>
                <a:off x="8769350" y="3632200"/>
                <a:ext cx="127000" cy="152400"/>
              </a:xfrm>
              <a:prstGeom prst="rect"/>
            </p:spPr>
          </p:pic>
        </mc:Fallback>
      </mc:AlternateContent>
      <mc:AlternateContent xmlns:mc="http://schemas.openxmlformats.org/markup-compatibility/2006" xmlns:p14="http://schemas.microsoft.com/office/powerpoint/2010/main">
        <mc:Choice Requires="p14">
          <p:contentPart r:id="rId195" p14:bwMode="auto">
            <p14:nvContentPartPr>
              <p14:cNvPr id="100" name="Ink 99"/>
              <p14:cNvContentPartPr/>
              <p14:nvPr/>
            </p14:nvContentPartPr>
            <p14:xfrm>
              <a:off x="8858250" y="3543300"/>
              <a:ext cx="133350" cy="330200"/>
            </p14:xfrm>
          </p:contentPart>
        </mc:Choice>
        <mc:Fallback xmlns="">
          <p:pic>
            <p:nvPicPr>
              <p:cNvPr id="100" name="Ink 99"/>
            </p:nvPicPr>
            <p:blipFill>
              <a:blip r:embed="rId196"/>
            </p:blipFill>
            <p:spPr>
              <a:xfrm>
                <a:off x="8858250" y="3543300"/>
                <a:ext cx="133350" cy="330200"/>
              </a:xfrm>
              <a:prstGeom prst="rect"/>
            </p:spPr>
          </p:pic>
        </mc:Fallback>
      </mc:AlternateContent>
      <mc:AlternateContent xmlns:mc="http://schemas.openxmlformats.org/markup-compatibility/2006" xmlns:p14="http://schemas.microsoft.com/office/powerpoint/2010/main">
        <mc:Choice Requires="p14">
          <p:contentPart r:id="rId197" p14:bwMode="auto">
            <p14:nvContentPartPr>
              <p14:cNvPr id="101" name="Ink 100"/>
              <p14:cNvContentPartPr/>
              <p14:nvPr/>
            </p14:nvContentPartPr>
            <p14:xfrm>
              <a:off x="9105900" y="3638550"/>
              <a:ext cx="101600" cy="25400"/>
            </p14:xfrm>
          </p:contentPart>
        </mc:Choice>
        <mc:Fallback xmlns="">
          <p:pic>
            <p:nvPicPr>
              <p:cNvPr id="101" name="Ink 100"/>
            </p:nvPicPr>
            <p:blipFill>
              <a:blip r:embed="rId198"/>
            </p:blipFill>
            <p:spPr>
              <a:xfrm>
                <a:off x="9105900" y="3638550"/>
                <a:ext cx="101600" cy="25400"/>
              </a:xfrm>
              <a:prstGeom prst="rect"/>
            </p:spPr>
          </p:pic>
        </mc:Fallback>
      </mc:AlternateContent>
      <mc:AlternateContent xmlns:mc="http://schemas.openxmlformats.org/markup-compatibility/2006" xmlns:p14="http://schemas.microsoft.com/office/powerpoint/2010/main">
        <mc:Choice Requires="p14">
          <p:contentPart r:id="rId199" p14:bwMode="auto">
            <p14:nvContentPartPr>
              <p14:cNvPr id="102" name="Ink 101"/>
              <p14:cNvContentPartPr/>
              <p14:nvPr/>
            </p14:nvContentPartPr>
            <p14:xfrm>
              <a:off x="9080500" y="3714750"/>
              <a:ext cx="165100" cy="25400"/>
            </p14:xfrm>
          </p:contentPart>
        </mc:Choice>
        <mc:Fallback xmlns="">
          <p:pic>
            <p:nvPicPr>
              <p:cNvPr id="102" name="Ink 101"/>
            </p:nvPicPr>
            <p:blipFill>
              <a:blip r:embed="rId200"/>
            </p:blipFill>
            <p:spPr>
              <a:xfrm>
                <a:off x="9080500" y="3714750"/>
                <a:ext cx="165100" cy="25400"/>
              </a:xfrm>
              <a:prstGeom prst="rect"/>
            </p:spPr>
          </p:pic>
        </mc:Fallback>
      </mc:AlternateContent>
      <mc:AlternateContent xmlns:mc="http://schemas.openxmlformats.org/markup-compatibility/2006" xmlns:p14="http://schemas.microsoft.com/office/powerpoint/2010/main">
        <mc:Choice Requires="p14">
          <p:contentPart r:id="rId201" p14:bwMode="auto">
            <p14:nvContentPartPr>
              <p14:cNvPr id="103" name="Ink 102"/>
              <p14:cNvContentPartPr/>
              <p14:nvPr/>
            </p14:nvContentPartPr>
            <p14:xfrm>
              <a:off x="9372600" y="3460750"/>
              <a:ext cx="177800" cy="438150"/>
            </p14:xfrm>
          </p:contentPart>
        </mc:Choice>
        <mc:Fallback xmlns="">
          <p:pic>
            <p:nvPicPr>
              <p:cNvPr id="103" name="Ink 102"/>
            </p:nvPicPr>
            <p:blipFill>
              <a:blip r:embed="rId202"/>
            </p:blipFill>
            <p:spPr>
              <a:xfrm>
                <a:off x="9372600" y="3460750"/>
                <a:ext cx="177800" cy="438150"/>
              </a:xfrm>
              <a:prstGeom prst="rect"/>
            </p:spPr>
          </p:pic>
        </mc:Fallback>
      </mc:AlternateContent>
      <mc:AlternateContent xmlns:mc="http://schemas.openxmlformats.org/markup-compatibility/2006" xmlns:p14="http://schemas.microsoft.com/office/powerpoint/2010/main">
        <mc:Choice Requires="p14">
          <p:contentPart r:id="rId203" p14:bwMode="auto">
            <p14:nvContentPartPr>
              <p14:cNvPr id="104" name="Ink 103"/>
              <p14:cNvContentPartPr/>
              <p14:nvPr/>
            </p14:nvContentPartPr>
            <p14:xfrm>
              <a:off x="9601200" y="3689350"/>
              <a:ext cx="165100" cy="12700"/>
            </p14:xfrm>
          </p:contentPart>
        </mc:Choice>
        <mc:Fallback xmlns="">
          <p:pic>
            <p:nvPicPr>
              <p:cNvPr id="104" name="Ink 103"/>
            </p:nvPicPr>
            <p:blipFill>
              <a:blip r:embed="rId204"/>
            </p:blipFill>
            <p:spPr>
              <a:xfrm>
                <a:off x="9601200" y="3689350"/>
                <a:ext cx="165100" cy="12700"/>
              </a:xfrm>
              <a:prstGeom prst="rect"/>
            </p:spPr>
          </p:pic>
        </mc:Fallback>
      </mc:AlternateContent>
      <mc:AlternateContent xmlns:mc="http://schemas.openxmlformats.org/markup-compatibility/2006" xmlns:p14="http://schemas.microsoft.com/office/powerpoint/2010/main">
        <mc:Choice Requires="p14">
          <p:contentPart r:id="rId205" p14:bwMode="auto">
            <p14:nvContentPartPr>
              <p14:cNvPr id="105" name="Ink 104"/>
              <p14:cNvContentPartPr/>
              <p14:nvPr/>
            </p14:nvContentPartPr>
            <p14:xfrm>
              <a:off x="9848850" y="3600450"/>
              <a:ext cx="25400" cy="196850"/>
            </p14:xfrm>
          </p:contentPart>
        </mc:Choice>
        <mc:Fallback xmlns="">
          <p:pic>
            <p:nvPicPr>
              <p:cNvPr id="105" name="Ink 104"/>
            </p:nvPicPr>
            <p:blipFill>
              <a:blip r:embed="rId206"/>
            </p:blipFill>
            <p:spPr>
              <a:xfrm>
                <a:off x="9848850" y="3600450"/>
                <a:ext cx="25400" cy="196850"/>
              </a:xfrm>
              <a:prstGeom prst="rect"/>
            </p:spPr>
          </p:pic>
        </mc:Fallback>
      </mc:AlternateContent>
      <mc:AlternateContent xmlns:mc="http://schemas.openxmlformats.org/markup-compatibility/2006" xmlns:p14="http://schemas.microsoft.com/office/powerpoint/2010/main">
        <mc:Choice Requires="p14">
          <p:contentPart r:id="rId207" p14:bwMode="auto">
            <p14:nvContentPartPr>
              <p14:cNvPr id="106" name="Ink 105"/>
              <p14:cNvContentPartPr/>
              <p14:nvPr/>
            </p14:nvContentPartPr>
            <p14:xfrm>
              <a:off x="9931400" y="3448050"/>
              <a:ext cx="203200" cy="520700"/>
            </p14:xfrm>
          </p:contentPart>
        </mc:Choice>
        <mc:Fallback xmlns="">
          <p:pic>
            <p:nvPicPr>
              <p:cNvPr id="106" name="Ink 105"/>
            </p:nvPicPr>
            <p:blipFill>
              <a:blip r:embed="rId208"/>
            </p:blipFill>
            <p:spPr>
              <a:xfrm>
                <a:off x="9931400" y="3448050"/>
                <a:ext cx="203200" cy="520700"/>
              </a:xfrm>
              <a:prstGeom prst="rect"/>
            </p:spPr>
          </p:pic>
        </mc:Fallback>
      </mc:AlternateContent>
      <mc:AlternateContent xmlns:mc="http://schemas.openxmlformats.org/markup-compatibility/2006" xmlns:p14="http://schemas.microsoft.com/office/powerpoint/2010/main">
        <mc:Choice Requires="p14">
          <p:contentPart r:id="rId209" p14:bwMode="auto">
            <p14:nvContentPartPr>
              <p14:cNvPr id="107" name="Ink 106"/>
              <p14:cNvContentPartPr/>
              <p14:nvPr/>
            </p14:nvContentPartPr>
            <p14:xfrm>
              <a:off x="95250" y="3962400"/>
              <a:ext cx="12052300" cy="330200"/>
            </p14:xfrm>
          </p:contentPart>
        </mc:Choice>
        <mc:Fallback xmlns="">
          <p:pic>
            <p:nvPicPr>
              <p:cNvPr id="107" name="Ink 106"/>
            </p:nvPicPr>
            <p:blipFill>
              <a:blip r:embed="rId210"/>
            </p:blipFill>
            <p:spPr>
              <a:xfrm>
                <a:off x="95250" y="3962400"/>
                <a:ext cx="12052300" cy="330200"/>
              </a:xfrm>
              <a:prstGeom prst="rect"/>
            </p:spPr>
          </p:pic>
        </mc:Fallback>
      </mc:AlternateContent>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Number Placeholder 1"/>
          <p:cNvSpPr>
            <a:spLocks noGrp="true"/>
          </p:cNvSpPr>
          <p:nvPr>
            <p:ph type="sldNum" sz="quarter" idx="12"/>
          </p:nvPr>
        </p:nvSpPr>
        <p:spPr/>
        <p:txBody>
          <a:bodyPr/>
          <a:p>
            <a:fld id="{49AE70B2-8BF9-45C0-BB95-33D1B9D3A854}" type="slidenum">
              <a:rPr lang="zh-CN" altLang="en-US" smtClean="0"/>
            </a:fld>
            <a:endParaRPr lang="zh-CN" alt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Number Placeholder 1"/>
          <p:cNvSpPr>
            <a:spLocks noGrp="true"/>
          </p:cNvSpPr>
          <p:nvPr>
            <p:ph type="sldNum" sz="quarter" idx="12"/>
          </p:nvPr>
        </p:nvSpPr>
        <p:spPr/>
        <p:txBody>
          <a:bodyPr/>
          <a:p>
            <a:fld id="{49AE70B2-8BF9-45C0-BB95-33D1B9D3A854}" type="slidenum">
              <a:rPr lang="zh-CN" altLang="en-US" smtClean="0"/>
            </a:fld>
            <a:endParaRPr lang="zh-CN" alt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Number Placeholder 1"/>
          <p:cNvSpPr>
            <a:spLocks noGrp="true"/>
          </p:cNvSpPr>
          <p:nvPr>
            <p:ph type="sldNum" sz="quarter" idx="12"/>
          </p:nvPr>
        </p:nvSpPr>
        <p:spPr/>
        <p:txBody>
          <a:bodyPr/>
          <a:p>
            <a:fld id="{49AE70B2-8BF9-45C0-BB95-33D1B9D3A854}" type="slidenum">
              <a:rPr lang="zh-CN" altLang="en-US" smtClean="0"/>
            </a:fld>
            <a:endParaRPr lang="zh-CN" alt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Number Placeholder 1"/>
          <p:cNvSpPr>
            <a:spLocks noGrp="true"/>
          </p:cNvSpPr>
          <p:nvPr>
            <p:ph type="sldNum" sz="quarter" idx="12"/>
          </p:nvPr>
        </p:nvSpPr>
        <p:spPr/>
        <p:txBody>
          <a:bodyPr/>
          <a:p>
            <a:fld id="{49AE70B2-8BF9-45C0-BB95-33D1B9D3A854}" type="slidenum">
              <a:rPr lang="zh-CN" altLang="en-US" smtClean="0"/>
            </a:fld>
            <a:endParaRPr lang="zh-CN"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true"/>
          </p:cNvSpPr>
          <p:nvPr>
            <p:ph type="title"/>
          </p:nvPr>
        </p:nvSpPr>
        <p:spPr>
          <a:xfrm>
            <a:off x="196215" y="78105"/>
            <a:ext cx="11770360" cy="708660"/>
          </a:xfrm>
        </p:spPr>
        <p:txBody>
          <a:bodyPr/>
          <a:p>
            <a:pPr algn="ctr"/>
            <a:r>
              <a:rPr lang="en-US" altLang="en-US" sz="3200">
                <a:latin typeface="AR PL Mingti2L Big5" panose="020B0609010101010101" charset="-120"/>
                <a:ea typeface="AR PL Mingti2L Big5" panose="020B0609010101010101" charset="-120"/>
                <a:cs typeface="TeX Gyre DejaVu Math" panose="02000503000000000000" charset="0"/>
                <a:sym typeface="+mn-ea"/>
              </a:rPr>
              <a:t>Back-Propagation</a:t>
            </a:r>
            <a:r>
              <a:rPr lang="en-US" altLang="en-US" sz="2800" b="0">
                <a:effectLst/>
                <a:latin typeface="TeX Gyre DejaVu Math" panose="02000503000000000000" charset="0"/>
                <a:cs typeface="TeX Gyre DejaVu Math" panose="02000503000000000000" charset="0"/>
              </a:rPr>
              <a:t>	</a:t>
            </a:r>
            <a:endParaRPr lang="en-US" altLang="en-US" sz="2800" b="0">
              <a:effectLst/>
              <a:latin typeface="TeX Gyre DejaVu Math" panose="02000503000000000000" charset="0"/>
              <a:cs typeface="TeX Gyre DejaVu Math" panose="02000503000000000000" charset="0"/>
            </a:endParaRPr>
          </a:p>
        </p:txBody>
      </p:sp>
      <p:sp>
        <p:nvSpPr>
          <p:cNvPr id="3" name="Content Placeholder 2"/>
          <p:cNvSpPr>
            <a:spLocks noGrp="true"/>
          </p:cNvSpPr>
          <p:nvPr>
            <p:ph idx="1"/>
          </p:nvPr>
        </p:nvSpPr>
        <p:spPr>
          <a:xfrm>
            <a:off x="195580" y="1012825"/>
            <a:ext cx="11770995" cy="5454650"/>
          </a:xfrm>
        </p:spPr>
        <p:txBody>
          <a:bodyPr>
            <a:normAutofit lnSpcReduction="20000"/>
          </a:bodyPr>
          <a:p>
            <a:pPr algn="just"/>
            <a:r>
              <a:rPr lang="en-US" altLang="en-US">
                <a:solidFill>
                  <a:schemeClr val="tx1"/>
                </a:solidFill>
                <a:latin typeface="AR PL Mingti2L Big5" panose="020B0609010101010101" charset="-120"/>
                <a:ea typeface="AR PL Mingti2L Big5" panose="020B0609010101010101" charset="-120"/>
                <a:cs typeface="TeX Gyre DejaVu Math" panose="02000503000000000000" charset="0"/>
              </a:rPr>
              <a:t>Backpropagation is an algorithm commonly used to train neural networks. When the neural network is initialized, weights are set for its individual elements, called neurons. Inputs are loaded, they are passed through the network of neurons, and the network provides an output for each one, given the initial weights. </a:t>
            </a:r>
            <a:endParaRPr lang="en-US" altLang="en-US">
              <a:solidFill>
                <a:schemeClr val="tx1"/>
              </a:solidFill>
              <a:latin typeface="AR PL Mingti2L Big5" panose="020B0609010101010101" charset="-120"/>
              <a:ea typeface="AR PL Mingti2L Big5" panose="020B0609010101010101" charset="-120"/>
              <a:cs typeface="TeX Gyre DejaVu Math" panose="02000503000000000000" charset="0"/>
            </a:endParaRPr>
          </a:p>
          <a:p>
            <a:pPr algn="just"/>
            <a:r>
              <a:rPr lang="en-US" altLang="en-US">
                <a:solidFill>
                  <a:schemeClr val="tx1"/>
                </a:solidFill>
                <a:latin typeface="AR PL Mingti2L Big5" panose="020B0609010101010101" charset="-120"/>
                <a:ea typeface="AR PL Mingti2L Big5" panose="020B0609010101010101" charset="-120"/>
                <a:cs typeface="TeX Gyre DejaVu Math" panose="02000503000000000000" charset="0"/>
              </a:rPr>
              <a:t>Backpropagation helps to adjust the weights of the neurons so that the result comes closer and closer to the known true result.</a:t>
            </a:r>
            <a:endParaRPr lang="en-US" altLang="en-US">
              <a:solidFill>
                <a:schemeClr val="tx1"/>
              </a:solidFill>
              <a:latin typeface="AR PL Mingti2L Big5" panose="020B0609010101010101" charset="-120"/>
              <a:ea typeface="AR PL Mingti2L Big5" panose="020B0609010101010101" charset="-120"/>
              <a:cs typeface="TeX Gyre DejaVu Math" panose="02000503000000000000" charset="0"/>
            </a:endParaRPr>
          </a:p>
          <a:p>
            <a:pPr marL="0" indent="0" algn="just">
              <a:buNone/>
            </a:pPr>
            <a:endParaRPr lang="en-US" altLang="en-US" sz="1800">
              <a:solidFill>
                <a:schemeClr val="tx1"/>
              </a:solidFill>
              <a:latin typeface="AR PL Mingti2L Big5" panose="020B0609010101010101" charset="-120"/>
              <a:ea typeface="AR PL Mingti2L Big5" panose="020B0609010101010101" charset="-120"/>
              <a:cs typeface="TeX Gyre DejaVu Math" panose="02000503000000000000" charset="0"/>
            </a:endParaRPr>
          </a:p>
          <a:p>
            <a:pPr algn="just"/>
            <a:endParaRPr lang="en-US" altLang="en-US" sz="1800">
              <a:solidFill>
                <a:schemeClr val="tx1"/>
              </a:solidFill>
              <a:latin typeface="AR PL Mingti2L Big5" panose="020B0609010101010101" charset="-120"/>
              <a:ea typeface="AR PL Mingti2L Big5" panose="020B0609010101010101" charset="-120"/>
              <a:cs typeface="TeX Gyre DejaVu Math" panose="02000503000000000000" charset="0"/>
            </a:endParaRPr>
          </a:p>
        </p:txBody>
      </p:sp>
      <p:cxnSp>
        <p:nvCxnSpPr>
          <p:cNvPr id="4" name="Straight Connector 3"/>
          <p:cNvCxnSpPr/>
          <p:nvPr/>
        </p:nvCxnSpPr>
        <p:spPr>
          <a:xfrm flipV="true">
            <a:off x="-19685" y="890905"/>
            <a:ext cx="12200890" cy="19685"/>
          </a:xfrm>
          <a:prstGeom prst="line">
            <a:avLst/>
          </a:prstGeom>
        </p:spPr>
        <p:style>
          <a:lnRef idx="3">
            <a:schemeClr val="accent5"/>
          </a:lnRef>
          <a:fillRef idx="0">
            <a:schemeClr val="accent5"/>
          </a:fillRef>
          <a:effectRef idx="2">
            <a:schemeClr val="accent5"/>
          </a:effectRef>
          <a:fontRef idx="minor">
            <a:schemeClr val="tx1"/>
          </a:fontRef>
        </p:style>
      </p:cxnSp>
      <p:pic>
        <p:nvPicPr>
          <p:cNvPr id="83" name="Picture 82" descr="bp1"/>
          <p:cNvPicPr>
            <a:picLocks noChangeAspect="true"/>
          </p:cNvPicPr>
          <p:nvPr/>
        </p:nvPicPr>
        <p:blipFill>
          <a:blip r:embed="rId1"/>
          <a:stretch>
            <a:fillRect/>
          </a:stretch>
        </p:blipFill>
        <p:spPr>
          <a:xfrm>
            <a:off x="4030345" y="2762250"/>
            <a:ext cx="4610100" cy="370522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true"/>
          </p:cNvSpPr>
          <p:nvPr>
            <p:ph type="title"/>
          </p:nvPr>
        </p:nvSpPr>
        <p:spPr>
          <a:xfrm>
            <a:off x="196215" y="78105"/>
            <a:ext cx="11770360" cy="708660"/>
          </a:xfrm>
        </p:spPr>
        <p:txBody>
          <a:bodyPr/>
          <a:p>
            <a:pPr algn="ctr"/>
            <a:r>
              <a:rPr lang="en-US" altLang="en-US" sz="3200">
                <a:latin typeface="AR PL Mingti2L Big5" panose="020B0609010101010101" charset="-120"/>
                <a:ea typeface="AR PL Mingti2L Big5" panose="020B0609010101010101" charset="-120"/>
                <a:cs typeface="TeX Gyre DejaVu Math" panose="02000503000000000000" charset="0"/>
                <a:sym typeface="+mn-ea"/>
              </a:rPr>
              <a:t>Concept of Back-Propagation</a:t>
            </a:r>
            <a:r>
              <a:rPr lang="en-US" altLang="en-US" sz="2800" b="0">
                <a:effectLst/>
                <a:latin typeface="TeX Gyre DejaVu Math" panose="02000503000000000000" charset="0"/>
                <a:cs typeface="TeX Gyre DejaVu Math" panose="02000503000000000000" charset="0"/>
              </a:rPr>
              <a:t>	</a:t>
            </a:r>
            <a:endParaRPr lang="en-US" altLang="en-US" sz="2800" b="0">
              <a:effectLst/>
              <a:latin typeface="TeX Gyre DejaVu Math" panose="02000503000000000000" charset="0"/>
              <a:cs typeface="TeX Gyre DejaVu Math" panose="02000503000000000000" charset="0"/>
            </a:endParaRPr>
          </a:p>
        </p:txBody>
      </p:sp>
      <p:sp>
        <p:nvSpPr>
          <p:cNvPr id="3" name="Content Placeholder 2"/>
          <p:cNvSpPr>
            <a:spLocks noGrp="true"/>
          </p:cNvSpPr>
          <p:nvPr>
            <p:ph idx="1"/>
          </p:nvPr>
        </p:nvSpPr>
        <p:spPr>
          <a:xfrm>
            <a:off x="195580" y="1012825"/>
            <a:ext cx="11770995" cy="5744845"/>
          </a:xfrm>
        </p:spPr>
        <p:txBody>
          <a:bodyPr>
            <a:normAutofit lnSpcReduction="20000"/>
          </a:bodyPr>
          <a:p>
            <a:pPr algn="just"/>
            <a:endParaRPr lang="en-US" altLang="en-US" sz="1800">
              <a:solidFill>
                <a:schemeClr val="tx1"/>
              </a:solidFill>
              <a:latin typeface="AR PL Mingti2L Big5" panose="020B0609010101010101" charset="-120"/>
              <a:ea typeface="AR PL Mingti2L Big5" panose="020B0609010101010101" charset="-120"/>
              <a:cs typeface="TeX Gyre DejaVu Math" panose="02000503000000000000" charset="0"/>
            </a:endParaRPr>
          </a:p>
          <a:p>
            <a:pPr algn="just"/>
            <a:endParaRPr lang="en-US" altLang="en-US" sz="1800">
              <a:solidFill>
                <a:schemeClr val="tx1"/>
              </a:solidFill>
              <a:latin typeface="AR PL Mingti2L Big5" panose="020B0609010101010101" charset="-120"/>
              <a:ea typeface="AR PL Mingti2L Big5" panose="020B0609010101010101" charset="-120"/>
              <a:cs typeface="TeX Gyre DejaVu Math" panose="02000503000000000000" charset="0"/>
            </a:endParaRPr>
          </a:p>
          <a:p>
            <a:pPr algn="just"/>
            <a:endParaRPr lang="en-US" altLang="en-US" sz="1800">
              <a:solidFill>
                <a:schemeClr val="tx1"/>
              </a:solidFill>
              <a:latin typeface="AR PL Mingti2L Big5" panose="020B0609010101010101" charset="-120"/>
              <a:ea typeface="AR PL Mingti2L Big5" panose="020B0609010101010101" charset="-120"/>
              <a:cs typeface="TeX Gyre DejaVu Math" panose="02000503000000000000" charset="0"/>
            </a:endParaRPr>
          </a:p>
          <a:p>
            <a:pPr algn="just"/>
            <a:endParaRPr lang="en-US" altLang="en-US" sz="1800">
              <a:solidFill>
                <a:schemeClr val="tx1"/>
              </a:solidFill>
              <a:latin typeface="AR PL Mingti2L Big5" panose="020B0609010101010101" charset="-120"/>
              <a:ea typeface="AR PL Mingti2L Big5" panose="020B0609010101010101" charset="-120"/>
              <a:cs typeface="TeX Gyre DejaVu Math" panose="02000503000000000000" charset="0"/>
            </a:endParaRPr>
          </a:p>
          <a:p>
            <a:pPr algn="just"/>
            <a:endParaRPr lang="en-US" altLang="en-US" sz="1800">
              <a:solidFill>
                <a:schemeClr val="tx1"/>
              </a:solidFill>
              <a:latin typeface="AR PL Mingti2L Big5" panose="020B0609010101010101" charset="-120"/>
              <a:ea typeface="AR PL Mingti2L Big5" panose="020B0609010101010101" charset="-120"/>
              <a:cs typeface="TeX Gyre DejaVu Math" panose="02000503000000000000" charset="0"/>
            </a:endParaRPr>
          </a:p>
          <a:p>
            <a:pPr algn="just"/>
            <a:endParaRPr lang="en-US" altLang="en-US" sz="1800">
              <a:solidFill>
                <a:schemeClr val="tx1"/>
              </a:solidFill>
              <a:latin typeface="AR PL Mingti2L Big5" panose="020B0609010101010101" charset="-120"/>
              <a:ea typeface="AR PL Mingti2L Big5" panose="020B0609010101010101" charset="-120"/>
              <a:cs typeface="TeX Gyre DejaVu Math" panose="02000503000000000000" charset="0"/>
            </a:endParaRPr>
          </a:p>
          <a:p>
            <a:pPr algn="just"/>
            <a:endParaRPr lang="en-US" altLang="en-US" sz="1800">
              <a:solidFill>
                <a:schemeClr val="tx1"/>
              </a:solidFill>
              <a:latin typeface="AR PL Mingti2L Big5" panose="020B0609010101010101" charset="-120"/>
              <a:ea typeface="AR PL Mingti2L Big5" panose="020B0609010101010101" charset="-120"/>
              <a:cs typeface="TeX Gyre DejaVu Math" panose="02000503000000000000" charset="0"/>
            </a:endParaRPr>
          </a:p>
          <a:p>
            <a:pPr algn="just"/>
            <a:endParaRPr lang="en-US" altLang="en-US" sz="1800">
              <a:solidFill>
                <a:schemeClr val="tx1"/>
              </a:solidFill>
              <a:latin typeface="AR PL Mingti2L Big5" panose="020B0609010101010101" charset="-120"/>
              <a:ea typeface="AR PL Mingti2L Big5" panose="020B0609010101010101" charset="-120"/>
              <a:cs typeface="TeX Gyre DejaVu Math" panose="02000503000000000000" charset="0"/>
            </a:endParaRPr>
          </a:p>
          <a:p>
            <a:pPr algn="just"/>
            <a:endParaRPr lang="en-US" altLang="en-US" sz="1800">
              <a:solidFill>
                <a:schemeClr val="tx1"/>
              </a:solidFill>
              <a:latin typeface="AR PL Mingti2L Big5" panose="020B0609010101010101" charset="-120"/>
              <a:ea typeface="AR PL Mingti2L Big5" panose="020B0609010101010101" charset="-120"/>
              <a:cs typeface="TeX Gyre DejaVu Math" panose="02000503000000000000" charset="0"/>
            </a:endParaRPr>
          </a:p>
          <a:p>
            <a:pPr algn="just"/>
            <a:r>
              <a:rPr lang="en-US" altLang="en-US" sz="1800">
                <a:solidFill>
                  <a:schemeClr val="tx1"/>
                </a:solidFill>
                <a:latin typeface="AR PL Mingti2L Big5" panose="020B0609010101010101" charset="-120"/>
                <a:ea typeface="AR PL Mingti2L Big5" panose="020B0609010101010101" charset="-120"/>
                <a:cs typeface="TeX Gyre DejaVu Math" panose="02000503000000000000" charset="0"/>
              </a:rPr>
              <a:t>Inputs</a:t>
            </a:r>
            <a:endParaRPr lang="en-US" altLang="en-US" sz="1800">
              <a:solidFill>
                <a:schemeClr val="tx1"/>
              </a:solidFill>
              <a:latin typeface="AR PL Mingti2L Big5" panose="020B0609010101010101" charset="-120"/>
              <a:ea typeface="AR PL Mingti2L Big5" panose="020B0609010101010101" charset="-120"/>
              <a:cs typeface="TeX Gyre DejaVu Math" panose="02000503000000000000" charset="0"/>
            </a:endParaRPr>
          </a:p>
          <a:p>
            <a:pPr algn="just"/>
            <a:r>
              <a:rPr lang="en-US" altLang="en-US" sz="1800">
                <a:solidFill>
                  <a:schemeClr val="tx1"/>
                </a:solidFill>
                <a:latin typeface="AR PL Mingti2L Big5" panose="020B0609010101010101" charset="-120"/>
                <a:ea typeface="AR PL Mingti2L Big5" panose="020B0609010101010101" charset="-120"/>
                <a:cs typeface="TeX Gyre DejaVu Math" panose="02000503000000000000" charset="0"/>
              </a:rPr>
              <a:t>Training Sets</a:t>
            </a:r>
            <a:endParaRPr lang="en-US" altLang="en-US" sz="1800">
              <a:solidFill>
                <a:schemeClr val="tx1"/>
              </a:solidFill>
              <a:latin typeface="AR PL Mingti2L Big5" panose="020B0609010101010101" charset="-120"/>
              <a:ea typeface="AR PL Mingti2L Big5" panose="020B0609010101010101" charset="-120"/>
              <a:cs typeface="TeX Gyre DejaVu Math" panose="02000503000000000000" charset="0"/>
            </a:endParaRPr>
          </a:p>
          <a:p>
            <a:pPr algn="just"/>
            <a:r>
              <a:rPr lang="en-US" altLang="en-US" sz="1800">
                <a:solidFill>
                  <a:schemeClr val="tx1"/>
                </a:solidFill>
                <a:latin typeface="AR PL Mingti2L Big5" panose="020B0609010101010101" charset="-120"/>
                <a:ea typeface="AR PL Mingti2L Big5" panose="020B0609010101010101" charset="-120"/>
                <a:cs typeface="TeX Gyre DejaVu Math" panose="02000503000000000000" charset="0"/>
              </a:rPr>
              <a:t>Outputs</a:t>
            </a:r>
            <a:endParaRPr lang="en-US" altLang="en-US" sz="1800">
              <a:solidFill>
                <a:schemeClr val="tx1"/>
              </a:solidFill>
              <a:latin typeface="AR PL Mingti2L Big5" panose="020B0609010101010101" charset="-120"/>
              <a:ea typeface="AR PL Mingti2L Big5" panose="020B0609010101010101" charset="-120"/>
              <a:cs typeface="TeX Gyre DejaVu Math" panose="02000503000000000000" charset="0"/>
            </a:endParaRPr>
          </a:p>
          <a:p>
            <a:pPr algn="just"/>
            <a:r>
              <a:rPr lang="en-US" altLang="en-US" sz="1800">
                <a:solidFill>
                  <a:schemeClr val="tx1"/>
                </a:solidFill>
                <a:latin typeface="AR PL Mingti2L Big5" panose="020B0609010101010101" charset="-120"/>
                <a:ea typeface="AR PL Mingti2L Big5" panose="020B0609010101010101" charset="-120"/>
                <a:cs typeface="TeX Gyre DejaVu Math" panose="02000503000000000000" charset="0"/>
              </a:rPr>
              <a:t>Activation Fumction</a:t>
            </a:r>
            <a:endParaRPr lang="en-US" altLang="en-US" sz="1800">
              <a:solidFill>
                <a:schemeClr val="tx1"/>
              </a:solidFill>
              <a:latin typeface="AR PL Mingti2L Big5" panose="020B0609010101010101" charset="-120"/>
              <a:ea typeface="AR PL Mingti2L Big5" panose="020B0609010101010101" charset="-120"/>
              <a:cs typeface="TeX Gyre DejaVu Math" panose="02000503000000000000" charset="0"/>
            </a:endParaRPr>
          </a:p>
          <a:p>
            <a:pPr algn="just"/>
            <a:r>
              <a:rPr lang="en-US" altLang="en-US" sz="1800">
                <a:solidFill>
                  <a:schemeClr val="tx1"/>
                </a:solidFill>
                <a:latin typeface="AR PL Mingti2L Big5" panose="020B0609010101010101" charset="-120"/>
                <a:ea typeface="AR PL Mingti2L Big5" panose="020B0609010101010101" charset="-120"/>
                <a:cs typeface="TeX Gyre DejaVu Math" panose="02000503000000000000" charset="0"/>
              </a:rPr>
              <a:t>Weight Space</a:t>
            </a:r>
            <a:endParaRPr lang="en-US" altLang="en-US" sz="1800">
              <a:solidFill>
                <a:schemeClr val="tx1"/>
              </a:solidFill>
              <a:latin typeface="AR PL Mingti2L Big5" panose="020B0609010101010101" charset="-120"/>
              <a:ea typeface="AR PL Mingti2L Big5" panose="020B0609010101010101" charset="-120"/>
              <a:cs typeface="TeX Gyre DejaVu Math" panose="02000503000000000000" charset="0"/>
            </a:endParaRPr>
          </a:p>
          <a:p>
            <a:pPr algn="just"/>
            <a:r>
              <a:rPr lang="en-US" altLang="en-US" sz="1800">
                <a:solidFill>
                  <a:schemeClr val="tx1"/>
                </a:solidFill>
                <a:latin typeface="AR PL Mingti2L Big5" panose="020B0609010101010101" charset="-120"/>
                <a:ea typeface="AR PL Mingti2L Big5" panose="020B0609010101010101" charset="-120"/>
                <a:cs typeface="TeX Gyre DejaVu Math" panose="02000503000000000000" charset="0"/>
              </a:rPr>
              <a:t>Initilization </a:t>
            </a:r>
            <a:endParaRPr lang="en-US" altLang="en-US" sz="1800">
              <a:solidFill>
                <a:schemeClr val="tx1"/>
              </a:solidFill>
              <a:latin typeface="AR PL Mingti2L Big5" panose="020B0609010101010101" charset="-120"/>
              <a:ea typeface="AR PL Mingti2L Big5" panose="020B0609010101010101" charset="-120"/>
              <a:cs typeface="TeX Gyre DejaVu Math" panose="02000503000000000000" charset="0"/>
            </a:endParaRPr>
          </a:p>
          <a:p>
            <a:pPr algn="just"/>
            <a:r>
              <a:rPr lang="en-US" altLang="en-US" sz="1800">
                <a:solidFill>
                  <a:schemeClr val="tx1"/>
                </a:solidFill>
                <a:latin typeface="AR PL Mingti2L Big5" panose="020B0609010101010101" charset="-120"/>
                <a:ea typeface="AR PL Mingti2L Big5" panose="020B0609010101010101" charset="-120"/>
                <a:cs typeface="TeX Gyre DejaVu Math" panose="02000503000000000000" charset="0"/>
              </a:rPr>
              <a:t>Forward Pass</a:t>
            </a:r>
            <a:endParaRPr lang="en-US" altLang="en-US" sz="1800">
              <a:solidFill>
                <a:schemeClr val="tx1"/>
              </a:solidFill>
              <a:latin typeface="AR PL Mingti2L Big5" panose="020B0609010101010101" charset="-120"/>
              <a:ea typeface="AR PL Mingti2L Big5" panose="020B0609010101010101" charset="-120"/>
              <a:cs typeface="TeX Gyre DejaVu Math" panose="02000503000000000000" charset="0"/>
            </a:endParaRPr>
          </a:p>
          <a:p>
            <a:pPr algn="just"/>
            <a:r>
              <a:rPr lang="en-US" altLang="en-US" sz="1800">
                <a:solidFill>
                  <a:schemeClr val="tx1"/>
                </a:solidFill>
                <a:latin typeface="AR PL Mingti2L Big5" panose="020B0609010101010101" charset="-120"/>
                <a:ea typeface="AR PL Mingti2L Big5" panose="020B0609010101010101" charset="-120"/>
                <a:cs typeface="TeX Gyre DejaVu Math" panose="02000503000000000000" charset="0"/>
              </a:rPr>
              <a:t>Gradient Descent</a:t>
            </a:r>
            <a:endParaRPr lang="en-US" altLang="en-US" sz="1800">
              <a:solidFill>
                <a:schemeClr val="tx1"/>
              </a:solidFill>
              <a:latin typeface="AR PL Mingti2L Big5" panose="020B0609010101010101" charset="-120"/>
              <a:ea typeface="AR PL Mingti2L Big5" panose="020B0609010101010101" charset="-120"/>
              <a:cs typeface="TeX Gyre DejaVu Math" panose="02000503000000000000" charset="0"/>
            </a:endParaRPr>
          </a:p>
        </p:txBody>
      </p:sp>
      <p:cxnSp>
        <p:nvCxnSpPr>
          <p:cNvPr id="4" name="Straight Connector 3"/>
          <p:cNvCxnSpPr/>
          <p:nvPr/>
        </p:nvCxnSpPr>
        <p:spPr>
          <a:xfrm flipV="true">
            <a:off x="-19685" y="890905"/>
            <a:ext cx="12200890" cy="19685"/>
          </a:xfrm>
          <a:prstGeom prst="line">
            <a:avLst/>
          </a:prstGeom>
        </p:spPr>
        <p:style>
          <a:lnRef idx="3">
            <a:schemeClr val="accent5"/>
          </a:lnRef>
          <a:fillRef idx="0">
            <a:schemeClr val="accent5"/>
          </a:fillRef>
          <a:effectRef idx="2">
            <a:schemeClr val="accent5"/>
          </a:effectRef>
          <a:fontRef idx="minor">
            <a:schemeClr val="tx1"/>
          </a:fontRef>
        </p:style>
      </p:cxnSp>
      <p:pic>
        <p:nvPicPr>
          <p:cNvPr id="5" name="Picture 4" descr="bp2"/>
          <p:cNvPicPr>
            <a:picLocks noChangeAspect="true"/>
          </p:cNvPicPr>
          <p:nvPr/>
        </p:nvPicPr>
        <p:blipFill>
          <a:blip r:embed="rId1"/>
          <a:stretch>
            <a:fillRect/>
          </a:stretch>
        </p:blipFill>
        <p:spPr>
          <a:xfrm>
            <a:off x="1983105" y="1012825"/>
            <a:ext cx="9773285" cy="324739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true"/>
          </p:cNvSpPr>
          <p:nvPr>
            <p:ph type="title"/>
          </p:nvPr>
        </p:nvSpPr>
        <p:spPr>
          <a:xfrm>
            <a:off x="196215" y="78105"/>
            <a:ext cx="11770360" cy="708660"/>
          </a:xfrm>
        </p:spPr>
        <p:txBody>
          <a:bodyPr/>
          <a:p>
            <a:pPr algn="ctr"/>
            <a:r>
              <a:rPr lang="en-US" altLang="en-US" sz="3200">
                <a:latin typeface="AR PL Mingti2L Big5" panose="020B0609010101010101" charset="-120"/>
                <a:ea typeface="AR PL Mingti2L Big5" panose="020B0609010101010101" charset="-120"/>
                <a:cs typeface="TeX Gyre DejaVu Math" panose="02000503000000000000" charset="0"/>
                <a:sym typeface="+mn-ea"/>
              </a:rPr>
              <a:t>Stages of Neural Networks Larning</a:t>
            </a:r>
            <a:r>
              <a:rPr lang="en-US" altLang="en-US" sz="2800" b="0">
                <a:effectLst/>
                <a:latin typeface="TeX Gyre DejaVu Math" panose="02000503000000000000" charset="0"/>
                <a:cs typeface="TeX Gyre DejaVu Math" panose="02000503000000000000" charset="0"/>
              </a:rPr>
              <a:t>	</a:t>
            </a:r>
            <a:endParaRPr lang="en-US" altLang="en-US" sz="2800" b="0">
              <a:effectLst/>
              <a:latin typeface="TeX Gyre DejaVu Math" panose="02000503000000000000" charset="0"/>
              <a:cs typeface="TeX Gyre DejaVu Math" panose="02000503000000000000" charset="0"/>
            </a:endParaRPr>
          </a:p>
        </p:txBody>
      </p:sp>
      <p:sp>
        <p:nvSpPr>
          <p:cNvPr id="3" name="Content Placeholder 2"/>
          <p:cNvSpPr>
            <a:spLocks noGrp="true"/>
          </p:cNvSpPr>
          <p:nvPr>
            <p:ph idx="1"/>
          </p:nvPr>
        </p:nvSpPr>
        <p:spPr>
          <a:xfrm>
            <a:off x="195580" y="1012825"/>
            <a:ext cx="11770995" cy="5454650"/>
          </a:xfrm>
        </p:spPr>
        <p:txBody>
          <a:bodyPr>
            <a:normAutofit lnSpcReduction="20000"/>
          </a:bodyPr>
          <a:p>
            <a:pPr marL="0" indent="0" algn="just">
              <a:buNone/>
            </a:pPr>
            <a:r>
              <a:rPr lang="en-US" altLang="en-US">
                <a:solidFill>
                  <a:schemeClr val="tx1"/>
                </a:solidFill>
                <a:latin typeface="AR PL Mingti2L Big5" panose="020B0609010101010101" charset="-120"/>
                <a:ea typeface="AR PL Mingti2L Big5" panose="020B0609010101010101" charset="-120"/>
                <a:cs typeface="TeX Gyre DejaVu Math" panose="02000503000000000000" charset="0"/>
              </a:rPr>
              <a:t>Neural network or deep learning model training occurs in six stages:</a:t>
            </a:r>
            <a:endParaRPr lang="en-US" altLang="en-US">
              <a:solidFill>
                <a:schemeClr val="tx1"/>
              </a:solidFill>
              <a:latin typeface="AR PL Mingti2L Big5" panose="020B0609010101010101" charset="-120"/>
              <a:ea typeface="AR PL Mingti2L Big5" panose="020B0609010101010101" charset="-120"/>
              <a:cs typeface="TeX Gyre DejaVu Math" panose="02000503000000000000" charset="0"/>
            </a:endParaRPr>
          </a:p>
          <a:p>
            <a:pPr marL="457200" indent="-457200" algn="just">
              <a:buAutoNum type="arabicPeriod"/>
            </a:pPr>
            <a:r>
              <a:rPr lang="en-US" altLang="en-US" b="1">
                <a:solidFill>
                  <a:schemeClr val="tx1"/>
                </a:solidFill>
                <a:latin typeface="AR PL Mingti2L Big5" panose="020B0609010101010101" charset="-120"/>
                <a:ea typeface="AR PL Mingti2L Big5" panose="020B0609010101010101" charset="-120"/>
                <a:cs typeface="TeX Gyre DejaVu Math" panose="02000503000000000000" charset="0"/>
              </a:rPr>
              <a:t>Initialization— </a:t>
            </a:r>
            <a:r>
              <a:rPr lang="en-US" altLang="en-US">
                <a:solidFill>
                  <a:schemeClr val="tx1"/>
                </a:solidFill>
                <a:latin typeface="AR PL Mingti2L Big5" panose="020B0609010101010101" charset="-120"/>
                <a:ea typeface="AR PL Mingti2L Big5" panose="020B0609010101010101" charset="-120"/>
                <a:cs typeface="TeX Gyre DejaVu Math" panose="02000503000000000000" charset="0"/>
              </a:rPr>
              <a:t>initial weights are applied to all the neurons.</a:t>
            </a:r>
            <a:endParaRPr lang="en-US" altLang="en-US">
              <a:solidFill>
                <a:schemeClr val="tx1"/>
              </a:solidFill>
              <a:latin typeface="AR PL Mingti2L Big5" panose="020B0609010101010101" charset="-120"/>
              <a:ea typeface="AR PL Mingti2L Big5" panose="020B0609010101010101" charset="-120"/>
              <a:cs typeface="TeX Gyre DejaVu Math" panose="02000503000000000000" charset="0"/>
            </a:endParaRPr>
          </a:p>
          <a:p>
            <a:pPr marL="457200" indent="-457200" algn="just">
              <a:buAutoNum type="arabicPeriod"/>
            </a:pPr>
            <a:r>
              <a:rPr lang="en-US" altLang="en-US" b="1">
                <a:solidFill>
                  <a:schemeClr val="tx1"/>
                </a:solidFill>
                <a:latin typeface="AR PL Mingti2L Big5" panose="020B0609010101010101" charset="-120"/>
                <a:ea typeface="AR PL Mingti2L Big5" panose="020B0609010101010101" charset="-120"/>
                <a:cs typeface="TeX Gyre DejaVu Math" panose="02000503000000000000" charset="0"/>
              </a:rPr>
              <a:t>Forward propagation—</a:t>
            </a:r>
            <a:r>
              <a:rPr lang="en-US" altLang="en-US">
                <a:solidFill>
                  <a:schemeClr val="tx1"/>
                </a:solidFill>
                <a:latin typeface="AR PL Mingti2L Big5" panose="020B0609010101010101" charset="-120"/>
                <a:ea typeface="AR PL Mingti2L Big5" panose="020B0609010101010101" charset="-120"/>
                <a:cs typeface="TeX Gyre DejaVu Math" panose="02000503000000000000" charset="0"/>
              </a:rPr>
              <a:t> the inputs from a training set are passed through the neural network and an output is computed.</a:t>
            </a:r>
            <a:endParaRPr lang="en-US" altLang="en-US">
              <a:solidFill>
                <a:schemeClr val="tx1"/>
              </a:solidFill>
              <a:latin typeface="AR PL Mingti2L Big5" panose="020B0609010101010101" charset="-120"/>
              <a:ea typeface="AR PL Mingti2L Big5" panose="020B0609010101010101" charset="-120"/>
              <a:cs typeface="TeX Gyre DejaVu Math" panose="02000503000000000000" charset="0"/>
            </a:endParaRPr>
          </a:p>
          <a:p>
            <a:pPr marL="457200" indent="-457200" algn="just">
              <a:buAutoNum type="arabicPeriod"/>
            </a:pPr>
            <a:r>
              <a:rPr lang="en-US" altLang="en-US" b="1">
                <a:solidFill>
                  <a:schemeClr val="tx1"/>
                </a:solidFill>
                <a:latin typeface="AR PL Mingti2L Big5" panose="020B0609010101010101" charset="-120"/>
                <a:ea typeface="AR PL Mingti2L Big5" panose="020B0609010101010101" charset="-120"/>
                <a:cs typeface="TeX Gyre DejaVu Math" panose="02000503000000000000" charset="0"/>
              </a:rPr>
              <a:t>Error function— </a:t>
            </a:r>
            <a:r>
              <a:rPr lang="en-US" altLang="en-US">
                <a:solidFill>
                  <a:schemeClr val="tx1"/>
                </a:solidFill>
                <a:latin typeface="AR PL Mingti2L Big5" panose="020B0609010101010101" charset="-120"/>
                <a:ea typeface="AR PL Mingti2L Big5" panose="020B0609010101010101" charset="-120"/>
                <a:cs typeface="TeX Gyre DejaVu Math" panose="02000503000000000000" charset="0"/>
              </a:rPr>
              <a:t>because we are working with a training set, the correct output is known. An error function is defined, which captures the delta between the correct output and the actual output of the model, given the current model weights (in other words, “how far off” is the model from the correct result).</a:t>
            </a:r>
            <a:endParaRPr lang="en-US" altLang="en-US">
              <a:solidFill>
                <a:schemeClr val="tx1"/>
              </a:solidFill>
              <a:latin typeface="AR PL Mingti2L Big5" panose="020B0609010101010101" charset="-120"/>
              <a:ea typeface="AR PL Mingti2L Big5" panose="020B0609010101010101" charset="-120"/>
              <a:cs typeface="TeX Gyre DejaVu Math" panose="02000503000000000000" charset="0"/>
            </a:endParaRPr>
          </a:p>
          <a:p>
            <a:pPr marL="457200" indent="-457200" algn="just">
              <a:buAutoNum type="arabicPeriod"/>
            </a:pPr>
            <a:r>
              <a:rPr lang="en-US" altLang="en-US" b="1">
                <a:solidFill>
                  <a:schemeClr val="tx1"/>
                </a:solidFill>
                <a:latin typeface="AR PL Mingti2L Big5" panose="020B0609010101010101" charset="-120"/>
                <a:ea typeface="AR PL Mingti2L Big5" panose="020B0609010101010101" charset="-120"/>
                <a:cs typeface="TeX Gyre DejaVu Math" panose="02000503000000000000" charset="0"/>
              </a:rPr>
              <a:t>Backpropagation— </a:t>
            </a:r>
            <a:r>
              <a:rPr lang="en-US" altLang="en-US">
                <a:solidFill>
                  <a:schemeClr val="tx1"/>
                </a:solidFill>
                <a:latin typeface="AR PL Mingti2L Big5" panose="020B0609010101010101" charset="-120"/>
                <a:ea typeface="AR PL Mingti2L Big5" panose="020B0609010101010101" charset="-120"/>
                <a:cs typeface="TeX Gyre DejaVu Math" panose="02000503000000000000" charset="0"/>
              </a:rPr>
              <a:t>the objective of backpropagation is to change the weights for the neurons, in order to bring the error function to a minimum.</a:t>
            </a:r>
            <a:endParaRPr lang="en-US" altLang="en-US">
              <a:solidFill>
                <a:schemeClr val="tx1"/>
              </a:solidFill>
              <a:latin typeface="AR PL Mingti2L Big5" panose="020B0609010101010101" charset="-120"/>
              <a:ea typeface="AR PL Mingti2L Big5" panose="020B0609010101010101" charset="-120"/>
              <a:cs typeface="TeX Gyre DejaVu Math" panose="02000503000000000000" charset="0"/>
            </a:endParaRPr>
          </a:p>
          <a:p>
            <a:pPr marL="457200" indent="-457200" algn="just">
              <a:buAutoNum type="arabicPeriod"/>
            </a:pPr>
            <a:r>
              <a:rPr lang="en-US" altLang="en-US" b="1">
                <a:solidFill>
                  <a:schemeClr val="tx1"/>
                </a:solidFill>
                <a:latin typeface="AR PL Mingti2L Big5" panose="020B0609010101010101" charset="-120"/>
                <a:ea typeface="AR PL Mingti2L Big5" panose="020B0609010101010101" charset="-120"/>
                <a:cs typeface="TeX Gyre DejaVu Math" panose="02000503000000000000" charset="0"/>
              </a:rPr>
              <a:t>Weight update— </a:t>
            </a:r>
            <a:r>
              <a:rPr lang="en-US" altLang="en-US">
                <a:solidFill>
                  <a:schemeClr val="tx1"/>
                </a:solidFill>
                <a:latin typeface="AR PL Mingti2L Big5" panose="020B0609010101010101" charset="-120"/>
                <a:ea typeface="AR PL Mingti2L Big5" panose="020B0609010101010101" charset="-120"/>
                <a:cs typeface="TeX Gyre DejaVu Math" panose="02000503000000000000" charset="0"/>
              </a:rPr>
              <a:t>weights are changed to the optimal values according to the results of the backpropagation algorithm.</a:t>
            </a:r>
            <a:endParaRPr lang="en-US" altLang="en-US">
              <a:solidFill>
                <a:schemeClr val="tx1"/>
              </a:solidFill>
              <a:latin typeface="AR PL Mingti2L Big5" panose="020B0609010101010101" charset="-120"/>
              <a:ea typeface="AR PL Mingti2L Big5" panose="020B0609010101010101" charset="-120"/>
              <a:cs typeface="TeX Gyre DejaVu Math" panose="02000503000000000000" charset="0"/>
            </a:endParaRPr>
          </a:p>
          <a:p>
            <a:pPr marL="457200" indent="-457200" algn="just">
              <a:buAutoNum type="arabicPeriod"/>
            </a:pPr>
            <a:r>
              <a:rPr lang="en-US" altLang="en-US" b="1">
                <a:solidFill>
                  <a:schemeClr val="tx1"/>
                </a:solidFill>
                <a:latin typeface="AR PL Mingti2L Big5" panose="020B0609010101010101" charset="-120"/>
                <a:ea typeface="AR PL Mingti2L Big5" panose="020B0609010101010101" charset="-120"/>
                <a:cs typeface="TeX Gyre DejaVu Math" panose="02000503000000000000" charset="0"/>
              </a:rPr>
              <a:t>Iterate until convergence— </a:t>
            </a:r>
            <a:r>
              <a:rPr lang="en-US" altLang="en-US">
                <a:solidFill>
                  <a:schemeClr val="tx1"/>
                </a:solidFill>
                <a:latin typeface="AR PL Mingti2L Big5" panose="020B0609010101010101" charset="-120"/>
                <a:ea typeface="AR PL Mingti2L Big5" panose="020B0609010101010101" charset="-120"/>
                <a:cs typeface="TeX Gyre DejaVu Math" panose="02000503000000000000" charset="0"/>
              </a:rPr>
              <a:t>because the weights are updated a small delta step at a time, several iterations are required in order for the network to learn. After each iteration, the gradient descent force updates the weights towards less and less global loss function. The amount of iterations needed to converge depends on the learning rate, the network meta-parameters, and the optimization method used.</a:t>
            </a:r>
            <a:endParaRPr lang="en-US" altLang="en-US">
              <a:solidFill>
                <a:schemeClr val="tx1"/>
              </a:solidFill>
              <a:latin typeface="AR PL Mingti2L Big5" panose="020B0609010101010101" charset="-120"/>
              <a:ea typeface="AR PL Mingti2L Big5" panose="020B0609010101010101" charset="-120"/>
              <a:cs typeface="TeX Gyre DejaVu Math" panose="02000503000000000000" charset="0"/>
            </a:endParaRPr>
          </a:p>
          <a:p>
            <a:pPr marL="0" indent="0" algn="just">
              <a:buNone/>
            </a:pPr>
            <a:endParaRPr lang="en-US" altLang="en-US" sz="1800">
              <a:solidFill>
                <a:schemeClr val="tx1"/>
              </a:solidFill>
              <a:latin typeface="AR PL Mingti2L Big5" panose="020B0609010101010101" charset="-120"/>
              <a:ea typeface="AR PL Mingti2L Big5" panose="020B0609010101010101" charset="-120"/>
              <a:cs typeface="TeX Gyre DejaVu Math" panose="02000503000000000000" charset="0"/>
            </a:endParaRPr>
          </a:p>
          <a:p>
            <a:pPr algn="just"/>
            <a:endParaRPr lang="en-US" altLang="en-US" sz="1800">
              <a:solidFill>
                <a:schemeClr val="tx1"/>
              </a:solidFill>
              <a:latin typeface="AR PL Mingti2L Big5" panose="020B0609010101010101" charset="-120"/>
              <a:ea typeface="AR PL Mingti2L Big5" panose="020B0609010101010101" charset="-120"/>
              <a:cs typeface="TeX Gyre DejaVu Math" panose="02000503000000000000" charset="0"/>
            </a:endParaRPr>
          </a:p>
        </p:txBody>
      </p:sp>
      <p:cxnSp>
        <p:nvCxnSpPr>
          <p:cNvPr id="4" name="Straight Connector 3"/>
          <p:cNvCxnSpPr/>
          <p:nvPr/>
        </p:nvCxnSpPr>
        <p:spPr>
          <a:xfrm flipV="true">
            <a:off x="-19685" y="890905"/>
            <a:ext cx="12200890" cy="19685"/>
          </a:xfrm>
          <a:prstGeom prst="line">
            <a:avLst/>
          </a:prstGeom>
        </p:spPr>
        <p:style>
          <a:lnRef idx="3">
            <a:schemeClr val="accent5"/>
          </a:lnRef>
          <a:fillRef idx="0">
            <a:schemeClr val="accent5"/>
          </a:fillRef>
          <a:effectRef idx="2">
            <a:schemeClr val="accent5"/>
          </a:effectRef>
          <a:fontRef idx="minor">
            <a:schemeClr val="tx1"/>
          </a:fontRef>
        </p:style>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true"/>
          </p:cNvSpPr>
          <p:nvPr>
            <p:ph type="title" idx="4294967295"/>
          </p:nvPr>
        </p:nvSpPr>
        <p:spPr>
          <a:xfrm>
            <a:off x="0" y="78105"/>
            <a:ext cx="11770360" cy="708660"/>
          </a:xfrm>
        </p:spPr>
        <p:txBody>
          <a:bodyPr/>
          <a:p>
            <a:pPr algn="ctr"/>
            <a:r>
              <a:rPr lang="en-US" altLang="en-US" sz="3200">
                <a:latin typeface="AR PL Mingti2L Big5" panose="020B0609010101010101" charset="-120"/>
                <a:ea typeface="AR PL Mingti2L Big5" panose="020B0609010101010101" charset="-120"/>
                <a:cs typeface="TeX Gyre DejaVu Math" panose="02000503000000000000" charset="0"/>
                <a:sym typeface="+mn-ea"/>
              </a:rPr>
              <a:t>How Backpropagation Works</a:t>
            </a:r>
            <a:endParaRPr lang="en-US" altLang="en-US" sz="2800" b="0">
              <a:effectLst/>
              <a:latin typeface="TeX Gyre DejaVu Math" panose="02000503000000000000" charset="0"/>
              <a:cs typeface="TeX Gyre DejaVu Math" panose="02000503000000000000" charset="0"/>
            </a:endParaRPr>
          </a:p>
        </p:txBody>
      </p:sp>
      <p:sp>
        <p:nvSpPr>
          <p:cNvPr id="3" name="Content Placeholder 2"/>
          <p:cNvSpPr>
            <a:spLocks noGrp="true"/>
          </p:cNvSpPr>
          <p:nvPr>
            <p:ph idx="4294967295"/>
          </p:nvPr>
        </p:nvSpPr>
        <p:spPr>
          <a:xfrm>
            <a:off x="0" y="1012825"/>
            <a:ext cx="11770995" cy="5454650"/>
          </a:xfrm>
        </p:spPr>
        <p:txBody>
          <a:bodyPr>
            <a:normAutofit lnSpcReduction="20000"/>
          </a:bodyPr>
          <a:p>
            <a:pPr marL="0" indent="0" algn="just">
              <a:buNone/>
            </a:pPr>
            <a:endParaRPr lang="en-US" altLang="en-US" sz="1800">
              <a:solidFill>
                <a:schemeClr val="tx1"/>
              </a:solidFill>
              <a:latin typeface="AR PL Mingti2L Big5" panose="020B0609010101010101" charset="-120"/>
              <a:ea typeface="AR PL Mingti2L Big5" panose="020B0609010101010101" charset="-120"/>
              <a:cs typeface="TeX Gyre DejaVu Math" panose="02000503000000000000" charset="0"/>
            </a:endParaRPr>
          </a:p>
          <a:p>
            <a:pPr algn="just"/>
            <a:endParaRPr lang="en-US" altLang="en-US" sz="1800">
              <a:solidFill>
                <a:schemeClr val="tx1"/>
              </a:solidFill>
              <a:latin typeface="AR PL Mingti2L Big5" panose="020B0609010101010101" charset="-120"/>
              <a:ea typeface="AR PL Mingti2L Big5" panose="020B0609010101010101" charset="-120"/>
              <a:cs typeface="TeX Gyre DejaVu Math" panose="02000503000000000000" charset="0"/>
            </a:endParaRPr>
          </a:p>
        </p:txBody>
      </p:sp>
      <p:cxnSp>
        <p:nvCxnSpPr>
          <p:cNvPr id="4" name="Straight Connector 3"/>
          <p:cNvCxnSpPr/>
          <p:nvPr/>
        </p:nvCxnSpPr>
        <p:spPr>
          <a:xfrm flipV="true">
            <a:off x="-19685" y="890905"/>
            <a:ext cx="12200890" cy="19685"/>
          </a:xfrm>
          <a:prstGeom prst="line">
            <a:avLst/>
          </a:prstGeom>
        </p:spPr>
        <p:style>
          <a:lnRef idx="3">
            <a:schemeClr val="accent5"/>
          </a:lnRef>
          <a:fillRef idx="0">
            <a:schemeClr val="accent5"/>
          </a:fillRef>
          <a:effectRef idx="2">
            <a:schemeClr val="accent5"/>
          </a:effectRef>
          <a:fontRef idx="minor">
            <a:schemeClr val="tx1"/>
          </a:fontRef>
        </p:style>
      </p:cxnSp>
      <p:pic>
        <p:nvPicPr>
          <p:cNvPr id="5" name="Picture 4" descr="bp3"/>
          <p:cNvPicPr>
            <a:picLocks noChangeAspect="true"/>
          </p:cNvPicPr>
          <p:nvPr/>
        </p:nvPicPr>
        <p:blipFill>
          <a:blip r:embed="rId1"/>
          <a:stretch>
            <a:fillRect/>
          </a:stretch>
        </p:blipFill>
        <p:spPr>
          <a:xfrm>
            <a:off x="328930" y="1075055"/>
            <a:ext cx="8934450" cy="539242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Number Placeholder 1"/>
          <p:cNvSpPr>
            <a:spLocks noGrp="true"/>
          </p:cNvSpPr>
          <p:nvPr>
            <p:ph type="sldNum" sz="quarter" idx="12"/>
          </p:nvPr>
        </p:nvSpPr>
        <p:spPr/>
        <p:txBody>
          <a:bodyPr/>
          <a:p>
            <a:fld id="{49AE70B2-8BF9-45C0-BB95-33D1B9D3A854}" type="slidenum">
              <a:rPr lang="zh-CN" altLang="en-US" smtClean="0"/>
            </a:fld>
            <a:endParaRPr lang="zh-CN" altLang="en-US"/>
          </a:p>
        </p:txBody>
      </p:sp>
      <mc:AlternateContent xmlns:mc="http://schemas.openxmlformats.org/markup-compatibility/2006" xmlns:p14="http://schemas.microsoft.com/office/powerpoint/2010/main">
        <mc:Choice Requires="p14">
          <p:contentPart r:id="rId1" p14:bwMode="auto">
            <p14:nvContentPartPr>
              <p14:cNvPr id="3" name="Ink 2"/>
              <p14:cNvContentPartPr/>
              <p14:nvPr/>
            </p14:nvContentPartPr>
            <p14:xfrm>
              <a:off x="4197350" y="133350"/>
              <a:ext cx="171450" cy="247650"/>
            </p14:xfrm>
          </p:contentPart>
        </mc:Choice>
        <mc:Fallback xmlns="">
          <p:pic>
            <p:nvPicPr>
              <p:cNvPr id="3" name="Ink 2"/>
            </p:nvPicPr>
            <p:blipFill>
              <a:blip r:embed="rId2"/>
            </p:blipFill>
            <p:spPr>
              <a:xfrm>
                <a:off x="4197350" y="133350"/>
                <a:ext cx="171450" cy="247650"/>
              </a:xfrm>
              <a:prstGeom prst="rect"/>
            </p:spPr>
          </p:pic>
        </mc:Fallback>
      </mc:AlternateContent>
      <mc:AlternateContent xmlns:mc="http://schemas.openxmlformats.org/markup-compatibility/2006" xmlns:p14="http://schemas.microsoft.com/office/powerpoint/2010/main">
        <mc:Choice Requires="p14">
          <p:contentPart r:id="rId3" p14:bwMode="auto">
            <p14:nvContentPartPr>
              <p14:cNvPr id="4" name="Ink 3"/>
              <p14:cNvContentPartPr/>
              <p14:nvPr/>
            </p14:nvContentPartPr>
            <p14:xfrm>
              <a:off x="4470400" y="152400"/>
              <a:ext cx="127000" cy="190500"/>
            </p14:xfrm>
          </p:contentPart>
        </mc:Choice>
        <mc:Fallback xmlns="">
          <p:pic>
            <p:nvPicPr>
              <p:cNvPr id="4" name="Ink 3"/>
            </p:nvPicPr>
            <p:blipFill>
              <a:blip r:embed="rId4"/>
            </p:blipFill>
            <p:spPr>
              <a:xfrm>
                <a:off x="4470400" y="152400"/>
                <a:ext cx="127000" cy="190500"/>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5" name="Ink 4"/>
              <p14:cNvContentPartPr/>
              <p14:nvPr/>
            </p14:nvContentPartPr>
            <p14:xfrm>
              <a:off x="4489450" y="254000"/>
              <a:ext cx="107950" cy="31750"/>
            </p14:xfrm>
          </p:contentPart>
        </mc:Choice>
        <mc:Fallback xmlns="">
          <p:pic>
            <p:nvPicPr>
              <p:cNvPr id="5" name="Ink 4"/>
            </p:nvPicPr>
            <p:blipFill>
              <a:blip r:embed="rId6"/>
            </p:blipFill>
            <p:spPr>
              <a:xfrm>
                <a:off x="4489450" y="254000"/>
                <a:ext cx="107950" cy="31750"/>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6" name="Ink 5"/>
              <p14:cNvContentPartPr/>
              <p14:nvPr/>
            </p14:nvContentPartPr>
            <p14:xfrm>
              <a:off x="4635500" y="171450"/>
              <a:ext cx="139700" cy="158750"/>
            </p14:xfrm>
          </p:contentPart>
        </mc:Choice>
        <mc:Fallback xmlns="">
          <p:pic>
            <p:nvPicPr>
              <p:cNvPr id="6" name="Ink 5"/>
            </p:nvPicPr>
            <p:blipFill>
              <a:blip r:embed="rId8"/>
            </p:blipFill>
            <p:spPr>
              <a:xfrm>
                <a:off x="4635500" y="171450"/>
                <a:ext cx="139700" cy="158750"/>
              </a:xfrm>
              <a:prstGeom prst="rect"/>
            </p:spPr>
          </p:pic>
        </mc:Fallback>
      </mc:AlternateContent>
      <mc:AlternateContent xmlns:mc="http://schemas.openxmlformats.org/markup-compatibility/2006" xmlns:p14="http://schemas.microsoft.com/office/powerpoint/2010/main">
        <mc:Choice Requires="p14">
          <p:contentPart r:id="rId9" p14:bwMode="auto">
            <p14:nvContentPartPr>
              <p14:cNvPr id="7" name="Ink 6"/>
              <p14:cNvContentPartPr/>
              <p14:nvPr/>
            </p14:nvContentPartPr>
            <p14:xfrm>
              <a:off x="4813300" y="190500"/>
              <a:ext cx="12700" cy="165100"/>
            </p14:xfrm>
          </p:contentPart>
        </mc:Choice>
        <mc:Fallback xmlns="">
          <p:pic>
            <p:nvPicPr>
              <p:cNvPr id="7" name="Ink 6"/>
            </p:nvPicPr>
            <p:blipFill>
              <a:blip r:embed="rId10"/>
            </p:blipFill>
            <p:spPr>
              <a:xfrm>
                <a:off x="4813300" y="190500"/>
                <a:ext cx="12700" cy="165100"/>
              </a:xfrm>
              <a:prstGeom prst="rect"/>
            </p:spPr>
          </p:pic>
        </mc:Fallback>
      </mc:AlternateContent>
      <mc:AlternateContent xmlns:mc="http://schemas.openxmlformats.org/markup-compatibility/2006" xmlns:p14="http://schemas.microsoft.com/office/powerpoint/2010/main">
        <mc:Choice Requires="p14">
          <p:contentPart r:id="rId11" p14:bwMode="auto">
            <p14:nvContentPartPr>
              <p14:cNvPr id="8" name="Ink 7"/>
              <p14:cNvContentPartPr/>
              <p14:nvPr/>
            </p14:nvContentPartPr>
            <p14:xfrm>
              <a:off x="4819650" y="190500"/>
              <a:ext cx="139700" cy="146050"/>
            </p14:xfrm>
          </p:contentPart>
        </mc:Choice>
        <mc:Fallback xmlns="">
          <p:pic>
            <p:nvPicPr>
              <p:cNvPr id="8" name="Ink 7"/>
            </p:nvPicPr>
            <p:blipFill>
              <a:blip r:embed="rId12"/>
            </p:blipFill>
            <p:spPr>
              <a:xfrm>
                <a:off x="4819650" y="190500"/>
                <a:ext cx="139700" cy="146050"/>
              </a:xfrm>
              <a:prstGeom prst="rect"/>
            </p:spPr>
          </p:pic>
        </mc:Fallback>
      </mc:AlternateContent>
      <mc:AlternateContent xmlns:mc="http://schemas.openxmlformats.org/markup-compatibility/2006" xmlns:p14="http://schemas.microsoft.com/office/powerpoint/2010/main">
        <mc:Choice Requires="p14">
          <p:contentPart r:id="rId13" p14:bwMode="auto">
            <p14:nvContentPartPr>
              <p14:cNvPr id="9" name="Ink 8"/>
              <p14:cNvContentPartPr/>
              <p14:nvPr/>
            </p14:nvContentPartPr>
            <p14:xfrm>
              <a:off x="5105400" y="50800"/>
              <a:ext cx="101600" cy="273050"/>
            </p14:xfrm>
          </p:contentPart>
        </mc:Choice>
        <mc:Fallback xmlns="">
          <p:pic>
            <p:nvPicPr>
              <p:cNvPr id="9" name="Ink 8"/>
            </p:nvPicPr>
            <p:blipFill>
              <a:blip r:embed="rId14"/>
            </p:blipFill>
            <p:spPr>
              <a:xfrm>
                <a:off x="5105400" y="50800"/>
                <a:ext cx="101600" cy="273050"/>
              </a:xfrm>
              <a:prstGeom prst="rect"/>
            </p:spPr>
          </p:pic>
        </mc:Fallback>
      </mc:AlternateContent>
      <mc:AlternateContent xmlns:mc="http://schemas.openxmlformats.org/markup-compatibility/2006" xmlns:p14="http://schemas.microsoft.com/office/powerpoint/2010/main">
        <mc:Choice Requires="p14">
          <p:contentPart r:id="rId15" p14:bwMode="auto">
            <p14:nvContentPartPr>
              <p14:cNvPr id="10" name="Ink 9"/>
              <p14:cNvContentPartPr/>
              <p14:nvPr/>
            </p14:nvContentPartPr>
            <p14:xfrm>
              <a:off x="5232400" y="139700"/>
              <a:ext cx="152400" cy="171450"/>
            </p14:xfrm>
          </p:contentPart>
        </mc:Choice>
        <mc:Fallback xmlns="">
          <p:pic>
            <p:nvPicPr>
              <p:cNvPr id="10" name="Ink 9"/>
            </p:nvPicPr>
            <p:blipFill>
              <a:blip r:embed="rId16"/>
            </p:blipFill>
            <p:spPr>
              <a:xfrm>
                <a:off x="5232400" y="139700"/>
                <a:ext cx="152400" cy="171450"/>
              </a:xfrm>
              <a:prstGeom prst="rect"/>
            </p:spPr>
          </p:pic>
        </mc:Fallback>
      </mc:AlternateContent>
      <mc:AlternateContent xmlns:mc="http://schemas.openxmlformats.org/markup-compatibility/2006" xmlns:p14="http://schemas.microsoft.com/office/powerpoint/2010/main">
        <mc:Choice Requires="p14">
          <p:contentPart r:id="rId17" p14:bwMode="auto">
            <p14:nvContentPartPr>
              <p14:cNvPr id="11" name="Ink 10"/>
              <p14:cNvContentPartPr/>
              <p14:nvPr/>
            </p14:nvContentPartPr>
            <p14:xfrm>
              <a:off x="5397500" y="190500"/>
              <a:ext cx="88900" cy="114300"/>
            </p14:xfrm>
          </p:contentPart>
        </mc:Choice>
        <mc:Fallback xmlns="">
          <p:pic>
            <p:nvPicPr>
              <p:cNvPr id="11" name="Ink 10"/>
            </p:nvPicPr>
            <p:blipFill>
              <a:blip r:embed="rId18"/>
            </p:blipFill>
            <p:spPr>
              <a:xfrm>
                <a:off x="5397500" y="190500"/>
                <a:ext cx="88900" cy="114300"/>
              </a:xfrm>
              <a:prstGeom prst="rect"/>
            </p:spPr>
          </p:pic>
        </mc:Fallback>
      </mc:AlternateContent>
      <mc:AlternateContent xmlns:mc="http://schemas.openxmlformats.org/markup-compatibility/2006" xmlns:p14="http://schemas.microsoft.com/office/powerpoint/2010/main">
        <mc:Choice Requires="p14">
          <p:contentPart r:id="rId19" p14:bwMode="auto">
            <p14:nvContentPartPr>
              <p14:cNvPr id="12" name="Ink 11"/>
              <p14:cNvContentPartPr/>
              <p14:nvPr/>
            </p14:nvContentPartPr>
            <p14:xfrm>
              <a:off x="5543550" y="139700"/>
              <a:ext cx="95250" cy="209550"/>
            </p14:xfrm>
          </p:contentPart>
        </mc:Choice>
        <mc:Fallback xmlns="">
          <p:pic>
            <p:nvPicPr>
              <p:cNvPr id="12" name="Ink 11"/>
            </p:nvPicPr>
            <p:blipFill>
              <a:blip r:embed="rId20"/>
            </p:blipFill>
            <p:spPr>
              <a:xfrm>
                <a:off x="5543550" y="139700"/>
                <a:ext cx="95250" cy="209550"/>
              </a:xfrm>
              <a:prstGeom prst="rect"/>
            </p:spPr>
          </p:pic>
        </mc:Fallback>
      </mc:AlternateContent>
      <mc:AlternateContent xmlns:mc="http://schemas.openxmlformats.org/markup-compatibility/2006" xmlns:p14="http://schemas.microsoft.com/office/powerpoint/2010/main">
        <mc:Choice Requires="p14">
          <p:contentPart r:id="rId21" p14:bwMode="auto">
            <p14:nvContentPartPr>
              <p14:cNvPr id="13" name="Ink 12"/>
              <p14:cNvContentPartPr/>
              <p14:nvPr/>
            </p14:nvContentPartPr>
            <p14:xfrm>
              <a:off x="5645150" y="152400"/>
              <a:ext cx="88900" cy="184150"/>
            </p14:xfrm>
          </p:contentPart>
        </mc:Choice>
        <mc:Fallback xmlns="">
          <p:pic>
            <p:nvPicPr>
              <p:cNvPr id="13" name="Ink 12"/>
            </p:nvPicPr>
            <p:blipFill>
              <a:blip r:embed="rId22"/>
            </p:blipFill>
            <p:spPr>
              <a:xfrm>
                <a:off x="5645150" y="152400"/>
                <a:ext cx="88900" cy="184150"/>
              </a:xfrm>
              <a:prstGeom prst="rect"/>
            </p:spPr>
          </p:pic>
        </mc:Fallback>
      </mc:AlternateContent>
      <mc:AlternateContent xmlns:mc="http://schemas.openxmlformats.org/markup-compatibility/2006" xmlns:p14="http://schemas.microsoft.com/office/powerpoint/2010/main">
        <mc:Choice Requires="p14">
          <p:contentPart r:id="rId23" p14:bwMode="auto">
            <p14:nvContentPartPr>
              <p14:cNvPr id="14" name="Ink 13"/>
              <p14:cNvContentPartPr/>
              <p14:nvPr/>
            </p14:nvContentPartPr>
            <p14:xfrm>
              <a:off x="5676900" y="260350"/>
              <a:ext cx="101600" cy="19050"/>
            </p14:xfrm>
          </p:contentPart>
        </mc:Choice>
        <mc:Fallback xmlns="">
          <p:pic>
            <p:nvPicPr>
              <p:cNvPr id="14" name="Ink 13"/>
            </p:nvPicPr>
            <p:blipFill>
              <a:blip r:embed="rId24"/>
            </p:blipFill>
            <p:spPr>
              <a:xfrm>
                <a:off x="5676900" y="260350"/>
                <a:ext cx="101600" cy="19050"/>
              </a:xfrm>
              <a:prstGeom prst="rect"/>
            </p:spPr>
          </p:pic>
        </mc:Fallback>
      </mc:AlternateContent>
      <mc:AlternateContent xmlns:mc="http://schemas.openxmlformats.org/markup-compatibility/2006" xmlns:p14="http://schemas.microsoft.com/office/powerpoint/2010/main">
        <mc:Choice Requires="p14">
          <p:contentPart r:id="rId25" p14:bwMode="auto">
            <p14:nvContentPartPr>
              <p14:cNvPr id="15" name="Ink 14"/>
              <p14:cNvContentPartPr/>
              <p14:nvPr/>
            </p14:nvContentPartPr>
            <p14:xfrm>
              <a:off x="5816600" y="114300"/>
              <a:ext cx="146050" cy="190500"/>
            </p14:xfrm>
          </p:contentPart>
        </mc:Choice>
        <mc:Fallback xmlns="">
          <p:pic>
            <p:nvPicPr>
              <p:cNvPr id="15" name="Ink 14"/>
            </p:nvPicPr>
            <p:blipFill>
              <a:blip r:embed="rId26"/>
            </p:blipFill>
            <p:spPr>
              <a:xfrm>
                <a:off x="5816600" y="114300"/>
                <a:ext cx="146050" cy="190500"/>
              </a:xfrm>
              <a:prstGeom prst="rect"/>
            </p:spPr>
          </p:pic>
        </mc:Fallback>
      </mc:AlternateContent>
      <mc:AlternateContent xmlns:mc="http://schemas.openxmlformats.org/markup-compatibility/2006" xmlns:p14="http://schemas.microsoft.com/office/powerpoint/2010/main">
        <mc:Choice Requires="p14">
          <p:contentPart r:id="rId27" p14:bwMode="auto">
            <p14:nvContentPartPr>
              <p14:cNvPr id="16" name="Ink 15"/>
              <p14:cNvContentPartPr/>
              <p14:nvPr/>
            </p14:nvContentPartPr>
            <p14:xfrm>
              <a:off x="6051550" y="133350"/>
              <a:ext cx="82550" cy="152400"/>
            </p14:xfrm>
          </p:contentPart>
        </mc:Choice>
        <mc:Fallback xmlns="">
          <p:pic>
            <p:nvPicPr>
              <p:cNvPr id="16" name="Ink 15"/>
            </p:nvPicPr>
            <p:blipFill>
              <a:blip r:embed="rId28"/>
            </p:blipFill>
            <p:spPr>
              <a:xfrm>
                <a:off x="6051550" y="133350"/>
                <a:ext cx="82550" cy="152400"/>
              </a:xfrm>
              <a:prstGeom prst="rect"/>
            </p:spPr>
          </p:pic>
        </mc:Fallback>
      </mc:AlternateContent>
      <mc:AlternateContent xmlns:mc="http://schemas.openxmlformats.org/markup-compatibility/2006" xmlns:p14="http://schemas.microsoft.com/office/powerpoint/2010/main">
        <mc:Choice Requires="p14">
          <p:contentPart r:id="rId29" p14:bwMode="auto">
            <p14:nvContentPartPr>
              <p14:cNvPr id="17" name="Ink 16"/>
              <p14:cNvContentPartPr/>
              <p14:nvPr/>
            </p14:nvContentPartPr>
            <p14:xfrm>
              <a:off x="6064250" y="215900"/>
              <a:ext cx="114300" cy="19050"/>
            </p14:xfrm>
          </p:contentPart>
        </mc:Choice>
        <mc:Fallback xmlns="">
          <p:pic>
            <p:nvPicPr>
              <p:cNvPr id="17" name="Ink 16"/>
            </p:nvPicPr>
            <p:blipFill>
              <a:blip r:embed="rId30"/>
            </p:blipFill>
            <p:spPr>
              <a:xfrm>
                <a:off x="6064250" y="215900"/>
                <a:ext cx="114300" cy="19050"/>
              </a:xfrm>
              <a:prstGeom prst="rect"/>
            </p:spPr>
          </p:pic>
        </mc:Fallback>
      </mc:AlternateContent>
      <mc:AlternateContent xmlns:mc="http://schemas.openxmlformats.org/markup-compatibility/2006" xmlns:p14="http://schemas.microsoft.com/office/powerpoint/2010/main">
        <mc:Choice Requires="p14">
          <p:contentPart r:id="rId31" p14:bwMode="auto">
            <p14:nvContentPartPr>
              <p14:cNvPr id="18" name="Ink 17"/>
              <p14:cNvContentPartPr/>
              <p14:nvPr/>
            </p14:nvContentPartPr>
            <p14:xfrm>
              <a:off x="6172200" y="146050"/>
              <a:ext cx="114300" cy="12700"/>
            </p14:xfrm>
          </p:contentPart>
        </mc:Choice>
        <mc:Fallback xmlns="">
          <p:pic>
            <p:nvPicPr>
              <p:cNvPr id="18" name="Ink 17"/>
            </p:nvPicPr>
            <p:blipFill>
              <a:blip r:embed="rId32"/>
            </p:blipFill>
            <p:spPr>
              <a:xfrm>
                <a:off x="6172200" y="146050"/>
                <a:ext cx="114300" cy="12700"/>
              </a:xfrm>
              <a:prstGeom prst="rect"/>
            </p:spPr>
          </p:pic>
        </mc:Fallback>
      </mc:AlternateContent>
      <mc:AlternateContent xmlns:mc="http://schemas.openxmlformats.org/markup-compatibility/2006" xmlns:p14="http://schemas.microsoft.com/office/powerpoint/2010/main">
        <mc:Choice Requires="p14">
          <p:contentPart r:id="rId33" p14:bwMode="auto">
            <p14:nvContentPartPr>
              <p14:cNvPr id="19" name="Ink 18"/>
              <p14:cNvContentPartPr/>
              <p14:nvPr/>
            </p14:nvContentPartPr>
            <p14:xfrm>
              <a:off x="6229350" y="152400"/>
              <a:ext cx="19050" cy="127000"/>
            </p14:xfrm>
          </p:contentPart>
        </mc:Choice>
        <mc:Fallback xmlns="">
          <p:pic>
            <p:nvPicPr>
              <p:cNvPr id="19" name="Ink 18"/>
            </p:nvPicPr>
            <p:blipFill>
              <a:blip r:embed="rId34"/>
            </p:blipFill>
            <p:spPr>
              <a:xfrm>
                <a:off x="6229350" y="152400"/>
                <a:ext cx="19050" cy="127000"/>
              </a:xfrm>
              <a:prstGeom prst="rect"/>
            </p:spPr>
          </p:pic>
        </mc:Fallback>
      </mc:AlternateContent>
      <mc:AlternateContent xmlns:mc="http://schemas.openxmlformats.org/markup-compatibility/2006" xmlns:p14="http://schemas.microsoft.com/office/powerpoint/2010/main">
        <mc:Choice Requires="p14">
          <p:contentPart r:id="rId35" p14:bwMode="auto">
            <p14:nvContentPartPr>
              <p14:cNvPr id="20" name="Ink 19"/>
              <p14:cNvContentPartPr/>
              <p14:nvPr/>
            </p14:nvContentPartPr>
            <p14:xfrm>
              <a:off x="6369050" y="139700"/>
              <a:ext cx="19050" cy="139700"/>
            </p14:xfrm>
          </p:contentPart>
        </mc:Choice>
        <mc:Fallback xmlns="">
          <p:pic>
            <p:nvPicPr>
              <p:cNvPr id="20" name="Ink 19"/>
            </p:nvPicPr>
            <p:blipFill>
              <a:blip r:embed="rId36"/>
            </p:blipFill>
            <p:spPr>
              <a:xfrm>
                <a:off x="6369050" y="139700"/>
                <a:ext cx="19050" cy="139700"/>
              </a:xfrm>
              <a:prstGeom prst="rect"/>
            </p:spPr>
          </p:pic>
        </mc:Fallback>
      </mc:AlternateContent>
      <mc:AlternateContent xmlns:mc="http://schemas.openxmlformats.org/markup-compatibility/2006" xmlns:p14="http://schemas.microsoft.com/office/powerpoint/2010/main">
        <mc:Choice Requires="p14">
          <p:contentPart r:id="rId37" p14:bwMode="auto">
            <p14:nvContentPartPr>
              <p14:cNvPr id="21" name="Ink 20"/>
              <p14:cNvContentPartPr/>
              <p14:nvPr/>
            </p14:nvContentPartPr>
            <p14:xfrm>
              <a:off x="6394450" y="152400"/>
              <a:ext cx="114300" cy="120650"/>
            </p14:xfrm>
          </p:contentPart>
        </mc:Choice>
        <mc:Fallback xmlns="">
          <p:pic>
            <p:nvPicPr>
              <p:cNvPr id="21" name="Ink 20"/>
            </p:nvPicPr>
            <p:blipFill>
              <a:blip r:embed="rId38"/>
            </p:blipFill>
            <p:spPr>
              <a:xfrm>
                <a:off x="6394450" y="152400"/>
                <a:ext cx="114300" cy="120650"/>
              </a:xfrm>
              <a:prstGeom prst="rect"/>
            </p:spPr>
          </p:pic>
        </mc:Fallback>
      </mc:AlternateContent>
      <mc:AlternateContent xmlns:mc="http://schemas.openxmlformats.org/markup-compatibility/2006" xmlns:p14="http://schemas.microsoft.com/office/powerpoint/2010/main">
        <mc:Choice Requires="p14">
          <p:contentPart r:id="rId39" p14:bwMode="auto">
            <p14:nvContentPartPr>
              <p14:cNvPr id="22" name="Ink 21"/>
              <p14:cNvContentPartPr/>
              <p14:nvPr/>
            </p14:nvContentPartPr>
            <p14:xfrm>
              <a:off x="6540500" y="101600"/>
              <a:ext cx="171450" cy="209550"/>
            </p14:xfrm>
          </p:contentPart>
        </mc:Choice>
        <mc:Fallback xmlns="">
          <p:pic>
            <p:nvPicPr>
              <p:cNvPr id="22" name="Ink 21"/>
            </p:nvPicPr>
            <p:blipFill>
              <a:blip r:embed="rId40"/>
            </p:blipFill>
            <p:spPr>
              <a:xfrm>
                <a:off x="6540500" y="101600"/>
                <a:ext cx="171450" cy="209550"/>
              </a:xfrm>
              <a:prstGeom prst="rect"/>
            </p:spPr>
          </p:pic>
        </mc:Fallback>
      </mc:AlternateContent>
      <mc:AlternateContent xmlns:mc="http://schemas.openxmlformats.org/markup-compatibility/2006" xmlns:p14="http://schemas.microsoft.com/office/powerpoint/2010/main">
        <mc:Choice Requires="p14">
          <p:contentPart r:id="rId41" p14:bwMode="auto">
            <p14:nvContentPartPr>
              <p14:cNvPr id="23" name="Ink 22"/>
              <p14:cNvContentPartPr/>
              <p14:nvPr/>
            </p14:nvContentPartPr>
            <p14:xfrm>
              <a:off x="6375400" y="44450"/>
              <a:ext cx="12700" cy="360"/>
            </p14:xfrm>
          </p:contentPart>
        </mc:Choice>
        <mc:Fallback xmlns="">
          <p:pic>
            <p:nvPicPr>
              <p:cNvPr id="23" name="Ink 22"/>
            </p:nvPicPr>
            <p:blipFill>
              <a:blip r:embed="rId42"/>
            </p:blipFill>
            <p:spPr>
              <a:xfrm>
                <a:off x="6375400" y="44450"/>
                <a:ext cx="12700" cy="360"/>
              </a:xfrm>
              <a:prstGeom prst="rect"/>
            </p:spPr>
          </p:pic>
        </mc:Fallback>
      </mc:AlternateContent>
      <mc:AlternateContent xmlns:mc="http://schemas.openxmlformats.org/markup-compatibility/2006" xmlns:p14="http://schemas.microsoft.com/office/powerpoint/2010/main">
        <mc:Choice Requires="p14">
          <p:contentPart r:id="rId43" p14:bwMode="auto">
            <p14:nvContentPartPr>
              <p14:cNvPr id="24" name="Ink 23"/>
              <p14:cNvContentPartPr/>
              <p14:nvPr/>
            </p14:nvContentPartPr>
            <p14:xfrm>
              <a:off x="4165600" y="400050"/>
              <a:ext cx="2603500" cy="38100"/>
            </p14:xfrm>
          </p:contentPart>
        </mc:Choice>
        <mc:Fallback xmlns="">
          <p:pic>
            <p:nvPicPr>
              <p:cNvPr id="24" name="Ink 23"/>
            </p:nvPicPr>
            <p:blipFill>
              <a:blip r:embed="rId44"/>
            </p:blipFill>
            <p:spPr>
              <a:xfrm>
                <a:off x="4165600" y="400050"/>
                <a:ext cx="2603500" cy="38100"/>
              </a:xfrm>
              <a:prstGeom prst="rect"/>
            </p:spPr>
          </p:pic>
        </mc:Fallback>
      </mc:AlternateContent>
      <mc:AlternateContent xmlns:mc="http://schemas.openxmlformats.org/markup-compatibility/2006" xmlns:p14="http://schemas.microsoft.com/office/powerpoint/2010/main">
        <mc:Choice Requires="p14">
          <p:contentPart r:id="rId45" p14:bwMode="auto">
            <p14:nvContentPartPr>
              <p14:cNvPr id="25" name="Ink 24"/>
              <p14:cNvContentPartPr/>
              <p14:nvPr/>
            </p14:nvContentPartPr>
            <p14:xfrm>
              <a:off x="6794500" y="393700"/>
              <a:ext cx="19050" cy="6350"/>
            </p14:xfrm>
          </p:contentPart>
        </mc:Choice>
        <mc:Fallback xmlns="">
          <p:pic>
            <p:nvPicPr>
              <p:cNvPr id="25" name="Ink 24"/>
            </p:nvPicPr>
            <p:blipFill>
              <a:blip r:embed="rId46"/>
            </p:blipFill>
            <p:spPr>
              <a:xfrm>
                <a:off x="6794500" y="393700"/>
                <a:ext cx="19050" cy="6350"/>
              </a:xfrm>
              <a:prstGeom prst="rect"/>
            </p:spPr>
          </p:pic>
        </mc:Fallback>
      </mc:AlternateContent>
      <mc:AlternateContent xmlns:mc="http://schemas.openxmlformats.org/markup-compatibility/2006" xmlns:p14="http://schemas.microsoft.com/office/powerpoint/2010/main">
        <mc:Choice Requires="p14">
          <p:contentPart r:id="rId47" p14:bwMode="auto">
            <p14:nvContentPartPr>
              <p14:cNvPr id="26" name="Ink 25"/>
              <p14:cNvContentPartPr/>
              <p14:nvPr/>
            </p14:nvContentPartPr>
            <p14:xfrm>
              <a:off x="6940550" y="184150"/>
              <a:ext cx="273050" cy="12700"/>
            </p14:xfrm>
          </p:contentPart>
        </mc:Choice>
        <mc:Fallback xmlns="">
          <p:pic>
            <p:nvPicPr>
              <p:cNvPr id="26" name="Ink 25"/>
            </p:nvPicPr>
            <p:blipFill>
              <a:blip r:embed="rId48"/>
            </p:blipFill>
            <p:spPr>
              <a:xfrm>
                <a:off x="6940550" y="184150"/>
                <a:ext cx="273050" cy="12700"/>
              </a:xfrm>
              <a:prstGeom prst="rect"/>
            </p:spPr>
          </p:pic>
        </mc:Fallback>
      </mc:AlternateContent>
      <mc:AlternateContent xmlns:mc="http://schemas.openxmlformats.org/markup-compatibility/2006" xmlns:p14="http://schemas.microsoft.com/office/powerpoint/2010/main">
        <mc:Choice Requires="p14">
          <p:contentPart r:id="rId49" p14:bwMode="auto">
            <p14:nvContentPartPr>
              <p14:cNvPr id="27" name="Ink 26"/>
              <p14:cNvContentPartPr/>
              <p14:nvPr/>
            </p14:nvContentPartPr>
            <p14:xfrm>
              <a:off x="7156450" y="139700"/>
              <a:ext cx="95250" cy="120650"/>
            </p14:xfrm>
          </p:contentPart>
        </mc:Choice>
        <mc:Fallback xmlns="">
          <p:pic>
            <p:nvPicPr>
              <p:cNvPr id="27" name="Ink 26"/>
            </p:nvPicPr>
            <p:blipFill>
              <a:blip r:embed="rId50"/>
            </p:blipFill>
            <p:spPr>
              <a:xfrm>
                <a:off x="7156450" y="139700"/>
                <a:ext cx="95250" cy="120650"/>
              </a:xfrm>
              <a:prstGeom prst="rect"/>
            </p:spPr>
          </p:pic>
        </mc:Fallback>
      </mc:AlternateContent>
      <mc:AlternateContent xmlns:mc="http://schemas.openxmlformats.org/markup-compatibility/2006" xmlns:p14="http://schemas.microsoft.com/office/powerpoint/2010/main">
        <mc:Choice Requires="p14">
          <p:contentPart r:id="rId51" p14:bwMode="auto">
            <p14:nvContentPartPr>
              <p14:cNvPr id="28" name="Ink 27"/>
              <p14:cNvContentPartPr/>
              <p14:nvPr/>
            </p14:nvContentPartPr>
            <p14:xfrm>
              <a:off x="7499350" y="25400"/>
              <a:ext cx="38100" cy="247650"/>
            </p14:xfrm>
          </p:contentPart>
        </mc:Choice>
        <mc:Fallback xmlns="">
          <p:pic>
            <p:nvPicPr>
              <p:cNvPr id="28" name="Ink 27"/>
            </p:nvPicPr>
            <p:blipFill>
              <a:blip r:embed="rId52"/>
            </p:blipFill>
            <p:spPr>
              <a:xfrm>
                <a:off x="7499350" y="25400"/>
                <a:ext cx="38100" cy="247650"/>
              </a:xfrm>
              <a:prstGeom prst="rect"/>
            </p:spPr>
          </p:pic>
        </mc:Fallback>
      </mc:AlternateContent>
      <mc:AlternateContent xmlns:mc="http://schemas.openxmlformats.org/markup-compatibility/2006" xmlns:p14="http://schemas.microsoft.com/office/powerpoint/2010/main">
        <mc:Choice Requires="p14">
          <p:contentPart r:id="rId53" p14:bwMode="auto">
            <p14:nvContentPartPr>
              <p14:cNvPr id="29" name="Ink 28"/>
              <p14:cNvContentPartPr/>
              <p14:nvPr/>
            </p14:nvContentPartPr>
            <p14:xfrm>
              <a:off x="7448550" y="120650"/>
              <a:ext cx="317500" cy="69850"/>
            </p14:xfrm>
          </p:contentPart>
        </mc:Choice>
        <mc:Fallback xmlns="">
          <p:pic>
            <p:nvPicPr>
              <p:cNvPr id="29" name="Ink 28"/>
            </p:nvPicPr>
            <p:blipFill>
              <a:blip r:embed="rId54"/>
            </p:blipFill>
            <p:spPr>
              <a:xfrm>
                <a:off x="7448550" y="120650"/>
                <a:ext cx="317500" cy="69850"/>
              </a:xfrm>
              <a:prstGeom prst="rect"/>
            </p:spPr>
          </p:pic>
        </mc:Fallback>
      </mc:AlternateContent>
      <mc:AlternateContent xmlns:mc="http://schemas.openxmlformats.org/markup-compatibility/2006" xmlns:p14="http://schemas.microsoft.com/office/powerpoint/2010/main">
        <mc:Choice Requires="p14">
          <p:contentPart r:id="rId55" p14:bwMode="auto">
            <p14:nvContentPartPr>
              <p14:cNvPr id="30" name="Ink 29"/>
              <p14:cNvContentPartPr/>
              <p14:nvPr/>
            </p14:nvContentPartPr>
            <p14:xfrm>
              <a:off x="7943850" y="50800"/>
              <a:ext cx="514350" cy="190500"/>
            </p14:xfrm>
          </p:contentPart>
        </mc:Choice>
        <mc:Fallback xmlns="">
          <p:pic>
            <p:nvPicPr>
              <p:cNvPr id="30" name="Ink 29"/>
            </p:nvPicPr>
            <p:blipFill>
              <a:blip r:embed="rId56"/>
            </p:blipFill>
            <p:spPr>
              <a:xfrm>
                <a:off x="7943850" y="50800"/>
                <a:ext cx="514350" cy="190500"/>
              </a:xfrm>
              <a:prstGeom prst="rect"/>
            </p:spPr>
          </p:pic>
        </mc:Fallback>
      </mc:AlternateContent>
      <mc:AlternateContent xmlns:mc="http://schemas.openxmlformats.org/markup-compatibility/2006" xmlns:p14="http://schemas.microsoft.com/office/powerpoint/2010/main">
        <mc:Choice Requires="p14">
          <p:contentPart r:id="rId57" p14:bwMode="auto">
            <p14:nvContentPartPr>
              <p14:cNvPr id="31" name="Ink 30"/>
              <p14:cNvContentPartPr/>
              <p14:nvPr/>
            </p14:nvContentPartPr>
            <p14:xfrm>
              <a:off x="8470900" y="63500"/>
              <a:ext cx="19050" cy="12700"/>
            </p14:xfrm>
          </p:contentPart>
        </mc:Choice>
        <mc:Fallback xmlns="">
          <p:pic>
            <p:nvPicPr>
              <p:cNvPr id="31" name="Ink 30"/>
            </p:nvPicPr>
            <p:blipFill>
              <a:blip r:embed="rId58"/>
            </p:blipFill>
            <p:spPr>
              <a:xfrm>
                <a:off x="8470900" y="63500"/>
                <a:ext cx="19050" cy="12700"/>
              </a:xfrm>
              <a:prstGeom prst="rect"/>
            </p:spPr>
          </p:pic>
        </mc:Fallback>
      </mc:AlternateContent>
      <mc:AlternateContent xmlns:mc="http://schemas.openxmlformats.org/markup-compatibility/2006" xmlns:p14="http://schemas.microsoft.com/office/powerpoint/2010/main">
        <mc:Choice Requires="p14">
          <p:contentPart r:id="rId59" p14:bwMode="auto">
            <p14:nvContentPartPr>
              <p14:cNvPr id="32" name="Ink 31"/>
              <p14:cNvContentPartPr/>
              <p14:nvPr/>
            </p14:nvContentPartPr>
            <p14:xfrm>
              <a:off x="8293100" y="133350"/>
              <a:ext cx="133350" cy="6350"/>
            </p14:xfrm>
          </p:contentPart>
        </mc:Choice>
        <mc:Fallback xmlns="">
          <p:pic>
            <p:nvPicPr>
              <p:cNvPr id="32" name="Ink 31"/>
            </p:nvPicPr>
            <p:blipFill>
              <a:blip r:embed="rId60"/>
            </p:blipFill>
            <p:spPr>
              <a:xfrm>
                <a:off x="8293100" y="133350"/>
                <a:ext cx="133350" cy="6350"/>
              </a:xfrm>
              <a:prstGeom prst="rect"/>
            </p:spPr>
          </p:pic>
        </mc:Fallback>
      </mc:AlternateContent>
      <mc:AlternateContent xmlns:mc="http://schemas.openxmlformats.org/markup-compatibility/2006" xmlns:p14="http://schemas.microsoft.com/office/powerpoint/2010/main">
        <mc:Choice Requires="p14">
          <p:contentPart r:id="rId61" p14:bwMode="auto">
            <p14:nvContentPartPr>
              <p14:cNvPr id="33" name="Ink 32"/>
              <p14:cNvContentPartPr/>
              <p14:nvPr/>
            </p14:nvContentPartPr>
            <p14:xfrm>
              <a:off x="8534400" y="57150"/>
              <a:ext cx="38100" cy="177800"/>
            </p14:xfrm>
          </p:contentPart>
        </mc:Choice>
        <mc:Fallback xmlns="">
          <p:pic>
            <p:nvPicPr>
              <p:cNvPr id="33" name="Ink 32"/>
            </p:nvPicPr>
            <p:blipFill>
              <a:blip r:embed="rId62"/>
            </p:blipFill>
            <p:spPr>
              <a:xfrm>
                <a:off x="8534400" y="57150"/>
                <a:ext cx="38100" cy="177800"/>
              </a:xfrm>
              <a:prstGeom prst="rect"/>
            </p:spPr>
          </p:pic>
        </mc:Fallback>
      </mc:AlternateContent>
      <mc:AlternateContent xmlns:mc="http://schemas.openxmlformats.org/markup-compatibility/2006" xmlns:p14="http://schemas.microsoft.com/office/powerpoint/2010/main">
        <mc:Choice Requires="p14">
          <p:contentPart r:id="rId63" p14:bwMode="auto">
            <p14:nvContentPartPr>
              <p14:cNvPr id="34" name="Ink 33"/>
              <p14:cNvContentPartPr/>
              <p14:nvPr/>
            </p14:nvContentPartPr>
            <p14:xfrm>
              <a:off x="8572500" y="127000"/>
              <a:ext cx="457200" cy="234950"/>
            </p14:xfrm>
          </p:contentPart>
        </mc:Choice>
        <mc:Fallback xmlns="">
          <p:pic>
            <p:nvPicPr>
              <p:cNvPr id="34" name="Ink 33"/>
            </p:nvPicPr>
            <p:blipFill>
              <a:blip r:embed="rId64"/>
            </p:blipFill>
            <p:spPr>
              <a:xfrm>
                <a:off x="8572500" y="127000"/>
                <a:ext cx="457200" cy="234950"/>
              </a:xfrm>
              <a:prstGeom prst="rect"/>
            </p:spPr>
          </p:pic>
        </mc:Fallback>
      </mc:AlternateContent>
      <mc:AlternateContent xmlns:mc="http://schemas.openxmlformats.org/markup-compatibility/2006" xmlns:p14="http://schemas.microsoft.com/office/powerpoint/2010/main">
        <mc:Choice Requires="p14">
          <p:contentPart r:id="rId65" p14:bwMode="auto">
            <p14:nvContentPartPr>
              <p14:cNvPr id="35" name="Ink 34"/>
              <p14:cNvContentPartPr/>
              <p14:nvPr/>
            </p14:nvContentPartPr>
            <p14:xfrm>
              <a:off x="9201150" y="101600"/>
              <a:ext cx="349250" cy="203200"/>
            </p14:xfrm>
          </p:contentPart>
        </mc:Choice>
        <mc:Fallback xmlns="">
          <p:pic>
            <p:nvPicPr>
              <p:cNvPr id="35" name="Ink 34"/>
            </p:nvPicPr>
            <p:blipFill>
              <a:blip r:embed="rId66"/>
            </p:blipFill>
            <p:spPr>
              <a:xfrm>
                <a:off x="9201150" y="101600"/>
                <a:ext cx="349250" cy="203200"/>
              </a:xfrm>
              <a:prstGeom prst="rect"/>
            </p:spPr>
          </p:pic>
        </mc:Fallback>
      </mc:AlternateContent>
      <mc:AlternateContent xmlns:mc="http://schemas.openxmlformats.org/markup-compatibility/2006" xmlns:p14="http://schemas.microsoft.com/office/powerpoint/2010/main">
        <mc:Choice Requires="p14">
          <p:contentPart r:id="rId67" p14:bwMode="auto">
            <p14:nvContentPartPr>
              <p14:cNvPr id="36" name="Ink 35"/>
              <p14:cNvContentPartPr/>
              <p14:nvPr/>
            </p14:nvContentPartPr>
            <p14:xfrm>
              <a:off x="9594850" y="101600"/>
              <a:ext cx="285750" cy="228600"/>
            </p14:xfrm>
          </p:contentPart>
        </mc:Choice>
        <mc:Fallback xmlns="">
          <p:pic>
            <p:nvPicPr>
              <p:cNvPr id="36" name="Ink 35"/>
            </p:nvPicPr>
            <p:blipFill>
              <a:blip r:embed="rId68"/>
            </p:blipFill>
            <p:spPr>
              <a:xfrm>
                <a:off x="9594850" y="101600"/>
                <a:ext cx="285750" cy="228600"/>
              </a:xfrm>
              <a:prstGeom prst="rect"/>
            </p:spPr>
          </p:pic>
        </mc:Fallback>
      </mc:AlternateContent>
      <mc:AlternateContent xmlns:mc="http://schemas.openxmlformats.org/markup-compatibility/2006" xmlns:p14="http://schemas.microsoft.com/office/powerpoint/2010/main">
        <mc:Choice Requires="p14">
          <p:contentPart r:id="rId69" p14:bwMode="auto">
            <p14:nvContentPartPr>
              <p14:cNvPr id="37" name="Ink 36"/>
              <p14:cNvContentPartPr/>
              <p14:nvPr/>
            </p14:nvContentPartPr>
            <p14:xfrm>
              <a:off x="9925050" y="57150"/>
              <a:ext cx="336550" cy="171450"/>
            </p14:xfrm>
          </p:contentPart>
        </mc:Choice>
        <mc:Fallback xmlns="">
          <p:pic>
            <p:nvPicPr>
              <p:cNvPr id="37" name="Ink 36"/>
            </p:nvPicPr>
            <p:blipFill>
              <a:blip r:embed="rId70"/>
            </p:blipFill>
            <p:spPr>
              <a:xfrm>
                <a:off x="9925050" y="57150"/>
                <a:ext cx="336550" cy="171450"/>
              </a:xfrm>
              <a:prstGeom prst="rect"/>
            </p:spPr>
          </p:pic>
        </mc:Fallback>
      </mc:AlternateContent>
      <mc:AlternateContent xmlns:mc="http://schemas.openxmlformats.org/markup-compatibility/2006" xmlns:p14="http://schemas.microsoft.com/office/powerpoint/2010/main">
        <mc:Choice Requires="p14">
          <p:contentPart r:id="rId71" p14:bwMode="auto">
            <p14:nvContentPartPr>
              <p14:cNvPr id="38" name="Ink 37"/>
              <p14:cNvContentPartPr/>
              <p14:nvPr/>
            </p14:nvContentPartPr>
            <p14:xfrm>
              <a:off x="1587500" y="831850"/>
              <a:ext cx="285750" cy="266700"/>
            </p14:xfrm>
          </p:contentPart>
        </mc:Choice>
        <mc:Fallback xmlns="">
          <p:pic>
            <p:nvPicPr>
              <p:cNvPr id="38" name="Ink 37"/>
            </p:nvPicPr>
            <p:blipFill>
              <a:blip r:embed="rId72"/>
            </p:blipFill>
            <p:spPr>
              <a:xfrm>
                <a:off x="1587500" y="831850"/>
                <a:ext cx="285750" cy="266700"/>
              </a:xfrm>
              <a:prstGeom prst="rect"/>
            </p:spPr>
          </p:pic>
        </mc:Fallback>
      </mc:AlternateContent>
      <mc:AlternateContent xmlns:mc="http://schemas.openxmlformats.org/markup-compatibility/2006" xmlns:p14="http://schemas.microsoft.com/office/powerpoint/2010/main">
        <mc:Choice Requires="p14">
          <p:contentPart r:id="rId73" p14:bwMode="auto">
            <p14:nvContentPartPr>
              <p14:cNvPr id="39" name="Ink 38"/>
              <p14:cNvContentPartPr/>
              <p14:nvPr/>
            </p14:nvContentPartPr>
            <p14:xfrm>
              <a:off x="1619250" y="1619250"/>
              <a:ext cx="311150" cy="279400"/>
            </p14:xfrm>
          </p:contentPart>
        </mc:Choice>
        <mc:Fallback xmlns="">
          <p:pic>
            <p:nvPicPr>
              <p:cNvPr id="39" name="Ink 38"/>
            </p:nvPicPr>
            <p:blipFill>
              <a:blip r:embed="rId74"/>
            </p:blipFill>
            <p:spPr>
              <a:xfrm>
                <a:off x="1619250" y="1619250"/>
                <a:ext cx="311150" cy="279400"/>
              </a:xfrm>
              <a:prstGeom prst="rect"/>
            </p:spPr>
          </p:pic>
        </mc:Fallback>
      </mc:AlternateContent>
      <mc:AlternateContent xmlns:mc="http://schemas.openxmlformats.org/markup-compatibility/2006" xmlns:p14="http://schemas.microsoft.com/office/powerpoint/2010/main">
        <mc:Choice Requires="p14">
          <p:contentPart r:id="rId75" p14:bwMode="auto">
            <p14:nvContentPartPr>
              <p14:cNvPr id="40" name="Ink 39"/>
              <p14:cNvContentPartPr/>
              <p14:nvPr/>
            </p14:nvContentPartPr>
            <p14:xfrm>
              <a:off x="2959100" y="844550"/>
              <a:ext cx="266700" cy="241300"/>
            </p14:xfrm>
          </p:contentPart>
        </mc:Choice>
        <mc:Fallback xmlns="">
          <p:pic>
            <p:nvPicPr>
              <p:cNvPr id="40" name="Ink 39"/>
            </p:nvPicPr>
            <p:blipFill>
              <a:blip r:embed="rId76"/>
            </p:blipFill>
            <p:spPr>
              <a:xfrm>
                <a:off x="2959100" y="844550"/>
                <a:ext cx="266700" cy="241300"/>
              </a:xfrm>
              <a:prstGeom prst="rect"/>
            </p:spPr>
          </p:pic>
        </mc:Fallback>
      </mc:AlternateContent>
      <mc:AlternateContent xmlns:mc="http://schemas.openxmlformats.org/markup-compatibility/2006" xmlns:p14="http://schemas.microsoft.com/office/powerpoint/2010/main">
        <mc:Choice Requires="p14">
          <p:contentPart r:id="rId77" p14:bwMode="auto">
            <p14:nvContentPartPr>
              <p14:cNvPr id="41" name="Ink 40"/>
              <p14:cNvContentPartPr/>
              <p14:nvPr/>
            </p14:nvContentPartPr>
            <p14:xfrm>
              <a:off x="2997200" y="1593850"/>
              <a:ext cx="273050" cy="254000"/>
            </p14:xfrm>
          </p:contentPart>
        </mc:Choice>
        <mc:Fallback xmlns="">
          <p:pic>
            <p:nvPicPr>
              <p:cNvPr id="41" name="Ink 40"/>
            </p:nvPicPr>
            <p:blipFill>
              <a:blip r:embed="rId78"/>
            </p:blipFill>
            <p:spPr>
              <a:xfrm>
                <a:off x="2997200" y="1593850"/>
                <a:ext cx="273050" cy="254000"/>
              </a:xfrm>
              <a:prstGeom prst="rect"/>
            </p:spPr>
          </p:pic>
        </mc:Fallback>
      </mc:AlternateContent>
      <mc:AlternateContent xmlns:mc="http://schemas.openxmlformats.org/markup-compatibility/2006" xmlns:p14="http://schemas.microsoft.com/office/powerpoint/2010/main">
        <mc:Choice Requires="p14">
          <p:contentPart r:id="rId79" p14:bwMode="auto">
            <p14:nvContentPartPr>
              <p14:cNvPr id="42" name="Ink 41"/>
              <p14:cNvContentPartPr/>
              <p14:nvPr/>
            </p14:nvContentPartPr>
            <p14:xfrm>
              <a:off x="4235450" y="793750"/>
              <a:ext cx="254000" cy="241300"/>
            </p14:xfrm>
          </p:contentPart>
        </mc:Choice>
        <mc:Fallback xmlns="">
          <p:pic>
            <p:nvPicPr>
              <p:cNvPr id="42" name="Ink 41"/>
            </p:nvPicPr>
            <p:blipFill>
              <a:blip r:embed="rId80"/>
            </p:blipFill>
            <p:spPr>
              <a:xfrm>
                <a:off x="4235450" y="793750"/>
                <a:ext cx="254000" cy="241300"/>
              </a:xfrm>
              <a:prstGeom prst="rect"/>
            </p:spPr>
          </p:pic>
        </mc:Fallback>
      </mc:AlternateContent>
      <mc:AlternateContent xmlns:mc="http://schemas.openxmlformats.org/markup-compatibility/2006" xmlns:p14="http://schemas.microsoft.com/office/powerpoint/2010/main">
        <mc:Choice Requires="p14">
          <p:contentPart r:id="rId81" p14:bwMode="auto">
            <p14:nvContentPartPr>
              <p14:cNvPr id="43" name="Ink 42"/>
              <p14:cNvContentPartPr/>
              <p14:nvPr/>
            </p14:nvContentPartPr>
            <p14:xfrm>
              <a:off x="4260850" y="1606550"/>
              <a:ext cx="298450" cy="311150"/>
            </p14:xfrm>
          </p:contentPart>
        </mc:Choice>
        <mc:Fallback xmlns="">
          <p:pic>
            <p:nvPicPr>
              <p:cNvPr id="43" name="Ink 42"/>
            </p:nvPicPr>
            <p:blipFill>
              <a:blip r:embed="rId82"/>
            </p:blipFill>
            <p:spPr>
              <a:xfrm>
                <a:off x="4260850" y="1606550"/>
                <a:ext cx="298450" cy="311150"/>
              </a:xfrm>
              <a:prstGeom prst="rect"/>
            </p:spPr>
          </p:pic>
        </mc:Fallback>
      </mc:AlternateContent>
      <mc:AlternateContent xmlns:mc="http://schemas.openxmlformats.org/markup-compatibility/2006" xmlns:p14="http://schemas.microsoft.com/office/powerpoint/2010/main">
        <mc:Choice Requires="p14">
          <p:contentPart r:id="rId83" p14:bwMode="auto">
            <p14:nvContentPartPr>
              <p14:cNvPr id="44" name="Ink 43"/>
              <p14:cNvContentPartPr/>
              <p14:nvPr/>
            </p14:nvContentPartPr>
            <p14:xfrm>
              <a:off x="1365250" y="387350"/>
              <a:ext cx="19050" cy="158750"/>
            </p14:xfrm>
          </p:contentPart>
        </mc:Choice>
        <mc:Fallback xmlns="">
          <p:pic>
            <p:nvPicPr>
              <p:cNvPr id="44" name="Ink 43"/>
            </p:nvPicPr>
            <p:blipFill>
              <a:blip r:embed="rId84"/>
            </p:blipFill>
            <p:spPr>
              <a:xfrm>
                <a:off x="1365250" y="387350"/>
                <a:ext cx="19050" cy="158750"/>
              </a:xfrm>
              <a:prstGeom prst="rect"/>
            </p:spPr>
          </p:pic>
        </mc:Fallback>
      </mc:AlternateContent>
      <mc:AlternateContent xmlns:mc="http://schemas.openxmlformats.org/markup-compatibility/2006" xmlns:p14="http://schemas.microsoft.com/office/powerpoint/2010/main">
        <mc:Choice Requires="p14">
          <p:contentPart r:id="rId85" p14:bwMode="auto">
            <p14:nvContentPartPr>
              <p14:cNvPr id="45" name="Ink 44"/>
              <p14:cNvContentPartPr/>
              <p14:nvPr/>
            </p14:nvContentPartPr>
            <p14:xfrm>
              <a:off x="1301750" y="495300"/>
              <a:ext cx="133350" cy="44450"/>
            </p14:xfrm>
          </p:contentPart>
        </mc:Choice>
        <mc:Fallback xmlns="">
          <p:pic>
            <p:nvPicPr>
              <p:cNvPr id="45" name="Ink 44"/>
            </p:nvPicPr>
            <p:blipFill>
              <a:blip r:embed="rId86"/>
            </p:blipFill>
            <p:spPr>
              <a:xfrm>
                <a:off x="1301750" y="495300"/>
                <a:ext cx="133350" cy="44450"/>
              </a:xfrm>
              <a:prstGeom prst="rect"/>
            </p:spPr>
          </p:pic>
        </mc:Fallback>
      </mc:AlternateContent>
      <mc:AlternateContent xmlns:mc="http://schemas.openxmlformats.org/markup-compatibility/2006" xmlns:p14="http://schemas.microsoft.com/office/powerpoint/2010/main">
        <mc:Choice Requires="p14">
          <p:contentPart r:id="rId87" p14:bwMode="auto">
            <p14:nvContentPartPr>
              <p14:cNvPr id="46" name="Ink 45"/>
              <p14:cNvContentPartPr/>
              <p14:nvPr/>
            </p14:nvContentPartPr>
            <p14:xfrm>
              <a:off x="1301750" y="368300"/>
              <a:ext cx="120650" cy="31750"/>
            </p14:xfrm>
          </p:contentPart>
        </mc:Choice>
        <mc:Fallback xmlns="">
          <p:pic>
            <p:nvPicPr>
              <p:cNvPr id="46" name="Ink 45"/>
            </p:nvPicPr>
            <p:blipFill>
              <a:blip r:embed="rId88"/>
            </p:blipFill>
            <p:spPr>
              <a:xfrm>
                <a:off x="1301750" y="368300"/>
                <a:ext cx="120650" cy="31750"/>
              </a:xfrm>
              <a:prstGeom prst="rect"/>
            </p:spPr>
          </p:pic>
        </mc:Fallback>
      </mc:AlternateContent>
      <mc:AlternateContent xmlns:mc="http://schemas.openxmlformats.org/markup-compatibility/2006" xmlns:p14="http://schemas.microsoft.com/office/powerpoint/2010/main">
        <mc:Choice Requires="p14">
          <p:contentPart r:id="rId89" p14:bwMode="auto">
            <p14:nvContentPartPr>
              <p14:cNvPr id="47" name="Ink 46"/>
              <p14:cNvContentPartPr/>
              <p14:nvPr/>
            </p14:nvContentPartPr>
            <p14:xfrm>
              <a:off x="1447800" y="400050"/>
              <a:ext cx="184150" cy="203200"/>
            </p14:xfrm>
          </p:contentPart>
        </mc:Choice>
        <mc:Fallback xmlns="">
          <p:pic>
            <p:nvPicPr>
              <p:cNvPr id="47" name="Ink 46"/>
            </p:nvPicPr>
            <p:blipFill>
              <a:blip r:embed="rId90"/>
            </p:blipFill>
            <p:spPr>
              <a:xfrm>
                <a:off x="1447800" y="400050"/>
                <a:ext cx="184150" cy="203200"/>
              </a:xfrm>
              <a:prstGeom prst="rect"/>
            </p:spPr>
          </p:pic>
        </mc:Fallback>
      </mc:AlternateContent>
      <mc:AlternateContent xmlns:mc="http://schemas.openxmlformats.org/markup-compatibility/2006" xmlns:p14="http://schemas.microsoft.com/office/powerpoint/2010/main">
        <mc:Choice Requires="p14">
          <p:contentPart r:id="rId91" p14:bwMode="auto">
            <p14:nvContentPartPr>
              <p14:cNvPr id="48" name="Ink 47"/>
              <p14:cNvContentPartPr/>
              <p14:nvPr/>
            </p14:nvContentPartPr>
            <p14:xfrm>
              <a:off x="1663700" y="317500"/>
              <a:ext cx="114300" cy="165100"/>
            </p14:xfrm>
          </p:contentPart>
        </mc:Choice>
        <mc:Fallback xmlns="">
          <p:pic>
            <p:nvPicPr>
              <p:cNvPr id="48" name="Ink 47"/>
            </p:nvPicPr>
            <p:blipFill>
              <a:blip r:embed="rId92"/>
            </p:blipFill>
            <p:spPr>
              <a:xfrm>
                <a:off x="1663700" y="317500"/>
                <a:ext cx="114300" cy="165100"/>
              </a:xfrm>
              <a:prstGeom prst="rect"/>
            </p:spPr>
          </p:pic>
        </mc:Fallback>
      </mc:AlternateContent>
      <mc:AlternateContent xmlns:mc="http://schemas.openxmlformats.org/markup-compatibility/2006" xmlns:p14="http://schemas.microsoft.com/office/powerpoint/2010/main">
        <mc:Choice Requires="p14">
          <p:contentPart r:id="rId93" p14:bwMode="auto">
            <p14:nvContentPartPr>
              <p14:cNvPr id="49" name="Ink 48"/>
              <p14:cNvContentPartPr/>
              <p14:nvPr/>
            </p14:nvContentPartPr>
            <p14:xfrm>
              <a:off x="1714500" y="368300"/>
              <a:ext cx="101600" cy="19050"/>
            </p14:xfrm>
          </p:contentPart>
        </mc:Choice>
        <mc:Fallback xmlns="">
          <p:pic>
            <p:nvPicPr>
              <p:cNvPr id="49" name="Ink 48"/>
            </p:nvPicPr>
            <p:blipFill>
              <a:blip r:embed="rId94"/>
            </p:blipFill>
            <p:spPr>
              <a:xfrm>
                <a:off x="1714500" y="368300"/>
                <a:ext cx="101600" cy="19050"/>
              </a:xfrm>
              <a:prstGeom prst="rect"/>
            </p:spPr>
          </p:pic>
        </mc:Fallback>
      </mc:AlternateContent>
      <mc:AlternateContent xmlns:mc="http://schemas.openxmlformats.org/markup-compatibility/2006" xmlns:p14="http://schemas.microsoft.com/office/powerpoint/2010/main">
        <mc:Choice Requires="p14">
          <p:contentPart r:id="rId95" p14:bwMode="auto">
            <p14:nvContentPartPr>
              <p14:cNvPr id="50" name="Ink 49"/>
              <p14:cNvContentPartPr/>
              <p14:nvPr/>
            </p14:nvContentPartPr>
            <p14:xfrm>
              <a:off x="1968500" y="361950"/>
              <a:ext cx="19050" cy="139700"/>
            </p14:xfrm>
          </p:contentPart>
        </mc:Choice>
        <mc:Fallback xmlns="">
          <p:pic>
            <p:nvPicPr>
              <p:cNvPr id="50" name="Ink 49"/>
            </p:nvPicPr>
            <p:blipFill>
              <a:blip r:embed="rId96"/>
            </p:blipFill>
            <p:spPr>
              <a:xfrm>
                <a:off x="1968500" y="361950"/>
                <a:ext cx="19050" cy="139700"/>
              </a:xfrm>
              <a:prstGeom prst="rect"/>
            </p:spPr>
          </p:pic>
        </mc:Fallback>
      </mc:AlternateContent>
      <mc:AlternateContent xmlns:mc="http://schemas.openxmlformats.org/markup-compatibility/2006" xmlns:p14="http://schemas.microsoft.com/office/powerpoint/2010/main">
        <mc:Choice Requires="p14">
          <p:contentPart r:id="rId97" p14:bwMode="auto">
            <p14:nvContentPartPr>
              <p14:cNvPr id="51" name="Ink 50"/>
              <p14:cNvContentPartPr/>
              <p14:nvPr/>
            </p14:nvContentPartPr>
            <p14:xfrm>
              <a:off x="1930400" y="368300"/>
              <a:ext cx="120650" cy="146050"/>
            </p14:xfrm>
          </p:contentPart>
        </mc:Choice>
        <mc:Fallback xmlns="">
          <p:pic>
            <p:nvPicPr>
              <p:cNvPr id="51" name="Ink 50"/>
            </p:nvPicPr>
            <p:blipFill>
              <a:blip r:embed="rId98"/>
            </p:blipFill>
            <p:spPr>
              <a:xfrm>
                <a:off x="1930400" y="368300"/>
                <a:ext cx="120650" cy="146050"/>
              </a:xfrm>
              <a:prstGeom prst="rect"/>
            </p:spPr>
          </p:pic>
        </mc:Fallback>
      </mc:AlternateContent>
      <mc:AlternateContent xmlns:mc="http://schemas.openxmlformats.org/markup-compatibility/2006" xmlns:p14="http://schemas.microsoft.com/office/powerpoint/2010/main">
        <mc:Choice Requires="p14">
          <p:contentPart r:id="rId99" p14:bwMode="auto">
            <p14:nvContentPartPr>
              <p14:cNvPr id="52" name="Ink 51"/>
              <p14:cNvContentPartPr/>
              <p14:nvPr/>
            </p14:nvContentPartPr>
            <p14:xfrm>
              <a:off x="1974850" y="285750"/>
              <a:ext cx="19050" cy="6350"/>
            </p14:xfrm>
          </p:contentPart>
        </mc:Choice>
        <mc:Fallback xmlns="">
          <p:pic>
            <p:nvPicPr>
              <p:cNvPr id="52" name="Ink 51"/>
            </p:nvPicPr>
            <p:blipFill>
              <a:blip r:embed="rId100"/>
            </p:blipFill>
            <p:spPr>
              <a:xfrm>
                <a:off x="1974850" y="285750"/>
                <a:ext cx="19050" cy="6350"/>
              </a:xfrm>
              <a:prstGeom prst="rect"/>
            </p:spPr>
          </p:pic>
        </mc:Fallback>
      </mc:AlternateContent>
      <mc:AlternateContent xmlns:mc="http://schemas.openxmlformats.org/markup-compatibility/2006" xmlns:p14="http://schemas.microsoft.com/office/powerpoint/2010/main">
        <mc:Choice Requires="p14">
          <p:contentPart r:id="rId101" p14:bwMode="auto">
            <p14:nvContentPartPr>
              <p14:cNvPr id="53" name="Ink 52"/>
              <p14:cNvContentPartPr/>
              <p14:nvPr/>
            </p14:nvContentPartPr>
            <p14:xfrm>
              <a:off x="2901950" y="349250"/>
              <a:ext cx="114300" cy="152400"/>
            </p14:xfrm>
          </p:contentPart>
        </mc:Choice>
        <mc:Fallback xmlns="">
          <p:pic>
            <p:nvPicPr>
              <p:cNvPr id="53" name="Ink 52"/>
            </p:nvPicPr>
            <p:blipFill>
              <a:blip r:embed="rId102"/>
            </p:blipFill>
            <p:spPr>
              <a:xfrm>
                <a:off x="2901950" y="349250"/>
                <a:ext cx="114300" cy="152400"/>
              </a:xfrm>
              <a:prstGeom prst="rect"/>
            </p:spPr>
          </p:pic>
        </mc:Fallback>
      </mc:AlternateContent>
      <mc:AlternateContent xmlns:mc="http://schemas.openxmlformats.org/markup-compatibility/2006" xmlns:p14="http://schemas.microsoft.com/office/powerpoint/2010/main">
        <mc:Choice Requires="p14">
          <p:contentPart r:id="rId103" p14:bwMode="auto">
            <p14:nvContentPartPr>
              <p14:cNvPr id="54" name="Ink 53"/>
              <p14:cNvContentPartPr/>
              <p14:nvPr/>
            </p14:nvContentPartPr>
            <p14:xfrm>
              <a:off x="3009900" y="336550"/>
              <a:ext cx="12700" cy="6350"/>
            </p14:xfrm>
          </p:contentPart>
        </mc:Choice>
        <mc:Fallback xmlns="">
          <p:pic>
            <p:nvPicPr>
              <p:cNvPr id="54" name="Ink 53"/>
            </p:nvPicPr>
            <p:blipFill>
              <a:blip r:embed="rId104"/>
            </p:blipFill>
            <p:spPr>
              <a:xfrm>
                <a:off x="3009900" y="336550"/>
                <a:ext cx="12700" cy="6350"/>
              </a:xfrm>
              <a:prstGeom prst="rect"/>
            </p:spPr>
          </p:pic>
        </mc:Fallback>
      </mc:AlternateContent>
      <mc:AlternateContent xmlns:mc="http://schemas.openxmlformats.org/markup-compatibility/2006" xmlns:p14="http://schemas.microsoft.com/office/powerpoint/2010/main">
        <mc:Choice Requires="p14">
          <p:contentPart r:id="rId105" p14:bwMode="auto">
            <p14:nvContentPartPr>
              <p14:cNvPr id="55" name="Ink 54"/>
              <p14:cNvContentPartPr/>
              <p14:nvPr/>
            </p14:nvContentPartPr>
            <p14:xfrm>
              <a:off x="3054350" y="336550"/>
              <a:ext cx="120650" cy="152400"/>
            </p14:xfrm>
          </p:contentPart>
        </mc:Choice>
        <mc:Fallback xmlns="">
          <p:pic>
            <p:nvPicPr>
              <p:cNvPr id="55" name="Ink 54"/>
            </p:nvPicPr>
            <p:blipFill>
              <a:blip r:embed="rId106"/>
            </p:blipFill>
            <p:spPr>
              <a:xfrm>
                <a:off x="3054350" y="336550"/>
                <a:ext cx="120650" cy="152400"/>
              </a:xfrm>
              <a:prstGeom prst="rect"/>
            </p:spPr>
          </p:pic>
        </mc:Fallback>
      </mc:AlternateContent>
      <mc:AlternateContent xmlns:mc="http://schemas.openxmlformats.org/markup-compatibility/2006" xmlns:p14="http://schemas.microsoft.com/office/powerpoint/2010/main">
        <mc:Choice Requires="p14">
          <p:contentPart r:id="rId107" p14:bwMode="auto">
            <p14:nvContentPartPr>
              <p14:cNvPr id="56" name="Ink 55"/>
              <p14:cNvContentPartPr/>
              <p14:nvPr/>
            </p14:nvContentPartPr>
            <p14:xfrm>
              <a:off x="3175000" y="311150"/>
              <a:ext cx="323850" cy="177800"/>
            </p14:xfrm>
          </p:contentPart>
        </mc:Choice>
        <mc:Fallback xmlns="">
          <p:pic>
            <p:nvPicPr>
              <p:cNvPr id="56" name="Ink 55"/>
            </p:nvPicPr>
            <p:blipFill>
              <a:blip r:embed="rId108"/>
            </p:blipFill>
            <p:spPr>
              <a:xfrm>
                <a:off x="3175000" y="311150"/>
                <a:ext cx="323850" cy="177800"/>
              </a:xfrm>
              <a:prstGeom prst="rect"/>
            </p:spPr>
          </p:pic>
        </mc:Fallback>
      </mc:AlternateContent>
      <mc:AlternateContent xmlns:mc="http://schemas.openxmlformats.org/markup-compatibility/2006" xmlns:p14="http://schemas.microsoft.com/office/powerpoint/2010/main">
        <mc:Choice Requires="p14">
          <p:contentPart r:id="rId109" p14:bwMode="auto">
            <p14:nvContentPartPr>
              <p14:cNvPr id="57" name="Ink 56"/>
              <p14:cNvContentPartPr/>
              <p14:nvPr/>
            </p14:nvContentPartPr>
            <p14:xfrm>
              <a:off x="3035300" y="393700"/>
              <a:ext cx="12700" cy="101600"/>
            </p14:xfrm>
          </p:contentPart>
        </mc:Choice>
        <mc:Fallback xmlns="">
          <p:pic>
            <p:nvPicPr>
              <p:cNvPr id="57" name="Ink 56"/>
            </p:nvPicPr>
            <p:blipFill>
              <a:blip r:embed="rId110"/>
            </p:blipFill>
            <p:spPr>
              <a:xfrm>
                <a:off x="3035300" y="393700"/>
                <a:ext cx="12700" cy="101600"/>
              </a:xfrm>
              <a:prstGeom prst="rect"/>
            </p:spPr>
          </p:pic>
        </mc:Fallback>
      </mc:AlternateContent>
      <mc:AlternateContent xmlns:mc="http://schemas.openxmlformats.org/markup-compatibility/2006" xmlns:p14="http://schemas.microsoft.com/office/powerpoint/2010/main">
        <mc:Choice Requires="p14">
          <p:contentPart r:id="rId111" p14:bwMode="auto">
            <p14:nvContentPartPr>
              <p14:cNvPr id="58" name="Ink 57"/>
              <p14:cNvContentPartPr/>
              <p14:nvPr/>
            </p14:nvContentPartPr>
            <p14:xfrm>
              <a:off x="3200400" y="558800"/>
              <a:ext cx="57150" cy="120650"/>
            </p14:xfrm>
          </p:contentPart>
        </mc:Choice>
        <mc:Fallback xmlns="">
          <p:pic>
            <p:nvPicPr>
              <p:cNvPr id="58" name="Ink 57"/>
            </p:nvPicPr>
            <p:blipFill>
              <a:blip r:embed="rId112"/>
            </p:blipFill>
            <p:spPr>
              <a:xfrm>
                <a:off x="3200400" y="558800"/>
                <a:ext cx="57150" cy="120650"/>
              </a:xfrm>
              <a:prstGeom prst="rect"/>
            </p:spPr>
          </p:pic>
        </mc:Fallback>
      </mc:AlternateContent>
      <mc:AlternateContent xmlns:mc="http://schemas.openxmlformats.org/markup-compatibility/2006" xmlns:p14="http://schemas.microsoft.com/office/powerpoint/2010/main">
        <mc:Choice Requires="p14">
          <p:contentPart r:id="rId113" p14:bwMode="auto">
            <p14:nvContentPartPr>
              <p14:cNvPr id="59" name="Ink 58"/>
              <p14:cNvContentPartPr/>
              <p14:nvPr/>
            </p14:nvContentPartPr>
            <p14:xfrm>
              <a:off x="3276600" y="488950"/>
              <a:ext cx="19050" cy="19050"/>
            </p14:xfrm>
          </p:contentPart>
        </mc:Choice>
        <mc:Fallback xmlns="">
          <p:pic>
            <p:nvPicPr>
              <p:cNvPr id="59" name="Ink 58"/>
            </p:nvPicPr>
            <p:blipFill>
              <a:blip r:embed="rId114"/>
            </p:blipFill>
            <p:spPr>
              <a:xfrm>
                <a:off x="3276600" y="488950"/>
                <a:ext cx="19050" cy="19050"/>
              </a:xfrm>
              <a:prstGeom prst="rect"/>
            </p:spPr>
          </p:pic>
        </mc:Fallback>
      </mc:AlternateContent>
      <mc:AlternateContent xmlns:mc="http://schemas.openxmlformats.org/markup-compatibility/2006" xmlns:p14="http://schemas.microsoft.com/office/powerpoint/2010/main">
        <mc:Choice Requires="p14">
          <p:contentPart r:id="rId115" p14:bwMode="auto">
            <p14:nvContentPartPr>
              <p14:cNvPr id="60" name="Ink 59"/>
              <p14:cNvContentPartPr/>
              <p14:nvPr/>
            </p14:nvContentPartPr>
            <p14:xfrm>
              <a:off x="4286250" y="508000"/>
              <a:ext cx="82550" cy="95250"/>
            </p14:xfrm>
          </p:contentPart>
        </mc:Choice>
        <mc:Fallback xmlns="">
          <p:pic>
            <p:nvPicPr>
              <p:cNvPr id="60" name="Ink 59"/>
            </p:nvPicPr>
            <p:blipFill>
              <a:blip r:embed="rId116"/>
            </p:blipFill>
            <p:spPr>
              <a:xfrm>
                <a:off x="4286250" y="508000"/>
                <a:ext cx="82550" cy="95250"/>
              </a:xfrm>
              <a:prstGeom prst="rect"/>
            </p:spPr>
          </p:pic>
        </mc:Fallback>
      </mc:AlternateContent>
      <mc:AlternateContent xmlns:mc="http://schemas.openxmlformats.org/markup-compatibility/2006" xmlns:p14="http://schemas.microsoft.com/office/powerpoint/2010/main">
        <mc:Choice Requires="p14">
          <p:contentPart r:id="rId117" p14:bwMode="auto">
            <p14:nvContentPartPr>
              <p14:cNvPr id="61" name="Ink 60"/>
              <p14:cNvContentPartPr/>
              <p14:nvPr/>
            </p14:nvContentPartPr>
            <p14:xfrm>
              <a:off x="4419600" y="482600"/>
              <a:ext cx="25400" cy="184150"/>
            </p14:xfrm>
          </p:contentPart>
        </mc:Choice>
        <mc:Fallback xmlns="">
          <p:pic>
            <p:nvPicPr>
              <p:cNvPr id="61" name="Ink 60"/>
            </p:nvPicPr>
            <p:blipFill>
              <a:blip r:embed="rId118"/>
            </p:blipFill>
            <p:spPr>
              <a:xfrm>
                <a:off x="4419600" y="482600"/>
                <a:ext cx="25400" cy="184150"/>
              </a:xfrm>
              <a:prstGeom prst="rect"/>
            </p:spPr>
          </p:pic>
        </mc:Fallback>
      </mc:AlternateContent>
      <mc:AlternateContent xmlns:mc="http://schemas.openxmlformats.org/markup-compatibility/2006" xmlns:p14="http://schemas.microsoft.com/office/powerpoint/2010/main">
        <mc:Choice Requires="p14">
          <p:contentPart r:id="rId119" p14:bwMode="auto">
            <p14:nvContentPartPr>
              <p14:cNvPr id="62" name="Ink 61"/>
              <p14:cNvContentPartPr/>
              <p14:nvPr/>
            </p14:nvContentPartPr>
            <p14:xfrm>
              <a:off x="4476750" y="520700"/>
              <a:ext cx="57150" cy="120650"/>
            </p14:xfrm>
          </p:contentPart>
        </mc:Choice>
        <mc:Fallback xmlns="">
          <p:pic>
            <p:nvPicPr>
              <p:cNvPr id="62" name="Ink 61"/>
            </p:nvPicPr>
            <p:blipFill>
              <a:blip r:embed="rId120"/>
            </p:blipFill>
            <p:spPr>
              <a:xfrm>
                <a:off x="4476750" y="520700"/>
                <a:ext cx="57150" cy="120650"/>
              </a:xfrm>
              <a:prstGeom prst="rect"/>
            </p:spPr>
          </p:pic>
        </mc:Fallback>
      </mc:AlternateContent>
      <mc:AlternateContent xmlns:mc="http://schemas.openxmlformats.org/markup-compatibility/2006" xmlns:p14="http://schemas.microsoft.com/office/powerpoint/2010/main">
        <mc:Choice Requires="p14">
          <p:contentPart r:id="rId121" p14:bwMode="auto">
            <p14:nvContentPartPr>
              <p14:cNvPr id="63" name="Ink 62"/>
              <p14:cNvContentPartPr/>
              <p14:nvPr/>
            </p14:nvContentPartPr>
            <p14:xfrm>
              <a:off x="4629150" y="673100"/>
              <a:ext cx="50800" cy="120650"/>
            </p14:xfrm>
          </p:contentPart>
        </mc:Choice>
        <mc:Fallback xmlns="">
          <p:pic>
            <p:nvPicPr>
              <p:cNvPr id="63" name="Ink 62"/>
            </p:nvPicPr>
            <p:blipFill>
              <a:blip r:embed="rId122"/>
            </p:blipFill>
            <p:spPr>
              <a:xfrm>
                <a:off x="4629150" y="673100"/>
                <a:ext cx="50800" cy="120650"/>
              </a:xfrm>
              <a:prstGeom prst="rect"/>
            </p:spPr>
          </p:pic>
        </mc:Fallback>
      </mc:AlternateContent>
      <mc:AlternateContent xmlns:mc="http://schemas.openxmlformats.org/markup-compatibility/2006" xmlns:p14="http://schemas.microsoft.com/office/powerpoint/2010/main">
        <mc:Choice Requires="p14">
          <p:contentPart r:id="rId123" p14:bwMode="auto">
            <p14:nvContentPartPr>
              <p14:cNvPr id="64" name="Ink 63"/>
              <p14:cNvContentPartPr/>
              <p14:nvPr/>
            </p14:nvContentPartPr>
            <p14:xfrm>
              <a:off x="4679950" y="685800"/>
              <a:ext cx="76200" cy="101600"/>
            </p14:xfrm>
          </p:contentPart>
        </mc:Choice>
        <mc:Fallback xmlns="">
          <p:pic>
            <p:nvPicPr>
              <p:cNvPr id="64" name="Ink 63"/>
            </p:nvPicPr>
            <p:blipFill>
              <a:blip r:embed="rId124"/>
            </p:blipFill>
            <p:spPr>
              <a:xfrm>
                <a:off x="4679950" y="685800"/>
                <a:ext cx="76200" cy="101600"/>
              </a:xfrm>
              <a:prstGeom prst="rect"/>
            </p:spPr>
          </p:pic>
        </mc:Fallback>
      </mc:AlternateContent>
      <mc:AlternateContent xmlns:mc="http://schemas.openxmlformats.org/markup-compatibility/2006" xmlns:p14="http://schemas.microsoft.com/office/powerpoint/2010/main">
        <mc:Choice Requires="p14">
          <p:contentPart r:id="rId125" p14:bwMode="auto">
            <p14:nvContentPartPr>
              <p14:cNvPr id="65" name="Ink 64"/>
              <p14:cNvContentPartPr/>
              <p14:nvPr/>
            </p14:nvContentPartPr>
            <p14:xfrm>
              <a:off x="1930400" y="939800"/>
              <a:ext cx="939800" cy="146050"/>
            </p14:xfrm>
          </p:contentPart>
        </mc:Choice>
        <mc:Fallback xmlns="">
          <p:pic>
            <p:nvPicPr>
              <p:cNvPr id="65" name="Ink 64"/>
            </p:nvPicPr>
            <p:blipFill>
              <a:blip r:embed="rId126"/>
            </p:blipFill>
            <p:spPr>
              <a:xfrm>
                <a:off x="1930400" y="939800"/>
                <a:ext cx="939800" cy="146050"/>
              </a:xfrm>
              <a:prstGeom prst="rect"/>
            </p:spPr>
          </p:pic>
        </mc:Fallback>
      </mc:AlternateContent>
      <mc:AlternateContent xmlns:mc="http://schemas.openxmlformats.org/markup-compatibility/2006" xmlns:p14="http://schemas.microsoft.com/office/powerpoint/2010/main">
        <mc:Choice Requires="p14">
          <p:contentPart r:id="rId127" p14:bwMode="auto">
            <p14:nvContentPartPr>
              <p14:cNvPr id="66" name="Ink 65"/>
              <p14:cNvContentPartPr/>
              <p14:nvPr/>
            </p14:nvContentPartPr>
            <p14:xfrm>
              <a:off x="3263900" y="920750"/>
              <a:ext cx="876300" cy="107950"/>
            </p14:xfrm>
          </p:contentPart>
        </mc:Choice>
        <mc:Fallback xmlns="">
          <p:pic>
            <p:nvPicPr>
              <p:cNvPr id="66" name="Ink 65"/>
            </p:nvPicPr>
            <p:blipFill>
              <a:blip r:embed="rId128"/>
            </p:blipFill>
            <p:spPr>
              <a:xfrm>
                <a:off x="3263900" y="920750"/>
                <a:ext cx="876300" cy="107950"/>
              </a:xfrm>
              <a:prstGeom prst="rect"/>
            </p:spPr>
          </p:pic>
        </mc:Fallback>
      </mc:AlternateContent>
      <mc:AlternateContent xmlns:mc="http://schemas.openxmlformats.org/markup-compatibility/2006" xmlns:p14="http://schemas.microsoft.com/office/powerpoint/2010/main">
        <mc:Choice Requires="p14">
          <p:contentPart r:id="rId129" p14:bwMode="auto">
            <p14:nvContentPartPr>
              <p14:cNvPr id="67" name="Ink 66"/>
              <p14:cNvContentPartPr/>
              <p14:nvPr/>
            </p14:nvContentPartPr>
            <p14:xfrm>
              <a:off x="3289300" y="1670050"/>
              <a:ext cx="831850" cy="38100"/>
            </p14:xfrm>
          </p:contentPart>
        </mc:Choice>
        <mc:Fallback xmlns="">
          <p:pic>
            <p:nvPicPr>
              <p:cNvPr id="67" name="Ink 66"/>
            </p:nvPicPr>
            <p:blipFill>
              <a:blip r:embed="rId130"/>
            </p:blipFill>
            <p:spPr>
              <a:xfrm>
                <a:off x="3289300" y="1670050"/>
                <a:ext cx="831850" cy="38100"/>
              </a:xfrm>
              <a:prstGeom prst="rect"/>
            </p:spPr>
          </p:pic>
        </mc:Fallback>
      </mc:AlternateContent>
      <mc:AlternateContent xmlns:mc="http://schemas.openxmlformats.org/markup-compatibility/2006" xmlns:p14="http://schemas.microsoft.com/office/powerpoint/2010/main">
        <mc:Choice Requires="p14">
          <p:contentPart r:id="rId131" p14:bwMode="auto">
            <p14:nvContentPartPr>
              <p14:cNvPr id="68" name="Ink 67"/>
              <p14:cNvContentPartPr/>
              <p14:nvPr/>
            </p14:nvContentPartPr>
            <p14:xfrm>
              <a:off x="4038600" y="1638300"/>
              <a:ext cx="133350" cy="171450"/>
            </p14:xfrm>
          </p:contentPart>
        </mc:Choice>
        <mc:Fallback xmlns="">
          <p:pic>
            <p:nvPicPr>
              <p:cNvPr id="68" name="Ink 67"/>
            </p:nvPicPr>
            <p:blipFill>
              <a:blip r:embed="rId132"/>
            </p:blipFill>
            <p:spPr>
              <a:xfrm>
                <a:off x="4038600" y="1638300"/>
                <a:ext cx="133350" cy="171450"/>
              </a:xfrm>
              <a:prstGeom prst="rect"/>
            </p:spPr>
          </p:pic>
        </mc:Fallback>
      </mc:AlternateContent>
      <mc:AlternateContent xmlns:mc="http://schemas.openxmlformats.org/markup-compatibility/2006" xmlns:p14="http://schemas.microsoft.com/office/powerpoint/2010/main">
        <mc:Choice Requires="p14">
          <p:contentPart r:id="rId133" p14:bwMode="auto">
            <p14:nvContentPartPr>
              <p14:cNvPr id="69" name="Ink 68"/>
              <p14:cNvContentPartPr/>
              <p14:nvPr/>
            </p14:nvContentPartPr>
            <p14:xfrm>
              <a:off x="1924050" y="1765300"/>
              <a:ext cx="38100" cy="360"/>
            </p14:xfrm>
          </p:contentPart>
        </mc:Choice>
        <mc:Fallback xmlns="">
          <p:pic>
            <p:nvPicPr>
              <p:cNvPr id="69" name="Ink 68"/>
            </p:nvPicPr>
            <p:blipFill>
              <a:blip r:embed="rId134"/>
            </p:blipFill>
            <p:spPr>
              <a:xfrm>
                <a:off x="1924050" y="1765300"/>
                <a:ext cx="38100" cy="360"/>
              </a:xfrm>
              <a:prstGeom prst="rect"/>
            </p:spPr>
          </p:pic>
        </mc:Fallback>
      </mc:AlternateContent>
      <mc:AlternateContent xmlns:mc="http://schemas.openxmlformats.org/markup-compatibility/2006" xmlns:p14="http://schemas.microsoft.com/office/powerpoint/2010/main">
        <mc:Choice Requires="p14">
          <p:contentPart r:id="rId135" p14:bwMode="auto">
            <p14:nvContentPartPr>
              <p14:cNvPr id="70" name="Ink 69"/>
              <p14:cNvContentPartPr/>
              <p14:nvPr/>
            </p14:nvContentPartPr>
            <p14:xfrm>
              <a:off x="1987550" y="1651000"/>
              <a:ext cx="914400" cy="139700"/>
            </p14:xfrm>
          </p:contentPart>
        </mc:Choice>
        <mc:Fallback xmlns="">
          <p:pic>
            <p:nvPicPr>
              <p:cNvPr id="70" name="Ink 69"/>
            </p:nvPicPr>
            <p:blipFill>
              <a:blip r:embed="rId136"/>
            </p:blipFill>
            <p:spPr>
              <a:xfrm>
                <a:off x="1987550" y="1651000"/>
                <a:ext cx="914400" cy="139700"/>
              </a:xfrm>
              <a:prstGeom prst="rect"/>
            </p:spPr>
          </p:pic>
        </mc:Fallback>
      </mc:AlternateContent>
      <mc:AlternateContent xmlns:mc="http://schemas.openxmlformats.org/markup-compatibility/2006" xmlns:p14="http://schemas.microsoft.com/office/powerpoint/2010/main">
        <mc:Choice Requires="p14">
          <p:contentPart r:id="rId137" p14:bwMode="auto">
            <p14:nvContentPartPr>
              <p14:cNvPr id="71" name="Ink 70"/>
              <p14:cNvContentPartPr/>
              <p14:nvPr/>
            </p14:nvContentPartPr>
            <p14:xfrm>
              <a:off x="2057400" y="1162050"/>
              <a:ext cx="876300" cy="514350"/>
            </p14:xfrm>
          </p:contentPart>
        </mc:Choice>
        <mc:Fallback xmlns="">
          <p:pic>
            <p:nvPicPr>
              <p:cNvPr id="71" name="Ink 70"/>
            </p:nvPicPr>
            <p:blipFill>
              <a:blip r:embed="rId138"/>
            </p:blipFill>
            <p:spPr>
              <a:xfrm>
                <a:off x="2057400" y="1162050"/>
                <a:ext cx="876300" cy="514350"/>
              </a:xfrm>
              <a:prstGeom prst="rect"/>
            </p:spPr>
          </p:pic>
        </mc:Fallback>
      </mc:AlternateContent>
      <mc:AlternateContent xmlns:mc="http://schemas.openxmlformats.org/markup-compatibility/2006" xmlns:p14="http://schemas.microsoft.com/office/powerpoint/2010/main">
        <mc:Choice Requires="p14">
          <p:contentPart r:id="rId139" p14:bwMode="auto">
            <p14:nvContentPartPr>
              <p14:cNvPr id="72" name="Ink 71"/>
              <p14:cNvContentPartPr/>
              <p14:nvPr/>
            </p14:nvContentPartPr>
            <p14:xfrm>
              <a:off x="2838450" y="1136650"/>
              <a:ext cx="114300" cy="215900"/>
            </p14:xfrm>
          </p:contentPart>
        </mc:Choice>
        <mc:Fallback xmlns="">
          <p:pic>
            <p:nvPicPr>
              <p:cNvPr id="72" name="Ink 71"/>
            </p:nvPicPr>
            <p:blipFill>
              <a:blip r:embed="rId140"/>
            </p:blipFill>
            <p:spPr>
              <a:xfrm>
                <a:off x="2838450" y="1136650"/>
                <a:ext cx="114300" cy="215900"/>
              </a:xfrm>
              <a:prstGeom prst="rect"/>
            </p:spPr>
          </p:pic>
        </mc:Fallback>
      </mc:AlternateContent>
      <mc:AlternateContent xmlns:mc="http://schemas.openxmlformats.org/markup-compatibility/2006" xmlns:p14="http://schemas.microsoft.com/office/powerpoint/2010/main">
        <mc:Choice Requires="p14">
          <p:contentPart r:id="rId141" p14:bwMode="auto">
            <p14:nvContentPartPr>
              <p14:cNvPr id="73" name="Ink 72"/>
              <p14:cNvContentPartPr/>
              <p14:nvPr/>
            </p14:nvContentPartPr>
            <p14:xfrm>
              <a:off x="3270250" y="1073150"/>
              <a:ext cx="977900" cy="514350"/>
            </p14:xfrm>
          </p:contentPart>
        </mc:Choice>
        <mc:Fallback xmlns="">
          <p:pic>
            <p:nvPicPr>
              <p:cNvPr id="73" name="Ink 72"/>
            </p:nvPicPr>
            <p:blipFill>
              <a:blip r:embed="rId142"/>
            </p:blipFill>
            <p:spPr>
              <a:xfrm>
                <a:off x="3270250" y="1073150"/>
                <a:ext cx="977900" cy="514350"/>
              </a:xfrm>
              <a:prstGeom prst="rect"/>
            </p:spPr>
          </p:pic>
        </mc:Fallback>
      </mc:AlternateContent>
      <mc:AlternateContent xmlns:mc="http://schemas.openxmlformats.org/markup-compatibility/2006" xmlns:p14="http://schemas.microsoft.com/office/powerpoint/2010/main">
        <mc:Choice Requires="p14">
          <p:contentPart r:id="rId143" p14:bwMode="auto">
            <p14:nvContentPartPr>
              <p14:cNvPr id="74" name="Ink 73"/>
              <p14:cNvContentPartPr/>
              <p14:nvPr/>
            </p14:nvContentPartPr>
            <p14:xfrm>
              <a:off x="4114800" y="1035050"/>
              <a:ext cx="139700" cy="190500"/>
            </p14:xfrm>
          </p:contentPart>
        </mc:Choice>
        <mc:Fallback xmlns="">
          <p:pic>
            <p:nvPicPr>
              <p:cNvPr id="74" name="Ink 73"/>
            </p:nvPicPr>
            <p:blipFill>
              <a:blip r:embed="rId144"/>
            </p:blipFill>
            <p:spPr>
              <a:xfrm>
                <a:off x="4114800" y="1035050"/>
                <a:ext cx="139700" cy="190500"/>
              </a:xfrm>
              <a:prstGeom prst="rect"/>
            </p:spPr>
          </p:pic>
        </mc:Fallback>
      </mc:AlternateContent>
      <mc:AlternateContent xmlns:mc="http://schemas.openxmlformats.org/markup-compatibility/2006" xmlns:p14="http://schemas.microsoft.com/office/powerpoint/2010/main">
        <mc:Choice Requires="p14">
          <p:contentPart r:id="rId145" p14:bwMode="auto">
            <p14:nvContentPartPr>
              <p14:cNvPr id="75" name="Ink 74"/>
              <p14:cNvContentPartPr/>
              <p14:nvPr/>
            </p14:nvContentPartPr>
            <p14:xfrm>
              <a:off x="3251200" y="1092200"/>
              <a:ext cx="901700" cy="508000"/>
            </p14:xfrm>
          </p:contentPart>
        </mc:Choice>
        <mc:Fallback xmlns="">
          <p:pic>
            <p:nvPicPr>
              <p:cNvPr id="75" name="Ink 74"/>
            </p:nvPicPr>
            <p:blipFill>
              <a:blip r:embed="rId146"/>
            </p:blipFill>
            <p:spPr>
              <a:xfrm>
                <a:off x="3251200" y="1092200"/>
                <a:ext cx="901700" cy="508000"/>
              </a:xfrm>
              <a:prstGeom prst="rect"/>
            </p:spPr>
          </p:pic>
        </mc:Fallback>
      </mc:AlternateContent>
      <mc:AlternateContent xmlns:mc="http://schemas.openxmlformats.org/markup-compatibility/2006" xmlns:p14="http://schemas.microsoft.com/office/powerpoint/2010/main">
        <mc:Choice Requires="p14">
          <p:contentPart r:id="rId147" p14:bwMode="auto">
            <p14:nvContentPartPr>
              <p14:cNvPr id="76" name="Ink 75"/>
              <p14:cNvContentPartPr/>
              <p14:nvPr/>
            </p14:nvContentPartPr>
            <p14:xfrm>
              <a:off x="4032250" y="1530350"/>
              <a:ext cx="133350" cy="82550"/>
            </p14:xfrm>
          </p:contentPart>
        </mc:Choice>
        <mc:Fallback xmlns="">
          <p:pic>
            <p:nvPicPr>
              <p:cNvPr id="76" name="Ink 75"/>
            </p:nvPicPr>
            <p:blipFill>
              <a:blip r:embed="rId148"/>
            </p:blipFill>
            <p:spPr>
              <a:xfrm>
                <a:off x="4032250" y="1530350"/>
                <a:ext cx="133350" cy="82550"/>
              </a:xfrm>
              <a:prstGeom prst="rect"/>
            </p:spPr>
          </p:pic>
        </mc:Fallback>
      </mc:AlternateContent>
      <mc:AlternateContent xmlns:mc="http://schemas.openxmlformats.org/markup-compatibility/2006" xmlns:p14="http://schemas.microsoft.com/office/powerpoint/2010/main">
        <mc:Choice Requires="p14">
          <p:contentPart r:id="rId149" p14:bwMode="auto">
            <p14:nvContentPartPr>
              <p14:cNvPr id="77" name="Ink 76"/>
              <p14:cNvContentPartPr/>
              <p14:nvPr/>
            </p14:nvContentPartPr>
            <p14:xfrm>
              <a:off x="1917700" y="1047750"/>
              <a:ext cx="1028700" cy="539750"/>
            </p14:xfrm>
          </p:contentPart>
        </mc:Choice>
        <mc:Fallback xmlns="">
          <p:pic>
            <p:nvPicPr>
              <p:cNvPr id="77" name="Ink 76"/>
            </p:nvPicPr>
            <p:blipFill>
              <a:blip r:embed="rId150"/>
            </p:blipFill>
            <p:spPr>
              <a:xfrm>
                <a:off x="1917700" y="1047750"/>
                <a:ext cx="1028700" cy="539750"/>
              </a:xfrm>
              <a:prstGeom prst="rect"/>
            </p:spPr>
          </p:pic>
        </mc:Fallback>
      </mc:AlternateContent>
      <mc:AlternateContent xmlns:mc="http://schemas.openxmlformats.org/markup-compatibility/2006" xmlns:p14="http://schemas.microsoft.com/office/powerpoint/2010/main">
        <mc:Choice Requires="p14">
          <p:contentPart r:id="rId151" p14:bwMode="auto">
            <p14:nvContentPartPr>
              <p14:cNvPr id="78" name="Ink 77"/>
              <p14:cNvContentPartPr/>
              <p14:nvPr/>
            </p14:nvContentPartPr>
            <p14:xfrm>
              <a:off x="2806700" y="1492250"/>
              <a:ext cx="152400" cy="120650"/>
            </p14:xfrm>
          </p:contentPart>
        </mc:Choice>
        <mc:Fallback xmlns="">
          <p:pic>
            <p:nvPicPr>
              <p:cNvPr id="78" name="Ink 77"/>
            </p:nvPicPr>
            <p:blipFill>
              <a:blip r:embed="rId152"/>
            </p:blipFill>
            <p:spPr>
              <a:xfrm>
                <a:off x="2806700" y="1492250"/>
                <a:ext cx="152400" cy="120650"/>
              </a:xfrm>
              <a:prstGeom prst="rect"/>
            </p:spPr>
          </p:pic>
        </mc:Fallback>
      </mc:AlternateContent>
      <mc:AlternateContent xmlns:mc="http://schemas.openxmlformats.org/markup-compatibility/2006" xmlns:p14="http://schemas.microsoft.com/office/powerpoint/2010/main">
        <mc:Choice Requires="p14">
          <p:contentPart r:id="rId153" p14:bwMode="auto">
            <p14:nvContentPartPr>
              <p14:cNvPr id="79" name="Ink 78"/>
              <p14:cNvContentPartPr/>
              <p14:nvPr/>
            </p14:nvContentPartPr>
            <p14:xfrm>
              <a:off x="4025900" y="857250"/>
              <a:ext cx="120650" cy="209550"/>
            </p14:xfrm>
          </p:contentPart>
        </mc:Choice>
        <mc:Fallback xmlns="">
          <p:pic>
            <p:nvPicPr>
              <p:cNvPr id="79" name="Ink 78"/>
            </p:nvPicPr>
            <p:blipFill>
              <a:blip r:embed="rId154"/>
            </p:blipFill>
            <p:spPr>
              <a:xfrm>
                <a:off x="4025900" y="857250"/>
                <a:ext cx="120650" cy="209550"/>
              </a:xfrm>
              <a:prstGeom prst="rect"/>
            </p:spPr>
          </p:pic>
        </mc:Fallback>
      </mc:AlternateContent>
      <mc:AlternateContent xmlns:mc="http://schemas.openxmlformats.org/markup-compatibility/2006" xmlns:p14="http://schemas.microsoft.com/office/powerpoint/2010/main">
        <mc:Choice Requires="p14">
          <p:contentPart r:id="rId155" p14:bwMode="auto">
            <p14:nvContentPartPr>
              <p14:cNvPr id="80" name="Ink 79"/>
              <p14:cNvContentPartPr/>
              <p14:nvPr/>
            </p14:nvContentPartPr>
            <p14:xfrm>
              <a:off x="1758950" y="2197100"/>
              <a:ext cx="12700" cy="360"/>
            </p14:xfrm>
          </p:contentPart>
        </mc:Choice>
        <mc:Fallback xmlns="">
          <p:pic>
            <p:nvPicPr>
              <p:cNvPr id="80" name="Ink 79"/>
            </p:nvPicPr>
            <p:blipFill>
              <a:blip r:embed="rId156"/>
            </p:blipFill>
            <p:spPr>
              <a:xfrm>
                <a:off x="1758950" y="2197100"/>
                <a:ext cx="12700" cy="360"/>
              </a:xfrm>
              <a:prstGeom prst="rect"/>
            </p:spPr>
          </p:pic>
        </mc:Fallback>
      </mc:AlternateContent>
      <mc:AlternateContent xmlns:mc="http://schemas.openxmlformats.org/markup-compatibility/2006" xmlns:p14="http://schemas.microsoft.com/office/powerpoint/2010/main">
        <mc:Choice Requires="p14">
          <p:contentPart r:id="rId157" p14:bwMode="auto">
            <p14:nvContentPartPr>
              <p14:cNvPr id="81" name="Ink 80"/>
              <p14:cNvContentPartPr/>
              <p14:nvPr/>
            </p14:nvContentPartPr>
            <p14:xfrm>
              <a:off x="1733550" y="2146300"/>
              <a:ext cx="2736850" cy="146050"/>
            </p14:xfrm>
          </p:contentPart>
        </mc:Choice>
        <mc:Fallback xmlns="">
          <p:pic>
            <p:nvPicPr>
              <p:cNvPr id="81" name="Ink 80"/>
            </p:nvPicPr>
            <p:blipFill>
              <a:blip r:embed="rId158"/>
            </p:blipFill>
            <p:spPr>
              <a:xfrm>
                <a:off x="1733550" y="2146300"/>
                <a:ext cx="2736850" cy="146050"/>
              </a:xfrm>
              <a:prstGeom prst="rect"/>
            </p:spPr>
          </p:pic>
        </mc:Fallback>
      </mc:AlternateContent>
      <mc:AlternateContent xmlns:mc="http://schemas.openxmlformats.org/markup-compatibility/2006" xmlns:p14="http://schemas.microsoft.com/office/powerpoint/2010/main">
        <mc:Choice Requires="p14">
          <p:contentPart r:id="rId159" p14:bwMode="auto">
            <p14:nvContentPartPr>
              <p14:cNvPr id="82" name="Ink 81"/>
              <p14:cNvContentPartPr/>
              <p14:nvPr/>
            </p14:nvContentPartPr>
            <p14:xfrm>
              <a:off x="2355850" y="2343150"/>
              <a:ext cx="127000" cy="184150"/>
            </p14:xfrm>
          </p:contentPart>
        </mc:Choice>
        <mc:Fallback xmlns="">
          <p:pic>
            <p:nvPicPr>
              <p:cNvPr id="82" name="Ink 81"/>
            </p:nvPicPr>
            <p:blipFill>
              <a:blip r:embed="rId160"/>
            </p:blipFill>
            <p:spPr>
              <a:xfrm>
                <a:off x="2355850" y="2343150"/>
                <a:ext cx="127000" cy="184150"/>
              </a:xfrm>
              <a:prstGeom prst="rect"/>
            </p:spPr>
          </p:pic>
        </mc:Fallback>
      </mc:AlternateContent>
      <mc:AlternateContent xmlns:mc="http://schemas.openxmlformats.org/markup-compatibility/2006" xmlns:p14="http://schemas.microsoft.com/office/powerpoint/2010/main">
        <mc:Choice Requires="p14">
          <p:contentPart r:id="rId161" p14:bwMode="auto">
            <p14:nvContentPartPr>
              <p14:cNvPr id="83" name="Ink 82"/>
              <p14:cNvContentPartPr/>
              <p14:nvPr/>
            </p14:nvContentPartPr>
            <p14:xfrm>
              <a:off x="2336800" y="2451100"/>
              <a:ext cx="107950" cy="6350"/>
            </p14:xfrm>
          </p:contentPart>
        </mc:Choice>
        <mc:Fallback xmlns="">
          <p:pic>
            <p:nvPicPr>
              <p:cNvPr id="83" name="Ink 82"/>
            </p:nvPicPr>
            <p:blipFill>
              <a:blip r:embed="rId162"/>
            </p:blipFill>
            <p:spPr>
              <a:xfrm>
                <a:off x="2336800" y="2451100"/>
                <a:ext cx="107950" cy="6350"/>
              </a:xfrm>
              <a:prstGeom prst="rect"/>
            </p:spPr>
          </p:pic>
        </mc:Fallback>
      </mc:AlternateContent>
      <mc:AlternateContent xmlns:mc="http://schemas.openxmlformats.org/markup-compatibility/2006" xmlns:p14="http://schemas.microsoft.com/office/powerpoint/2010/main">
        <mc:Choice Requires="p14">
          <p:contentPart r:id="rId163" p14:bwMode="auto">
            <p14:nvContentPartPr>
              <p14:cNvPr id="84" name="Ink 83"/>
              <p14:cNvContentPartPr/>
              <p14:nvPr/>
            </p14:nvContentPartPr>
            <p14:xfrm>
              <a:off x="2508250" y="2419350"/>
              <a:ext cx="152400" cy="88900"/>
            </p14:xfrm>
          </p:contentPart>
        </mc:Choice>
        <mc:Fallback xmlns="">
          <p:pic>
            <p:nvPicPr>
              <p:cNvPr id="84" name="Ink 83"/>
            </p:nvPicPr>
            <p:blipFill>
              <a:blip r:embed="rId164"/>
            </p:blipFill>
            <p:spPr>
              <a:xfrm>
                <a:off x="2508250" y="2419350"/>
                <a:ext cx="152400" cy="88900"/>
              </a:xfrm>
              <a:prstGeom prst="rect"/>
            </p:spPr>
          </p:pic>
        </mc:Fallback>
      </mc:AlternateContent>
      <mc:AlternateContent xmlns:mc="http://schemas.openxmlformats.org/markup-compatibility/2006" xmlns:p14="http://schemas.microsoft.com/office/powerpoint/2010/main">
        <mc:Choice Requires="p14">
          <p:contentPart r:id="rId165" p14:bwMode="auto">
            <p14:nvContentPartPr>
              <p14:cNvPr id="85" name="Ink 84"/>
              <p14:cNvContentPartPr/>
              <p14:nvPr/>
            </p14:nvContentPartPr>
            <p14:xfrm>
              <a:off x="2635250" y="2425700"/>
              <a:ext cx="88900" cy="69850"/>
            </p14:xfrm>
          </p:contentPart>
        </mc:Choice>
        <mc:Fallback xmlns="">
          <p:pic>
            <p:nvPicPr>
              <p:cNvPr id="85" name="Ink 84"/>
            </p:nvPicPr>
            <p:blipFill>
              <a:blip r:embed="rId166"/>
            </p:blipFill>
            <p:spPr>
              <a:xfrm>
                <a:off x="2635250" y="2425700"/>
                <a:ext cx="88900" cy="69850"/>
              </a:xfrm>
              <a:prstGeom prst="rect"/>
            </p:spPr>
          </p:pic>
        </mc:Fallback>
      </mc:AlternateContent>
      <mc:AlternateContent xmlns:mc="http://schemas.openxmlformats.org/markup-compatibility/2006" xmlns:p14="http://schemas.microsoft.com/office/powerpoint/2010/main">
        <mc:Choice Requires="p14">
          <p:contentPart r:id="rId167" p14:bwMode="auto">
            <p14:nvContentPartPr>
              <p14:cNvPr id="86" name="Ink 85"/>
              <p14:cNvContentPartPr/>
              <p14:nvPr/>
            </p14:nvContentPartPr>
            <p14:xfrm>
              <a:off x="2647950" y="2425700"/>
              <a:ext cx="152400" cy="95250"/>
            </p14:xfrm>
          </p:contentPart>
        </mc:Choice>
        <mc:Fallback xmlns="">
          <p:pic>
            <p:nvPicPr>
              <p:cNvPr id="86" name="Ink 85"/>
            </p:nvPicPr>
            <p:blipFill>
              <a:blip r:embed="rId168"/>
            </p:blipFill>
            <p:spPr>
              <a:xfrm>
                <a:off x="2647950" y="2425700"/>
                <a:ext cx="152400" cy="95250"/>
              </a:xfrm>
              <a:prstGeom prst="rect"/>
            </p:spPr>
          </p:pic>
        </mc:Fallback>
      </mc:AlternateContent>
      <mc:AlternateContent xmlns:mc="http://schemas.openxmlformats.org/markup-compatibility/2006" xmlns:p14="http://schemas.microsoft.com/office/powerpoint/2010/main">
        <mc:Choice Requires="p14">
          <p:contentPart r:id="rId169" p14:bwMode="auto">
            <p14:nvContentPartPr>
              <p14:cNvPr id="87" name="Ink 86"/>
              <p14:cNvContentPartPr/>
              <p14:nvPr/>
            </p14:nvContentPartPr>
            <p14:xfrm>
              <a:off x="2787650" y="2374900"/>
              <a:ext cx="114300" cy="146050"/>
            </p14:xfrm>
          </p:contentPart>
        </mc:Choice>
        <mc:Fallback xmlns="">
          <p:pic>
            <p:nvPicPr>
              <p:cNvPr id="87" name="Ink 86"/>
            </p:nvPicPr>
            <p:blipFill>
              <a:blip r:embed="rId170"/>
            </p:blipFill>
            <p:spPr>
              <a:xfrm>
                <a:off x="2787650" y="2374900"/>
                <a:ext cx="114300" cy="146050"/>
              </a:xfrm>
              <a:prstGeom prst="rect"/>
            </p:spPr>
          </p:pic>
        </mc:Fallback>
      </mc:AlternateContent>
      <mc:AlternateContent xmlns:mc="http://schemas.openxmlformats.org/markup-compatibility/2006" xmlns:p14="http://schemas.microsoft.com/office/powerpoint/2010/main">
        <mc:Choice Requires="p14">
          <p:contentPart r:id="rId171" p14:bwMode="auto">
            <p14:nvContentPartPr>
              <p14:cNvPr id="88" name="Ink 87"/>
              <p14:cNvContentPartPr/>
              <p14:nvPr/>
            </p14:nvContentPartPr>
            <p14:xfrm>
              <a:off x="3111500" y="2311400"/>
              <a:ext cx="101600" cy="209550"/>
            </p14:xfrm>
          </p:contentPart>
        </mc:Choice>
        <mc:Fallback xmlns="">
          <p:pic>
            <p:nvPicPr>
              <p:cNvPr id="88" name="Ink 87"/>
            </p:nvPicPr>
            <p:blipFill>
              <a:blip r:embed="rId172"/>
            </p:blipFill>
            <p:spPr>
              <a:xfrm>
                <a:off x="3111500" y="2311400"/>
                <a:ext cx="101600" cy="209550"/>
              </a:xfrm>
              <a:prstGeom prst="rect"/>
            </p:spPr>
          </p:pic>
        </mc:Fallback>
      </mc:AlternateContent>
      <mc:AlternateContent xmlns:mc="http://schemas.openxmlformats.org/markup-compatibility/2006" xmlns:p14="http://schemas.microsoft.com/office/powerpoint/2010/main">
        <mc:Choice Requires="p14">
          <p:contentPart r:id="rId173" p14:bwMode="auto">
            <p14:nvContentPartPr>
              <p14:cNvPr id="89" name="Ink 88"/>
              <p14:cNvContentPartPr/>
              <p14:nvPr/>
            </p14:nvContentPartPr>
            <p14:xfrm>
              <a:off x="3054350" y="2406650"/>
              <a:ext cx="368300" cy="82550"/>
            </p14:xfrm>
          </p:contentPart>
        </mc:Choice>
        <mc:Fallback xmlns="">
          <p:pic>
            <p:nvPicPr>
              <p:cNvPr id="89" name="Ink 88"/>
            </p:nvPicPr>
            <p:blipFill>
              <a:blip r:embed="rId174"/>
            </p:blipFill>
            <p:spPr>
              <a:xfrm>
                <a:off x="3054350" y="2406650"/>
                <a:ext cx="368300" cy="82550"/>
              </a:xfrm>
              <a:prstGeom prst="rect"/>
            </p:spPr>
          </p:pic>
        </mc:Fallback>
      </mc:AlternateContent>
      <mc:AlternateContent xmlns:mc="http://schemas.openxmlformats.org/markup-compatibility/2006" xmlns:p14="http://schemas.microsoft.com/office/powerpoint/2010/main">
        <mc:Choice Requires="p14">
          <p:contentPart r:id="rId175" p14:bwMode="auto">
            <p14:nvContentPartPr>
              <p14:cNvPr id="90" name="Ink 89"/>
              <p14:cNvContentPartPr/>
              <p14:nvPr/>
            </p14:nvContentPartPr>
            <p14:xfrm>
              <a:off x="3448050" y="2387600"/>
              <a:ext cx="127000" cy="95250"/>
            </p14:xfrm>
          </p:contentPart>
        </mc:Choice>
        <mc:Fallback xmlns="">
          <p:pic>
            <p:nvPicPr>
              <p:cNvPr id="90" name="Ink 89"/>
            </p:nvPicPr>
            <p:blipFill>
              <a:blip r:embed="rId176"/>
            </p:blipFill>
            <p:spPr>
              <a:xfrm>
                <a:off x="3448050" y="2387600"/>
                <a:ext cx="127000" cy="95250"/>
              </a:xfrm>
              <a:prstGeom prst="rect"/>
            </p:spPr>
          </p:pic>
        </mc:Fallback>
      </mc:AlternateContent>
      <mc:AlternateContent xmlns:mc="http://schemas.openxmlformats.org/markup-compatibility/2006" xmlns:p14="http://schemas.microsoft.com/office/powerpoint/2010/main">
        <mc:Choice Requires="p14">
          <p:contentPart r:id="rId177" p14:bwMode="auto">
            <p14:nvContentPartPr>
              <p14:cNvPr id="91" name="Ink 90"/>
              <p14:cNvContentPartPr/>
              <p14:nvPr/>
            </p14:nvContentPartPr>
            <p14:xfrm>
              <a:off x="3587750" y="2400300"/>
              <a:ext cx="254000" cy="63500"/>
            </p14:xfrm>
          </p:contentPart>
        </mc:Choice>
        <mc:Fallback xmlns="">
          <p:pic>
            <p:nvPicPr>
              <p:cNvPr id="91" name="Ink 90"/>
            </p:nvPicPr>
            <p:blipFill>
              <a:blip r:embed="rId178"/>
            </p:blipFill>
            <p:spPr>
              <a:xfrm>
                <a:off x="3587750" y="2400300"/>
                <a:ext cx="254000" cy="63500"/>
              </a:xfrm>
              <a:prstGeom prst="rect"/>
            </p:spPr>
          </p:pic>
        </mc:Fallback>
      </mc:AlternateContent>
      <mc:AlternateContent xmlns:mc="http://schemas.openxmlformats.org/markup-compatibility/2006" xmlns:p14="http://schemas.microsoft.com/office/powerpoint/2010/main">
        <mc:Choice Requires="p14">
          <p:contentPart r:id="rId179" p14:bwMode="auto">
            <p14:nvContentPartPr>
              <p14:cNvPr id="92" name="Ink 91"/>
              <p14:cNvContentPartPr/>
              <p14:nvPr/>
            </p14:nvContentPartPr>
            <p14:xfrm>
              <a:off x="3873500" y="2393950"/>
              <a:ext cx="19050" cy="6350"/>
            </p14:xfrm>
          </p:contentPart>
        </mc:Choice>
        <mc:Fallback xmlns="">
          <p:pic>
            <p:nvPicPr>
              <p:cNvPr id="92" name="Ink 91"/>
            </p:nvPicPr>
            <p:blipFill>
              <a:blip r:embed="rId180"/>
            </p:blipFill>
            <p:spPr>
              <a:xfrm>
                <a:off x="3873500" y="2393950"/>
                <a:ext cx="19050" cy="6350"/>
              </a:xfrm>
              <a:prstGeom prst="rect"/>
            </p:spPr>
          </p:pic>
        </mc:Fallback>
      </mc:AlternateContent>
      <mc:AlternateContent xmlns:mc="http://schemas.openxmlformats.org/markup-compatibility/2006" xmlns:p14="http://schemas.microsoft.com/office/powerpoint/2010/main">
        <mc:Choice Requires="p14">
          <p:contentPart r:id="rId181" p14:bwMode="auto">
            <p14:nvContentPartPr>
              <p14:cNvPr id="93" name="Ink 92"/>
              <p14:cNvContentPartPr/>
              <p14:nvPr/>
            </p14:nvContentPartPr>
            <p14:xfrm>
              <a:off x="3822700" y="2279650"/>
              <a:ext cx="139700" cy="171450"/>
            </p14:xfrm>
          </p:contentPart>
        </mc:Choice>
        <mc:Fallback xmlns="">
          <p:pic>
            <p:nvPicPr>
              <p:cNvPr id="93" name="Ink 92"/>
            </p:nvPicPr>
            <p:blipFill>
              <a:blip r:embed="rId182"/>
            </p:blipFill>
            <p:spPr>
              <a:xfrm>
                <a:off x="3822700" y="2279650"/>
                <a:ext cx="139700" cy="171450"/>
              </a:xfrm>
              <a:prstGeom prst="rect"/>
            </p:spPr>
          </p:pic>
        </mc:Fallback>
      </mc:AlternateContent>
      <mc:AlternateContent xmlns:mc="http://schemas.openxmlformats.org/markup-compatibility/2006" xmlns:p14="http://schemas.microsoft.com/office/powerpoint/2010/main">
        <mc:Choice Requires="p14">
          <p:contentPart r:id="rId183" p14:bwMode="auto">
            <p14:nvContentPartPr>
              <p14:cNvPr id="94" name="Ink 93"/>
              <p14:cNvContentPartPr/>
              <p14:nvPr/>
            </p14:nvContentPartPr>
            <p14:xfrm>
              <a:off x="4102100" y="2355850"/>
              <a:ext cx="82550" cy="215900"/>
            </p14:xfrm>
          </p:contentPart>
        </mc:Choice>
        <mc:Fallback xmlns="">
          <p:pic>
            <p:nvPicPr>
              <p:cNvPr id="94" name="Ink 93"/>
            </p:nvPicPr>
            <p:blipFill>
              <a:blip r:embed="rId184"/>
            </p:blipFill>
            <p:spPr>
              <a:xfrm>
                <a:off x="4102100" y="2355850"/>
                <a:ext cx="82550" cy="215900"/>
              </a:xfrm>
              <a:prstGeom prst="rect"/>
            </p:spPr>
          </p:pic>
        </mc:Fallback>
      </mc:AlternateContent>
      <mc:AlternateContent xmlns:mc="http://schemas.openxmlformats.org/markup-compatibility/2006" xmlns:p14="http://schemas.microsoft.com/office/powerpoint/2010/main">
        <mc:Choice Requires="p14">
          <p:contentPart r:id="rId185" p14:bwMode="auto">
            <p14:nvContentPartPr>
              <p14:cNvPr id="95" name="Ink 94"/>
              <p14:cNvContentPartPr/>
              <p14:nvPr/>
            </p14:nvContentPartPr>
            <p14:xfrm>
              <a:off x="4210050" y="2355850"/>
              <a:ext cx="165100" cy="82550"/>
            </p14:xfrm>
          </p:contentPart>
        </mc:Choice>
        <mc:Fallback xmlns="">
          <p:pic>
            <p:nvPicPr>
              <p:cNvPr id="95" name="Ink 94"/>
            </p:nvPicPr>
            <p:blipFill>
              <a:blip r:embed="rId186"/>
            </p:blipFill>
            <p:spPr>
              <a:xfrm>
                <a:off x="4210050" y="2355850"/>
                <a:ext cx="165100" cy="82550"/>
              </a:xfrm>
              <a:prstGeom prst="rect"/>
            </p:spPr>
          </p:pic>
        </mc:Fallback>
      </mc:AlternateContent>
      <mc:AlternateContent xmlns:mc="http://schemas.openxmlformats.org/markup-compatibility/2006" xmlns:p14="http://schemas.microsoft.com/office/powerpoint/2010/main">
        <mc:Choice Requires="p14">
          <p:contentPart r:id="rId187" p14:bwMode="auto">
            <p14:nvContentPartPr>
              <p14:cNvPr id="96" name="Ink 95"/>
              <p14:cNvContentPartPr/>
              <p14:nvPr/>
            </p14:nvContentPartPr>
            <p14:xfrm>
              <a:off x="4413250" y="2336800"/>
              <a:ext cx="82550" cy="184150"/>
            </p14:xfrm>
          </p:contentPart>
        </mc:Choice>
        <mc:Fallback xmlns="">
          <p:pic>
            <p:nvPicPr>
              <p:cNvPr id="96" name="Ink 95"/>
            </p:nvPicPr>
            <p:blipFill>
              <a:blip r:embed="rId188"/>
            </p:blipFill>
            <p:spPr>
              <a:xfrm>
                <a:off x="4413250" y="2336800"/>
                <a:ext cx="82550" cy="184150"/>
              </a:xfrm>
              <a:prstGeom prst="rect"/>
            </p:spPr>
          </p:pic>
        </mc:Fallback>
      </mc:AlternateContent>
      <mc:AlternateContent xmlns:mc="http://schemas.openxmlformats.org/markup-compatibility/2006" xmlns:p14="http://schemas.microsoft.com/office/powerpoint/2010/main">
        <mc:Choice Requires="p14">
          <p:contentPart r:id="rId189" p14:bwMode="auto">
            <p14:nvContentPartPr>
              <p14:cNvPr id="97" name="Ink 96"/>
              <p14:cNvContentPartPr/>
              <p14:nvPr/>
            </p14:nvContentPartPr>
            <p14:xfrm>
              <a:off x="4540250" y="2349500"/>
              <a:ext cx="88900" cy="69850"/>
            </p14:xfrm>
          </p:contentPart>
        </mc:Choice>
        <mc:Fallback xmlns="">
          <p:pic>
            <p:nvPicPr>
              <p:cNvPr id="97" name="Ink 96"/>
            </p:nvPicPr>
            <p:blipFill>
              <a:blip r:embed="rId190"/>
            </p:blipFill>
            <p:spPr>
              <a:xfrm>
                <a:off x="4540250" y="2349500"/>
                <a:ext cx="88900" cy="69850"/>
              </a:xfrm>
              <a:prstGeom prst="rect"/>
            </p:spPr>
          </p:pic>
        </mc:Fallback>
      </mc:AlternateContent>
      <mc:AlternateContent xmlns:mc="http://schemas.openxmlformats.org/markup-compatibility/2006" xmlns:p14="http://schemas.microsoft.com/office/powerpoint/2010/main">
        <mc:Choice Requires="p14">
          <p:contentPart r:id="rId191" p14:bwMode="auto">
            <p14:nvContentPartPr>
              <p14:cNvPr id="98" name="Ink 97"/>
              <p14:cNvContentPartPr/>
              <p14:nvPr/>
            </p14:nvContentPartPr>
            <p14:xfrm>
              <a:off x="4635500" y="2273300"/>
              <a:ext cx="228600" cy="311150"/>
            </p14:xfrm>
          </p:contentPart>
        </mc:Choice>
        <mc:Fallback xmlns="">
          <p:pic>
            <p:nvPicPr>
              <p:cNvPr id="98" name="Ink 97"/>
            </p:nvPicPr>
            <p:blipFill>
              <a:blip r:embed="rId192"/>
            </p:blipFill>
            <p:spPr>
              <a:xfrm>
                <a:off x="4635500" y="2273300"/>
                <a:ext cx="228600" cy="311150"/>
              </a:xfrm>
              <a:prstGeom prst="rect"/>
            </p:spPr>
          </p:pic>
        </mc:Fallback>
      </mc:AlternateContent>
      <mc:AlternateContent xmlns:mc="http://schemas.openxmlformats.org/markup-compatibility/2006" xmlns:p14="http://schemas.microsoft.com/office/powerpoint/2010/main">
        <mc:Choice Requires="p14">
          <p:contentPart r:id="rId193" p14:bwMode="auto">
            <p14:nvContentPartPr>
              <p14:cNvPr id="99" name="Ink 98"/>
              <p14:cNvContentPartPr/>
              <p14:nvPr/>
            </p14:nvContentPartPr>
            <p14:xfrm>
              <a:off x="4813300" y="2374900"/>
              <a:ext cx="114300" cy="63500"/>
            </p14:xfrm>
          </p:contentPart>
        </mc:Choice>
        <mc:Fallback xmlns="">
          <p:pic>
            <p:nvPicPr>
              <p:cNvPr id="99" name="Ink 98"/>
            </p:nvPicPr>
            <p:blipFill>
              <a:blip r:embed="rId194"/>
            </p:blipFill>
            <p:spPr>
              <a:xfrm>
                <a:off x="4813300" y="2374900"/>
                <a:ext cx="114300" cy="63500"/>
              </a:xfrm>
              <a:prstGeom prst="rect"/>
            </p:spPr>
          </p:pic>
        </mc:Fallback>
      </mc:AlternateContent>
      <mc:AlternateContent xmlns:mc="http://schemas.openxmlformats.org/markup-compatibility/2006" xmlns:p14="http://schemas.microsoft.com/office/powerpoint/2010/main">
        <mc:Choice Requires="p14">
          <p:contentPart r:id="rId195" p14:bwMode="auto">
            <p14:nvContentPartPr>
              <p14:cNvPr id="100" name="Ink 99"/>
              <p14:cNvContentPartPr/>
              <p14:nvPr/>
            </p14:nvContentPartPr>
            <p14:xfrm>
              <a:off x="4933950" y="2317750"/>
              <a:ext cx="12700" cy="19050"/>
            </p14:xfrm>
          </p:contentPart>
        </mc:Choice>
        <mc:Fallback xmlns="">
          <p:pic>
            <p:nvPicPr>
              <p:cNvPr id="100" name="Ink 99"/>
            </p:nvPicPr>
            <p:blipFill>
              <a:blip r:embed="rId196"/>
            </p:blipFill>
            <p:spPr>
              <a:xfrm>
                <a:off x="4933950" y="2317750"/>
                <a:ext cx="12700" cy="19050"/>
              </a:xfrm>
              <a:prstGeom prst="rect"/>
            </p:spPr>
          </p:pic>
        </mc:Fallback>
      </mc:AlternateContent>
      <mc:AlternateContent xmlns:mc="http://schemas.openxmlformats.org/markup-compatibility/2006" xmlns:p14="http://schemas.microsoft.com/office/powerpoint/2010/main">
        <mc:Choice Requires="p14">
          <p:contentPart r:id="rId197" p14:bwMode="auto">
            <p14:nvContentPartPr>
              <p14:cNvPr id="101" name="Ink 100"/>
              <p14:cNvContentPartPr/>
              <p14:nvPr/>
            </p14:nvContentPartPr>
            <p14:xfrm>
              <a:off x="4959350" y="2368550"/>
              <a:ext cx="158750" cy="69850"/>
            </p14:xfrm>
          </p:contentPart>
        </mc:Choice>
        <mc:Fallback xmlns="">
          <p:pic>
            <p:nvPicPr>
              <p:cNvPr id="101" name="Ink 100"/>
            </p:nvPicPr>
            <p:blipFill>
              <a:blip r:embed="rId198"/>
            </p:blipFill>
            <p:spPr>
              <a:xfrm>
                <a:off x="4959350" y="2368550"/>
                <a:ext cx="158750" cy="69850"/>
              </a:xfrm>
              <a:prstGeom prst="rect"/>
            </p:spPr>
          </p:pic>
        </mc:Fallback>
      </mc:AlternateContent>
      <mc:AlternateContent xmlns:mc="http://schemas.openxmlformats.org/markup-compatibility/2006" xmlns:p14="http://schemas.microsoft.com/office/powerpoint/2010/main">
        <mc:Choice Requires="p14">
          <p:contentPart r:id="rId199" p14:bwMode="auto">
            <p14:nvContentPartPr>
              <p14:cNvPr id="102" name="Ink 101"/>
              <p14:cNvContentPartPr/>
              <p14:nvPr/>
            </p14:nvContentPartPr>
            <p14:xfrm>
              <a:off x="4375150" y="2203450"/>
              <a:ext cx="285750" cy="12700"/>
            </p14:xfrm>
          </p:contentPart>
        </mc:Choice>
        <mc:Fallback xmlns="">
          <p:pic>
            <p:nvPicPr>
              <p:cNvPr id="102" name="Ink 101"/>
            </p:nvPicPr>
            <p:blipFill>
              <a:blip r:embed="rId200"/>
            </p:blipFill>
            <p:spPr>
              <a:xfrm>
                <a:off x="4375150" y="2203450"/>
                <a:ext cx="285750" cy="12700"/>
              </a:xfrm>
              <a:prstGeom prst="rect"/>
            </p:spPr>
          </p:pic>
        </mc:Fallback>
      </mc:AlternateContent>
      <mc:AlternateContent xmlns:mc="http://schemas.openxmlformats.org/markup-compatibility/2006" xmlns:p14="http://schemas.microsoft.com/office/powerpoint/2010/main">
        <mc:Choice Requires="p14">
          <p:contentPart r:id="rId201" p14:bwMode="auto">
            <p14:nvContentPartPr>
              <p14:cNvPr id="103" name="Ink 102"/>
              <p14:cNvContentPartPr/>
              <p14:nvPr/>
            </p14:nvContentPartPr>
            <p14:xfrm>
              <a:off x="2540000" y="2114550"/>
              <a:ext cx="88900" cy="95250"/>
            </p14:xfrm>
          </p:contentPart>
        </mc:Choice>
        <mc:Fallback xmlns="">
          <p:pic>
            <p:nvPicPr>
              <p:cNvPr id="103" name="Ink 102"/>
            </p:nvPicPr>
            <p:blipFill>
              <a:blip r:embed="rId202"/>
            </p:blipFill>
            <p:spPr>
              <a:xfrm>
                <a:off x="2540000" y="2114550"/>
                <a:ext cx="88900" cy="95250"/>
              </a:xfrm>
              <a:prstGeom prst="rect"/>
            </p:spPr>
          </p:pic>
        </mc:Fallback>
      </mc:AlternateContent>
      <mc:AlternateContent xmlns:mc="http://schemas.openxmlformats.org/markup-compatibility/2006" xmlns:p14="http://schemas.microsoft.com/office/powerpoint/2010/main">
        <mc:Choice Requires="p14">
          <p:contentPart r:id="rId203" p14:bwMode="auto">
            <p14:nvContentPartPr>
              <p14:cNvPr id="104" name="Ink 103"/>
              <p14:cNvContentPartPr/>
              <p14:nvPr/>
            </p14:nvContentPartPr>
            <p14:xfrm>
              <a:off x="2546350" y="2171700"/>
              <a:ext cx="63500" cy="6350"/>
            </p14:xfrm>
          </p:contentPart>
        </mc:Choice>
        <mc:Fallback xmlns="">
          <p:pic>
            <p:nvPicPr>
              <p:cNvPr id="104" name="Ink 103"/>
            </p:nvPicPr>
            <p:blipFill>
              <a:blip r:embed="rId204"/>
            </p:blipFill>
            <p:spPr>
              <a:xfrm>
                <a:off x="2546350" y="2171700"/>
                <a:ext cx="63500" cy="6350"/>
              </a:xfrm>
              <a:prstGeom prst="rect"/>
            </p:spPr>
          </p:pic>
        </mc:Fallback>
      </mc:AlternateContent>
      <mc:AlternateContent xmlns:mc="http://schemas.openxmlformats.org/markup-compatibility/2006" xmlns:p14="http://schemas.microsoft.com/office/powerpoint/2010/main">
        <mc:Choice Requires="p14">
          <p:contentPart r:id="rId205" p14:bwMode="auto">
            <p14:nvContentPartPr>
              <p14:cNvPr id="105" name="Ink 104"/>
              <p14:cNvContentPartPr/>
              <p14:nvPr/>
            </p14:nvContentPartPr>
            <p14:xfrm>
              <a:off x="2654300" y="2133600"/>
              <a:ext cx="76200" cy="63500"/>
            </p14:xfrm>
          </p:contentPart>
        </mc:Choice>
        <mc:Fallback xmlns="">
          <p:pic>
            <p:nvPicPr>
              <p:cNvPr id="105" name="Ink 104"/>
            </p:nvPicPr>
            <p:blipFill>
              <a:blip r:embed="rId206"/>
            </p:blipFill>
            <p:spPr>
              <a:xfrm>
                <a:off x="2654300" y="2133600"/>
                <a:ext cx="76200" cy="63500"/>
              </a:xfrm>
              <a:prstGeom prst="rect"/>
            </p:spPr>
          </p:pic>
        </mc:Fallback>
      </mc:AlternateContent>
      <mc:AlternateContent xmlns:mc="http://schemas.openxmlformats.org/markup-compatibility/2006" xmlns:p14="http://schemas.microsoft.com/office/powerpoint/2010/main">
        <mc:Choice Requires="p14">
          <p:contentPart r:id="rId207" p14:bwMode="auto">
            <p14:nvContentPartPr>
              <p14:cNvPr id="106" name="Ink 105"/>
              <p14:cNvContentPartPr/>
              <p14:nvPr/>
            </p14:nvContentPartPr>
            <p14:xfrm>
              <a:off x="2730500" y="2108200"/>
              <a:ext cx="82550" cy="101600"/>
            </p14:xfrm>
          </p:contentPart>
        </mc:Choice>
        <mc:Fallback xmlns="">
          <p:pic>
            <p:nvPicPr>
              <p:cNvPr id="106" name="Ink 105"/>
            </p:nvPicPr>
            <p:blipFill>
              <a:blip r:embed="rId208"/>
            </p:blipFill>
            <p:spPr>
              <a:xfrm>
                <a:off x="2730500" y="2108200"/>
                <a:ext cx="82550" cy="101600"/>
              </a:xfrm>
              <a:prstGeom prst="rect"/>
            </p:spPr>
          </p:pic>
        </mc:Fallback>
      </mc:AlternateContent>
      <mc:AlternateContent xmlns:mc="http://schemas.openxmlformats.org/markup-compatibility/2006" xmlns:p14="http://schemas.microsoft.com/office/powerpoint/2010/main">
        <mc:Choice Requires="p14">
          <p:contentPart r:id="rId209" p14:bwMode="auto">
            <p14:nvContentPartPr>
              <p14:cNvPr id="107" name="Ink 106"/>
              <p14:cNvContentPartPr/>
              <p14:nvPr/>
            </p14:nvContentPartPr>
            <p14:xfrm>
              <a:off x="2794000" y="2101850"/>
              <a:ext cx="12700" cy="12700"/>
            </p14:xfrm>
          </p:contentPart>
        </mc:Choice>
        <mc:Fallback xmlns="">
          <p:pic>
            <p:nvPicPr>
              <p:cNvPr id="107" name="Ink 106"/>
            </p:nvPicPr>
            <p:blipFill>
              <a:blip r:embed="rId210"/>
            </p:blipFill>
            <p:spPr>
              <a:xfrm>
                <a:off x="2794000" y="2101850"/>
                <a:ext cx="12700" cy="12700"/>
              </a:xfrm>
              <a:prstGeom prst="rect"/>
            </p:spPr>
          </p:pic>
        </mc:Fallback>
      </mc:AlternateContent>
      <mc:AlternateContent xmlns:mc="http://schemas.openxmlformats.org/markup-compatibility/2006" xmlns:p14="http://schemas.microsoft.com/office/powerpoint/2010/main">
        <mc:Choice Requires="p14">
          <p:contentPart r:id="rId211" p14:bwMode="auto">
            <p14:nvContentPartPr>
              <p14:cNvPr id="108" name="Ink 107"/>
              <p14:cNvContentPartPr/>
              <p14:nvPr/>
            </p14:nvContentPartPr>
            <p14:xfrm>
              <a:off x="2832100" y="2146300"/>
              <a:ext cx="76200" cy="63500"/>
            </p14:xfrm>
          </p:contentPart>
        </mc:Choice>
        <mc:Fallback xmlns="">
          <p:pic>
            <p:nvPicPr>
              <p:cNvPr id="108" name="Ink 107"/>
            </p:nvPicPr>
            <p:blipFill>
              <a:blip r:embed="rId212"/>
            </p:blipFill>
            <p:spPr>
              <a:xfrm>
                <a:off x="2832100" y="2146300"/>
                <a:ext cx="76200" cy="63500"/>
              </a:xfrm>
              <a:prstGeom prst="rect"/>
            </p:spPr>
          </p:pic>
        </mc:Fallback>
      </mc:AlternateContent>
      <mc:AlternateContent xmlns:mc="http://schemas.openxmlformats.org/markup-compatibility/2006" xmlns:p14="http://schemas.microsoft.com/office/powerpoint/2010/main">
        <mc:Choice Requires="p14">
          <p:contentPart r:id="rId213" p14:bwMode="auto">
            <p14:nvContentPartPr>
              <p14:cNvPr id="109" name="Ink 108"/>
              <p14:cNvContentPartPr/>
              <p14:nvPr/>
            </p14:nvContentPartPr>
            <p14:xfrm>
              <a:off x="2914650" y="2146300"/>
              <a:ext cx="95250" cy="44450"/>
            </p14:xfrm>
          </p:contentPart>
        </mc:Choice>
        <mc:Fallback xmlns="">
          <p:pic>
            <p:nvPicPr>
              <p:cNvPr id="109" name="Ink 108"/>
            </p:nvPicPr>
            <p:blipFill>
              <a:blip r:embed="rId214"/>
            </p:blipFill>
            <p:spPr>
              <a:xfrm>
                <a:off x="2914650" y="2146300"/>
                <a:ext cx="95250" cy="44450"/>
              </a:xfrm>
              <a:prstGeom prst="rect"/>
            </p:spPr>
          </p:pic>
        </mc:Fallback>
      </mc:AlternateContent>
      <mc:AlternateContent xmlns:mc="http://schemas.openxmlformats.org/markup-compatibility/2006" xmlns:p14="http://schemas.microsoft.com/office/powerpoint/2010/main">
        <mc:Choice Requires="p14">
          <p:contentPart r:id="rId215" p14:bwMode="auto">
            <p14:nvContentPartPr>
              <p14:cNvPr id="110" name="Ink 109"/>
              <p14:cNvContentPartPr/>
              <p14:nvPr/>
            </p14:nvContentPartPr>
            <p14:xfrm>
              <a:off x="3016250" y="2076450"/>
              <a:ext cx="82550" cy="107950"/>
            </p14:xfrm>
          </p:contentPart>
        </mc:Choice>
        <mc:Fallback xmlns="">
          <p:pic>
            <p:nvPicPr>
              <p:cNvPr id="110" name="Ink 109"/>
            </p:nvPicPr>
            <p:blipFill>
              <a:blip r:embed="rId216"/>
            </p:blipFill>
            <p:spPr>
              <a:xfrm>
                <a:off x="3016250" y="2076450"/>
                <a:ext cx="82550" cy="107950"/>
              </a:xfrm>
              <a:prstGeom prst="rect"/>
            </p:spPr>
          </p:pic>
        </mc:Fallback>
      </mc:AlternateContent>
      <mc:AlternateContent xmlns:mc="http://schemas.openxmlformats.org/markup-compatibility/2006" xmlns:p14="http://schemas.microsoft.com/office/powerpoint/2010/main">
        <mc:Choice Requires="p14">
          <p:contentPart r:id="rId217" p14:bwMode="auto">
            <p14:nvContentPartPr>
              <p14:cNvPr id="111" name="Ink 110"/>
              <p14:cNvContentPartPr/>
              <p14:nvPr/>
            </p14:nvContentPartPr>
            <p14:xfrm>
              <a:off x="3073400" y="2095500"/>
              <a:ext cx="19050" cy="19050"/>
            </p14:xfrm>
          </p:contentPart>
        </mc:Choice>
        <mc:Fallback xmlns="">
          <p:pic>
            <p:nvPicPr>
              <p:cNvPr id="111" name="Ink 110"/>
            </p:nvPicPr>
            <p:blipFill>
              <a:blip r:embed="rId218"/>
            </p:blipFill>
            <p:spPr>
              <a:xfrm>
                <a:off x="3073400" y="2095500"/>
                <a:ext cx="19050" cy="19050"/>
              </a:xfrm>
              <a:prstGeom prst="rect"/>
            </p:spPr>
          </p:pic>
        </mc:Fallback>
      </mc:AlternateContent>
      <mc:AlternateContent xmlns:mc="http://schemas.openxmlformats.org/markup-compatibility/2006" xmlns:p14="http://schemas.microsoft.com/office/powerpoint/2010/main">
        <mc:Choice Requires="p14">
          <p:contentPart r:id="rId219" p14:bwMode="auto">
            <p14:nvContentPartPr>
              <p14:cNvPr id="112" name="Ink 111"/>
              <p14:cNvContentPartPr/>
              <p14:nvPr/>
            </p14:nvContentPartPr>
            <p14:xfrm>
              <a:off x="3136900" y="2127250"/>
              <a:ext cx="133350" cy="50800"/>
            </p14:xfrm>
          </p:contentPart>
        </mc:Choice>
        <mc:Fallback xmlns="">
          <p:pic>
            <p:nvPicPr>
              <p:cNvPr id="112" name="Ink 111"/>
            </p:nvPicPr>
            <p:blipFill>
              <a:blip r:embed="rId220"/>
            </p:blipFill>
            <p:spPr>
              <a:xfrm>
                <a:off x="3136900" y="2127250"/>
                <a:ext cx="133350" cy="50800"/>
              </a:xfrm>
              <a:prstGeom prst="rect"/>
            </p:spPr>
          </p:pic>
        </mc:Fallback>
      </mc:AlternateContent>
      <mc:AlternateContent xmlns:mc="http://schemas.openxmlformats.org/markup-compatibility/2006" xmlns:p14="http://schemas.microsoft.com/office/powerpoint/2010/main">
        <mc:Choice Requires="p14">
          <p:contentPart r:id="rId221" p14:bwMode="auto">
            <p14:nvContentPartPr>
              <p14:cNvPr id="113" name="Ink 112"/>
              <p14:cNvContentPartPr/>
              <p14:nvPr/>
            </p14:nvContentPartPr>
            <p14:xfrm>
              <a:off x="3257550" y="2032000"/>
              <a:ext cx="63500" cy="209550"/>
            </p14:xfrm>
          </p:contentPart>
        </mc:Choice>
        <mc:Fallback xmlns="">
          <p:pic>
            <p:nvPicPr>
              <p:cNvPr id="113" name="Ink 112"/>
            </p:nvPicPr>
            <p:blipFill>
              <a:blip r:embed="rId222"/>
            </p:blipFill>
            <p:spPr>
              <a:xfrm>
                <a:off x="3257550" y="2032000"/>
                <a:ext cx="63500" cy="209550"/>
              </a:xfrm>
              <a:prstGeom prst="rect"/>
            </p:spPr>
          </p:pic>
        </mc:Fallback>
      </mc:AlternateContent>
      <mc:AlternateContent xmlns:mc="http://schemas.openxmlformats.org/markup-compatibility/2006" xmlns:p14="http://schemas.microsoft.com/office/powerpoint/2010/main">
        <mc:Choice Requires="p14">
          <p:contentPart r:id="rId223" p14:bwMode="auto">
            <p14:nvContentPartPr>
              <p14:cNvPr id="114" name="Ink 113"/>
              <p14:cNvContentPartPr/>
              <p14:nvPr/>
            </p14:nvContentPartPr>
            <p14:xfrm>
              <a:off x="2457450" y="2051050"/>
              <a:ext cx="139700" cy="203200"/>
            </p14:xfrm>
          </p:contentPart>
        </mc:Choice>
        <mc:Fallback xmlns="">
          <p:pic>
            <p:nvPicPr>
              <p:cNvPr id="114" name="Ink 113"/>
            </p:nvPicPr>
            <p:blipFill>
              <a:blip r:embed="rId224"/>
            </p:blipFill>
            <p:spPr>
              <a:xfrm>
                <a:off x="2457450" y="2051050"/>
                <a:ext cx="139700" cy="203200"/>
              </a:xfrm>
              <a:prstGeom prst="rect"/>
            </p:spPr>
          </p:pic>
        </mc:Fallback>
      </mc:AlternateContent>
      <mc:AlternateContent xmlns:mc="http://schemas.openxmlformats.org/markup-compatibility/2006" xmlns:p14="http://schemas.microsoft.com/office/powerpoint/2010/main">
        <mc:Choice Requires="p14">
          <p:contentPart r:id="rId225" p14:bwMode="auto">
            <p14:nvContentPartPr>
              <p14:cNvPr id="115" name="Ink 114"/>
              <p14:cNvContentPartPr/>
              <p14:nvPr/>
            </p14:nvContentPartPr>
            <p14:xfrm>
              <a:off x="1739900" y="3155950"/>
              <a:ext cx="3035300" cy="69850"/>
            </p14:xfrm>
          </p:contentPart>
        </mc:Choice>
        <mc:Fallback xmlns="">
          <p:pic>
            <p:nvPicPr>
              <p:cNvPr id="115" name="Ink 114"/>
            </p:nvPicPr>
            <p:blipFill>
              <a:blip r:embed="rId226"/>
            </p:blipFill>
            <p:spPr>
              <a:xfrm>
                <a:off x="1739900" y="3155950"/>
                <a:ext cx="3035300" cy="69850"/>
              </a:xfrm>
              <a:prstGeom prst="rect"/>
            </p:spPr>
          </p:pic>
        </mc:Fallback>
      </mc:AlternateContent>
      <mc:AlternateContent xmlns:mc="http://schemas.openxmlformats.org/markup-compatibility/2006" xmlns:p14="http://schemas.microsoft.com/office/powerpoint/2010/main">
        <mc:Choice Requires="p14">
          <p:contentPart r:id="rId227" p14:bwMode="auto">
            <p14:nvContentPartPr>
              <p14:cNvPr id="116" name="Ink 115"/>
              <p14:cNvContentPartPr/>
              <p14:nvPr/>
            </p14:nvContentPartPr>
            <p14:xfrm>
              <a:off x="1714500" y="3079750"/>
              <a:ext cx="120650" cy="114300"/>
            </p14:xfrm>
          </p:contentPart>
        </mc:Choice>
        <mc:Fallback xmlns="">
          <p:pic>
            <p:nvPicPr>
              <p:cNvPr id="116" name="Ink 115"/>
            </p:nvPicPr>
            <p:blipFill>
              <a:blip r:embed="rId228"/>
            </p:blipFill>
            <p:spPr>
              <a:xfrm>
                <a:off x="1714500" y="3079750"/>
                <a:ext cx="120650" cy="114300"/>
              </a:xfrm>
              <a:prstGeom prst="rect"/>
            </p:spPr>
          </p:pic>
        </mc:Fallback>
      </mc:AlternateContent>
      <mc:AlternateContent xmlns:mc="http://schemas.openxmlformats.org/markup-compatibility/2006" xmlns:p14="http://schemas.microsoft.com/office/powerpoint/2010/main">
        <mc:Choice Requires="p14">
          <p:contentPart r:id="rId229" p14:bwMode="auto">
            <p14:nvContentPartPr>
              <p14:cNvPr id="117" name="Ink 116"/>
              <p14:cNvContentPartPr/>
              <p14:nvPr/>
            </p14:nvContentPartPr>
            <p14:xfrm>
              <a:off x="1727200" y="3194050"/>
              <a:ext cx="101600" cy="120650"/>
            </p14:xfrm>
          </p:contentPart>
        </mc:Choice>
        <mc:Fallback xmlns="">
          <p:pic>
            <p:nvPicPr>
              <p:cNvPr id="117" name="Ink 116"/>
            </p:nvPicPr>
            <p:blipFill>
              <a:blip r:embed="rId230"/>
            </p:blipFill>
            <p:spPr>
              <a:xfrm>
                <a:off x="1727200" y="3194050"/>
                <a:ext cx="101600" cy="120650"/>
              </a:xfrm>
              <a:prstGeom prst="rect"/>
            </p:spPr>
          </p:pic>
        </mc:Fallback>
      </mc:AlternateContent>
      <mc:AlternateContent xmlns:mc="http://schemas.openxmlformats.org/markup-compatibility/2006" xmlns:p14="http://schemas.microsoft.com/office/powerpoint/2010/main">
        <mc:Choice Requires="p14">
          <p:contentPart r:id="rId231" p14:bwMode="auto">
            <p14:nvContentPartPr>
              <p14:cNvPr id="118" name="Ink 117"/>
              <p14:cNvContentPartPr/>
              <p14:nvPr/>
            </p14:nvContentPartPr>
            <p14:xfrm>
              <a:off x="2051050" y="3289300"/>
              <a:ext cx="76200" cy="222250"/>
            </p14:xfrm>
          </p:contentPart>
        </mc:Choice>
        <mc:Fallback xmlns="">
          <p:pic>
            <p:nvPicPr>
              <p:cNvPr id="118" name="Ink 117"/>
            </p:nvPicPr>
            <p:blipFill>
              <a:blip r:embed="rId232"/>
            </p:blipFill>
            <p:spPr>
              <a:xfrm>
                <a:off x="2051050" y="3289300"/>
                <a:ext cx="76200" cy="222250"/>
              </a:xfrm>
              <a:prstGeom prst="rect"/>
            </p:spPr>
          </p:pic>
        </mc:Fallback>
      </mc:AlternateContent>
      <mc:AlternateContent xmlns:mc="http://schemas.openxmlformats.org/markup-compatibility/2006" xmlns:p14="http://schemas.microsoft.com/office/powerpoint/2010/main">
        <mc:Choice Requires="p14">
          <p:contentPart r:id="rId233" p14:bwMode="auto">
            <p14:nvContentPartPr>
              <p14:cNvPr id="119" name="Ink 118"/>
              <p14:cNvContentPartPr/>
              <p14:nvPr/>
            </p14:nvContentPartPr>
            <p14:xfrm>
              <a:off x="1987550" y="3390900"/>
              <a:ext cx="228600" cy="95250"/>
            </p14:xfrm>
          </p:contentPart>
        </mc:Choice>
        <mc:Fallback xmlns="">
          <p:pic>
            <p:nvPicPr>
              <p:cNvPr id="119" name="Ink 118"/>
            </p:nvPicPr>
            <p:blipFill>
              <a:blip r:embed="rId234"/>
            </p:blipFill>
            <p:spPr>
              <a:xfrm>
                <a:off x="1987550" y="3390900"/>
                <a:ext cx="228600" cy="95250"/>
              </a:xfrm>
              <a:prstGeom prst="rect"/>
            </p:spPr>
          </p:pic>
        </mc:Fallback>
      </mc:AlternateContent>
      <mc:AlternateContent xmlns:mc="http://schemas.openxmlformats.org/markup-compatibility/2006" xmlns:p14="http://schemas.microsoft.com/office/powerpoint/2010/main">
        <mc:Choice Requires="p14">
          <p:contentPart r:id="rId235" p14:bwMode="auto">
            <p14:nvContentPartPr>
              <p14:cNvPr id="120" name="Ink 119"/>
              <p14:cNvContentPartPr/>
              <p14:nvPr/>
            </p14:nvContentPartPr>
            <p14:xfrm>
              <a:off x="2184400" y="3390900"/>
              <a:ext cx="107950" cy="88900"/>
            </p14:xfrm>
          </p:contentPart>
        </mc:Choice>
        <mc:Fallback xmlns="">
          <p:pic>
            <p:nvPicPr>
              <p:cNvPr id="120" name="Ink 119"/>
            </p:nvPicPr>
            <p:blipFill>
              <a:blip r:embed="rId236"/>
            </p:blipFill>
            <p:spPr>
              <a:xfrm>
                <a:off x="2184400" y="3390900"/>
                <a:ext cx="107950" cy="88900"/>
              </a:xfrm>
              <a:prstGeom prst="rect"/>
            </p:spPr>
          </p:pic>
        </mc:Fallback>
      </mc:AlternateContent>
      <mc:AlternateContent xmlns:mc="http://schemas.openxmlformats.org/markup-compatibility/2006" xmlns:p14="http://schemas.microsoft.com/office/powerpoint/2010/main">
        <mc:Choice Requires="p14">
          <p:contentPart r:id="rId237" p14:bwMode="auto">
            <p14:nvContentPartPr>
              <p14:cNvPr id="121" name="Ink 120"/>
              <p14:cNvContentPartPr/>
              <p14:nvPr/>
            </p14:nvContentPartPr>
            <p14:xfrm>
              <a:off x="2266950" y="3314700"/>
              <a:ext cx="88900" cy="165100"/>
            </p14:xfrm>
          </p:contentPart>
        </mc:Choice>
        <mc:Fallback xmlns="">
          <p:pic>
            <p:nvPicPr>
              <p:cNvPr id="121" name="Ink 120"/>
            </p:nvPicPr>
            <p:blipFill>
              <a:blip r:embed="rId238"/>
            </p:blipFill>
            <p:spPr>
              <a:xfrm>
                <a:off x="2266950" y="3314700"/>
                <a:ext cx="88900" cy="165100"/>
              </a:xfrm>
              <a:prstGeom prst="rect"/>
            </p:spPr>
          </p:pic>
        </mc:Fallback>
      </mc:AlternateContent>
      <mc:AlternateContent xmlns:mc="http://schemas.openxmlformats.org/markup-compatibility/2006" xmlns:p14="http://schemas.microsoft.com/office/powerpoint/2010/main">
        <mc:Choice Requires="p14">
          <p:contentPart r:id="rId239" p14:bwMode="auto">
            <p14:nvContentPartPr>
              <p14:cNvPr id="122" name="Ink 121"/>
              <p14:cNvContentPartPr/>
              <p14:nvPr/>
            </p14:nvContentPartPr>
            <p14:xfrm>
              <a:off x="2463800" y="3321050"/>
              <a:ext cx="107950" cy="184150"/>
            </p14:xfrm>
          </p:contentPart>
        </mc:Choice>
        <mc:Fallback xmlns="">
          <p:pic>
            <p:nvPicPr>
              <p:cNvPr id="122" name="Ink 121"/>
            </p:nvPicPr>
            <p:blipFill>
              <a:blip r:embed="rId240"/>
            </p:blipFill>
            <p:spPr>
              <a:xfrm>
                <a:off x="2463800" y="3321050"/>
                <a:ext cx="107950" cy="184150"/>
              </a:xfrm>
              <a:prstGeom prst="rect"/>
            </p:spPr>
          </p:pic>
        </mc:Fallback>
      </mc:AlternateContent>
      <mc:AlternateContent xmlns:mc="http://schemas.openxmlformats.org/markup-compatibility/2006" xmlns:p14="http://schemas.microsoft.com/office/powerpoint/2010/main">
        <mc:Choice Requires="p14">
          <p:contentPart r:id="rId241" p14:bwMode="auto">
            <p14:nvContentPartPr>
              <p14:cNvPr id="123" name="Ink 122"/>
              <p14:cNvContentPartPr/>
              <p14:nvPr/>
            </p14:nvContentPartPr>
            <p14:xfrm>
              <a:off x="2565400" y="3403600"/>
              <a:ext cx="107950" cy="88900"/>
            </p14:xfrm>
          </p:contentPart>
        </mc:Choice>
        <mc:Fallback xmlns="">
          <p:pic>
            <p:nvPicPr>
              <p:cNvPr id="123" name="Ink 122"/>
            </p:nvPicPr>
            <p:blipFill>
              <a:blip r:embed="rId242"/>
            </p:blipFill>
            <p:spPr>
              <a:xfrm>
                <a:off x="2565400" y="3403600"/>
                <a:ext cx="107950" cy="88900"/>
              </a:xfrm>
              <a:prstGeom prst="rect"/>
            </p:spPr>
          </p:pic>
        </mc:Fallback>
      </mc:AlternateContent>
      <mc:AlternateContent xmlns:mc="http://schemas.openxmlformats.org/markup-compatibility/2006" xmlns:p14="http://schemas.microsoft.com/office/powerpoint/2010/main">
        <mc:Choice Requires="p14">
          <p:contentPart r:id="rId243" p14:bwMode="auto">
            <p14:nvContentPartPr>
              <p14:cNvPr id="124" name="Ink 123"/>
              <p14:cNvContentPartPr/>
              <p14:nvPr/>
            </p14:nvContentPartPr>
            <p14:xfrm>
              <a:off x="2698750" y="3327400"/>
              <a:ext cx="241300" cy="171450"/>
            </p14:xfrm>
          </p:contentPart>
        </mc:Choice>
        <mc:Fallback xmlns="">
          <p:pic>
            <p:nvPicPr>
              <p:cNvPr id="124" name="Ink 123"/>
            </p:nvPicPr>
            <p:blipFill>
              <a:blip r:embed="rId244"/>
            </p:blipFill>
            <p:spPr>
              <a:xfrm>
                <a:off x="2698750" y="3327400"/>
                <a:ext cx="241300" cy="171450"/>
              </a:xfrm>
              <a:prstGeom prst="rect"/>
            </p:spPr>
          </p:pic>
        </mc:Fallback>
      </mc:AlternateContent>
      <mc:AlternateContent xmlns:mc="http://schemas.openxmlformats.org/markup-compatibility/2006" xmlns:p14="http://schemas.microsoft.com/office/powerpoint/2010/main">
        <mc:Choice Requires="p14">
          <p:contentPart r:id="rId245" p14:bwMode="auto">
            <p14:nvContentPartPr>
              <p14:cNvPr id="125" name="Ink 124"/>
              <p14:cNvContentPartPr/>
              <p14:nvPr/>
            </p14:nvContentPartPr>
            <p14:xfrm>
              <a:off x="3048000" y="3371850"/>
              <a:ext cx="266700" cy="203200"/>
            </p14:xfrm>
          </p:contentPart>
        </mc:Choice>
        <mc:Fallback xmlns="">
          <p:pic>
            <p:nvPicPr>
              <p:cNvPr id="125" name="Ink 124"/>
            </p:nvPicPr>
            <p:blipFill>
              <a:blip r:embed="rId246"/>
            </p:blipFill>
            <p:spPr>
              <a:xfrm>
                <a:off x="3048000" y="3371850"/>
                <a:ext cx="266700" cy="203200"/>
              </a:xfrm>
              <a:prstGeom prst="rect"/>
            </p:spPr>
          </p:pic>
        </mc:Fallback>
      </mc:AlternateContent>
      <mc:AlternateContent xmlns:mc="http://schemas.openxmlformats.org/markup-compatibility/2006" xmlns:p14="http://schemas.microsoft.com/office/powerpoint/2010/main">
        <mc:Choice Requires="p14">
          <p:contentPart r:id="rId247" p14:bwMode="auto">
            <p14:nvContentPartPr>
              <p14:cNvPr id="126" name="Ink 125"/>
              <p14:cNvContentPartPr/>
              <p14:nvPr/>
            </p14:nvContentPartPr>
            <p14:xfrm>
              <a:off x="3371850" y="3378200"/>
              <a:ext cx="82550" cy="209550"/>
            </p14:xfrm>
          </p:contentPart>
        </mc:Choice>
        <mc:Fallback xmlns="">
          <p:pic>
            <p:nvPicPr>
              <p:cNvPr id="126" name="Ink 125"/>
            </p:nvPicPr>
            <p:blipFill>
              <a:blip r:embed="rId248"/>
            </p:blipFill>
            <p:spPr>
              <a:xfrm>
                <a:off x="3371850" y="3378200"/>
                <a:ext cx="82550" cy="209550"/>
              </a:xfrm>
              <a:prstGeom prst="rect"/>
            </p:spPr>
          </p:pic>
        </mc:Fallback>
      </mc:AlternateContent>
      <mc:AlternateContent xmlns:mc="http://schemas.openxmlformats.org/markup-compatibility/2006" xmlns:p14="http://schemas.microsoft.com/office/powerpoint/2010/main">
        <mc:Choice Requires="p14">
          <p:contentPart r:id="rId249" p14:bwMode="auto">
            <p14:nvContentPartPr>
              <p14:cNvPr id="127" name="Ink 126"/>
              <p14:cNvContentPartPr/>
              <p14:nvPr/>
            </p14:nvContentPartPr>
            <p14:xfrm>
              <a:off x="3498850" y="3308350"/>
              <a:ext cx="431800" cy="342900"/>
            </p14:xfrm>
          </p:contentPart>
        </mc:Choice>
        <mc:Fallback xmlns="">
          <p:pic>
            <p:nvPicPr>
              <p:cNvPr id="127" name="Ink 126"/>
            </p:nvPicPr>
            <p:blipFill>
              <a:blip r:embed="rId250"/>
            </p:blipFill>
            <p:spPr>
              <a:xfrm>
                <a:off x="3498850" y="3308350"/>
                <a:ext cx="431800" cy="342900"/>
              </a:xfrm>
              <a:prstGeom prst="rect"/>
            </p:spPr>
          </p:pic>
        </mc:Fallback>
      </mc:AlternateContent>
      <mc:AlternateContent xmlns:mc="http://schemas.openxmlformats.org/markup-compatibility/2006" xmlns:p14="http://schemas.microsoft.com/office/powerpoint/2010/main">
        <mc:Choice Requires="p14">
          <p:contentPart r:id="rId251" p14:bwMode="auto">
            <p14:nvContentPartPr>
              <p14:cNvPr id="128" name="Ink 127"/>
              <p14:cNvContentPartPr/>
              <p14:nvPr/>
            </p14:nvContentPartPr>
            <p14:xfrm>
              <a:off x="3886200" y="3397250"/>
              <a:ext cx="133350" cy="95250"/>
            </p14:xfrm>
          </p:contentPart>
        </mc:Choice>
        <mc:Fallback xmlns="">
          <p:pic>
            <p:nvPicPr>
              <p:cNvPr id="128" name="Ink 127"/>
            </p:nvPicPr>
            <p:blipFill>
              <a:blip r:embed="rId252"/>
            </p:blipFill>
            <p:spPr>
              <a:xfrm>
                <a:off x="3886200" y="3397250"/>
                <a:ext cx="133350" cy="95250"/>
              </a:xfrm>
              <a:prstGeom prst="rect"/>
            </p:spPr>
          </p:pic>
        </mc:Fallback>
      </mc:AlternateContent>
      <mc:AlternateContent xmlns:mc="http://schemas.openxmlformats.org/markup-compatibility/2006" xmlns:p14="http://schemas.microsoft.com/office/powerpoint/2010/main">
        <mc:Choice Requires="p14">
          <p:contentPart r:id="rId253" p14:bwMode="auto">
            <p14:nvContentPartPr>
              <p14:cNvPr id="129" name="Ink 128"/>
              <p14:cNvContentPartPr/>
              <p14:nvPr/>
            </p14:nvContentPartPr>
            <p14:xfrm>
              <a:off x="4032250" y="3352800"/>
              <a:ext cx="50800" cy="19050"/>
            </p14:xfrm>
          </p:contentPart>
        </mc:Choice>
        <mc:Fallback xmlns="">
          <p:pic>
            <p:nvPicPr>
              <p:cNvPr id="129" name="Ink 128"/>
            </p:nvPicPr>
            <p:blipFill>
              <a:blip r:embed="rId254"/>
            </p:blipFill>
            <p:spPr>
              <a:xfrm>
                <a:off x="4032250" y="3352800"/>
                <a:ext cx="50800" cy="19050"/>
              </a:xfrm>
              <a:prstGeom prst="rect"/>
            </p:spPr>
          </p:pic>
        </mc:Fallback>
      </mc:AlternateContent>
      <mc:AlternateContent xmlns:mc="http://schemas.openxmlformats.org/markup-compatibility/2006" xmlns:p14="http://schemas.microsoft.com/office/powerpoint/2010/main">
        <mc:Choice Requires="p14">
          <p:contentPart r:id="rId255" p14:bwMode="auto">
            <p14:nvContentPartPr>
              <p14:cNvPr id="130" name="Ink 129"/>
              <p14:cNvContentPartPr/>
              <p14:nvPr/>
            </p14:nvContentPartPr>
            <p14:xfrm>
              <a:off x="4057650" y="3384550"/>
              <a:ext cx="298450" cy="88900"/>
            </p14:xfrm>
          </p:contentPart>
        </mc:Choice>
        <mc:Fallback xmlns="">
          <p:pic>
            <p:nvPicPr>
              <p:cNvPr id="130" name="Ink 129"/>
            </p:nvPicPr>
            <p:blipFill>
              <a:blip r:embed="rId256"/>
            </p:blipFill>
            <p:spPr>
              <a:xfrm>
                <a:off x="4057650" y="3384550"/>
                <a:ext cx="298450" cy="88900"/>
              </a:xfrm>
              <a:prstGeom prst="rect"/>
            </p:spPr>
          </p:pic>
        </mc:Fallback>
      </mc:AlternateContent>
      <mc:AlternateContent xmlns:mc="http://schemas.openxmlformats.org/markup-compatibility/2006" xmlns:p14="http://schemas.microsoft.com/office/powerpoint/2010/main">
        <mc:Choice Requires="p14">
          <p:contentPart r:id="rId257" p14:bwMode="auto">
            <p14:nvContentPartPr>
              <p14:cNvPr id="131" name="Ink 130"/>
              <p14:cNvContentPartPr/>
              <p14:nvPr/>
            </p14:nvContentPartPr>
            <p14:xfrm>
              <a:off x="2152650" y="3035300"/>
              <a:ext cx="95250" cy="133350"/>
            </p14:xfrm>
          </p:contentPart>
        </mc:Choice>
        <mc:Fallback xmlns="">
          <p:pic>
            <p:nvPicPr>
              <p:cNvPr id="131" name="Ink 130"/>
            </p:nvPicPr>
            <p:blipFill>
              <a:blip r:embed="rId258"/>
            </p:blipFill>
            <p:spPr>
              <a:xfrm>
                <a:off x="2152650" y="3035300"/>
                <a:ext cx="95250" cy="133350"/>
              </a:xfrm>
              <a:prstGeom prst="rect"/>
            </p:spPr>
          </p:pic>
        </mc:Fallback>
      </mc:AlternateContent>
      <mc:AlternateContent xmlns:mc="http://schemas.openxmlformats.org/markup-compatibility/2006" xmlns:p14="http://schemas.microsoft.com/office/powerpoint/2010/main">
        <mc:Choice Requires="p14">
          <p:contentPart r:id="rId259" p14:bwMode="auto">
            <p14:nvContentPartPr>
              <p14:cNvPr id="132" name="Ink 131"/>
              <p14:cNvContentPartPr/>
              <p14:nvPr/>
            </p14:nvContentPartPr>
            <p14:xfrm>
              <a:off x="2171700" y="3086100"/>
              <a:ext cx="69850" cy="31750"/>
            </p14:xfrm>
          </p:contentPart>
        </mc:Choice>
        <mc:Fallback xmlns="">
          <p:pic>
            <p:nvPicPr>
              <p:cNvPr id="132" name="Ink 131"/>
            </p:nvPicPr>
            <p:blipFill>
              <a:blip r:embed="rId260"/>
            </p:blipFill>
            <p:spPr>
              <a:xfrm>
                <a:off x="2171700" y="3086100"/>
                <a:ext cx="69850" cy="31750"/>
              </a:xfrm>
              <a:prstGeom prst="rect"/>
            </p:spPr>
          </p:pic>
        </mc:Fallback>
      </mc:AlternateContent>
      <mc:AlternateContent xmlns:mc="http://schemas.openxmlformats.org/markup-compatibility/2006" xmlns:p14="http://schemas.microsoft.com/office/powerpoint/2010/main">
        <mc:Choice Requires="p14">
          <p:contentPart r:id="rId261" p14:bwMode="auto">
            <p14:nvContentPartPr>
              <p14:cNvPr id="133" name="Ink 132"/>
              <p14:cNvContentPartPr/>
              <p14:nvPr/>
            </p14:nvContentPartPr>
            <p14:xfrm>
              <a:off x="2165350" y="3016250"/>
              <a:ext cx="82550" cy="25400"/>
            </p14:xfrm>
          </p:contentPart>
        </mc:Choice>
        <mc:Fallback xmlns="">
          <p:pic>
            <p:nvPicPr>
              <p:cNvPr id="133" name="Ink 132"/>
            </p:nvPicPr>
            <p:blipFill>
              <a:blip r:embed="rId262"/>
            </p:blipFill>
            <p:spPr>
              <a:xfrm>
                <a:off x="2165350" y="3016250"/>
                <a:ext cx="82550" cy="25400"/>
              </a:xfrm>
              <a:prstGeom prst="rect"/>
            </p:spPr>
          </p:pic>
        </mc:Fallback>
      </mc:AlternateContent>
      <mc:AlternateContent xmlns:mc="http://schemas.openxmlformats.org/markup-compatibility/2006" xmlns:p14="http://schemas.microsoft.com/office/powerpoint/2010/main">
        <mc:Choice Requires="p14">
          <p:contentPart r:id="rId263" p14:bwMode="auto">
            <p14:nvContentPartPr>
              <p14:cNvPr id="134" name="Ink 133"/>
              <p14:cNvContentPartPr/>
              <p14:nvPr/>
            </p14:nvContentPartPr>
            <p14:xfrm>
              <a:off x="2273300" y="3054350"/>
              <a:ext cx="349250" cy="95250"/>
            </p14:xfrm>
          </p:contentPart>
        </mc:Choice>
        <mc:Fallback xmlns="">
          <p:pic>
            <p:nvPicPr>
              <p:cNvPr id="134" name="Ink 133"/>
            </p:nvPicPr>
            <p:blipFill>
              <a:blip r:embed="rId264"/>
            </p:blipFill>
            <p:spPr>
              <a:xfrm>
                <a:off x="2273300" y="3054350"/>
                <a:ext cx="349250" cy="95250"/>
              </a:xfrm>
              <a:prstGeom prst="rect"/>
            </p:spPr>
          </p:pic>
        </mc:Fallback>
      </mc:AlternateContent>
      <mc:AlternateContent xmlns:mc="http://schemas.openxmlformats.org/markup-compatibility/2006" xmlns:p14="http://schemas.microsoft.com/office/powerpoint/2010/main">
        <mc:Choice Requires="p14">
          <p:contentPart r:id="rId265" p14:bwMode="auto">
            <p14:nvContentPartPr>
              <p14:cNvPr id="135" name="Ink 134"/>
              <p14:cNvContentPartPr/>
              <p14:nvPr/>
            </p14:nvContentPartPr>
            <p14:xfrm>
              <a:off x="2743200" y="3054350"/>
              <a:ext cx="177800" cy="12700"/>
            </p14:xfrm>
          </p:contentPart>
        </mc:Choice>
        <mc:Fallback xmlns="">
          <p:pic>
            <p:nvPicPr>
              <p:cNvPr id="135" name="Ink 134"/>
            </p:nvPicPr>
            <p:blipFill>
              <a:blip r:embed="rId266"/>
            </p:blipFill>
            <p:spPr>
              <a:xfrm>
                <a:off x="2743200" y="3054350"/>
                <a:ext cx="177800" cy="12700"/>
              </a:xfrm>
              <a:prstGeom prst="rect"/>
            </p:spPr>
          </p:pic>
        </mc:Fallback>
      </mc:AlternateContent>
      <mc:AlternateContent xmlns:mc="http://schemas.openxmlformats.org/markup-compatibility/2006" xmlns:p14="http://schemas.microsoft.com/office/powerpoint/2010/main">
        <mc:Choice Requires="p14">
          <p:contentPart r:id="rId267" p14:bwMode="auto">
            <p14:nvContentPartPr>
              <p14:cNvPr id="136" name="Ink 135"/>
              <p14:cNvContentPartPr/>
              <p14:nvPr/>
            </p14:nvContentPartPr>
            <p14:xfrm>
              <a:off x="2870200" y="3028950"/>
              <a:ext cx="63500" cy="88900"/>
            </p14:xfrm>
          </p:contentPart>
        </mc:Choice>
        <mc:Fallback xmlns="">
          <p:pic>
            <p:nvPicPr>
              <p:cNvPr id="136" name="Ink 135"/>
            </p:nvPicPr>
            <p:blipFill>
              <a:blip r:embed="rId268"/>
            </p:blipFill>
            <p:spPr>
              <a:xfrm>
                <a:off x="2870200" y="3028950"/>
                <a:ext cx="63500" cy="88900"/>
              </a:xfrm>
              <a:prstGeom prst="rect"/>
            </p:spPr>
          </p:pic>
        </mc:Fallback>
      </mc:AlternateContent>
      <mc:AlternateContent xmlns:mc="http://schemas.openxmlformats.org/markup-compatibility/2006" xmlns:p14="http://schemas.microsoft.com/office/powerpoint/2010/main">
        <mc:Choice Requires="p14">
          <p:contentPart r:id="rId269" p14:bwMode="auto">
            <p14:nvContentPartPr>
              <p14:cNvPr id="137" name="Ink 136"/>
              <p14:cNvContentPartPr/>
              <p14:nvPr/>
            </p14:nvContentPartPr>
            <p14:xfrm>
              <a:off x="2755900" y="3035300"/>
              <a:ext cx="12700" cy="6350"/>
            </p14:xfrm>
          </p:contentPart>
        </mc:Choice>
        <mc:Fallback xmlns="">
          <p:pic>
            <p:nvPicPr>
              <p:cNvPr id="137" name="Ink 136"/>
            </p:nvPicPr>
            <p:blipFill>
              <a:blip r:embed="rId270"/>
            </p:blipFill>
            <p:spPr>
              <a:xfrm>
                <a:off x="2755900" y="3035300"/>
                <a:ext cx="12700" cy="6350"/>
              </a:xfrm>
              <a:prstGeom prst="rect"/>
            </p:spPr>
          </p:pic>
        </mc:Fallback>
      </mc:AlternateContent>
      <mc:AlternateContent xmlns:mc="http://schemas.openxmlformats.org/markup-compatibility/2006" xmlns:p14="http://schemas.microsoft.com/office/powerpoint/2010/main">
        <mc:Choice Requires="p14">
          <p:contentPart r:id="rId271" p14:bwMode="auto">
            <p14:nvContentPartPr>
              <p14:cNvPr id="138" name="Ink 137"/>
              <p14:cNvContentPartPr/>
              <p14:nvPr/>
            </p14:nvContentPartPr>
            <p14:xfrm>
              <a:off x="2800350" y="3022600"/>
              <a:ext cx="114300" cy="63500"/>
            </p14:xfrm>
          </p:contentPart>
        </mc:Choice>
        <mc:Fallback xmlns="">
          <p:pic>
            <p:nvPicPr>
              <p:cNvPr id="138" name="Ink 137"/>
            </p:nvPicPr>
            <p:blipFill>
              <a:blip r:embed="rId272"/>
            </p:blipFill>
            <p:spPr>
              <a:xfrm>
                <a:off x="2800350" y="3022600"/>
                <a:ext cx="114300" cy="63500"/>
              </a:xfrm>
              <a:prstGeom prst="rect"/>
            </p:spPr>
          </p:pic>
        </mc:Fallback>
      </mc:AlternateContent>
      <mc:AlternateContent xmlns:mc="http://schemas.openxmlformats.org/markup-compatibility/2006" xmlns:p14="http://schemas.microsoft.com/office/powerpoint/2010/main">
        <mc:Choice Requires="p14">
          <p:contentPart r:id="rId273" p14:bwMode="auto">
            <p14:nvContentPartPr>
              <p14:cNvPr id="139" name="Ink 138"/>
              <p14:cNvContentPartPr/>
              <p14:nvPr/>
            </p14:nvContentPartPr>
            <p14:xfrm>
              <a:off x="2997200" y="3048000"/>
              <a:ext cx="50800" cy="133350"/>
            </p14:xfrm>
          </p:contentPart>
        </mc:Choice>
        <mc:Fallback xmlns="">
          <p:pic>
            <p:nvPicPr>
              <p:cNvPr id="139" name="Ink 138"/>
            </p:nvPicPr>
            <p:blipFill>
              <a:blip r:embed="rId274"/>
            </p:blipFill>
            <p:spPr>
              <a:xfrm>
                <a:off x="2997200" y="3048000"/>
                <a:ext cx="50800" cy="133350"/>
              </a:xfrm>
              <a:prstGeom prst="rect"/>
            </p:spPr>
          </p:pic>
        </mc:Fallback>
      </mc:AlternateContent>
      <mc:AlternateContent xmlns:mc="http://schemas.openxmlformats.org/markup-compatibility/2006" xmlns:p14="http://schemas.microsoft.com/office/powerpoint/2010/main">
        <mc:Choice Requires="p14">
          <p:contentPart r:id="rId275" p14:bwMode="auto">
            <p14:nvContentPartPr>
              <p14:cNvPr id="140" name="Ink 139"/>
              <p14:cNvContentPartPr/>
              <p14:nvPr/>
            </p14:nvContentPartPr>
            <p14:xfrm>
              <a:off x="3162300" y="2933700"/>
              <a:ext cx="285750" cy="234950"/>
            </p14:xfrm>
          </p:contentPart>
        </mc:Choice>
        <mc:Fallback xmlns="">
          <p:pic>
            <p:nvPicPr>
              <p:cNvPr id="140" name="Ink 139"/>
            </p:nvPicPr>
            <p:blipFill>
              <a:blip r:embed="rId276"/>
            </p:blipFill>
            <p:spPr>
              <a:xfrm>
                <a:off x="3162300" y="2933700"/>
                <a:ext cx="285750" cy="234950"/>
              </a:xfrm>
              <a:prstGeom prst="rect"/>
            </p:spPr>
          </p:pic>
        </mc:Fallback>
      </mc:AlternateContent>
      <mc:AlternateContent xmlns:mc="http://schemas.openxmlformats.org/markup-compatibility/2006" xmlns:p14="http://schemas.microsoft.com/office/powerpoint/2010/main">
        <mc:Choice Requires="p14">
          <p:contentPart r:id="rId277" p14:bwMode="auto">
            <p14:nvContentPartPr>
              <p14:cNvPr id="141" name="Ink 140"/>
              <p14:cNvContentPartPr/>
              <p14:nvPr/>
            </p14:nvContentPartPr>
            <p14:xfrm>
              <a:off x="3435350" y="2921000"/>
              <a:ext cx="19050" cy="25400"/>
            </p14:xfrm>
          </p:contentPart>
        </mc:Choice>
        <mc:Fallback xmlns="">
          <p:pic>
            <p:nvPicPr>
              <p:cNvPr id="141" name="Ink 140"/>
            </p:nvPicPr>
            <p:blipFill>
              <a:blip r:embed="rId278"/>
            </p:blipFill>
            <p:spPr>
              <a:xfrm>
                <a:off x="3435350" y="2921000"/>
                <a:ext cx="19050" cy="25400"/>
              </a:xfrm>
              <a:prstGeom prst="rect"/>
            </p:spPr>
          </p:pic>
        </mc:Fallback>
      </mc:AlternateContent>
      <mc:AlternateContent xmlns:mc="http://schemas.openxmlformats.org/markup-compatibility/2006" xmlns:p14="http://schemas.microsoft.com/office/powerpoint/2010/main">
        <mc:Choice Requires="p14">
          <p:contentPart r:id="rId279" p14:bwMode="auto">
            <p14:nvContentPartPr>
              <p14:cNvPr id="142" name="Ink 141"/>
              <p14:cNvContentPartPr/>
              <p14:nvPr/>
            </p14:nvContentPartPr>
            <p14:xfrm>
              <a:off x="3505200" y="2997200"/>
              <a:ext cx="63500" cy="76200"/>
            </p14:xfrm>
          </p:contentPart>
        </mc:Choice>
        <mc:Fallback xmlns="">
          <p:pic>
            <p:nvPicPr>
              <p:cNvPr id="142" name="Ink 141"/>
            </p:nvPicPr>
            <p:blipFill>
              <a:blip r:embed="rId280"/>
            </p:blipFill>
            <p:spPr>
              <a:xfrm>
                <a:off x="3505200" y="2997200"/>
                <a:ext cx="63500" cy="76200"/>
              </a:xfrm>
              <a:prstGeom prst="rect"/>
            </p:spPr>
          </p:pic>
        </mc:Fallback>
      </mc:AlternateContent>
      <mc:AlternateContent xmlns:mc="http://schemas.openxmlformats.org/markup-compatibility/2006" xmlns:p14="http://schemas.microsoft.com/office/powerpoint/2010/main">
        <mc:Choice Requires="p14">
          <p:contentPart r:id="rId281" p14:bwMode="auto">
            <p14:nvContentPartPr>
              <p14:cNvPr id="143" name="Ink 142"/>
              <p14:cNvContentPartPr/>
              <p14:nvPr/>
            </p14:nvContentPartPr>
            <p14:xfrm>
              <a:off x="3568700" y="2984500"/>
              <a:ext cx="95250" cy="101600"/>
            </p14:xfrm>
          </p:contentPart>
        </mc:Choice>
        <mc:Fallback xmlns="">
          <p:pic>
            <p:nvPicPr>
              <p:cNvPr id="143" name="Ink 142"/>
            </p:nvPicPr>
            <p:blipFill>
              <a:blip r:embed="rId282"/>
            </p:blipFill>
            <p:spPr>
              <a:xfrm>
                <a:off x="3568700" y="2984500"/>
                <a:ext cx="95250" cy="101600"/>
              </a:xfrm>
              <a:prstGeom prst="rect"/>
            </p:spPr>
          </p:pic>
        </mc:Fallback>
      </mc:AlternateContent>
      <mc:AlternateContent xmlns:mc="http://schemas.openxmlformats.org/markup-compatibility/2006" xmlns:p14="http://schemas.microsoft.com/office/powerpoint/2010/main">
        <mc:Choice Requires="p14">
          <p:contentPart r:id="rId283" p14:bwMode="auto">
            <p14:nvContentPartPr>
              <p14:cNvPr id="144" name="Ink 143"/>
              <p14:cNvContentPartPr/>
              <p14:nvPr/>
            </p14:nvContentPartPr>
            <p14:xfrm>
              <a:off x="3702050" y="2927350"/>
              <a:ext cx="12700" cy="120650"/>
            </p14:xfrm>
          </p:contentPart>
        </mc:Choice>
        <mc:Fallback xmlns="">
          <p:pic>
            <p:nvPicPr>
              <p:cNvPr id="144" name="Ink 143"/>
            </p:nvPicPr>
            <p:blipFill>
              <a:blip r:embed="rId284"/>
            </p:blipFill>
            <p:spPr>
              <a:xfrm>
                <a:off x="3702050" y="2927350"/>
                <a:ext cx="12700" cy="120650"/>
              </a:xfrm>
              <a:prstGeom prst="rect"/>
            </p:spPr>
          </p:pic>
        </mc:Fallback>
      </mc:AlternateContent>
      <mc:AlternateContent xmlns:mc="http://schemas.openxmlformats.org/markup-compatibility/2006" xmlns:p14="http://schemas.microsoft.com/office/powerpoint/2010/main">
        <mc:Choice Requires="p14">
          <p:contentPart r:id="rId285" p14:bwMode="auto">
            <p14:nvContentPartPr>
              <p14:cNvPr id="145" name="Ink 144"/>
              <p14:cNvContentPartPr/>
              <p14:nvPr/>
            </p14:nvContentPartPr>
            <p14:xfrm>
              <a:off x="3651250" y="2990850"/>
              <a:ext cx="88900" cy="360"/>
            </p14:xfrm>
          </p:contentPart>
        </mc:Choice>
        <mc:Fallback xmlns="">
          <p:pic>
            <p:nvPicPr>
              <p:cNvPr id="145" name="Ink 144"/>
            </p:nvPicPr>
            <p:blipFill>
              <a:blip r:embed="rId286"/>
            </p:blipFill>
            <p:spPr>
              <a:xfrm>
                <a:off x="3651250" y="2990850"/>
                <a:ext cx="88900" cy="360"/>
              </a:xfrm>
              <a:prstGeom prst="rect"/>
            </p:spPr>
          </p:pic>
        </mc:Fallback>
      </mc:AlternateContent>
      <mc:AlternateContent xmlns:mc="http://schemas.openxmlformats.org/markup-compatibility/2006" xmlns:p14="http://schemas.microsoft.com/office/powerpoint/2010/main">
        <mc:Choice Requires="p14">
          <p:contentPart r:id="rId287" p14:bwMode="auto">
            <p14:nvContentPartPr>
              <p14:cNvPr id="146" name="Ink 145"/>
              <p14:cNvContentPartPr/>
              <p14:nvPr/>
            </p14:nvContentPartPr>
            <p14:xfrm>
              <a:off x="3822700" y="2940050"/>
              <a:ext cx="31750" cy="133350"/>
            </p14:xfrm>
          </p:contentPart>
        </mc:Choice>
        <mc:Fallback xmlns="">
          <p:pic>
            <p:nvPicPr>
              <p:cNvPr id="146" name="Ink 145"/>
            </p:nvPicPr>
            <p:blipFill>
              <a:blip r:embed="rId288"/>
            </p:blipFill>
            <p:spPr>
              <a:xfrm>
                <a:off x="3822700" y="2940050"/>
                <a:ext cx="31750" cy="133350"/>
              </a:xfrm>
              <a:prstGeom prst="rect"/>
            </p:spPr>
          </p:pic>
        </mc:Fallback>
      </mc:AlternateContent>
      <mc:AlternateContent xmlns:mc="http://schemas.openxmlformats.org/markup-compatibility/2006" xmlns:p14="http://schemas.microsoft.com/office/powerpoint/2010/main">
        <mc:Choice Requires="p14">
          <p:contentPart r:id="rId289" p14:bwMode="auto">
            <p14:nvContentPartPr>
              <p14:cNvPr id="147" name="Ink 146"/>
              <p14:cNvContentPartPr/>
              <p14:nvPr/>
            </p14:nvContentPartPr>
            <p14:xfrm>
              <a:off x="3771900" y="2952750"/>
              <a:ext cx="285750" cy="120650"/>
            </p14:xfrm>
          </p:contentPart>
        </mc:Choice>
        <mc:Fallback xmlns="">
          <p:pic>
            <p:nvPicPr>
              <p:cNvPr id="147" name="Ink 146"/>
            </p:nvPicPr>
            <p:blipFill>
              <a:blip r:embed="rId290"/>
            </p:blipFill>
            <p:spPr>
              <a:xfrm>
                <a:off x="3771900" y="2952750"/>
                <a:ext cx="285750" cy="120650"/>
              </a:xfrm>
              <a:prstGeom prst="rect"/>
            </p:spPr>
          </p:pic>
        </mc:Fallback>
      </mc:AlternateContent>
      <mc:AlternateContent xmlns:mc="http://schemas.openxmlformats.org/markup-compatibility/2006" xmlns:p14="http://schemas.microsoft.com/office/powerpoint/2010/main">
        <mc:Choice Requires="p14">
          <p:contentPart r:id="rId291" p14:bwMode="auto">
            <p14:nvContentPartPr>
              <p14:cNvPr id="148" name="Ink 147"/>
              <p14:cNvContentPartPr/>
              <p14:nvPr/>
            </p14:nvContentPartPr>
            <p14:xfrm>
              <a:off x="4102100" y="2882900"/>
              <a:ext cx="527050" cy="273050"/>
            </p14:xfrm>
          </p:contentPart>
        </mc:Choice>
        <mc:Fallback xmlns="">
          <p:pic>
            <p:nvPicPr>
              <p:cNvPr id="148" name="Ink 147"/>
            </p:nvPicPr>
            <p:blipFill>
              <a:blip r:embed="rId292"/>
            </p:blipFill>
            <p:spPr>
              <a:xfrm>
                <a:off x="4102100" y="2882900"/>
                <a:ext cx="527050" cy="273050"/>
              </a:xfrm>
              <a:prstGeom prst="rect"/>
            </p:spPr>
          </p:pic>
        </mc:Fallback>
      </mc:AlternateContent>
      <mc:AlternateContent xmlns:mc="http://schemas.openxmlformats.org/markup-compatibility/2006" xmlns:p14="http://schemas.microsoft.com/office/powerpoint/2010/main">
        <mc:Choice Requires="p14">
          <p:contentPart r:id="rId293" p14:bwMode="auto">
            <p14:nvContentPartPr>
              <p14:cNvPr id="149" name="Ink 148"/>
              <p14:cNvContentPartPr/>
              <p14:nvPr/>
            </p14:nvContentPartPr>
            <p14:xfrm>
              <a:off x="4565650" y="2952750"/>
              <a:ext cx="82550" cy="19050"/>
            </p14:xfrm>
          </p:contentPart>
        </mc:Choice>
        <mc:Fallback xmlns="">
          <p:pic>
            <p:nvPicPr>
              <p:cNvPr id="149" name="Ink 148"/>
            </p:nvPicPr>
            <p:blipFill>
              <a:blip r:embed="rId294"/>
            </p:blipFill>
            <p:spPr>
              <a:xfrm>
                <a:off x="4565650" y="2952750"/>
                <a:ext cx="82550" cy="19050"/>
              </a:xfrm>
              <a:prstGeom prst="rect"/>
            </p:spPr>
          </p:pic>
        </mc:Fallback>
      </mc:AlternateContent>
      <mc:AlternateContent xmlns:mc="http://schemas.openxmlformats.org/markup-compatibility/2006" xmlns:p14="http://schemas.microsoft.com/office/powerpoint/2010/main">
        <mc:Choice Requires="p14">
          <p:contentPart r:id="rId295" p14:bwMode="auto">
            <p14:nvContentPartPr>
              <p14:cNvPr id="150" name="Ink 149"/>
              <p14:cNvContentPartPr/>
              <p14:nvPr/>
            </p14:nvContentPartPr>
            <p14:xfrm>
              <a:off x="4356100" y="2863850"/>
              <a:ext cx="6350" cy="19050"/>
            </p14:xfrm>
          </p:contentPart>
        </mc:Choice>
        <mc:Fallback xmlns="">
          <p:pic>
            <p:nvPicPr>
              <p:cNvPr id="150" name="Ink 149"/>
            </p:nvPicPr>
            <p:blipFill>
              <a:blip r:embed="rId296"/>
            </p:blipFill>
            <p:spPr>
              <a:xfrm>
                <a:off x="4356100" y="2863850"/>
                <a:ext cx="6350" cy="19050"/>
              </a:xfrm>
              <a:prstGeom prst="rect"/>
            </p:spPr>
          </p:pic>
        </mc:Fallback>
      </mc:AlternateContent>
      <mc:AlternateContent xmlns:mc="http://schemas.openxmlformats.org/markup-compatibility/2006" xmlns:p14="http://schemas.microsoft.com/office/powerpoint/2010/main">
        <mc:Choice Requires="p14">
          <p:contentPart r:id="rId297" p14:bwMode="auto">
            <p14:nvContentPartPr>
              <p14:cNvPr id="151" name="Ink 150"/>
              <p14:cNvContentPartPr/>
              <p14:nvPr/>
            </p14:nvContentPartPr>
            <p14:xfrm>
              <a:off x="1066800" y="2254250"/>
              <a:ext cx="19050" cy="101600"/>
            </p14:xfrm>
          </p:contentPart>
        </mc:Choice>
        <mc:Fallback xmlns="">
          <p:pic>
            <p:nvPicPr>
              <p:cNvPr id="151" name="Ink 150"/>
            </p:nvPicPr>
            <p:blipFill>
              <a:blip r:embed="rId298"/>
            </p:blipFill>
            <p:spPr>
              <a:xfrm>
                <a:off x="1066800" y="2254250"/>
                <a:ext cx="19050" cy="101600"/>
              </a:xfrm>
              <a:prstGeom prst="rect"/>
            </p:spPr>
          </p:pic>
        </mc:Fallback>
      </mc:AlternateContent>
      <mc:AlternateContent xmlns:mc="http://schemas.openxmlformats.org/markup-compatibility/2006" xmlns:p14="http://schemas.microsoft.com/office/powerpoint/2010/main">
        <mc:Choice Requires="p14">
          <p:contentPart r:id="rId299" p14:bwMode="auto">
            <p14:nvContentPartPr>
              <p14:cNvPr id="152" name="Ink 151"/>
              <p14:cNvContentPartPr/>
              <p14:nvPr/>
            </p14:nvContentPartPr>
            <p14:xfrm>
              <a:off x="990600" y="2184400"/>
              <a:ext cx="209550" cy="222250"/>
            </p14:xfrm>
          </p:contentPart>
        </mc:Choice>
        <mc:Fallback xmlns="">
          <p:pic>
            <p:nvPicPr>
              <p:cNvPr id="152" name="Ink 151"/>
            </p:nvPicPr>
            <p:blipFill>
              <a:blip r:embed="rId300"/>
            </p:blipFill>
            <p:spPr>
              <a:xfrm>
                <a:off x="990600" y="2184400"/>
                <a:ext cx="209550" cy="222250"/>
              </a:xfrm>
              <a:prstGeom prst="rect"/>
            </p:spPr>
          </p:pic>
        </mc:Fallback>
      </mc:AlternateContent>
      <mc:AlternateContent xmlns:mc="http://schemas.openxmlformats.org/markup-compatibility/2006" xmlns:p14="http://schemas.microsoft.com/office/powerpoint/2010/main">
        <mc:Choice Requires="p14">
          <p:contentPart r:id="rId301" p14:bwMode="auto">
            <p14:nvContentPartPr>
              <p14:cNvPr id="153" name="Ink 152"/>
              <p14:cNvContentPartPr/>
              <p14:nvPr/>
            </p14:nvContentPartPr>
            <p14:xfrm>
              <a:off x="1016000" y="3149600"/>
              <a:ext cx="88900" cy="107950"/>
            </p14:xfrm>
          </p:contentPart>
        </mc:Choice>
        <mc:Fallback xmlns="">
          <p:pic>
            <p:nvPicPr>
              <p:cNvPr id="153" name="Ink 152"/>
            </p:nvPicPr>
            <p:blipFill>
              <a:blip r:embed="rId302"/>
            </p:blipFill>
            <p:spPr>
              <a:xfrm>
                <a:off x="1016000" y="3149600"/>
                <a:ext cx="88900" cy="107950"/>
              </a:xfrm>
              <a:prstGeom prst="rect"/>
            </p:spPr>
          </p:pic>
        </mc:Fallback>
      </mc:AlternateContent>
      <mc:AlternateContent xmlns:mc="http://schemas.openxmlformats.org/markup-compatibility/2006" xmlns:p14="http://schemas.microsoft.com/office/powerpoint/2010/main">
        <mc:Choice Requires="p14">
          <p:contentPart r:id="rId303" p14:bwMode="auto">
            <p14:nvContentPartPr>
              <p14:cNvPr id="154" name="Ink 153"/>
              <p14:cNvContentPartPr/>
              <p14:nvPr/>
            </p14:nvContentPartPr>
            <p14:xfrm>
              <a:off x="927100" y="3079750"/>
              <a:ext cx="254000" cy="254000"/>
            </p14:xfrm>
          </p:contentPart>
        </mc:Choice>
        <mc:Fallback xmlns="">
          <p:pic>
            <p:nvPicPr>
              <p:cNvPr id="154" name="Ink 153"/>
            </p:nvPicPr>
            <p:blipFill>
              <a:blip r:embed="rId304"/>
            </p:blipFill>
            <p:spPr>
              <a:xfrm>
                <a:off x="927100" y="3079750"/>
                <a:ext cx="254000" cy="254000"/>
              </a:xfrm>
              <a:prstGeom prst="rect"/>
            </p:spPr>
          </p:pic>
        </mc:Fallback>
      </mc:AlternateContent>
      <mc:AlternateContent xmlns:mc="http://schemas.openxmlformats.org/markup-compatibility/2006" xmlns:p14="http://schemas.microsoft.com/office/powerpoint/2010/main">
        <mc:Choice Requires="p14">
          <p:contentPart r:id="rId305" p14:bwMode="auto">
            <p14:nvContentPartPr>
              <p14:cNvPr id="155" name="Ink 154"/>
              <p14:cNvContentPartPr/>
              <p14:nvPr/>
            </p14:nvContentPartPr>
            <p14:xfrm>
              <a:off x="5981700" y="679450"/>
              <a:ext cx="38100" cy="127000"/>
            </p14:xfrm>
          </p:contentPart>
        </mc:Choice>
        <mc:Fallback xmlns="">
          <p:pic>
            <p:nvPicPr>
              <p:cNvPr id="155" name="Ink 154"/>
            </p:nvPicPr>
            <p:blipFill>
              <a:blip r:embed="rId306"/>
            </p:blipFill>
            <p:spPr>
              <a:xfrm>
                <a:off x="5981700" y="679450"/>
                <a:ext cx="38100" cy="127000"/>
              </a:xfrm>
              <a:prstGeom prst="rect"/>
            </p:spPr>
          </p:pic>
        </mc:Fallback>
      </mc:AlternateContent>
      <mc:AlternateContent xmlns:mc="http://schemas.openxmlformats.org/markup-compatibility/2006" xmlns:p14="http://schemas.microsoft.com/office/powerpoint/2010/main">
        <mc:Choice Requires="p14">
          <p:contentPart r:id="rId307" p14:bwMode="auto">
            <p14:nvContentPartPr>
              <p14:cNvPr id="156" name="Ink 155"/>
              <p14:cNvContentPartPr/>
              <p14:nvPr/>
            </p14:nvContentPartPr>
            <p14:xfrm>
              <a:off x="5994400" y="679450"/>
              <a:ext cx="152400" cy="95250"/>
            </p14:xfrm>
          </p:contentPart>
        </mc:Choice>
        <mc:Fallback xmlns="">
          <p:pic>
            <p:nvPicPr>
              <p:cNvPr id="156" name="Ink 155"/>
            </p:nvPicPr>
            <p:blipFill>
              <a:blip r:embed="rId308"/>
            </p:blipFill>
            <p:spPr>
              <a:xfrm>
                <a:off x="5994400" y="679450"/>
                <a:ext cx="152400" cy="95250"/>
              </a:xfrm>
              <a:prstGeom prst="rect"/>
            </p:spPr>
          </p:pic>
        </mc:Fallback>
      </mc:AlternateContent>
      <mc:AlternateContent xmlns:mc="http://schemas.openxmlformats.org/markup-compatibility/2006" xmlns:p14="http://schemas.microsoft.com/office/powerpoint/2010/main">
        <mc:Choice Requires="p14">
          <p:contentPart r:id="rId309" p14:bwMode="auto">
            <p14:nvContentPartPr>
              <p14:cNvPr id="157" name="Ink 156"/>
              <p14:cNvContentPartPr/>
              <p14:nvPr/>
            </p14:nvContentPartPr>
            <p14:xfrm>
              <a:off x="6108700" y="647700"/>
              <a:ext cx="38100" cy="139700"/>
            </p14:xfrm>
          </p:contentPart>
        </mc:Choice>
        <mc:Fallback xmlns="">
          <p:pic>
            <p:nvPicPr>
              <p:cNvPr id="157" name="Ink 156"/>
            </p:nvPicPr>
            <p:blipFill>
              <a:blip r:embed="rId310"/>
            </p:blipFill>
            <p:spPr>
              <a:xfrm>
                <a:off x="6108700" y="647700"/>
                <a:ext cx="38100" cy="139700"/>
              </a:xfrm>
              <a:prstGeom prst="rect"/>
            </p:spPr>
          </p:pic>
        </mc:Fallback>
      </mc:AlternateContent>
      <mc:AlternateContent xmlns:mc="http://schemas.openxmlformats.org/markup-compatibility/2006" xmlns:p14="http://schemas.microsoft.com/office/powerpoint/2010/main">
        <mc:Choice Requires="p14">
          <p:contentPart r:id="rId311" p14:bwMode="auto">
            <p14:nvContentPartPr>
              <p14:cNvPr id="158" name="Ink 157"/>
              <p14:cNvContentPartPr/>
              <p14:nvPr/>
            </p14:nvContentPartPr>
            <p14:xfrm>
              <a:off x="6203950" y="692150"/>
              <a:ext cx="76200" cy="76200"/>
            </p14:xfrm>
          </p:contentPart>
        </mc:Choice>
        <mc:Fallback xmlns="">
          <p:pic>
            <p:nvPicPr>
              <p:cNvPr id="158" name="Ink 157"/>
            </p:nvPicPr>
            <p:blipFill>
              <a:blip r:embed="rId312"/>
            </p:blipFill>
            <p:spPr>
              <a:xfrm>
                <a:off x="6203950" y="692150"/>
                <a:ext cx="76200" cy="76200"/>
              </a:xfrm>
              <a:prstGeom prst="rect"/>
            </p:spPr>
          </p:pic>
        </mc:Fallback>
      </mc:AlternateContent>
      <mc:AlternateContent xmlns:mc="http://schemas.openxmlformats.org/markup-compatibility/2006" xmlns:p14="http://schemas.microsoft.com/office/powerpoint/2010/main">
        <mc:Choice Requires="p14">
          <p:contentPart r:id="rId313" p14:bwMode="auto">
            <p14:nvContentPartPr>
              <p14:cNvPr id="159" name="Ink 158"/>
              <p14:cNvContentPartPr/>
              <p14:nvPr/>
            </p14:nvContentPartPr>
            <p14:xfrm>
              <a:off x="6356350" y="615950"/>
              <a:ext cx="19050" cy="139700"/>
            </p14:xfrm>
          </p:contentPart>
        </mc:Choice>
        <mc:Fallback xmlns="">
          <p:pic>
            <p:nvPicPr>
              <p:cNvPr id="159" name="Ink 158"/>
            </p:nvPicPr>
            <p:blipFill>
              <a:blip r:embed="rId314"/>
            </p:blipFill>
            <p:spPr>
              <a:xfrm>
                <a:off x="6356350" y="615950"/>
                <a:ext cx="19050" cy="139700"/>
              </a:xfrm>
              <a:prstGeom prst="rect"/>
            </p:spPr>
          </p:pic>
        </mc:Fallback>
      </mc:AlternateContent>
      <mc:AlternateContent xmlns:mc="http://schemas.openxmlformats.org/markup-compatibility/2006" xmlns:p14="http://schemas.microsoft.com/office/powerpoint/2010/main">
        <mc:Choice Requires="p14">
          <p:contentPart r:id="rId315" p14:bwMode="auto">
            <p14:nvContentPartPr>
              <p14:cNvPr id="160" name="Ink 159"/>
              <p14:cNvContentPartPr/>
              <p14:nvPr/>
            </p14:nvContentPartPr>
            <p14:xfrm>
              <a:off x="6286500" y="603250"/>
              <a:ext cx="285750" cy="139700"/>
            </p14:xfrm>
          </p:contentPart>
        </mc:Choice>
        <mc:Fallback xmlns="">
          <p:pic>
            <p:nvPicPr>
              <p:cNvPr id="160" name="Ink 159"/>
            </p:nvPicPr>
            <p:blipFill>
              <a:blip r:embed="rId316"/>
            </p:blipFill>
            <p:spPr>
              <a:xfrm>
                <a:off x="6286500" y="603250"/>
                <a:ext cx="285750" cy="139700"/>
              </a:xfrm>
              <a:prstGeom prst="rect"/>
            </p:spPr>
          </p:pic>
        </mc:Fallback>
      </mc:AlternateContent>
      <mc:AlternateContent xmlns:mc="http://schemas.openxmlformats.org/markup-compatibility/2006" xmlns:p14="http://schemas.microsoft.com/office/powerpoint/2010/main">
        <mc:Choice Requires="p14">
          <p:contentPart r:id="rId317" p14:bwMode="auto">
            <p14:nvContentPartPr>
              <p14:cNvPr id="161" name="Ink 160"/>
              <p14:cNvContentPartPr/>
              <p14:nvPr/>
            </p14:nvContentPartPr>
            <p14:xfrm>
              <a:off x="6521450" y="654050"/>
              <a:ext cx="120650" cy="69850"/>
            </p14:xfrm>
          </p:contentPart>
        </mc:Choice>
        <mc:Fallback xmlns="">
          <p:pic>
            <p:nvPicPr>
              <p:cNvPr id="161" name="Ink 160"/>
            </p:nvPicPr>
            <p:blipFill>
              <a:blip r:embed="rId318"/>
            </p:blipFill>
            <p:spPr>
              <a:xfrm>
                <a:off x="6521450" y="654050"/>
                <a:ext cx="120650" cy="69850"/>
              </a:xfrm>
              <a:prstGeom prst="rect"/>
            </p:spPr>
          </p:pic>
        </mc:Fallback>
      </mc:AlternateContent>
      <mc:AlternateContent xmlns:mc="http://schemas.openxmlformats.org/markup-compatibility/2006" xmlns:p14="http://schemas.microsoft.com/office/powerpoint/2010/main">
        <mc:Choice Requires="p14">
          <p:contentPart r:id="rId319" p14:bwMode="auto">
            <p14:nvContentPartPr>
              <p14:cNvPr id="162" name="Ink 161"/>
              <p14:cNvContentPartPr/>
              <p14:nvPr/>
            </p14:nvContentPartPr>
            <p14:xfrm>
              <a:off x="6604000" y="603250"/>
              <a:ext cx="19050" cy="6350"/>
            </p14:xfrm>
          </p:contentPart>
        </mc:Choice>
        <mc:Fallback xmlns="">
          <p:pic>
            <p:nvPicPr>
              <p:cNvPr id="162" name="Ink 161"/>
            </p:nvPicPr>
            <p:blipFill>
              <a:blip r:embed="rId320"/>
            </p:blipFill>
            <p:spPr>
              <a:xfrm>
                <a:off x="6604000" y="603250"/>
                <a:ext cx="19050" cy="6350"/>
              </a:xfrm>
              <a:prstGeom prst="rect"/>
            </p:spPr>
          </p:pic>
        </mc:Fallback>
      </mc:AlternateContent>
      <mc:AlternateContent xmlns:mc="http://schemas.openxmlformats.org/markup-compatibility/2006" xmlns:p14="http://schemas.microsoft.com/office/powerpoint/2010/main">
        <mc:Choice Requires="p14">
          <p:contentPart r:id="rId321" p14:bwMode="auto">
            <p14:nvContentPartPr>
              <p14:cNvPr id="163" name="Ink 162"/>
              <p14:cNvContentPartPr/>
              <p14:nvPr/>
            </p14:nvContentPartPr>
            <p14:xfrm>
              <a:off x="6692900" y="641350"/>
              <a:ext cx="228600" cy="82550"/>
            </p14:xfrm>
          </p:contentPart>
        </mc:Choice>
        <mc:Fallback xmlns="">
          <p:pic>
            <p:nvPicPr>
              <p:cNvPr id="163" name="Ink 162"/>
            </p:nvPicPr>
            <p:blipFill>
              <a:blip r:embed="rId322"/>
            </p:blipFill>
            <p:spPr>
              <a:xfrm>
                <a:off x="6692900" y="641350"/>
                <a:ext cx="228600" cy="82550"/>
              </a:xfrm>
              <a:prstGeom prst="rect"/>
            </p:spPr>
          </p:pic>
        </mc:Fallback>
      </mc:AlternateContent>
      <mc:AlternateContent xmlns:mc="http://schemas.openxmlformats.org/markup-compatibility/2006" xmlns:p14="http://schemas.microsoft.com/office/powerpoint/2010/main">
        <mc:Choice Requires="p14">
          <p:contentPart r:id="rId323" p14:bwMode="auto">
            <p14:nvContentPartPr>
              <p14:cNvPr id="164" name="Ink 163"/>
              <p14:cNvContentPartPr/>
              <p14:nvPr/>
            </p14:nvContentPartPr>
            <p14:xfrm>
              <a:off x="7029450" y="666750"/>
              <a:ext cx="165100" cy="6350"/>
            </p14:xfrm>
          </p:contentPart>
        </mc:Choice>
        <mc:Fallback xmlns="">
          <p:pic>
            <p:nvPicPr>
              <p:cNvPr id="164" name="Ink 163"/>
            </p:nvPicPr>
            <p:blipFill>
              <a:blip r:embed="rId324"/>
            </p:blipFill>
            <p:spPr>
              <a:xfrm>
                <a:off x="7029450" y="666750"/>
                <a:ext cx="165100" cy="6350"/>
              </a:xfrm>
              <a:prstGeom prst="rect"/>
            </p:spPr>
          </p:pic>
        </mc:Fallback>
      </mc:AlternateContent>
      <mc:AlternateContent xmlns:mc="http://schemas.openxmlformats.org/markup-compatibility/2006" xmlns:p14="http://schemas.microsoft.com/office/powerpoint/2010/main">
        <mc:Choice Requires="p14">
          <p:contentPart r:id="rId325" p14:bwMode="auto">
            <p14:nvContentPartPr>
              <p14:cNvPr id="165" name="Ink 164"/>
              <p14:cNvContentPartPr/>
              <p14:nvPr/>
            </p14:nvContentPartPr>
            <p14:xfrm>
              <a:off x="7137400" y="609600"/>
              <a:ext cx="76200" cy="127000"/>
            </p14:xfrm>
          </p:contentPart>
        </mc:Choice>
        <mc:Fallback xmlns="">
          <p:pic>
            <p:nvPicPr>
              <p:cNvPr id="165" name="Ink 164"/>
            </p:nvPicPr>
            <p:blipFill>
              <a:blip r:embed="rId326"/>
            </p:blipFill>
            <p:spPr>
              <a:xfrm>
                <a:off x="7137400" y="609600"/>
                <a:ext cx="76200" cy="127000"/>
              </a:xfrm>
              <a:prstGeom prst="rect"/>
            </p:spPr>
          </p:pic>
        </mc:Fallback>
      </mc:AlternateContent>
      <mc:AlternateContent xmlns:mc="http://schemas.openxmlformats.org/markup-compatibility/2006" xmlns:p14="http://schemas.microsoft.com/office/powerpoint/2010/main">
        <mc:Choice Requires="p14">
          <p:contentPart r:id="rId327" p14:bwMode="auto">
            <p14:nvContentPartPr>
              <p14:cNvPr id="166" name="Ink 165"/>
              <p14:cNvContentPartPr/>
              <p14:nvPr/>
            </p14:nvContentPartPr>
            <p14:xfrm>
              <a:off x="5943600" y="800100"/>
              <a:ext cx="939800" cy="38100"/>
            </p14:xfrm>
          </p:contentPart>
        </mc:Choice>
        <mc:Fallback xmlns="">
          <p:pic>
            <p:nvPicPr>
              <p:cNvPr id="166" name="Ink 165"/>
            </p:nvPicPr>
            <p:blipFill>
              <a:blip r:embed="rId328"/>
            </p:blipFill>
            <p:spPr>
              <a:xfrm>
                <a:off x="5943600" y="800100"/>
                <a:ext cx="939800" cy="38100"/>
              </a:xfrm>
              <a:prstGeom prst="rect"/>
            </p:spPr>
          </p:pic>
        </mc:Fallback>
      </mc:AlternateContent>
      <mc:AlternateContent xmlns:mc="http://schemas.openxmlformats.org/markup-compatibility/2006" xmlns:p14="http://schemas.microsoft.com/office/powerpoint/2010/main">
        <mc:Choice Requires="p14">
          <p:contentPart r:id="rId329" p14:bwMode="auto">
            <p14:nvContentPartPr>
              <p14:cNvPr id="167" name="Ink 166"/>
              <p14:cNvContentPartPr/>
              <p14:nvPr/>
            </p14:nvContentPartPr>
            <p14:xfrm>
              <a:off x="1746250" y="755650"/>
              <a:ext cx="38100" cy="25400"/>
            </p14:xfrm>
          </p:contentPart>
        </mc:Choice>
        <mc:Fallback xmlns="">
          <p:pic>
            <p:nvPicPr>
              <p:cNvPr id="167" name="Ink 166"/>
            </p:nvPicPr>
            <p:blipFill>
              <a:blip r:embed="rId330"/>
            </p:blipFill>
            <p:spPr>
              <a:xfrm>
                <a:off x="1746250" y="755650"/>
                <a:ext cx="38100" cy="25400"/>
              </a:xfrm>
              <a:prstGeom prst="rect"/>
            </p:spPr>
          </p:pic>
        </mc:Fallback>
      </mc:AlternateContent>
      <mc:AlternateContent xmlns:mc="http://schemas.openxmlformats.org/markup-compatibility/2006" xmlns:p14="http://schemas.microsoft.com/office/powerpoint/2010/main">
        <mc:Choice Requires="p14">
          <p:contentPart r:id="rId331" p14:bwMode="auto">
            <p14:nvContentPartPr>
              <p14:cNvPr id="168" name="Ink 167"/>
              <p14:cNvContentPartPr/>
              <p14:nvPr/>
            </p14:nvContentPartPr>
            <p14:xfrm>
              <a:off x="4292600" y="711200"/>
              <a:ext cx="44450" cy="31750"/>
            </p14:xfrm>
          </p:contentPart>
        </mc:Choice>
        <mc:Fallback xmlns="">
          <p:pic>
            <p:nvPicPr>
              <p:cNvPr id="168" name="Ink 167"/>
            </p:nvPicPr>
            <p:blipFill>
              <a:blip r:embed="rId332"/>
            </p:blipFill>
            <p:spPr>
              <a:xfrm>
                <a:off x="4292600" y="711200"/>
                <a:ext cx="44450" cy="31750"/>
              </a:xfrm>
              <a:prstGeom prst="rect"/>
            </p:spPr>
          </p:pic>
        </mc:Fallback>
      </mc:AlternateContent>
      <mc:AlternateContent xmlns:mc="http://schemas.openxmlformats.org/markup-compatibility/2006" xmlns:p14="http://schemas.microsoft.com/office/powerpoint/2010/main">
        <mc:Choice Requires="p14">
          <p:contentPart r:id="rId333" p14:bwMode="auto">
            <p14:nvContentPartPr>
              <p14:cNvPr id="169" name="Ink 168"/>
              <p14:cNvContentPartPr/>
              <p14:nvPr/>
            </p14:nvContentPartPr>
            <p14:xfrm>
              <a:off x="2317750" y="2863850"/>
              <a:ext cx="114300" cy="101600"/>
            </p14:xfrm>
          </p:contentPart>
        </mc:Choice>
        <mc:Fallback xmlns="">
          <p:pic>
            <p:nvPicPr>
              <p:cNvPr id="169" name="Ink 168"/>
            </p:nvPicPr>
            <p:blipFill>
              <a:blip r:embed="rId334"/>
            </p:blipFill>
            <p:spPr>
              <a:xfrm>
                <a:off x="2317750" y="2863850"/>
                <a:ext cx="114300" cy="101600"/>
              </a:xfrm>
              <a:prstGeom prst="rect"/>
            </p:spPr>
          </p:pic>
        </mc:Fallback>
      </mc:AlternateContent>
      <mc:AlternateContent xmlns:mc="http://schemas.openxmlformats.org/markup-compatibility/2006" xmlns:p14="http://schemas.microsoft.com/office/powerpoint/2010/main">
        <mc:Choice Requires="p14">
          <p:contentPart r:id="rId335" p14:bwMode="auto">
            <p14:nvContentPartPr>
              <p14:cNvPr id="170" name="Ink 169"/>
              <p14:cNvContentPartPr/>
              <p14:nvPr/>
            </p14:nvContentPartPr>
            <p14:xfrm>
              <a:off x="7505700" y="622300"/>
              <a:ext cx="31750" cy="133350"/>
            </p14:xfrm>
          </p:contentPart>
        </mc:Choice>
        <mc:Fallback xmlns="">
          <p:pic>
            <p:nvPicPr>
              <p:cNvPr id="170" name="Ink 169"/>
            </p:nvPicPr>
            <p:blipFill>
              <a:blip r:embed="rId336"/>
            </p:blipFill>
            <p:spPr>
              <a:xfrm>
                <a:off x="7505700" y="622300"/>
                <a:ext cx="31750" cy="133350"/>
              </a:xfrm>
              <a:prstGeom prst="rect"/>
            </p:spPr>
          </p:pic>
        </mc:Fallback>
      </mc:AlternateContent>
      <mc:AlternateContent xmlns:mc="http://schemas.openxmlformats.org/markup-compatibility/2006" xmlns:p14="http://schemas.microsoft.com/office/powerpoint/2010/main">
        <mc:Choice Requires="p14">
          <p:contentPart r:id="rId337" p14:bwMode="auto">
            <p14:nvContentPartPr>
              <p14:cNvPr id="171" name="Ink 170"/>
              <p14:cNvContentPartPr/>
              <p14:nvPr/>
            </p14:nvContentPartPr>
            <p14:xfrm>
              <a:off x="7524750" y="628650"/>
              <a:ext cx="88900" cy="127000"/>
            </p14:xfrm>
          </p:contentPart>
        </mc:Choice>
        <mc:Fallback xmlns="">
          <p:pic>
            <p:nvPicPr>
              <p:cNvPr id="171" name="Ink 170"/>
            </p:nvPicPr>
            <p:blipFill>
              <a:blip r:embed="rId338"/>
            </p:blipFill>
            <p:spPr>
              <a:xfrm>
                <a:off x="7524750" y="628650"/>
                <a:ext cx="88900" cy="127000"/>
              </a:xfrm>
              <a:prstGeom prst="rect"/>
            </p:spPr>
          </p:pic>
        </mc:Fallback>
      </mc:AlternateContent>
      <mc:AlternateContent xmlns:mc="http://schemas.openxmlformats.org/markup-compatibility/2006" xmlns:p14="http://schemas.microsoft.com/office/powerpoint/2010/main">
        <mc:Choice Requires="p14">
          <p:contentPart r:id="rId339" p14:bwMode="auto">
            <p14:nvContentPartPr>
              <p14:cNvPr id="172" name="Ink 171"/>
              <p14:cNvContentPartPr/>
              <p14:nvPr/>
            </p14:nvContentPartPr>
            <p14:xfrm>
              <a:off x="7664450" y="679450"/>
              <a:ext cx="165100" cy="6350"/>
            </p14:xfrm>
          </p:contentPart>
        </mc:Choice>
        <mc:Fallback xmlns="">
          <p:pic>
            <p:nvPicPr>
              <p:cNvPr id="172" name="Ink 171"/>
            </p:nvPicPr>
            <p:blipFill>
              <a:blip r:embed="rId340"/>
            </p:blipFill>
            <p:spPr>
              <a:xfrm>
                <a:off x="7664450" y="679450"/>
                <a:ext cx="165100" cy="6350"/>
              </a:xfrm>
              <a:prstGeom prst="rect"/>
            </p:spPr>
          </p:pic>
        </mc:Fallback>
      </mc:AlternateContent>
      <mc:AlternateContent xmlns:mc="http://schemas.openxmlformats.org/markup-compatibility/2006" xmlns:p14="http://schemas.microsoft.com/office/powerpoint/2010/main">
        <mc:Choice Requires="p14">
          <p:contentPart r:id="rId341" p14:bwMode="auto">
            <p14:nvContentPartPr>
              <p14:cNvPr id="173" name="Ink 172"/>
              <p14:cNvContentPartPr/>
              <p14:nvPr/>
            </p14:nvContentPartPr>
            <p14:xfrm>
              <a:off x="7791450" y="647700"/>
              <a:ext cx="69850" cy="101600"/>
            </p14:xfrm>
          </p:contentPart>
        </mc:Choice>
        <mc:Fallback xmlns="">
          <p:pic>
            <p:nvPicPr>
              <p:cNvPr id="173" name="Ink 172"/>
            </p:nvPicPr>
            <p:blipFill>
              <a:blip r:embed="rId342"/>
            </p:blipFill>
            <p:spPr>
              <a:xfrm>
                <a:off x="7791450" y="647700"/>
                <a:ext cx="69850" cy="101600"/>
              </a:xfrm>
              <a:prstGeom prst="rect"/>
            </p:spPr>
          </p:pic>
        </mc:Fallback>
      </mc:AlternateContent>
      <mc:AlternateContent xmlns:mc="http://schemas.openxmlformats.org/markup-compatibility/2006" xmlns:p14="http://schemas.microsoft.com/office/powerpoint/2010/main">
        <mc:Choice Requires="p14">
          <p:contentPart r:id="rId343" p14:bwMode="auto">
            <p14:nvContentPartPr>
              <p14:cNvPr id="174" name="Ink 173"/>
              <p14:cNvContentPartPr/>
              <p14:nvPr/>
            </p14:nvContentPartPr>
            <p14:xfrm>
              <a:off x="7410450" y="463550"/>
              <a:ext cx="95250" cy="101600"/>
            </p14:xfrm>
          </p:contentPart>
        </mc:Choice>
        <mc:Fallback xmlns="">
          <p:pic>
            <p:nvPicPr>
              <p:cNvPr id="174" name="Ink 173"/>
            </p:nvPicPr>
            <p:blipFill>
              <a:blip r:embed="rId344"/>
            </p:blipFill>
            <p:spPr>
              <a:xfrm>
                <a:off x="7410450" y="463550"/>
                <a:ext cx="95250" cy="101600"/>
              </a:xfrm>
              <a:prstGeom prst="rect"/>
            </p:spPr>
          </p:pic>
        </mc:Fallback>
      </mc:AlternateContent>
      <mc:AlternateContent xmlns:mc="http://schemas.openxmlformats.org/markup-compatibility/2006" xmlns:p14="http://schemas.microsoft.com/office/powerpoint/2010/main">
        <mc:Choice Requires="p14">
          <p:contentPart r:id="rId345" p14:bwMode="auto">
            <p14:nvContentPartPr>
              <p14:cNvPr id="175" name="Ink 174"/>
              <p14:cNvContentPartPr/>
              <p14:nvPr/>
            </p14:nvContentPartPr>
            <p14:xfrm>
              <a:off x="7543800" y="406400"/>
              <a:ext cx="165100" cy="120650"/>
            </p14:xfrm>
          </p:contentPart>
        </mc:Choice>
        <mc:Fallback xmlns="">
          <p:pic>
            <p:nvPicPr>
              <p:cNvPr id="175" name="Ink 174"/>
            </p:nvPicPr>
            <p:blipFill>
              <a:blip r:embed="rId346"/>
            </p:blipFill>
            <p:spPr>
              <a:xfrm>
                <a:off x="7543800" y="406400"/>
                <a:ext cx="165100" cy="120650"/>
              </a:xfrm>
              <a:prstGeom prst="rect"/>
            </p:spPr>
          </p:pic>
        </mc:Fallback>
      </mc:AlternateContent>
      <mc:AlternateContent xmlns:mc="http://schemas.openxmlformats.org/markup-compatibility/2006" xmlns:p14="http://schemas.microsoft.com/office/powerpoint/2010/main">
        <mc:Choice Requires="p14">
          <p:contentPart r:id="rId347" p14:bwMode="auto">
            <p14:nvContentPartPr>
              <p14:cNvPr id="176" name="Ink 175"/>
              <p14:cNvContentPartPr/>
              <p14:nvPr/>
            </p14:nvContentPartPr>
            <p14:xfrm>
              <a:off x="7766050" y="438150"/>
              <a:ext cx="76200" cy="101600"/>
            </p14:xfrm>
          </p:contentPart>
        </mc:Choice>
        <mc:Fallback xmlns="">
          <p:pic>
            <p:nvPicPr>
              <p:cNvPr id="176" name="Ink 175"/>
            </p:nvPicPr>
            <p:blipFill>
              <a:blip r:embed="rId348"/>
            </p:blipFill>
            <p:spPr>
              <a:xfrm>
                <a:off x="7766050" y="438150"/>
                <a:ext cx="76200" cy="101600"/>
              </a:xfrm>
              <a:prstGeom prst="rect"/>
            </p:spPr>
          </p:pic>
        </mc:Fallback>
      </mc:AlternateContent>
      <mc:AlternateContent xmlns:mc="http://schemas.openxmlformats.org/markup-compatibility/2006" xmlns:p14="http://schemas.microsoft.com/office/powerpoint/2010/main">
        <mc:Choice Requires="p14">
          <p:contentPart r:id="rId349" p14:bwMode="auto">
            <p14:nvContentPartPr>
              <p14:cNvPr id="177" name="Ink 176"/>
              <p14:cNvContentPartPr/>
              <p14:nvPr/>
            </p14:nvContentPartPr>
            <p14:xfrm>
              <a:off x="7886700" y="431800"/>
              <a:ext cx="101600" cy="69850"/>
            </p14:xfrm>
          </p:contentPart>
        </mc:Choice>
        <mc:Fallback xmlns="">
          <p:pic>
            <p:nvPicPr>
              <p:cNvPr id="177" name="Ink 176"/>
            </p:nvPicPr>
            <p:blipFill>
              <a:blip r:embed="rId350"/>
            </p:blipFill>
            <p:spPr>
              <a:xfrm>
                <a:off x="7886700" y="431800"/>
                <a:ext cx="101600" cy="69850"/>
              </a:xfrm>
              <a:prstGeom prst="rect"/>
            </p:spPr>
          </p:pic>
        </mc:Fallback>
      </mc:AlternateContent>
      <mc:AlternateContent xmlns:mc="http://schemas.openxmlformats.org/markup-compatibility/2006" xmlns:p14="http://schemas.microsoft.com/office/powerpoint/2010/main">
        <mc:Choice Requires="p14">
          <p:contentPart r:id="rId351" p14:bwMode="auto">
            <p14:nvContentPartPr>
              <p14:cNvPr id="178" name="Ink 177"/>
              <p14:cNvContentPartPr/>
              <p14:nvPr/>
            </p14:nvContentPartPr>
            <p14:xfrm>
              <a:off x="8013700" y="400050"/>
              <a:ext cx="120650" cy="69850"/>
            </p14:xfrm>
          </p:contentPart>
        </mc:Choice>
        <mc:Fallback xmlns="">
          <p:pic>
            <p:nvPicPr>
              <p:cNvPr id="178" name="Ink 177"/>
            </p:nvPicPr>
            <p:blipFill>
              <a:blip r:embed="rId352"/>
            </p:blipFill>
            <p:spPr>
              <a:xfrm>
                <a:off x="8013700" y="400050"/>
                <a:ext cx="120650" cy="69850"/>
              </a:xfrm>
              <a:prstGeom prst="rect"/>
            </p:spPr>
          </p:pic>
        </mc:Fallback>
      </mc:AlternateContent>
      <mc:AlternateContent xmlns:mc="http://schemas.openxmlformats.org/markup-compatibility/2006" xmlns:p14="http://schemas.microsoft.com/office/powerpoint/2010/main">
        <mc:Choice Requires="p14">
          <p:contentPart r:id="rId353" p14:bwMode="auto">
            <p14:nvContentPartPr>
              <p14:cNvPr id="179" name="Ink 178"/>
              <p14:cNvContentPartPr/>
              <p14:nvPr/>
            </p14:nvContentPartPr>
            <p14:xfrm>
              <a:off x="8121650" y="368300"/>
              <a:ext cx="12700" cy="6350"/>
            </p14:xfrm>
          </p:contentPart>
        </mc:Choice>
        <mc:Fallback xmlns="">
          <p:pic>
            <p:nvPicPr>
              <p:cNvPr id="179" name="Ink 178"/>
            </p:nvPicPr>
            <p:blipFill>
              <a:blip r:embed="rId354"/>
            </p:blipFill>
            <p:spPr>
              <a:xfrm>
                <a:off x="8121650" y="368300"/>
                <a:ext cx="12700" cy="6350"/>
              </a:xfrm>
              <a:prstGeom prst="rect"/>
            </p:spPr>
          </p:pic>
        </mc:Fallback>
      </mc:AlternateContent>
      <mc:AlternateContent xmlns:mc="http://schemas.openxmlformats.org/markup-compatibility/2006" xmlns:p14="http://schemas.microsoft.com/office/powerpoint/2010/main">
        <mc:Choice Requires="p14">
          <p:contentPart r:id="rId355" p14:bwMode="auto">
            <p14:nvContentPartPr>
              <p14:cNvPr id="180" name="Ink 179"/>
              <p14:cNvContentPartPr/>
              <p14:nvPr/>
            </p14:nvContentPartPr>
            <p14:xfrm>
              <a:off x="8159750" y="387350"/>
              <a:ext cx="69850" cy="127000"/>
            </p14:xfrm>
          </p:contentPart>
        </mc:Choice>
        <mc:Fallback xmlns="">
          <p:pic>
            <p:nvPicPr>
              <p:cNvPr id="180" name="Ink 179"/>
            </p:nvPicPr>
            <p:blipFill>
              <a:blip r:embed="rId356"/>
            </p:blipFill>
            <p:spPr>
              <a:xfrm>
                <a:off x="8159750" y="387350"/>
                <a:ext cx="69850" cy="127000"/>
              </a:xfrm>
              <a:prstGeom prst="rect"/>
            </p:spPr>
          </p:pic>
        </mc:Fallback>
      </mc:AlternateContent>
      <mc:AlternateContent xmlns:mc="http://schemas.openxmlformats.org/markup-compatibility/2006" xmlns:p14="http://schemas.microsoft.com/office/powerpoint/2010/main">
        <mc:Choice Requires="p14">
          <p:contentPart r:id="rId357" p14:bwMode="auto">
            <p14:nvContentPartPr>
              <p14:cNvPr id="181" name="Ink 180"/>
              <p14:cNvContentPartPr/>
              <p14:nvPr/>
            </p14:nvContentPartPr>
            <p14:xfrm>
              <a:off x="8280400" y="336550"/>
              <a:ext cx="38100" cy="101600"/>
            </p14:xfrm>
          </p:contentPart>
        </mc:Choice>
        <mc:Fallback xmlns="">
          <p:pic>
            <p:nvPicPr>
              <p:cNvPr id="181" name="Ink 180"/>
            </p:nvPicPr>
            <p:blipFill>
              <a:blip r:embed="rId358"/>
            </p:blipFill>
            <p:spPr>
              <a:xfrm>
                <a:off x="8280400" y="336550"/>
                <a:ext cx="38100" cy="101600"/>
              </a:xfrm>
              <a:prstGeom prst="rect"/>
            </p:spPr>
          </p:pic>
        </mc:Fallback>
      </mc:AlternateContent>
      <mc:AlternateContent xmlns:mc="http://schemas.openxmlformats.org/markup-compatibility/2006" xmlns:p14="http://schemas.microsoft.com/office/powerpoint/2010/main">
        <mc:Choice Requires="p14">
          <p:contentPart r:id="rId359" p14:bwMode="auto">
            <p14:nvContentPartPr>
              <p14:cNvPr id="182" name="Ink 181"/>
              <p14:cNvContentPartPr/>
              <p14:nvPr/>
            </p14:nvContentPartPr>
            <p14:xfrm>
              <a:off x="8274050" y="368300"/>
              <a:ext cx="88900" cy="12700"/>
            </p14:xfrm>
          </p:contentPart>
        </mc:Choice>
        <mc:Fallback xmlns="">
          <p:pic>
            <p:nvPicPr>
              <p:cNvPr id="182" name="Ink 181"/>
            </p:nvPicPr>
            <p:blipFill>
              <a:blip r:embed="rId360"/>
            </p:blipFill>
            <p:spPr>
              <a:xfrm>
                <a:off x="8274050" y="368300"/>
                <a:ext cx="88900" cy="12700"/>
              </a:xfrm>
              <a:prstGeom prst="rect"/>
            </p:spPr>
          </p:pic>
        </mc:Fallback>
      </mc:AlternateContent>
      <mc:AlternateContent xmlns:mc="http://schemas.openxmlformats.org/markup-compatibility/2006" xmlns:p14="http://schemas.microsoft.com/office/powerpoint/2010/main">
        <mc:Choice Requires="p14">
          <p:contentPart r:id="rId361" p14:bwMode="auto">
            <p14:nvContentPartPr>
              <p14:cNvPr id="183" name="Ink 182"/>
              <p14:cNvContentPartPr/>
              <p14:nvPr/>
            </p14:nvContentPartPr>
            <p14:xfrm>
              <a:off x="8001000" y="641350"/>
              <a:ext cx="57150" cy="76200"/>
            </p14:xfrm>
          </p:contentPart>
        </mc:Choice>
        <mc:Fallback xmlns="">
          <p:pic>
            <p:nvPicPr>
              <p:cNvPr id="183" name="Ink 182"/>
            </p:nvPicPr>
            <p:blipFill>
              <a:blip r:embed="rId362"/>
            </p:blipFill>
            <p:spPr>
              <a:xfrm>
                <a:off x="8001000" y="641350"/>
                <a:ext cx="57150" cy="76200"/>
              </a:xfrm>
              <a:prstGeom prst="rect"/>
            </p:spPr>
          </p:pic>
        </mc:Fallback>
      </mc:AlternateContent>
      <mc:AlternateContent xmlns:mc="http://schemas.openxmlformats.org/markup-compatibility/2006" xmlns:p14="http://schemas.microsoft.com/office/powerpoint/2010/main">
        <mc:Choice Requires="p14">
          <p:contentPart r:id="rId363" p14:bwMode="auto">
            <p14:nvContentPartPr>
              <p14:cNvPr id="184" name="Ink 183"/>
              <p14:cNvContentPartPr/>
              <p14:nvPr/>
            </p14:nvContentPartPr>
            <p14:xfrm>
              <a:off x="8108950" y="577850"/>
              <a:ext cx="146050" cy="133350"/>
            </p14:xfrm>
          </p:contentPart>
        </mc:Choice>
        <mc:Fallback xmlns="">
          <p:pic>
            <p:nvPicPr>
              <p:cNvPr id="184" name="Ink 183"/>
            </p:nvPicPr>
            <p:blipFill>
              <a:blip r:embed="rId364"/>
            </p:blipFill>
            <p:spPr>
              <a:xfrm>
                <a:off x="8108950" y="577850"/>
                <a:ext cx="146050" cy="133350"/>
              </a:xfrm>
              <a:prstGeom prst="rect"/>
            </p:spPr>
          </p:pic>
        </mc:Fallback>
      </mc:AlternateContent>
      <mc:AlternateContent xmlns:mc="http://schemas.openxmlformats.org/markup-compatibility/2006" xmlns:p14="http://schemas.microsoft.com/office/powerpoint/2010/main">
        <mc:Choice Requires="p14">
          <p:contentPart r:id="rId365" p14:bwMode="auto">
            <p14:nvContentPartPr>
              <p14:cNvPr id="185" name="Ink 184"/>
              <p14:cNvContentPartPr/>
              <p14:nvPr/>
            </p14:nvContentPartPr>
            <p14:xfrm>
              <a:off x="8204200" y="622300"/>
              <a:ext cx="158750" cy="133350"/>
            </p14:xfrm>
          </p:contentPart>
        </mc:Choice>
        <mc:Fallback xmlns="">
          <p:pic>
            <p:nvPicPr>
              <p:cNvPr id="185" name="Ink 184"/>
            </p:nvPicPr>
            <p:blipFill>
              <a:blip r:embed="rId366"/>
            </p:blipFill>
            <p:spPr>
              <a:xfrm>
                <a:off x="8204200" y="622300"/>
                <a:ext cx="158750" cy="133350"/>
              </a:xfrm>
              <a:prstGeom prst="rect"/>
            </p:spPr>
          </p:pic>
        </mc:Fallback>
      </mc:AlternateContent>
      <mc:AlternateContent xmlns:mc="http://schemas.openxmlformats.org/markup-compatibility/2006" xmlns:p14="http://schemas.microsoft.com/office/powerpoint/2010/main">
        <mc:Choice Requires="p14">
          <p:contentPart r:id="rId367" p14:bwMode="auto">
            <p14:nvContentPartPr>
              <p14:cNvPr id="186" name="Ink 185"/>
              <p14:cNvContentPartPr/>
              <p14:nvPr/>
            </p14:nvContentPartPr>
            <p14:xfrm>
              <a:off x="8382000" y="520700"/>
              <a:ext cx="120650" cy="152400"/>
            </p14:xfrm>
          </p:contentPart>
        </mc:Choice>
        <mc:Fallback xmlns="">
          <p:pic>
            <p:nvPicPr>
              <p:cNvPr id="186" name="Ink 185"/>
            </p:nvPicPr>
            <p:blipFill>
              <a:blip r:embed="rId368"/>
            </p:blipFill>
            <p:spPr>
              <a:xfrm>
                <a:off x="8382000" y="520700"/>
                <a:ext cx="120650" cy="152400"/>
              </a:xfrm>
              <a:prstGeom prst="rect"/>
            </p:spPr>
          </p:pic>
        </mc:Fallback>
      </mc:AlternateContent>
      <mc:AlternateContent xmlns:mc="http://schemas.openxmlformats.org/markup-compatibility/2006" xmlns:p14="http://schemas.microsoft.com/office/powerpoint/2010/main">
        <mc:Choice Requires="p14">
          <p:contentPart r:id="rId369" p14:bwMode="auto">
            <p14:nvContentPartPr>
              <p14:cNvPr id="187" name="Ink 186"/>
              <p14:cNvContentPartPr/>
              <p14:nvPr/>
            </p14:nvContentPartPr>
            <p14:xfrm>
              <a:off x="8420100" y="596900"/>
              <a:ext cx="114300" cy="6350"/>
            </p14:xfrm>
          </p:contentPart>
        </mc:Choice>
        <mc:Fallback xmlns="">
          <p:pic>
            <p:nvPicPr>
              <p:cNvPr id="187" name="Ink 186"/>
            </p:nvPicPr>
            <p:blipFill>
              <a:blip r:embed="rId370"/>
            </p:blipFill>
            <p:spPr>
              <a:xfrm>
                <a:off x="8420100" y="596900"/>
                <a:ext cx="114300" cy="6350"/>
              </a:xfrm>
              <a:prstGeom prst="rect"/>
            </p:spPr>
          </p:pic>
        </mc:Fallback>
      </mc:AlternateContent>
      <mc:AlternateContent xmlns:mc="http://schemas.openxmlformats.org/markup-compatibility/2006" xmlns:p14="http://schemas.microsoft.com/office/powerpoint/2010/main">
        <mc:Choice Requires="p14">
          <p:contentPart r:id="rId371" p14:bwMode="auto">
            <p14:nvContentPartPr>
              <p14:cNvPr id="188" name="Ink 187"/>
              <p14:cNvContentPartPr/>
              <p14:nvPr/>
            </p14:nvContentPartPr>
            <p14:xfrm>
              <a:off x="8667750" y="558800"/>
              <a:ext cx="63500" cy="120650"/>
            </p14:xfrm>
          </p:contentPart>
        </mc:Choice>
        <mc:Fallback xmlns="">
          <p:pic>
            <p:nvPicPr>
              <p:cNvPr id="188" name="Ink 187"/>
            </p:nvPicPr>
            <p:blipFill>
              <a:blip r:embed="rId372"/>
            </p:blipFill>
            <p:spPr>
              <a:xfrm>
                <a:off x="8667750" y="558800"/>
                <a:ext cx="63500" cy="120650"/>
              </a:xfrm>
              <a:prstGeom prst="rect"/>
            </p:spPr>
          </p:pic>
        </mc:Fallback>
      </mc:AlternateContent>
      <mc:AlternateContent xmlns:mc="http://schemas.openxmlformats.org/markup-compatibility/2006" xmlns:p14="http://schemas.microsoft.com/office/powerpoint/2010/main">
        <mc:Choice Requires="p14">
          <p:contentPart r:id="rId373" p14:bwMode="auto">
            <p14:nvContentPartPr>
              <p14:cNvPr id="189" name="Ink 188"/>
              <p14:cNvContentPartPr/>
              <p14:nvPr/>
            </p14:nvContentPartPr>
            <p14:xfrm>
              <a:off x="8743950" y="577850"/>
              <a:ext cx="412750" cy="184150"/>
            </p14:xfrm>
          </p:contentPart>
        </mc:Choice>
        <mc:Fallback xmlns="">
          <p:pic>
            <p:nvPicPr>
              <p:cNvPr id="189" name="Ink 188"/>
            </p:nvPicPr>
            <p:blipFill>
              <a:blip r:embed="rId374"/>
            </p:blipFill>
            <p:spPr>
              <a:xfrm>
                <a:off x="8743950" y="577850"/>
                <a:ext cx="412750" cy="184150"/>
              </a:xfrm>
              <a:prstGeom prst="rect"/>
            </p:spPr>
          </p:pic>
        </mc:Fallback>
      </mc:AlternateContent>
      <mc:AlternateContent xmlns:mc="http://schemas.openxmlformats.org/markup-compatibility/2006" xmlns:p14="http://schemas.microsoft.com/office/powerpoint/2010/main">
        <mc:Choice Requires="p14">
          <p:contentPart r:id="rId375" p14:bwMode="auto">
            <p14:nvContentPartPr>
              <p14:cNvPr id="190" name="Ink 189"/>
              <p14:cNvContentPartPr/>
              <p14:nvPr/>
            </p14:nvContentPartPr>
            <p14:xfrm>
              <a:off x="7512050" y="965200"/>
              <a:ext cx="82550" cy="165100"/>
            </p14:xfrm>
          </p:contentPart>
        </mc:Choice>
        <mc:Fallback xmlns="">
          <p:pic>
            <p:nvPicPr>
              <p:cNvPr id="190" name="Ink 189"/>
            </p:nvPicPr>
            <p:blipFill>
              <a:blip r:embed="rId376"/>
            </p:blipFill>
            <p:spPr>
              <a:xfrm>
                <a:off x="7512050" y="965200"/>
                <a:ext cx="82550" cy="165100"/>
              </a:xfrm>
              <a:prstGeom prst="rect"/>
            </p:spPr>
          </p:pic>
        </mc:Fallback>
      </mc:AlternateContent>
      <mc:AlternateContent xmlns:mc="http://schemas.openxmlformats.org/markup-compatibility/2006" xmlns:p14="http://schemas.microsoft.com/office/powerpoint/2010/main">
        <mc:Choice Requires="p14">
          <p:contentPart r:id="rId377" p14:bwMode="auto">
            <p14:nvContentPartPr>
              <p14:cNvPr id="191" name="Ink 190"/>
              <p14:cNvContentPartPr/>
              <p14:nvPr/>
            </p14:nvContentPartPr>
            <p14:xfrm>
              <a:off x="7518400" y="933450"/>
              <a:ext cx="12700" cy="12700"/>
            </p14:xfrm>
          </p:contentPart>
        </mc:Choice>
        <mc:Fallback xmlns="">
          <p:pic>
            <p:nvPicPr>
              <p:cNvPr id="191" name="Ink 190"/>
            </p:nvPicPr>
            <p:blipFill>
              <a:blip r:embed="rId378"/>
            </p:blipFill>
            <p:spPr>
              <a:xfrm>
                <a:off x="7518400" y="933450"/>
                <a:ext cx="12700" cy="12700"/>
              </a:xfrm>
              <a:prstGeom prst="rect"/>
            </p:spPr>
          </p:pic>
        </mc:Fallback>
      </mc:AlternateContent>
      <mc:AlternateContent xmlns:mc="http://schemas.openxmlformats.org/markup-compatibility/2006" xmlns:p14="http://schemas.microsoft.com/office/powerpoint/2010/main">
        <mc:Choice Requires="p14">
          <p:contentPart r:id="rId379" p14:bwMode="auto">
            <p14:nvContentPartPr>
              <p14:cNvPr id="192" name="Ink 191"/>
              <p14:cNvContentPartPr/>
              <p14:nvPr/>
            </p14:nvContentPartPr>
            <p14:xfrm>
              <a:off x="7708900" y="1028700"/>
              <a:ext cx="215900" cy="6350"/>
            </p14:xfrm>
          </p:contentPart>
        </mc:Choice>
        <mc:Fallback xmlns="">
          <p:pic>
            <p:nvPicPr>
              <p:cNvPr id="192" name="Ink 191"/>
            </p:nvPicPr>
            <p:blipFill>
              <a:blip r:embed="rId380"/>
            </p:blipFill>
            <p:spPr>
              <a:xfrm>
                <a:off x="7708900" y="1028700"/>
                <a:ext cx="215900" cy="6350"/>
              </a:xfrm>
              <a:prstGeom prst="rect"/>
            </p:spPr>
          </p:pic>
        </mc:Fallback>
      </mc:AlternateContent>
      <mc:AlternateContent xmlns:mc="http://schemas.openxmlformats.org/markup-compatibility/2006" xmlns:p14="http://schemas.microsoft.com/office/powerpoint/2010/main">
        <mc:Choice Requires="p14">
          <p:contentPart r:id="rId381" p14:bwMode="auto">
            <p14:nvContentPartPr>
              <p14:cNvPr id="193" name="Ink 192"/>
              <p14:cNvContentPartPr/>
              <p14:nvPr/>
            </p14:nvContentPartPr>
            <p14:xfrm>
              <a:off x="7835900" y="977900"/>
              <a:ext cx="101600" cy="120650"/>
            </p14:xfrm>
          </p:contentPart>
        </mc:Choice>
        <mc:Fallback xmlns="">
          <p:pic>
            <p:nvPicPr>
              <p:cNvPr id="193" name="Ink 192"/>
            </p:nvPicPr>
            <p:blipFill>
              <a:blip r:embed="rId382"/>
            </p:blipFill>
            <p:spPr>
              <a:xfrm>
                <a:off x="7835900" y="977900"/>
                <a:ext cx="101600" cy="120650"/>
              </a:xfrm>
              <a:prstGeom prst="rect"/>
            </p:spPr>
          </p:pic>
        </mc:Fallback>
      </mc:AlternateContent>
      <mc:AlternateContent xmlns:mc="http://schemas.openxmlformats.org/markup-compatibility/2006" xmlns:p14="http://schemas.microsoft.com/office/powerpoint/2010/main">
        <mc:Choice Requires="p14">
          <p:contentPart r:id="rId383" p14:bwMode="auto">
            <p14:nvContentPartPr>
              <p14:cNvPr id="194" name="Ink 193"/>
              <p14:cNvContentPartPr/>
              <p14:nvPr/>
            </p14:nvContentPartPr>
            <p14:xfrm>
              <a:off x="8229600" y="952500"/>
              <a:ext cx="31750" cy="146050"/>
            </p14:xfrm>
          </p:contentPart>
        </mc:Choice>
        <mc:Fallback xmlns="">
          <p:pic>
            <p:nvPicPr>
              <p:cNvPr id="194" name="Ink 193"/>
            </p:nvPicPr>
            <p:blipFill>
              <a:blip r:embed="rId384"/>
            </p:blipFill>
            <p:spPr>
              <a:xfrm>
                <a:off x="8229600" y="952500"/>
                <a:ext cx="31750" cy="146050"/>
              </a:xfrm>
              <a:prstGeom prst="rect"/>
            </p:spPr>
          </p:pic>
        </mc:Fallback>
      </mc:AlternateContent>
      <mc:AlternateContent xmlns:mc="http://schemas.openxmlformats.org/markup-compatibility/2006" xmlns:p14="http://schemas.microsoft.com/office/powerpoint/2010/main">
        <mc:Choice Requires="p14">
          <p:contentPart r:id="rId385" p14:bwMode="auto">
            <p14:nvContentPartPr>
              <p14:cNvPr id="195" name="Ink 194"/>
              <p14:cNvContentPartPr/>
              <p14:nvPr/>
            </p14:nvContentPartPr>
            <p14:xfrm>
              <a:off x="8299450" y="946150"/>
              <a:ext cx="19050" cy="120650"/>
            </p14:xfrm>
          </p:contentPart>
        </mc:Choice>
        <mc:Fallback xmlns="">
          <p:pic>
            <p:nvPicPr>
              <p:cNvPr id="195" name="Ink 194"/>
            </p:nvPicPr>
            <p:blipFill>
              <a:blip r:embed="rId386"/>
            </p:blipFill>
            <p:spPr>
              <a:xfrm>
                <a:off x="8299450" y="946150"/>
                <a:ext cx="19050" cy="120650"/>
              </a:xfrm>
              <a:prstGeom prst="rect"/>
            </p:spPr>
          </p:pic>
        </mc:Fallback>
      </mc:AlternateContent>
      <mc:AlternateContent xmlns:mc="http://schemas.openxmlformats.org/markup-compatibility/2006" xmlns:p14="http://schemas.microsoft.com/office/powerpoint/2010/main">
        <mc:Choice Requires="p14">
          <p:contentPart r:id="rId387" p14:bwMode="auto">
            <p14:nvContentPartPr>
              <p14:cNvPr id="196" name="Ink 195"/>
              <p14:cNvContentPartPr/>
              <p14:nvPr/>
            </p14:nvContentPartPr>
            <p14:xfrm>
              <a:off x="8229600" y="1009650"/>
              <a:ext cx="133350" cy="69850"/>
            </p14:xfrm>
          </p:contentPart>
        </mc:Choice>
        <mc:Fallback xmlns="">
          <p:pic>
            <p:nvPicPr>
              <p:cNvPr id="196" name="Ink 195"/>
            </p:nvPicPr>
            <p:blipFill>
              <a:blip r:embed="rId388"/>
            </p:blipFill>
            <p:spPr>
              <a:xfrm>
                <a:off x="8229600" y="1009650"/>
                <a:ext cx="133350" cy="69850"/>
              </a:xfrm>
              <a:prstGeom prst="rect"/>
            </p:spPr>
          </p:pic>
        </mc:Fallback>
      </mc:AlternateContent>
      <mc:AlternateContent xmlns:mc="http://schemas.openxmlformats.org/markup-compatibility/2006" xmlns:p14="http://schemas.microsoft.com/office/powerpoint/2010/main">
        <mc:Choice Requires="p14">
          <p:contentPart r:id="rId389" p14:bwMode="auto">
            <p14:nvContentPartPr>
              <p14:cNvPr id="197" name="Ink 196"/>
              <p14:cNvContentPartPr/>
              <p14:nvPr/>
            </p14:nvContentPartPr>
            <p14:xfrm>
              <a:off x="8356600" y="965200"/>
              <a:ext cx="12700" cy="6350"/>
            </p14:xfrm>
          </p:contentPart>
        </mc:Choice>
        <mc:Fallback xmlns="">
          <p:pic>
            <p:nvPicPr>
              <p:cNvPr id="197" name="Ink 196"/>
            </p:nvPicPr>
            <p:blipFill>
              <a:blip r:embed="rId390"/>
            </p:blipFill>
            <p:spPr>
              <a:xfrm>
                <a:off x="8356600" y="965200"/>
                <a:ext cx="12700" cy="6350"/>
              </a:xfrm>
              <a:prstGeom prst="rect"/>
            </p:spPr>
          </p:pic>
        </mc:Fallback>
      </mc:AlternateContent>
      <mc:AlternateContent xmlns:mc="http://schemas.openxmlformats.org/markup-compatibility/2006" xmlns:p14="http://schemas.microsoft.com/office/powerpoint/2010/main">
        <mc:Choice Requires="p14">
          <p:contentPart r:id="rId391" p14:bwMode="auto">
            <p14:nvContentPartPr>
              <p14:cNvPr id="198" name="Ink 197"/>
              <p14:cNvContentPartPr/>
              <p14:nvPr/>
            </p14:nvContentPartPr>
            <p14:xfrm>
              <a:off x="8413750" y="927100"/>
              <a:ext cx="88900" cy="146050"/>
            </p14:xfrm>
          </p:contentPart>
        </mc:Choice>
        <mc:Fallback xmlns="">
          <p:pic>
            <p:nvPicPr>
              <p:cNvPr id="198" name="Ink 197"/>
            </p:nvPicPr>
            <p:blipFill>
              <a:blip r:embed="rId392"/>
            </p:blipFill>
            <p:spPr>
              <a:xfrm>
                <a:off x="8413750" y="927100"/>
                <a:ext cx="88900" cy="146050"/>
              </a:xfrm>
              <a:prstGeom prst="rect"/>
            </p:spPr>
          </p:pic>
        </mc:Fallback>
      </mc:AlternateContent>
      <mc:AlternateContent xmlns:mc="http://schemas.openxmlformats.org/markup-compatibility/2006" xmlns:p14="http://schemas.microsoft.com/office/powerpoint/2010/main">
        <mc:Choice Requires="p14">
          <p:contentPart r:id="rId393" p14:bwMode="auto">
            <p14:nvContentPartPr>
              <p14:cNvPr id="199" name="Ink 198"/>
              <p14:cNvContentPartPr/>
              <p14:nvPr/>
            </p14:nvContentPartPr>
            <p14:xfrm>
              <a:off x="8528050" y="920750"/>
              <a:ext cx="317500" cy="146050"/>
            </p14:xfrm>
          </p:contentPart>
        </mc:Choice>
        <mc:Fallback xmlns="">
          <p:pic>
            <p:nvPicPr>
              <p:cNvPr id="199" name="Ink 198"/>
            </p:nvPicPr>
            <p:blipFill>
              <a:blip r:embed="rId394"/>
            </p:blipFill>
            <p:spPr>
              <a:xfrm>
                <a:off x="8528050" y="920750"/>
                <a:ext cx="317500" cy="146050"/>
              </a:xfrm>
              <a:prstGeom prst="rect"/>
            </p:spPr>
          </p:pic>
        </mc:Fallback>
      </mc:AlternateContent>
      <mc:AlternateContent xmlns:mc="http://schemas.openxmlformats.org/markup-compatibility/2006" xmlns:p14="http://schemas.microsoft.com/office/powerpoint/2010/main">
        <mc:Choice Requires="p14">
          <p:contentPart r:id="rId395" p14:bwMode="auto">
            <p14:nvContentPartPr>
              <p14:cNvPr id="200" name="Ink 199"/>
              <p14:cNvContentPartPr/>
              <p14:nvPr/>
            </p14:nvContentPartPr>
            <p14:xfrm>
              <a:off x="8921750" y="920750"/>
              <a:ext cx="527050" cy="254000"/>
            </p14:xfrm>
          </p:contentPart>
        </mc:Choice>
        <mc:Fallback xmlns="">
          <p:pic>
            <p:nvPicPr>
              <p:cNvPr id="200" name="Ink 199"/>
            </p:nvPicPr>
            <p:blipFill>
              <a:blip r:embed="rId396"/>
            </p:blipFill>
            <p:spPr>
              <a:xfrm>
                <a:off x="8921750" y="920750"/>
                <a:ext cx="527050" cy="254000"/>
              </a:xfrm>
              <a:prstGeom prst="rect"/>
            </p:spPr>
          </p:pic>
        </mc:Fallback>
      </mc:AlternateContent>
      <mc:AlternateContent xmlns:mc="http://schemas.openxmlformats.org/markup-compatibility/2006" xmlns:p14="http://schemas.microsoft.com/office/powerpoint/2010/main">
        <mc:Choice Requires="p14">
          <p:contentPart r:id="rId397" p14:bwMode="auto">
            <p14:nvContentPartPr>
              <p14:cNvPr id="201" name="Ink 200"/>
              <p14:cNvContentPartPr/>
              <p14:nvPr/>
            </p14:nvContentPartPr>
            <p14:xfrm>
              <a:off x="4603750" y="838200"/>
              <a:ext cx="69850" cy="82550"/>
            </p14:xfrm>
          </p:contentPart>
        </mc:Choice>
        <mc:Fallback xmlns="">
          <p:pic>
            <p:nvPicPr>
              <p:cNvPr id="201" name="Ink 200"/>
            </p:nvPicPr>
            <p:blipFill>
              <a:blip r:embed="rId398"/>
            </p:blipFill>
            <p:spPr>
              <a:xfrm>
                <a:off x="4603750" y="838200"/>
                <a:ext cx="69850" cy="82550"/>
              </a:xfrm>
              <a:prstGeom prst="rect"/>
            </p:spPr>
          </p:pic>
        </mc:Fallback>
      </mc:AlternateContent>
      <mc:AlternateContent xmlns:mc="http://schemas.openxmlformats.org/markup-compatibility/2006" xmlns:p14="http://schemas.microsoft.com/office/powerpoint/2010/main">
        <mc:Choice Requires="p14">
          <p:contentPart r:id="rId399" p14:bwMode="auto">
            <p14:nvContentPartPr>
              <p14:cNvPr id="202" name="Ink 201"/>
              <p14:cNvContentPartPr/>
              <p14:nvPr/>
            </p14:nvContentPartPr>
            <p14:xfrm>
              <a:off x="3302000" y="673100"/>
              <a:ext cx="88900" cy="82550"/>
            </p14:xfrm>
          </p:contentPart>
        </mc:Choice>
        <mc:Fallback xmlns="">
          <p:pic>
            <p:nvPicPr>
              <p:cNvPr id="202" name="Ink 201"/>
            </p:nvPicPr>
            <p:blipFill>
              <a:blip r:embed="rId400"/>
            </p:blipFill>
            <p:spPr>
              <a:xfrm>
                <a:off x="3302000" y="673100"/>
                <a:ext cx="88900" cy="82550"/>
              </a:xfrm>
              <a:prstGeom prst="rect"/>
            </p:spPr>
          </p:pic>
        </mc:Fallback>
      </mc:AlternateContent>
      <mc:AlternateContent xmlns:mc="http://schemas.openxmlformats.org/markup-compatibility/2006" xmlns:p14="http://schemas.microsoft.com/office/powerpoint/2010/main">
        <mc:Choice Requires="p14">
          <p:contentPart r:id="rId401" p14:bwMode="auto">
            <p14:nvContentPartPr>
              <p14:cNvPr id="203" name="Ink 202"/>
              <p14:cNvContentPartPr/>
              <p14:nvPr/>
            </p14:nvContentPartPr>
            <p14:xfrm>
              <a:off x="7524750" y="1447800"/>
              <a:ext cx="101600" cy="127000"/>
            </p14:xfrm>
          </p:contentPart>
        </mc:Choice>
        <mc:Fallback xmlns="">
          <p:pic>
            <p:nvPicPr>
              <p:cNvPr id="203" name="Ink 202"/>
            </p:nvPicPr>
            <p:blipFill>
              <a:blip r:embed="rId402"/>
            </p:blipFill>
            <p:spPr>
              <a:xfrm>
                <a:off x="7524750" y="1447800"/>
                <a:ext cx="101600" cy="127000"/>
              </a:xfrm>
              <a:prstGeom prst="rect"/>
            </p:spPr>
          </p:pic>
        </mc:Fallback>
      </mc:AlternateContent>
      <mc:AlternateContent xmlns:mc="http://schemas.openxmlformats.org/markup-compatibility/2006" xmlns:p14="http://schemas.microsoft.com/office/powerpoint/2010/main">
        <mc:Choice Requires="p14">
          <p:contentPart r:id="rId403" p14:bwMode="auto">
            <p14:nvContentPartPr>
              <p14:cNvPr id="204" name="Ink 203"/>
              <p14:cNvContentPartPr/>
              <p14:nvPr/>
            </p14:nvContentPartPr>
            <p14:xfrm>
              <a:off x="7562850" y="1384300"/>
              <a:ext cx="19050" cy="19050"/>
            </p14:xfrm>
          </p:contentPart>
        </mc:Choice>
        <mc:Fallback xmlns="">
          <p:pic>
            <p:nvPicPr>
              <p:cNvPr id="204" name="Ink 203"/>
            </p:nvPicPr>
            <p:blipFill>
              <a:blip r:embed="rId404"/>
            </p:blipFill>
            <p:spPr>
              <a:xfrm>
                <a:off x="7562850" y="1384300"/>
                <a:ext cx="19050" cy="19050"/>
              </a:xfrm>
              <a:prstGeom prst="rect"/>
            </p:spPr>
          </p:pic>
        </mc:Fallback>
      </mc:AlternateContent>
      <mc:AlternateContent xmlns:mc="http://schemas.openxmlformats.org/markup-compatibility/2006" xmlns:p14="http://schemas.microsoft.com/office/powerpoint/2010/main">
        <mc:Choice Requires="p14">
          <p:contentPart r:id="rId405" p14:bwMode="auto">
            <p14:nvContentPartPr>
              <p14:cNvPr id="205" name="Ink 204"/>
              <p14:cNvContentPartPr/>
              <p14:nvPr/>
            </p14:nvContentPartPr>
            <p14:xfrm>
              <a:off x="7727950" y="1492250"/>
              <a:ext cx="146050" cy="19050"/>
            </p14:xfrm>
          </p:contentPart>
        </mc:Choice>
        <mc:Fallback xmlns="">
          <p:pic>
            <p:nvPicPr>
              <p:cNvPr id="205" name="Ink 204"/>
            </p:nvPicPr>
            <p:blipFill>
              <a:blip r:embed="rId406"/>
            </p:blipFill>
            <p:spPr>
              <a:xfrm>
                <a:off x="7727950" y="1492250"/>
                <a:ext cx="146050" cy="19050"/>
              </a:xfrm>
              <a:prstGeom prst="rect"/>
            </p:spPr>
          </p:pic>
        </mc:Fallback>
      </mc:AlternateContent>
      <mc:AlternateContent xmlns:mc="http://schemas.openxmlformats.org/markup-compatibility/2006" xmlns:p14="http://schemas.microsoft.com/office/powerpoint/2010/main">
        <mc:Choice Requires="p14">
          <p:contentPart r:id="rId407" p14:bwMode="auto">
            <p14:nvContentPartPr>
              <p14:cNvPr id="206" name="Ink 205"/>
              <p14:cNvContentPartPr/>
              <p14:nvPr/>
            </p14:nvContentPartPr>
            <p14:xfrm>
              <a:off x="7823200" y="1441450"/>
              <a:ext cx="76200" cy="120650"/>
            </p14:xfrm>
          </p:contentPart>
        </mc:Choice>
        <mc:Fallback xmlns="">
          <p:pic>
            <p:nvPicPr>
              <p:cNvPr id="206" name="Ink 205"/>
            </p:nvPicPr>
            <p:blipFill>
              <a:blip r:embed="rId408"/>
            </p:blipFill>
            <p:spPr>
              <a:xfrm>
                <a:off x="7823200" y="1441450"/>
                <a:ext cx="76200" cy="120650"/>
              </a:xfrm>
              <a:prstGeom prst="rect"/>
            </p:spPr>
          </p:pic>
        </mc:Fallback>
      </mc:AlternateContent>
      <mc:AlternateContent xmlns:mc="http://schemas.openxmlformats.org/markup-compatibility/2006" xmlns:p14="http://schemas.microsoft.com/office/powerpoint/2010/main">
        <mc:Choice Requires="p14">
          <p:contentPart r:id="rId409" p14:bwMode="auto">
            <p14:nvContentPartPr>
              <p14:cNvPr id="207" name="Ink 206"/>
              <p14:cNvContentPartPr/>
              <p14:nvPr/>
            </p14:nvContentPartPr>
            <p14:xfrm>
              <a:off x="8267700" y="1409700"/>
              <a:ext cx="25400" cy="76200"/>
            </p14:xfrm>
          </p:contentPart>
        </mc:Choice>
        <mc:Fallback xmlns="">
          <p:pic>
            <p:nvPicPr>
              <p:cNvPr id="207" name="Ink 206"/>
            </p:nvPicPr>
            <p:blipFill>
              <a:blip r:embed="rId410"/>
            </p:blipFill>
            <p:spPr>
              <a:xfrm>
                <a:off x="8267700" y="1409700"/>
                <a:ext cx="25400" cy="76200"/>
              </a:xfrm>
              <a:prstGeom prst="rect"/>
            </p:spPr>
          </p:pic>
        </mc:Fallback>
      </mc:AlternateContent>
      <mc:AlternateContent xmlns:mc="http://schemas.openxmlformats.org/markup-compatibility/2006" xmlns:p14="http://schemas.microsoft.com/office/powerpoint/2010/main">
        <mc:Choice Requires="p14">
          <p:contentPart r:id="rId411" p14:bwMode="auto">
            <p14:nvContentPartPr>
              <p14:cNvPr id="208" name="Ink 207"/>
              <p14:cNvContentPartPr/>
              <p14:nvPr/>
            </p14:nvContentPartPr>
            <p14:xfrm>
              <a:off x="8274050" y="1352550"/>
              <a:ext cx="12700" cy="6350"/>
            </p14:xfrm>
          </p:contentPart>
        </mc:Choice>
        <mc:Fallback xmlns="">
          <p:pic>
            <p:nvPicPr>
              <p:cNvPr id="208" name="Ink 207"/>
            </p:nvPicPr>
            <p:blipFill>
              <a:blip r:embed="rId354"/>
            </p:blipFill>
            <p:spPr>
              <a:xfrm>
                <a:off x="8274050" y="1352550"/>
                <a:ext cx="12700" cy="6350"/>
              </a:xfrm>
              <a:prstGeom prst="rect"/>
            </p:spPr>
          </p:pic>
        </mc:Fallback>
      </mc:AlternateContent>
      <mc:AlternateContent xmlns:mc="http://schemas.openxmlformats.org/markup-compatibility/2006" xmlns:p14="http://schemas.microsoft.com/office/powerpoint/2010/main">
        <mc:Choice Requires="p14">
          <p:contentPart r:id="rId412" p14:bwMode="auto">
            <p14:nvContentPartPr>
              <p14:cNvPr id="209" name="Ink 208"/>
              <p14:cNvContentPartPr/>
              <p14:nvPr/>
            </p14:nvContentPartPr>
            <p14:xfrm>
              <a:off x="8362950" y="1371600"/>
              <a:ext cx="196850" cy="190500"/>
            </p14:xfrm>
          </p:contentPart>
        </mc:Choice>
        <mc:Fallback xmlns="">
          <p:pic>
            <p:nvPicPr>
              <p:cNvPr id="209" name="Ink 208"/>
            </p:nvPicPr>
            <p:blipFill>
              <a:blip r:embed="rId413"/>
            </p:blipFill>
            <p:spPr>
              <a:xfrm>
                <a:off x="8362950" y="1371600"/>
                <a:ext cx="196850" cy="190500"/>
              </a:xfrm>
              <a:prstGeom prst="rect"/>
            </p:spPr>
          </p:pic>
        </mc:Fallback>
      </mc:AlternateContent>
      <mc:AlternateContent xmlns:mc="http://schemas.openxmlformats.org/markup-compatibility/2006" xmlns:p14="http://schemas.microsoft.com/office/powerpoint/2010/main">
        <mc:Choice Requires="p14">
          <p:contentPart r:id="rId414" p14:bwMode="auto">
            <p14:nvContentPartPr>
              <p14:cNvPr id="210" name="Ink 209"/>
              <p14:cNvContentPartPr/>
              <p14:nvPr/>
            </p14:nvContentPartPr>
            <p14:xfrm>
              <a:off x="8604250" y="1289050"/>
              <a:ext cx="146050" cy="165100"/>
            </p14:xfrm>
          </p:contentPart>
        </mc:Choice>
        <mc:Fallback xmlns="">
          <p:pic>
            <p:nvPicPr>
              <p:cNvPr id="210" name="Ink 209"/>
            </p:nvPicPr>
            <p:blipFill>
              <a:blip r:embed="rId415"/>
            </p:blipFill>
            <p:spPr>
              <a:xfrm>
                <a:off x="8604250" y="1289050"/>
                <a:ext cx="146050" cy="165100"/>
              </a:xfrm>
              <a:prstGeom prst="rect"/>
            </p:spPr>
          </p:pic>
        </mc:Fallback>
      </mc:AlternateContent>
      <mc:AlternateContent xmlns:mc="http://schemas.openxmlformats.org/markup-compatibility/2006" xmlns:p14="http://schemas.microsoft.com/office/powerpoint/2010/main">
        <mc:Choice Requires="p14">
          <p:contentPart r:id="rId416" p14:bwMode="auto">
            <p14:nvContentPartPr>
              <p14:cNvPr id="211" name="Ink 210"/>
              <p14:cNvContentPartPr/>
              <p14:nvPr/>
            </p14:nvContentPartPr>
            <p14:xfrm>
              <a:off x="8680450" y="1339850"/>
              <a:ext cx="190500" cy="19050"/>
            </p14:xfrm>
          </p:contentPart>
        </mc:Choice>
        <mc:Fallback xmlns="">
          <p:pic>
            <p:nvPicPr>
              <p:cNvPr id="211" name="Ink 210"/>
            </p:nvPicPr>
            <p:blipFill>
              <a:blip r:embed="rId417"/>
            </p:blipFill>
            <p:spPr>
              <a:xfrm>
                <a:off x="8680450" y="1339850"/>
                <a:ext cx="190500" cy="19050"/>
              </a:xfrm>
              <a:prstGeom prst="rect"/>
            </p:spPr>
          </p:pic>
        </mc:Fallback>
      </mc:AlternateContent>
      <mc:AlternateContent xmlns:mc="http://schemas.openxmlformats.org/markup-compatibility/2006" xmlns:p14="http://schemas.microsoft.com/office/powerpoint/2010/main">
        <mc:Choice Requires="p14">
          <p:contentPart r:id="rId418" p14:bwMode="auto">
            <p14:nvContentPartPr>
              <p14:cNvPr id="212" name="Ink 211"/>
              <p14:cNvContentPartPr/>
              <p14:nvPr/>
            </p14:nvContentPartPr>
            <p14:xfrm>
              <a:off x="8953500" y="1308100"/>
              <a:ext cx="95250" cy="158750"/>
            </p14:xfrm>
          </p:contentPart>
        </mc:Choice>
        <mc:Fallback xmlns="">
          <p:pic>
            <p:nvPicPr>
              <p:cNvPr id="212" name="Ink 211"/>
            </p:nvPicPr>
            <p:blipFill>
              <a:blip r:embed="rId419"/>
            </p:blipFill>
            <p:spPr>
              <a:xfrm>
                <a:off x="8953500" y="1308100"/>
                <a:ext cx="95250" cy="158750"/>
              </a:xfrm>
              <a:prstGeom prst="rect"/>
            </p:spPr>
          </p:pic>
        </mc:Fallback>
      </mc:AlternateContent>
      <mc:AlternateContent xmlns:mc="http://schemas.openxmlformats.org/markup-compatibility/2006" xmlns:p14="http://schemas.microsoft.com/office/powerpoint/2010/main">
        <mc:Choice Requires="p14">
          <p:contentPart r:id="rId420" p14:bwMode="auto">
            <p14:nvContentPartPr>
              <p14:cNvPr id="213" name="Ink 212"/>
              <p14:cNvContentPartPr/>
              <p14:nvPr/>
            </p14:nvContentPartPr>
            <p14:xfrm>
              <a:off x="9029700" y="1339850"/>
              <a:ext cx="450850" cy="209550"/>
            </p14:xfrm>
          </p:contentPart>
        </mc:Choice>
        <mc:Fallback xmlns="">
          <p:pic>
            <p:nvPicPr>
              <p:cNvPr id="213" name="Ink 212"/>
            </p:nvPicPr>
            <p:blipFill>
              <a:blip r:embed="rId421"/>
            </p:blipFill>
            <p:spPr>
              <a:xfrm>
                <a:off x="9029700" y="1339850"/>
                <a:ext cx="450850" cy="209550"/>
              </a:xfrm>
              <a:prstGeom prst="rect"/>
            </p:spPr>
          </p:pic>
        </mc:Fallback>
      </mc:AlternateContent>
      <mc:AlternateContent xmlns:mc="http://schemas.openxmlformats.org/markup-compatibility/2006" xmlns:p14="http://schemas.microsoft.com/office/powerpoint/2010/main">
        <mc:Choice Requires="p14">
          <p:contentPart r:id="rId422" p14:bwMode="auto">
            <p14:nvContentPartPr>
              <p14:cNvPr id="214" name="Ink 213"/>
              <p14:cNvContentPartPr/>
              <p14:nvPr/>
            </p14:nvContentPartPr>
            <p14:xfrm>
              <a:off x="7219950" y="400050"/>
              <a:ext cx="158750" cy="1276350"/>
            </p14:xfrm>
          </p:contentPart>
        </mc:Choice>
        <mc:Fallback xmlns="">
          <p:pic>
            <p:nvPicPr>
              <p:cNvPr id="214" name="Ink 213"/>
            </p:nvPicPr>
            <p:blipFill>
              <a:blip r:embed="rId423"/>
            </p:blipFill>
            <p:spPr>
              <a:xfrm>
                <a:off x="7219950" y="400050"/>
                <a:ext cx="158750" cy="1276350"/>
              </a:xfrm>
              <a:prstGeom prst="rect"/>
            </p:spPr>
          </p:pic>
        </mc:Fallback>
      </mc:AlternateContent>
      <mc:AlternateContent xmlns:mc="http://schemas.openxmlformats.org/markup-compatibility/2006" xmlns:p14="http://schemas.microsoft.com/office/powerpoint/2010/main">
        <mc:Choice Requires="p14">
          <p:contentPart r:id="rId424" p14:bwMode="auto">
            <p14:nvContentPartPr>
              <p14:cNvPr id="215" name="Ink 214"/>
              <p14:cNvContentPartPr/>
              <p14:nvPr/>
            </p14:nvContentPartPr>
            <p14:xfrm>
              <a:off x="2228850" y="717550"/>
              <a:ext cx="127000" cy="120650"/>
            </p14:xfrm>
          </p:contentPart>
        </mc:Choice>
        <mc:Fallback xmlns="">
          <p:pic>
            <p:nvPicPr>
              <p:cNvPr id="215" name="Ink 214"/>
            </p:nvPicPr>
            <p:blipFill>
              <a:blip r:embed="rId425"/>
            </p:blipFill>
            <p:spPr>
              <a:xfrm>
                <a:off x="2228850" y="717550"/>
                <a:ext cx="127000" cy="120650"/>
              </a:xfrm>
              <a:prstGeom prst="rect"/>
            </p:spPr>
          </p:pic>
        </mc:Fallback>
      </mc:AlternateContent>
      <mc:AlternateContent xmlns:mc="http://schemas.openxmlformats.org/markup-compatibility/2006" xmlns:p14="http://schemas.microsoft.com/office/powerpoint/2010/main">
        <mc:Choice Requires="p14">
          <p:contentPart r:id="rId426" p14:bwMode="auto">
            <p14:nvContentPartPr>
              <p14:cNvPr id="216" name="Ink 215"/>
              <p14:cNvContentPartPr/>
              <p14:nvPr/>
            </p14:nvContentPartPr>
            <p14:xfrm>
              <a:off x="3530600" y="673100"/>
              <a:ext cx="139700" cy="133350"/>
            </p14:xfrm>
          </p:contentPart>
        </mc:Choice>
        <mc:Fallback xmlns="">
          <p:pic>
            <p:nvPicPr>
              <p:cNvPr id="216" name="Ink 215"/>
            </p:nvPicPr>
            <p:blipFill>
              <a:blip r:embed="rId427"/>
            </p:blipFill>
            <p:spPr>
              <a:xfrm>
                <a:off x="3530600" y="673100"/>
                <a:ext cx="139700" cy="133350"/>
              </a:xfrm>
              <a:prstGeom prst="rect"/>
            </p:spPr>
          </p:pic>
        </mc:Fallback>
      </mc:AlternateContent>
      <mc:AlternateContent xmlns:mc="http://schemas.openxmlformats.org/markup-compatibility/2006" xmlns:p14="http://schemas.microsoft.com/office/powerpoint/2010/main">
        <mc:Choice Requires="p14">
          <p:contentPart r:id="rId428" p14:bwMode="auto">
            <p14:nvContentPartPr>
              <p14:cNvPr id="217" name="Ink 216"/>
              <p14:cNvContentPartPr/>
              <p14:nvPr/>
            </p14:nvContentPartPr>
            <p14:xfrm>
              <a:off x="3708400" y="755650"/>
              <a:ext cx="12700" cy="76200"/>
            </p14:xfrm>
          </p:contentPart>
        </mc:Choice>
        <mc:Fallback xmlns="">
          <p:pic>
            <p:nvPicPr>
              <p:cNvPr id="217" name="Ink 216"/>
            </p:nvPicPr>
            <p:blipFill>
              <a:blip r:embed="rId429"/>
            </p:blipFill>
            <p:spPr>
              <a:xfrm>
                <a:off x="3708400" y="755650"/>
                <a:ext cx="12700" cy="76200"/>
              </a:xfrm>
              <a:prstGeom prst="rect"/>
            </p:spPr>
          </p:pic>
        </mc:Fallback>
      </mc:AlternateContent>
      <mc:AlternateContent xmlns:mc="http://schemas.openxmlformats.org/markup-compatibility/2006" xmlns:p14="http://schemas.microsoft.com/office/powerpoint/2010/main">
        <mc:Choice Requires="p14">
          <p:contentPart r:id="rId430" p14:bwMode="auto">
            <p14:nvContentPartPr>
              <p14:cNvPr id="218" name="Ink 217"/>
              <p14:cNvContentPartPr/>
              <p14:nvPr/>
            </p14:nvContentPartPr>
            <p14:xfrm>
              <a:off x="3727450" y="749300"/>
              <a:ext cx="63500" cy="69850"/>
            </p14:xfrm>
          </p:contentPart>
        </mc:Choice>
        <mc:Fallback xmlns="">
          <p:pic>
            <p:nvPicPr>
              <p:cNvPr id="218" name="Ink 217"/>
            </p:nvPicPr>
            <p:blipFill>
              <a:blip r:embed="rId431"/>
            </p:blipFill>
            <p:spPr>
              <a:xfrm>
                <a:off x="3727450" y="749300"/>
                <a:ext cx="63500" cy="69850"/>
              </a:xfrm>
              <a:prstGeom prst="rect"/>
            </p:spPr>
          </p:pic>
        </mc:Fallback>
      </mc:AlternateContent>
      <mc:AlternateContent xmlns:mc="http://schemas.openxmlformats.org/markup-compatibility/2006" xmlns:p14="http://schemas.microsoft.com/office/powerpoint/2010/main">
        <mc:Choice Requires="p14">
          <p:contentPart r:id="rId432" p14:bwMode="auto">
            <p14:nvContentPartPr>
              <p14:cNvPr id="219" name="Ink 218"/>
              <p14:cNvContentPartPr/>
              <p14:nvPr/>
            </p14:nvContentPartPr>
            <p14:xfrm>
              <a:off x="3797300" y="749300"/>
              <a:ext cx="57150" cy="127000"/>
            </p14:xfrm>
          </p:contentPart>
        </mc:Choice>
        <mc:Fallback xmlns="">
          <p:pic>
            <p:nvPicPr>
              <p:cNvPr id="219" name="Ink 218"/>
            </p:nvPicPr>
            <p:blipFill>
              <a:blip r:embed="rId433"/>
            </p:blipFill>
            <p:spPr>
              <a:xfrm>
                <a:off x="3797300" y="749300"/>
                <a:ext cx="57150" cy="127000"/>
              </a:xfrm>
              <a:prstGeom prst="rect"/>
            </p:spPr>
          </p:pic>
        </mc:Fallback>
      </mc:AlternateContent>
      <mc:AlternateContent xmlns:mc="http://schemas.openxmlformats.org/markup-compatibility/2006" xmlns:p14="http://schemas.microsoft.com/office/powerpoint/2010/main">
        <mc:Choice Requires="p14">
          <p:contentPart r:id="rId434" p14:bwMode="auto">
            <p14:nvContentPartPr>
              <p14:cNvPr id="220" name="Ink 219"/>
              <p14:cNvContentPartPr/>
              <p14:nvPr/>
            </p14:nvContentPartPr>
            <p14:xfrm>
              <a:off x="3803650" y="698500"/>
              <a:ext cx="19050" cy="360"/>
            </p14:xfrm>
          </p:contentPart>
        </mc:Choice>
        <mc:Fallback xmlns="">
          <p:pic>
            <p:nvPicPr>
              <p:cNvPr id="220" name="Ink 219"/>
            </p:nvPicPr>
            <p:blipFill>
              <a:blip r:embed="rId435"/>
            </p:blipFill>
            <p:spPr>
              <a:xfrm>
                <a:off x="3803650" y="698500"/>
                <a:ext cx="19050" cy="360"/>
              </a:xfrm>
              <a:prstGeom prst="rect"/>
            </p:spPr>
          </p:pic>
        </mc:Fallback>
      </mc:AlternateContent>
      <mc:AlternateContent xmlns:mc="http://schemas.openxmlformats.org/markup-compatibility/2006" xmlns:p14="http://schemas.microsoft.com/office/powerpoint/2010/main">
        <mc:Choice Requires="p14">
          <p:contentPart r:id="rId436" p14:bwMode="auto">
            <p14:nvContentPartPr>
              <p14:cNvPr id="221" name="Ink 220"/>
              <p14:cNvContentPartPr/>
              <p14:nvPr/>
            </p14:nvContentPartPr>
            <p14:xfrm>
              <a:off x="2387600" y="793750"/>
              <a:ext cx="50800" cy="82550"/>
            </p14:xfrm>
          </p:contentPart>
        </mc:Choice>
        <mc:Fallback xmlns="">
          <p:pic>
            <p:nvPicPr>
              <p:cNvPr id="221" name="Ink 220"/>
            </p:nvPicPr>
            <p:blipFill>
              <a:blip r:embed="rId437"/>
            </p:blipFill>
            <p:spPr>
              <a:xfrm>
                <a:off x="2387600" y="793750"/>
                <a:ext cx="50800" cy="82550"/>
              </a:xfrm>
              <a:prstGeom prst="rect"/>
            </p:spPr>
          </p:pic>
        </mc:Fallback>
      </mc:AlternateContent>
      <mc:AlternateContent xmlns:mc="http://schemas.openxmlformats.org/markup-compatibility/2006" xmlns:p14="http://schemas.microsoft.com/office/powerpoint/2010/main">
        <mc:Choice Requires="p14">
          <p:contentPart r:id="rId438" p14:bwMode="auto">
            <p14:nvContentPartPr>
              <p14:cNvPr id="222" name="Ink 221"/>
              <p14:cNvContentPartPr/>
              <p14:nvPr/>
            </p14:nvContentPartPr>
            <p14:xfrm>
              <a:off x="2413000" y="730250"/>
              <a:ext cx="12700" cy="360"/>
            </p14:xfrm>
          </p:contentPart>
        </mc:Choice>
        <mc:Fallback xmlns="">
          <p:pic>
            <p:nvPicPr>
              <p:cNvPr id="222" name="Ink 221"/>
            </p:nvPicPr>
            <p:blipFill>
              <a:blip r:embed="rId439"/>
            </p:blipFill>
            <p:spPr>
              <a:xfrm>
                <a:off x="2413000" y="730250"/>
                <a:ext cx="12700" cy="360"/>
              </a:xfrm>
              <a:prstGeom prst="rect"/>
            </p:spPr>
          </p:pic>
        </mc:Fallback>
      </mc:AlternateContent>
      <mc:AlternateContent xmlns:mc="http://schemas.openxmlformats.org/markup-compatibility/2006" xmlns:p14="http://schemas.microsoft.com/office/powerpoint/2010/main">
        <mc:Choice Requires="p14">
          <p:contentPart r:id="rId440" p14:bwMode="auto">
            <p14:nvContentPartPr>
              <p14:cNvPr id="223" name="Ink 222"/>
              <p14:cNvContentPartPr/>
              <p14:nvPr/>
            </p14:nvContentPartPr>
            <p14:xfrm>
              <a:off x="2482850" y="787400"/>
              <a:ext cx="38100" cy="63500"/>
            </p14:xfrm>
          </p:contentPart>
        </mc:Choice>
        <mc:Fallback xmlns="">
          <p:pic>
            <p:nvPicPr>
              <p:cNvPr id="223" name="Ink 222"/>
            </p:nvPicPr>
            <p:blipFill>
              <a:blip r:embed="rId441"/>
            </p:blipFill>
            <p:spPr>
              <a:xfrm>
                <a:off x="2482850" y="787400"/>
                <a:ext cx="38100" cy="63500"/>
              </a:xfrm>
              <a:prstGeom prst="rect"/>
            </p:spPr>
          </p:pic>
        </mc:Fallback>
      </mc:AlternateContent>
      <mc:AlternateContent xmlns:mc="http://schemas.openxmlformats.org/markup-compatibility/2006" xmlns:p14="http://schemas.microsoft.com/office/powerpoint/2010/main">
        <mc:Choice Requires="p14">
          <p:contentPart r:id="rId442" p14:bwMode="auto">
            <p14:nvContentPartPr>
              <p14:cNvPr id="224" name="Ink 223"/>
              <p14:cNvContentPartPr/>
              <p14:nvPr/>
            </p14:nvContentPartPr>
            <p14:xfrm>
              <a:off x="2476500" y="704850"/>
              <a:ext cx="12700" cy="360"/>
            </p14:xfrm>
          </p:contentPart>
        </mc:Choice>
        <mc:Fallback xmlns="">
          <p:pic>
            <p:nvPicPr>
              <p:cNvPr id="224" name="Ink 223"/>
            </p:nvPicPr>
            <p:blipFill>
              <a:blip r:embed="rId439"/>
            </p:blipFill>
            <p:spPr>
              <a:xfrm>
                <a:off x="2476500" y="704850"/>
                <a:ext cx="12700" cy="360"/>
              </a:xfrm>
              <a:prstGeom prst="rect"/>
            </p:spPr>
          </p:pic>
        </mc:Fallback>
      </mc:AlternateContent>
      <mc:AlternateContent xmlns:mc="http://schemas.openxmlformats.org/markup-compatibility/2006" xmlns:p14="http://schemas.microsoft.com/office/powerpoint/2010/main">
        <mc:Choice Requires="p14">
          <p:contentPart r:id="rId443" p14:bwMode="auto">
            <p14:nvContentPartPr>
              <p14:cNvPr id="225" name="Ink 224"/>
              <p14:cNvContentPartPr/>
              <p14:nvPr/>
            </p14:nvContentPartPr>
            <p14:xfrm>
              <a:off x="6610350" y="1924050"/>
              <a:ext cx="184150" cy="139700"/>
            </p14:xfrm>
          </p:contentPart>
        </mc:Choice>
        <mc:Fallback xmlns="">
          <p:pic>
            <p:nvPicPr>
              <p:cNvPr id="225" name="Ink 224"/>
            </p:nvPicPr>
            <p:blipFill>
              <a:blip r:embed="rId444"/>
            </p:blipFill>
            <p:spPr>
              <a:xfrm>
                <a:off x="6610350" y="1924050"/>
                <a:ext cx="184150" cy="139700"/>
              </a:xfrm>
              <a:prstGeom prst="rect"/>
            </p:spPr>
          </p:pic>
        </mc:Fallback>
      </mc:AlternateContent>
      <mc:AlternateContent xmlns:mc="http://schemas.openxmlformats.org/markup-compatibility/2006" xmlns:p14="http://schemas.microsoft.com/office/powerpoint/2010/main">
        <mc:Choice Requires="p14">
          <p:contentPart r:id="rId445" p14:bwMode="auto">
            <p14:nvContentPartPr>
              <p14:cNvPr id="226" name="Ink 225"/>
              <p14:cNvContentPartPr/>
              <p14:nvPr/>
            </p14:nvContentPartPr>
            <p14:xfrm>
              <a:off x="6883400" y="2025650"/>
              <a:ext cx="19050" cy="127000"/>
            </p14:xfrm>
          </p:contentPart>
        </mc:Choice>
        <mc:Fallback xmlns="">
          <p:pic>
            <p:nvPicPr>
              <p:cNvPr id="226" name="Ink 225"/>
            </p:nvPicPr>
            <p:blipFill>
              <a:blip r:embed="rId446"/>
            </p:blipFill>
            <p:spPr>
              <a:xfrm>
                <a:off x="6883400" y="2025650"/>
                <a:ext cx="19050" cy="127000"/>
              </a:xfrm>
              <a:prstGeom prst="rect"/>
            </p:spPr>
          </p:pic>
        </mc:Fallback>
      </mc:AlternateContent>
      <mc:AlternateContent xmlns:mc="http://schemas.openxmlformats.org/markup-compatibility/2006" xmlns:p14="http://schemas.microsoft.com/office/powerpoint/2010/main">
        <mc:Choice Requires="p14">
          <p:contentPart r:id="rId447" p14:bwMode="auto">
            <p14:nvContentPartPr>
              <p14:cNvPr id="227" name="Ink 226"/>
              <p14:cNvContentPartPr/>
              <p14:nvPr/>
            </p14:nvContentPartPr>
            <p14:xfrm>
              <a:off x="6908800" y="2044700"/>
              <a:ext cx="120650" cy="152400"/>
            </p14:xfrm>
          </p:contentPart>
        </mc:Choice>
        <mc:Fallback xmlns="">
          <p:pic>
            <p:nvPicPr>
              <p:cNvPr id="227" name="Ink 226"/>
            </p:nvPicPr>
            <p:blipFill>
              <a:blip r:embed="rId448"/>
            </p:blipFill>
            <p:spPr>
              <a:xfrm>
                <a:off x="6908800" y="2044700"/>
                <a:ext cx="120650" cy="152400"/>
              </a:xfrm>
              <a:prstGeom prst="rect"/>
            </p:spPr>
          </p:pic>
        </mc:Fallback>
      </mc:AlternateContent>
      <mc:AlternateContent xmlns:mc="http://schemas.openxmlformats.org/markup-compatibility/2006" xmlns:p14="http://schemas.microsoft.com/office/powerpoint/2010/main">
        <mc:Choice Requires="p14">
          <p:contentPart r:id="rId449" p14:bwMode="auto">
            <p14:nvContentPartPr>
              <p14:cNvPr id="228" name="Ink 227"/>
              <p14:cNvContentPartPr/>
              <p14:nvPr/>
            </p14:nvContentPartPr>
            <p14:xfrm>
              <a:off x="7016750" y="1993900"/>
              <a:ext cx="12700" cy="6350"/>
            </p14:xfrm>
          </p:contentPart>
        </mc:Choice>
        <mc:Fallback xmlns="">
          <p:pic>
            <p:nvPicPr>
              <p:cNvPr id="228" name="Ink 227"/>
            </p:nvPicPr>
            <p:blipFill>
              <a:blip r:embed="rId450"/>
            </p:blipFill>
            <p:spPr>
              <a:xfrm>
                <a:off x="7016750" y="1993900"/>
                <a:ext cx="12700" cy="6350"/>
              </a:xfrm>
              <a:prstGeom prst="rect"/>
            </p:spPr>
          </p:pic>
        </mc:Fallback>
      </mc:AlternateContent>
      <mc:AlternateContent xmlns:mc="http://schemas.openxmlformats.org/markup-compatibility/2006" xmlns:p14="http://schemas.microsoft.com/office/powerpoint/2010/main">
        <mc:Choice Requires="p14">
          <p:contentPart r:id="rId451" p14:bwMode="auto">
            <p14:nvContentPartPr>
              <p14:cNvPr id="229" name="Ink 228"/>
              <p14:cNvContentPartPr/>
              <p14:nvPr/>
            </p14:nvContentPartPr>
            <p14:xfrm>
              <a:off x="7200900" y="1987550"/>
              <a:ext cx="158750" cy="6350"/>
            </p14:xfrm>
          </p:contentPart>
        </mc:Choice>
        <mc:Fallback xmlns="">
          <p:pic>
            <p:nvPicPr>
              <p:cNvPr id="229" name="Ink 228"/>
            </p:nvPicPr>
            <p:blipFill>
              <a:blip r:embed="rId452"/>
            </p:blipFill>
            <p:spPr>
              <a:xfrm>
                <a:off x="7200900" y="1987550"/>
                <a:ext cx="158750" cy="6350"/>
              </a:xfrm>
              <a:prstGeom prst="rect"/>
            </p:spPr>
          </p:pic>
        </mc:Fallback>
      </mc:AlternateContent>
      <mc:AlternateContent xmlns:mc="http://schemas.openxmlformats.org/markup-compatibility/2006" xmlns:p14="http://schemas.microsoft.com/office/powerpoint/2010/main">
        <mc:Choice Requires="p14">
          <p:contentPart r:id="rId453" p14:bwMode="auto">
            <p14:nvContentPartPr>
              <p14:cNvPr id="230" name="Ink 229"/>
              <p14:cNvContentPartPr/>
              <p14:nvPr/>
            </p14:nvContentPartPr>
            <p14:xfrm>
              <a:off x="7289800" y="1955800"/>
              <a:ext cx="88900" cy="114300"/>
            </p14:xfrm>
          </p:contentPart>
        </mc:Choice>
        <mc:Fallback xmlns="">
          <p:pic>
            <p:nvPicPr>
              <p:cNvPr id="230" name="Ink 229"/>
            </p:nvPicPr>
            <p:blipFill>
              <a:blip r:embed="rId454"/>
            </p:blipFill>
            <p:spPr>
              <a:xfrm>
                <a:off x="7289800" y="1955800"/>
                <a:ext cx="88900" cy="114300"/>
              </a:xfrm>
              <a:prstGeom prst="rect"/>
            </p:spPr>
          </p:pic>
        </mc:Fallback>
      </mc:AlternateContent>
      <mc:AlternateContent xmlns:mc="http://schemas.openxmlformats.org/markup-compatibility/2006" xmlns:p14="http://schemas.microsoft.com/office/powerpoint/2010/main">
        <mc:Choice Requires="p14">
          <p:contentPart r:id="rId455" p14:bwMode="auto">
            <p14:nvContentPartPr>
              <p14:cNvPr id="231" name="Ink 230"/>
              <p14:cNvContentPartPr/>
              <p14:nvPr/>
            </p14:nvContentPartPr>
            <p14:xfrm>
              <a:off x="7512050" y="1924050"/>
              <a:ext cx="273050" cy="114300"/>
            </p14:xfrm>
          </p:contentPart>
        </mc:Choice>
        <mc:Fallback xmlns="">
          <p:pic>
            <p:nvPicPr>
              <p:cNvPr id="231" name="Ink 230"/>
            </p:nvPicPr>
            <p:blipFill>
              <a:blip r:embed="rId456"/>
            </p:blipFill>
            <p:spPr>
              <a:xfrm>
                <a:off x="7512050" y="1924050"/>
                <a:ext cx="273050" cy="114300"/>
              </a:xfrm>
              <a:prstGeom prst="rect"/>
            </p:spPr>
          </p:pic>
        </mc:Fallback>
      </mc:AlternateContent>
      <mc:AlternateContent xmlns:mc="http://schemas.openxmlformats.org/markup-compatibility/2006" xmlns:p14="http://schemas.microsoft.com/office/powerpoint/2010/main">
        <mc:Choice Requires="p14">
          <p:contentPart r:id="rId457" p14:bwMode="auto">
            <p14:nvContentPartPr>
              <p14:cNvPr id="232" name="Ink 231"/>
              <p14:cNvContentPartPr/>
              <p14:nvPr/>
            </p14:nvContentPartPr>
            <p14:xfrm>
              <a:off x="7823200" y="1847850"/>
              <a:ext cx="273050" cy="304800"/>
            </p14:xfrm>
          </p:contentPart>
        </mc:Choice>
        <mc:Fallback xmlns="">
          <p:pic>
            <p:nvPicPr>
              <p:cNvPr id="232" name="Ink 231"/>
            </p:nvPicPr>
            <p:blipFill>
              <a:blip r:embed="rId458"/>
            </p:blipFill>
            <p:spPr>
              <a:xfrm>
                <a:off x="7823200" y="1847850"/>
                <a:ext cx="273050" cy="304800"/>
              </a:xfrm>
              <a:prstGeom prst="rect"/>
            </p:spPr>
          </p:pic>
        </mc:Fallback>
      </mc:AlternateContent>
      <mc:AlternateContent xmlns:mc="http://schemas.openxmlformats.org/markup-compatibility/2006" xmlns:p14="http://schemas.microsoft.com/office/powerpoint/2010/main">
        <mc:Choice Requires="p14">
          <p:contentPart r:id="rId459" p14:bwMode="auto">
            <p14:nvContentPartPr>
              <p14:cNvPr id="233" name="Ink 232"/>
              <p14:cNvContentPartPr/>
              <p14:nvPr/>
            </p14:nvContentPartPr>
            <p14:xfrm>
              <a:off x="8026400" y="1885950"/>
              <a:ext cx="107950" cy="12700"/>
            </p14:xfrm>
          </p:contentPart>
        </mc:Choice>
        <mc:Fallback xmlns="">
          <p:pic>
            <p:nvPicPr>
              <p:cNvPr id="233" name="Ink 232"/>
            </p:nvPicPr>
            <p:blipFill>
              <a:blip r:embed="rId460"/>
            </p:blipFill>
            <p:spPr>
              <a:xfrm>
                <a:off x="8026400" y="1885950"/>
                <a:ext cx="107950" cy="12700"/>
              </a:xfrm>
              <a:prstGeom prst="rect"/>
            </p:spPr>
          </p:pic>
        </mc:Fallback>
      </mc:AlternateContent>
      <mc:AlternateContent xmlns:mc="http://schemas.openxmlformats.org/markup-compatibility/2006" xmlns:p14="http://schemas.microsoft.com/office/powerpoint/2010/main">
        <mc:Choice Requires="p14">
          <p:contentPart r:id="rId461" p14:bwMode="auto">
            <p14:nvContentPartPr>
              <p14:cNvPr id="234" name="Ink 233"/>
              <p14:cNvContentPartPr/>
              <p14:nvPr/>
            </p14:nvContentPartPr>
            <p14:xfrm>
              <a:off x="8356600" y="1797050"/>
              <a:ext cx="69850" cy="273050"/>
            </p14:xfrm>
          </p:contentPart>
        </mc:Choice>
        <mc:Fallback xmlns="">
          <p:pic>
            <p:nvPicPr>
              <p:cNvPr id="234" name="Ink 233"/>
            </p:nvPicPr>
            <p:blipFill>
              <a:blip r:embed="rId462"/>
            </p:blipFill>
            <p:spPr>
              <a:xfrm>
                <a:off x="8356600" y="1797050"/>
                <a:ext cx="69850" cy="273050"/>
              </a:xfrm>
              <a:prstGeom prst="rect"/>
            </p:spPr>
          </p:pic>
        </mc:Fallback>
      </mc:AlternateContent>
      <mc:AlternateContent xmlns:mc="http://schemas.openxmlformats.org/markup-compatibility/2006" xmlns:p14="http://schemas.microsoft.com/office/powerpoint/2010/main">
        <mc:Choice Requires="p14">
          <p:contentPart r:id="rId463" p14:bwMode="auto">
            <p14:nvContentPartPr>
              <p14:cNvPr id="235" name="Ink 234"/>
              <p14:cNvContentPartPr/>
              <p14:nvPr/>
            </p14:nvContentPartPr>
            <p14:xfrm>
              <a:off x="8337550" y="1879600"/>
              <a:ext cx="171450" cy="88900"/>
            </p14:xfrm>
          </p:contentPart>
        </mc:Choice>
        <mc:Fallback xmlns="">
          <p:pic>
            <p:nvPicPr>
              <p:cNvPr id="235" name="Ink 234"/>
            </p:nvPicPr>
            <p:blipFill>
              <a:blip r:embed="rId464"/>
            </p:blipFill>
            <p:spPr>
              <a:xfrm>
                <a:off x="8337550" y="1879600"/>
                <a:ext cx="171450" cy="88900"/>
              </a:xfrm>
              <a:prstGeom prst="rect"/>
            </p:spPr>
          </p:pic>
        </mc:Fallback>
      </mc:AlternateContent>
      <mc:AlternateContent xmlns:mc="http://schemas.openxmlformats.org/markup-compatibility/2006" xmlns:p14="http://schemas.microsoft.com/office/powerpoint/2010/main">
        <mc:Choice Requires="p14">
          <p:contentPart r:id="rId465" p14:bwMode="auto">
            <p14:nvContentPartPr>
              <p14:cNvPr id="236" name="Ink 235"/>
              <p14:cNvContentPartPr/>
              <p14:nvPr/>
            </p14:nvContentPartPr>
            <p14:xfrm>
              <a:off x="8540750" y="1873250"/>
              <a:ext cx="254000" cy="76200"/>
            </p14:xfrm>
          </p:contentPart>
        </mc:Choice>
        <mc:Fallback xmlns="">
          <p:pic>
            <p:nvPicPr>
              <p:cNvPr id="236" name="Ink 235"/>
            </p:nvPicPr>
            <p:blipFill>
              <a:blip r:embed="rId466"/>
            </p:blipFill>
            <p:spPr>
              <a:xfrm>
                <a:off x="8540750" y="1873250"/>
                <a:ext cx="254000" cy="76200"/>
              </a:xfrm>
              <a:prstGeom prst="rect"/>
            </p:spPr>
          </p:pic>
        </mc:Fallback>
      </mc:AlternateContent>
      <mc:AlternateContent xmlns:mc="http://schemas.openxmlformats.org/markup-compatibility/2006" xmlns:p14="http://schemas.microsoft.com/office/powerpoint/2010/main">
        <mc:Choice Requires="p14">
          <p:contentPart r:id="rId467" p14:bwMode="auto">
            <p14:nvContentPartPr>
              <p14:cNvPr id="237" name="Ink 236"/>
              <p14:cNvContentPartPr/>
              <p14:nvPr/>
            </p14:nvContentPartPr>
            <p14:xfrm>
              <a:off x="9023350" y="1790700"/>
              <a:ext cx="25400" cy="127000"/>
            </p14:xfrm>
          </p:contentPart>
        </mc:Choice>
        <mc:Fallback xmlns="">
          <p:pic>
            <p:nvPicPr>
              <p:cNvPr id="237" name="Ink 236"/>
            </p:nvPicPr>
            <p:blipFill>
              <a:blip r:embed="rId468"/>
            </p:blipFill>
            <p:spPr>
              <a:xfrm>
                <a:off x="9023350" y="1790700"/>
                <a:ext cx="25400" cy="127000"/>
              </a:xfrm>
              <a:prstGeom prst="rect"/>
            </p:spPr>
          </p:pic>
        </mc:Fallback>
      </mc:AlternateContent>
      <mc:AlternateContent xmlns:mc="http://schemas.openxmlformats.org/markup-compatibility/2006" xmlns:p14="http://schemas.microsoft.com/office/powerpoint/2010/main">
        <mc:Choice Requires="p14">
          <p:contentPart r:id="rId469" p14:bwMode="auto">
            <p14:nvContentPartPr>
              <p14:cNvPr id="238" name="Ink 237"/>
              <p14:cNvContentPartPr/>
              <p14:nvPr/>
            </p14:nvContentPartPr>
            <p14:xfrm>
              <a:off x="9048750" y="1784350"/>
              <a:ext cx="165100" cy="107950"/>
            </p14:xfrm>
          </p:contentPart>
        </mc:Choice>
        <mc:Fallback xmlns="">
          <p:pic>
            <p:nvPicPr>
              <p:cNvPr id="238" name="Ink 237"/>
            </p:nvPicPr>
            <p:blipFill>
              <a:blip r:embed="rId470"/>
            </p:blipFill>
            <p:spPr>
              <a:xfrm>
                <a:off x="9048750" y="1784350"/>
                <a:ext cx="165100" cy="107950"/>
              </a:xfrm>
              <a:prstGeom prst="rect"/>
            </p:spPr>
          </p:pic>
        </mc:Fallback>
      </mc:AlternateContent>
      <mc:AlternateContent xmlns:mc="http://schemas.openxmlformats.org/markup-compatibility/2006" xmlns:p14="http://schemas.microsoft.com/office/powerpoint/2010/main">
        <mc:Choice Requires="p14">
          <p:contentPart r:id="rId471" p14:bwMode="auto">
            <p14:nvContentPartPr>
              <p14:cNvPr id="239" name="Ink 238"/>
              <p14:cNvContentPartPr/>
              <p14:nvPr/>
            </p14:nvContentPartPr>
            <p14:xfrm>
              <a:off x="9169400" y="1765300"/>
              <a:ext cx="38100" cy="12700"/>
            </p14:xfrm>
          </p:contentPart>
        </mc:Choice>
        <mc:Fallback xmlns="">
          <p:pic>
            <p:nvPicPr>
              <p:cNvPr id="239" name="Ink 238"/>
            </p:nvPicPr>
            <p:blipFill>
              <a:blip r:embed="rId472"/>
            </p:blipFill>
            <p:spPr>
              <a:xfrm>
                <a:off x="9169400" y="1765300"/>
                <a:ext cx="38100" cy="12700"/>
              </a:xfrm>
              <a:prstGeom prst="rect"/>
            </p:spPr>
          </p:pic>
        </mc:Fallback>
      </mc:AlternateContent>
      <mc:AlternateContent xmlns:mc="http://schemas.openxmlformats.org/markup-compatibility/2006" xmlns:p14="http://schemas.microsoft.com/office/powerpoint/2010/main">
        <mc:Choice Requires="p14">
          <p:contentPart r:id="rId473" p14:bwMode="auto">
            <p14:nvContentPartPr>
              <p14:cNvPr id="240" name="Ink 239"/>
              <p14:cNvContentPartPr/>
              <p14:nvPr/>
            </p14:nvContentPartPr>
            <p14:xfrm>
              <a:off x="9264650" y="1733550"/>
              <a:ext cx="127000" cy="133350"/>
            </p14:xfrm>
          </p:contentPart>
        </mc:Choice>
        <mc:Fallback xmlns="">
          <p:pic>
            <p:nvPicPr>
              <p:cNvPr id="240" name="Ink 239"/>
            </p:nvPicPr>
            <p:blipFill>
              <a:blip r:embed="rId474"/>
            </p:blipFill>
            <p:spPr>
              <a:xfrm>
                <a:off x="9264650" y="1733550"/>
                <a:ext cx="127000" cy="133350"/>
              </a:xfrm>
              <a:prstGeom prst="rect"/>
            </p:spPr>
          </p:pic>
        </mc:Fallback>
      </mc:AlternateContent>
      <mc:AlternateContent xmlns:mc="http://schemas.openxmlformats.org/markup-compatibility/2006" xmlns:p14="http://schemas.microsoft.com/office/powerpoint/2010/main">
        <mc:Choice Requires="p14">
          <p:contentPart r:id="rId475" p14:bwMode="auto">
            <p14:nvContentPartPr>
              <p14:cNvPr id="241" name="Ink 240"/>
              <p14:cNvContentPartPr/>
              <p14:nvPr/>
            </p14:nvContentPartPr>
            <p14:xfrm>
              <a:off x="9391650" y="1689100"/>
              <a:ext cx="304800" cy="152400"/>
            </p14:xfrm>
          </p:contentPart>
        </mc:Choice>
        <mc:Fallback xmlns="">
          <p:pic>
            <p:nvPicPr>
              <p:cNvPr id="241" name="Ink 240"/>
            </p:nvPicPr>
            <p:blipFill>
              <a:blip r:embed="rId476"/>
            </p:blipFill>
            <p:spPr>
              <a:xfrm>
                <a:off x="9391650" y="1689100"/>
                <a:ext cx="304800" cy="152400"/>
              </a:xfrm>
              <a:prstGeom prst="rect"/>
            </p:spPr>
          </p:pic>
        </mc:Fallback>
      </mc:AlternateContent>
      <mc:AlternateContent xmlns:mc="http://schemas.openxmlformats.org/markup-compatibility/2006" xmlns:p14="http://schemas.microsoft.com/office/powerpoint/2010/main">
        <mc:Choice Requires="p14">
          <p:contentPart r:id="rId477" p14:bwMode="auto">
            <p14:nvContentPartPr>
              <p14:cNvPr id="242" name="Ink 241"/>
              <p14:cNvContentPartPr/>
              <p14:nvPr/>
            </p14:nvContentPartPr>
            <p14:xfrm>
              <a:off x="9880600" y="1644650"/>
              <a:ext cx="19050" cy="152400"/>
            </p14:xfrm>
          </p:contentPart>
        </mc:Choice>
        <mc:Fallback xmlns="">
          <p:pic>
            <p:nvPicPr>
              <p:cNvPr id="242" name="Ink 241"/>
            </p:nvPicPr>
            <p:blipFill>
              <a:blip r:embed="rId478"/>
            </p:blipFill>
            <p:spPr>
              <a:xfrm>
                <a:off x="9880600" y="1644650"/>
                <a:ext cx="19050" cy="152400"/>
              </a:xfrm>
              <a:prstGeom prst="rect"/>
            </p:spPr>
          </p:pic>
        </mc:Fallback>
      </mc:AlternateContent>
      <mc:AlternateContent xmlns:mc="http://schemas.openxmlformats.org/markup-compatibility/2006" xmlns:p14="http://schemas.microsoft.com/office/powerpoint/2010/main">
        <mc:Choice Requires="p14">
          <p:contentPart r:id="rId479" p14:bwMode="auto">
            <p14:nvContentPartPr>
              <p14:cNvPr id="243" name="Ink 242"/>
              <p14:cNvContentPartPr/>
              <p14:nvPr/>
            </p14:nvContentPartPr>
            <p14:xfrm>
              <a:off x="9823450" y="1708150"/>
              <a:ext cx="203200" cy="82550"/>
            </p14:xfrm>
          </p:contentPart>
        </mc:Choice>
        <mc:Fallback xmlns="">
          <p:pic>
            <p:nvPicPr>
              <p:cNvPr id="243" name="Ink 242"/>
            </p:nvPicPr>
            <p:blipFill>
              <a:blip r:embed="rId480"/>
            </p:blipFill>
            <p:spPr>
              <a:xfrm>
                <a:off x="9823450" y="1708150"/>
                <a:ext cx="203200" cy="82550"/>
              </a:xfrm>
              <a:prstGeom prst="rect"/>
            </p:spPr>
          </p:pic>
        </mc:Fallback>
      </mc:AlternateContent>
      <mc:AlternateContent xmlns:mc="http://schemas.openxmlformats.org/markup-compatibility/2006" xmlns:p14="http://schemas.microsoft.com/office/powerpoint/2010/main">
        <mc:Choice Requires="p14">
          <p:contentPart r:id="rId481" p14:bwMode="auto">
            <p14:nvContentPartPr>
              <p14:cNvPr id="244" name="Ink 243"/>
              <p14:cNvContentPartPr/>
              <p14:nvPr/>
            </p14:nvContentPartPr>
            <p14:xfrm>
              <a:off x="10172700" y="1657350"/>
              <a:ext cx="76200" cy="88900"/>
            </p14:xfrm>
          </p:contentPart>
        </mc:Choice>
        <mc:Fallback xmlns="">
          <p:pic>
            <p:nvPicPr>
              <p:cNvPr id="244" name="Ink 243"/>
            </p:nvPicPr>
            <p:blipFill>
              <a:blip r:embed="rId482"/>
            </p:blipFill>
            <p:spPr>
              <a:xfrm>
                <a:off x="10172700" y="1657350"/>
                <a:ext cx="76200" cy="88900"/>
              </a:xfrm>
              <a:prstGeom prst="rect"/>
            </p:spPr>
          </p:pic>
        </mc:Fallback>
      </mc:AlternateContent>
      <mc:AlternateContent xmlns:mc="http://schemas.openxmlformats.org/markup-compatibility/2006" xmlns:p14="http://schemas.microsoft.com/office/powerpoint/2010/main">
        <mc:Choice Requires="p14">
          <p:contentPart r:id="rId483" p14:bwMode="auto">
            <p14:nvContentPartPr>
              <p14:cNvPr id="245" name="Ink 244"/>
              <p14:cNvContentPartPr/>
              <p14:nvPr/>
            </p14:nvContentPartPr>
            <p14:xfrm>
              <a:off x="10299700" y="1587500"/>
              <a:ext cx="25400" cy="298450"/>
            </p14:xfrm>
          </p:contentPart>
        </mc:Choice>
        <mc:Fallback xmlns="">
          <p:pic>
            <p:nvPicPr>
              <p:cNvPr id="245" name="Ink 244"/>
            </p:nvPicPr>
            <p:blipFill>
              <a:blip r:embed="rId484"/>
            </p:blipFill>
            <p:spPr>
              <a:xfrm>
                <a:off x="10299700" y="1587500"/>
                <a:ext cx="25400" cy="298450"/>
              </a:xfrm>
              <a:prstGeom prst="rect"/>
            </p:spPr>
          </p:pic>
        </mc:Fallback>
      </mc:AlternateContent>
      <mc:AlternateContent xmlns:mc="http://schemas.openxmlformats.org/markup-compatibility/2006" xmlns:p14="http://schemas.microsoft.com/office/powerpoint/2010/main">
        <mc:Choice Requires="p14">
          <p:contentPart r:id="rId485" p14:bwMode="auto">
            <p14:nvContentPartPr>
              <p14:cNvPr id="246" name="Ink 245"/>
              <p14:cNvContentPartPr/>
              <p14:nvPr/>
            </p14:nvContentPartPr>
            <p14:xfrm>
              <a:off x="10293350" y="1695450"/>
              <a:ext cx="88900" cy="76200"/>
            </p14:xfrm>
          </p:contentPart>
        </mc:Choice>
        <mc:Fallback xmlns="">
          <p:pic>
            <p:nvPicPr>
              <p:cNvPr id="246" name="Ink 245"/>
            </p:nvPicPr>
            <p:blipFill>
              <a:blip r:embed="rId486"/>
            </p:blipFill>
            <p:spPr>
              <a:xfrm>
                <a:off x="10293350" y="1695450"/>
                <a:ext cx="88900" cy="76200"/>
              </a:xfrm>
              <a:prstGeom prst="rect"/>
            </p:spPr>
          </p:pic>
        </mc:Fallback>
      </mc:AlternateContent>
      <mc:AlternateContent xmlns:mc="http://schemas.openxmlformats.org/markup-compatibility/2006" xmlns:p14="http://schemas.microsoft.com/office/powerpoint/2010/main">
        <mc:Choice Requires="p14">
          <p:contentPart r:id="rId487" p14:bwMode="auto">
            <p14:nvContentPartPr>
              <p14:cNvPr id="247" name="Ink 246"/>
              <p14:cNvContentPartPr/>
              <p14:nvPr/>
            </p14:nvContentPartPr>
            <p14:xfrm>
              <a:off x="10255250" y="1587500"/>
              <a:ext cx="12700" cy="304800"/>
            </p14:xfrm>
          </p:contentPart>
        </mc:Choice>
        <mc:Fallback xmlns="">
          <p:pic>
            <p:nvPicPr>
              <p:cNvPr id="247" name="Ink 246"/>
            </p:nvPicPr>
            <p:blipFill>
              <a:blip r:embed="rId488"/>
            </p:blipFill>
            <p:spPr>
              <a:xfrm>
                <a:off x="10255250" y="1587500"/>
                <a:ext cx="12700" cy="304800"/>
              </a:xfrm>
              <a:prstGeom prst="rect"/>
            </p:spPr>
          </p:pic>
        </mc:Fallback>
      </mc:AlternateContent>
      <mc:AlternateContent xmlns:mc="http://schemas.openxmlformats.org/markup-compatibility/2006" xmlns:p14="http://schemas.microsoft.com/office/powerpoint/2010/main">
        <mc:Choice Requires="p14">
          <p:contentPart r:id="rId489" p14:bwMode="auto">
            <p14:nvContentPartPr>
              <p14:cNvPr id="248" name="Ink 247"/>
              <p14:cNvContentPartPr/>
              <p14:nvPr/>
            </p14:nvContentPartPr>
            <p14:xfrm>
              <a:off x="10464800" y="1593850"/>
              <a:ext cx="19050" cy="146050"/>
            </p14:xfrm>
          </p:contentPart>
        </mc:Choice>
        <mc:Fallback xmlns="">
          <p:pic>
            <p:nvPicPr>
              <p:cNvPr id="248" name="Ink 247"/>
            </p:nvPicPr>
            <p:blipFill>
              <a:blip r:embed="rId490"/>
            </p:blipFill>
            <p:spPr>
              <a:xfrm>
                <a:off x="10464800" y="1593850"/>
                <a:ext cx="19050" cy="146050"/>
              </a:xfrm>
              <a:prstGeom prst="rect"/>
            </p:spPr>
          </p:pic>
        </mc:Fallback>
      </mc:AlternateContent>
      <mc:AlternateContent xmlns:mc="http://schemas.openxmlformats.org/markup-compatibility/2006" xmlns:p14="http://schemas.microsoft.com/office/powerpoint/2010/main">
        <mc:Choice Requires="p14">
          <p:contentPart r:id="rId491" p14:bwMode="auto">
            <p14:nvContentPartPr>
              <p14:cNvPr id="249" name="Ink 248"/>
              <p14:cNvContentPartPr/>
              <p14:nvPr/>
            </p14:nvContentPartPr>
            <p14:xfrm>
              <a:off x="10426700" y="1663700"/>
              <a:ext cx="31750" cy="6350"/>
            </p14:xfrm>
          </p:contentPart>
        </mc:Choice>
        <mc:Fallback xmlns="">
          <p:pic>
            <p:nvPicPr>
              <p:cNvPr id="249" name="Ink 248"/>
            </p:nvPicPr>
            <p:blipFill>
              <a:blip r:embed="rId492"/>
            </p:blipFill>
            <p:spPr>
              <a:xfrm>
                <a:off x="10426700" y="1663700"/>
                <a:ext cx="31750" cy="6350"/>
              </a:xfrm>
              <a:prstGeom prst="rect"/>
            </p:spPr>
          </p:pic>
        </mc:Fallback>
      </mc:AlternateContent>
      <mc:AlternateContent xmlns:mc="http://schemas.openxmlformats.org/markup-compatibility/2006" xmlns:p14="http://schemas.microsoft.com/office/powerpoint/2010/main">
        <mc:Choice Requires="p14">
          <p:contentPart r:id="rId493" p14:bwMode="auto">
            <p14:nvContentPartPr>
              <p14:cNvPr id="250" name="Ink 249"/>
              <p14:cNvContentPartPr/>
              <p14:nvPr/>
            </p14:nvContentPartPr>
            <p14:xfrm>
              <a:off x="10541000" y="1644650"/>
              <a:ext cx="400050" cy="241300"/>
            </p14:xfrm>
          </p:contentPart>
        </mc:Choice>
        <mc:Fallback xmlns="">
          <p:pic>
            <p:nvPicPr>
              <p:cNvPr id="250" name="Ink 249"/>
            </p:nvPicPr>
            <p:blipFill>
              <a:blip r:embed="rId494"/>
            </p:blipFill>
            <p:spPr>
              <a:xfrm>
                <a:off x="10541000" y="1644650"/>
                <a:ext cx="400050" cy="241300"/>
              </a:xfrm>
              <a:prstGeom prst="rect"/>
            </p:spPr>
          </p:pic>
        </mc:Fallback>
      </mc:AlternateContent>
      <mc:AlternateContent xmlns:mc="http://schemas.openxmlformats.org/markup-compatibility/2006" xmlns:p14="http://schemas.microsoft.com/office/powerpoint/2010/main">
        <mc:Choice Requires="p14">
          <p:contentPart r:id="rId495" p14:bwMode="auto">
            <p14:nvContentPartPr>
              <p14:cNvPr id="251" name="Ink 250"/>
              <p14:cNvContentPartPr/>
              <p14:nvPr/>
            </p14:nvContentPartPr>
            <p14:xfrm>
              <a:off x="6578600" y="2406650"/>
              <a:ext cx="158750" cy="165100"/>
            </p14:xfrm>
          </p:contentPart>
        </mc:Choice>
        <mc:Fallback xmlns="">
          <p:pic>
            <p:nvPicPr>
              <p:cNvPr id="251" name="Ink 250"/>
            </p:nvPicPr>
            <p:blipFill>
              <a:blip r:embed="rId496"/>
            </p:blipFill>
            <p:spPr>
              <a:xfrm>
                <a:off x="6578600" y="2406650"/>
                <a:ext cx="158750" cy="165100"/>
              </a:xfrm>
              <a:prstGeom prst="rect"/>
            </p:spPr>
          </p:pic>
        </mc:Fallback>
      </mc:AlternateContent>
      <mc:AlternateContent xmlns:mc="http://schemas.openxmlformats.org/markup-compatibility/2006" xmlns:p14="http://schemas.microsoft.com/office/powerpoint/2010/main">
        <mc:Choice Requires="p14">
          <p:contentPart r:id="rId497" p14:bwMode="auto">
            <p14:nvContentPartPr>
              <p14:cNvPr id="252" name="Ink 251"/>
              <p14:cNvContentPartPr/>
              <p14:nvPr/>
            </p14:nvContentPartPr>
            <p14:xfrm>
              <a:off x="6769100" y="2559050"/>
              <a:ext cx="57150" cy="120650"/>
            </p14:xfrm>
          </p:contentPart>
        </mc:Choice>
        <mc:Fallback xmlns="">
          <p:pic>
            <p:nvPicPr>
              <p:cNvPr id="252" name="Ink 251"/>
            </p:nvPicPr>
            <p:blipFill>
              <a:blip r:embed="rId498"/>
            </p:blipFill>
            <p:spPr>
              <a:xfrm>
                <a:off x="6769100" y="2559050"/>
                <a:ext cx="57150" cy="120650"/>
              </a:xfrm>
              <a:prstGeom prst="rect"/>
            </p:spPr>
          </p:pic>
        </mc:Fallback>
      </mc:AlternateContent>
      <mc:AlternateContent xmlns:mc="http://schemas.openxmlformats.org/markup-compatibility/2006" xmlns:p14="http://schemas.microsoft.com/office/powerpoint/2010/main">
        <mc:Choice Requires="p14">
          <p:contentPart r:id="rId499" p14:bwMode="auto">
            <p14:nvContentPartPr>
              <p14:cNvPr id="253" name="Ink 252"/>
              <p14:cNvContentPartPr/>
              <p14:nvPr/>
            </p14:nvContentPartPr>
            <p14:xfrm>
              <a:off x="6807200" y="2495550"/>
              <a:ext cx="12700" cy="12700"/>
            </p14:xfrm>
          </p:contentPart>
        </mc:Choice>
        <mc:Fallback xmlns="">
          <p:pic>
            <p:nvPicPr>
              <p:cNvPr id="253" name="Ink 252"/>
            </p:nvPicPr>
            <p:blipFill>
              <a:blip r:embed="rId500"/>
            </p:blipFill>
            <p:spPr>
              <a:xfrm>
                <a:off x="6807200" y="2495550"/>
                <a:ext cx="12700" cy="12700"/>
              </a:xfrm>
              <a:prstGeom prst="rect"/>
            </p:spPr>
          </p:pic>
        </mc:Fallback>
      </mc:AlternateContent>
      <mc:AlternateContent xmlns:mc="http://schemas.openxmlformats.org/markup-compatibility/2006" xmlns:p14="http://schemas.microsoft.com/office/powerpoint/2010/main">
        <mc:Choice Requires="p14">
          <p:contentPart r:id="rId501" p14:bwMode="auto">
            <p14:nvContentPartPr>
              <p14:cNvPr id="254" name="Ink 253"/>
              <p14:cNvContentPartPr/>
              <p14:nvPr/>
            </p14:nvContentPartPr>
            <p14:xfrm>
              <a:off x="6877050" y="2559050"/>
              <a:ext cx="50800" cy="76200"/>
            </p14:xfrm>
          </p:contentPart>
        </mc:Choice>
        <mc:Fallback xmlns="">
          <p:pic>
            <p:nvPicPr>
              <p:cNvPr id="254" name="Ink 253"/>
            </p:nvPicPr>
            <p:blipFill>
              <a:blip r:embed="rId502"/>
            </p:blipFill>
            <p:spPr>
              <a:xfrm>
                <a:off x="6877050" y="2559050"/>
                <a:ext cx="50800" cy="76200"/>
              </a:xfrm>
              <a:prstGeom prst="rect"/>
            </p:spPr>
          </p:pic>
        </mc:Fallback>
      </mc:AlternateContent>
      <mc:AlternateContent xmlns:mc="http://schemas.openxmlformats.org/markup-compatibility/2006" xmlns:p14="http://schemas.microsoft.com/office/powerpoint/2010/main">
        <mc:Choice Requires="p14">
          <p:contentPart r:id="rId503" p14:bwMode="auto">
            <p14:nvContentPartPr>
              <p14:cNvPr id="255" name="Ink 254"/>
              <p14:cNvContentPartPr/>
              <p14:nvPr/>
            </p14:nvContentPartPr>
            <p14:xfrm>
              <a:off x="6877050" y="2489200"/>
              <a:ext cx="19050" cy="6350"/>
            </p14:xfrm>
          </p:contentPart>
        </mc:Choice>
        <mc:Fallback xmlns="">
          <p:pic>
            <p:nvPicPr>
              <p:cNvPr id="255" name="Ink 254"/>
            </p:nvPicPr>
            <p:blipFill>
              <a:blip r:embed="rId504"/>
            </p:blipFill>
            <p:spPr>
              <a:xfrm>
                <a:off x="6877050" y="2489200"/>
                <a:ext cx="19050" cy="6350"/>
              </a:xfrm>
              <a:prstGeom prst="rect"/>
            </p:spPr>
          </p:pic>
        </mc:Fallback>
      </mc:AlternateContent>
      <mc:AlternateContent xmlns:mc="http://schemas.openxmlformats.org/markup-compatibility/2006" xmlns:p14="http://schemas.microsoft.com/office/powerpoint/2010/main">
        <mc:Choice Requires="p14">
          <p:contentPart r:id="rId505" p14:bwMode="auto">
            <p14:nvContentPartPr>
              <p14:cNvPr id="256" name="Ink 255"/>
              <p14:cNvContentPartPr/>
              <p14:nvPr/>
            </p14:nvContentPartPr>
            <p14:xfrm>
              <a:off x="7092950" y="2508250"/>
              <a:ext cx="215900" cy="19050"/>
            </p14:xfrm>
          </p:contentPart>
        </mc:Choice>
        <mc:Fallback xmlns="">
          <p:pic>
            <p:nvPicPr>
              <p:cNvPr id="256" name="Ink 255"/>
            </p:nvPicPr>
            <p:blipFill>
              <a:blip r:embed="rId506"/>
            </p:blipFill>
            <p:spPr>
              <a:xfrm>
                <a:off x="7092950" y="2508250"/>
                <a:ext cx="215900" cy="19050"/>
              </a:xfrm>
              <a:prstGeom prst="rect"/>
            </p:spPr>
          </p:pic>
        </mc:Fallback>
      </mc:AlternateContent>
      <mc:AlternateContent xmlns:mc="http://schemas.openxmlformats.org/markup-compatibility/2006" xmlns:p14="http://schemas.microsoft.com/office/powerpoint/2010/main">
        <mc:Choice Requires="p14">
          <p:contentPart r:id="rId507" p14:bwMode="auto">
            <p14:nvContentPartPr>
              <p14:cNvPr id="257" name="Ink 256"/>
              <p14:cNvContentPartPr/>
              <p14:nvPr/>
            </p14:nvContentPartPr>
            <p14:xfrm>
              <a:off x="7226300" y="2444750"/>
              <a:ext cx="88900" cy="133350"/>
            </p14:xfrm>
          </p:contentPart>
        </mc:Choice>
        <mc:Fallback xmlns="">
          <p:pic>
            <p:nvPicPr>
              <p:cNvPr id="257" name="Ink 256"/>
            </p:nvPicPr>
            <p:blipFill>
              <a:blip r:embed="rId508"/>
            </p:blipFill>
            <p:spPr>
              <a:xfrm>
                <a:off x="7226300" y="2444750"/>
                <a:ext cx="88900" cy="133350"/>
              </a:xfrm>
              <a:prstGeom prst="rect"/>
            </p:spPr>
          </p:pic>
        </mc:Fallback>
      </mc:AlternateContent>
      <mc:AlternateContent xmlns:mc="http://schemas.openxmlformats.org/markup-compatibility/2006" xmlns:p14="http://schemas.microsoft.com/office/powerpoint/2010/main">
        <mc:Choice Requires="p14">
          <p:contentPart r:id="rId509" p14:bwMode="auto">
            <p14:nvContentPartPr>
              <p14:cNvPr id="258" name="Ink 257"/>
              <p14:cNvContentPartPr/>
              <p14:nvPr/>
            </p14:nvContentPartPr>
            <p14:xfrm>
              <a:off x="7658100" y="2387600"/>
              <a:ext cx="25400" cy="57150"/>
            </p14:xfrm>
          </p:contentPart>
        </mc:Choice>
        <mc:Fallback xmlns="">
          <p:pic>
            <p:nvPicPr>
              <p:cNvPr id="258" name="Ink 257"/>
            </p:nvPicPr>
            <p:blipFill>
              <a:blip r:embed="rId510"/>
            </p:blipFill>
            <p:spPr>
              <a:xfrm>
                <a:off x="7658100" y="2387600"/>
                <a:ext cx="25400" cy="57150"/>
              </a:xfrm>
              <a:prstGeom prst="rect"/>
            </p:spPr>
          </p:pic>
        </mc:Fallback>
      </mc:AlternateContent>
      <mc:AlternateContent xmlns:mc="http://schemas.openxmlformats.org/markup-compatibility/2006" xmlns:p14="http://schemas.microsoft.com/office/powerpoint/2010/main">
        <mc:Choice Requires="p14">
          <p:contentPart r:id="rId511" p14:bwMode="auto">
            <p14:nvContentPartPr>
              <p14:cNvPr id="259" name="Ink 258"/>
              <p14:cNvContentPartPr/>
              <p14:nvPr/>
            </p14:nvContentPartPr>
            <p14:xfrm>
              <a:off x="7721600" y="2381250"/>
              <a:ext cx="25400" cy="69850"/>
            </p14:xfrm>
          </p:contentPart>
        </mc:Choice>
        <mc:Fallback xmlns="">
          <p:pic>
            <p:nvPicPr>
              <p:cNvPr id="259" name="Ink 258"/>
            </p:nvPicPr>
            <p:blipFill>
              <a:blip r:embed="rId512"/>
            </p:blipFill>
            <p:spPr>
              <a:xfrm>
                <a:off x="7721600" y="2381250"/>
                <a:ext cx="25400" cy="69850"/>
              </a:xfrm>
              <a:prstGeom prst="rect"/>
            </p:spPr>
          </p:pic>
        </mc:Fallback>
      </mc:AlternateContent>
      <mc:AlternateContent xmlns:mc="http://schemas.openxmlformats.org/markup-compatibility/2006" xmlns:p14="http://schemas.microsoft.com/office/powerpoint/2010/main">
        <mc:Choice Requires="p14">
          <p:contentPart r:id="rId513" p14:bwMode="auto">
            <p14:nvContentPartPr>
              <p14:cNvPr id="260" name="Ink 259"/>
              <p14:cNvContentPartPr/>
              <p14:nvPr/>
            </p14:nvContentPartPr>
            <p14:xfrm>
              <a:off x="8566150" y="2279650"/>
              <a:ext cx="95250" cy="57150"/>
            </p14:xfrm>
          </p:contentPart>
        </mc:Choice>
        <mc:Fallback xmlns="">
          <p:pic>
            <p:nvPicPr>
              <p:cNvPr id="260" name="Ink 259"/>
            </p:nvPicPr>
            <p:blipFill>
              <a:blip r:embed="rId514"/>
            </p:blipFill>
            <p:spPr>
              <a:xfrm>
                <a:off x="8566150" y="2279650"/>
                <a:ext cx="95250" cy="57150"/>
              </a:xfrm>
              <a:prstGeom prst="rect"/>
            </p:spPr>
          </p:pic>
        </mc:Fallback>
      </mc:AlternateContent>
      <mc:AlternateContent xmlns:mc="http://schemas.openxmlformats.org/markup-compatibility/2006" xmlns:p14="http://schemas.microsoft.com/office/powerpoint/2010/main">
        <mc:Choice Requires="p14">
          <p:contentPart r:id="rId515" p14:bwMode="auto">
            <p14:nvContentPartPr>
              <p14:cNvPr id="261" name="Ink 260"/>
              <p14:cNvContentPartPr/>
              <p14:nvPr/>
            </p14:nvContentPartPr>
            <p14:xfrm>
              <a:off x="9144000" y="2165350"/>
              <a:ext cx="19050" cy="133350"/>
            </p14:xfrm>
          </p:contentPart>
        </mc:Choice>
        <mc:Fallback xmlns="">
          <p:pic>
            <p:nvPicPr>
              <p:cNvPr id="261" name="Ink 260"/>
            </p:nvPicPr>
            <p:blipFill>
              <a:blip r:embed="rId516"/>
            </p:blipFill>
            <p:spPr>
              <a:xfrm>
                <a:off x="9144000" y="2165350"/>
                <a:ext cx="19050" cy="133350"/>
              </a:xfrm>
              <a:prstGeom prst="rect"/>
            </p:spPr>
          </p:pic>
        </mc:Fallback>
      </mc:AlternateContent>
      <mc:AlternateContent xmlns:mc="http://schemas.openxmlformats.org/markup-compatibility/2006" xmlns:p14="http://schemas.microsoft.com/office/powerpoint/2010/main">
        <mc:Choice Requires="p14">
          <p:contentPart r:id="rId517" p14:bwMode="auto">
            <p14:nvContentPartPr>
              <p14:cNvPr id="262" name="Ink 261"/>
              <p14:cNvContentPartPr/>
              <p14:nvPr/>
            </p14:nvContentPartPr>
            <p14:xfrm>
              <a:off x="9137650" y="2146300"/>
              <a:ext cx="12700" cy="12700"/>
            </p14:xfrm>
          </p:contentPart>
        </mc:Choice>
        <mc:Fallback xmlns="">
          <p:pic>
            <p:nvPicPr>
              <p:cNvPr id="262" name="Ink 261"/>
            </p:nvPicPr>
            <p:blipFill>
              <a:blip r:embed="rId378"/>
            </p:blipFill>
            <p:spPr>
              <a:xfrm>
                <a:off x="9137650" y="2146300"/>
                <a:ext cx="12700" cy="12700"/>
              </a:xfrm>
              <a:prstGeom prst="rect"/>
            </p:spPr>
          </p:pic>
        </mc:Fallback>
      </mc:AlternateContent>
      <mc:AlternateContent xmlns:mc="http://schemas.openxmlformats.org/markup-compatibility/2006" xmlns:p14="http://schemas.microsoft.com/office/powerpoint/2010/main">
        <mc:Choice Requires="p14">
          <p:contentPart r:id="rId518" p14:bwMode="auto">
            <p14:nvContentPartPr>
              <p14:cNvPr id="263" name="Ink 262"/>
              <p14:cNvContentPartPr/>
              <p14:nvPr/>
            </p14:nvContentPartPr>
            <p14:xfrm>
              <a:off x="9232900" y="2089150"/>
              <a:ext cx="25400" cy="285750"/>
            </p14:xfrm>
          </p:contentPart>
        </mc:Choice>
        <mc:Fallback xmlns="">
          <p:pic>
            <p:nvPicPr>
              <p:cNvPr id="263" name="Ink 262"/>
            </p:nvPicPr>
            <p:blipFill>
              <a:blip r:embed="rId519"/>
            </p:blipFill>
            <p:spPr>
              <a:xfrm>
                <a:off x="9232900" y="2089150"/>
                <a:ext cx="25400" cy="285750"/>
              </a:xfrm>
              <a:prstGeom prst="rect"/>
            </p:spPr>
          </p:pic>
        </mc:Fallback>
      </mc:AlternateContent>
      <mc:AlternateContent xmlns:mc="http://schemas.openxmlformats.org/markup-compatibility/2006" xmlns:p14="http://schemas.microsoft.com/office/powerpoint/2010/main">
        <mc:Choice Requires="p14">
          <p:contentPart r:id="rId520" p14:bwMode="auto">
            <p14:nvContentPartPr>
              <p14:cNvPr id="264" name="Ink 263"/>
              <p14:cNvContentPartPr/>
              <p14:nvPr/>
            </p14:nvContentPartPr>
            <p14:xfrm>
              <a:off x="9334500" y="2165350"/>
              <a:ext cx="82550" cy="190500"/>
            </p14:xfrm>
          </p:contentPart>
        </mc:Choice>
        <mc:Fallback xmlns="">
          <p:pic>
            <p:nvPicPr>
              <p:cNvPr id="264" name="Ink 263"/>
            </p:nvPicPr>
            <p:blipFill>
              <a:blip r:embed="rId521"/>
            </p:blipFill>
            <p:spPr>
              <a:xfrm>
                <a:off x="9334500" y="2165350"/>
                <a:ext cx="82550" cy="190500"/>
              </a:xfrm>
              <a:prstGeom prst="rect"/>
            </p:spPr>
          </p:pic>
        </mc:Fallback>
      </mc:AlternateContent>
      <mc:AlternateContent xmlns:mc="http://schemas.openxmlformats.org/markup-compatibility/2006" xmlns:p14="http://schemas.microsoft.com/office/powerpoint/2010/main">
        <mc:Choice Requires="p14">
          <p:contentPart r:id="rId522" p14:bwMode="auto">
            <p14:nvContentPartPr>
              <p14:cNvPr id="265" name="Ink 264"/>
              <p14:cNvContentPartPr/>
              <p14:nvPr/>
            </p14:nvContentPartPr>
            <p14:xfrm>
              <a:off x="9569450" y="2101850"/>
              <a:ext cx="184150" cy="165100"/>
            </p14:xfrm>
          </p:contentPart>
        </mc:Choice>
        <mc:Fallback xmlns="">
          <p:pic>
            <p:nvPicPr>
              <p:cNvPr id="265" name="Ink 264"/>
            </p:nvPicPr>
            <p:blipFill>
              <a:blip r:embed="rId523"/>
            </p:blipFill>
            <p:spPr>
              <a:xfrm>
                <a:off x="9569450" y="2101850"/>
                <a:ext cx="184150" cy="165100"/>
              </a:xfrm>
              <a:prstGeom prst="rect"/>
            </p:spPr>
          </p:pic>
        </mc:Fallback>
      </mc:AlternateContent>
      <mc:AlternateContent xmlns:mc="http://schemas.openxmlformats.org/markup-compatibility/2006" xmlns:p14="http://schemas.microsoft.com/office/powerpoint/2010/main">
        <mc:Choice Requires="p14">
          <p:contentPart r:id="rId524" p14:bwMode="auto">
            <p14:nvContentPartPr>
              <p14:cNvPr id="266" name="Ink 265"/>
              <p14:cNvContentPartPr/>
              <p14:nvPr/>
            </p14:nvContentPartPr>
            <p14:xfrm>
              <a:off x="10058400" y="2076450"/>
              <a:ext cx="19050" cy="184150"/>
            </p14:xfrm>
          </p:contentPart>
        </mc:Choice>
        <mc:Fallback xmlns="">
          <p:pic>
            <p:nvPicPr>
              <p:cNvPr id="266" name="Ink 265"/>
            </p:nvPicPr>
            <p:blipFill>
              <a:blip r:embed="rId525"/>
            </p:blipFill>
            <p:spPr>
              <a:xfrm>
                <a:off x="10058400" y="2076450"/>
                <a:ext cx="19050" cy="184150"/>
              </a:xfrm>
              <a:prstGeom prst="rect"/>
            </p:spPr>
          </p:pic>
        </mc:Fallback>
      </mc:AlternateContent>
      <mc:AlternateContent xmlns:mc="http://schemas.openxmlformats.org/markup-compatibility/2006" xmlns:p14="http://schemas.microsoft.com/office/powerpoint/2010/main">
        <mc:Choice Requires="p14">
          <p:contentPart r:id="rId526" p14:bwMode="auto">
            <p14:nvContentPartPr>
              <p14:cNvPr id="267" name="Ink 266"/>
              <p14:cNvContentPartPr/>
              <p14:nvPr/>
            </p14:nvContentPartPr>
            <p14:xfrm>
              <a:off x="10052050" y="2114550"/>
              <a:ext cx="196850" cy="127000"/>
            </p14:xfrm>
          </p:contentPart>
        </mc:Choice>
        <mc:Fallback xmlns="">
          <p:pic>
            <p:nvPicPr>
              <p:cNvPr id="267" name="Ink 266"/>
            </p:nvPicPr>
            <p:blipFill>
              <a:blip r:embed="rId527"/>
            </p:blipFill>
            <p:spPr>
              <a:xfrm>
                <a:off x="10052050" y="2114550"/>
                <a:ext cx="196850" cy="127000"/>
              </a:xfrm>
              <a:prstGeom prst="rect"/>
            </p:spPr>
          </p:pic>
        </mc:Fallback>
      </mc:AlternateContent>
      <mc:AlternateContent xmlns:mc="http://schemas.openxmlformats.org/markup-compatibility/2006" xmlns:p14="http://schemas.microsoft.com/office/powerpoint/2010/main">
        <mc:Choice Requires="p14">
          <p:contentPart r:id="rId528" p14:bwMode="auto">
            <p14:nvContentPartPr>
              <p14:cNvPr id="268" name="Ink 267"/>
              <p14:cNvContentPartPr/>
              <p14:nvPr/>
            </p14:nvContentPartPr>
            <p14:xfrm>
              <a:off x="10236200" y="2108200"/>
              <a:ext cx="25400" cy="25400"/>
            </p14:xfrm>
          </p:contentPart>
        </mc:Choice>
        <mc:Fallback xmlns="">
          <p:pic>
            <p:nvPicPr>
              <p:cNvPr id="268" name="Ink 267"/>
            </p:nvPicPr>
            <p:blipFill>
              <a:blip r:embed="rId529"/>
            </p:blipFill>
            <p:spPr>
              <a:xfrm>
                <a:off x="10236200" y="2108200"/>
                <a:ext cx="25400" cy="25400"/>
              </a:xfrm>
              <a:prstGeom prst="rect"/>
            </p:spPr>
          </p:pic>
        </mc:Fallback>
      </mc:AlternateContent>
      <mc:AlternateContent xmlns:mc="http://schemas.openxmlformats.org/markup-compatibility/2006" xmlns:p14="http://schemas.microsoft.com/office/powerpoint/2010/main">
        <mc:Choice Requires="p14">
          <p:contentPart r:id="rId530" p14:bwMode="auto">
            <p14:nvContentPartPr>
              <p14:cNvPr id="269" name="Ink 268"/>
              <p14:cNvContentPartPr/>
              <p14:nvPr/>
            </p14:nvContentPartPr>
            <p14:xfrm>
              <a:off x="10325100" y="2025650"/>
              <a:ext cx="444500" cy="203200"/>
            </p14:xfrm>
          </p:contentPart>
        </mc:Choice>
        <mc:Fallback xmlns="">
          <p:pic>
            <p:nvPicPr>
              <p:cNvPr id="269" name="Ink 268"/>
            </p:nvPicPr>
            <p:blipFill>
              <a:blip r:embed="rId531"/>
            </p:blipFill>
            <p:spPr>
              <a:xfrm>
                <a:off x="10325100" y="2025650"/>
                <a:ext cx="444500" cy="203200"/>
              </a:xfrm>
              <a:prstGeom prst="rect"/>
            </p:spPr>
          </p:pic>
        </mc:Fallback>
      </mc:AlternateContent>
      <mc:AlternateContent xmlns:mc="http://schemas.openxmlformats.org/markup-compatibility/2006" xmlns:p14="http://schemas.microsoft.com/office/powerpoint/2010/main">
        <mc:Choice Requires="p14">
          <p:contentPart r:id="rId532" p14:bwMode="auto">
            <p14:nvContentPartPr>
              <p14:cNvPr id="270" name="Ink 269"/>
              <p14:cNvContentPartPr/>
              <p14:nvPr/>
            </p14:nvContentPartPr>
            <p14:xfrm>
              <a:off x="10941050" y="2019300"/>
              <a:ext cx="44450" cy="165100"/>
            </p14:xfrm>
          </p:contentPart>
        </mc:Choice>
        <mc:Fallback xmlns="">
          <p:pic>
            <p:nvPicPr>
              <p:cNvPr id="270" name="Ink 269"/>
            </p:nvPicPr>
            <p:blipFill>
              <a:blip r:embed="rId533"/>
            </p:blipFill>
            <p:spPr>
              <a:xfrm>
                <a:off x="10941050" y="2019300"/>
                <a:ext cx="44450" cy="165100"/>
              </a:xfrm>
              <a:prstGeom prst="rect"/>
            </p:spPr>
          </p:pic>
        </mc:Fallback>
      </mc:AlternateContent>
      <mc:AlternateContent xmlns:mc="http://schemas.openxmlformats.org/markup-compatibility/2006" xmlns:p14="http://schemas.microsoft.com/office/powerpoint/2010/main">
        <mc:Choice Requires="p14">
          <p:contentPart r:id="rId534" p14:bwMode="auto">
            <p14:nvContentPartPr>
              <p14:cNvPr id="271" name="Ink 270"/>
              <p14:cNvContentPartPr/>
              <p14:nvPr/>
            </p14:nvContentPartPr>
            <p14:xfrm>
              <a:off x="11023600" y="2057400"/>
              <a:ext cx="431800" cy="241300"/>
            </p14:xfrm>
          </p:contentPart>
        </mc:Choice>
        <mc:Fallback xmlns="">
          <p:pic>
            <p:nvPicPr>
              <p:cNvPr id="271" name="Ink 270"/>
            </p:nvPicPr>
            <p:blipFill>
              <a:blip r:embed="rId535"/>
            </p:blipFill>
            <p:spPr>
              <a:xfrm>
                <a:off x="11023600" y="2057400"/>
                <a:ext cx="431800" cy="241300"/>
              </a:xfrm>
              <a:prstGeom prst="rect"/>
            </p:spPr>
          </p:pic>
        </mc:Fallback>
      </mc:AlternateContent>
      <mc:AlternateContent xmlns:mc="http://schemas.openxmlformats.org/markup-compatibility/2006" xmlns:p14="http://schemas.microsoft.com/office/powerpoint/2010/main">
        <mc:Choice Requires="p14">
          <p:contentPart r:id="rId536" p14:bwMode="auto">
            <p14:nvContentPartPr>
              <p14:cNvPr id="272" name="Ink 271"/>
              <p14:cNvContentPartPr/>
              <p14:nvPr/>
            </p14:nvContentPartPr>
            <p14:xfrm>
              <a:off x="6629400" y="2952750"/>
              <a:ext cx="139700" cy="152400"/>
            </p14:xfrm>
          </p:contentPart>
        </mc:Choice>
        <mc:Fallback xmlns="">
          <p:pic>
            <p:nvPicPr>
              <p:cNvPr id="272" name="Ink 271"/>
            </p:nvPicPr>
            <p:blipFill>
              <a:blip r:embed="rId537"/>
            </p:blipFill>
            <p:spPr>
              <a:xfrm>
                <a:off x="6629400" y="2952750"/>
                <a:ext cx="139700" cy="152400"/>
              </a:xfrm>
              <a:prstGeom prst="rect"/>
            </p:spPr>
          </p:pic>
        </mc:Fallback>
      </mc:AlternateContent>
      <mc:AlternateContent xmlns:mc="http://schemas.openxmlformats.org/markup-compatibility/2006" xmlns:p14="http://schemas.microsoft.com/office/powerpoint/2010/main">
        <mc:Choice Requires="p14">
          <p:contentPart r:id="rId538" p14:bwMode="auto">
            <p14:nvContentPartPr>
              <p14:cNvPr id="273" name="Ink 272"/>
              <p14:cNvContentPartPr/>
              <p14:nvPr/>
            </p14:nvContentPartPr>
            <p14:xfrm>
              <a:off x="6908800" y="2978150"/>
              <a:ext cx="292100" cy="44450"/>
            </p14:xfrm>
          </p:contentPart>
        </mc:Choice>
        <mc:Fallback xmlns="">
          <p:pic>
            <p:nvPicPr>
              <p:cNvPr id="273" name="Ink 272"/>
            </p:nvPicPr>
            <p:blipFill>
              <a:blip r:embed="rId539"/>
            </p:blipFill>
            <p:spPr>
              <a:xfrm>
                <a:off x="6908800" y="2978150"/>
                <a:ext cx="292100" cy="44450"/>
              </a:xfrm>
              <a:prstGeom prst="rect"/>
            </p:spPr>
          </p:pic>
        </mc:Fallback>
      </mc:AlternateContent>
      <mc:AlternateContent xmlns:mc="http://schemas.openxmlformats.org/markup-compatibility/2006" xmlns:p14="http://schemas.microsoft.com/office/powerpoint/2010/main">
        <mc:Choice Requires="p14">
          <p:contentPart r:id="rId540" p14:bwMode="auto">
            <p14:nvContentPartPr>
              <p14:cNvPr id="274" name="Ink 273"/>
              <p14:cNvContentPartPr/>
              <p14:nvPr/>
            </p14:nvContentPartPr>
            <p14:xfrm>
              <a:off x="7112000" y="2933700"/>
              <a:ext cx="101600" cy="139700"/>
            </p14:xfrm>
          </p:contentPart>
        </mc:Choice>
        <mc:Fallback xmlns="">
          <p:pic>
            <p:nvPicPr>
              <p:cNvPr id="274" name="Ink 273"/>
            </p:nvPicPr>
            <p:blipFill>
              <a:blip r:embed="rId541"/>
            </p:blipFill>
            <p:spPr>
              <a:xfrm>
                <a:off x="7112000" y="2933700"/>
                <a:ext cx="101600" cy="139700"/>
              </a:xfrm>
              <a:prstGeom prst="rect"/>
            </p:spPr>
          </p:pic>
        </mc:Fallback>
      </mc:AlternateContent>
      <mc:AlternateContent xmlns:mc="http://schemas.openxmlformats.org/markup-compatibility/2006" xmlns:p14="http://schemas.microsoft.com/office/powerpoint/2010/main">
        <mc:Choice Requires="p14">
          <p:contentPart r:id="rId542" p14:bwMode="auto">
            <p14:nvContentPartPr>
              <p14:cNvPr id="275" name="Ink 274"/>
              <p14:cNvContentPartPr/>
              <p14:nvPr/>
            </p14:nvContentPartPr>
            <p14:xfrm>
              <a:off x="7486650" y="2876550"/>
              <a:ext cx="158750" cy="127000"/>
            </p14:xfrm>
          </p:contentPart>
        </mc:Choice>
        <mc:Fallback xmlns="">
          <p:pic>
            <p:nvPicPr>
              <p:cNvPr id="275" name="Ink 274"/>
            </p:nvPicPr>
            <p:blipFill>
              <a:blip r:embed="rId543"/>
            </p:blipFill>
            <p:spPr>
              <a:xfrm>
                <a:off x="7486650" y="2876550"/>
                <a:ext cx="158750" cy="127000"/>
              </a:xfrm>
              <a:prstGeom prst="rect"/>
            </p:spPr>
          </p:pic>
        </mc:Fallback>
      </mc:AlternateContent>
      <mc:AlternateContent xmlns:mc="http://schemas.openxmlformats.org/markup-compatibility/2006" xmlns:p14="http://schemas.microsoft.com/office/powerpoint/2010/main">
        <mc:Choice Requires="p14">
          <p:contentPart r:id="rId544" p14:bwMode="auto">
            <p14:nvContentPartPr>
              <p14:cNvPr id="276" name="Ink 275"/>
              <p14:cNvContentPartPr/>
              <p14:nvPr/>
            </p14:nvContentPartPr>
            <p14:xfrm>
              <a:off x="7670800" y="2863850"/>
              <a:ext cx="88900" cy="127000"/>
            </p14:xfrm>
          </p:contentPart>
        </mc:Choice>
        <mc:Fallback xmlns="">
          <p:pic>
            <p:nvPicPr>
              <p:cNvPr id="276" name="Ink 275"/>
            </p:nvPicPr>
            <p:blipFill>
              <a:blip r:embed="rId545"/>
            </p:blipFill>
            <p:spPr>
              <a:xfrm>
                <a:off x="7670800" y="2863850"/>
                <a:ext cx="88900" cy="127000"/>
              </a:xfrm>
              <a:prstGeom prst="rect"/>
            </p:spPr>
          </p:pic>
        </mc:Fallback>
      </mc:AlternateContent>
      <mc:AlternateContent xmlns:mc="http://schemas.openxmlformats.org/markup-compatibility/2006" xmlns:p14="http://schemas.microsoft.com/office/powerpoint/2010/main">
        <mc:Choice Requires="p14">
          <p:contentPart r:id="rId546" p14:bwMode="auto">
            <p14:nvContentPartPr>
              <p14:cNvPr id="277" name="Ink 276"/>
              <p14:cNvContentPartPr/>
              <p14:nvPr/>
            </p14:nvContentPartPr>
            <p14:xfrm>
              <a:off x="7785100" y="2800350"/>
              <a:ext cx="19050" cy="171450"/>
            </p14:xfrm>
          </p:contentPart>
        </mc:Choice>
        <mc:Fallback xmlns="">
          <p:pic>
            <p:nvPicPr>
              <p:cNvPr id="277" name="Ink 276"/>
            </p:nvPicPr>
            <p:blipFill>
              <a:blip r:embed="rId547"/>
            </p:blipFill>
            <p:spPr>
              <a:xfrm>
                <a:off x="7785100" y="2800350"/>
                <a:ext cx="19050" cy="171450"/>
              </a:xfrm>
              <a:prstGeom prst="rect"/>
            </p:spPr>
          </p:pic>
        </mc:Fallback>
      </mc:AlternateContent>
      <mc:AlternateContent xmlns:mc="http://schemas.openxmlformats.org/markup-compatibility/2006" xmlns:p14="http://schemas.microsoft.com/office/powerpoint/2010/main">
        <mc:Choice Requires="p14">
          <p:contentPart r:id="rId548" p14:bwMode="auto">
            <p14:nvContentPartPr>
              <p14:cNvPr id="278" name="Ink 277"/>
              <p14:cNvContentPartPr/>
              <p14:nvPr/>
            </p14:nvContentPartPr>
            <p14:xfrm>
              <a:off x="7759700" y="2876550"/>
              <a:ext cx="107950" cy="88900"/>
            </p14:xfrm>
          </p:contentPart>
        </mc:Choice>
        <mc:Fallback xmlns="">
          <p:pic>
            <p:nvPicPr>
              <p:cNvPr id="278" name="Ink 277"/>
            </p:nvPicPr>
            <p:blipFill>
              <a:blip r:embed="rId549"/>
            </p:blipFill>
            <p:spPr>
              <a:xfrm>
                <a:off x="7759700" y="2876550"/>
                <a:ext cx="107950" cy="88900"/>
              </a:xfrm>
              <a:prstGeom prst="rect"/>
            </p:spPr>
          </p:pic>
        </mc:Fallback>
      </mc:AlternateContent>
      <mc:AlternateContent xmlns:mc="http://schemas.openxmlformats.org/markup-compatibility/2006" xmlns:p14="http://schemas.microsoft.com/office/powerpoint/2010/main">
        <mc:Choice Requires="p14">
          <p:contentPart r:id="rId550" p14:bwMode="auto">
            <p14:nvContentPartPr>
              <p14:cNvPr id="279" name="Ink 278"/>
              <p14:cNvContentPartPr/>
              <p14:nvPr/>
            </p14:nvContentPartPr>
            <p14:xfrm>
              <a:off x="7835900" y="2787650"/>
              <a:ext cx="31750" cy="19050"/>
            </p14:xfrm>
          </p:contentPart>
        </mc:Choice>
        <mc:Fallback xmlns="">
          <p:pic>
            <p:nvPicPr>
              <p:cNvPr id="279" name="Ink 278"/>
            </p:nvPicPr>
            <p:blipFill>
              <a:blip r:embed="rId551"/>
            </p:blipFill>
            <p:spPr>
              <a:xfrm>
                <a:off x="7835900" y="2787650"/>
                <a:ext cx="31750" cy="19050"/>
              </a:xfrm>
              <a:prstGeom prst="rect"/>
            </p:spPr>
          </p:pic>
        </mc:Fallback>
      </mc:AlternateContent>
      <mc:AlternateContent xmlns:mc="http://schemas.openxmlformats.org/markup-compatibility/2006" xmlns:p14="http://schemas.microsoft.com/office/powerpoint/2010/main">
        <mc:Choice Requires="p14">
          <p:contentPart r:id="rId552" p14:bwMode="auto">
            <p14:nvContentPartPr>
              <p14:cNvPr id="280" name="Ink 279"/>
              <p14:cNvContentPartPr/>
              <p14:nvPr/>
            </p14:nvContentPartPr>
            <p14:xfrm>
              <a:off x="7937500" y="2857500"/>
              <a:ext cx="120650" cy="127000"/>
            </p14:xfrm>
          </p:contentPart>
        </mc:Choice>
        <mc:Fallback xmlns="">
          <p:pic>
            <p:nvPicPr>
              <p:cNvPr id="280" name="Ink 279"/>
            </p:nvPicPr>
            <p:blipFill>
              <a:blip r:embed="rId553"/>
            </p:blipFill>
            <p:spPr>
              <a:xfrm>
                <a:off x="7937500" y="2857500"/>
                <a:ext cx="120650" cy="127000"/>
              </a:xfrm>
              <a:prstGeom prst="rect"/>
            </p:spPr>
          </p:pic>
        </mc:Fallback>
      </mc:AlternateContent>
      <mc:AlternateContent xmlns:mc="http://schemas.openxmlformats.org/markup-compatibility/2006" xmlns:p14="http://schemas.microsoft.com/office/powerpoint/2010/main">
        <mc:Choice Requires="p14">
          <p:contentPart r:id="rId554" p14:bwMode="auto">
            <p14:nvContentPartPr>
              <p14:cNvPr id="281" name="Ink 280"/>
              <p14:cNvContentPartPr/>
              <p14:nvPr/>
            </p14:nvContentPartPr>
            <p14:xfrm>
              <a:off x="8064500" y="2730500"/>
              <a:ext cx="190500" cy="209550"/>
            </p14:xfrm>
          </p:contentPart>
        </mc:Choice>
        <mc:Fallback xmlns="">
          <p:pic>
            <p:nvPicPr>
              <p:cNvPr id="281" name="Ink 280"/>
            </p:nvPicPr>
            <p:blipFill>
              <a:blip r:embed="rId555"/>
            </p:blipFill>
            <p:spPr>
              <a:xfrm>
                <a:off x="8064500" y="2730500"/>
                <a:ext cx="190500" cy="209550"/>
              </a:xfrm>
              <a:prstGeom prst="rect"/>
            </p:spPr>
          </p:pic>
        </mc:Fallback>
      </mc:AlternateContent>
      <mc:AlternateContent xmlns:mc="http://schemas.openxmlformats.org/markup-compatibility/2006" xmlns:p14="http://schemas.microsoft.com/office/powerpoint/2010/main">
        <mc:Choice Requires="p14">
          <p:contentPart r:id="rId556" p14:bwMode="auto">
            <p14:nvContentPartPr>
              <p14:cNvPr id="282" name="Ink 281"/>
              <p14:cNvContentPartPr/>
              <p14:nvPr/>
            </p14:nvContentPartPr>
            <p14:xfrm>
              <a:off x="8204200" y="2819400"/>
              <a:ext cx="133350" cy="82550"/>
            </p14:xfrm>
          </p:contentPart>
        </mc:Choice>
        <mc:Fallback xmlns="">
          <p:pic>
            <p:nvPicPr>
              <p:cNvPr id="282" name="Ink 281"/>
            </p:nvPicPr>
            <p:blipFill>
              <a:blip r:embed="rId557"/>
            </p:blipFill>
            <p:spPr>
              <a:xfrm>
                <a:off x="8204200" y="2819400"/>
                <a:ext cx="133350" cy="82550"/>
              </a:xfrm>
              <a:prstGeom prst="rect"/>
            </p:spPr>
          </p:pic>
        </mc:Fallback>
      </mc:AlternateContent>
      <mc:AlternateContent xmlns:mc="http://schemas.openxmlformats.org/markup-compatibility/2006" xmlns:p14="http://schemas.microsoft.com/office/powerpoint/2010/main">
        <mc:Choice Requires="p14">
          <p:contentPart r:id="rId558" p14:bwMode="auto">
            <p14:nvContentPartPr>
              <p14:cNvPr id="283" name="Ink 282"/>
              <p14:cNvContentPartPr/>
              <p14:nvPr/>
            </p14:nvContentPartPr>
            <p14:xfrm>
              <a:off x="8318500" y="2749550"/>
              <a:ext cx="19050" cy="19050"/>
            </p14:xfrm>
          </p:contentPart>
        </mc:Choice>
        <mc:Fallback xmlns="">
          <p:pic>
            <p:nvPicPr>
              <p:cNvPr id="283" name="Ink 282"/>
            </p:nvPicPr>
            <p:blipFill>
              <a:blip r:embed="rId559"/>
            </p:blipFill>
            <p:spPr>
              <a:xfrm>
                <a:off x="8318500" y="2749550"/>
                <a:ext cx="19050" cy="19050"/>
              </a:xfrm>
              <a:prstGeom prst="rect"/>
            </p:spPr>
          </p:pic>
        </mc:Fallback>
      </mc:AlternateContent>
      <mc:AlternateContent xmlns:mc="http://schemas.openxmlformats.org/markup-compatibility/2006" xmlns:p14="http://schemas.microsoft.com/office/powerpoint/2010/main">
        <mc:Choice Requires="p14">
          <p:contentPart r:id="rId560" p14:bwMode="auto">
            <p14:nvContentPartPr>
              <p14:cNvPr id="284" name="Ink 283"/>
              <p14:cNvContentPartPr/>
              <p14:nvPr/>
            </p14:nvContentPartPr>
            <p14:xfrm>
              <a:off x="8401050" y="2800350"/>
              <a:ext cx="285750" cy="101600"/>
            </p14:xfrm>
          </p:contentPart>
        </mc:Choice>
        <mc:Fallback xmlns="">
          <p:pic>
            <p:nvPicPr>
              <p:cNvPr id="284" name="Ink 283"/>
            </p:nvPicPr>
            <p:blipFill>
              <a:blip r:embed="rId561"/>
            </p:blipFill>
            <p:spPr>
              <a:xfrm>
                <a:off x="8401050" y="2800350"/>
                <a:ext cx="285750" cy="101600"/>
              </a:xfrm>
              <a:prstGeom prst="rect"/>
            </p:spPr>
          </p:pic>
        </mc:Fallback>
      </mc:AlternateContent>
      <mc:AlternateContent xmlns:mc="http://schemas.openxmlformats.org/markup-compatibility/2006" xmlns:p14="http://schemas.microsoft.com/office/powerpoint/2010/main">
        <mc:Choice Requires="p14">
          <p:contentPart r:id="rId562" p14:bwMode="auto">
            <p14:nvContentPartPr>
              <p14:cNvPr id="285" name="Ink 284"/>
              <p14:cNvContentPartPr/>
              <p14:nvPr/>
            </p14:nvContentPartPr>
            <p14:xfrm>
              <a:off x="6661150" y="3365500"/>
              <a:ext cx="76200" cy="158750"/>
            </p14:xfrm>
          </p:contentPart>
        </mc:Choice>
        <mc:Fallback xmlns="">
          <p:pic>
            <p:nvPicPr>
              <p:cNvPr id="285" name="Ink 284"/>
            </p:nvPicPr>
            <p:blipFill>
              <a:blip r:embed="rId563"/>
            </p:blipFill>
            <p:spPr>
              <a:xfrm>
                <a:off x="6661150" y="3365500"/>
                <a:ext cx="76200" cy="158750"/>
              </a:xfrm>
              <a:prstGeom prst="rect"/>
            </p:spPr>
          </p:pic>
        </mc:Fallback>
      </mc:AlternateContent>
      <mc:AlternateContent xmlns:mc="http://schemas.openxmlformats.org/markup-compatibility/2006" xmlns:p14="http://schemas.microsoft.com/office/powerpoint/2010/main">
        <mc:Choice Requires="p14">
          <p:contentPart r:id="rId564" p14:bwMode="auto">
            <p14:nvContentPartPr>
              <p14:cNvPr id="286" name="Ink 285"/>
              <p14:cNvContentPartPr/>
              <p14:nvPr/>
            </p14:nvContentPartPr>
            <p14:xfrm>
              <a:off x="6597650" y="3409950"/>
              <a:ext cx="120650" cy="6350"/>
            </p14:xfrm>
          </p:contentPart>
        </mc:Choice>
        <mc:Fallback xmlns="">
          <p:pic>
            <p:nvPicPr>
              <p:cNvPr id="286" name="Ink 285"/>
            </p:nvPicPr>
            <p:blipFill>
              <a:blip r:embed="rId565"/>
            </p:blipFill>
            <p:spPr>
              <a:xfrm>
                <a:off x="6597650" y="3409950"/>
                <a:ext cx="120650" cy="6350"/>
              </a:xfrm>
              <a:prstGeom prst="rect"/>
            </p:spPr>
          </p:pic>
        </mc:Fallback>
      </mc:AlternateContent>
      <mc:AlternateContent xmlns:mc="http://schemas.openxmlformats.org/markup-compatibility/2006" xmlns:p14="http://schemas.microsoft.com/office/powerpoint/2010/main">
        <mc:Choice Requires="p14">
          <p:contentPart r:id="rId566" p14:bwMode="auto">
            <p14:nvContentPartPr>
              <p14:cNvPr id="287" name="Ink 286"/>
              <p14:cNvContentPartPr/>
              <p14:nvPr/>
            </p14:nvContentPartPr>
            <p14:xfrm>
              <a:off x="6959600" y="3429000"/>
              <a:ext cx="184150" cy="19050"/>
            </p14:xfrm>
          </p:contentPart>
        </mc:Choice>
        <mc:Fallback xmlns="">
          <p:pic>
            <p:nvPicPr>
              <p:cNvPr id="287" name="Ink 286"/>
            </p:nvPicPr>
            <p:blipFill>
              <a:blip r:embed="rId567"/>
            </p:blipFill>
            <p:spPr>
              <a:xfrm>
                <a:off x="6959600" y="3429000"/>
                <a:ext cx="184150" cy="19050"/>
              </a:xfrm>
              <a:prstGeom prst="rect"/>
            </p:spPr>
          </p:pic>
        </mc:Fallback>
      </mc:AlternateContent>
      <mc:AlternateContent xmlns:mc="http://schemas.openxmlformats.org/markup-compatibility/2006" xmlns:p14="http://schemas.microsoft.com/office/powerpoint/2010/main">
        <mc:Choice Requires="p14">
          <p:contentPart r:id="rId568" p14:bwMode="auto">
            <p14:nvContentPartPr>
              <p14:cNvPr id="288" name="Ink 287"/>
              <p14:cNvContentPartPr/>
              <p14:nvPr/>
            </p14:nvContentPartPr>
            <p14:xfrm>
              <a:off x="7086600" y="3384550"/>
              <a:ext cx="82550" cy="127000"/>
            </p14:xfrm>
          </p:contentPart>
        </mc:Choice>
        <mc:Fallback xmlns="">
          <p:pic>
            <p:nvPicPr>
              <p:cNvPr id="288" name="Ink 287"/>
            </p:nvPicPr>
            <p:blipFill>
              <a:blip r:embed="rId569"/>
            </p:blipFill>
            <p:spPr>
              <a:xfrm>
                <a:off x="7086600" y="3384550"/>
                <a:ext cx="82550" cy="127000"/>
              </a:xfrm>
              <a:prstGeom prst="rect"/>
            </p:spPr>
          </p:pic>
        </mc:Fallback>
      </mc:AlternateContent>
      <mc:AlternateContent xmlns:mc="http://schemas.openxmlformats.org/markup-compatibility/2006" xmlns:p14="http://schemas.microsoft.com/office/powerpoint/2010/main">
        <mc:Choice Requires="p14">
          <p:contentPart r:id="rId570" p14:bwMode="auto">
            <p14:nvContentPartPr>
              <p14:cNvPr id="289" name="Ink 288"/>
              <p14:cNvContentPartPr/>
              <p14:nvPr/>
            </p14:nvContentPartPr>
            <p14:xfrm>
              <a:off x="7512050" y="3263900"/>
              <a:ext cx="38100" cy="196850"/>
            </p14:xfrm>
          </p:contentPart>
        </mc:Choice>
        <mc:Fallback xmlns="">
          <p:pic>
            <p:nvPicPr>
              <p:cNvPr id="289" name="Ink 288"/>
            </p:nvPicPr>
            <p:blipFill>
              <a:blip r:embed="rId571"/>
            </p:blipFill>
            <p:spPr>
              <a:xfrm>
                <a:off x="7512050" y="3263900"/>
                <a:ext cx="38100" cy="196850"/>
              </a:xfrm>
              <a:prstGeom prst="rect"/>
            </p:spPr>
          </p:pic>
        </mc:Fallback>
      </mc:AlternateContent>
      <mc:AlternateContent xmlns:mc="http://schemas.openxmlformats.org/markup-compatibility/2006" xmlns:p14="http://schemas.microsoft.com/office/powerpoint/2010/main">
        <mc:Choice Requires="p14">
          <p:contentPart r:id="rId572" p14:bwMode="auto">
            <p14:nvContentPartPr>
              <p14:cNvPr id="290" name="Ink 289"/>
              <p14:cNvContentPartPr/>
              <p14:nvPr/>
            </p14:nvContentPartPr>
            <p14:xfrm>
              <a:off x="7429500" y="3181350"/>
              <a:ext cx="755650" cy="387350"/>
            </p14:xfrm>
          </p:contentPart>
        </mc:Choice>
        <mc:Fallback xmlns="">
          <p:pic>
            <p:nvPicPr>
              <p:cNvPr id="290" name="Ink 289"/>
            </p:nvPicPr>
            <p:blipFill>
              <a:blip r:embed="rId573"/>
            </p:blipFill>
            <p:spPr>
              <a:xfrm>
                <a:off x="7429500" y="3181350"/>
                <a:ext cx="755650" cy="387350"/>
              </a:xfrm>
              <a:prstGeom prst="rect"/>
            </p:spPr>
          </p:pic>
        </mc:Fallback>
      </mc:AlternateContent>
      <mc:AlternateContent xmlns:mc="http://schemas.openxmlformats.org/markup-compatibility/2006" xmlns:p14="http://schemas.microsoft.com/office/powerpoint/2010/main">
        <mc:Choice Requires="p14">
          <p:contentPart r:id="rId574" p14:bwMode="auto">
            <p14:nvContentPartPr>
              <p14:cNvPr id="291" name="Ink 290"/>
              <p14:cNvContentPartPr/>
              <p14:nvPr/>
            </p14:nvContentPartPr>
            <p14:xfrm>
              <a:off x="8070850" y="3181350"/>
              <a:ext cx="146050" cy="222250"/>
            </p14:xfrm>
          </p:contentPart>
        </mc:Choice>
        <mc:Fallback xmlns="">
          <p:pic>
            <p:nvPicPr>
              <p:cNvPr id="291" name="Ink 290"/>
            </p:nvPicPr>
            <p:blipFill>
              <a:blip r:embed="rId575"/>
            </p:blipFill>
            <p:spPr>
              <a:xfrm>
                <a:off x="8070850" y="3181350"/>
                <a:ext cx="146050" cy="222250"/>
              </a:xfrm>
              <a:prstGeom prst="rect"/>
            </p:spPr>
          </p:pic>
        </mc:Fallback>
      </mc:AlternateContent>
      <mc:AlternateContent xmlns:mc="http://schemas.openxmlformats.org/markup-compatibility/2006" xmlns:p14="http://schemas.microsoft.com/office/powerpoint/2010/main">
        <mc:Choice Requires="p14">
          <p:contentPart r:id="rId576" p14:bwMode="auto">
            <p14:nvContentPartPr>
              <p14:cNvPr id="292" name="Ink 291"/>
              <p14:cNvContentPartPr/>
              <p14:nvPr/>
            </p14:nvContentPartPr>
            <p14:xfrm>
              <a:off x="8089900" y="3270250"/>
              <a:ext cx="177800" cy="31750"/>
            </p14:xfrm>
          </p:contentPart>
        </mc:Choice>
        <mc:Fallback xmlns="">
          <p:pic>
            <p:nvPicPr>
              <p:cNvPr id="292" name="Ink 291"/>
            </p:nvPicPr>
            <p:blipFill>
              <a:blip r:embed="rId577"/>
            </p:blipFill>
            <p:spPr>
              <a:xfrm>
                <a:off x="8089900" y="3270250"/>
                <a:ext cx="177800" cy="31750"/>
              </a:xfrm>
              <a:prstGeom prst="rect"/>
            </p:spPr>
          </p:pic>
        </mc:Fallback>
      </mc:AlternateContent>
      <mc:AlternateContent xmlns:mc="http://schemas.openxmlformats.org/markup-compatibility/2006" xmlns:p14="http://schemas.microsoft.com/office/powerpoint/2010/main">
        <mc:Choice Requires="p14">
          <p:contentPart r:id="rId578" p14:bwMode="auto">
            <p14:nvContentPartPr>
              <p14:cNvPr id="293" name="Ink 292"/>
              <p14:cNvContentPartPr/>
              <p14:nvPr/>
            </p14:nvContentPartPr>
            <p14:xfrm>
              <a:off x="8883650" y="2813050"/>
              <a:ext cx="50800" cy="120650"/>
            </p14:xfrm>
          </p:contentPart>
        </mc:Choice>
        <mc:Fallback xmlns="">
          <p:pic>
            <p:nvPicPr>
              <p:cNvPr id="293" name="Ink 292"/>
            </p:nvPicPr>
            <p:blipFill>
              <a:blip r:embed="rId579"/>
            </p:blipFill>
            <p:spPr>
              <a:xfrm>
                <a:off x="8883650" y="2813050"/>
                <a:ext cx="50800" cy="120650"/>
              </a:xfrm>
              <a:prstGeom prst="rect"/>
            </p:spPr>
          </p:pic>
        </mc:Fallback>
      </mc:AlternateContent>
      <mc:AlternateContent xmlns:mc="http://schemas.openxmlformats.org/markup-compatibility/2006" xmlns:p14="http://schemas.microsoft.com/office/powerpoint/2010/main">
        <mc:Choice Requires="p14">
          <p:contentPart r:id="rId580" p14:bwMode="auto">
            <p14:nvContentPartPr>
              <p14:cNvPr id="294" name="Ink 293"/>
              <p14:cNvContentPartPr/>
              <p14:nvPr/>
            </p14:nvContentPartPr>
            <p14:xfrm>
              <a:off x="8743950" y="3359150"/>
              <a:ext cx="57150" cy="165100"/>
            </p14:xfrm>
          </p:contentPart>
        </mc:Choice>
        <mc:Fallback xmlns="">
          <p:pic>
            <p:nvPicPr>
              <p:cNvPr id="294" name="Ink 293"/>
            </p:nvPicPr>
            <p:blipFill>
              <a:blip r:embed="rId581"/>
            </p:blipFill>
            <p:spPr>
              <a:xfrm>
                <a:off x="8743950" y="3359150"/>
                <a:ext cx="57150" cy="165100"/>
              </a:xfrm>
              <a:prstGeom prst="rect"/>
            </p:spPr>
          </p:pic>
        </mc:Fallback>
      </mc:AlternateContent>
      <mc:AlternateContent xmlns:mc="http://schemas.openxmlformats.org/markup-compatibility/2006" xmlns:p14="http://schemas.microsoft.com/office/powerpoint/2010/main">
        <mc:Choice Requires="p14">
          <p:contentPart r:id="rId582" p14:bwMode="auto">
            <p14:nvContentPartPr>
              <p14:cNvPr id="295" name="Ink 294"/>
              <p14:cNvContentPartPr/>
              <p14:nvPr/>
            </p14:nvContentPartPr>
            <p14:xfrm>
              <a:off x="9334500" y="2946400"/>
              <a:ext cx="158750" cy="133350"/>
            </p14:xfrm>
          </p:contentPart>
        </mc:Choice>
        <mc:Fallback xmlns="">
          <p:pic>
            <p:nvPicPr>
              <p:cNvPr id="295" name="Ink 294"/>
            </p:nvPicPr>
            <p:blipFill>
              <a:blip r:embed="rId583"/>
            </p:blipFill>
            <p:spPr>
              <a:xfrm>
                <a:off x="9334500" y="2946400"/>
                <a:ext cx="158750" cy="133350"/>
              </a:xfrm>
              <a:prstGeom prst="rect"/>
            </p:spPr>
          </p:pic>
        </mc:Fallback>
      </mc:AlternateContent>
      <mc:AlternateContent xmlns:mc="http://schemas.openxmlformats.org/markup-compatibility/2006" xmlns:p14="http://schemas.microsoft.com/office/powerpoint/2010/main">
        <mc:Choice Requires="p14">
          <p:contentPart r:id="rId584" p14:bwMode="auto">
            <p14:nvContentPartPr>
              <p14:cNvPr id="296" name="Ink 295"/>
              <p14:cNvContentPartPr/>
              <p14:nvPr/>
            </p14:nvContentPartPr>
            <p14:xfrm>
              <a:off x="9518650" y="2787650"/>
              <a:ext cx="209550" cy="266700"/>
            </p14:xfrm>
          </p:contentPart>
        </mc:Choice>
        <mc:Fallback xmlns="">
          <p:pic>
            <p:nvPicPr>
              <p:cNvPr id="296" name="Ink 295"/>
            </p:nvPicPr>
            <p:blipFill>
              <a:blip r:embed="rId585"/>
            </p:blipFill>
            <p:spPr>
              <a:xfrm>
                <a:off x="9518650" y="2787650"/>
                <a:ext cx="209550" cy="266700"/>
              </a:xfrm>
              <a:prstGeom prst="rect"/>
            </p:spPr>
          </p:pic>
        </mc:Fallback>
      </mc:AlternateContent>
      <mc:AlternateContent xmlns:mc="http://schemas.openxmlformats.org/markup-compatibility/2006" xmlns:p14="http://schemas.microsoft.com/office/powerpoint/2010/main">
        <mc:Choice Requires="p14">
          <p:contentPart r:id="rId586" p14:bwMode="auto">
            <p14:nvContentPartPr>
              <p14:cNvPr id="297" name="Ink 296"/>
              <p14:cNvContentPartPr/>
              <p14:nvPr/>
            </p14:nvContentPartPr>
            <p14:xfrm>
              <a:off x="9601200" y="2882900"/>
              <a:ext cx="133350" cy="6350"/>
            </p14:xfrm>
          </p:contentPart>
        </mc:Choice>
        <mc:Fallback xmlns="">
          <p:pic>
            <p:nvPicPr>
              <p:cNvPr id="297" name="Ink 296"/>
            </p:nvPicPr>
            <p:blipFill>
              <a:blip r:embed="rId587"/>
            </p:blipFill>
            <p:spPr>
              <a:xfrm>
                <a:off x="9601200" y="2882900"/>
                <a:ext cx="133350" cy="6350"/>
              </a:xfrm>
              <a:prstGeom prst="rect"/>
            </p:spPr>
          </p:pic>
        </mc:Fallback>
      </mc:AlternateContent>
      <mc:AlternateContent xmlns:mc="http://schemas.openxmlformats.org/markup-compatibility/2006" xmlns:p14="http://schemas.microsoft.com/office/powerpoint/2010/main">
        <mc:Choice Requires="p14">
          <p:contentPart r:id="rId588" p14:bwMode="auto">
            <p14:nvContentPartPr>
              <p14:cNvPr id="298" name="Ink 297"/>
              <p14:cNvContentPartPr/>
              <p14:nvPr/>
            </p14:nvContentPartPr>
            <p14:xfrm>
              <a:off x="9842500" y="2914650"/>
              <a:ext cx="120650" cy="6350"/>
            </p14:xfrm>
          </p:contentPart>
        </mc:Choice>
        <mc:Fallback xmlns="">
          <p:pic>
            <p:nvPicPr>
              <p:cNvPr id="298" name="Ink 297"/>
            </p:nvPicPr>
            <p:blipFill>
              <a:blip r:embed="rId589"/>
            </p:blipFill>
            <p:spPr>
              <a:xfrm>
                <a:off x="9842500" y="2914650"/>
                <a:ext cx="120650" cy="6350"/>
              </a:xfrm>
              <a:prstGeom prst="rect"/>
            </p:spPr>
          </p:pic>
        </mc:Fallback>
      </mc:AlternateContent>
      <mc:AlternateContent xmlns:mc="http://schemas.openxmlformats.org/markup-compatibility/2006" xmlns:p14="http://schemas.microsoft.com/office/powerpoint/2010/main">
        <mc:Choice Requires="p14">
          <p:contentPart r:id="rId590" p14:bwMode="auto">
            <p14:nvContentPartPr>
              <p14:cNvPr id="299" name="Ink 298"/>
              <p14:cNvContentPartPr/>
              <p14:nvPr/>
            </p14:nvContentPartPr>
            <p14:xfrm>
              <a:off x="9855200" y="2952750"/>
              <a:ext cx="38100" cy="360"/>
            </p14:xfrm>
          </p:contentPart>
        </mc:Choice>
        <mc:Fallback xmlns="">
          <p:pic>
            <p:nvPicPr>
              <p:cNvPr id="299" name="Ink 298"/>
            </p:nvPicPr>
            <p:blipFill>
              <a:blip r:embed="rId591"/>
            </p:blipFill>
            <p:spPr>
              <a:xfrm>
                <a:off x="9855200" y="2952750"/>
                <a:ext cx="38100" cy="360"/>
              </a:xfrm>
              <a:prstGeom prst="rect"/>
            </p:spPr>
          </p:pic>
        </mc:Fallback>
      </mc:AlternateContent>
      <mc:AlternateContent xmlns:mc="http://schemas.openxmlformats.org/markup-compatibility/2006" xmlns:p14="http://schemas.microsoft.com/office/powerpoint/2010/main">
        <mc:Choice Requires="p14">
          <p:contentPart r:id="rId592" p14:bwMode="auto">
            <p14:nvContentPartPr>
              <p14:cNvPr id="300" name="Ink 299"/>
              <p14:cNvContentPartPr/>
              <p14:nvPr/>
            </p14:nvContentPartPr>
            <p14:xfrm>
              <a:off x="9944100" y="2851150"/>
              <a:ext cx="107950" cy="152400"/>
            </p14:xfrm>
          </p:contentPart>
        </mc:Choice>
        <mc:Fallback xmlns="">
          <p:pic>
            <p:nvPicPr>
              <p:cNvPr id="300" name="Ink 299"/>
            </p:nvPicPr>
            <p:blipFill>
              <a:blip r:embed="rId593"/>
            </p:blipFill>
            <p:spPr>
              <a:xfrm>
                <a:off x="9944100" y="2851150"/>
                <a:ext cx="107950" cy="152400"/>
              </a:xfrm>
              <a:prstGeom prst="rect"/>
            </p:spPr>
          </p:pic>
        </mc:Fallback>
      </mc:AlternateContent>
      <mc:AlternateContent xmlns:mc="http://schemas.openxmlformats.org/markup-compatibility/2006" xmlns:p14="http://schemas.microsoft.com/office/powerpoint/2010/main">
        <mc:Choice Requires="p14">
          <p:contentPart r:id="rId594" p14:bwMode="auto">
            <p14:nvContentPartPr>
              <p14:cNvPr id="301" name="Ink 300"/>
              <p14:cNvContentPartPr/>
              <p14:nvPr/>
            </p14:nvContentPartPr>
            <p14:xfrm>
              <a:off x="10166350" y="2698750"/>
              <a:ext cx="323850" cy="234950"/>
            </p14:xfrm>
          </p:contentPart>
        </mc:Choice>
        <mc:Fallback xmlns="">
          <p:pic>
            <p:nvPicPr>
              <p:cNvPr id="301" name="Ink 300"/>
            </p:nvPicPr>
            <p:blipFill>
              <a:blip r:embed="rId595"/>
            </p:blipFill>
            <p:spPr>
              <a:xfrm>
                <a:off x="10166350" y="2698750"/>
                <a:ext cx="323850" cy="234950"/>
              </a:xfrm>
              <a:prstGeom prst="rect"/>
            </p:spPr>
          </p:pic>
        </mc:Fallback>
      </mc:AlternateContent>
      <mc:AlternateContent xmlns:mc="http://schemas.openxmlformats.org/markup-compatibility/2006" xmlns:p14="http://schemas.microsoft.com/office/powerpoint/2010/main">
        <mc:Choice Requires="p14">
          <p:contentPart r:id="rId596" p14:bwMode="auto">
            <p14:nvContentPartPr>
              <p14:cNvPr id="302" name="Ink 301"/>
              <p14:cNvContentPartPr/>
              <p14:nvPr/>
            </p14:nvContentPartPr>
            <p14:xfrm>
              <a:off x="10363200" y="2787650"/>
              <a:ext cx="152400" cy="12700"/>
            </p14:xfrm>
          </p:contentPart>
        </mc:Choice>
        <mc:Fallback xmlns="">
          <p:pic>
            <p:nvPicPr>
              <p:cNvPr id="302" name="Ink 301"/>
            </p:nvPicPr>
            <p:blipFill>
              <a:blip r:embed="rId597"/>
            </p:blipFill>
            <p:spPr>
              <a:xfrm>
                <a:off x="10363200" y="2787650"/>
                <a:ext cx="152400" cy="12700"/>
              </a:xfrm>
              <a:prstGeom prst="rect"/>
            </p:spPr>
          </p:pic>
        </mc:Fallback>
      </mc:AlternateContent>
      <mc:AlternateContent xmlns:mc="http://schemas.openxmlformats.org/markup-compatibility/2006" xmlns:p14="http://schemas.microsoft.com/office/powerpoint/2010/main">
        <mc:Choice Requires="p14">
          <p:contentPart r:id="rId598" p14:bwMode="auto">
            <p14:nvContentPartPr>
              <p14:cNvPr id="303" name="Ink 302"/>
              <p14:cNvContentPartPr/>
              <p14:nvPr/>
            </p14:nvContentPartPr>
            <p14:xfrm>
              <a:off x="10629900" y="2628900"/>
              <a:ext cx="635000" cy="247650"/>
            </p14:xfrm>
          </p:contentPart>
        </mc:Choice>
        <mc:Fallback xmlns="">
          <p:pic>
            <p:nvPicPr>
              <p:cNvPr id="303" name="Ink 302"/>
            </p:nvPicPr>
            <p:blipFill>
              <a:blip r:embed="rId599"/>
            </p:blipFill>
            <p:spPr>
              <a:xfrm>
                <a:off x="10629900" y="2628900"/>
                <a:ext cx="635000" cy="247650"/>
              </a:xfrm>
              <a:prstGeom prst="rect"/>
            </p:spPr>
          </p:pic>
        </mc:Fallback>
      </mc:AlternateContent>
      <mc:AlternateContent xmlns:mc="http://schemas.openxmlformats.org/markup-compatibility/2006" xmlns:p14="http://schemas.microsoft.com/office/powerpoint/2010/main">
        <mc:Choice Requires="p14">
          <p:contentPart r:id="rId600" p14:bwMode="auto">
            <p14:nvContentPartPr>
              <p14:cNvPr id="304" name="Ink 303"/>
              <p14:cNvContentPartPr/>
              <p14:nvPr/>
            </p14:nvContentPartPr>
            <p14:xfrm>
              <a:off x="3009900" y="666750"/>
              <a:ext cx="114300" cy="101600"/>
            </p14:xfrm>
          </p:contentPart>
        </mc:Choice>
        <mc:Fallback xmlns="">
          <p:pic>
            <p:nvPicPr>
              <p:cNvPr id="304" name="Ink 303"/>
            </p:nvPicPr>
            <p:blipFill>
              <a:blip r:embed="rId601"/>
            </p:blipFill>
            <p:spPr>
              <a:xfrm>
                <a:off x="3009900" y="666750"/>
                <a:ext cx="114300" cy="101600"/>
              </a:xfrm>
              <a:prstGeom prst="rect"/>
            </p:spPr>
          </p:pic>
        </mc:Fallback>
      </mc:AlternateContent>
      <mc:AlternateContent xmlns:mc="http://schemas.openxmlformats.org/markup-compatibility/2006" xmlns:p14="http://schemas.microsoft.com/office/powerpoint/2010/main">
        <mc:Choice Requires="p14">
          <p:contentPart r:id="rId602" p14:bwMode="auto">
            <p14:nvContentPartPr>
              <p14:cNvPr id="305" name="Ink 304"/>
              <p14:cNvContentPartPr/>
              <p14:nvPr/>
            </p14:nvContentPartPr>
            <p14:xfrm>
              <a:off x="2413000" y="3575050"/>
              <a:ext cx="438150" cy="6350"/>
            </p14:xfrm>
          </p:contentPart>
        </mc:Choice>
        <mc:Fallback xmlns="">
          <p:pic>
            <p:nvPicPr>
              <p:cNvPr id="305" name="Ink 304"/>
            </p:nvPicPr>
            <p:blipFill>
              <a:blip r:embed="rId603"/>
            </p:blipFill>
            <p:spPr>
              <a:xfrm>
                <a:off x="2413000" y="3575050"/>
                <a:ext cx="438150" cy="6350"/>
              </a:xfrm>
              <a:prstGeom prst="rect"/>
            </p:spPr>
          </p:pic>
        </mc:Fallback>
      </mc:AlternateContent>
      <mc:AlternateContent xmlns:mc="http://schemas.openxmlformats.org/markup-compatibility/2006" xmlns:p14="http://schemas.microsoft.com/office/powerpoint/2010/main">
        <mc:Choice Requires="p14">
          <p:contentPart r:id="rId604" p14:bwMode="auto">
            <p14:nvContentPartPr>
              <p14:cNvPr id="306" name="Ink 305"/>
              <p14:cNvContentPartPr/>
              <p14:nvPr/>
            </p14:nvContentPartPr>
            <p14:xfrm>
              <a:off x="590550" y="2228850"/>
              <a:ext cx="158750" cy="127000"/>
            </p14:xfrm>
          </p:contentPart>
        </mc:Choice>
        <mc:Fallback xmlns="">
          <p:pic>
            <p:nvPicPr>
              <p:cNvPr id="306" name="Ink 305"/>
            </p:nvPicPr>
            <p:blipFill>
              <a:blip r:embed="rId605"/>
            </p:blipFill>
            <p:spPr>
              <a:xfrm>
                <a:off x="590550" y="2228850"/>
                <a:ext cx="158750" cy="127000"/>
              </a:xfrm>
              <a:prstGeom prst="rect"/>
            </p:spPr>
          </p:pic>
        </mc:Fallback>
      </mc:AlternateContent>
      <mc:AlternateContent xmlns:mc="http://schemas.openxmlformats.org/markup-compatibility/2006" xmlns:p14="http://schemas.microsoft.com/office/powerpoint/2010/main">
        <mc:Choice Requires="p14">
          <p:contentPart r:id="rId606" p14:bwMode="auto">
            <p14:nvContentPartPr>
              <p14:cNvPr id="307" name="Ink 306"/>
              <p14:cNvContentPartPr/>
              <p14:nvPr/>
            </p14:nvContentPartPr>
            <p14:xfrm>
              <a:off x="577850" y="2254250"/>
              <a:ext cx="234950" cy="146050"/>
            </p14:xfrm>
          </p:contentPart>
        </mc:Choice>
        <mc:Fallback xmlns="">
          <p:pic>
            <p:nvPicPr>
              <p:cNvPr id="307" name="Ink 306"/>
            </p:nvPicPr>
            <p:blipFill>
              <a:blip r:embed="rId607"/>
            </p:blipFill>
            <p:spPr>
              <a:xfrm>
                <a:off x="577850" y="2254250"/>
                <a:ext cx="234950" cy="146050"/>
              </a:xfrm>
              <a:prstGeom prst="rect"/>
            </p:spPr>
          </p:pic>
        </mc:Fallback>
      </mc:AlternateContent>
      <mc:AlternateContent xmlns:mc="http://schemas.openxmlformats.org/markup-compatibility/2006" xmlns:p14="http://schemas.microsoft.com/office/powerpoint/2010/main">
        <mc:Choice Requires="p14">
          <p:contentPart r:id="rId608" p14:bwMode="auto">
            <p14:nvContentPartPr>
              <p14:cNvPr id="308" name="Ink 307"/>
              <p14:cNvContentPartPr/>
              <p14:nvPr/>
            </p14:nvContentPartPr>
            <p14:xfrm>
              <a:off x="476250" y="3136900"/>
              <a:ext cx="158750" cy="139700"/>
            </p14:xfrm>
          </p:contentPart>
        </mc:Choice>
        <mc:Fallback xmlns="">
          <p:pic>
            <p:nvPicPr>
              <p:cNvPr id="308" name="Ink 307"/>
            </p:nvPicPr>
            <p:blipFill>
              <a:blip r:embed="rId609"/>
            </p:blipFill>
            <p:spPr>
              <a:xfrm>
                <a:off x="476250" y="3136900"/>
                <a:ext cx="158750" cy="139700"/>
              </a:xfrm>
              <a:prstGeom prst="rect"/>
            </p:spPr>
          </p:pic>
        </mc:Fallback>
      </mc:AlternateContent>
      <mc:AlternateContent xmlns:mc="http://schemas.openxmlformats.org/markup-compatibility/2006" xmlns:p14="http://schemas.microsoft.com/office/powerpoint/2010/main">
        <mc:Choice Requires="p14">
          <p:contentPart r:id="rId610" p14:bwMode="auto">
            <p14:nvContentPartPr>
              <p14:cNvPr id="309" name="Ink 308"/>
              <p14:cNvContentPartPr/>
              <p14:nvPr/>
            </p14:nvContentPartPr>
            <p14:xfrm>
              <a:off x="438150" y="3175000"/>
              <a:ext cx="222250" cy="139700"/>
            </p14:xfrm>
          </p:contentPart>
        </mc:Choice>
        <mc:Fallback xmlns="">
          <p:pic>
            <p:nvPicPr>
              <p:cNvPr id="309" name="Ink 308"/>
            </p:nvPicPr>
            <p:blipFill>
              <a:blip r:embed="rId611"/>
            </p:blipFill>
            <p:spPr>
              <a:xfrm>
                <a:off x="438150" y="3175000"/>
                <a:ext cx="222250" cy="139700"/>
              </a:xfrm>
              <a:prstGeom prst="rect"/>
            </p:spPr>
          </p:pic>
        </mc:Fallback>
      </mc:AlternateContent>
      <mc:AlternateContent xmlns:mc="http://schemas.openxmlformats.org/markup-compatibility/2006" xmlns:p14="http://schemas.microsoft.com/office/powerpoint/2010/main">
        <mc:Choice Requires="p14">
          <p:contentPart r:id="rId612" p14:bwMode="auto">
            <p14:nvContentPartPr>
              <p14:cNvPr id="310" name="Ink 309"/>
              <p14:cNvContentPartPr/>
              <p14:nvPr/>
            </p14:nvContentPartPr>
            <p14:xfrm>
              <a:off x="558800" y="4203700"/>
              <a:ext cx="12700" cy="107950"/>
            </p14:xfrm>
          </p:contentPart>
        </mc:Choice>
        <mc:Fallback xmlns="">
          <p:pic>
            <p:nvPicPr>
              <p:cNvPr id="310" name="Ink 309"/>
            </p:nvPicPr>
            <p:blipFill>
              <a:blip r:embed="rId613"/>
            </p:blipFill>
            <p:spPr>
              <a:xfrm>
                <a:off x="558800" y="4203700"/>
                <a:ext cx="12700" cy="107950"/>
              </a:xfrm>
              <a:prstGeom prst="rect"/>
            </p:spPr>
          </p:pic>
        </mc:Fallback>
      </mc:AlternateContent>
      <mc:AlternateContent xmlns:mc="http://schemas.openxmlformats.org/markup-compatibility/2006" xmlns:p14="http://schemas.microsoft.com/office/powerpoint/2010/main">
        <mc:Choice Requires="p14">
          <p:contentPart r:id="rId614" p14:bwMode="auto">
            <p14:nvContentPartPr>
              <p14:cNvPr id="311" name="Ink 310"/>
              <p14:cNvContentPartPr/>
              <p14:nvPr/>
            </p14:nvContentPartPr>
            <p14:xfrm>
              <a:off x="450850" y="4121150"/>
              <a:ext cx="228600" cy="273050"/>
            </p14:xfrm>
          </p:contentPart>
        </mc:Choice>
        <mc:Fallback xmlns="">
          <p:pic>
            <p:nvPicPr>
              <p:cNvPr id="311" name="Ink 310"/>
            </p:nvPicPr>
            <p:blipFill>
              <a:blip r:embed="rId615"/>
            </p:blipFill>
            <p:spPr>
              <a:xfrm>
                <a:off x="450850" y="4121150"/>
                <a:ext cx="228600" cy="273050"/>
              </a:xfrm>
              <a:prstGeom prst="rect"/>
            </p:spPr>
          </p:pic>
        </mc:Fallback>
      </mc:AlternateContent>
      <mc:AlternateContent xmlns:mc="http://schemas.openxmlformats.org/markup-compatibility/2006" xmlns:p14="http://schemas.microsoft.com/office/powerpoint/2010/main">
        <mc:Choice Requires="p14">
          <p:contentPart r:id="rId616" p14:bwMode="auto">
            <p14:nvContentPartPr>
              <p14:cNvPr id="312" name="Ink 311"/>
              <p14:cNvContentPartPr/>
              <p14:nvPr/>
            </p14:nvContentPartPr>
            <p14:xfrm>
              <a:off x="857250" y="4089400"/>
              <a:ext cx="165100" cy="260350"/>
            </p14:xfrm>
          </p:contentPart>
        </mc:Choice>
        <mc:Fallback xmlns="">
          <p:pic>
            <p:nvPicPr>
              <p:cNvPr id="312" name="Ink 311"/>
            </p:nvPicPr>
            <p:blipFill>
              <a:blip r:embed="rId617"/>
            </p:blipFill>
            <p:spPr>
              <a:xfrm>
                <a:off x="857250" y="4089400"/>
                <a:ext cx="165100" cy="260350"/>
              </a:xfrm>
              <a:prstGeom prst="rect"/>
            </p:spPr>
          </p:pic>
        </mc:Fallback>
      </mc:AlternateContent>
      <mc:AlternateContent xmlns:mc="http://schemas.openxmlformats.org/markup-compatibility/2006" xmlns:p14="http://schemas.microsoft.com/office/powerpoint/2010/main">
        <mc:Choice Requires="p14">
          <p:contentPart r:id="rId618" p14:bwMode="auto">
            <p14:nvContentPartPr>
              <p14:cNvPr id="313" name="Ink 312"/>
              <p14:cNvContentPartPr/>
              <p14:nvPr/>
            </p14:nvContentPartPr>
            <p14:xfrm>
              <a:off x="812800" y="4248150"/>
              <a:ext cx="146050" cy="360"/>
            </p14:xfrm>
          </p:contentPart>
        </mc:Choice>
        <mc:Fallback xmlns="">
          <p:pic>
            <p:nvPicPr>
              <p:cNvPr id="313" name="Ink 312"/>
            </p:nvPicPr>
            <p:blipFill>
              <a:blip r:embed="rId619"/>
            </p:blipFill>
            <p:spPr>
              <a:xfrm>
                <a:off x="812800" y="4248150"/>
                <a:ext cx="146050" cy="360"/>
              </a:xfrm>
              <a:prstGeom prst="rect"/>
            </p:spPr>
          </p:pic>
        </mc:Fallback>
      </mc:AlternateContent>
      <mc:AlternateContent xmlns:mc="http://schemas.openxmlformats.org/markup-compatibility/2006" xmlns:p14="http://schemas.microsoft.com/office/powerpoint/2010/main">
        <mc:Choice Requires="p14">
          <p:contentPart r:id="rId620" p14:bwMode="auto">
            <p14:nvContentPartPr>
              <p14:cNvPr id="314" name="Ink 313"/>
              <p14:cNvContentPartPr/>
              <p14:nvPr/>
            </p14:nvContentPartPr>
            <p14:xfrm>
              <a:off x="958850" y="4159250"/>
              <a:ext cx="393700" cy="184150"/>
            </p14:xfrm>
          </p:contentPart>
        </mc:Choice>
        <mc:Fallback xmlns="">
          <p:pic>
            <p:nvPicPr>
              <p:cNvPr id="314" name="Ink 313"/>
            </p:nvPicPr>
            <p:blipFill>
              <a:blip r:embed="rId621"/>
            </p:blipFill>
            <p:spPr>
              <a:xfrm>
                <a:off x="958850" y="4159250"/>
                <a:ext cx="393700" cy="184150"/>
              </a:xfrm>
              <a:prstGeom prst="rect"/>
            </p:spPr>
          </p:pic>
        </mc:Fallback>
      </mc:AlternateContent>
      <mc:AlternateContent xmlns:mc="http://schemas.openxmlformats.org/markup-compatibility/2006" xmlns:p14="http://schemas.microsoft.com/office/powerpoint/2010/main">
        <mc:Choice Requires="p14">
          <p:contentPart r:id="rId622" p14:bwMode="auto">
            <p14:nvContentPartPr>
              <p14:cNvPr id="315" name="Ink 314"/>
              <p14:cNvContentPartPr/>
              <p14:nvPr/>
            </p14:nvContentPartPr>
            <p14:xfrm>
              <a:off x="1504950" y="4076700"/>
              <a:ext cx="171450" cy="266700"/>
            </p14:xfrm>
          </p:contentPart>
        </mc:Choice>
        <mc:Fallback xmlns="">
          <p:pic>
            <p:nvPicPr>
              <p:cNvPr id="315" name="Ink 314"/>
            </p:nvPicPr>
            <p:blipFill>
              <a:blip r:embed="rId623"/>
            </p:blipFill>
            <p:spPr>
              <a:xfrm>
                <a:off x="1504950" y="4076700"/>
                <a:ext cx="171450" cy="266700"/>
              </a:xfrm>
              <a:prstGeom prst="rect"/>
            </p:spPr>
          </p:pic>
        </mc:Fallback>
      </mc:AlternateContent>
      <mc:AlternateContent xmlns:mc="http://schemas.openxmlformats.org/markup-compatibility/2006" xmlns:p14="http://schemas.microsoft.com/office/powerpoint/2010/main">
        <mc:Choice Requires="p14">
          <p:contentPart r:id="rId624" p14:bwMode="auto">
            <p14:nvContentPartPr>
              <p14:cNvPr id="316" name="Ink 315"/>
              <p14:cNvContentPartPr/>
              <p14:nvPr/>
            </p14:nvContentPartPr>
            <p14:xfrm>
              <a:off x="1454150" y="4254500"/>
              <a:ext cx="444500" cy="82550"/>
            </p14:xfrm>
          </p:contentPart>
        </mc:Choice>
        <mc:Fallback xmlns="">
          <p:pic>
            <p:nvPicPr>
              <p:cNvPr id="316" name="Ink 315"/>
            </p:nvPicPr>
            <p:blipFill>
              <a:blip r:embed="rId625"/>
            </p:blipFill>
            <p:spPr>
              <a:xfrm>
                <a:off x="1454150" y="4254500"/>
                <a:ext cx="444500" cy="82550"/>
              </a:xfrm>
              <a:prstGeom prst="rect"/>
            </p:spPr>
          </p:pic>
        </mc:Fallback>
      </mc:AlternateContent>
      <mc:AlternateContent xmlns:mc="http://schemas.openxmlformats.org/markup-compatibility/2006" xmlns:p14="http://schemas.microsoft.com/office/powerpoint/2010/main">
        <mc:Choice Requires="p14">
          <p:contentPart r:id="rId626" p14:bwMode="auto">
            <p14:nvContentPartPr>
              <p14:cNvPr id="317" name="Ink 316"/>
              <p14:cNvContentPartPr/>
              <p14:nvPr/>
            </p14:nvContentPartPr>
            <p14:xfrm>
              <a:off x="1911350" y="4248150"/>
              <a:ext cx="133350" cy="101600"/>
            </p14:xfrm>
          </p:contentPart>
        </mc:Choice>
        <mc:Fallback xmlns="">
          <p:pic>
            <p:nvPicPr>
              <p:cNvPr id="317" name="Ink 316"/>
            </p:nvPicPr>
            <p:blipFill>
              <a:blip r:embed="rId627"/>
            </p:blipFill>
            <p:spPr>
              <a:xfrm>
                <a:off x="1911350" y="4248150"/>
                <a:ext cx="133350" cy="101600"/>
              </a:xfrm>
              <a:prstGeom prst="rect"/>
            </p:spPr>
          </p:pic>
        </mc:Fallback>
      </mc:AlternateContent>
      <mc:AlternateContent xmlns:mc="http://schemas.openxmlformats.org/markup-compatibility/2006" xmlns:p14="http://schemas.microsoft.com/office/powerpoint/2010/main">
        <mc:Choice Requires="p14">
          <p:contentPart r:id="rId628" p14:bwMode="auto">
            <p14:nvContentPartPr>
              <p14:cNvPr id="318" name="Ink 317"/>
              <p14:cNvContentPartPr/>
              <p14:nvPr/>
            </p14:nvContentPartPr>
            <p14:xfrm>
              <a:off x="2063750" y="4267200"/>
              <a:ext cx="190500" cy="101600"/>
            </p14:xfrm>
          </p:contentPart>
        </mc:Choice>
        <mc:Fallback xmlns="">
          <p:pic>
            <p:nvPicPr>
              <p:cNvPr id="318" name="Ink 317"/>
            </p:nvPicPr>
            <p:blipFill>
              <a:blip r:embed="rId629"/>
            </p:blipFill>
            <p:spPr>
              <a:xfrm>
                <a:off x="2063750" y="4267200"/>
                <a:ext cx="190500" cy="101600"/>
              </a:xfrm>
              <a:prstGeom prst="rect"/>
            </p:spPr>
          </p:pic>
        </mc:Fallback>
      </mc:AlternateContent>
      <mc:AlternateContent xmlns:mc="http://schemas.openxmlformats.org/markup-compatibility/2006" xmlns:p14="http://schemas.microsoft.com/office/powerpoint/2010/main">
        <mc:Choice Requires="p14">
          <p:contentPart r:id="rId630" p14:bwMode="auto">
            <p14:nvContentPartPr>
              <p14:cNvPr id="319" name="Ink 318"/>
              <p14:cNvContentPartPr/>
              <p14:nvPr/>
            </p14:nvContentPartPr>
            <p14:xfrm>
              <a:off x="2254250" y="4127500"/>
              <a:ext cx="120650" cy="247650"/>
            </p14:xfrm>
          </p:contentPart>
        </mc:Choice>
        <mc:Fallback xmlns="">
          <p:pic>
            <p:nvPicPr>
              <p:cNvPr id="319" name="Ink 318"/>
            </p:nvPicPr>
            <p:blipFill>
              <a:blip r:embed="rId631"/>
            </p:blipFill>
            <p:spPr>
              <a:xfrm>
                <a:off x="2254250" y="4127500"/>
                <a:ext cx="120650" cy="247650"/>
              </a:xfrm>
              <a:prstGeom prst="rect"/>
            </p:spPr>
          </p:pic>
        </mc:Fallback>
      </mc:AlternateContent>
      <mc:AlternateContent xmlns:mc="http://schemas.openxmlformats.org/markup-compatibility/2006" xmlns:p14="http://schemas.microsoft.com/office/powerpoint/2010/main">
        <mc:Choice Requires="p14">
          <p:contentPart r:id="rId632" p14:bwMode="auto">
            <p14:nvContentPartPr>
              <p14:cNvPr id="320" name="Ink 319"/>
              <p14:cNvContentPartPr/>
              <p14:nvPr/>
            </p14:nvContentPartPr>
            <p14:xfrm>
              <a:off x="2641600" y="4152900"/>
              <a:ext cx="342900" cy="247650"/>
            </p14:xfrm>
          </p:contentPart>
        </mc:Choice>
        <mc:Fallback xmlns="">
          <p:pic>
            <p:nvPicPr>
              <p:cNvPr id="320" name="Ink 319"/>
            </p:nvPicPr>
            <p:blipFill>
              <a:blip r:embed="rId633"/>
            </p:blipFill>
            <p:spPr>
              <a:xfrm>
                <a:off x="2641600" y="4152900"/>
                <a:ext cx="342900" cy="247650"/>
              </a:xfrm>
              <a:prstGeom prst="rect"/>
            </p:spPr>
          </p:pic>
        </mc:Fallback>
      </mc:AlternateContent>
      <mc:AlternateContent xmlns:mc="http://schemas.openxmlformats.org/markup-compatibility/2006" xmlns:p14="http://schemas.microsoft.com/office/powerpoint/2010/main">
        <mc:Choice Requires="p14">
          <p:contentPart r:id="rId634" p14:bwMode="auto">
            <p14:nvContentPartPr>
              <p14:cNvPr id="321" name="Ink 320"/>
              <p14:cNvContentPartPr/>
              <p14:nvPr/>
            </p14:nvContentPartPr>
            <p14:xfrm>
              <a:off x="3035300" y="4191000"/>
              <a:ext cx="107950" cy="241300"/>
            </p14:xfrm>
          </p:contentPart>
        </mc:Choice>
        <mc:Fallback xmlns="">
          <p:pic>
            <p:nvPicPr>
              <p:cNvPr id="321" name="Ink 320"/>
            </p:nvPicPr>
            <p:blipFill>
              <a:blip r:embed="rId635"/>
            </p:blipFill>
            <p:spPr>
              <a:xfrm>
                <a:off x="3035300" y="4191000"/>
                <a:ext cx="107950" cy="241300"/>
              </a:xfrm>
              <a:prstGeom prst="rect"/>
            </p:spPr>
          </p:pic>
        </mc:Fallback>
      </mc:AlternateContent>
      <mc:AlternateContent xmlns:mc="http://schemas.openxmlformats.org/markup-compatibility/2006" xmlns:p14="http://schemas.microsoft.com/office/powerpoint/2010/main">
        <mc:Choice Requires="p14">
          <p:contentPart r:id="rId636" p14:bwMode="auto">
            <p14:nvContentPartPr>
              <p14:cNvPr id="322" name="Ink 321"/>
              <p14:cNvContentPartPr/>
              <p14:nvPr/>
            </p14:nvContentPartPr>
            <p14:xfrm>
              <a:off x="3162300" y="4102100"/>
              <a:ext cx="635000" cy="425450"/>
            </p14:xfrm>
          </p:contentPart>
        </mc:Choice>
        <mc:Fallback xmlns="">
          <p:pic>
            <p:nvPicPr>
              <p:cNvPr id="322" name="Ink 321"/>
            </p:nvPicPr>
            <p:blipFill>
              <a:blip r:embed="rId637"/>
            </p:blipFill>
            <p:spPr>
              <a:xfrm>
                <a:off x="3162300" y="4102100"/>
                <a:ext cx="635000" cy="425450"/>
              </a:xfrm>
              <a:prstGeom prst="rect"/>
            </p:spPr>
          </p:pic>
        </mc:Fallback>
      </mc:AlternateContent>
      <mc:AlternateContent xmlns:mc="http://schemas.openxmlformats.org/markup-compatibility/2006" xmlns:p14="http://schemas.microsoft.com/office/powerpoint/2010/main">
        <mc:Choice Requires="p14">
          <p:contentPart r:id="rId638" p14:bwMode="auto">
            <p14:nvContentPartPr>
              <p14:cNvPr id="323" name="Ink 322"/>
              <p14:cNvContentPartPr/>
              <p14:nvPr/>
            </p14:nvContentPartPr>
            <p14:xfrm>
              <a:off x="3841750" y="4108450"/>
              <a:ext cx="12700" cy="76200"/>
            </p14:xfrm>
          </p:contentPart>
        </mc:Choice>
        <mc:Fallback xmlns="">
          <p:pic>
            <p:nvPicPr>
              <p:cNvPr id="323" name="Ink 322"/>
            </p:nvPicPr>
            <p:blipFill>
              <a:blip r:embed="rId639"/>
            </p:blipFill>
            <p:spPr>
              <a:xfrm>
                <a:off x="3841750" y="4108450"/>
                <a:ext cx="12700" cy="76200"/>
              </a:xfrm>
              <a:prstGeom prst="rect"/>
            </p:spPr>
          </p:pic>
        </mc:Fallback>
      </mc:AlternateContent>
      <mc:AlternateContent xmlns:mc="http://schemas.openxmlformats.org/markup-compatibility/2006" xmlns:p14="http://schemas.microsoft.com/office/powerpoint/2010/main">
        <mc:Choice Requires="p14">
          <p:contentPart r:id="rId640" p14:bwMode="auto">
            <p14:nvContentPartPr>
              <p14:cNvPr id="324" name="Ink 323"/>
              <p14:cNvContentPartPr/>
              <p14:nvPr/>
            </p14:nvContentPartPr>
            <p14:xfrm>
              <a:off x="3854450" y="4210050"/>
              <a:ext cx="292100" cy="114300"/>
            </p14:xfrm>
          </p:contentPart>
        </mc:Choice>
        <mc:Fallback xmlns="">
          <p:pic>
            <p:nvPicPr>
              <p:cNvPr id="324" name="Ink 323"/>
            </p:nvPicPr>
            <p:blipFill>
              <a:blip r:embed="rId641"/>
            </p:blipFill>
            <p:spPr>
              <a:xfrm>
                <a:off x="3854450" y="4210050"/>
                <a:ext cx="292100" cy="114300"/>
              </a:xfrm>
              <a:prstGeom prst="rect"/>
            </p:spPr>
          </p:pic>
        </mc:Fallback>
      </mc:AlternateContent>
      <mc:AlternateContent xmlns:mc="http://schemas.openxmlformats.org/markup-compatibility/2006" xmlns:p14="http://schemas.microsoft.com/office/powerpoint/2010/main">
        <mc:Choice Requires="p14">
          <p:contentPart r:id="rId642" p14:bwMode="auto">
            <p14:nvContentPartPr>
              <p14:cNvPr id="325" name="Ink 324"/>
              <p14:cNvContentPartPr/>
              <p14:nvPr/>
            </p14:nvContentPartPr>
            <p14:xfrm>
              <a:off x="4254500" y="4267200"/>
              <a:ext cx="273050" cy="25400"/>
            </p14:xfrm>
          </p:contentPart>
        </mc:Choice>
        <mc:Fallback xmlns="">
          <p:pic>
            <p:nvPicPr>
              <p:cNvPr id="325" name="Ink 324"/>
            </p:nvPicPr>
            <p:blipFill>
              <a:blip r:embed="rId643"/>
            </p:blipFill>
            <p:spPr>
              <a:xfrm>
                <a:off x="4254500" y="4267200"/>
                <a:ext cx="273050" cy="25400"/>
              </a:xfrm>
              <a:prstGeom prst="rect"/>
            </p:spPr>
          </p:pic>
        </mc:Fallback>
      </mc:AlternateContent>
      <mc:AlternateContent xmlns:mc="http://schemas.openxmlformats.org/markup-compatibility/2006" xmlns:p14="http://schemas.microsoft.com/office/powerpoint/2010/main">
        <mc:Choice Requires="p14">
          <p:contentPart r:id="rId644" p14:bwMode="auto">
            <p14:nvContentPartPr>
              <p14:cNvPr id="326" name="Ink 325"/>
              <p14:cNvContentPartPr/>
              <p14:nvPr/>
            </p14:nvContentPartPr>
            <p14:xfrm>
              <a:off x="4648200" y="920750"/>
              <a:ext cx="95250" cy="88900"/>
            </p14:xfrm>
          </p:contentPart>
        </mc:Choice>
        <mc:Fallback xmlns="">
          <p:pic>
            <p:nvPicPr>
              <p:cNvPr id="326" name="Ink 325"/>
            </p:nvPicPr>
            <p:blipFill>
              <a:blip r:embed="rId645"/>
            </p:blipFill>
            <p:spPr>
              <a:xfrm>
                <a:off x="4648200" y="920750"/>
                <a:ext cx="95250" cy="88900"/>
              </a:xfrm>
              <a:prstGeom prst="rect"/>
            </p:spPr>
          </p:pic>
        </mc:Fallback>
      </mc:AlternateContent>
      <mc:AlternateContent xmlns:mc="http://schemas.openxmlformats.org/markup-compatibility/2006" xmlns:p14="http://schemas.microsoft.com/office/powerpoint/2010/main">
        <mc:Choice Requires="p14">
          <p:contentPart r:id="rId646" p14:bwMode="auto">
            <p14:nvContentPartPr>
              <p14:cNvPr id="327" name="Ink 326"/>
              <p14:cNvContentPartPr/>
              <p14:nvPr/>
            </p14:nvContentPartPr>
            <p14:xfrm>
              <a:off x="4813300" y="914400"/>
              <a:ext cx="360" cy="107950"/>
            </p14:xfrm>
          </p:contentPart>
        </mc:Choice>
        <mc:Fallback xmlns="">
          <p:pic>
            <p:nvPicPr>
              <p:cNvPr id="327" name="Ink 326"/>
            </p:nvPicPr>
            <p:blipFill>
              <a:blip r:embed="rId647"/>
            </p:blipFill>
            <p:spPr>
              <a:xfrm>
                <a:off x="4813300" y="914400"/>
                <a:ext cx="360" cy="107950"/>
              </a:xfrm>
              <a:prstGeom prst="rect"/>
            </p:spPr>
          </p:pic>
        </mc:Fallback>
      </mc:AlternateContent>
      <mc:AlternateContent xmlns:mc="http://schemas.openxmlformats.org/markup-compatibility/2006" xmlns:p14="http://schemas.microsoft.com/office/powerpoint/2010/main">
        <mc:Choice Requires="p14">
          <p:contentPart r:id="rId648" p14:bwMode="auto">
            <p14:nvContentPartPr>
              <p14:cNvPr id="328" name="Ink 327"/>
              <p14:cNvContentPartPr/>
              <p14:nvPr/>
            </p14:nvContentPartPr>
            <p14:xfrm>
              <a:off x="4667250" y="1689100"/>
              <a:ext cx="95250" cy="107950"/>
            </p14:xfrm>
          </p:contentPart>
        </mc:Choice>
        <mc:Fallback xmlns="">
          <p:pic>
            <p:nvPicPr>
              <p:cNvPr id="328" name="Ink 327"/>
            </p:nvPicPr>
            <p:blipFill>
              <a:blip r:embed="rId649"/>
            </p:blipFill>
            <p:spPr>
              <a:xfrm>
                <a:off x="4667250" y="1689100"/>
                <a:ext cx="95250" cy="107950"/>
              </a:xfrm>
              <a:prstGeom prst="rect"/>
            </p:spPr>
          </p:pic>
        </mc:Fallback>
      </mc:AlternateContent>
      <mc:AlternateContent xmlns:mc="http://schemas.openxmlformats.org/markup-compatibility/2006" xmlns:p14="http://schemas.microsoft.com/office/powerpoint/2010/main">
        <mc:Choice Requires="p14">
          <p:contentPart r:id="rId650" p14:bwMode="auto">
            <p14:nvContentPartPr>
              <p14:cNvPr id="329" name="Ink 328"/>
              <p14:cNvContentPartPr/>
              <p14:nvPr/>
            </p14:nvContentPartPr>
            <p14:xfrm>
              <a:off x="4806950" y="1695450"/>
              <a:ext cx="139700" cy="88900"/>
            </p14:xfrm>
          </p:contentPart>
        </mc:Choice>
        <mc:Fallback xmlns="">
          <p:pic>
            <p:nvPicPr>
              <p:cNvPr id="329" name="Ink 328"/>
            </p:nvPicPr>
            <p:blipFill>
              <a:blip r:embed="rId651"/>
            </p:blipFill>
            <p:spPr>
              <a:xfrm>
                <a:off x="4806950" y="1695450"/>
                <a:ext cx="139700" cy="88900"/>
              </a:xfrm>
              <a:prstGeom prst="rect"/>
            </p:spPr>
          </p:pic>
        </mc:Fallback>
      </mc:AlternateContent>
      <mc:AlternateContent xmlns:mc="http://schemas.openxmlformats.org/markup-compatibility/2006" xmlns:p14="http://schemas.microsoft.com/office/powerpoint/2010/main">
        <mc:Choice Requires="p14">
          <p:contentPart r:id="rId652" p14:bwMode="auto">
            <p14:nvContentPartPr>
              <p14:cNvPr id="330" name="Ink 329"/>
              <p14:cNvContentPartPr/>
              <p14:nvPr/>
            </p14:nvContentPartPr>
            <p14:xfrm>
              <a:off x="3105150" y="1136650"/>
              <a:ext cx="82550" cy="76200"/>
            </p14:xfrm>
          </p:contentPart>
        </mc:Choice>
        <mc:Fallback xmlns="">
          <p:pic>
            <p:nvPicPr>
              <p:cNvPr id="330" name="Ink 329"/>
            </p:nvPicPr>
            <p:blipFill>
              <a:blip r:embed="rId653"/>
            </p:blipFill>
            <p:spPr>
              <a:xfrm>
                <a:off x="3105150" y="1136650"/>
                <a:ext cx="82550" cy="76200"/>
              </a:xfrm>
              <a:prstGeom prst="rect"/>
            </p:spPr>
          </p:pic>
        </mc:Fallback>
      </mc:AlternateContent>
      <mc:AlternateContent xmlns:mc="http://schemas.openxmlformats.org/markup-compatibility/2006" xmlns:p14="http://schemas.microsoft.com/office/powerpoint/2010/main">
        <mc:Choice Requires="p14">
          <p:contentPart r:id="rId654" p14:bwMode="auto">
            <p14:nvContentPartPr>
              <p14:cNvPr id="331" name="Ink 330"/>
              <p14:cNvContentPartPr/>
              <p14:nvPr/>
            </p14:nvContentPartPr>
            <p14:xfrm>
              <a:off x="3206750" y="1174750"/>
              <a:ext cx="12700" cy="63500"/>
            </p14:xfrm>
          </p:contentPart>
        </mc:Choice>
        <mc:Fallback xmlns="">
          <p:pic>
            <p:nvPicPr>
              <p:cNvPr id="331" name="Ink 330"/>
            </p:nvPicPr>
            <p:blipFill>
              <a:blip r:embed="rId655"/>
            </p:blipFill>
            <p:spPr>
              <a:xfrm>
                <a:off x="3206750" y="1174750"/>
                <a:ext cx="12700" cy="63500"/>
              </a:xfrm>
              <a:prstGeom prst="rect"/>
            </p:spPr>
          </p:pic>
        </mc:Fallback>
      </mc:AlternateContent>
      <mc:AlternateContent xmlns:mc="http://schemas.openxmlformats.org/markup-compatibility/2006" xmlns:p14="http://schemas.microsoft.com/office/powerpoint/2010/main">
        <mc:Choice Requires="p14">
          <p:contentPart r:id="rId656" p14:bwMode="auto">
            <p14:nvContentPartPr>
              <p14:cNvPr id="332" name="Ink 331"/>
              <p14:cNvContentPartPr/>
              <p14:nvPr/>
            </p14:nvContentPartPr>
            <p14:xfrm>
              <a:off x="3117850" y="1689100"/>
              <a:ext cx="50800" cy="101600"/>
            </p14:xfrm>
          </p:contentPart>
        </mc:Choice>
        <mc:Fallback xmlns="">
          <p:pic>
            <p:nvPicPr>
              <p:cNvPr id="332" name="Ink 331"/>
            </p:nvPicPr>
            <p:blipFill>
              <a:blip r:embed="rId657"/>
            </p:blipFill>
            <p:spPr>
              <a:xfrm>
                <a:off x="3117850" y="1689100"/>
                <a:ext cx="50800" cy="101600"/>
              </a:xfrm>
              <a:prstGeom prst="rect"/>
            </p:spPr>
          </p:pic>
        </mc:Fallback>
      </mc:AlternateContent>
      <mc:AlternateContent xmlns:mc="http://schemas.openxmlformats.org/markup-compatibility/2006" xmlns:p14="http://schemas.microsoft.com/office/powerpoint/2010/main">
        <mc:Choice Requires="p14">
          <p:contentPart r:id="rId658" p14:bwMode="auto">
            <p14:nvContentPartPr>
              <p14:cNvPr id="333" name="Ink 332"/>
              <p14:cNvContentPartPr/>
              <p14:nvPr/>
            </p14:nvContentPartPr>
            <p14:xfrm>
              <a:off x="3187700" y="1739900"/>
              <a:ext cx="120650" cy="69850"/>
            </p14:xfrm>
          </p:contentPart>
        </mc:Choice>
        <mc:Fallback xmlns="">
          <p:pic>
            <p:nvPicPr>
              <p:cNvPr id="333" name="Ink 332"/>
            </p:nvPicPr>
            <p:blipFill>
              <a:blip r:embed="rId659"/>
            </p:blipFill>
            <p:spPr>
              <a:xfrm>
                <a:off x="3187700" y="1739900"/>
                <a:ext cx="120650" cy="69850"/>
              </a:xfrm>
              <a:prstGeom prst="rect"/>
            </p:spPr>
          </p:pic>
        </mc:Fallback>
      </mc:AlternateContent>
      <mc:AlternateContent xmlns:mc="http://schemas.openxmlformats.org/markup-compatibility/2006" xmlns:p14="http://schemas.microsoft.com/office/powerpoint/2010/main">
        <mc:Choice Requires="p14">
          <p:contentPart r:id="rId660" p14:bwMode="auto">
            <p14:nvContentPartPr>
              <p14:cNvPr id="334" name="Ink 333"/>
              <p14:cNvContentPartPr/>
              <p14:nvPr/>
            </p14:nvContentPartPr>
            <p14:xfrm>
              <a:off x="1714500" y="939800"/>
              <a:ext cx="25400" cy="25400"/>
            </p14:xfrm>
          </p:contentPart>
        </mc:Choice>
        <mc:Fallback xmlns="">
          <p:pic>
            <p:nvPicPr>
              <p:cNvPr id="334" name="Ink 333"/>
            </p:nvPicPr>
            <p:blipFill>
              <a:blip r:embed="rId661"/>
            </p:blipFill>
            <p:spPr>
              <a:xfrm>
                <a:off x="1714500" y="939800"/>
                <a:ext cx="25400" cy="25400"/>
              </a:xfrm>
              <a:prstGeom prst="rect"/>
            </p:spPr>
          </p:pic>
        </mc:Fallback>
      </mc:AlternateContent>
      <mc:AlternateContent xmlns:mc="http://schemas.openxmlformats.org/markup-compatibility/2006" xmlns:p14="http://schemas.microsoft.com/office/powerpoint/2010/main">
        <mc:Choice Requires="p14">
          <p:contentPart r:id="rId662" p14:bwMode="auto">
            <p14:nvContentPartPr>
              <p14:cNvPr id="335" name="Ink 334"/>
              <p14:cNvContentPartPr/>
              <p14:nvPr/>
            </p14:nvContentPartPr>
            <p14:xfrm>
              <a:off x="1657350" y="939800"/>
              <a:ext cx="50800" cy="82550"/>
            </p14:xfrm>
          </p:contentPart>
        </mc:Choice>
        <mc:Fallback xmlns="">
          <p:pic>
            <p:nvPicPr>
              <p:cNvPr id="335" name="Ink 334"/>
            </p:nvPicPr>
            <p:blipFill>
              <a:blip r:embed="rId663"/>
            </p:blipFill>
            <p:spPr>
              <a:xfrm>
                <a:off x="1657350" y="939800"/>
                <a:ext cx="50800" cy="82550"/>
              </a:xfrm>
              <a:prstGeom prst="rect"/>
            </p:spPr>
          </p:pic>
        </mc:Fallback>
      </mc:AlternateContent>
      <mc:AlternateContent xmlns:mc="http://schemas.openxmlformats.org/markup-compatibility/2006" xmlns:p14="http://schemas.microsoft.com/office/powerpoint/2010/main">
        <mc:Choice Requires="p14">
          <p:contentPart r:id="rId664" p14:bwMode="auto">
            <p14:nvContentPartPr>
              <p14:cNvPr id="336" name="Ink 335"/>
              <p14:cNvContentPartPr/>
              <p14:nvPr/>
            </p14:nvContentPartPr>
            <p14:xfrm>
              <a:off x="1733550" y="908050"/>
              <a:ext cx="63500" cy="101600"/>
            </p14:xfrm>
          </p:contentPart>
        </mc:Choice>
        <mc:Fallback xmlns="">
          <p:pic>
            <p:nvPicPr>
              <p:cNvPr id="336" name="Ink 335"/>
            </p:nvPicPr>
            <p:blipFill>
              <a:blip r:embed="rId665"/>
            </p:blipFill>
            <p:spPr>
              <a:xfrm>
                <a:off x="1733550" y="908050"/>
                <a:ext cx="63500" cy="101600"/>
              </a:xfrm>
              <a:prstGeom prst="rect"/>
            </p:spPr>
          </p:pic>
        </mc:Fallback>
      </mc:AlternateContent>
      <mc:AlternateContent xmlns:mc="http://schemas.openxmlformats.org/markup-compatibility/2006" xmlns:p14="http://schemas.microsoft.com/office/powerpoint/2010/main">
        <mc:Choice Requires="p14">
          <p:contentPart r:id="rId666" p14:bwMode="auto">
            <p14:nvContentPartPr>
              <p14:cNvPr id="337" name="Ink 336"/>
              <p14:cNvContentPartPr/>
              <p14:nvPr/>
            </p14:nvContentPartPr>
            <p14:xfrm>
              <a:off x="1816100" y="958850"/>
              <a:ext cx="19050" cy="82550"/>
            </p14:xfrm>
          </p:contentPart>
        </mc:Choice>
        <mc:Fallback xmlns="">
          <p:pic>
            <p:nvPicPr>
              <p:cNvPr id="337" name="Ink 336"/>
            </p:nvPicPr>
            <p:blipFill>
              <a:blip r:embed="rId667"/>
            </p:blipFill>
            <p:spPr>
              <a:xfrm>
                <a:off x="1816100" y="958850"/>
                <a:ext cx="19050" cy="82550"/>
              </a:xfrm>
              <a:prstGeom prst="rect"/>
            </p:spPr>
          </p:pic>
        </mc:Fallback>
      </mc:AlternateContent>
      <mc:AlternateContent xmlns:mc="http://schemas.openxmlformats.org/markup-compatibility/2006" xmlns:p14="http://schemas.microsoft.com/office/powerpoint/2010/main">
        <mc:Choice Requires="p14">
          <p:contentPart r:id="rId668" p14:bwMode="auto">
            <p14:nvContentPartPr>
              <p14:cNvPr id="338" name="Ink 337"/>
              <p14:cNvContentPartPr/>
              <p14:nvPr/>
            </p14:nvContentPartPr>
            <p14:xfrm>
              <a:off x="1714500" y="1689100"/>
              <a:ext cx="50800" cy="82550"/>
            </p14:xfrm>
          </p:contentPart>
        </mc:Choice>
        <mc:Fallback xmlns="">
          <p:pic>
            <p:nvPicPr>
              <p:cNvPr id="338" name="Ink 337"/>
            </p:nvPicPr>
            <p:blipFill>
              <a:blip r:embed="rId669"/>
            </p:blipFill>
            <p:spPr>
              <a:xfrm>
                <a:off x="1714500" y="1689100"/>
                <a:ext cx="50800" cy="82550"/>
              </a:xfrm>
              <a:prstGeom prst="rect"/>
            </p:spPr>
          </p:pic>
        </mc:Fallback>
      </mc:AlternateContent>
      <mc:AlternateContent xmlns:mc="http://schemas.openxmlformats.org/markup-compatibility/2006" xmlns:p14="http://schemas.microsoft.com/office/powerpoint/2010/main">
        <mc:Choice Requires="p14">
          <p:contentPart r:id="rId670" p14:bwMode="auto">
            <p14:nvContentPartPr>
              <p14:cNvPr id="339" name="Ink 338"/>
              <p14:cNvContentPartPr/>
              <p14:nvPr/>
            </p14:nvContentPartPr>
            <p14:xfrm>
              <a:off x="1784350" y="1695450"/>
              <a:ext cx="146050" cy="114300"/>
            </p14:xfrm>
          </p:contentPart>
        </mc:Choice>
        <mc:Fallback xmlns="">
          <p:pic>
            <p:nvPicPr>
              <p:cNvPr id="339" name="Ink 338"/>
            </p:nvPicPr>
            <p:blipFill>
              <a:blip r:embed="rId671"/>
            </p:blipFill>
            <p:spPr>
              <a:xfrm>
                <a:off x="1784350" y="1695450"/>
                <a:ext cx="146050" cy="114300"/>
              </a:xfrm>
              <a:prstGeom prst="rect"/>
            </p:spPr>
          </p:pic>
        </mc:Fallback>
      </mc:AlternateContent>
      <mc:AlternateContent xmlns:mc="http://schemas.openxmlformats.org/markup-compatibility/2006" xmlns:p14="http://schemas.microsoft.com/office/powerpoint/2010/main">
        <mc:Choice Requires="p14">
          <p:contentPart r:id="rId672" p14:bwMode="auto">
            <p14:nvContentPartPr>
              <p14:cNvPr id="340" name="Ink 339"/>
              <p14:cNvContentPartPr/>
              <p14:nvPr/>
            </p14:nvContentPartPr>
            <p14:xfrm>
              <a:off x="3054350" y="939800"/>
              <a:ext cx="63500" cy="57150"/>
            </p14:xfrm>
          </p:contentPart>
        </mc:Choice>
        <mc:Fallback xmlns="">
          <p:pic>
            <p:nvPicPr>
              <p:cNvPr id="340" name="Ink 339"/>
            </p:nvPicPr>
            <p:blipFill>
              <a:blip r:embed="rId673"/>
            </p:blipFill>
            <p:spPr>
              <a:xfrm>
                <a:off x="3054350" y="939800"/>
                <a:ext cx="63500" cy="57150"/>
              </a:xfrm>
              <a:prstGeom prst="rect"/>
            </p:spPr>
          </p:pic>
        </mc:Fallback>
      </mc:AlternateContent>
      <mc:AlternateContent xmlns:mc="http://schemas.openxmlformats.org/markup-compatibility/2006" xmlns:p14="http://schemas.microsoft.com/office/powerpoint/2010/main">
        <mc:Choice Requires="p14">
          <p:contentPart r:id="rId674" p14:bwMode="auto">
            <p14:nvContentPartPr>
              <p14:cNvPr id="341" name="Ink 340"/>
              <p14:cNvContentPartPr/>
              <p14:nvPr/>
            </p14:nvContentPartPr>
            <p14:xfrm>
              <a:off x="977900" y="4813300"/>
              <a:ext cx="107950" cy="152400"/>
            </p14:xfrm>
          </p:contentPart>
        </mc:Choice>
        <mc:Fallback xmlns="">
          <p:pic>
            <p:nvPicPr>
              <p:cNvPr id="341" name="Ink 340"/>
            </p:nvPicPr>
            <p:blipFill>
              <a:blip r:embed="rId675"/>
            </p:blipFill>
            <p:spPr>
              <a:xfrm>
                <a:off x="977900" y="4813300"/>
                <a:ext cx="107950" cy="152400"/>
              </a:xfrm>
              <a:prstGeom prst="rect"/>
            </p:spPr>
          </p:pic>
        </mc:Fallback>
      </mc:AlternateContent>
      <mc:AlternateContent xmlns:mc="http://schemas.openxmlformats.org/markup-compatibility/2006" xmlns:p14="http://schemas.microsoft.com/office/powerpoint/2010/main">
        <mc:Choice Requires="p14">
          <p:contentPart r:id="rId676" p14:bwMode="auto">
            <p14:nvContentPartPr>
              <p14:cNvPr id="342" name="Ink 341"/>
              <p14:cNvContentPartPr/>
              <p14:nvPr/>
            </p14:nvContentPartPr>
            <p14:xfrm>
              <a:off x="1085850" y="4813300"/>
              <a:ext cx="101600" cy="158750"/>
            </p14:xfrm>
          </p:contentPart>
        </mc:Choice>
        <mc:Fallback xmlns="">
          <p:pic>
            <p:nvPicPr>
              <p:cNvPr id="342" name="Ink 341"/>
            </p:nvPicPr>
            <p:blipFill>
              <a:blip r:embed="rId677"/>
            </p:blipFill>
            <p:spPr>
              <a:xfrm>
                <a:off x="1085850" y="4813300"/>
                <a:ext cx="101600" cy="158750"/>
              </a:xfrm>
              <a:prstGeom prst="rect"/>
            </p:spPr>
          </p:pic>
        </mc:Fallback>
      </mc:AlternateContent>
      <mc:AlternateContent xmlns:mc="http://schemas.openxmlformats.org/markup-compatibility/2006" xmlns:p14="http://schemas.microsoft.com/office/powerpoint/2010/main">
        <mc:Choice Requires="p14">
          <p:contentPart r:id="rId678" p14:bwMode="auto">
            <p14:nvContentPartPr>
              <p14:cNvPr id="343" name="Ink 342"/>
              <p14:cNvContentPartPr/>
              <p14:nvPr/>
            </p14:nvContentPartPr>
            <p14:xfrm>
              <a:off x="1308100" y="4876800"/>
              <a:ext cx="101600" cy="6350"/>
            </p14:xfrm>
          </p:contentPart>
        </mc:Choice>
        <mc:Fallback xmlns="">
          <p:pic>
            <p:nvPicPr>
              <p:cNvPr id="343" name="Ink 342"/>
            </p:nvPicPr>
            <p:blipFill>
              <a:blip r:embed="rId679"/>
            </p:blipFill>
            <p:spPr>
              <a:xfrm>
                <a:off x="1308100" y="4876800"/>
                <a:ext cx="101600" cy="6350"/>
              </a:xfrm>
              <a:prstGeom prst="rect"/>
            </p:spPr>
          </p:pic>
        </mc:Fallback>
      </mc:AlternateContent>
      <mc:AlternateContent xmlns:mc="http://schemas.openxmlformats.org/markup-compatibility/2006" xmlns:p14="http://schemas.microsoft.com/office/powerpoint/2010/main">
        <mc:Choice Requires="p14">
          <p:contentPart r:id="rId680" p14:bwMode="auto">
            <p14:nvContentPartPr>
              <p14:cNvPr id="344" name="Ink 343"/>
              <p14:cNvContentPartPr/>
              <p14:nvPr/>
            </p14:nvContentPartPr>
            <p14:xfrm>
              <a:off x="1301750" y="4908550"/>
              <a:ext cx="133350" cy="12700"/>
            </p14:xfrm>
          </p:contentPart>
        </mc:Choice>
        <mc:Fallback xmlns="">
          <p:pic>
            <p:nvPicPr>
              <p:cNvPr id="344" name="Ink 343"/>
            </p:nvPicPr>
            <p:blipFill>
              <a:blip r:embed="rId681"/>
            </p:blipFill>
            <p:spPr>
              <a:xfrm>
                <a:off x="1301750" y="4908550"/>
                <a:ext cx="133350" cy="12700"/>
              </a:xfrm>
              <a:prstGeom prst="rect"/>
            </p:spPr>
          </p:pic>
        </mc:Fallback>
      </mc:AlternateContent>
      <mc:AlternateContent xmlns:mc="http://schemas.openxmlformats.org/markup-compatibility/2006" xmlns:p14="http://schemas.microsoft.com/office/powerpoint/2010/main">
        <mc:Choice Requires="p14">
          <p:contentPart r:id="rId682" p14:bwMode="auto">
            <p14:nvContentPartPr>
              <p14:cNvPr id="345" name="Ink 344"/>
              <p14:cNvContentPartPr/>
              <p14:nvPr/>
            </p14:nvContentPartPr>
            <p14:xfrm>
              <a:off x="1600200" y="4705350"/>
              <a:ext cx="120650" cy="323850"/>
            </p14:xfrm>
          </p:contentPart>
        </mc:Choice>
        <mc:Fallback xmlns="">
          <p:pic>
            <p:nvPicPr>
              <p:cNvPr id="345" name="Ink 344"/>
            </p:nvPicPr>
            <p:blipFill>
              <a:blip r:embed="rId683"/>
            </p:blipFill>
            <p:spPr>
              <a:xfrm>
                <a:off x="1600200" y="4705350"/>
                <a:ext cx="120650" cy="323850"/>
              </a:xfrm>
              <a:prstGeom prst="rect"/>
            </p:spPr>
          </p:pic>
        </mc:Fallback>
      </mc:AlternateContent>
      <mc:AlternateContent xmlns:mc="http://schemas.openxmlformats.org/markup-compatibility/2006" xmlns:p14="http://schemas.microsoft.com/office/powerpoint/2010/main">
        <mc:Choice Requires="p14">
          <p:contentPart r:id="rId684" p14:bwMode="auto">
            <p14:nvContentPartPr>
              <p14:cNvPr id="346" name="Ink 345"/>
              <p14:cNvContentPartPr/>
              <p14:nvPr/>
            </p14:nvContentPartPr>
            <p14:xfrm>
              <a:off x="1600200" y="4845050"/>
              <a:ext cx="127000" cy="12700"/>
            </p14:xfrm>
          </p:contentPart>
        </mc:Choice>
        <mc:Fallback xmlns="">
          <p:pic>
            <p:nvPicPr>
              <p:cNvPr id="346" name="Ink 345"/>
            </p:nvPicPr>
            <p:blipFill>
              <a:blip r:embed="rId685"/>
            </p:blipFill>
            <p:spPr>
              <a:xfrm>
                <a:off x="1600200" y="4845050"/>
                <a:ext cx="127000" cy="12700"/>
              </a:xfrm>
              <a:prstGeom prst="rect"/>
            </p:spPr>
          </p:pic>
        </mc:Fallback>
      </mc:AlternateContent>
      <mc:AlternateContent xmlns:mc="http://schemas.openxmlformats.org/markup-compatibility/2006" xmlns:p14="http://schemas.microsoft.com/office/powerpoint/2010/main">
        <mc:Choice Requires="p14">
          <p:contentPart r:id="rId686" p14:bwMode="auto">
            <p14:nvContentPartPr>
              <p14:cNvPr id="347" name="Ink 346"/>
              <p14:cNvContentPartPr/>
              <p14:nvPr/>
            </p14:nvContentPartPr>
            <p14:xfrm>
              <a:off x="1835150" y="4610100"/>
              <a:ext cx="107950" cy="469900"/>
            </p14:xfrm>
          </p:contentPart>
        </mc:Choice>
        <mc:Fallback xmlns="">
          <p:pic>
            <p:nvPicPr>
              <p:cNvPr id="347" name="Ink 346"/>
            </p:nvPicPr>
            <p:blipFill>
              <a:blip r:embed="rId687"/>
            </p:blipFill>
            <p:spPr>
              <a:xfrm>
                <a:off x="1835150" y="4610100"/>
                <a:ext cx="107950" cy="469900"/>
              </a:xfrm>
              <a:prstGeom prst="rect"/>
            </p:spPr>
          </p:pic>
        </mc:Fallback>
      </mc:AlternateContent>
      <mc:AlternateContent xmlns:mc="http://schemas.openxmlformats.org/markup-compatibility/2006" xmlns:p14="http://schemas.microsoft.com/office/powerpoint/2010/main">
        <mc:Choice Requires="p14">
          <p:contentPart r:id="rId688" p14:bwMode="auto">
            <p14:nvContentPartPr>
              <p14:cNvPr id="348" name="Ink 347"/>
              <p14:cNvContentPartPr/>
              <p14:nvPr/>
            </p14:nvContentPartPr>
            <p14:xfrm>
              <a:off x="2019300" y="4787900"/>
              <a:ext cx="152400" cy="114300"/>
            </p14:xfrm>
          </p:contentPart>
        </mc:Choice>
        <mc:Fallback xmlns="">
          <p:pic>
            <p:nvPicPr>
              <p:cNvPr id="348" name="Ink 347"/>
            </p:nvPicPr>
            <p:blipFill>
              <a:blip r:embed="rId689"/>
            </p:blipFill>
            <p:spPr>
              <a:xfrm>
                <a:off x="2019300" y="4787900"/>
                <a:ext cx="152400" cy="114300"/>
              </a:xfrm>
              <a:prstGeom prst="rect"/>
            </p:spPr>
          </p:pic>
        </mc:Fallback>
      </mc:AlternateContent>
      <mc:AlternateContent xmlns:mc="http://schemas.openxmlformats.org/markup-compatibility/2006" xmlns:p14="http://schemas.microsoft.com/office/powerpoint/2010/main">
        <mc:Choice Requires="p14">
          <p:contentPart r:id="rId690" p14:bwMode="auto">
            <p14:nvContentPartPr>
              <p14:cNvPr id="349" name="Ink 348"/>
              <p14:cNvContentPartPr/>
              <p14:nvPr/>
            </p14:nvContentPartPr>
            <p14:xfrm>
              <a:off x="2222500" y="4876800"/>
              <a:ext cx="12700" cy="107950"/>
            </p14:xfrm>
          </p:contentPart>
        </mc:Choice>
        <mc:Fallback xmlns="">
          <p:pic>
            <p:nvPicPr>
              <p:cNvPr id="349" name="Ink 348"/>
            </p:nvPicPr>
            <p:blipFill>
              <a:blip r:embed="rId691"/>
            </p:blipFill>
            <p:spPr>
              <a:xfrm>
                <a:off x="2222500" y="4876800"/>
                <a:ext cx="12700" cy="107950"/>
              </a:xfrm>
              <a:prstGeom prst="rect"/>
            </p:spPr>
          </p:pic>
        </mc:Fallback>
      </mc:AlternateContent>
      <mc:AlternateContent xmlns:mc="http://schemas.openxmlformats.org/markup-compatibility/2006" xmlns:p14="http://schemas.microsoft.com/office/powerpoint/2010/main">
        <mc:Choice Requires="p14">
          <p:contentPart r:id="rId692" p14:bwMode="auto">
            <p14:nvContentPartPr>
              <p14:cNvPr id="350" name="Ink 349"/>
              <p14:cNvContentPartPr/>
              <p14:nvPr/>
            </p14:nvContentPartPr>
            <p14:xfrm>
              <a:off x="2235200" y="4889500"/>
              <a:ext cx="82550" cy="76200"/>
            </p14:xfrm>
          </p:contentPart>
        </mc:Choice>
        <mc:Fallback xmlns="">
          <p:pic>
            <p:nvPicPr>
              <p:cNvPr id="350" name="Ink 349"/>
            </p:nvPicPr>
            <p:blipFill>
              <a:blip r:embed="rId693"/>
            </p:blipFill>
            <p:spPr>
              <a:xfrm>
                <a:off x="2235200" y="4889500"/>
                <a:ext cx="82550" cy="76200"/>
              </a:xfrm>
              <a:prstGeom prst="rect"/>
            </p:spPr>
          </p:pic>
        </mc:Fallback>
      </mc:AlternateContent>
      <mc:AlternateContent xmlns:mc="http://schemas.openxmlformats.org/markup-compatibility/2006" xmlns:p14="http://schemas.microsoft.com/office/powerpoint/2010/main">
        <mc:Choice Requires="p14">
          <p:contentPart r:id="rId694" p14:bwMode="auto">
            <p14:nvContentPartPr>
              <p14:cNvPr id="351" name="Ink 350"/>
              <p14:cNvContentPartPr/>
              <p14:nvPr/>
            </p14:nvContentPartPr>
            <p14:xfrm>
              <a:off x="2330450" y="4914900"/>
              <a:ext cx="63500" cy="158750"/>
            </p14:xfrm>
          </p:contentPart>
        </mc:Choice>
        <mc:Fallback xmlns="">
          <p:pic>
            <p:nvPicPr>
              <p:cNvPr id="351" name="Ink 350"/>
            </p:nvPicPr>
            <p:blipFill>
              <a:blip r:embed="rId695"/>
            </p:blipFill>
            <p:spPr>
              <a:xfrm>
                <a:off x="2330450" y="4914900"/>
                <a:ext cx="63500" cy="158750"/>
              </a:xfrm>
              <a:prstGeom prst="rect"/>
            </p:spPr>
          </p:pic>
        </mc:Fallback>
      </mc:AlternateContent>
      <mc:AlternateContent xmlns:mc="http://schemas.openxmlformats.org/markup-compatibility/2006" xmlns:p14="http://schemas.microsoft.com/office/powerpoint/2010/main">
        <mc:Choice Requires="p14">
          <p:contentPart r:id="rId696" p14:bwMode="auto">
            <p14:nvContentPartPr>
              <p14:cNvPr id="352" name="Ink 351"/>
              <p14:cNvContentPartPr/>
              <p14:nvPr/>
            </p14:nvContentPartPr>
            <p14:xfrm>
              <a:off x="2387600" y="4832350"/>
              <a:ext cx="12700" cy="19050"/>
            </p14:xfrm>
          </p:contentPart>
        </mc:Choice>
        <mc:Fallback xmlns="">
          <p:pic>
            <p:nvPicPr>
              <p:cNvPr id="352" name="Ink 351"/>
            </p:nvPicPr>
            <p:blipFill>
              <a:blip r:embed="rId697"/>
            </p:blipFill>
            <p:spPr>
              <a:xfrm>
                <a:off x="2387600" y="4832350"/>
                <a:ext cx="12700" cy="19050"/>
              </a:xfrm>
              <a:prstGeom prst="rect"/>
            </p:spPr>
          </p:pic>
        </mc:Fallback>
      </mc:AlternateContent>
      <mc:AlternateContent xmlns:mc="http://schemas.openxmlformats.org/markup-compatibility/2006" xmlns:p14="http://schemas.microsoft.com/office/powerpoint/2010/main">
        <mc:Choice Requires="p14">
          <p:contentPart r:id="rId698" p14:bwMode="auto">
            <p14:nvContentPartPr>
              <p14:cNvPr id="353" name="Ink 352"/>
              <p14:cNvContentPartPr/>
              <p14:nvPr/>
            </p14:nvContentPartPr>
            <p14:xfrm>
              <a:off x="2603500" y="4781550"/>
              <a:ext cx="38100" cy="146050"/>
            </p14:xfrm>
          </p:contentPart>
        </mc:Choice>
        <mc:Fallback xmlns="">
          <p:pic>
            <p:nvPicPr>
              <p:cNvPr id="353" name="Ink 352"/>
            </p:nvPicPr>
            <p:blipFill>
              <a:blip r:embed="rId699"/>
            </p:blipFill>
            <p:spPr>
              <a:xfrm>
                <a:off x="2603500" y="4781550"/>
                <a:ext cx="38100" cy="146050"/>
              </a:xfrm>
              <a:prstGeom prst="rect"/>
            </p:spPr>
          </p:pic>
        </mc:Fallback>
      </mc:AlternateContent>
      <mc:AlternateContent xmlns:mc="http://schemas.openxmlformats.org/markup-compatibility/2006" xmlns:p14="http://schemas.microsoft.com/office/powerpoint/2010/main">
        <mc:Choice Requires="p14">
          <p:contentPart r:id="rId700" p14:bwMode="auto">
            <p14:nvContentPartPr>
              <p14:cNvPr id="354" name="Ink 353"/>
              <p14:cNvContentPartPr/>
              <p14:nvPr/>
            </p14:nvContentPartPr>
            <p14:xfrm>
              <a:off x="2609850" y="4794250"/>
              <a:ext cx="95250" cy="139700"/>
            </p14:xfrm>
          </p:contentPart>
        </mc:Choice>
        <mc:Fallback xmlns="">
          <p:pic>
            <p:nvPicPr>
              <p:cNvPr id="354" name="Ink 353"/>
            </p:nvPicPr>
            <p:blipFill>
              <a:blip r:embed="rId701"/>
            </p:blipFill>
            <p:spPr>
              <a:xfrm>
                <a:off x="2609850" y="4794250"/>
                <a:ext cx="95250" cy="139700"/>
              </a:xfrm>
              <a:prstGeom prst="rect"/>
            </p:spPr>
          </p:pic>
        </mc:Fallback>
      </mc:AlternateContent>
      <mc:AlternateContent xmlns:mc="http://schemas.openxmlformats.org/markup-compatibility/2006" xmlns:p14="http://schemas.microsoft.com/office/powerpoint/2010/main">
        <mc:Choice Requires="p14">
          <p:contentPart r:id="rId702" p14:bwMode="auto">
            <p14:nvContentPartPr>
              <p14:cNvPr id="355" name="Ink 354"/>
              <p14:cNvContentPartPr/>
              <p14:nvPr/>
            </p14:nvContentPartPr>
            <p14:xfrm>
              <a:off x="2711450" y="4902200"/>
              <a:ext cx="63500" cy="171450"/>
            </p14:xfrm>
          </p:contentPart>
        </mc:Choice>
        <mc:Fallback xmlns="">
          <p:pic>
            <p:nvPicPr>
              <p:cNvPr id="355" name="Ink 354"/>
            </p:nvPicPr>
            <p:blipFill>
              <a:blip r:embed="rId703"/>
            </p:blipFill>
            <p:spPr>
              <a:xfrm>
                <a:off x="2711450" y="4902200"/>
                <a:ext cx="63500" cy="171450"/>
              </a:xfrm>
              <a:prstGeom prst="rect"/>
            </p:spPr>
          </p:pic>
        </mc:Fallback>
      </mc:AlternateContent>
      <mc:AlternateContent xmlns:mc="http://schemas.openxmlformats.org/markup-compatibility/2006" xmlns:p14="http://schemas.microsoft.com/office/powerpoint/2010/main">
        <mc:Choice Requires="p14">
          <p:contentPart r:id="rId704" p14:bwMode="auto">
            <p14:nvContentPartPr>
              <p14:cNvPr id="356" name="Ink 355"/>
              <p14:cNvContentPartPr/>
              <p14:nvPr/>
            </p14:nvContentPartPr>
            <p14:xfrm>
              <a:off x="2787650" y="4813300"/>
              <a:ext cx="38100" cy="25400"/>
            </p14:xfrm>
          </p:contentPart>
        </mc:Choice>
        <mc:Fallback xmlns="">
          <p:pic>
            <p:nvPicPr>
              <p:cNvPr id="356" name="Ink 355"/>
            </p:nvPicPr>
            <p:blipFill>
              <a:blip r:embed="rId705"/>
            </p:blipFill>
            <p:spPr>
              <a:xfrm>
                <a:off x="2787650" y="4813300"/>
                <a:ext cx="38100" cy="25400"/>
              </a:xfrm>
              <a:prstGeom prst="rect"/>
            </p:spPr>
          </p:pic>
        </mc:Fallback>
      </mc:AlternateContent>
      <mc:AlternateContent xmlns:mc="http://schemas.openxmlformats.org/markup-compatibility/2006" xmlns:p14="http://schemas.microsoft.com/office/powerpoint/2010/main">
        <mc:Choice Requires="p14">
          <p:contentPart r:id="rId706" p14:bwMode="auto">
            <p14:nvContentPartPr>
              <p14:cNvPr id="357" name="Ink 356"/>
              <p14:cNvContentPartPr/>
              <p14:nvPr/>
            </p14:nvContentPartPr>
            <p14:xfrm>
              <a:off x="2895600" y="4635500"/>
              <a:ext cx="88900" cy="457200"/>
            </p14:xfrm>
          </p:contentPart>
        </mc:Choice>
        <mc:Fallback xmlns="">
          <p:pic>
            <p:nvPicPr>
              <p:cNvPr id="357" name="Ink 356"/>
            </p:nvPicPr>
            <p:blipFill>
              <a:blip r:embed="rId707"/>
            </p:blipFill>
            <p:spPr>
              <a:xfrm>
                <a:off x="2895600" y="4635500"/>
                <a:ext cx="88900" cy="457200"/>
              </a:xfrm>
              <a:prstGeom prst="rect"/>
            </p:spPr>
          </p:pic>
        </mc:Fallback>
      </mc:AlternateContent>
      <mc:AlternateContent xmlns:mc="http://schemas.openxmlformats.org/markup-compatibility/2006" xmlns:p14="http://schemas.microsoft.com/office/powerpoint/2010/main">
        <mc:Choice Requires="p14">
          <p:contentPart r:id="rId708" p14:bwMode="auto">
            <p14:nvContentPartPr>
              <p14:cNvPr id="358" name="Ink 357"/>
              <p14:cNvContentPartPr/>
              <p14:nvPr/>
            </p14:nvContentPartPr>
            <p14:xfrm>
              <a:off x="933450" y="5391150"/>
              <a:ext cx="50800" cy="114300"/>
            </p14:xfrm>
          </p:contentPart>
        </mc:Choice>
        <mc:Fallback xmlns="">
          <p:pic>
            <p:nvPicPr>
              <p:cNvPr id="358" name="Ink 357"/>
            </p:nvPicPr>
            <p:blipFill>
              <a:blip r:embed="rId709"/>
            </p:blipFill>
            <p:spPr>
              <a:xfrm>
                <a:off x="933450" y="5391150"/>
                <a:ext cx="50800" cy="114300"/>
              </a:xfrm>
              <a:prstGeom prst="rect"/>
            </p:spPr>
          </p:pic>
        </mc:Fallback>
      </mc:AlternateContent>
      <mc:AlternateContent xmlns:mc="http://schemas.openxmlformats.org/markup-compatibility/2006" xmlns:p14="http://schemas.microsoft.com/office/powerpoint/2010/main">
        <mc:Choice Requires="p14">
          <p:contentPart r:id="rId710" p14:bwMode="auto">
            <p14:nvContentPartPr>
              <p14:cNvPr id="359" name="Ink 358"/>
              <p14:cNvContentPartPr/>
              <p14:nvPr/>
            </p14:nvContentPartPr>
            <p14:xfrm>
              <a:off x="939800" y="5410200"/>
              <a:ext cx="95250" cy="114300"/>
            </p14:xfrm>
          </p:contentPart>
        </mc:Choice>
        <mc:Fallback xmlns="">
          <p:pic>
            <p:nvPicPr>
              <p:cNvPr id="359" name="Ink 358"/>
            </p:nvPicPr>
            <p:blipFill>
              <a:blip r:embed="rId711"/>
            </p:blipFill>
            <p:spPr>
              <a:xfrm>
                <a:off x="939800" y="5410200"/>
                <a:ext cx="95250" cy="114300"/>
              </a:xfrm>
              <a:prstGeom prst="rect"/>
            </p:spPr>
          </p:pic>
        </mc:Fallback>
      </mc:AlternateContent>
      <mc:AlternateContent xmlns:mc="http://schemas.openxmlformats.org/markup-compatibility/2006" xmlns:p14="http://schemas.microsoft.com/office/powerpoint/2010/main">
        <mc:Choice Requires="p14">
          <p:contentPart r:id="rId712" p14:bwMode="auto">
            <p14:nvContentPartPr>
              <p14:cNvPr id="360" name="Ink 359"/>
              <p14:cNvContentPartPr/>
              <p14:nvPr/>
            </p14:nvContentPartPr>
            <p14:xfrm>
              <a:off x="1155700" y="4718050"/>
              <a:ext cx="19050" cy="6350"/>
            </p14:xfrm>
          </p:contentPart>
        </mc:Choice>
        <mc:Fallback xmlns="">
          <p:pic>
            <p:nvPicPr>
              <p:cNvPr id="360" name="Ink 359"/>
            </p:nvPicPr>
            <p:blipFill>
              <a:blip r:embed="rId713"/>
            </p:blipFill>
            <p:spPr>
              <a:xfrm>
                <a:off x="1155700" y="4718050"/>
                <a:ext cx="19050" cy="6350"/>
              </a:xfrm>
              <a:prstGeom prst="rect"/>
            </p:spPr>
          </p:pic>
        </mc:Fallback>
      </mc:AlternateContent>
      <mc:AlternateContent xmlns:mc="http://schemas.openxmlformats.org/markup-compatibility/2006" xmlns:p14="http://schemas.microsoft.com/office/powerpoint/2010/main">
        <mc:Choice Requires="p14">
          <p:contentPart r:id="rId714" p14:bwMode="auto">
            <p14:nvContentPartPr>
              <p14:cNvPr id="361" name="Ink 360"/>
              <p14:cNvContentPartPr/>
              <p14:nvPr/>
            </p14:nvContentPartPr>
            <p14:xfrm>
              <a:off x="1123950" y="4845050"/>
              <a:ext cx="88900" cy="133350"/>
            </p14:xfrm>
          </p:contentPart>
        </mc:Choice>
        <mc:Fallback xmlns="">
          <p:pic>
            <p:nvPicPr>
              <p:cNvPr id="361" name="Ink 360"/>
            </p:nvPicPr>
            <p:blipFill>
              <a:blip r:embed="rId715"/>
            </p:blipFill>
            <p:spPr>
              <a:xfrm>
                <a:off x="1123950" y="4845050"/>
                <a:ext cx="88900" cy="133350"/>
              </a:xfrm>
              <a:prstGeom prst="rect"/>
            </p:spPr>
          </p:pic>
        </mc:Fallback>
      </mc:AlternateContent>
      <mc:AlternateContent xmlns:mc="http://schemas.openxmlformats.org/markup-compatibility/2006" xmlns:p14="http://schemas.microsoft.com/office/powerpoint/2010/main">
        <mc:Choice Requires="p14">
          <p:contentPart r:id="rId716" p14:bwMode="auto">
            <p14:nvContentPartPr>
              <p14:cNvPr id="362" name="Ink 361"/>
              <p14:cNvContentPartPr/>
              <p14:nvPr/>
            </p14:nvContentPartPr>
            <p14:xfrm>
              <a:off x="1060450" y="5473700"/>
              <a:ext cx="57150" cy="152400"/>
            </p14:xfrm>
          </p:contentPart>
        </mc:Choice>
        <mc:Fallback xmlns="">
          <p:pic>
            <p:nvPicPr>
              <p:cNvPr id="362" name="Ink 361"/>
            </p:nvPicPr>
            <p:blipFill>
              <a:blip r:embed="rId717"/>
            </p:blipFill>
            <p:spPr>
              <a:xfrm>
                <a:off x="1060450" y="5473700"/>
                <a:ext cx="57150" cy="152400"/>
              </a:xfrm>
              <a:prstGeom prst="rect"/>
            </p:spPr>
          </p:pic>
        </mc:Fallback>
      </mc:AlternateContent>
      <mc:AlternateContent xmlns:mc="http://schemas.openxmlformats.org/markup-compatibility/2006" xmlns:p14="http://schemas.microsoft.com/office/powerpoint/2010/main">
        <mc:Choice Requires="p14">
          <p:contentPart r:id="rId718" p14:bwMode="auto">
            <p14:nvContentPartPr>
              <p14:cNvPr id="363" name="Ink 362"/>
              <p14:cNvContentPartPr/>
              <p14:nvPr/>
            </p14:nvContentPartPr>
            <p14:xfrm>
              <a:off x="1123950" y="5403850"/>
              <a:ext cx="12700" cy="6350"/>
            </p14:xfrm>
          </p:contentPart>
        </mc:Choice>
        <mc:Fallback xmlns="">
          <p:pic>
            <p:nvPicPr>
              <p:cNvPr id="363" name="Ink 362"/>
            </p:nvPicPr>
            <p:blipFill>
              <a:blip r:embed="rId719"/>
            </p:blipFill>
            <p:spPr>
              <a:xfrm>
                <a:off x="1123950" y="5403850"/>
                <a:ext cx="12700" cy="6350"/>
              </a:xfrm>
              <a:prstGeom prst="rect"/>
            </p:spPr>
          </p:pic>
        </mc:Fallback>
      </mc:AlternateContent>
      <mc:AlternateContent xmlns:mc="http://schemas.openxmlformats.org/markup-compatibility/2006" xmlns:p14="http://schemas.microsoft.com/office/powerpoint/2010/main">
        <mc:Choice Requires="p14">
          <p:contentPart r:id="rId720" p14:bwMode="auto">
            <p14:nvContentPartPr>
              <p14:cNvPr id="364" name="Ink 363"/>
              <p14:cNvContentPartPr/>
              <p14:nvPr/>
            </p14:nvContentPartPr>
            <p14:xfrm>
              <a:off x="1238250" y="5492750"/>
              <a:ext cx="57150" cy="12700"/>
            </p14:xfrm>
          </p:contentPart>
        </mc:Choice>
        <mc:Fallback xmlns="">
          <p:pic>
            <p:nvPicPr>
              <p:cNvPr id="364" name="Ink 363"/>
            </p:nvPicPr>
            <p:blipFill>
              <a:blip r:embed="rId721"/>
            </p:blipFill>
            <p:spPr>
              <a:xfrm>
                <a:off x="1238250" y="5492750"/>
                <a:ext cx="57150" cy="12700"/>
              </a:xfrm>
              <a:prstGeom prst="rect"/>
            </p:spPr>
          </p:pic>
        </mc:Fallback>
      </mc:AlternateContent>
      <mc:AlternateContent xmlns:mc="http://schemas.openxmlformats.org/markup-compatibility/2006" xmlns:p14="http://schemas.microsoft.com/office/powerpoint/2010/main">
        <mc:Choice Requires="p14">
          <p:contentPart r:id="rId722" p14:bwMode="auto">
            <p14:nvContentPartPr>
              <p14:cNvPr id="365" name="Ink 364"/>
              <p14:cNvContentPartPr/>
              <p14:nvPr/>
            </p14:nvContentPartPr>
            <p14:xfrm>
              <a:off x="1212850" y="5537200"/>
              <a:ext cx="114300" cy="12700"/>
            </p14:xfrm>
          </p:contentPart>
        </mc:Choice>
        <mc:Fallback xmlns="">
          <p:pic>
            <p:nvPicPr>
              <p:cNvPr id="365" name="Ink 364"/>
            </p:nvPicPr>
            <p:blipFill>
              <a:blip r:embed="rId723"/>
            </p:blipFill>
            <p:spPr>
              <a:xfrm>
                <a:off x="1212850" y="5537200"/>
                <a:ext cx="114300" cy="12700"/>
              </a:xfrm>
              <a:prstGeom prst="rect"/>
            </p:spPr>
          </p:pic>
        </mc:Fallback>
      </mc:AlternateContent>
      <mc:AlternateContent xmlns:mc="http://schemas.openxmlformats.org/markup-compatibility/2006" xmlns:p14="http://schemas.microsoft.com/office/powerpoint/2010/main">
        <mc:Choice Requires="p14">
          <p:contentPart r:id="rId724" p14:bwMode="auto">
            <p14:nvContentPartPr>
              <p14:cNvPr id="366" name="Ink 365"/>
              <p14:cNvContentPartPr/>
              <p14:nvPr/>
            </p14:nvContentPartPr>
            <p14:xfrm>
              <a:off x="1492250" y="5365750"/>
              <a:ext cx="152400" cy="349250"/>
            </p14:xfrm>
          </p:contentPart>
        </mc:Choice>
        <mc:Fallback xmlns="">
          <p:pic>
            <p:nvPicPr>
              <p:cNvPr id="366" name="Ink 365"/>
            </p:nvPicPr>
            <p:blipFill>
              <a:blip r:embed="rId725"/>
            </p:blipFill>
            <p:spPr>
              <a:xfrm>
                <a:off x="1492250" y="5365750"/>
                <a:ext cx="152400" cy="349250"/>
              </a:xfrm>
              <a:prstGeom prst="rect"/>
            </p:spPr>
          </p:pic>
        </mc:Fallback>
      </mc:AlternateContent>
      <mc:AlternateContent xmlns:mc="http://schemas.openxmlformats.org/markup-compatibility/2006" xmlns:p14="http://schemas.microsoft.com/office/powerpoint/2010/main">
        <mc:Choice Requires="p14">
          <p:contentPart r:id="rId726" p14:bwMode="auto">
            <p14:nvContentPartPr>
              <p14:cNvPr id="367" name="Ink 366"/>
              <p14:cNvContentPartPr/>
              <p14:nvPr/>
            </p14:nvContentPartPr>
            <p14:xfrm>
              <a:off x="1498600" y="5556250"/>
              <a:ext cx="177800" cy="6350"/>
            </p14:xfrm>
          </p:contentPart>
        </mc:Choice>
        <mc:Fallback xmlns="">
          <p:pic>
            <p:nvPicPr>
              <p:cNvPr id="367" name="Ink 366"/>
            </p:nvPicPr>
            <p:blipFill>
              <a:blip r:embed="rId727"/>
            </p:blipFill>
            <p:spPr>
              <a:xfrm>
                <a:off x="1498600" y="5556250"/>
                <a:ext cx="177800" cy="6350"/>
              </a:xfrm>
              <a:prstGeom prst="rect"/>
            </p:spPr>
          </p:pic>
        </mc:Fallback>
      </mc:AlternateContent>
      <mc:AlternateContent xmlns:mc="http://schemas.openxmlformats.org/markup-compatibility/2006" xmlns:p14="http://schemas.microsoft.com/office/powerpoint/2010/main">
        <mc:Choice Requires="p14">
          <p:contentPart r:id="rId728" p14:bwMode="auto">
            <p14:nvContentPartPr>
              <p14:cNvPr id="368" name="Ink 367"/>
              <p14:cNvContentPartPr/>
              <p14:nvPr/>
            </p14:nvContentPartPr>
            <p14:xfrm>
              <a:off x="1739900" y="5314950"/>
              <a:ext cx="165100" cy="463550"/>
            </p14:xfrm>
          </p:contentPart>
        </mc:Choice>
        <mc:Fallback xmlns="">
          <p:pic>
            <p:nvPicPr>
              <p:cNvPr id="368" name="Ink 367"/>
            </p:nvPicPr>
            <p:blipFill>
              <a:blip r:embed="rId729"/>
            </p:blipFill>
            <p:spPr>
              <a:xfrm>
                <a:off x="1739900" y="5314950"/>
                <a:ext cx="165100" cy="463550"/>
              </a:xfrm>
              <a:prstGeom prst="rect"/>
            </p:spPr>
          </p:pic>
        </mc:Fallback>
      </mc:AlternateContent>
      <mc:AlternateContent xmlns:mc="http://schemas.openxmlformats.org/markup-compatibility/2006" xmlns:p14="http://schemas.microsoft.com/office/powerpoint/2010/main">
        <mc:Choice Requires="p14">
          <p:contentPart r:id="rId730" p14:bwMode="auto">
            <p14:nvContentPartPr>
              <p14:cNvPr id="369" name="Ink 368"/>
              <p14:cNvContentPartPr/>
              <p14:nvPr/>
            </p14:nvContentPartPr>
            <p14:xfrm>
              <a:off x="1987550" y="5429250"/>
              <a:ext cx="171450" cy="165100"/>
            </p14:xfrm>
          </p:contentPart>
        </mc:Choice>
        <mc:Fallback xmlns="">
          <p:pic>
            <p:nvPicPr>
              <p:cNvPr id="369" name="Ink 368"/>
            </p:nvPicPr>
            <p:blipFill>
              <a:blip r:embed="rId731"/>
            </p:blipFill>
            <p:spPr>
              <a:xfrm>
                <a:off x="1987550" y="5429250"/>
                <a:ext cx="171450" cy="165100"/>
              </a:xfrm>
              <a:prstGeom prst="rect"/>
            </p:spPr>
          </p:pic>
        </mc:Fallback>
      </mc:AlternateContent>
      <mc:AlternateContent xmlns:mc="http://schemas.openxmlformats.org/markup-compatibility/2006" xmlns:p14="http://schemas.microsoft.com/office/powerpoint/2010/main">
        <mc:Choice Requires="p14">
          <p:contentPart r:id="rId732" p14:bwMode="auto">
            <p14:nvContentPartPr>
              <p14:cNvPr id="370" name="Ink 369"/>
              <p14:cNvContentPartPr/>
              <p14:nvPr/>
            </p14:nvContentPartPr>
            <p14:xfrm>
              <a:off x="2184400" y="5613400"/>
              <a:ext cx="88900" cy="171450"/>
            </p14:xfrm>
          </p:contentPart>
        </mc:Choice>
        <mc:Fallback xmlns="">
          <p:pic>
            <p:nvPicPr>
              <p:cNvPr id="370" name="Ink 369"/>
            </p:nvPicPr>
            <p:blipFill>
              <a:blip r:embed="rId733"/>
            </p:blipFill>
            <p:spPr>
              <a:xfrm>
                <a:off x="2184400" y="5613400"/>
                <a:ext cx="88900" cy="171450"/>
              </a:xfrm>
              <a:prstGeom prst="rect"/>
            </p:spPr>
          </p:pic>
        </mc:Fallback>
      </mc:AlternateContent>
      <mc:AlternateContent xmlns:mc="http://schemas.openxmlformats.org/markup-compatibility/2006" xmlns:p14="http://schemas.microsoft.com/office/powerpoint/2010/main">
        <mc:Choice Requires="p14">
          <p:contentPart r:id="rId734" p14:bwMode="auto">
            <p14:nvContentPartPr>
              <p14:cNvPr id="371" name="Ink 370"/>
              <p14:cNvContentPartPr/>
              <p14:nvPr/>
            </p14:nvContentPartPr>
            <p14:xfrm>
              <a:off x="2266950" y="5562600"/>
              <a:ext cx="19050" cy="12700"/>
            </p14:xfrm>
          </p:contentPart>
        </mc:Choice>
        <mc:Fallback xmlns="">
          <p:pic>
            <p:nvPicPr>
              <p:cNvPr id="371" name="Ink 370"/>
            </p:nvPicPr>
            <p:blipFill>
              <a:blip r:embed="rId735"/>
            </p:blipFill>
            <p:spPr>
              <a:xfrm>
                <a:off x="2266950" y="5562600"/>
                <a:ext cx="19050" cy="12700"/>
              </a:xfrm>
              <a:prstGeom prst="rect"/>
            </p:spPr>
          </p:pic>
        </mc:Fallback>
      </mc:AlternateContent>
      <mc:AlternateContent xmlns:mc="http://schemas.openxmlformats.org/markup-compatibility/2006" xmlns:p14="http://schemas.microsoft.com/office/powerpoint/2010/main">
        <mc:Choice Requires="p14">
          <p:contentPart r:id="rId736" p14:bwMode="auto">
            <p14:nvContentPartPr>
              <p14:cNvPr id="372" name="Ink 371"/>
              <p14:cNvContentPartPr/>
              <p14:nvPr/>
            </p14:nvContentPartPr>
            <p14:xfrm>
              <a:off x="2324100" y="5638800"/>
              <a:ext cx="44450" cy="88900"/>
            </p14:xfrm>
          </p:contentPart>
        </mc:Choice>
        <mc:Fallback xmlns="">
          <p:pic>
            <p:nvPicPr>
              <p:cNvPr id="372" name="Ink 371"/>
            </p:nvPicPr>
            <p:blipFill>
              <a:blip r:embed="rId737"/>
            </p:blipFill>
            <p:spPr>
              <a:xfrm>
                <a:off x="2324100" y="5638800"/>
                <a:ext cx="44450" cy="88900"/>
              </a:xfrm>
              <a:prstGeom prst="rect"/>
            </p:spPr>
          </p:pic>
        </mc:Fallback>
      </mc:AlternateContent>
      <mc:AlternateContent xmlns:mc="http://schemas.openxmlformats.org/markup-compatibility/2006" xmlns:p14="http://schemas.microsoft.com/office/powerpoint/2010/main">
        <mc:Choice Requires="p14">
          <p:contentPart r:id="rId738" p14:bwMode="auto">
            <p14:nvContentPartPr>
              <p14:cNvPr id="373" name="Ink 372"/>
              <p14:cNvContentPartPr/>
              <p14:nvPr/>
            </p14:nvContentPartPr>
            <p14:xfrm>
              <a:off x="2349500" y="5556250"/>
              <a:ext cx="12700" cy="12700"/>
            </p14:xfrm>
          </p:contentPart>
        </mc:Choice>
        <mc:Fallback xmlns="">
          <p:pic>
            <p:nvPicPr>
              <p:cNvPr id="373" name="Ink 372"/>
            </p:nvPicPr>
            <p:blipFill>
              <a:blip r:embed="rId739"/>
            </p:blipFill>
            <p:spPr>
              <a:xfrm>
                <a:off x="2349500" y="5556250"/>
                <a:ext cx="12700" cy="12700"/>
              </a:xfrm>
              <a:prstGeom prst="rect"/>
            </p:spPr>
          </p:pic>
        </mc:Fallback>
      </mc:AlternateContent>
      <mc:AlternateContent xmlns:mc="http://schemas.openxmlformats.org/markup-compatibility/2006" xmlns:p14="http://schemas.microsoft.com/office/powerpoint/2010/main">
        <mc:Choice Requires="p14">
          <p:contentPart r:id="rId740" p14:bwMode="auto">
            <p14:nvContentPartPr>
              <p14:cNvPr id="374" name="Ink 373"/>
              <p14:cNvContentPartPr/>
              <p14:nvPr/>
            </p14:nvContentPartPr>
            <p14:xfrm>
              <a:off x="2584450" y="5448300"/>
              <a:ext cx="95250" cy="146050"/>
            </p14:xfrm>
          </p:contentPart>
        </mc:Choice>
        <mc:Fallback xmlns="">
          <p:pic>
            <p:nvPicPr>
              <p:cNvPr id="374" name="Ink 373"/>
            </p:nvPicPr>
            <p:blipFill>
              <a:blip r:embed="rId741"/>
            </p:blipFill>
            <p:spPr>
              <a:xfrm>
                <a:off x="2584450" y="5448300"/>
                <a:ext cx="95250" cy="146050"/>
              </a:xfrm>
              <a:prstGeom prst="rect"/>
            </p:spPr>
          </p:pic>
        </mc:Fallback>
      </mc:AlternateContent>
      <mc:AlternateContent xmlns:mc="http://schemas.openxmlformats.org/markup-compatibility/2006" xmlns:p14="http://schemas.microsoft.com/office/powerpoint/2010/main">
        <mc:Choice Requires="p14">
          <p:contentPart r:id="rId742" p14:bwMode="auto">
            <p14:nvContentPartPr>
              <p14:cNvPr id="375" name="Ink 374"/>
              <p14:cNvContentPartPr/>
              <p14:nvPr/>
            </p14:nvContentPartPr>
            <p14:xfrm>
              <a:off x="2559050" y="5454650"/>
              <a:ext cx="133350" cy="158750"/>
            </p14:xfrm>
          </p:contentPart>
        </mc:Choice>
        <mc:Fallback xmlns="">
          <p:pic>
            <p:nvPicPr>
              <p:cNvPr id="375" name="Ink 374"/>
            </p:nvPicPr>
            <p:blipFill>
              <a:blip r:embed="rId743"/>
            </p:blipFill>
            <p:spPr>
              <a:xfrm>
                <a:off x="2559050" y="5454650"/>
                <a:ext cx="133350" cy="158750"/>
              </a:xfrm>
              <a:prstGeom prst="rect"/>
            </p:spPr>
          </p:pic>
        </mc:Fallback>
      </mc:AlternateContent>
      <mc:AlternateContent xmlns:mc="http://schemas.openxmlformats.org/markup-compatibility/2006" xmlns:p14="http://schemas.microsoft.com/office/powerpoint/2010/main">
        <mc:Choice Requires="p14">
          <p:contentPart r:id="rId744" p14:bwMode="auto">
            <p14:nvContentPartPr>
              <p14:cNvPr id="376" name="Ink 375"/>
              <p14:cNvContentPartPr/>
              <p14:nvPr/>
            </p14:nvContentPartPr>
            <p14:xfrm>
              <a:off x="2705100" y="5575300"/>
              <a:ext cx="38100" cy="95250"/>
            </p14:xfrm>
          </p:contentPart>
        </mc:Choice>
        <mc:Fallback xmlns="">
          <p:pic>
            <p:nvPicPr>
              <p:cNvPr id="376" name="Ink 375"/>
            </p:nvPicPr>
            <p:blipFill>
              <a:blip r:embed="rId745"/>
            </p:blipFill>
            <p:spPr>
              <a:xfrm>
                <a:off x="2705100" y="5575300"/>
                <a:ext cx="38100" cy="95250"/>
              </a:xfrm>
              <a:prstGeom prst="rect"/>
            </p:spPr>
          </p:pic>
        </mc:Fallback>
      </mc:AlternateContent>
      <mc:AlternateContent xmlns:mc="http://schemas.openxmlformats.org/markup-compatibility/2006" xmlns:p14="http://schemas.microsoft.com/office/powerpoint/2010/main">
        <mc:Choice Requires="p14">
          <p:contentPart r:id="rId746" p14:bwMode="auto">
            <p14:nvContentPartPr>
              <p14:cNvPr id="377" name="Ink 376"/>
              <p14:cNvContentPartPr/>
              <p14:nvPr/>
            </p14:nvContentPartPr>
            <p14:xfrm>
              <a:off x="2749550" y="5505450"/>
              <a:ext cx="19050" cy="6350"/>
            </p14:xfrm>
          </p:contentPart>
        </mc:Choice>
        <mc:Fallback xmlns="">
          <p:pic>
            <p:nvPicPr>
              <p:cNvPr id="377" name="Ink 376"/>
            </p:nvPicPr>
            <p:blipFill>
              <a:blip r:embed="rId747"/>
            </p:blipFill>
            <p:spPr>
              <a:xfrm>
                <a:off x="2749550" y="5505450"/>
                <a:ext cx="19050" cy="6350"/>
              </a:xfrm>
              <a:prstGeom prst="rect"/>
            </p:spPr>
          </p:pic>
        </mc:Fallback>
      </mc:AlternateContent>
      <mc:AlternateContent xmlns:mc="http://schemas.openxmlformats.org/markup-compatibility/2006" xmlns:p14="http://schemas.microsoft.com/office/powerpoint/2010/main">
        <mc:Choice Requires="p14">
          <p:contentPart r:id="rId748" p14:bwMode="auto">
            <p14:nvContentPartPr>
              <p14:cNvPr id="378" name="Ink 377"/>
              <p14:cNvContentPartPr/>
              <p14:nvPr/>
            </p14:nvContentPartPr>
            <p14:xfrm>
              <a:off x="2844800" y="5353050"/>
              <a:ext cx="146050" cy="419100"/>
            </p14:xfrm>
          </p:contentPart>
        </mc:Choice>
        <mc:Fallback xmlns="">
          <p:pic>
            <p:nvPicPr>
              <p:cNvPr id="378" name="Ink 377"/>
            </p:nvPicPr>
            <p:blipFill>
              <a:blip r:embed="rId749"/>
            </p:blipFill>
            <p:spPr>
              <a:xfrm>
                <a:off x="2844800" y="5353050"/>
                <a:ext cx="146050" cy="419100"/>
              </a:xfrm>
              <a:prstGeom prst="rect"/>
            </p:spPr>
          </p:pic>
        </mc:Fallback>
      </mc:AlternateContent>
      <mc:AlternateContent xmlns:mc="http://schemas.openxmlformats.org/markup-compatibility/2006" xmlns:p14="http://schemas.microsoft.com/office/powerpoint/2010/main">
        <mc:Choice Requires="p14">
          <p:contentPart r:id="rId750" p14:bwMode="auto">
            <p14:nvContentPartPr>
              <p14:cNvPr id="379" name="Ink 378"/>
              <p14:cNvContentPartPr/>
              <p14:nvPr/>
            </p14:nvContentPartPr>
            <p14:xfrm>
              <a:off x="4692650" y="1054100"/>
              <a:ext cx="292100" cy="88900"/>
            </p14:xfrm>
          </p:contentPart>
        </mc:Choice>
        <mc:Fallback xmlns="">
          <p:pic>
            <p:nvPicPr>
              <p:cNvPr id="379" name="Ink 378"/>
            </p:nvPicPr>
            <p:blipFill>
              <a:blip r:embed="rId751"/>
            </p:blipFill>
            <p:spPr>
              <a:xfrm>
                <a:off x="4692650" y="1054100"/>
                <a:ext cx="292100" cy="88900"/>
              </a:xfrm>
              <a:prstGeom prst="rect"/>
            </p:spPr>
          </p:pic>
        </mc:Fallback>
      </mc:AlternateContent>
      <mc:AlternateContent xmlns:mc="http://schemas.openxmlformats.org/markup-compatibility/2006" xmlns:p14="http://schemas.microsoft.com/office/powerpoint/2010/main">
        <mc:Choice Requires="p14">
          <p:contentPart r:id="rId752" p14:bwMode="auto">
            <p14:nvContentPartPr>
              <p14:cNvPr id="380" name="Ink 379"/>
              <p14:cNvContentPartPr/>
              <p14:nvPr/>
            </p14:nvContentPartPr>
            <p14:xfrm>
              <a:off x="4718050" y="1111250"/>
              <a:ext cx="222250" cy="38100"/>
            </p14:xfrm>
          </p:contentPart>
        </mc:Choice>
        <mc:Fallback xmlns="">
          <p:pic>
            <p:nvPicPr>
              <p:cNvPr id="380" name="Ink 379"/>
            </p:nvPicPr>
            <p:blipFill>
              <a:blip r:embed="rId753"/>
            </p:blipFill>
            <p:spPr>
              <a:xfrm>
                <a:off x="4718050" y="1111250"/>
                <a:ext cx="222250" cy="38100"/>
              </a:xfrm>
              <a:prstGeom prst="rect"/>
            </p:spPr>
          </p:pic>
        </mc:Fallback>
      </mc:AlternateContent>
      <mc:AlternateContent xmlns:mc="http://schemas.openxmlformats.org/markup-compatibility/2006" xmlns:p14="http://schemas.microsoft.com/office/powerpoint/2010/main">
        <mc:Choice Requires="p14">
          <p:contentPart r:id="rId754" p14:bwMode="auto">
            <p14:nvContentPartPr>
              <p14:cNvPr id="381" name="Ink 380"/>
              <p14:cNvContentPartPr/>
              <p14:nvPr/>
            </p14:nvContentPartPr>
            <p14:xfrm>
              <a:off x="4451350" y="4140200"/>
              <a:ext cx="190500" cy="2540000"/>
            </p14:xfrm>
          </p:contentPart>
        </mc:Choice>
        <mc:Fallback xmlns="">
          <p:pic>
            <p:nvPicPr>
              <p:cNvPr id="381" name="Ink 380"/>
            </p:nvPicPr>
            <p:blipFill>
              <a:blip r:embed="rId755"/>
            </p:blipFill>
            <p:spPr>
              <a:xfrm>
                <a:off x="4451350" y="4140200"/>
                <a:ext cx="190500" cy="2540000"/>
              </a:xfrm>
              <a:prstGeom prst="rect"/>
            </p:spPr>
          </p:pic>
        </mc:Fallback>
      </mc:AlternateContent>
      <mc:AlternateContent xmlns:mc="http://schemas.openxmlformats.org/markup-compatibility/2006" xmlns:p14="http://schemas.microsoft.com/office/powerpoint/2010/main">
        <mc:Choice Requires="p14">
          <p:contentPart r:id="rId756" p14:bwMode="auto">
            <p14:nvContentPartPr>
              <p14:cNvPr id="382" name="Ink 381"/>
              <p14:cNvContentPartPr/>
              <p14:nvPr/>
            </p14:nvContentPartPr>
            <p14:xfrm>
              <a:off x="4584700" y="3898900"/>
              <a:ext cx="44450" cy="304800"/>
            </p14:xfrm>
          </p:contentPart>
        </mc:Choice>
        <mc:Fallback xmlns="">
          <p:pic>
            <p:nvPicPr>
              <p:cNvPr id="382" name="Ink 381"/>
            </p:nvPicPr>
            <p:blipFill>
              <a:blip r:embed="rId757"/>
            </p:blipFill>
            <p:spPr>
              <a:xfrm>
                <a:off x="4584700" y="3898900"/>
                <a:ext cx="44450" cy="304800"/>
              </a:xfrm>
              <a:prstGeom prst="rect"/>
            </p:spPr>
          </p:pic>
        </mc:Fallback>
      </mc:AlternateContent>
      <mc:AlternateContent xmlns:mc="http://schemas.openxmlformats.org/markup-compatibility/2006" xmlns:p14="http://schemas.microsoft.com/office/powerpoint/2010/main">
        <mc:Choice Requires="p14">
          <p:contentPart r:id="rId758" p14:bwMode="auto">
            <p14:nvContentPartPr>
              <p14:cNvPr id="383" name="Ink 382"/>
              <p14:cNvContentPartPr/>
              <p14:nvPr/>
            </p14:nvContentPartPr>
            <p14:xfrm>
              <a:off x="4641850" y="3657600"/>
              <a:ext cx="7543800" cy="222250"/>
            </p14:xfrm>
          </p:contentPart>
        </mc:Choice>
        <mc:Fallback xmlns="">
          <p:pic>
            <p:nvPicPr>
              <p:cNvPr id="383" name="Ink 382"/>
            </p:nvPicPr>
            <p:blipFill>
              <a:blip r:embed="rId759"/>
            </p:blipFill>
            <p:spPr>
              <a:xfrm>
                <a:off x="4641850" y="3657600"/>
                <a:ext cx="7543800" cy="222250"/>
              </a:xfrm>
              <a:prstGeom prst="rect"/>
            </p:spPr>
          </p:pic>
        </mc:Fallback>
      </mc:AlternateContent>
      <mc:AlternateContent xmlns:mc="http://schemas.openxmlformats.org/markup-compatibility/2006" xmlns:p14="http://schemas.microsoft.com/office/powerpoint/2010/main">
        <mc:Choice Requires="p14">
          <p:contentPart r:id="rId760" p14:bwMode="auto">
            <p14:nvContentPartPr>
              <p14:cNvPr id="384" name="Ink 383"/>
              <p14:cNvContentPartPr/>
              <p14:nvPr/>
            </p14:nvContentPartPr>
            <p14:xfrm>
              <a:off x="4883150" y="4044950"/>
              <a:ext cx="158750" cy="152400"/>
            </p14:xfrm>
          </p:contentPart>
        </mc:Choice>
        <mc:Fallback xmlns="">
          <p:pic>
            <p:nvPicPr>
              <p:cNvPr id="384" name="Ink 383"/>
            </p:nvPicPr>
            <p:blipFill>
              <a:blip r:embed="rId761"/>
            </p:blipFill>
            <p:spPr>
              <a:xfrm>
                <a:off x="4883150" y="4044950"/>
                <a:ext cx="158750" cy="152400"/>
              </a:xfrm>
              <a:prstGeom prst="rect"/>
            </p:spPr>
          </p:pic>
        </mc:Fallback>
      </mc:AlternateContent>
      <mc:AlternateContent xmlns:mc="http://schemas.openxmlformats.org/markup-compatibility/2006" xmlns:p14="http://schemas.microsoft.com/office/powerpoint/2010/main">
        <mc:Choice Requires="p14">
          <p:contentPart r:id="rId762" p14:bwMode="auto">
            <p14:nvContentPartPr>
              <p14:cNvPr id="385" name="Ink 384"/>
              <p14:cNvContentPartPr/>
              <p14:nvPr/>
            </p14:nvContentPartPr>
            <p14:xfrm>
              <a:off x="4800600" y="4000500"/>
              <a:ext cx="304800" cy="273050"/>
            </p14:xfrm>
          </p:contentPart>
        </mc:Choice>
        <mc:Fallback xmlns="">
          <p:pic>
            <p:nvPicPr>
              <p:cNvPr id="385" name="Ink 384"/>
            </p:nvPicPr>
            <p:blipFill>
              <a:blip r:embed="rId763"/>
            </p:blipFill>
            <p:spPr>
              <a:xfrm>
                <a:off x="4800600" y="4000500"/>
                <a:ext cx="304800" cy="273050"/>
              </a:xfrm>
              <a:prstGeom prst="rect"/>
            </p:spPr>
          </p:pic>
        </mc:Fallback>
      </mc:AlternateContent>
      <mc:AlternateContent xmlns:mc="http://schemas.openxmlformats.org/markup-compatibility/2006" xmlns:p14="http://schemas.microsoft.com/office/powerpoint/2010/main">
        <mc:Choice Requires="p14">
          <p:contentPart r:id="rId764" p14:bwMode="auto">
            <p14:nvContentPartPr>
              <p14:cNvPr id="386" name="Ink 385"/>
              <p14:cNvContentPartPr/>
              <p14:nvPr/>
            </p14:nvContentPartPr>
            <p14:xfrm>
              <a:off x="5384800" y="3968750"/>
              <a:ext cx="127000" cy="234950"/>
            </p14:xfrm>
          </p:contentPart>
        </mc:Choice>
        <mc:Fallback xmlns="">
          <p:pic>
            <p:nvPicPr>
              <p:cNvPr id="386" name="Ink 385"/>
            </p:nvPicPr>
            <p:blipFill>
              <a:blip r:embed="rId765"/>
            </p:blipFill>
            <p:spPr>
              <a:xfrm>
                <a:off x="5384800" y="3968750"/>
                <a:ext cx="127000" cy="234950"/>
              </a:xfrm>
              <a:prstGeom prst="rect"/>
            </p:spPr>
          </p:pic>
        </mc:Fallback>
      </mc:AlternateContent>
      <mc:AlternateContent xmlns:mc="http://schemas.openxmlformats.org/markup-compatibility/2006" xmlns:p14="http://schemas.microsoft.com/office/powerpoint/2010/main">
        <mc:Choice Requires="p14">
          <p:contentPart r:id="rId766" p14:bwMode="auto">
            <p14:nvContentPartPr>
              <p14:cNvPr id="387" name="Ink 386"/>
              <p14:cNvContentPartPr/>
              <p14:nvPr/>
            </p14:nvContentPartPr>
            <p14:xfrm>
              <a:off x="5549900" y="4064000"/>
              <a:ext cx="127000" cy="133350"/>
            </p14:xfrm>
          </p:contentPart>
        </mc:Choice>
        <mc:Fallback xmlns="">
          <p:pic>
            <p:nvPicPr>
              <p:cNvPr id="387" name="Ink 386"/>
            </p:nvPicPr>
            <p:blipFill>
              <a:blip r:embed="rId767"/>
            </p:blipFill>
            <p:spPr>
              <a:xfrm>
                <a:off x="5549900" y="4064000"/>
                <a:ext cx="127000" cy="133350"/>
              </a:xfrm>
              <a:prstGeom prst="rect"/>
            </p:spPr>
          </p:pic>
        </mc:Fallback>
      </mc:AlternateContent>
      <mc:AlternateContent xmlns:mc="http://schemas.openxmlformats.org/markup-compatibility/2006" xmlns:p14="http://schemas.microsoft.com/office/powerpoint/2010/main">
        <mc:Choice Requires="p14">
          <p:contentPart r:id="rId768" p14:bwMode="auto">
            <p14:nvContentPartPr>
              <p14:cNvPr id="388" name="Ink 387"/>
              <p14:cNvContentPartPr/>
              <p14:nvPr/>
            </p14:nvContentPartPr>
            <p14:xfrm>
              <a:off x="5715000" y="3981450"/>
              <a:ext cx="266700" cy="222250"/>
            </p14:xfrm>
          </p:contentPart>
        </mc:Choice>
        <mc:Fallback xmlns="">
          <p:pic>
            <p:nvPicPr>
              <p:cNvPr id="388" name="Ink 387"/>
            </p:nvPicPr>
            <p:blipFill>
              <a:blip r:embed="rId769"/>
            </p:blipFill>
            <p:spPr>
              <a:xfrm>
                <a:off x="5715000" y="3981450"/>
                <a:ext cx="266700" cy="222250"/>
              </a:xfrm>
              <a:prstGeom prst="rect"/>
            </p:spPr>
          </p:pic>
        </mc:Fallback>
      </mc:AlternateContent>
      <mc:AlternateContent xmlns:mc="http://schemas.openxmlformats.org/markup-compatibility/2006" xmlns:p14="http://schemas.microsoft.com/office/powerpoint/2010/main">
        <mc:Choice Requires="p14">
          <p:contentPart r:id="rId770" p14:bwMode="auto">
            <p14:nvContentPartPr>
              <p14:cNvPr id="389" name="Ink 388"/>
              <p14:cNvContentPartPr/>
              <p14:nvPr/>
            </p14:nvContentPartPr>
            <p14:xfrm>
              <a:off x="6140450" y="3905250"/>
              <a:ext cx="120650" cy="298450"/>
            </p14:xfrm>
          </p:contentPart>
        </mc:Choice>
        <mc:Fallback xmlns="">
          <p:pic>
            <p:nvPicPr>
              <p:cNvPr id="389" name="Ink 388"/>
            </p:nvPicPr>
            <p:blipFill>
              <a:blip r:embed="rId771"/>
            </p:blipFill>
            <p:spPr>
              <a:xfrm>
                <a:off x="6140450" y="3905250"/>
                <a:ext cx="120650" cy="298450"/>
              </a:xfrm>
              <a:prstGeom prst="rect"/>
            </p:spPr>
          </p:pic>
        </mc:Fallback>
      </mc:AlternateContent>
      <mc:AlternateContent xmlns:mc="http://schemas.openxmlformats.org/markup-compatibility/2006" xmlns:p14="http://schemas.microsoft.com/office/powerpoint/2010/main">
        <mc:Choice Requires="p14">
          <p:contentPart r:id="rId772" p14:bwMode="auto">
            <p14:nvContentPartPr>
              <p14:cNvPr id="390" name="Ink 389"/>
              <p14:cNvContentPartPr/>
              <p14:nvPr/>
            </p14:nvContentPartPr>
            <p14:xfrm>
              <a:off x="6280150" y="4025900"/>
              <a:ext cx="165100" cy="114300"/>
            </p14:xfrm>
          </p:contentPart>
        </mc:Choice>
        <mc:Fallback xmlns="">
          <p:pic>
            <p:nvPicPr>
              <p:cNvPr id="390" name="Ink 389"/>
            </p:nvPicPr>
            <p:blipFill>
              <a:blip r:embed="rId773"/>
            </p:blipFill>
            <p:spPr>
              <a:xfrm>
                <a:off x="6280150" y="4025900"/>
                <a:ext cx="165100" cy="114300"/>
              </a:xfrm>
              <a:prstGeom prst="rect"/>
            </p:spPr>
          </p:pic>
        </mc:Fallback>
      </mc:AlternateContent>
      <mc:AlternateContent xmlns:mc="http://schemas.openxmlformats.org/markup-compatibility/2006" xmlns:p14="http://schemas.microsoft.com/office/powerpoint/2010/main">
        <mc:Choice Requires="p14">
          <p:contentPart r:id="rId774" p14:bwMode="auto">
            <p14:nvContentPartPr>
              <p14:cNvPr id="391" name="Ink 390"/>
              <p14:cNvContentPartPr/>
              <p14:nvPr/>
            </p14:nvContentPartPr>
            <p14:xfrm>
              <a:off x="6546850" y="4013200"/>
              <a:ext cx="107950" cy="260350"/>
            </p14:xfrm>
          </p:contentPart>
        </mc:Choice>
        <mc:Fallback xmlns="">
          <p:pic>
            <p:nvPicPr>
              <p:cNvPr id="391" name="Ink 390"/>
            </p:nvPicPr>
            <p:blipFill>
              <a:blip r:embed="rId775"/>
            </p:blipFill>
            <p:spPr>
              <a:xfrm>
                <a:off x="6546850" y="4013200"/>
                <a:ext cx="107950" cy="260350"/>
              </a:xfrm>
              <a:prstGeom prst="rect"/>
            </p:spPr>
          </p:pic>
        </mc:Fallback>
      </mc:AlternateContent>
      <mc:AlternateContent xmlns:mc="http://schemas.openxmlformats.org/markup-compatibility/2006" xmlns:p14="http://schemas.microsoft.com/office/powerpoint/2010/main">
        <mc:Choice Requires="p14">
          <p:contentPart r:id="rId776" p14:bwMode="auto">
            <p14:nvContentPartPr>
              <p14:cNvPr id="392" name="Ink 391"/>
              <p14:cNvContentPartPr/>
              <p14:nvPr/>
            </p14:nvContentPartPr>
            <p14:xfrm>
              <a:off x="6699250" y="3898900"/>
              <a:ext cx="552450" cy="450850"/>
            </p14:xfrm>
          </p:contentPart>
        </mc:Choice>
        <mc:Fallback xmlns="">
          <p:pic>
            <p:nvPicPr>
              <p:cNvPr id="392" name="Ink 391"/>
            </p:nvPicPr>
            <p:blipFill>
              <a:blip r:embed="rId777"/>
            </p:blipFill>
            <p:spPr>
              <a:xfrm>
                <a:off x="6699250" y="3898900"/>
                <a:ext cx="552450" cy="450850"/>
              </a:xfrm>
              <a:prstGeom prst="rect"/>
            </p:spPr>
          </p:pic>
        </mc:Fallback>
      </mc:AlternateContent>
      <mc:AlternateContent xmlns:mc="http://schemas.openxmlformats.org/markup-compatibility/2006" xmlns:p14="http://schemas.microsoft.com/office/powerpoint/2010/main">
        <mc:Choice Requires="p14">
          <p:contentPart r:id="rId778" p14:bwMode="auto">
            <p14:nvContentPartPr>
              <p14:cNvPr id="393" name="Ink 392"/>
              <p14:cNvContentPartPr/>
              <p14:nvPr/>
            </p14:nvContentPartPr>
            <p14:xfrm>
              <a:off x="7245350" y="3949700"/>
              <a:ext cx="31750" cy="19050"/>
            </p14:xfrm>
          </p:contentPart>
        </mc:Choice>
        <mc:Fallback xmlns="">
          <p:pic>
            <p:nvPicPr>
              <p:cNvPr id="393" name="Ink 392"/>
            </p:nvPicPr>
            <p:blipFill>
              <a:blip r:embed="rId779"/>
            </p:blipFill>
            <p:spPr>
              <a:xfrm>
                <a:off x="7245350" y="3949700"/>
                <a:ext cx="31750" cy="19050"/>
              </a:xfrm>
              <a:prstGeom prst="rect"/>
            </p:spPr>
          </p:pic>
        </mc:Fallback>
      </mc:AlternateContent>
      <mc:AlternateContent xmlns:mc="http://schemas.openxmlformats.org/markup-compatibility/2006" xmlns:p14="http://schemas.microsoft.com/office/powerpoint/2010/main">
        <mc:Choice Requires="p14">
          <p:contentPart r:id="rId780" p14:bwMode="auto">
            <p14:nvContentPartPr>
              <p14:cNvPr id="394" name="Ink 393"/>
              <p14:cNvContentPartPr/>
              <p14:nvPr/>
            </p14:nvContentPartPr>
            <p14:xfrm>
              <a:off x="7321550" y="4000500"/>
              <a:ext cx="254000" cy="88900"/>
            </p14:xfrm>
          </p:contentPart>
        </mc:Choice>
        <mc:Fallback xmlns="">
          <p:pic>
            <p:nvPicPr>
              <p:cNvPr id="394" name="Ink 393"/>
            </p:nvPicPr>
            <p:blipFill>
              <a:blip r:embed="rId781"/>
            </p:blipFill>
            <p:spPr>
              <a:xfrm>
                <a:off x="7321550" y="4000500"/>
                <a:ext cx="254000" cy="88900"/>
              </a:xfrm>
              <a:prstGeom prst="rect"/>
            </p:spPr>
          </p:pic>
        </mc:Fallback>
      </mc:AlternateContent>
      <mc:AlternateContent xmlns:mc="http://schemas.openxmlformats.org/markup-compatibility/2006" xmlns:p14="http://schemas.microsoft.com/office/powerpoint/2010/main">
        <mc:Choice Requires="p14">
          <p:contentPart r:id="rId782" p14:bwMode="auto">
            <p14:nvContentPartPr>
              <p14:cNvPr id="395" name="Ink 394"/>
              <p14:cNvContentPartPr/>
              <p14:nvPr/>
            </p14:nvContentPartPr>
            <p14:xfrm>
              <a:off x="7753350" y="4025900"/>
              <a:ext cx="228600" cy="12700"/>
            </p14:xfrm>
          </p:contentPart>
        </mc:Choice>
        <mc:Fallback xmlns="">
          <p:pic>
            <p:nvPicPr>
              <p:cNvPr id="395" name="Ink 394"/>
            </p:nvPicPr>
            <p:blipFill>
              <a:blip r:embed="rId783"/>
            </p:blipFill>
            <p:spPr>
              <a:xfrm>
                <a:off x="7753350" y="4025900"/>
                <a:ext cx="228600" cy="12700"/>
              </a:xfrm>
              <a:prstGeom prst="rect"/>
            </p:spPr>
          </p:pic>
        </mc:Fallback>
      </mc:AlternateContent>
      <mc:AlternateContent xmlns:mc="http://schemas.openxmlformats.org/markup-compatibility/2006" xmlns:p14="http://schemas.microsoft.com/office/powerpoint/2010/main">
        <mc:Choice Requires="p14">
          <p:contentPart r:id="rId784" p14:bwMode="auto">
            <p14:nvContentPartPr>
              <p14:cNvPr id="396" name="Ink 395"/>
              <p14:cNvContentPartPr/>
              <p14:nvPr/>
            </p14:nvContentPartPr>
            <p14:xfrm>
              <a:off x="5638800" y="4610100"/>
              <a:ext cx="120650" cy="171450"/>
            </p14:xfrm>
          </p:contentPart>
        </mc:Choice>
        <mc:Fallback xmlns="">
          <p:pic>
            <p:nvPicPr>
              <p:cNvPr id="396" name="Ink 395"/>
            </p:nvPicPr>
            <p:blipFill>
              <a:blip r:embed="rId785"/>
            </p:blipFill>
            <p:spPr>
              <a:xfrm>
                <a:off x="5638800" y="4610100"/>
                <a:ext cx="120650" cy="171450"/>
              </a:xfrm>
              <a:prstGeom prst="rect"/>
            </p:spPr>
          </p:pic>
        </mc:Fallback>
      </mc:AlternateContent>
      <mc:AlternateContent xmlns:mc="http://schemas.openxmlformats.org/markup-compatibility/2006" xmlns:p14="http://schemas.microsoft.com/office/powerpoint/2010/main">
        <mc:Choice Requires="p14">
          <p:contentPart r:id="rId786" p14:bwMode="auto">
            <p14:nvContentPartPr>
              <p14:cNvPr id="397" name="Ink 396"/>
              <p14:cNvContentPartPr/>
              <p14:nvPr/>
            </p14:nvContentPartPr>
            <p14:xfrm>
              <a:off x="5676900" y="4673600"/>
              <a:ext cx="76200" cy="31750"/>
            </p14:xfrm>
          </p:contentPart>
        </mc:Choice>
        <mc:Fallback xmlns="">
          <p:pic>
            <p:nvPicPr>
              <p:cNvPr id="397" name="Ink 396"/>
            </p:nvPicPr>
            <p:blipFill>
              <a:blip r:embed="rId787"/>
            </p:blipFill>
            <p:spPr>
              <a:xfrm>
                <a:off x="5676900" y="4673600"/>
                <a:ext cx="76200" cy="31750"/>
              </a:xfrm>
              <a:prstGeom prst="rect"/>
            </p:spPr>
          </p:pic>
        </mc:Fallback>
      </mc:AlternateContent>
      <mc:AlternateContent xmlns:mc="http://schemas.openxmlformats.org/markup-compatibility/2006" xmlns:p14="http://schemas.microsoft.com/office/powerpoint/2010/main">
        <mc:Choice Requires="p14">
          <p:contentPart r:id="rId788" p14:bwMode="auto">
            <p14:nvContentPartPr>
              <p14:cNvPr id="398" name="Ink 397"/>
              <p14:cNvContentPartPr/>
              <p14:nvPr/>
            </p14:nvContentPartPr>
            <p14:xfrm>
              <a:off x="5664200" y="4597400"/>
              <a:ext cx="152400" cy="25400"/>
            </p14:xfrm>
          </p:contentPart>
        </mc:Choice>
        <mc:Fallback xmlns="">
          <p:pic>
            <p:nvPicPr>
              <p:cNvPr id="398" name="Ink 397"/>
            </p:nvPicPr>
            <p:blipFill>
              <a:blip r:embed="rId789"/>
            </p:blipFill>
            <p:spPr>
              <a:xfrm>
                <a:off x="5664200" y="4597400"/>
                <a:ext cx="152400" cy="25400"/>
              </a:xfrm>
              <a:prstGeom prst="rect"/>
            </p:spPr>
          </p:pic>
        </mc:Fallback>
      </mc:AlternateContent>
      <mc:AlternateContent xmlns:mc="http://schemas.openxmlformats.org/markup-compatibility/2006" xmlns:p14="http://schemas.microsoft.com/office/powerpoint/2010/main">
        <mc:Choice Requires="p14">
          <p:contentPart r:id="rId790" p14:bwMode="auto">
            <p14:nvContentPartPr>
              <p14:cNvPr id="399" name="Ink 398"/>
              <p14:cNvContentPartPr/>
              <p14:nvPr/>
            </p14:nvContentPartPr>
            <p14:xfrm>
              <a:off x="5962650" y="4616450"/>
              <a:ext cx="44450" cy="50800"/>
            </p14:xfrm>
          </p:contentPart>
        </mc:Choice>
        <mc:Fallback xmlns="">
          <p:pic>
            <p:nvPicPr>
              <p:cNvPr id="399" name="Ink 398"/>
            </p:nvPicPr>
            <p:blipFill>
              <a:blip r:embed="rId791"/>
            </p:blipFill>
            <p:spPr>
              <a:xfrm>
                <a:off x="5962650" y="4616450"/>
                <a:ext cx="44450" cy="50800"/>
              </a:xfrm>
              <a:prstGeom prst="rect"/>
            </p:spPr>
          </p:pic>
        </mc:Fallback>
      </mc:AlternateContent>
      <mc:AlternateContent xmlns:mc="http://schemas.openxmlformats.org/markup-compatibility/2006" xmlns:p14="http://schemas.microsoft.com/office/powerpoint/2010/main">
        <mc:Choice Requires="p14">
          <p:contentPart r:id="rId792" p14:bwMode="auto">
            <p14:nvContentPartPr>
              <p14:cNvPr id="400" name="Ink 399"/>
              <p14:cNvContentPartPr/>
              <p14:nvPr/>
            </p14:nvContentPartPr>
            <p14:xfrm>
              <a:off x="5969000" y="4711700"/>
              <a:ext cx="25400" cy="38100"/>
            </p14:xfrm>
          </p:contentPart>
        </mc:Choice>
        <mc:Fallback xmlns="">
          <p:pic>
            <p:nvPicPr>
              <p:cNvPr id="400" name="Ink 399"/>
            </p:nvPicPr>
            <p:blipFill>
              <a:blip r:embed="rId793"/>
            </p:blipFill>
            <p:spPr>
              <a:xfrm>
                <a:off x="5969000" y="4711700"/>
                <a:ext cx="25400" cy="38100"/>
              </a:xfrm>
              <a:prstGeom prst="rect"/>
            </p:spPr>
          </p:pic>
        </mc:Fallback>
      </mc:AlternateContent>
      <mc:AlternateContent xmlns:mc="http://schemas.openxmlformats.org/markup-compatibility/2006" xmlns:p14="http://schemas.microsoft.com/office/powerpoint/2010/main">
        <mc:Choice Requires="p14">
          <p:contentPart r:id="rId794" p14:bwMode="auto">
            <p14:nvContentPartPr>
              <p14:cNvPr id="401" name="Ink 400"/>
              <p14:cNvContentPartPr/>
              <p14:nvPr/>
            </p14:nvContentPartPr>
            <p14:xfrm>
              <a:off x="6140450" y="4654550"/>
              <a:ext cx="127000" cy="6350"/>
            </p14:xfrm>
          </p:contentPart>
        </mc:Choice>
        <mc:Fallback xmlns="">
          <p:pic>
            <p:nvPicPr>
              <p:cNvPr id="401" name="Ink 400"/>
            </p:nvPicPr>
            <p:blipFill>
              <a:blip r:embed="rId795"/>
            </p:blipFill>
            <p:spPr>
              <a:xfrm>
                <a:off x="6140450" y="4654550"/>
                <a:ext cx="127000" cy="6350"/>
              </a:xfrm>
              <a:prstGeom prst="rect"/>
            </p:spPr>
          </p:pic>
        </mc:Fallback>
      </mc:AlternateContent>
      <mc:AlternateContent xmlns:mc="http://schemas.openxmlformats.org/markup-compatibility/2006" xmlns:p14="http://schemas.microsoft.com/office/powerpoint/2010/main">
        <mc:Choice Requires="p14">
          <p:contentPart r:id="rId796" p14:bwMode="auto">
            <p14:nvContentPartPr>
              <p14:cNvPr id="402" name="Ink 401"/>
              <p14:cNvContentPartPr/>
              <p14:nvPr/>
            </p14:nvContentPartPr>
            <p14:xfrm>
              <a:off x="6140450" y="4718050"/>
              <a:ext cx="139700" cy="6350"/>
            </p14:xfrm>
          </p:contentPart>
        </mc:Choice>
        <mc:Fallback xmlns="">
          <p:pic>
            <p:nvPicPr>
              <p:cNvPr id="402" name="Ink 401"/>
            </p:nvPicPr>
            <p:blipFill>
              <a:blip r:embed="rId797"/>
            </p:blipFill>
            <p:spPr>
              <a:xfrm>
                <a:off x="6140450" y="4718050"/>
                <a:ext cx="139700" cy="6350"/>
              </a:xfrm>
              <a:prstGeom prst="rect"/>
            </p:spPr>
          </p:pic>
        </mc:Fallback>
      </mc:AlternateContent>
      <mc:AlternateContent xmlns:mc="http://schemas.openxmlformats.org/markup-compatibility/2006" xmlns:p14="http://schemas.microsoft.com/office/powerpoint/2010/main">
        <mc:Choice Requires="p14">
          <p:contentPart r:id="rId798" p14:bwMode="auto">
            <p14:nvContentPartPr>
              <p14:cNvPr id="403" name="Ink 402"/>
              <p14:cNvContentPartPr/>
              <p14:nvPr/>
            </p14:nvContentPartPr>
            <p14:xfrm>
              <a:off x="6572250" y="4489450"/>
              <a:ext cx="25400" cy="184150"/>
            </p14:xfrm>
          </p:contentPart>
        </mc:Choice>
        <mc:Fallback xmlns="">
          <p:pic>
            <p:nvPicPr>
              <p:cNvPr id="403" name="Ink 402"/>
            </p:nvPicPr>
            <p:blipFill>
              <a:blip r:embed="rId799"/>
            </p:blipFill>
            <p:spPr>
              <a:xfrm>
                <a:off x="6572250" y="4489450"/>
                <a:ext cx="25400" cy="184150"/>
              </a:xfrm>
              <a:prstGeom prst="rect"/>
            </p:spPr>
          </p:pic>
        </mc:Fallback>
      </mc:AlternateContent>
      <mc:AlternateContent xmlns:mc="http://schemas.openxmlformats.org/markup-compatibility/2006" xmlns:p14="http://schemas.microsoft.com/office/powerpoint/2010/main">
        <mc:Choice Requires="p14">
          <p:contentPart r:id="rId800" p14:bwMode="auto">
            <p14:nvContentPartPr>
              <p14:cNvPr id="404" name="Ink 403"/>
              <p14:cNvContentPartPr/>
              <p14:nvPr/>
            </p14:nvContentPartPr>
            <p14:xfrm>
              <a:off x="6457950" y="4699000"/>
              <a:ext cx="285750" cy="6350"/>
            </p14:xfrm>
          </p:contentPart>
        </mc:Choice>
        <mc:Fallback xmlns="">
          <p:pic>
            <p:nvPicPr>
              <p:cNvPr id="404" name="Ink 403"/>
            </p:nvPicPr>
            <p:blipFill>
              <a:blip r:embed="rId801"/>
            </p:blipFill>
            <p:spPr>
              <a:xfrm>
                <a:off x="6457950" y="4699000"/>
                <a:ext cx="285750" cy="6350"/>
              </a:xfrm>
              <a:prstGeom prst="rect"/>
            </p:spPr>
          </p:pic>
        </mc:Fallback>
      </mc:AlternateContent>
      <mc:AlternateContent xmlns:mc="http://schemas.openxmlformats.org/markup-compatibility/2006" xmlns:p14="http://schemas.microsoft.com/office/powerpoint/2010/main">
        <mc:Choice Requires="p14">
          <p:contentPart r:id="rId802" p14:bwMode="auto">
            <p14:nvContentPartPr>
              <p14:cNvPr id="405" name="Ink 404"/>
              <p14:cNvContentPartPr/>
              <p14:nvPr/>
            </p14:nvContentPartPr>
            <p14:xfrm>
              <a:off x="6546850" y="4775200"/>
              <a:ext cx="184150" cy="107950"/>
            </p14:xfrm>
          </p:contentPart>
        </mc:Choice>
        <mc:Fallback xmlns="">
          <p:pic>
            <p:nvPicPr>
              <p:cNvPr id="405" name="Ink 404"/>
            </p:nvPicPr>
            <p:blipFill>
              <a:blip r:embed="rId803"/>
            </p:blipFill>
            <p:spPr>
              <a:xfrm>
                <a:off x="6546850" y="4775200"/>
                <a:ext cx="184150" cy="107950"/>
              </a:xfrm>
              <a:prstGeom prst="rect"/>
            </p:spPr>
          </p:pic>
        </mc:Fallback>
      </mc:AlternateContent>
      <mc:AlternateContent xmlns:mc="http://schemas.openxmlformats.org/markup-compatibility/2006" xmlns:p14="http://schemas.microsoft.com/office/powerpoint/2010/main">
        <mc:Choice Requires="p14">
          <p:contentPart r:id="rId804" p14:bwMode="auto">
            <p14:nvContentPartPr>
              <p14:cNvPr id="406" name="Ink 405"/>
              <p14:cNvContentPartPr/>
              <p14:nvPr/>
            </p14:nvContentPartPr>
            <p14:xfrm>
              <a:off x="6934200" y="4489450"/>
              <a:ext cx="266700" cy="19050"/>
            </p14:xfrm>
          </p:contentPart>
        </mc:Choice>
        <mc:Fallback xmlns="">
          <p:pic>
            <p:nvPicPr>
              <p:cNvPr id="406" name="Ink 405"/>
            </p:nvPicPr>
            <p:blipFill>
              <a:blip r:embed="rId805"/>
            </p:blipFill>
            <p:spPr>
              <a:xfrm>
                <a:off x="6934200" y="4489450"/>
                <a:ext cx="266700" cy="19050"/>
              </a:xfrm>
              <a:prstGeom prst="rect"/>
            </p:spPr>
          </p:pic>
        </mc:Fallback>
      </mc:AlternateContent>
      <mc:AlternateContent xmlns:mc="http://schemas.openxmlformats.org/markup-compatibility/2006" xmlns:p14="http://schemas.microsoft.com/office/powerpoint/2010/main">
        <mc:Choice Requires="p14">
          <p:contentPart r:id="rId806" p14:bwMode="auto">
            <p14:nvContentPartPr>
              <p14:cNvPr id="407" name="Ink 406"/>
              <p14:cNvContentPartPr/>
              <p14:nvPr/>
            </p14:nvContentPartPr>
            <p14:xfrm>
              <a:off x="6953250" y="4521200"/>
              <a:ext cx="279400" cy="228600"/>
            </p14:xfrm>
          </p:contentPart>
        </mc:Choice>
        <mc:Fallback xmlns="">
          <p:pic>
            <p:nvPicPr>
              <p:cNvPr id="407" name="Ink 406"/>
            </p:nvPicPr>
            <p:blipFill>
              <a:blip r:embed="rId807"/>
            </p:blipFill>
            <p:spPr>
              <a:xfrm>
                <a:off x="6953250" y="4521200"/>
                <a:ext cx="279400" cy="228600"/>
              </a:xfrm>
              <a:prstGeom prst="rect"/>
            </p:spPr>
          </p:pic>
        </mc:Fallback>
      </mc:AlternateContent>
      <mc:AlternateContent xmlns:mc="http://schemas.openxmlformats.org/markup-compatibility/2006" xmlns:p14="http://schemas.microsoft.com/office/powerpoint/2010/main">
        <mc:Choice Requires="p14">
          <p:contentPart r:id="rId808" p14:bwMode="auto">
            <p14:nvContentPartPr>
              <p14:cNvPr id="408" name="Ink 407"/>
              <p14:cNvContentPartPr/>
              <p14:nvPr/>
            </p14:nvContentPartPr>
            <p14:xfrm>
              <a:off x="6991350" y="4851400"/>
              <a:ext cx="12700" cy="139700"/>
            </p14:xfrm>
          </p:contentPart>
        </mc:Choice>
        <mc:Fallback xmlns="">
          <p:pic>
            <p:nvPicPr>
              <p:cNvPr id="408" name="Ink 407"/>
            </p:nvPicPr>
            <p:blipFill>
              <a:blip r:embed="rId809"/>
            </p:blipFill>
            <p:spPr>
              <a:xfrm>
                <a:off x="6991350" y="4851400"/>
                <a:ext cx="12700" cy="139700"/>
              </a:xfrm>
              <a:prstGeom prst="rect"/>
            </p:spPr>
          </p:pic>
        </mc:Fallback>
      </mc:AlternateContent>
      <mc:AlternateContent xmlns:mc="http://schemas.openxmlformats.org/markup-compatibility/2006" xmlns:p14="http://schemas.microsoft.com/office/powerpoint/2010/main">
        <mc:Choice Requires="p14">
          <p:contentPart r:id="rId810" p14:bwMode="auto">
            <p14:nvContentPartPr>
              <p14:cNvPr id="409" name="Ink 408"/>
              <p14:cNvContentPartPr/>
              <p14:nvPr/>
            </p14:nvContentPartPr>
            <p14:xfrm>
              <a:off x="7035800" y="4845050"/>
              <a:ext cx="88900" cy="127000"/>
            </p14:xfrm>
          </p:contentPart>
        </mc:Choice>
        <mc:Fallback xmlns="">
          <p:pic>
            <p:nvPicPr>
              <p:cNvPr id="409" name="Ink 408"/>
            </p:nvPicPr>
            <p:blipFill>
              <a:blip r:embed="rId811"/>
            </p:blipFill>
            <p:spPr>
              <a:xfrm>
                <a:off x="7035800" y="4845050"/>
                <a:ext cx="88900" cy="127000"/>
              </a:xfrm>
              <a:prstGeom prst="rect"/>
            </p:spPr>
          </p:pic>
        </mc:Fallback>
      </mc:AlternateContent>
      <mc:AlternateContent xmlns:mc="http://schemas.openxmlformats.org/markup-compatibility/2006" xmlns:p14="http://schemas.microsoft.com/office/powerpoint/2010/main">
        <mc:Choice Requires="p14">
          <p:contentPart r:id="rId812" p14:bwMode="auto">
            <p14:nvContentPartPr>
              <p14:cNvPr id="410" name="Ink 409"/>
              <p14:cNvContentPartPr/>
              <p14:nvPr/>
            </p14:nvContentPartPr>
            <p14:xfrm>
              <a:off x="7467600" y="4438650"/>
              <a:ext cx="190500" cy="222250"/>
            </p14:xfrm>
          </p:contentPart>
        </mc:Choice>
        <mc:Fallback xmlns="">
          <p:pic>
            <p:nvPicPr>
              <p:cNvPr id="410" name="Ink 409"/>
            </p:nvPicPr>
            <p:blipFill>
              <a:blip r:embed="rId813"/>
            </p:blipFill>
            <p:spPr>
              <a:xfrm>
                <a:off x="7467600" y="4438650"/>
                <a:ext cx="190500" cy="222250"/>
              </a:xfrm>
              <a:prstGeom prst="rect"/>
            </p:spPr>
          </p:pic>
        </mc:Fallback>
      </mc:AlternateContent>
      <mc:AlternateContent xmlns:mc="http://schemas.openxmlformats.org/markup-compatibility/2006" xmlns:p14="http://schemas.microsoft.com/office/powerpoint/2010/main">
        <mc:Choice Requires="p14">
          <p:contentPart r:id="rId814" p14:bwMode="auto">
            <p14:nvContentPartPr>
              <p14:cNvPr id="411" name="Ink 410"/>
              <p14:cNvContentPartPr/>
              <p14:nvPr/>
            </p14:nvContentPartPr>
            <p14:xfrm>
              <a:off x="7454900" y="4552950"/>
              <a:ext cx="177800" cy="12700"/>
            </p14:xfrm>
          </p:contentPart>
        </mc:Choice>
        <mc:Fallback xmlns="">
          <p:pic>
            <p:nvPicPr>
              <p:cNvPr id="411" name="Ink 410"/>
            </p:nvPicPr>
            <p:blipFill>
              <a:blip r:embed="rId815"/>
            </p:blipFill>
            <p:spPr>
              <a:xfrm>
                <a:off x="7454900" y="4552950"/>
                <a:ext cx="177800" cy="12700"/>
              </a:xfrm>
              <a:prstGeom prst="rect"/>
            </p:spPr>
          </p:pic>
        </mc:Fallback>
      </mc:AlternateContent>
      <mc:AlternateContent xmlns:mc="http://schemas.openxmlformats.org/markup-compatibility/2006" xmlns:p14="http://schemas.microsoft.com/office/powerpoint/2010/main">
        <mc:Choice Requires="p14">
          <p:contentPart r:id="rId816" p14:bwMode="auto">
            <p14:nvContentPartPr>
              <p14:cNvPr id="412" name="Ink 411"/>
              <p14:cNvContentPartPr/>
              <p14:nvPr/>
            </p14:nvContentPartPr>
            <p14:xfrm>
              <a:off x="7664450" y="4597400"/>
              <a:ext cx="12700" cy="133350"/>
            </p14:xfrm>
          </p:contentPart>
        </mc:Choice>
        <mc:Fallback xmlns="">
          <p:pic>
            <p:nvPicPr>
              <p:cNvPr id="412" name="Ink 411"/>
            </p:nvPicPr>
            <p:blipFill>
              <a:blip r:embed="rId817"/>
            </p:blipFill>
            <p:spPr>
              <a:xfrm>
                <a:off x="7664450" y="4597400"/>
                <a:ext cx="12700" cy="133350"/>
              </a:xfrm>
              <a:prstGeom prst="rect"/>
            </p:spPr>
          </p:pic>
        </mc:Fallback>
      </mc:AlternateContent>
      <mc:AlternateContent xmlns:mc="http://schemas.openxmlformats.org/markup-compatibility/2006" xmlns:p14="http://schemas.microsoft.com/office/powerpoint/2010/main">
        <mc:Choice Requires="p14">
          <p:contentPart r:id="rId818" p14:bwMode="auto">
            <p14:nvContentPartPr>
              <p14:cNvPr id="413" name="Ink 412"/>
              <p14:cNvContentPartPr/>
              <p14:nvPr/>
            </p14:nvContentPartPr>
            <p14:xfrm>
              <a:off x="7677150" y="4603750"/>
              <a:ext cx="88900" cy="114300"/>
            </p14:xfrm>
          </p:contentPart>
        </mc:Choice>
        <mc:Fallback xmlns="">
          <p:pic>
            <p:nvPicPr>
              <p:cNvPr id="413" name="Ink 412"/>
            </p:nvPicPr>
            <p:blipFill>
              <a:blip r:embed="rId819"/>
            </p:blipFill>
            <p:spPr>
              <a:xfrm>
                <a:off x="7677150" y="4603750"/>
                <a:ext cx="88900" cy="114300"/>
              </a:xfrm>
              <a:prstGeom prst="rect"/>
            </p:spPr>
          </p:pic>
        </mc:Fallback>
      </mc:AlternateContent>
      <mc:AlternateContent xmlns:mc="http://schemas.openxmlformats.org/markup-compatibility/2006" xmlns:p14="http://schemas.microsoft.com/office/powerpoint/2010/main">
        <mc:Choice Requires="p14">
          <p:contentPart r:id="rId820" p14:bwMode="auto">
            <p14:nvContentPartPr>
              <p14:cNvPr id="414" name="Ink 413"/>
              <p14:cNvContentPartPr/>
              <p14:nvPr/>
            </p14:nvContentPartPr>
            <p14:xfrm>
              <a:off x="7874000" y="4559300"/>
              <a:ext cx="165100" cy="6350"/>
            </p14:xfrm>
          </p:contentPart>
        </mc:Choice>
        <mc:Fallback xmlns="">
          <p:pic>
            <p:nvPicPr>
              <p:cNvPr id="414" name="Ink 413"/>
            </p:nvPicPr>
            <p:blipFill>
              <a:blip r:embed="rId821"/>
            </p:blipFill>
            <p:spPr>
              <a:xfrm>
                <a:off x="7874000" y="4559300"/>
                <a:ext cx="165100" cy="6350"/>
              </a:xfrm>
              <a:prstGeom prst="rect"/>
            </p:spPr>
          </p:pic>
        </mc:Fallback>
      </mc:AlternateContent>
      <mc:AlternateContent xmlns:mc="http://schemas.openxmlformats.org/markup-compatibility/2006" xmlns:p14="http://schemas.microsoft.com/office/powerpoint/2010/main">
        <mc:Choice Requires="p14">
          <p:contentPart r:id="rId822" p14:bwMode="auto">
            <p14:nvContentPartPr>
              <p14:cNvPr id="415" name="Ink 414"/>
              <p14:cNvContentPartPr/>
              <p14:nvPr/>
            </p14:nvContentPartPr>
            <p14:xfrm>
              <a:off x="8191500" y="4445000"/>
              <a:ext cx="215900" cy="146050"/>
            </p14:xfrm>
          </p:contentPart>
        </mc:Choice>
        <mc:Fallback xmlns="">
          <p:pic>
            <p:nvPicPr>
              <p:cNvPr id="415" name="Ink 414"/>
            </p:nvPicPr>
            <p:blipFill>
              <a:blip r:embed="rId823"/>
            </p:blipFill>
            <p:spPr>
              <a:xfrm>
                <a:off x="8191500" y="4445000"/>
                <a:ext cx="215900" cy="146050"/>
              </a:xfrm>
              <a:prstGeom prst="rect"/>
            </p:spPr>
          </p:pic>
        </mc:Fallback>
      </mc:AlternateContent>
      <mc:AlternateContent xmlns:mc="http://schemas.openxmlformats.org/markup-compatibility/2006" xmlns:p14="http://schemas.microsoft.com/office/powerpoint/2010/main">
        <mc:Choice Requires="p14">
          <p:contentPart r:id="rId824" p14:bwMode="auto">
            <p14:nvContentPartPr>
              <p14:cNvPr id="416" name="Ink 415"/>
              <p14:cNvContentPartPr/>
              <p14:nvPr/>
            </p14:nvContentPartPr>
            <p14:xfrm>
              <a:off x="8432800" y="4533900"/>
              <a:ext cx="12700" cy="152400"/>
            </p14:xfrm>
          </p:contentPart>
        </mc:Choice>
        <mc:Fallback xmlns="">
          <p:pic>
            <p:nvPicPr>
              <p:cNvPr id="416" name="Ink 415"/>
            </p:nvPicPr>
            <p:blipFill>
              <a:blip r:embed="rId825"/>
            </p:blipFill>
            <p:spPr>
              <a:xfrm>
                <a:off x="8432800" y="4533900"/>
                <a:ext cx="12700" cy="152400"/>
              </a:xfrm>
              <a:prstGeom prst="rect"/>
            </p:spPr>
          </p:pic>
        </mc:Fallback>
      </mc:AlternateContent>
      <mc:AlternateContent xmlns:mc="http://schemas.openxmlformats.org/markup-compatibility/2006" xmlns:p14="http://schemas.microsoft.com/office/powerpoint/2010/main">
        <mc:Choice Requires="p14">
          <p:contentPart r:id="rId826" p14:bwMode="auto">
            <p14:nvContentPartPr>
              <p14:cNvPr id="417" name="Ink 416"/>
              <p14:cNvContentPartPr/>
              <p14:nvPr/>
            </p14:nvContentPartPr>
            <p14:xfrm>
              <a:off x="8420100" y="4578350"/>
              <a:ext cx="127000" cy="88900"/>
            </p14:xfrm>
          </p:contentPart>
        </mc:Choice>
        <mc:Fallback xmlns="">
          <p:pic>
            <p:nvPicPr>
              <p:cNvPr id="417" name="Ink 416"/>
            </p:nvPicPr>
            <p:blipFill>
              <a:blip r:embed="rId827"/>
            </p:blipFill>
            <p:spPr>
              <a:xfrm>
                <a:off x="8420100" y="4578350"/>
                <a:ext cx="127000" cy="88900"/>
              </a:xfrm>
              <a:prstGeom prst="rect"/>
            </p:spPr>
          </p:pic>
        </mc:Fallback>
      </mc:AlternateContent>
      <mc:AlternateContent xmlns:mc="http://schemas.openxmlformats.org/markup-compatibility/2006" xmlns:p14="http://schemas.microsoft.com/office/powerpoint/2010/main">
        <mc:Choice Requires="p14">
          <p:contentPart r:id="rId828" p14:bwMode="auto">
            <p14:nvContentPartPr>
              <p14:cNvPr id="418" name="Ink 417"/>
              <p14:cNvContentPartPr/>
              <p14:nvPr/>
            </p14:nvContentPartPr>
            <p14:xfrm>
              <a:off x="8547100" y="4330700"/>
              <a:ext cx="107950" cy="425450"/>
            </p14:xfrm>
          </p:contentPart>
        </mc:Choice>
        <mc:Fallback xmlns="">
          <p:pic>
            <p:nvPicPr>
              <p:cNvPr id="418" name="Ink 417"/>
            </p:nvPicPr>
            <p:blipFill>
              <a:blip r:embed="rId829"/>
            </p:blipFill>
            <p:spPr>
              <a:xfrm>
                <a:off x="8547100" y="4330700"/>
                <a:ext cx="107950" cy="425450"/>
              </a:xfrm>
              <a:prstGeom prst="rect"/>
            </p:spPr>
          </p:pic>
        </mc:Fallback>
      </mc:AlternateContent>
      <mc:AlternateContent xmlns:mc="http://schemas.openxmlformats.org/markup-compatibility/2006" xmlns:p14="http://schemas.microsoft.com/office/powerpoint/2010/main">
        <mc:Choice Requires="p14">
          <p:contentPart r:id="rId830" p14:bwMode="auto">
            <p14:nvContentPartPr>
              <p14:cNvPr id="419" name="Ink 418"/>
              <p14:cNvContentPartPr/>
              <p14:nvPr/>
            </p14:nvContentPartPr>
            <p14:xfrm>
              <a:off x="7289800" y="4375150"/>
              <a:ext cx="114300" cy="387350"/>
            </p14:xfrm>
          </p:contentPart>
        </mc:Choice>
        <mc:Fallback xmlns="">
          <p:pic>
            <p:nvPicPr>
              <p:cNvPr id="419" name="Ink 418"/>
            </p:nvPicPr>
            <p:blipFill>
              <a:blip r:embed="rId831"/>
            </p:blipFill>
            <p:spPr>
              <a:xfrm>
                <a:off x="7289800" y="4375150"/>
                <a:ext cx="114300" cy="387350"/>
              </a:xfrm>
              <a:prstGeom prst="rect"/>
            </p:spPr>
          </p:pic>
        </mc:Fallback>
      </mc:AlternateContent>
      <mc:AlternateContent xmlns:mc="http://schemas.openxmlformats.org/markup-compatibility/2006" xmlns:p14="http://schemas.microsoft.com/office/powerpoint/2010/main">
        <mc:Choice Requires="p14">
          <p:contentPart r:id="rId832" p14:bwMode="auto">
            <p14:nvContentPartPr>
              <p14:cNvPr id="420" name="Ink 419"/>
              <p14:cNvContentPartPr/>
              <p14:nvPr/>
            </p14:nvContentPartPr>
            <p14:xfrm>
              <a:off x="8680450" y="4203700"/>
              <a:ext cx="146050" cy="152400"/>
            </p14:xfrm>
          </p:contentPart>
        </mc:Choice>
        <mc:Fallback xmlns="">
          <p:pic>
            <p:nvPicPr>
              <p:cNvPr id="420" name="Ink 419"/>
            </p:nvPicPr>
            <p:blipFill>
              <a:blip r:embed="rId833"/>
            </p:blipFill>
            <p:spPr>
              <a:xfrm>
                <a:off x="8680450" y="4203700"/>
                <a:ext cx="146050" cy="152400"/>
              </a:xfrm>
              <a:prstGeom prst="rect"/>
            </p:spPr>
          </p:pic>
        </mc:Fallback>
      </mc:AlternateContent>
      <mc:AlternateContent xmlns:mc="http://schemas.openxmlformats.org/markup-compatibility/2006" xmlns:p14="http://schemas.microsoft.com/office/powerpoint/2010/main">
        <mc:Choice Requires="p14">
          <p:contentPart r:id="rId834" p14:bwMode="auto">
            <p14:nvContentPartPr>
              <p14:cNvPr id="421" name="Ink 420"/>
              <p14:cNvContentPartPr/>
              <p14:nvPr/>
            </p14:nvContentPartPr>
            <p14:xfrm>
              <a:off x="4730750" y="4483100"/>
              <a:ext cx="114300" cy="203200"/>
            </p14:xfrm>
          </p:contentPart>
        </mc:Choice>
        <mc:Fallback xmlns="">
          <p:pic>
            <p:nvPicPr>
              <p:cNvPr id="421" name="Ink 420"/>
            </p:nvPicPr>
            <p:blipFill>
              <a:blip r:embed="rId835"/>
            </p:blipFill>
            <p:spPr>
              <a:xfrm>
                <a:off x="4730750" y="4483100"/>
                <a:ext cx="114300" cy="203200"/>
              </a:xfrm>
              <a:prstGeom prst="rect"/>
            </p:spPr>
          </p:pic>
        </mc:Fallback>
      </mc:AlternateContent>
      <mc:AlternateContent xmlns:mc="http://schemas.openxmlformats.org/markup-compatibility/2006" xmlns:p14="http://schemas.microsoft.com/office/powerpoint/2010/main">
        <mc:Choice Requires="p14">
          <p:contentPart r:id="rId836" p14:bwMode="auto">
            <p14:nvContentPartPr>
              <p14:cNvPr id="422" name="Ink 421"/>
              <p14:cNvContentPartPr/>
              <p14:nvPr/>
            </p14:nvContentPartPr>
            <p14:xfrm>
              <a:off x="4781550" y="4578350"/>
              <a:ext cx="63500" cy="31750"/>
            </p14:xfrm>
          </p:contentPart>
        </mc:Choice>
        <mc:Fallback xmlns="">
          <p:pic>
            <p:nvPicPr>
              <p:cNvPr id="422" name="Ink 421"/>
            </p:nvPicPr>
            <p:blipFill>
              <a:blip r:embed="rId837"/>
            </p:blipFill>
            <p:spPr>
              <a:xfrm>
                <a:off x="4781550" y="4578350"/>
                <a:ext cx="63500" cy="31750"/>
              </a:xfrm>
              <a:prstGeom prst="rect"/>
            </p:spPr>
          </p:pic>
        </mc:Fallback>
      </mc:AlternateContent>
      <mc:AlternateContent xmlns:mc="http://schemas.openxmlformats.org/markup-compatibility/2006" xmlns:p14="http://schemas.microsoft.com/office/powerpoint/2010/main">
        <mc:Choice Requires="p14">
          <p:contentPart r:id="rId838" p14:bwMode="auto">
            <p14:nvContentPartPr>
              <p14:cNvPr id="423" name="Ink 422"/>
              <p14:cNvContentPartPr/>
              <p14:nvPr/>
            </p14:nvContentPartPr>
            <p14:xfrm>
              <a:off x="4775200" y="4502150"/>
              <a:ext cx="82550" cy="19050"/>
            </p14:xfrm>
          </p:contentPart>
        </mc:Choice>
        <mc:Fallback xmlns="">
          <p:pic>
            <p:nvPicPr>
              <p:cNvPr id="423" name="Ink 422"/>
            </p:nvPicPr>
            <p:blipFill>
              <a:blip r:embed="rId839"/>
            </p:blipFill>
            <p:spPr>
              <a:xfrm>
                <a:off x="4775200" y="4502150"/>
                <a:ext cx="82550" cy="19050"/>
              </a:xfrm>
              <a:prstGeom prst="rect"/>
            </p:spPr>
          </p:pic>
        </mc:Fallback>
      </mc:AlternateContent>
      <mc:AlternateContent xmlns:mc="http://schemas.openxmlformats.org/markup-compatibility/2006" xmlns:p14="http://schemas.microsoft.com/office/powerpoint/2010/main">
        <mc:Choice Requires="p14">
          <p:contentPart r:id="rId840" p14:bwMode="auto">
            <p14:nvContentPartPr>
              <p14:cNvPr id="424" name="Ink 423"/>
              <p14:cNvContentPartPr/>
              <p14:nvPr/>
            </p14:nvContentPartPr>
            <p14:xfrm>
              <a:off x="4876800" y="4591050"/>
              <a:ext cx="374650" cy="88900"/>
            </p14:xfrm>
          </p:contentPart>
        </mc:Choice>
        <mc:Fallback xmlns="">
          <p:pic>
            <p:nvPicPr>
              <p:cNvPr id="424" name="Ink 423"/>
            </p:nvPicPr>
            <p:blipFill>
              <a:blip r:embed="rId841"/>
            </p:blipFill>
            <p:spPr>
              <a:xfrm>
                <a:off x="4876800" y="4591050"/>
                <a:ext cx="374650" cy="88900"/>
              </a:xfrm>
              <a:prstGeom prst="rect"/>
            </p:spPr>
          </p:pic>
        </mc:Fallback>
      </mc:AlternateContent>
      <mc:AlternateContent xmlns:mc="http://schemas.openxmlformats.org/markup-compatibility/2006" xmlns:p14="http://schemas.microsoft.com/office/powerpoint/2010/main">
        <mc:Choice Requires="p14">
          <p:contentPart r:id="rId842" p14:bwMode="auto">
            <p14:nvContentPartPr>
              <p14:cNvPr id="425" name="Ink 424"/>
              <p14:cNvContentPartPr/>
              <p14:nvPr/>
            </p14:nvContentPartPr>
            <p14:xfrm>
              <a:off x="4826000" y="4730750"/>
              <a:ext cx="425450" cy="44450"/>
            </p14:xfrm>
          </p:contentPart>
        </mc:Choice>
        <mc:Fallback xmlns="">
          <p:pic>
            <p:nvPicPr>
              <p:cNvPr id="425" name="Ink 424"/>
            </p:nvPicPr>
            <p:blipFill>
              <a:blip r:embed="rId843"/>
            </p:blipFill>
            <p:spPr>
              <a:xfrm>
                <a:off x="4826000" y="4730750"/>
                <a:ext cx="425450" cy="44450"/>
              </a:xfrm>
              <a:prstGeom prst="rect"/>
            </p:spPr>
          </p:pic>
        </mc:Fallback>
      </mc:AlternateContent>
      <mc:AlternateContent xmlns:mc="http://schemas.openxmlformats.org/markup-compatibility/2006" xmlns:p14="http://schemas.microsoft.com/office/powerpoint/2010/main">
        <mc:Choice Requires="p14">
          <p:contentPart r:id="rId844" p14:bwMode="auto">
            <p14:nvContentPartPr>
              <p14:cNvPr id="426" name="Ink 425"/>
              <p14:cNvContentPartPr/>
              <p14:nvPr/>
            </p14:nvContentPartPr>
            <p14:xfrm>
              <a:off x="4946650" y="5099050"/>
              <a:ext cx="158750" cy="171450"/>
            </p14:xfrm>
          </p:contentPart>
        </mc:Choice>
        <mc:Fallback xmlns="">
          <p:pic>
            <p:nvPicPr>
              <p:cNvPr id="426" name="Ink 425"/>
            </p:nvPicPr>
            <p:blipFill>
              <a:blip r:embed="rId845"/>
            </p:blipFill>
            <p:spPr>
              <a:xfrm>
                <a:off x="4946650" y="5099050"/>
                <a:ext cx="158750" cy="171450"/>
              </a:xfrm>
              <a:prstGeom prst="rect"/>
            </p:spPr>
          </p:pic>
        </mc:Fallback>
      </mc:AlternateContent>
      <mc:AlternateContent xmlns:mc="http://schemas.openxmlformats.org/markup-compatibility/2006" xmlns:p14="http://schemas.microsoft.com/office/powerpoint/2010/main">
        <mc:Choice Requires="p14">
          <p:contentPart r:id="rId846" p14:bwMode="auto">
            <p14:nvContentPartPr>
              <p14:cNvPr id="427" name="Ink 426"/>
              <p14:cNvContentPartPr/>
              <p14:nvPr/>
            </p14:nvContentPartPr>
            <p14:xfrm>
              <a:off x="5118100" y="5168900"/>
              <a:ext cx="215900" cy="82550"/>
            </p14:xfrm>
          </p:contentPart>
        </mc:Choice>
        <mc:Fallback xmlns="">
          <p:pic>
            <p:nvPicPr>
              <p:cNvPr id="427" name="Ink 426"/>
            </p:nvPicPr>
            <p:blipFill>
              <a:blip r:embed="rId847"/>
            </p:blipFill>
            <p:spPr>
              <a:xfrm>
                <a:off x="5118100" y="5168900"/>
                <a:ext cx="215900" cy="82550"/>
              </a:xfrm>
              <a:prstGeom prst="rect"/>
            </p:spPr>
          </p:pic>
        </mc:Fallback>
      </mc:AlternateContent>
      <mc:AlternateContent xmlns:mc="http://schemas.openxmlformats.org/markup-compatibility/2006" xmlns:p14="http://schemas.microsoft.com/office/powerpoint/2010/main">
        <mc:Choice Requires="p14">
          <p:contentPart r:id="rId848" p14:bwMode="auto">
            <p14:nvContentPartPr>
              <p14:cNvPr id="428" name="Ink 427"/>
              <p14:cNvContentPartPr/>
              <p14:nvPr/>
            </p14:nvContentPartPr>
            <p14:xfrm>
              <a:off x="5314950" y="5054600"/>
              <a:ext cx="171450" cy="190500"/>
            </p14:xfrm>
          </p:contentPart>
        </mc:Choice>
        <mc:Fallback xmlns="">
          <p:pic>
            <p:nvPicPr>
              <p:cNvPr id="428" name="Ink 427"/>
            </p:nvPicPr>
            <p:blipFill>
              <a:blip r:embed="rId849"/>
            </p:blipFill>
            <p:spPr>
              <a:xfrm>
                <a:off x="5314950" y="5054600"/>
                <a:ext cx="171450" cy="190500"/>
              </a:xfrm>
              <a:prstGeom prst="rect"/>
            </p:spPr>
          </p:pic>
        </mc:Fallback>
      </mc:AlternateContent>
      <mc:AlternateContent xmlns:mc="http://schemas.openxmlformats.org/markup-compatibility/2006" xmlns:p14="http://schemas.microsoft.com/office/powerpoint/2010/main">
        <mc:Choice Requires="p14">
          <p:contentPart r:id="rId850" p14:bwMode="auto">
            <p14:nvContentPartPr>
              <p14:cNvPr id="429" name="Ink 428"/>
              <p14:cNvContentPartPr/>
              <p14:nvPr/>
            </p14:nvContentPartPr>
            <p14:xfrm>
              <a:off x="5473700" y="5111750"/>
              <a:ext cx="19050" cy="6350"/>
            </p14:xfrm>
          </p:contentPart>
        </mc:Choice>
        <mc:Fallback xmlns="">
          <p:pic>
            <p:nvPicPr>
              <p:cNvPr id="429" name="Ink 428"/>
            </p:nvPicPr>
            <p:blipFill>
              <a:blip r:embed="rId851"/>
            </p:blipFill>
            <p:spPr>
              <a:xfrm>
                <a:off x="5473700" y="5111750"/>
                <a:ext cx="19050" cy="6350"/>
              </a:xfrm>
              <a:prstGeom prst="rect"/>
            </p:spPr>
          </p:pic>
        </mc:Fallback>
      </mc:AlternateContent>
      <mc:AlternateContent xmlns:mc="http://schemas.openxmlformats.org/markup-compatibility/2006" xmlns:p14="http://schemas.microsoft.com/office/powerpoint/2010/main">
        <mc:Choice Requires="p14">
          <p:contentPart r:id="rId852" p14:bwMode="auto">
            <p14:nvContentPartPr>
              <p14:cNvPr id="430" name="Ink 429"/>
              <p14:cNvContentPartPr/>
              <p14:nvPr/>
            </p14:nvContentPartPr>
            <p14:xfrm>
              <a:off x="5543550" y="5048250"/>
              <a:ext cx="279400" cy="171450"/>
            </p14:xfrm>
          </p:contentPart>
        </mc:Choice>
        <mc:Fallback xmlns="">
          <p:pic>
            <p:nvPicPr>
              <p:cNvPr id="430" name="Ink 429"/>
            </p:nvPicPr>
            <p:blipFill>
              <a:blip r:embed="rId853"/>
            </p:blipFill>
            <p:spPr>
              <a:xfrm>
                <a:off x="5543550" y="5048250"/>
                <a:ext cx="279400" cy="171450"/>
              </a:xfrm>
              <a:prstGeom prst="rect"/>
            </p:spPr>
          </p:pic>
        </mc:Fallback>
      </mc:AlternateContent>
      <mc:AlternateContent xmlns:mc="http://schemas.openxmlformats.org/markup-compatibility/2006" xmlns:p14="http://schemas.microsoft.com/office/powerpoint/2010/main">
        <mc:Choice Requires="p14">
          <p:contentPart r:id="rId854" p14:bwMode="auto">
            <p14:nvContentPartPr>
              <p14:cNvPr id="431" name="Ink 430"/>
              <p14:cNvContentPartPr/>
              <p14:nvPr/>
            </p14:nvContentPartPr>
            <p14:xfrm>
              <a:off x="5740400" y="5105400"/>
              <a:ext cx="146050" cy="12700"/>
            </p14:xfrm>
          </p:contentPart>
        </mc:Choice>
        <mc:Fallback xmlns="">
          <p:pic>
            <p:nvPicPr>
              <p:cNvPr id="431" name="Ink 430"/>
            </p:nvPicPr>
            <p:blipFill>
              <a:blip r:embed="rId855"/>
            </p:blipFill>
            <p:spPr>
              <a:xfrm>
                <a:off x="5740400" y="5105400"/>
                <a:ext cx="146050" cy="12700"/>
              </a:xfrm>
              <a:prstGeom prst="rect"/>
            </p:spPr>
          </p:pic>
        </mc:Fallback>
      </mc:AlternateContent>
      <mc:AlternateContent xmlns:mc="http://schemas.openxmlformats.org/markup-compatibility/2006" xmlns:p14="http://schemas.microsoft.com/office/powerpoint/2010/main">
        <mc:Choice Requires="p14">
          <p:contentPart r:id="rId856" p14:bwMode="auto">
            <p14:nvContentPartPr>
              <p14:cNvPr id="432" name="Ink 431"/>
              <p14:cNvContentPartPr/>
              <p14:nvPr/>
            </p14:nvContentPartPr>
            <p14:xfrm>
              <a:off x="6051550" y="5080000"/>
              <a:ext cx="19050" cy="139700"/>
            </p14:xfrm>
          </p:contentPart>
        </mc:Choice>
        <mc:Fallback xmlns="">
          <p:pic>
            <p:nvPicPr>
              <p:cNvPr id="432" name="Ink 431"/>
            </p:nvPicPr>
            <p:blipFill>
              <a:blip r:embed="rId857"/>
            </p:blipFill>
            <p:spPr>
              <a:xfrm>
                <a:off x="6051550" y="5080000"/>
                <a:ext cx="19050" cy="139700"/>
              </a:xfrm>
              <a:prstGeom prst="rect"/>
            </p:spPr>
          </p:pic>
        </mc:Fallback>
      </mc:AlternateContent>
      <mc:AlternateContent xmlns:mc="http://schemas.openxmlformats.org/markup-compatibility/2006" xmlns:p14="http://schemas.microsoft.com/office/powerpoint/2010/main">
        <mc:Choice Requires="p14">
          <p:contentPart r:id="rId858" p14:bwMode="auto">
            <p14:nvContentPartPr>
              <p14:cNvPr id="433" name="Ink 432"/>
              <p14:cNvContentPartPr/>
              <p14:nvPr/>
            </p14:nvContentPartPr>
            <p14:xfrm>
              <a:off x="6013450" y="5060950"/>
              <a:ext cx="133350" cy="158750"/>
            </p14:xfrm>
          </p:contentPart>
        </mc:Choice>
        <mc:Fallback xmlns="">
          <p:pic>
            <p:nvPicPr>
              <p:cNvPr id="433" name="Ink 432"/>
            </p:nvPicPr>
            <p:blipFill>
              <a:blip r:embed="rId859"/>
            </p:blipFill>
            <p:spPr>
              <a:xfrm>
                <a:off x="6013450" y="5060950"/>
                <a:ext cx="133350" cy="158750"/>
              </a:xfrm>
              <a:prstGeom prst="rect"/>
            </p:spPr>
          </p:pic>
        </mc:Fallback>
      </mc:AlternateContent>
      <mc:AlternateContent xmlns:mc="http://schemas.openxmlformats.org/markup-compatibility/2006" xmlns:p14="http://schemas.microsoft.com/office/powerpoint/2010/main">
        <mc:Choice Requires="p14">
          <p:contentPart r:id="rId860" p14:bwMode="auto">
            <p14:nvContentPartPr>
              <p14:cNvPr id="434" name="Ink 433"/>
              <p14:cNvContentPartPr/>
              <p14:nvPr/>
            </p14:nvContentPartPr>
            <p14:xfrm>
              <a:off x="6159500" y="5111750"/>
              <a:ext cx="120650" cy="95250"/>
            </p14:xfrm>
          </p:contentPart>
        </mc:Choice>
        <mc:Fallback xmlns="">
          <p:pic>
            <p:nvPicPr>
              <p:cNvPr id="434" name="Ink 433"/>
            </p:nvPicPr>
            <p:blipFill>
              <a:blip r:embed="rId861"/>
            </p:blipFill>
            <p:spPr>
              <a:xfrm>
                <a:off x="6159500" y="5111750"/>
                <a:ext cx="120650" cy="95250"/>
              </a:xfrm>
              <a:prstGeom prst="rect"/>
            </p:spPr>
          </p:pic>
        </mc:Fallback>
      </mc:AlternateContent>
      <mc:AlternateContent xmlns:mc="http://schemas.openxmlformats.org/markup-compatibility/2006" xmlns:p14="http://schemas.microsoft.com/office/powerpoint/2010/main">
        <mc:Choice Requires="p14">
          <p:contentPart r:id="rId862" p14:bwMode="auto">
            <p14:nvContentPartPr>
              <p14:cNvPr id="435" name="Ink 434"/>
              <p14:cNvContentPartPr/>
              <p14:nvPr/>
            </p14:nvContentPartPr>
            <p14:xfrm>
              <a:off x="6292850" y="5092700"/>
              <a:ext cx="88900" cy="107950"/>
            </p14:xfrm>
          </p:contentPart>
        </mc:Choice>
        <mc:Fallback xmlns="">
          <p:pic>
            <p:nvPicPr>
              <p:cNvPr id="435" name="Ink 434"/>
            </p:nvPicPr>
            <p:blipFill>
              <a:blip r:embed="rId863"/>
            </p:blipFill>
            <p:spPr>
              <a:xfrm>
                <a:off x="6292850" y="5092700"/>
                <a:ext cx="88900" cy="107950"/>
              </a:xfrm>
              <a:prstGeom prst="rect"/>
            </p:spPr>
          </p:pic>
        </mc:Fallback>
      </mc:AlternateContent>
      <mc:AlternateContent xmlns:mc="http://schemas.openxmlformats.org/markup-compatibility/2006" xmlns:p14="http://schemas.microsoft.com/office/powerpoint/2010/main">
        <mc:Choice Requires="p14">
          <p:contentPart r:id="rId864" p14:bwMode="auto">
            <p14:nvContentPartPr>
              <p14:cNvPr id="436" name="Ink 435"/>
              <p14:cNvContentPartPr/>
              <p14:nvPr/>
            </p14:nvContentPartPr>
            <p14:xfrm>
              <a:off x="6413500" y="5111750"/>
              <a:ext cx="88900" cy="88900"/>
            </p14:xfrm>
          </p:contentPart>
        </mc:Choice>
        <mc:Fallback xmlns="">
          <p:pic>
            <p:nvPicPr>
              <p:cNvPr id="436" name="Ink 435"/>
            </p:nvPicPr>
            <p:blipFill>
              <a:blip r:embed="rId865"/>
            </p:blipFill>
            <p:spPr>
              <a:xfrm>
                <a:off x="6413500" y="5111750"/>
                <a:ext cx="88900" cy="88900"/>
              </a:xfrm>
              <a:prstGeom prst="rect"/>
            </p:spPr>
          </p:pic>
        </mc:Fallback>
      </mc:AlternateContent>
      <mc:AlternateContent xmlns:mc="http://schemas.openxmlformats.org/markup-compatibility/2006" xmlns:p14="http://schemas.microsoft.com/office/powerpoint/2010/main">
        <mc:Choice Requires="p14">
          <p:contentPart r:id="rId866" p14:bwMode="auto">
            <p14:nvContentPartPr>
              <p14:cNvPr id="437" name="Ink 436"/>
              <p14:cNvContentPartPr/>
              <p14:nvPr/>
            </p14:nvContentPartPr>
            <p14:xfrm>
              <a:off x="6496050" y="5016500"/>
              <a:ext cx="279400" cy="177800"/>
            </p14:xfrm>
          </p:contentPart>
        </mc:Choice>
        <mc:Fallback xmlns="">
          <p:pic>
            <p:nvPicPr>
              <p:cNvPr id="437" name="Ink 436"/>
            </p:nvPicPr>
            <p:blipFill>
              <a:blip r:embed="rId867"/>
            </p:blipFill>
            <p:spPr>
              <a:xfrm>
                <a:off x="6496050" y="5016500"/>
                <a:ext cx="279400" cy="177800"/>
              </a:xfrm>
              <a:prstGeom prst="rect"/>
            </p:spPr>
          </p:pic>
        </mc:Fallback>
      </mc:AlternateContent>
      <mc:AlternateContent xmlns:mc="http://schemas.openxmlformats.org/markup-compatibility/2006" xmlns:p14="http://schemas.microsoft.com/office/powerpoint/2010/main">
        <mc:Choice Requires="p14">
          <p:contentPart r:id="rId868" p14:bwMode="auto">
            <p14:nvContentPartPr>
              <p14:cNvPr id="438" name="Ink 437"/>
              <p14:cNvContentPartPr/>
              <p14:nvPr/>
            </p14:nvContentPartPr>
            <p14:xfrm>
              <a:off x="6686550" y="5086350"/>
              <a:ext cx="209550" cy="6350"/>
            </p14:xfrm>
          </p:contentPart>
        </mc:Choice>
        <mc:Fallback xmlns="">
          <p:pic>
            <p:nvPicPr>
              <p:cNvPr id="438" name="Ink 437"/>
            </p:nvPicPr>
            <p:blipFill>
              <a:blip r:embed="rId869"/>
            </p:blipFill>
            <p:spPr>
              <a:xfrm>
                <a:off x="6686550" y="5086350"/>
                <a:ext cx="209550" cy="6350"/>
              </a:xfrm>
              <a:prstGeom prst="rect"/>
            </p:spPr>
          </p:pic>
        </mc:Fallback>
      </mc:AlternateContent>
      <mc:AlternateContent xmlns:mc="http://schemas.openxmlformats.org/markup-compatibility/2006" xmlns:p14="http://schemas.microsoft.com/office/powerpoint/2010/main">
        <mc:Choice Requires="p14">
          <p:contentPart r:id="rId870" p14:bwMode="auto">
            <p14:nvContentPartPr>
              <p14:cNvPr id="439" name="Ink 438"/>
              <p14:cNvContentPartPr/>
              <p14:nvPr/>
            </p14:nvContentPartPr>
            <p14:xfrm>
              <a:off x="6985000" y="5099050"/>
              <a:ext cx="19050" cy="31750"/>
            </p14:xfrm>
          </p:contentPart>
        </mc:Choice>
        <mc:Fallback xmlns="">
          <p:pic>
            <p:nvPicPr>
              <p:cNvPr id="439" name="Ink 438"/>
            </p:nvPicPr>
            <p:blipFill>
              <a:blip r:embed="rId871"/>
            </p:blipFill>
            <p:spPr>
              <a:xfrm>
                <a:off x="6985000" y="5099050"/>
                <a:ext cx="19050" cy="31750"/>
              </a:xfrm>
              <a:prstGeom prst="rect"/>
            </p:spPr>
          </p:pic>
        </mc:Fallback>
      </mc:AlternateContent>
      <mc:AlternateContent xmlns:mc="http://schemas.openxmlformats.org/markup-compatibility/2006" xmlns:p14="http://schemas.microsoft.com/office/powerpoint/2010/main">
        <mc:Choice Requires="p14">
          <p:contentPart r:id="rId872" p14:bwMode="auto">
            <p14:nvContentPartPr>
              <p14:cNvPr id="440" name="Ink 439"/>
              <p14:cNvContentPartPr/>
              <p14:nvPr/>
            </p14:nvContentPartPr>
            <p14:xfrm>
              <a:off x="6991350" y="5187950"/>
              <a:ext cx="19050" cy="25400"/>
            </p14:xfrm>
          </p:contentPart>
        </mc:Choice>
        <mc:Fallback xmlns="">
          <p:pic>
            <p:nvPicPr>
              <p:cNvPr id="440" name="Ink 439"/>
            </p:nvPicPr>
            <p:blipFill>
              <a:blip r:embed="rId873"/>
            </p:blipFill>
            <p:spPr>
              <a:xfrm>
                <a:off x="6991350" y="5187950"/>
                <a:ext cx="19050" cy="25400"/>
              </a:xfrm>
              <a:prstGeom prst="rect"/>
            </p:spPr>
          </p:pic>
        </mc:Fallback>
      </mc:AlternateContent>
      <mc:AlternateContent xmlns:mc="http://schemas.openxmlformats.org/markup-compatibility/2006" xmlns:p14="http://schemas.microsoft.com/office/powerpoint/2010/main">
        <mc:Choice Requires="p14">
          <p:contentPart r:id="rId874" p14:bwMode="auto">
            <p14:nvContentPartPr>
              <p14:cNvPr id="441" name="Ink 440"/>
              <p14:cNvContentPartPr/>
              <p14:nvPr/>
            </p14:nvContentPartPr>
            <p14:xfrm>
              <a:off x="7092950" y="5137150"/>
              <a:ext cx="146050" cy="6350"/>
            </p14:xfrm>
          </p:contentPart>
        </mc:Choice>
        <mc:Fallback xmlns="">
          <p:pic>
            <p:nvPicPr>
              <p:cNvPr id="441" name="Ink 440"/>
            </p:nvPicPr>
            <p:blipFill>
              <a:blip r:embed="rId875"/>
            </p:blipFill>
            <p:spPr>
              <a:xfrm>
                <a:off x="7092950" y="5137150"/>
                <a:ext cx="146050" cy="6350"/>
              </a:xfrm>
              <a:prstGeom prst="rect"/>
            </p:spPr>
          </p:pic>
        </mc:Fallback>
      </mc:AlternateContent>
      <mc:AlternateContent xmlns:mc="http://schemas.openxmlformats.org/markup-compatibility/2006" xmlns:p14="http://schemas.microsoft.com/office/powerpoint/2010/main">
        <mc:Choice Requires="p14">
          <p:contentPart r:id="rId876" p14:bwMode="auto">
            <p14:nvContentPartPr>
              <p14:cNvPr id="442" name="Ink 441"/>
              <p14:cNvContentPartPr/>
              <p14:nvPr/>
            </p14:nvContentPartPr>
            <p14:xfrm>
              <a:off x="7461250" y="4978400"/>
              <a:ext cx="304800" cy="292100"/>
            </p14:xfrm>
          </p:contentPart>
        </mc:Choice>
        <mc:Fallback xmlns="">
          <p:pic>
            <p:nvPicPr>
              <p:cNvPr id="442" name="Ink 441"/>
            </p:nvPicPr>
            <p:blipFill>
              <a:blip r:embed="rId877"/>
            </p:blipFill>
            <p:spPr>
              <a:xfrm>
                <a:off x="7461250" y="4978400"/>
                <a:ext cx="304800" cy="292100"/>
              </a:xfrm>
              <a:prstGeom prst="rect"/>
            </p:spPr>
          </p:pic>
        </mc:Fallback>
      </mc:AlternateContent>
      <mc:AlternateContent xmlns:mc="http://schemas.openxmlformats.org/markup-compatibility/2006" xmlns:p14="http://schemas.microsoft.com/office/powerpoint/2010/main">
        <mc:Choice Requires="p14">
          <p:contentPart r:id="rId878" p14:bwMode="auto">
            <p14:nvContentPartPr>
              <p14:cNvPr id="443" name="Ink 442"/>
              <p14:cNvContentPartPr/>
              <p14:nvPr/>
            </p14:nvContentPartPr>
            <p14:xfrm>
              <a:off x="7759700" y="4997450"/>
              <a:ext cx="25400" cy="31750"/>
            </p14:xfrm>
          </p:contentPart>
        </mc:Choice>
        <mc:Fallback xmlns="">
          <p:pic>
            <p:nvPicPr>
              <p:cNvPr id="443" name="Ink 442"/>
            </p:nvPicPr>
            <p:blipFill>
              <a:blip r:embed="rId879"/>
            </p:blipFill>
            <p:spPr>
              <a:xfrm>
                <a:off x="7759700" y="4997450"/>
                <a:ext cx="25400" cy="31750"/>
              </a:xfrm>
              <a:prstGeom prst="rect"/>
            </p:spPr>
          </p:pic>
        </mc:Fallback>
      </mc:AlternateContent>
      <mc:AlternateContent xmlns:mc="http://schemas.openxmlformats.org/markup-compatibility/2006" xmlns:p14="http://schemas.microsoft.com/office/powerpoint/2010/main">
        <mc:Choice Requires="p14">
          <p:contentPart r:id="rId880" p14:bwMode="auto">
            <p14:nvContentPartPr>
              <p14:cNvPr id="444" name="Ink 443"/>
              <p14:cNvContentPartPr/>
              <p14:nvPr/>
            </p14:nvContentPartPr>
            <p14:xfrm>
              <a:off x="7829550" y="5054600"/>
              <a:ext cx="63500" cy="95250"/>
            </p14:xfrm>
          </p:contentPart>
        </mc:Choice>
        <mc:Fallback xmlns="">
          <p:pic>
            <p:nvPicPr>
              <p:cNvPr id="444" name="Ink 443"/>
            </p:nvPicPr>
            <p:blipFill>
              <a:blip r:embed="rId881"/>
            </p:blipFill>
            <p:spPr>
              <a:xfrm>
                <a:off x="7829550" y="5054600"/>
                <a:ext cx="63500" cy="95250"/>
              </a:xfrm>
              <a:prstGeom prst="rect"/>
            </p:spPr>
          </p:pic>
        </mc:Fallback>
      </mc:AlternateContent>
      <mc:AlternateContent xmlns:mc="http://schemas.openxmlformats.org/markup-compatibility/2006" xmlns:p14="http://schemas.microsoft.com/office/powerpoint/2010/main">
        <mc:Choice Requires="p14">
          <p:contentPart r:id="rId882" p14:bwMode="auto">
            <p14:nvContentPartPr>
              <p14:cNvPr id="445" name="Ink 444"/>
              <p14:cNvContentPartPr/>
              <p14:nvPr/>
            </p14:nvContentPartPr>
            <p14:xfrm>
              <a:off x="7937500" y="5054600"/>
              <a:ext cx="88900" cy="95250"/>
            </p14:xfrm>
          </p:contentPart>
        </mc:Choice>
        <mc:Fallback xmlns="">
          <p:pic>
            <p:nvPicPr>
              <p:cNvPr id="445" name="Ink 444"/>
            </p:nvPicPr>
            <p:blipFill>
              <a:blip r:embed="rId883"/>
            </p:blipFill>
            <p:spPr>
              <a:xfrm>
                <a:off x="7937500" y="5054600"/>
                <a:ext cx="88900" cy="95250"/>
              </a:xfrm>
              <a:prstGeom prst="rect"/>
            </p:spPr>
          </p:pic>
        </mc:Fallback>
      </mc:AlternateContent>
      <mc:AlternateContent xmlns:mc="http://schemas.openxmlformats.org/markup-compatibility/2006" xmlns:p14="http://schemas.microsoft.com/office/powerpoint/2010/main">
        <mc:Choice Requires="p14">
          <p:contentPart r:id="rId884" p14:bwMode="auto">
            <p14:nvContentPartPr>
              <p14:cNvPr id="446" name="Ink 445"/>
              <p14:cNvContentPartPr/>
              <p14:nvPr/>
            </p14:nvContentPartPr>
            <p14:xfrm>
              <a:off x="8070850" y="4953000"/>
              <a:ext cx="12700" cy="158750"/>
            </p14:xfrm>
          </p:contentPart>
        </mc:Choice>
        <mc:Fallback xmlns="">
          <p:pic>
            <p:nvPicPr>
              <p:cNvPr id="446" name="Ink 445"/>
            </p:nvPicPr>
            <p:blipFill>
              <a:blip r:embed="rId885"/>
            </p:blipFill>
            <p:spPr>
              <a:xfrm>
                <a:off x="8070850" y="4953000"/>
                <a:ext cx="12700" cy="158750"/>
              </a:xfrm>
              <a:prstGeom prst="rect"/>
            </p:spPr>
          </p:pic>
        </mc:Fallback>
      </mc:AlternateContent>
      <mc:AlternateContent xmlns:mc="http://schemas.openxmlformats.org/markup-compatibility/2006" xmlns:p14="http://schemas.microsoft.com/office/powerpoint/2010/main">
        <mc:Choice Requires="p14">
          <p:contentPart r:id="rId886" p14:bwMode="auto">
            <p14:nvContentPartPr>
              <p14:cNvPr id="447" name="Ink 446"/>
              <p14:cNvContentPartPr/>
              <p14:nvPr/>
            </p14:nvContentPartPr>
            <p14:xfrm>
              <a:off x="8007350" y="5035550"/>
              <a:ext cx="114300" cy="360"/>
            </p14:xfrm>
          </p:contentPart>
        </mc:Choice>
        <mc:Fallback xmlns="">
          <p:pic>
            <p:nvPicPr>
              <p:cNvPr id="447" name="Ink 446"/>
            </p:nvPicPr>
            <p:blipFill>
              <a:blip r:embed="rId887"/>
            </p:blipFill>
            <p:spPr>
              <a:xfrm>
                <a:off x="8007350" y="5035550"/>
                <a:ext cx="114300" cy="360"/>
              </a:xfrm>
              <a:prstGeom prst="rect"/>
            </p:spPr>
          </p:pic>
        </mc:Fallback>
      </mc:AlternateContent>
      <mc:AlternateContent xmlns:mc="http://schemas.openxmlformats.org/markup-compatibility/2006" xmlns:p14="http://schemas.microsoft.com/office/powerpoint/2010/main">
        <mc:Choice Requires="p14">
          <p:contentPart r:id="rId888" p14:bwMode="auto">
            <p14:nvContentPartPr>
              <p14:cNvPr id="448" name="Ink 447"/>
              <p14:cNvContentPartPr/>
              <p14:nvPr/>
            </p14:nvContentPartPr>
            <p14:xfrm>
              <a:off x="8312150" y="4953000"/>
              <a:ext cx="12700" cy="146050"/>
            </p14:xfrm>
          </p:contentPart>
        </mc:Choice>
        <mc:Fallback xmlns="">
          <p:pic>
            <p:nvPicPr>
              <p:cNvPr id="448" name="Ink 447"/>
            </p:nvPicPr>
            <p:blipFill>
              <a:blip r:embed="rId889"/>
            </p:blipFill>
            <p:spPr>
              <a:xfrm>
                <a:off x="8312150" y="4953000"/>
                <a:ext cx="12700" cy="146050"/>
              </a:xfrm>
              <a:prstGeom prst="rect"/>
            </p:spPr>
          </p:pic>
        </mc:Fallback>
      </mc:AlternateContent>
      <mc:AlternateContent xmlns:mc="http://schemas.openxmlformats.org/markup-compatibility/2006" xmlns:p14="http://schemas.microsoft.com/office/powerpoint/2010/main">
        <mc:Choice Requires="p14">
          <p:contentPart r:id="rId890" p14:bwMode="auto">
            <p14:nvContentPartPr>
              <p14:cNvPr id="449" name="Ink 448"/>
              <p14:cNvContentPartPr/>
              <p14:nvPr/>
            </p14:nvContentPartPr>
            <p14:xfrm>
              <a:off x="8235950" y="4984750"/>
              <a:ext cx="374650" cy="127000"/>
            </p14:xfrm>
          </p:contentPart>
        </mc:Choice>
        <mc:Fallback xmlns="">
          <p:pic>
            <p:nvPicPr>
              <p:cNvPr id="449" name="Ink 448"/>
            </p:nvPicPr>
            <p:blipFill>
              <a:blip r:embed="rId891"/>
            </p:blipFill>
            <p:spPr>
              <a:xfrm>
                <a:off x="8235950" y="4984750"/>
                <a:ext cx="374650" cy="127000"/>
              </a:xfrm>
              <a:prstGeom prst="rect"/>
            </p:spPr>
          </p:pic>
        </mc:Fallback>
      </mc:AlternateContent>
      <mc:AlternateContent xmlns:mc="http://schemas.openxmlformats.org/markup-compatibility/2006" xmlns:p14="http://schemas.microsoft.com/office/powerpoint/2010/main">
        <mc:Choice Requires="p14">
          <p:contentPart r:id="rId892" p14:bwMode="auto">
            <p14:nvContentPartPr>
              <p14:cNvPr id="450" name="Ink 449"/>
              <p14:cNvContentPartPr/>
              <p14:nvPr/>
            </p14:nvContentPartPr>
            <p14:xfrm>
              <a:off x="8858250" y="4972050"/>
              <a:ext cx="146050" cy="127000"/>
            </p14:xfrm>
          </p:contentPart>
        </mc:Choice>
        <mc:Fallback xmlns="">
          <p:pic>
            <p:nvPicPr>
              <p:cNvPr id="450" name="Ink 449"/>
            </p:nvPicPr>
            <p:blipFill>
              <a:blip r:embed="rId893"/>
            </p:blipFill>
            <p:spPr>
              <a:xfrm>
                <a:off x="8858250" y="4972050"/>
                <a:ext cx="146050" cy="127000"/>
              </a:xfrm>
              <a:prstGeom prst="rect"/>
            </p:spPr>
          </p:pic>
        </mc:Fallback>
      </mc:AlternateContent>
      <mc:AlternateContent xmlns:mc="http://schemas.openxmlformats.org/markup-compatibility/2006" xmlns:p14="http://schemas.microsoft.com/office/powerpoint/2010/main">
        <mc:Choice Requires="p14">
          <p:contentPart r:id="rId894" p14:bwMode="auto">
            <p14:nvContentPartPr>
              <p14:cNvPr id="451" name="Ink 450"/>
              <p14:cNvContentPartPr/>
              <p14:nvPr/>
            </p14:nvContentPartPr>
            <p14:xfrm>
              <a:off x="9036050" y="4965700"/>
              <a:ext cx="146050" cy="107950"/>
            </p14:xfrm>
          </p:contentPart>
        </mc:Choice>
        <mc:Fallback xmlns="">
          <p:pic>
            <p:nvPicPr>
              <p:cNvPr id="451" name="Ink 450"/>
            </p:nvPicPr>
            <p:blipFill>
              <a:blip r:embed="rId895"/>
            </p:blipFill>
            <p:spPr>
              <a:xfrm>
                <a:off x="9036050" y="4965700"/>
                <a:ext cx="146050" cy="107950"/>
              </a:xfrm>
              <a:prstGeom prst="rect"/>
            </p:spPr>
          </p:pic>
        </mc:Fallback>
      </mc:AlternateContent>
      <mc:AlternateContent xmlns:mc="http://schemas.openxmlformats.org/markup-compatibility/2006" xmlns:p14="http://schemas.microsoft.com/office/powerpoint/2010/main">
        <mc:Choice Requires="p14">
          <p:contentPart r:id="rId896" p14:bwMode="auto">
            <p14:nvContentPartPr>
              <p14:cNvPr id="452" name="Ink 451"/>
              <p14:cNvContentPartPr/>
              <p14:nvPr/>
            </p14:nvContentPartPr>
            <p14:xfrm>
              <a:off x="9124950" y="4908550"/>
              <a:ext cx="25400" cy="44450"/>
            </p14:xfrm>
          </p:contentPart>
        </mc:Choice>
        <mc:Fallback xmlns="">
          <p:pic>
            <p:nvPicPr>
              <p:cNvPr id="452" name="Ink 451"/>
            </p:nvPicPr>
            <p:blipFill>
              <a:blip r:embed="rId897"/>
            </p:blipFill>
            <p:spPr>
              <a:xfrm>
                <a:off x="9124950" y="4908550"/>
                <a:ext cx="25400" cy="44450"/>
              </a:xfrm>
              <a:prstGeom prst="rect"/>
            </p:spPr>
          </p:pic>
        </mc:Fallback>
      </mc:AlternateContent>
      <mc:AlternateContent xmlns:mc="http://schemas.openxmlformats.org/markup-compatibility/2006" xmlns:p14="http://schemas.microsoft.com/office/powerpoint/2010/main">
        <mc:Choice Requires="p14">
          <p:contentPart r:id="rId898" p14:bwMode="auto">
            <p14:nvContentPartPr>
              <p14:cNvPr id="453" name="Ink 452"/>
              <p14:cNvContentPartPr/>
              <p14:nvPr/>
            </p14:nvContentPartPr>
            <p14:xfrm>
              <a:off x="9207500" y="4991100"/>
              <a:ext cx="76200" cy="209550"/>
            </p14:xfrm>
          </p:contentPart>
        </mc:Choice>
        <mc:Fallback xmlns="">
          <p:pic>
            <p:nvPicPr>
              <p:cNvPr id="453" name="Ink 452"/>
            </p:nvPicPr>
            <p:blipFill>
              <a:blip r:embed="rId899"/>
            </p:blipFill>
            <p:spPr>
              <a:xfrm>
                <a:off x="9207500" y="4991100"/>
                <a:ext cx="76200" cy="209550"/>
              </a:xfrm>
              <a:prstGeom prst="rect"/>
            </p:spPr>
          </p:pic>
        </mc:Fallback>
      </mc:AlternateContent>
      <mc:AlternateContent xmlns:mc="http://schemas.openxmlformats.org/markup-compatibility/2006" xmlns:p14="http://schemas.microsoft.com/office/powerpoint/2010/main">
        <mc:Choice Requires="p14">
          <p:contentPart r:id="rId900" p14:bwMode="auto">
            <p14:nvContentPartPr>
              <p14:cNvPr id="454" name="Ink 453"/>
              <p14:cNvContentPartPr/>
              <p14:nvPr/>
            </p14:nvContentPartPr>
            <p14:xfrm>
              <a:off x="9353550" y="4870450"/>
              <a:ext cx="152400" cy="177800"/>
            </p14:xfrm>
          </p:contentPart>
        </mc:Choice>
        <mc:Fallback xmlns="">
          <p:pic>
            <p:nvPicPr>
              <p:cNvPr id="454" name="Ink 453"/>
            </p:nvPicPr>
            <p:blipFill>
              <a:blip r:embed="rId901"/>
            </p:blipFill>
            <p:spPr>
              <a:xfrm>
                <a:off x="9353550" y="4870450"/>
                <a:ext cx="152400" cy="177800"/>
              </a:xfrm>
              <a:prstGeom prst="rect"/>
            </p:spPr>
          </p:pic>
        </mc:Fallback>
      </mc:AlternateContent>
      <mc:AlternateContent xmlns:mc="http://schemas.openxmlformats.org/markup-compatibility/2006" xmlns:p14="http://schemas.microsoft.com/office/powerpoint/2010/main">
        <mc:Choice Requires="p14">
          <p:contentPart r:id="rId902" p14:bwMode="auto">
            <p14:nvContentPartPr>
              <p14:cNvPr id="455" name="Ink 454"/>
              <p14:cNvContentPartPr/>
              <p14:nvPr/>
            </p14:nvContentPartPr>
            <p14:xfrm>
              <a:off x="9417050" y="4946650"/>
              <a:ext cx="165100" cy="25400"/>
            </p14:xfrm>
          </p:contentPart>
        </mc:Choice>
        <mc:Fallback xmlns="">
          <p:pic>
            <p:nvPicPr>
              <p:cNvPr id="455" name="Ink 454"/>
            </p:nvPicPr>
            <p:blipFill>
              <a:blip r:embed="rId903"/>
            </p:blipFill>
            <p:spPr>
              <a:xfrm>
                <a:off x="9417050" y="4946650"/>
                <a:ext cx="165100" cy="25400"/>
              </a:xfrm>
              <a:prstGeom prst="rect"/>
            </p:spPr>
          </p:pic>
        </mc:Fallback>
      </mc:AlternateContent>
      <mc:AlternateContent xmlns:mc="http://schemas.openxmlformats.org/markup-compatibility/2006" xmlns:p14="http://schemas.microsoft.com/office/powerpoint/2010/main">
        <mc:Choice Requires="p14">
          <p:contentPart r:id="rId904" p14:bwMode="auto">
            <p14:nvContentPartPr>
              <p14:cNvPr id="456" name="Ink 455"/>
              <p14:cNvContentPartPr/>
              <p14:nvPr/>
            </p14:nvContentPartPr>
            <p14:xfrm>
              <a:off x="9747250" y="4838700"/>
              <a:ext cx="95250" cy="196850"/>
            </p14:xfrm>
          </p:contentPart>
        </mc:Choice>
        <mc:Fallback xmlns="">
          <p:pic>
            <p:nvPicPr>
              <p:cNvPr id="456" name="Ink 455"/>
            </p:nvPicPr>
            <p:blipFill>
              <a:blip r:embed="rId905"/>
            </p:blipFill>
            <p:spPr>
              <a:xfrm>
                <a:off x="9747250" y="4838700"/>
                <a:ext cx="95250" cy="196850"/>
              </a:xfrm>
              <a:prstGeom prst="rect"/>
            </p:spPr>
          </p:pic>
        </mc:Fallback>
      </mc:AlternateContent>
      <mc:AlternateContent xmlns:mc="http://schemas.openxmlformats.org/markup-compatibility/2006" xmlns:p14="http://schemas.microsoft.com/office/powerpoint/2010/main">
        <mc:Choice Requires="p14">
          <p:contentPart r:id="rId906" p14:bwMode="auto">
            <p14:nvContentPartPr>
              <p14:cNvPr id="457" name="Ink 456"/>
              <p14:cNvContentPartPr/>
              <p14:nvPr/>
            </p14:nvContentPartPr>
            <p14:xfrm>
              <a:off x="9759950" y="4927600"/>
              <a:ext cx="209550" cy="95250"/>
            </p14:xfrm>
          </p:contentPart>
        </mc:Choice>
        <mc:Fallback xmlns="">
          <p:pic>
            <p:nvPicPr>
              <p:cNvPr id="457" name="Ink 456"/>
            </p:nvPicPr>
            <p:blipFill>
              <a:blip r:embed="rId907"/>
            </p:blipFill>
            <p:spPr>
              <a:xfrm>
                <a:off x="9759950" y="4927600"/>
                <a:ext cx="209550" cy="95250"/>
              </a:xfrm>
              <a:prstGeom prst="rect"/>
            </p:spPr>
          </p:pic>
        </mc:Fallback>
      </mc:AlternateContent>
      <mc:AlternateContent xmlns:mc="http://schemas.openxmlformats.org/markup-compatibility/2006" xmlns:p14="http://schemas.microsoft.com/office/powerpoint/2010/main">
        <mc:Choice Requires="p14">
          <p:contentPart r:id="rId908" p14:bwMode="auto">
            <p14:nvContentPartPr>
              <p14:cNvPr id="458" name="Ink 457"/>
              <p14:cNvContentPartPr/>
              <p14:nvPr/>
            </p14:nvContentPartPr>
            <p14:xfrm>
              <a:off x="10096500" y="4787900"/>
              <a:ext cx="647700" cy="222250"/>
            </p14:xfrm>
          </p:contentPart>
        </mc:Choice>
        <mc:Fallback xmlns="">
          <p:pic>
            <p:nvPicPr>
              <p:cNvPr id="458" name="Ink 457"/>
            </p:nvPicPr>
            <p:blipFill>
              <a:blip r:embed="rId909"/>
            </p:blipFill>
            <p:spPr>
              <a:xfrm>
                <a:off x="10096500" y="4787900"/>
                <a:ext cx="647700" cy="222250"/>
              </a:xfrm>
              <a:prstGeom prst="rect"/>
            </p:spPr>
          </p:pic>
        </mc:Fallback>
      </mc:AlternateContent>
      <mc:AlternateContent xmlns:mc="http://schemas.openxmlformats.org/markup-compatibility/2006" xmlns:p14="http://schemas.microsoft.com/office/powerpoint/2010/main">
        <mc:Choice Requires="p14">
          <p:contentPart r:id="rId910" p14:bwMode="auto">
            <p14:nvContentPartPr>
              <p14:cNvPr id="459" name="Ink 458"/>
              <p14:cNvContentPartPr/>
              <p14:nvPr/>
            </p14:nvContentPartPr>
            <p14:xfrm>
              <a:off x="10953750" y="4813300"/>
              <a:ext cx="539750" cy="95250"/>
            </p14:xfrm>
          </p:contentPart>
        </mc:Choice>
        <mc:Fallback xmlns="">
          <p:pic>
            <p:nvPicPr>
              <p:cNvPr id="459" name="Ink 458"/>
            </p:nvPicPr>
            <p:blipFill>
              <a:blip r:embed="rId911"/>
            </p:blipFill>
            <p:spPr>
              <a:xfrm>
                <a:off x="10953750" y="4813300"/>
                <a:ext cx="539750" cy="95250"/>
              </a:xfrm>
              <a:prstGeom prst="rect"/>
            </p:spPr>
          </p:pic>
        </mc:Fallback>
      </mc:AlternateContent>
      <mc:AlternateContent xmlns:mc="http://schemas.openxmlformats.org/markup-compatibility/2006" xmlns:p14="http://schemas.microsoft.com/office/powerpoint/2010/main">
        <mc:Choice Requires="p14">
          <p:contentPart r:id="rId912" p14:bwMode="auto">
            <p14:nvContentPartPr>
              <p14:cNvPr id="460" name="Ink 459"/>
              <p14:cNvContentPartPr/>
              <p14:nvPr/>
            </p14:nvContentPartPr>
            <p14:xfrm>
              <a:off x="5461000" y="5613400"/>
              <a:ext cx="260350" cy="203200"/>
            </p14:xfrm>
          </p:contentPart>
        </mc:Choice>
        <mc:Fallback xmlns="">
          <p:pic>
            <p:nvPicPr>
              <p:cNvPr id="460" name="Ink 459"/>
            </p:nvPicPr>
            <p:blipFill>
              <a:blip r:embed="rId913"/>
            </p:blipFill>
            <p:spPr>
              <a:xfrm>
                <a:off x="5461000" y="5613400"/>
                <a:ext cx="260350" cy="203200"/>
              </a:xfrm>
              <a:prstGeom prst="rect"/>
            </p:spPr>
          </p:pic>
        </mc:Fallback>
      </mc:AlternateContent>
      <mc:AlternateContent xmlns:mc="http://schemas.openxmlformats.org/markup-compatibility/2006" xmlns:p14="http://schemas.microsoft.com/office/powerpoint/2010/main">
        <mc:Choice Requires="p14">
          <p:contentPart r:id="rId914" p14:bwMode="auto">
            <p14:nvContentPartPr>
              <p14:cNvPr id="461" name="Ink 460"/>
              <p14:cNvContentPartPr/>
              <p14:nvPr/>
            </p14:nvContentPartPr>
            <p14:xfrm>
              <a:off x="5600700" y="5645150"/>
              <a:ext cx="127000" cy="209550"/>
            </p14:xfrm>
          </p:contentPart>
        </mc:Choice>
        <mc:Fallback xmlns="">
          <p:pic>
            <p:nvPicPr>
              <p:cNvPr id="461" name="Ink 460"/>
            </p:nvPicPr>
            <p:blipFill>
              <a:blip r:embed="rId915"/>
            </p:blipFill>
            <p:spPr>
              <a:xfrm>
                <a:off x="5600700" y="5645150"/>
                <a:ext cx="127000" cy="209550"/>
              </a:xfrm>
              <a:prstGeom prst="rect"/>
            </p:spPr>
          </p:pic>
        </mc:Fallback>
      </mc:AlternateContent>
      <mc:AlternateContent xmlns:mc="http://schemas.openxmlformats.org/markup-compatibility/2006" xmlns:p14="http://schemas.microsoft.com/office/powerpoint/2010/main">
        <mc:Choice Requires="p14">
          <p:contentPart r:id="rId916" p14:bwMode="auto">
            <p14:nvContentPartPr>
              <p14:cNvPr id="462" name="Ink 461"/>
              <p14:cNvContentPartPr/>
              <p14:nvPr/>
            </p14:nvContentPartPr>
            <p14:xfrm>
              <a:off x="5848350" y="5626100"/>
              <a:ext cx="190500" cy="152400"/>
            </p14:xfrm>
          </p:contentPart>
        </mc:Choice>
        <mc:Fallback xmlns="">
          <p:pic>
            <p:nvPicPr>
              <p:cNvPr id="462" name="Ink 461"/>
            </p:nvPicPr>
            <p:blipFill>
              <a:blip r:embed="rId917"/>
            </p:blipFill>
            <p:spPr>
              <a:xfrm>
                <a:off x="5848350" y="5626100"/>
                <a:ext cx="190500" cy="152400"/>
              </a:xfrm>
              <a:prstGeom prst="rect"/>
            </p:spPr>
          </p:pic>
        </mc:Fallback>
      </mc:AlternateContent>
      <mc:AlternateContent xmlns:mc="http://schemas.openxmlformats.org/markup-compatibility/2006" xmlns:p14="http://schemas.microsoft.com/office/powerpoint/2010/main">
        <mc:Choice Requires="p14">
          <p:contentPart r:id="rId918" p14:bwMode="auto">
            <p14:nvContentPartPr>
              <p14:cNvPr id="463" name="Ink 462"/>
              <p14:cNvContentPartPr/>
              <p14:nvPr/>
            </p14:nvContentPartPr>
            <p14:xfrm>
              <a:off x="6540500" y="5695950"/>
              <a:ext cx="12700" cy="6350"/>
            </p14:xfrm>
          </p:contentPart>
        </mc:Choice>
        <mc:Fallback xmlns="">
          <p:pic>
            <p:nvPicPr>
              <p:cNvPr id="463" name="Ink 462"/>
            </p:nvPicPr>
            <p:blipFill>
              <a:blip r:embed="rId919"/>
            </p:blipFill>
            <p:spPr>
              <a:xfrm>
                <a:off x="6540500" y="5695950"/>
                <a:ext cx="12700" cy="6350"/>
              </a:xfrm>
              <a:prstGeom prst="rect"/>
            </p:spPr>
          </p:pic>
        </mc:Fallback>
      </mc:AlternateContent>
      <mc:AlternateContent xmlns:mc="http://schemas.openxmlformats.org/markup-compatibility/2006" xmlns:p14="http://schemas.microsoft.com/office/powerpoint/2010/main">
        <mc:Choice Requires="p14">
          <p:contentPart r:id="rId920" p14:bwMode="auto">
            <p14:nvContentPartPr>
              <p14:cNvPr id="464" name="Ink 463"/>
              <p14:cNvContentPartPr/>
              <p14:nvPr/>
            </p14:nvContentPartPr>
            <p14:xfrm>
              <a:off x="6521450" y="5695950"/>
              <a:ext cx="31750" cy="360"/>
            </p14:xfrm>
          </p:contentPart>
        </mc:Choice>
        <mc:Fallback xmlns="">
          <p:pic>
            <p:nvPicPr>
              <p:cNvPr id="464" name="Ink 463"/>
            </p:nvPicPr>
            <p:blipFill>
              <a:blip r:embed="rId921"/>
            </p:blipFill>
            <p:spPr>
              <a:xfrm>
                <a:off x="6521450" y="5695950"/>
                <a:ext cx="31750" cy="360"/>
              </a:xfrm>
              <a:prstGeom prst="rect"/>
            </p:spPr>
          </p:pic>
        </mc:Fallback>
      </mc:AlternateContent>
      <mc:AlternateContent xmlns:mc="http://schemas.openxmlformats.org/markup-compatibility/2006" xmlns:p14="http://schemas.microsoft.com/office/powerpoint/2010/main">
        <mc:Choice Requires="p14">
          <p:contentPart r:id="rId922" p14:bwMode="auto">
            <p14:nvContentPartPr>
              <p14:cNvPr id="465" name="Ink 464"/>
              <p14:cNvContentPartPr/>
              <p14:nvPr/>
            </p14:nvContentPartPr>
            <p14:xfrm>
              <a:off x="6426200" y="5594350"/>
              <a:ext cx="203200" cy="215900"/>
            </p14:xfrm>
          </p:contentPart>
        </mc:Choice>
        <mc:Fallback xmlns="">
          <p:pic>
            <p:nvPicPr>
              <p:cNvPr id="465" name="Ink 464"/>
            </p:nvPicPr>
            <p:blipFill>
              <a:blip r:embed="rId923"/>
            </p:blipFill>
            <p:spPr>
              <a:xfrm>
                <a:off x="6426200" y="5594350"/>
                <a:ext cx="203200" cy="215900"/>
              </a:xfrm>
              <a:prstGeom prst="rect"/>
            </p:spPr>
          </p:pic>
        </mc:Fallback>
      </mc:AlternateContent>
      <mc:AlternateContent xmlns:mc="http://schemas.openxmlformats.org/markup-compatibility/2006" xmlns:p14="http://schemas.microsoft.com/office/powerpoint/2010/main">
        <mc:Choice Requires="p14">
          <p:contentPart r:id="rId924" p14:bwMode="auto">
            <p14:nvContentPartPr>
              <p14:cNvPr id="466" name="Ink 465"/>
              <p14:cNvContentPartPr/>
              <p14:nvPr/>
            </p14:nvContentPartPr>
            <p14:xfrm>
              <a:off x="7181850" y="5518150"/>
              <a:ext cx="152400" cy="184150"/>
            </p14:xfrm>
          </p:contentPart>
        </mc:Choice>
        <mc:Fallback xmlns="">
          <p:pic>
            <p:nvPicPr>
              <p:cNvPr id="466" name="Ink 465"/>
            </p:nvPicPr>
            <p:blipFill>
              <a:blip r:embed="rId925"/>
            </p:blipFill>
            <p:spPr>
              <a:xfrm>
                <a:off x="7181850" y="5518150"/>
                <a:ext cx="152400" cy="184150"/>
              </a:xfrm>
              <a:prstGeom prst="rect"/>
            </p:spPr>
          </p:pic>
        </mc:Fallback>
      </mc:AlternateContent>
      <mc:AlternateContent xmlns:mc="http://schemas.openxmlformats.org/markup-compatibility/2006" xmlns:p14="http://schemas.microsoft.com/office/powerpoint/2010/main">
        <mc:Choice Requires="p14">
          <p:contentPart r:id="rId926" p14:bwMode="auto">
            <p14:nvContentPartPr>
              <p14:cNvPr id="467" name="Ink 466"/>
              <p14:cNvContentPartPr/>
              <p14:nvPr/>
            </p14:nvContentPartPr>
            <p14:xfrm>
              <a:off x="7461250" y="5537200"/>
              <a:ext cx="88900" cy="146050"/>
            </p14:xfrm>
          </p:contentPart>
        </mc:Choice>
        <mc:Fallback xmlns="">
          <p:pic>
            <p:nvPicPr>
              <p:cNvPr id="467" name="Ink 466"/>
            </p:nvPicPr>
            <p:blipFill>
              <a:blip r:embed="rId927"/>
            </p:blipFill>
            <p:spPr>
              <a:xfrm>
                <a:off x="7461250" y="5537200"/>
                <a:ext cx="88900" cy="146050"/>
              </a:xfrm>
              <a:prstGeom prst="rect"/>
            </p:spPr>
          </p:pic>
        </mc:Fallback>
      </mc:AlternateContent>
      <mc:AlternateContent xmlns:mc="http://schemas.openxmlformats.org/markup-compatibility/2006" xmlns:p14="http://schemas.microsoft.com/office/powerpoint/2010/main">
        <mc:Choice Requires="p14">
          <p:contentPart r:id="rId928" p14:bwMode="auto">
            <p14:nvContentPartPr>
              <p14:cNvPr id="468" name="Ink 467"/>
              <p14:cNvContentPartPr/>
              <p14:nvPr/>
            </p14:nvContentPartPr>
            <p14:xfrm>
              <a:off x="7493000" y="5594350"/>
              <a:ext cx="63500" cy="31750"/>
            </p14:xfrm>
          </p:contentPart>
        </mc:Choice>
        <mc:Fallback xmlns="">
          <p:pic>
            <p:nvPicPr>
              <p:cNvPr id="468" name="Ink 467"/>
            </p:nvPicPr>
            <p:blipFill>
              <a:blip r:embed="rId929"/>
            </p:blipFill>
            <p:spPr>
              <a:xfrm>
                <a:off x="7493000" y="5594350"/>
                <a:ext cx="63500" cy="31750"/>
              </a:xfrm>
              <a:prstGeom prst="rect"/>
            </p:spPr>
          </p:pic>
        </mc:Fallback>
      </mc:AlternateContent>
      <mc:AlternateContent xmlns:mc="http://schemas.openxmlformats.org/markup-compatibility/2006" xmlns:p14="http://schemas.microsoft.com/office/powerpoint/2010/main">
        <mc:Choice Requires="p14">
          <p:contentPart r:id="rId930" p14:bwMode="auto">
            <p14:nvContentPartPr>
              <p14:cNvPr id="469" name="Ink 468"/>
              <p14:cNvContentPartPr/>
              <p14:nvPr/>
            </p14:nvContentPartPr>
            <p14:xfrm>
              <a:off x="7454900" y="5518150"/>
              <a:ext cx="139700" cy="19050"/>
            </p14:xfrm>
          </p:contentPart>
        </mc:Choice>
        <mc:Fallback xmlns="">
          <p:pic>
            <p:nvPicPr>
              <p:cNvPr id="469" name="Ink 468"/>
            </p:nvPicPr>
            <p:blipFill>
              <a:blip r:embed="rId931"/>
            </p:blipFill>
            <p:spPr>
              <a:xfrm>
                <a:off x="7454900" y="5518150"/>
                <a:ext cx="139700" cy="19050"/>
              </a:xfrm>
              <a:prstGeom prst="rect"/>
            </p:spPr>
          </p:pic>
        </mc:Fallback>
      </mc:AlternateContent>
      <mc:AlternateContent xmlns:mc="http://schemas.openxmlformats.org/markup-compatibility/2006" xmlns:p14="http://schemas.microsoft.com/office/powerpoint/2010/main">
        <mc:Choice Requires="p14">
          <p:contentPart r:id="rId932" p14:bwMode="auto">
            <p14:nvContentPartPr>
              <p14:cNvPr id="470" name="Ink 469"/>
              <p14:cNvContentPartPr/>
              <p14:nvPr/>
            </p14:nvContentPartPr>
            <p14:xfrm>
              <a:off x="7156450" y="5765800"/>
              <a:ext cx="584200" cy="19050"/>
            </p14:xfrm>
          </p:contentPart>
        </mc:Choice>
        <mc:Fallback xmlns="">
          <p:pic>
            <p:nvPicPr>
              <p:cNvPr id="470" name="Ink 469"/>
            </p:nvPicPr>
            <p:blipFill>
              <a:blip r:embed="rId933"/>
            </p:blipFill>
            <p:spPr>
              <a:xfrm>
                <a:off x="7156450" y="5765800"/>
                <a:ext cx="584200" cy="19050"/>
              </a:xfrm>
              <a:prstGeom prst="rect"/>
            </p:spPr>
          </p:pic>
        </mc:Fallback>
      </mc:AlternateContent>
      <mc:AlternateContent xmlns:mc="http://schemas.openxmlformats.org/markup-compatibility/2006" xmlns:p14="http://schemas.microsoft.com/office/powerpoint/2010/main">
        <mc:Choice Requires="p14">
          <p:contentPart r:id="rId934" p14:bwMode="auto">
            <p14:nvContentPartPr>
              <p14:cNvPr id="471" name="Ink 470"/>
              <p14:cNvContentPartPr/>
              <p14:nvPr/>
            </p14:nvContentPartPr>
            <p14:xfrm>
              <a:off x="7258050" y="5854700"/>
              <a:ext cx="146050" cy="171450"/>
            </p14:xfrm>
          </p:contentPart>
        </mc:Choice>
        <mc:Fallback xmlns="">
          <p:pic>
            <p:nvPicPr>
              <p:cNvPr id="471" name="Ink 470"/>
            </p:nvPicPr>
            <p:blipFill>
              <a:blip r:embed="rId935"/>
            </p:blipFill>
            <p:spPr>
              <a:xfrm>
                <a:off x="7258050" y="5854700"/>
                <a:ext cx="146050" cy="171450"/>
              </a:xfrm>
              <a:prstGeom prst="rect"/>
            </p:spPr>
          </p:pic>
        </mc:Fallback>
      </mc:AlternateContent>
      <mc:AlternateContent xmlns:mc="http://schemas.openxmlformats.org/markup-compatibility/2006" xmlns:p14="http://schemas.microsoft.com/office/powerpoint/2010/main">
        <mc:Choice Requires="p14">
          <p:contentPart r:id="rId936" p14:bwMode="auto">
            <p14:nvContentPartPr>
              <p14:cNvPr id="472" name="Ink 471"/>
              <p14:cNvContentPartPr/>
              <p14:nvPr/>
            </p14:nvContentPartPr>
            <p14:xfrm>
              <a:off x="7480300" y="5848350"/>
              <a:ext cx="203200" cy="165100"/>
            </p14:xfrm>
          </p:contentPart>
        </mc:Choice>
        <mc:Fallback xmlns="">
          <p:pic>
            <p:nvPicPr>
              <p:cNvPr id="472" name="Ink 471"/>
            </p:nvPicPr>
            <p:blipFill>
              <a:blip r:embed="rId937"/>
            </p:blipFill>
            <p:spPr>
              <a:xfrm>
                <a:off x="7480300" y="5848350"/>
                <a:ext cx="203200" cy="165100"/>
              </a:xfrm>
              <a:prstGeom prst="rect"/>
            </p:spPr>
          </p:pic>
        </mc:Fallback>
      </mc:AlternateContent>
      <mc:AlternateContent xmlns:mc="http://schemas.openxmlformats.org/markup-compatibility/2006" xmlns:p14="http://schemas.microsoft.com/office/powerpoint/2010/main">
        <mc:Choice Requires="p14">
          <p:contentPart r:id="rId938" p14:bwMode="auto">
            <p14:nvContentPartPr>
              <p14:cNvPr id="473" name="Ink 472"/>
              <p14:cNvContentPartPr/>
              <p14:nvPr/>
            </p14:nvContentPartPr>
            <p14:xfrm>
              <a:off x="6864350" y="5702300"/>
              <a:ext cx="158750" cy="6350"/>
            </p14:xfrm>
          </p:contentPart>
        </mc:Choice>
        <mc:Fallback xmlns="">
          <p:pic>
            <p:nvPicPr>
              <p:cNvPr id="473" name="Ink 472"/>
            </p:nvPicPr>
            <p:blipFill>
              <a:blip r:embed="rId939"/>
            </p:blipFill>
            <p:spPr>
              <a:xfrm>
                <a:off x="6864350" y="5702300"/>
                <a:ext cx="158750" cy="6350"/>
              </a:xfrm>
              <a:prstGeom prst="rect"/>
            </p:spPr>
          </p:pic>
        </mc:Fallback>
      </mc:AlternateContent>
      <mc:AlternateContent xmlns:mc="http://schemas.openxmlformats.org/markup-compatibility/2006" xmlns:p14="http://schemas.microsoft.com/office/powerpoint/2010/main">
        <mc:Choice Requires="p14">
          <p:contentPart r:id="rId940" p14:bwMode="auto">
            <p14:nvContentPartPr>
              <p14:cNvPr id="474" name="Ink 473"/>
              <p14:cNvContentPartPr/>
              <p14:nvPr/>
            </p14:nvContentPartPr>
            <p14:xfrm>
              <a:off x="8121650" y="5664200"/>
              <a:ext cx="222250" cy="19050"/>
            </p14:xfrm>
          </p:contentPart>
        </mc:Choice>
        <mc:Fallback xmlns="">
          <p:pic>
            <p:nvPicPr>
              <p:cNvPr id="474" name="Ink 473"/>
            </p:nvPicPr>
            <p:blipFill>
              <a:blip r:embed="rId941"/>
            </p:blipFill>
            <p:spPr>
              <a:xfrm>
                <a:off x="8121650" y="5664200"/>
                <a:ext cx="222250" cy="19050"/>
              </a:xfrm>
              <a:prstGeom prst="rect"/>
            </p:spPr>
          </p:pic>
        </mc:Fallback>
      </mc:AlternateContent>
      <mc:AlternateContent xmlns:mc="http://schemas.openxmlformats.org/markup-compatibility/2006" xmlns:p14="http://schemas.microsoft.com/office/powerpoint/2010/main">
        <mc:Choice Requires="p14">
          <p:contentPart r:id="rId942" p14:bwMode="auto">
            <p14:nvContentPartPr>
              <p14:cNvPr id="475" name="Ink 474"/>
              <p14:cNvContentPartPr/>
              <p14:nvPr/>
            </p14:nvContentPartPr>
            <p14:xfrm>
              <a:off x="8115300" y="5702300"/>
              <a:ext cx="234950" cy="44450"/>
            </p14:xfrm>
          </p:contentPart>
        </mc:Choice>
        <mc:Fallback xmlns="">
          <p:pic>
            <p:nvPicPr>
              <p:cNvPr id="475" name="Ink 474"/>
            </p:nvPicPr>
            <p:blipFill>
              <a:blip r:embed="rId943"/>
            </p:blipFill>
            <p:spPr>
              <a:xfrm>
                <a:off x="8115300" y="5702300"/>
                <a:ext cx="234950" cy="44450"/>
              </a:xfrm>
              <a:prstGeom prst="rect"/>
            </p:spPr>
          </p:pic>
        </mc:Fallback>
      </mc:AlternateContent>
      <mc:AlternateContent xmlns:mc="http://schemas.openxmlformats.org/markup-compatibility/2006" xmlns:p14="http://schemas.microsoft.com/office/powerpoint/2010/main">
        <mc:Choice Requires="p14">
          <p:contentPart r:id="rId944" p14:bwMode="auto">
            <p14:nvContentPartPr>
              <p14:cNvPr id="476" name="Ink 475"/>
              <p14:cNvContentPartPr/>
              <p14:nvPr/>
            </p14:nvContentPartPr>
            <p14:xfrm>
              <a:off x="8223250" y="5607050"/>
              <a:ext cx="184150" cy="241300"/>
            </p14:xfrm>
          </p:contentPart>
        </mc:Choice>
        <mc:Fallback xmlns="">
          <p:pic>
            <p:nvPicPr>
              <p:cNvPr id="476" name="Ink 475"/>
            </p:nvPicPr>
            <p:blipFill>
              <a:blip r:embed="rId945"/>
            </p:blipFill>
            <p:spPr>
              <a:xfrm>
                <a:off x="8223250" y="5607050"/>
                <a:ext cx="184150" cy="241300"/>
              </a:xfrm>
              <a:prstGeom prst="rect"/>
            </p:spPr>
          </p:pic>
        </mc:Fallback>
      </mc:AlternateContent>
      <mc:AlternateContent xmlns:mc="http://schemas.openxmlformats.org/markup-compatibility/2006" xmlns:p14="http://schemas.microsoft.com/office/powerpoint/2010/main">
        <mc:Choice Requires="p14">
          <p:contentPart r:id="rId946" p14:bwMode="auto">
            <p14:nvContentPartPr>
              <p14:cNvPr id="477" name="Ink 476"/>
              <p14:cNvContentPartPr/>
              <p14:nvPr/>
            </p14:nvContentPartPr>
            <p14:xfrm>
              <a:off x="8756650" y="5556250"/>
              <a:ext cx="266700" cy="184150"/>
            </p14:xfrm>
          </p:contentPart>
        </mc:Choice>
        <mc:Fallback xmlns="">
          <p:pic>
            <p:nvPicPr>
              <p:cNvPr id="477" name="Ink 476"/>
            </p:nvPicPr>
            <p:blipFill>
              <a:blip r:embed="rId947"/>
            </p:blipFill>
            <p:spPr>
              <a:xfrm>
                <a:off x="8756650" y="5556250"/>
                <a:ext cx="266700" cy="184150"/>
              </a:xfrm>
              <a:prstGeom prst="rect"/>
            </p:spPr>
          </p:pic>
        </mc:Fallback>
      </mc:AlternateContent>
      <mc:AlternateContent xmlns:mc="http://schemas.openxmlformats.org/markup-compatibility/2006" xmlns:p14="http://schemas.microsoft.com/office/powerpoint/2010/main">
        <mc:Choice Requires="p14">
          <p:contentPart r:id="rId948" p14:bwMode="auto">
            <p14:nvContentPartPr>
              <p14:cNvPr id="478" name="Ink 477"/>
              <p14:cNvContentPartPr/>
              <p14:nvPr/>
            </p14:nvContentPartPr>
            <p14:xfrm>
              <a:off x="8870950" y="5575300"/>
              <a:ext cx="152400" cy="139700"/>
            </p14:xfrm>
          </p:contentPart>
        </mc:Choice>
        <mc:Fallback xmlns="">
          <p:pic>
            <p:nvPicPr>
              <p:cNvPr id="478" name="Ink 477"/>
            </p:nvPicPr>
            <p:blipFill>
              <a:blip r:embed="rId949"/>
            </p:blipFill>
            <p:spPr>
              <a:xfrm>
                <a:off x="8870950" y="5575300"/>
                <a:ext cx="152400" cy="139700"/>
              </a:xfrm>
              <a:prstGeom prst="rect"/>
            </p:spPr>
          </p:pic>
        </mc:Fallback>
      </mc:AlternateContent>
      <mc:AlternateContent xmlns:mc="http://schemas.openxmlformats.org/markup-compatibility/2006" xmlns:p14="http://schemas.microsoft.com/office/powerpoint/2010/main">
        <mc:Choice Requires="p14">
          <p:contentPart r:id="rId950" p14:bwMode="auto">
            <p14:nvContentPartPr>
              <p14:cNvPr id="479" name="Ink 478"/>
              <p14:cNvContentPartPr/>
              <p14:nvPr/>
            </p14:nvContentPartPr>
            <p14:xfrm>
              <a:off x="9105900" y="5530850"/>
              <a:ext cx="222250" cy="165100"/>
            </p14:xfrm>
          </p:contentPart>
        </mc:Choice>
        <mc:Fallback xmlns="">
          <p:pic>
            <p:nvPicPr>
              <p:cNvPr id="479" name="Ink 478"/>
            </p:nvPicPr>
            <p:blipFill>
              <a:blip r:embed="rId951"/>
            </p:blipFill>
            <p:spPr>
              <a:xfrm>
                <a:off x="9105900" y="5530850"/>
                <a:ext cx="222250" cy="165100"/>
              </a:xfrm>
              <a:prstGeom prst="rect"/>
            </p:spPr>
          </p:pic>
        </mc:Fallback>
      </mc:AlternateContent>
      <mc:AlternateContent xmlns:mc="http://schemas.openxmlformats.org/markup-compatibility/2006" xmlns:p14="http://schemas.microsoft.com/office/powerpoint/2010/main">
        <mc:Choice Requires="p14">
          <p:contentPart r:id="rId952" p14:bwMode="auto">
            <p14:nvContentPartPr>
              <p14:cNvPr id="480" name="Ink 479"/>
              <p14:cNvContentPartPr/>
              <p14:nvPr/>
            </p14:nvContentPartPr>
            <p14:xfrm>
              <a:off x="9455150" y="5575300"/>
              <a:ext cx="209550" cy="12700"/>
            </p14:xfrm>
          </p:contentPart>
        </mc:Choice>
        <mc:Fallback xmlns="">
          <p:pic>
            <p:nvPicPr>
              <p:cNvPr id="480" name="Ink 479"/>
            </p:nvPicPr>
            <p:blipFill>
              <a:blip r:embed="rId953"/>
            </p:blipFill>
            <p:spPr>
              <a:xfrm>
                <a:off x="9455150" y="5575300"/>
                <a:ext cx="209550" cy="12700"/>
              </a:xfrm>
              <a:prstGeom prst="rect"/>
            </p:spPr>
          </p:pic>
        </mc:Fallback>
      </mc:AlternateContent>
      <mc:AlternateContent xmlns:mc="http://schemas.openxmlformats.org/markup-compatibility/2006" xmlns:p14="http://schemas.microsoft.com/office/powerpoint/2010/main">
        <mc:Choice Requires="p14">
          <p:contentPart r:id="rId954" p14:bwMode="auto">
            <p14:nvContentPartPr>
              <p14:cNvPr id="481" name="Ink 480"/>
              <p14:cNvContentPartPr/>
              <p14:nvPr/>
            </p14:nvContentPartPr>
            <p14:xfrm>
              <a:off x="9455150" y="5626100"/>
              <a:ext cx="222250" cy="19050"/>
            </p14:xfrm>
          </p:contentPart>
        </mc:Choice>
        <mc:Fallback xmlns="">
          <p:pic>
            <p:nvPicPr>
              <p:cNvPr id="481" name="Ink 480"/>
            </p:nvPicPr>
            <p:blipFill>
              <a:blip r:embed="rId955"/>
            </p:blipFill>
            <p:spPr>
              <a:xfrm>
                <a:off x="9455150" y="5626100"/>
                <a:ext cx="222250" cy="19050"/>
              </a:xfrm>
              <a:prstGeom prst="rect"/>
            </p:spPr>
          </p:pic>
        </mc:Fallback>
      </mc:AlternateContent>
      <mc:AlternateContent xmlns:mc="http://schemas.openxmlformats.org/markup-compatibility/2006" xmlns:p14="http://schemas.microsoft.com/office/powerpoint/2010/main">
        <mc:Choice Requires="p14">
          <p:contentPart r:id="rId956" p14:bwMode="auto">
            <p14:nvContentPartPr>
              <p14:cNvPr id="482" name="Ink 481"/>
              <p14:cNvContentPartPr/>
              <p14:nvPr/>
            </p14:nvContentPartPr>
            <p14:xfrm>
              <a:off x="9848850" y="5575300"/>
              <a:ext cx="184150" cy="19050"/>
            </p14:xfrm>
          </p:contentPart>
        </mc:Choice>
        <mc:Fallback xmlns="">
          <p:pic>
            <p:nvPicPr>
              <p:cNvPr id="482" name="Ink 481"/>
            </p:nvPicPr>
            <p:blipFill>
              <a:blip r:embed="rId957"/>
            </p:blipFill>
            <p:spPr>
              <a:xfrm>
                <a:off x="9848850" y="5575300"/>
                <a:ext cx="184150" cy="19050"/>
              </a:xfrm>
              <a:prstGeom prst="rect"/>
            </p:spPr>
          </p:pic>
        </mc:Fallback>
      </mc:AlternateContent>
      <mc:AlternateContent xmlns:mc="http://schemas.openxmlformats.org/markup-compatibility/2006" xmlns:p14="http://schemas.microsoft.com/office/powerpoint/2010/main">
        <mc:Choice Requires="p14">
          <p:contentPart r:id="rId958" p14:bwMode="auto">
            <p14:nvContentPartPr>
              <p14:cNvPr id="483" name="Ink 482"/>
              <p14:cNvContentPartPr/>
              <p14:nvPr/>
            </p14:nvContentPartPr>
            <p14:xfrm>
              <a:off x="10109200" y="5486400"/>
              <a:ext cx="298450" cy="292100"/>
            </p14:xfrm>
          </p:contentPart>
        </mc:Choice>
        <mc:Fallback xmlns="">
          <p:pic>
            <p:nvPicPr>
              <p:cNvPr id="483" name="Ink 482"/>
            </p:nvPicPr>
            <p:blipFill>
              <a:blip r:embed="rId959"/>
            </p:blipFill>
            <p:spPr>
              <a:xfrm>
                <a:off x="10109200" y="5486400"/>
                <a:ext cx="298450" cy="292100"/>
              </a:xfrm>
              <a:prstGeom prst="rect"/>
            </p:spPr>
          </p:pic>
        </mc:Fallback>
      </mc:AlternateContent>
      <mc:AlternateContent xmlns:mc="http://schemas.openxmlformats.org/markup-compatibility/2006" xmlns:p14="http://schemas.microsoft.com/office/powerpoint/2010/main">
        <mc:Choice Requires="p14">
          <p:contentPart r:id="rId960" p14:bwMode="auto">
            <p14:nvContentPartPr>
              <p14:cNvPr id="484" name="Ink 483"/>
              <p14:cNvContentPartPr/>
              <p14:nvPr/>
            </p14:nvContentPartPr>
            <p14:xfrm>
              <a:off x="10591800" y="5353050"/>
              <a:ext cx="152400" cy="196850"/>
            </p14:xfrm>
          </p:contentPart>
        </mc:Choice>
        <mc:Fallback xmlns="">
          <p:pic>
            <p:nvPicPr>
              <p:cNvPr id="484" name="Ink 483"/>
            </p:nvPicPr>
            <p:blipFill>
              <a:blip r:embed="rId961"/>
            </p:blipFill>
            <p:spPr>
              <a:xfrm>
                <a:off x="10591800" y="5353050"/>
                <a:ext cx="152400" cy="196850"/>
              </a:xfrm>
              <a:prstGeom prst="rect"/>
            </p:spPr>
          </p:pic>
        </mc:Fallback>
      </mc:AlternateContent>
      <mc:AlternateContent xmlns:mc="http://schemas.openxmlformats.org/markup-compatibility/2006" xmlns:p14="http://schemas.microsoft.com/office/powerpoint/2010/main">
        <mc:Choice Requires="p14">
          <p:contentPart r:id="rId962" p14:bwMode="auto">
            <p14:nvContentPartPr>
              <p14:cNvPr id="485" name="Ink 484"/>
              <p14:cNvContentPartPr/>
              <p14:nvPr/>
            </p14:nvContentPartPr>
            <p14:xfrm>
              <a:off x="10826750" y="5397500"/>
              <a:ext cx="101600" cy="171450"/>
            </p14:xfrm>
          </p:contentPart>
        </mc:Choice>
        <mc:Fallback xmlns="">
          <p:pic>
            <p:nvPicPr>
              <p:cNvPr id="485" name="Ink 484"/>
            </p:nvPicPr>
            <p:blipFill>
              <a:blip r:embed="rId963"/>
            </p:blipFill>
            <p:spPr>
              <a:xfrm>
                <a:off x="10826750" y="5397500"/>
                <a:ext cx="101600" cy="171450"/>
              </a:xfrm>
              <a:prstGeom prst="rect"/>
            </p:spPr>
          </p:pic>
        </mc:Fallback>
      </mc:AlternateContent>
      <mc:AlternateContent xmlns:mc="http://schemas.openxmlformats.org/markup-compatibility/2006" xmlns:p14="http://schemas.microsoft.com/office/powerpoint/2010/main">
        <mc:Choice Requires="p14">
          <p:contentPart r:id="rId964" p14:bwMode="auto">
            <p14:nvContentPartPr>
              <p14:cNvPr id="486" name="Ink 485"/>
              <p14:cNvContentPartPr/>
              <p14:nvPr/>
            </p14:nvContentPartPr>
            <p14:xfrm>
              <a:off x="10845800" y="5448300"/>
              <a:ext cx="76200" cy="38100"/>
            </p14:xfrm>
          </p:contentPart>
        </mc:Choice>
        <mc:Fallback xmlns="">
          <p:pic>
            <p:nvPicPr>
              <p:cNvPr id="486" name="Ink 485"/>
            </p:nvPicPr>
            <p:blipFill>
              <a:blip r:embed="rId965"/>
            </p:blipFill>
            <p:spPr>
              <a:xfrm>
                <a:off x="10845800" y="5448300"/>
                <a:ext cx="76200" cy="38100"/>
              </a:xfrm>
              <a:prstGeom prst="rect"/>
            </p:spPr>
          </p:pic>
        </mc:Fallback>
      </mc:AlternateContent>
      <mc:AlternateContent xmlns:mc="http://schemas.openxmlformats.org/markup-compatibility/2006" xmlns:p14="http://schemas.microsoft.com/office/powerpoint/2010/main">
        <mc:Choice Requires="p14">
          <p:contentPart r:id="rId966" p14:bwMode="auto">
            <p14:nvContentPartPr>
              <p14:cNvPr id="487" name="Ink 486"/>
              <p14:cNvContentPartPr/>
              <p14:nvPr/>
            </p14:nvContentPartPr>
            <p14:xfrm>
              <a:off x="10839450" y="5372100"/>
              <a:ext cx="107950" cy="38100"/>
            </p14:xfrm>
          </p:contentPart>
        </mc:Choice>
        <mc:Fallback xmlns="">
          <p:pic>
            <p:nvPicPr>
              <p:cNvPr id="487" name="Ink 486"/>
            </p:nvPicPr>
            <p:blipFill>
              <a:blip r:embed="rId967"/>
            </p:blipFill>
            <p:spPr>
              <a:xfrm>
                <a:off x="10839450" y="5372100"/>
                <a:ext cx="107950" cy="38100"/>
              </a:xfrm>
              <a:prstGeom prst="rect"/>
            </p:spPr>
          </p:pic>
        </mc:Fallback>
      </mc:AlternateContent>
      <mc:AlternateContent xmlns:mc="http://schemas.openxmlformats.org/markup-compatibility/2006" xmlns:p14="http://schemas.microsoft.com/office/powerpoint/2010/main">
        <mc:Choice Requires="p14">
          <p:contentPart r:id="rId968" p14:bwMode="auto">
            <p14:nvContentPartPr>
              <p14:cNvPr id="488" name="Ink 487"/>
              <p14:cNvContentPartPr/>
              <p14:nvPr/>
            </p14:nvContentPartPr>
            <p14:xfrm>
              <a:off x="10579100" y="5619750"/>
              <a:ext cx="641350" cy="25400"/>
            </p14:xfrm>
          </p:contentPart>
        </mc:Choice>
        <mc:Fallback xmlns="">
          <p:pic>
            <p:nvPicPr>
              <p:cNvPr id="488" name="Ink 487"/>
            </p:nvPicPr>
            <p:blipFill>
              <a:blip r:embed="rId969"/>
            </p:blipFill>
            <p:spPr>
              <a:xfrm>
                <a:off x="10579100" y="5619750"/>
                <a:ext cx="641350" cy="25400"/>
              </a:xfrm>
              <a:prstGeom prst="rect"/>
            </p:spPr>
          </p:pic>
        </mc:Fallback>
      </mc:AlternateContent>
      <mc:AlternateContent xmlns:mc="http://schemas.openxmlformats.org/markup-compatibility/2006" xmlns:p14="http://schemas.microsoft.com/office/powerpoint/2010/main">
        <mc:Choice Requires="p14">
          <p:contentPart r:id="rId970" p14:bwMode="auto">
            <p14:nvContentPartPr>
              <p14:cNvPr id="489" name="Ink 488"/>
              <p14:cNvContentPartPr/>
              <p14:nvPr/>
            </p14:nvContentPartPr>
            <p14:xfrm>
              <a:off x="10674350" y="5708650"/>
              <a:ext cx="158750" cy="222250"/>
            </p14:xfrm>
          </p:contentPart>
        </mc:Choice>
        <mc:Fallback xmlns="">
          <p:pic>
            <p:nvPicPr>
              <p:cNvPr id="489" name="Ink 488"/>
            </p:nvPicPr>
            <p:blipFill>
              <a:blip r:embed="rId971"/>
            </p:blipFill>
            <p:spPr>
              <a:xfrm>
                <a:off x="10674350" y="5708650"/>
                <a:ext cx="158750" cy="222250"/>
              </a:xfrm>
              <a:prstGeom prst="rect"/>
            </p:spPr>
          </p:pic>
        </mc:Fallback>
      </mc:AlternateContent>
      <mc:AlternateContent xmlns:mc="http://schemas.openxmlformats.org/markup-compatibility/2006" xmlns:p14="http://schemas.microsoft.com/office/powerpoint/2010/main">
        <mc:Choice Requires="p14">
          <p:contentPart r:id="rId972" p14:bwMode="auto">
            <p14:nvContentPartPr>
              <p14:cNvPr id="490" name="Ink 489"/>
              <p14:cNvContentPartPr/>
              <p14:nvPr/>
            </p14:nvContentPartPr>
            <p14:xfrm>
              <a:off x="10915650" y="5702300"/>
              <a:ext cx="196850" cy="190500"/>
            </p14:xfrm>
          </p:contentPart>
        </mc:Choice>
        <mc:Fallback xmlns="">
          <p:pic>
            <p:nvPicPr>
              <p:cNvPr id="490" name="Ink 489"/>
            </p:nvPicPr>
            <p:blipFill>
              <a:blip r:embed="rId973"/>
            </p:blipFill>
            <p:spPr>
              <a:xfrm>
                <a:off x="10915650" y="5702300"/>
                <a:ext cx="196850" cy="190500"/>
              </a:xfrm>
              <a:prstGeom prst="rect"/>
            </p:spPr>
          </p:pic>
        </mc:Fallback>
      </mc:AlternateContent>
      <mc:AlternateContent xmlns:mc="http://schemas.openxmlformats.org/markup-compatibility/2006" xmlns:p14="http://schemas.microsoft.com/office/powerpoint/2010/main">
        <mc:Choice Requires="p14">
          <p:contentPart r:id="rId974" p14:bwMode="auto">
            <p14:nvContentPartPr>
              <p14:cNvPr id="491" name="Ink 490"/>
              <p14:cNvContentPartPr/>
              <p14:nvPr/>
            </p14:nvContentPartPr>
            <p14:xfrm>
              <a:off x="10242550" y="5308600"/>
              <a:ext cx="101600" cy="82550"/>
            </p14:xfrm>
          </p:contentPart>
        </mc:Choice>
        <mc:Fallback xmlns="">
          <p:pic>
            <p:nvPicPr>
              <p:cNvPr id="491" name="Ink 490"/>
            </p:nvPicPr>
            <p:blipFill>
              <a:blip r:embed="rId975"/>
            </p:blipFill>
            <p:spPr>
              <a:xfrm>
                <a:off x="10242550" y="5308600"/>
                <a:ext cx="101600" cy="82550"/>
              </a:xfrm>
              <a:prstGeom prst="rect"/>
            </p:spPr>
          </p:pic>
        </mc:Fallback>
      </mc:AlternateContent>
      <mc:AlternateContent xmlns:mc="http://schemas.openxmlformats.org/markup-compatibility/2006" xmlns:p14="http://schemas.microsoft.com/office/powerpoint/2010/main">
        <mc:Choice Requires="p14">
          <p:contentPart r:id="rId976" p14:bwMode="auto">
            <p14:nvContentPartPr>
              <p14:cNvPr id="492" name="Ink 491"/>
              <p14:cNvContentPartPr/>
              <p14:nvPr/>
            </p14:nvContentPartPr>
            <p14:xfrm>
              <a:off x="6089650" y="6280150"/>
              <a:ext cx="241300" cy="349250"/>
            </p14:xfrm>
          </p:contentPart>
        </mc:Choice>
        <mc:Fallback xmlns="">
          <p:pic>
            <p:nvPicPr>
              <p:cNvPr id="492" name="Ink 491"/>
            </p:nvPicPr>
            <p:blipFill>
              <a:blip r:embed="rId977"/>
            </p:blipFill>
            <p:spPr>
              <a:xfrm>
                <a:off x="6089650" y="6280150"/>
                <a:ext cx="241300" cy="349250"/>
              </a:xfrm>
              <a:prstGeom prst="rect"/>
            </p:spPr>
          </p:pic>
        </mc:Fallback>
      </mc:AlternateContent>
      <mc:AlternateContent xmlns:mc="http://schemas.openxmlformats.org/markup-compatibility/2006" xmlns:p14="http://schemas.microsoft.com/office/powerpoint/2010/main">
        <mc:Choice Requires="p14">
          <p:contentPart r:id="rId978" p14:bwMode="auto">
            <p14:nvContentPartPr>
              <p14:cNvPr id="493" name="Ink 492"/>
              <p14:cNvContentPartPr/>
              <p14:nvPr/>
            </p14:nvContentPartPr>
            <p14:xfrm>
              <a:off x="6394450" y="6375400"/>
              <a:ext cx="311150" cy="360"/>
            </p14:xfrm>
          </p:contentPart>
        </mc:Choice>
        <mc:Fallback xmlns="">
          <p:pic>
            <p:nvPicPr>
              <p:cNvPr id="493" name="Ink 492"/>
            </p:nvPicPr>
            <p:blipFill>
              <a:blip r:embed="rId979"/>
            </p:blipFill>
            <p:spPr>
              <a:xfrm>
                <a:off x="6394450" y="6375400"/>
                <a:ext cx="311150" cy="360"/>
              </a:xfrm>
              <a:prstGeom prst="rect"/>
            </p:spPr>
          </p:pic>
        </mc:Fallback>
      </mc:AlternateContent>
      <mc:AlternateContent xmlns:mc="http://schemas.openxmlformats.org/markup-compatibility/2006" xmlns:p14="http://schemas.microsoft.com/office/powerpoint/2010/main">
        <mc:Choice Requires="p14">
          <p:contentPart r:id="rId980" p14:bwMode="auto">
            <p14:nvContentPartPr>
              <p14:cNvPr id="494" name="Ink 493"/>
              <p14:cNvContentPartPr/>
              <p14:nvPr/>
            </p14:nvContentPartPr>
            <p14:xfrm>
              <a:off x="6623050" y="6324600"/>
              <a:ext cx="101600" cy="120650"/>
            </p14:xfrm>
          </p:contentPart>
        </mc:Choice>
        <mc:Fallback xmlns="">
          <p:pic>
            <p:nvPicPr>
              <p:cNvPr id="494" name="Ink 493"/>
            </p:nvPicPr>
            <p:blipFill>
              <a:blip r:embed="rId981"/>
            </p:blipFill>
            <p:spPr>
              <a:xfrm>
                <a:off x="6623050" y="6324600"/>
                <a:ext cx="101600" cy="120650"/>
              </a:xfrm>
              <a:prstGeom prst="rect"/>
            </p:spPr>
          </p:pic>
        </mc:Fallback>
      </mc:AlternateContent>
      <mc:AlternateContent xmlns:mc="http://schemas.openxmlformats.org/markup-compatibility/2006" xmlns:p14="http://schemas.microsoft.com/office/powerpoint/2010/main">
        <mc:Choice Requires="p14">
          <p:contentPart r:id="rId982" p14:bwMode="auto">
            <p14:nvContentPartPr>
              <p14:cNvPr id="495" name="Ink 494"/>
              <p14:cNvContentPartPr/>
              <p14:nvPr/>
            </p14:nvContentPartPr>
            <p14:xfrm>
              <a:off x="7029450" y="6299200"/>
              <a:ext cx="19050" cy="12700"/>
            </p14:xfrm>
          </p:contentPart>
        </mc:Choice>
        <mc:Fallback xmlns="">
          <p:pic>
            <p:nvPicPr>
              <p:cNvPr id="495" name="Ink 494"/>
            </p:nvPicPr>
            <p:blipFill>
              <a:blip r:embed="rId983"/>
            </p:blipFill>
            <p:spPr>
              <a:xfrm>
                <a:off x="7029450" y="6299200"/>
                <a:ext cx="19050" cy="12700"/>
              </a:xfrm>
              <a:prstGeom prst="rect"/>
            </p:spPr>
          </p:pic>
        </mc:Fallback>
      </mc:AlternateContent>
      <mc:AlternateContent xmlns:mc="http://schemas.openxmlformats.org/markup-compatibility/2006" xmlns:p14="http://schemas.microsoft.com/office/powerpoint/2010/main">
        <mc:Choice Requires="p14">
          <p:contentPart r:id="rId984" p14:bwMode="auto">
            <p14:nvContentPartPr>
              <p14:cNvPr id="496" name="Ink 495"/>
              <p14:cNvContentPartPr/>
              <p14:nvPr/>
            </p14:nvContentPartPr>
            <p14:xfrm>
              <a:off x="6965950" y="6248400"/>
              <a:ext cx="146050" cy="184150"/>
            </p14:xfrm>
          </p:contentPart>
        </mc:Choice>
        <mc:Fallback xmlns="">
          <p:pic>
            <p:nvPicPr>
              <p:cNvPr id="496" name="Ink 495"/>
            </p:nvPicPr>
            <p:blipFill>
              <a:blip r:embed="rId985"/>
            </p:blipFill>
            <p:spPr>
              <a:xfrm>
                <a:off x="6965950" y="6248400"/>
                <a:ext cx="146050" cy="184150"/>
              </a:xfrm>
              <a:prstGeom prst="rect"/>
            </p:spPr>
          </p:pic>
        </mc:Fallback>
      </mc:AlternateContent>
      <mc:AlternateContent xmlns:mc="http://schemas.openxmlformats.org/markup-compatibility/2006" xmlns:p14="http://schemas.microsoft.com/office/powerpoint/2010/main">
        <mc:Choice Requires="p14">
          <p:contentPart r:id="rId986" p14:bwMode="auto">
            <p14:nvContentPartPr>
              <p14:cNvPr id="497" name="Ink 496"/>
              <p14:cNvContentPartPr/>
              <p14:nvPr/>
            </p14:nvContentPartPr>
            <p14:xfrm>
              <a:off x="7118350" y="6337300"/>
              <a:ext cx="342900" cy="114300"/>
            </p14:xfrm>
          </p:contentPart>
        </mc:Choice>
        <mc:Fallback xmlns="">
          <p:pic>
            <p:nvPicPr>
              <p:cNvPr id="497" name="Ink 496"/>
            </p:nvPicPr>
            <p:blipFill>
              <a:blip r:embed="rId987"/>
            </p:blipFill>
            <p:spPr>
              <a:xfrm>
                <a:off x="7118350" y="6337300"/>
                <a:ext cx="342900" cy="114300"/>
              </a:xfrm>
              <a:prstGeom prst="rect"/>
            </p:spPr>
          </p:pic>
        </mc:Fallback>
      </mc:AlternateContent>
      <mc:AlternateContent xmlns:mc="http://schemas.openxmlformats.org/markup-compatibility/2006" xmlns:p14="http://schemas.microsoft.com/office/powerpoint/2010/main">
        <mc:Choice Requires="p14">
          <p:contentPart r:id="rId988" p14:bwMode="auto">
            <p14:nvContentPartPr>
              <p14:cNvPr id="498" name="Ink 497"/>
              <p14:cNvContentPartPr/>
              <p14:nvPr/>
            </p14:nvContentPartPr>
            <p14:xfrm>
              <a:off x="7486650" y="6337300"/>
              <a:ext cx="228600" cy="82550"/>
            </p14:xfrm>
          </p:contentPart>
        </mc:Choice>
        <mc:Fallback xmlns="">
          <p:pic>
            <p:nvPicPr>
              <p:cNvPr id="498" name="Ink 497"/>
            </p:nvPicPr>
            <p:blipFill>
              <a:blip r:embed="rId989"/>
            </p:blipFill>
            <p:spPr>
              <a:xfrm>
                <a:off x="7486650" y="6337300"/>
                <a:ext cx="228600" cy="82550"/>
              </a:xfrm>
              <a:prstGeom prst="rect"/>
            </p:spPr>
          </p:pic>
        </mc:Fallback>
      </mc:AlternateContent>
      <mc:AlternateContent xmlns:mc="http://schemas.openxmlformats.org/markup-compatibility/2006" xmlns:p14="http://schemas.microsoft.com/office/powerpoint/2010/main">
        <mc:Choice Requires="p14">
          <p:contentPart r:id="rId990" p14:bwMode="auto">
            <p14:nvContentPartPr>
              <p14:cNvPr id="499" name="Ink 498"/>
              <p14:cNvContentPartPr/>
              <p14:nvPr/>
            </p14:nvContentPartPr>
            <p14:xfrm>
              <a:off x="7664450" y="6299200"/>
              <a:ext cx="25400" cy="6350"/>
            </p14:xfrm>
          </p:contentPart>
        </mc:Choice>
        <mc:Fallback xmlns="">
          <p:pic>
            <p:nvPicPr>
              <p:cNvPr id="499" name="Ink 498"/>
            </p:nvPicPr>
            <p:blipFill>
              <a:blip r:embed="rId991"/>
            </p:blipFill>
            <p:spPr>
              <a:xfrm>
                <a:off x="7664450" y="6299200"/>
                <a:ext cx="25400" cy="6350"/>
              </a:xfrm>
              <a:prstGeom prst="rect"/>
            </p:spPr>
          </p:pic>
        </mc:Fallback>
      </mc:AlternateContent>
      <mc:AlternateContent xmlns:mc="http://schemas.openxmlformats.org/markup-compatibility/2006" xmlns:p14="http://schemas.microsoft.com/office/powerpoint/2010/main">
        <mc:Choice Requires="p14">
          <p:contentPart r:id="rId992" p14:bwMode="auto">
            <p14:nvContentPartPr>
              <p14:cNvPr id="500" name="Ink 499"/>
              <p14:cNvContentPartPr/>
              <p14:nvPr/>
            </p14:nvContentPartPr>
            <p14:xfrm>
              <a:off x="7753350" y="6337300"/>
              <a:ext cx="190500" cy="215900"/>
            </p14:xfrm>
          </p:contentPart>
        </mc:Choice>
        <mc:Fallback xmlns="">
          <p:pic>
            <p:nvPicPr>
              <p:cNvPr id="500" name="Ink 499"/>
            </p:nvPicPr>
            <p:blipFill>
              <a:blip r:embed="rId993"/>
            </p:blipFill>
            <p:spPr>
              <a:xfrm>
                <a:off x="7753350" y="6337300"/>
                <a:ext cx="190500" cy="215900"/>
              </a:xfrm>
              <a:prstGeom prst="rect"/>
            </p:spPr>
          </p:pic>
        </mc:Fallback>
      </mc:AlternateContent>
      <mc:AlternateContent xmlns:mc="http://schemas.openxmlformats.org/markup-compatibility/2006" xmlns:p14="http://schemas.microsoft.com/office/powerpoint/2010/main">
        <mc:Choice Requires="p14">
          <p:contentPart r:id="rId994" p14:bwMode="auto">
            <p14:nvContentPartPr>
              <p14:cNvPr id="501" name="Ink 500"/>
              <p14:cNvContentPartPr/>
              <p14:nvPr/>
            </p14:nvContentPartPr>
            <p14:xfrm>
              <a:off x="8013700" y="6305550"/>
              <a:ext cx="146050" cy="107950"/>
            </p14:xfrm>
          </p:contentPart>
        </mc:Choice>
        <mc:Fallback xmlns="">
          <p:pic>
            <p:nvPicPr>
              <p:cNvPr id="501" name="Ink 500"/>
            </p:nvPicPr>
            <p:blipFill>
              <a:blip r:embed="rId995"/>
            </p:blipFill>
            <p:spPr>
              <a:xfrm>
                <a:off x="8013700" y="6305550"/>
                <a:ext cx="146050" cy="107950"/>
              </a:xfrm>
              <a:prstGeom prst="rect"/>
            </p:spPr>
          </p:pic>
        </mc:Fallback>
      </mc:AlternateContent>
      <mc:AlternateContent xmlns:mc="http://schemas.openxmlformats.org/markup-compatibility/2006" xmlns:p14="http://schemas.microsoft.com/office/powerpoint/2010/main">
        <mc:Choice Requires="p14">
          <p:contentPart r:id="rId996" p14:bwMode="auto">
            <p14:nvContentPartPr>
              <p14:cNvPr id="502" name="Ink 501"/>
              <p14:cNvContentPartPr/>
              <p14:nvPr/>
            </p14:nvContentPartPr>
            <p14:xfrm>
              <a:off x="8178800" y="6203950"/>
              <a:ext cx="355600" cy="196850"/>
            </p14:xfrm>
          </p:contentPart>
        </mc:Choice>
        <mc:Fallback xmlns="">
          <p:pic>
            <p:nvPicPr>
              <p:cNvPr id="502" name="Ink 501"/>
            </p:nvPicPr>
            <p:blipFill>
              <a:blip r:embed="rId997"/>
            </p:blipFill>
            <p:spPr>
              <a:xfrm>
                <a:off x="8178800" y="6203950"/>
                <a:ext cx="355600" cy="196850"/>
              </a:xfrm>
              <a:prstGeom prst="rect"/>
            </p:spPr>
          </p:pic>
        </mc:Fallback>
      </mc:AlternateContent>
      <mc:AlternateContent xmlns:mc="http://schemas.openxmlformats.org/markup-compatibility/2006" xmlns:p14="http://schemas.microsoft.com/office/powerpoint/2010/main">
        <mc:Choice Requires="p14">
          <p:contentPart r:id="rId998" p14:bwMode="auto">
            <p14:nvContentPartPr>
              <p14:cNvPr id="503" name="Ink 502"/>
              <p14:cNvContentPartPr/>
              <p14:nvPr/>
            </p14:nvContentPartPr>
            <p14:xfrm>
              <a:off x="8318500" y="6280150"/>
              <a:ext cx="152400" cy="360"/>
            </p14:xfrm>
          </p:contentPart>
        </mc:Choice>
        <mc:Fallback xmlns="">
          <p:pic>
            <p:nvPicPr>
              <p:cNvPr id="503" name="Ink 502"/>
            </p:nvPicPr>
            <p:blipFill>
              <a:blip r:embed="rId999"/>
            </p:blipFill>
            <p:spPr>
              <a:xfrm>
                <a:off x="8318500" y="6280150"/>
                <a:ext cx="152400" cy="360"/>
              </a:xfrm>
              <a:prstGeom prst="rect"/>
            </p:spPr>
          </p:pic>
        </mc:Fallback>
      </mc:AlternateContent>
      <mc:AlternateContent xmlns:mc="http://schemas.openxmlformats.org/markup-compatibility/2006" xmlns:p14="http://schemas.microsoft.com/office/powerpoint/2010/main">
        <mc:Choice Requires="p14">
          <p:contentPart r:id="rId1000" p14:bwMode="auto">
            <p14:nvContentPartPr>
              <p14:cNvPr id="504" name="Ink 503"/>
              <p14:cNvContentPartPr/>
              <p14:nvPr/>
            </p14:nvContentPartPr>
            <p14:xfrm>
              <a:off x="8794750" y="6165850"/>
              <a:ext cx="114300" cy="254000"/>
            </p14:xfrm>
          </p:contentPart>
        </mc:Choice>
        <mc:Fallback xmlns="">
          <p:pic>
            <p:nvPicPr>
              <p:cNvPr id="504" name="Ink 503"/>
            </p:nvPicPr>
            <p:blipFill>
              <a:blip r:embed="rId1001"/>
            </p:blipFill>
            <p:spPr>
              <a:xfrm>
                <a:off x="8794750" y="6165850"/>
                <a:ext cx="114300" cy="254000"/>
              </a:xfrm>
              <a:prstGeom prst="rect"/>
            </p:spPr>
          </p:pic>
        </mc:Fallback>
      </mc:AlternateContent>
      <mc:AlternateContent xmlns:mc="http://schemas.openxmlformats.org/markup-compatibility/2006" xmlns:p14="http://schemas.microsoft.com/office/powerpoint/2010/main">
        <mc:Choice Requires="p14">
          <p:contentPart r:id="rId1002" p14:bwMode="auto">
            <p14:nvContentPartPr>
              <p14:cNvPr id="505" name="Ink 504"/>
              <p14:cNvContentPartPr/>
              <p14:nvPr/>
            </p14:nvContentPartPr>
            <p14:xfrm>
              <a:off x="9017000" y="6280150"/>
              <a:ext cx="25400" cy="82550"/>
            </p14:xfrm>
          </p:contentPart>
        </mc:Choice>
        <mc:Fallback xmlns="">
          <p:pic>
            <p:nvPicPr>
              <p:cNvPr id="505" name="Ink 504"/>
            </p:nvPicPr>
            <p:blipFill>
              <a:blip r:embed="rId1003"/>
            </p:blipFill>
            <p:spPr>
              <a:xfrm>
                <a:off x="9017000" y="6280150"/>
                <a:ext cx="25400" cy="82550"/>
              </a:xfrm>
              <a:prstGeom prst="rect"/>
            </p:spPr>
          </p:pic>
        </mc:Fallback>
      </mc:AlternateContent>
      <mc:AlternateContent xmlns:mc="http://schemas.openxmlformats.org/markup-compatibility/2006" xmlns:p14="http://schemas.microsoft.com/office/powerpoint/2010/main">
        <mc:Choice Requires="p14">
          <p:contentPart r:id="rId1004" p14:bwMode="auto">
            <p14:nvContentPartPr>
              <p14:cNvPr id="506" name="Ink 505"/>
              <p14:cNvContentPartPr/>
              <p14:nvPr/>
            </p14:nvContentPartPr>
            <p14:xfrm>
              <a:off x="9017000" y="6229350"/>
              <a:ext cx="12700" cy="6350"/>
            </p14:xfrm>
          </p:contentPart>
        </mc:Choice>
        <mc:Fallback xmlns="">
          <p:pic>
            <p:nvPicPr>
              <p:cNvPr id="506" name="Ink 505"/>
            </p:nvPicPr>
            <p:blipFill>
              <a:blip r:embed="rId1005"/>
            </p:blipFill>
            <p:spPr>
              <a:xfrm>
                <a:off x="9017000" y="6229350"/>
                <a:ext cx="12700" cy="6350"/>
              </a:xfrm>
              <a:prstGeom prst="rect"/>
            </p:spPr>
          </p:pic>
        </mc:Fallback>
      </mc:AlternateContent>
      <mc:AlternateContent xmlns:mc="http://schemas.openxmlformats.org/markup-compatibility/2006" xmlns:p14="http://schemas.microsoft.com/office/powerpoint/2010/main">
        <mc:Choice Requires="p14">
          <p:contentPart r:id="rId1006" p14:bwMode="auto">
            <p14:nvContentPartPr>
              <p14:cNvPr id="507" name="Ink 506"/>
              <p14:cNvContentPartPr/>
              <p14:nvPr/>
            </p14:nvContentPartPr>
            <p14:xfrm>
              <a:off x="9086850" y="6292850"/>
              <a:ext cx="76200" cy="57150"/>
            </p14:xfrm>
          </p:contentPart>
        </mc:Choice>
        <mc:Fallback xmlns="">
          <p:pic>
            <p:nvPicPr>
              <p:cNvPr id="507" name="Ink 506"/>
            </p:nvPicPr>
            <p:blipFill>
              <a:blip r:embed="rId1007"/>
            </p:blipFill>
            <p:spPr>
              <a:xfrm>
                <a:off x="9086850" y="6292850"/>
                <a:ext cx="76200" cy="57150"/>
              </a:xfrm>
              <a:prstGeom prst="rect"/>
            </p:spPr>
          </p:pic>
        </mc:Fallback>
      </mc:AlternateContent>
      <mc:AlternateContent xmlns:mc="http://schemas.openxmlformats.org/markup-compatibility/2006" xmlns:p14="http://schemas.microsoft.com/office/powerpoint/2010/main">
        <mc:Choice Requires="p14">
          <p:contentPart r:id="rId1008" p14:bwMode="auto">
            <p14:nvContentPartPr>
              <p14:cNvPr id="508" name="Ink 507"/>
              <p14:cNvContentPartPr/>
              <p14:nvPr/>
            </p14:nvContentPartPr>
            <p14:xfrm>
              <a:off x="9353550" y="6223000"/>
              <a:ext cx="158750" cy="127000"/>
            </p14:xfrm>
          </p:contentPart>
        </mc:Choice>
        <mc:Fallback xmlns="">
          <p:pic>
            <p:nvPicPr>
              <p:cNvPr id="508" name="Ink 507"/>
            </p:nvPicPr>
            <p:blipFill>
              <a:blip r:embed="rId1009"/>
            </p:blipFill>
            <p:spPr>
              <a:xfrm>
                <a:off x="9353550" y="6223000"/>
                <a:ext cx="158750" cy="127000"/>
              </a:xfrm>
              <a:prstGeom prst="rect"/>
            </p:spPr>
          </p:pic>
        </mc:Fallback>
      </mc:AlternateContent>
      <mc:AlternateContent xmlns:mc="http://schemas.openxmlformats.org/markup-compatibility/2006" xmlns:p14="http://schemas.microsoft.com/office/powerpoint/2010/main">
        <mc:Choice Requires="p14">
          <p:contentPart r:id="rId1010" p14:bwMode="auto">
            <p14:nvContentPartPr>
              <p14:cNvPr id="509" name="Ink 508"/>
              <p14:cNvContentPartPr/>
              <p14:nvPr/>
            </p14:nvContentPartPr>
            <p14:xfrm>
              <a:off x="9601200" y="6203950"/>
              <a:ext cx="184150" cy="127000"/>
            </p14:xfrm>
          </p:contentPart>
        </mc:Choice>
        <mc:Fallback xmlns="">
          <p:pic>
            <p:nvPicPr>
              <p:cNvPr id="509" name="Ink 508"/>
            </p:nvPicPr>
            <p:blipFill>
              <a:blip r:embed="rId1011"/>
            </p:blipFill>
            <p:spPr>
              <a:xfrm>
                <a:off x="9601200" y="6203950"/>
                <a:ext cx="184150" cy="127000"/>
              </a:xfrm>
              <a:prstGeom prst="rect"/>
            </p:spPr>
          </p:pic>
        </mc:Fallback>
      </mc:AlternateContent>
      <mc:AlternateContent xmlns:mc="http://schemas.openxmlformats.org/markup-compatibility/2006" xmlns:p14="http://schemas.microsoft.com/office/powerpoint/2010/main">
        <mc:Choice Requires="p14">
          <p:contentPart r:id="rId1012" p14:bwMode="auto">
            <p14:nvContentPartPr>
              <p14:cNvPr id="510" name="Ink 509"/>
              <p14:cNvContentPartPr/>
              <p14:nvPr/>
            </p14:nvContentPartPr>
            <p14:xfrm>
              <a:off x="9823450" y="6140450"/>
              <a:ext cx="76200" cy="330200"/>
            </p14:xfrm>
          </p:contentPart>
        </mc:Choice>
        <mc:Fallback xmlns="">
          <p:pic>
            <p:nvPicPr>
              <p:cNvPr id="510" name="Ink 509"/>
            </p:nvPicPr>
            <p:blipFill>
              <a:blip r:embed="rId1013"/>
            </p:blipFill>
            <p:spPr>
              <a:xfrm>
                <a:off x="9823450" y="6140450"/>
                <a:ext cx="76200" cy="330200"/>
              </a:xfrm>
              <a:prstGeom prst="rect"/>
            </p:spPr>
          </p:pic>
        </mc:Fallback>
      </mc:AlternateContent>
      <mc:AlternateContent xmlns:mc="http://schemas.openxmlformats.org/markup-compatibility/2006" xmlns:p14="http://schemas.microsoft.com/office/powerpoint/2010/main">
        <mc:Choice Requires="p14">
          <p:contentPart r:id="rId1014" p14:bwMode="auto">
            <p14:nvContentPartPr>
              <p14:cNvPr id="511" name="Ink 510"/>
              <p14:cNvContentPartPr/>
              <p14:nvPr/>
            </p14:nvContentPartPr>
            <p14:xfrm>
              <a:off x="4673600" y="4997450"/>
              <a:ext cx="431800" cy="1600200"/>
            </p14:xfrm>
          </p:contentPart>
        </mc:Choice>
        <mc:Fallback xmlns="">
          <p:pic>
            <p:nvPicPr>
              <p:cNvPr id="511" name="Ink 510"/>
            </p:nvPicPr>
            <p:blipFill>
              <a:blip r:embed="rId1015"/>
            </p:blipFill>
            <p:spPr>
              <a:xfrm>
                <a:off x="4673600" y="4997450"/>
                <a:ext cx="431800" cy="1600200"/>
              </a:xfrm>
              <a:prstGeom prst="rect"/>
            </p:spPr>
          </p:pic>
        </mc:Fallback>
      </mc:AlternateContent>
      <mc:AlternateContent xmlns:mc="http://schemas.openxmlformats.org/markup-compatibility/2006" xmlns:p14="http://schemas.microsoft.com/office/powerpoint/2010/main">
        <mc:Choice Requires="p14">
          <p:contentPart r:id="rId1016" p14:bwMode="auto">
            <p14:nvContentPartPr>
              <p14:cNvPr id="512" name="Ink 511"/>
              <p14:cNvContentPartPr/>
              <p14:nvPr/>
            </p14:nvContentPartPr>
            <p14:xfrm>
              <a:off x="7531100" y="5105400"/>
              <a:ext cx="2038350" cy="120650"/>
            </p14:xfrm>
          </p:contentPart>
        </mc:Choice>
        <mc:Fallback xmlns="">
          <p:pic>
            <p:nvPicPr>
              <p:cNvPr id="512" name="Ink 511"/>
            </p:nvPicPr>
            <p:blipFill>
              <a:blip r:embed="rId1017"/>
            </p:blipFill>
            <p:spPr>
              <a:xfrm>
                <a:off x="7531100" y="5105400"/>
                <a:ext cx="2038350" cy="120650"/>
              </a:xfrm>
              <a:prstGeom prst="rect"/>
            </p:spPr>
          </p:pic>
        </mc:Fallback>
      </mc:AlternateContent>
      <mc:AlternateContent xmlns:mc="http://schemas.openxmlformats.org/markup-compatibility/2006" xmlns:p14="http://schemas.microsoft.com/office/powerpoint/2010/main">
        <mc:Choice Requires="p14">
          <p:contentPart r:id="rId1018" p14:bwMode="auto">
            <p14:nvContentPartPr>
              <p14:cNvPr id="513" name="Ink 512"/>
              <p14:cNvContentPartPr/>
              <p14:nvPr/>
            </p14:nvContentPartPr>
            <p14:xfrm>
              <a:off x="3733800" y="438150"/>
              <a:ext cx="127000" cy="139700"/>
            </p14:xfrm>
          </p:contentPart>
        </mc:Choice>
        <mc:Fallback xmlns="">
          <p:pic>
            <p:nvPicPr>
              <p:cNvPr id="513" name="Ink 512"/>
            </p:nvPicPr>
            <p:blipFill>
              <a:blip r:embed="rId1019"/>
            </p:blipFill>
            <p:spPr>
              <a:xfrm>
                <a:off x="3733800" y="438150"/>
                <a:ext cx="127000" cy="139700"/>
              </a:xfrm>
              <a:prstGeom prst="rect"/>
            </p:spPr>
          </p:pic>
        </mc:Fallback>
      </mc:AlternateContent>
      <mc:AlternateContent xmlns:mc="http://schemas.openxmlformats.org/markup-compatibility/2006" xmlns:p14="http://schemas.microsoft.com/office/powerpoint/2010/main">
        <mc:Choice Requires="p14">
          <p:contentPart r:id="rId1020" p14:bwMode="auto">
            <p14:nvContentPartPr>
              <p14:cNvPr id="514" name="Ink 513"/>
              <p14:cNvContentPartPr/>
              <p14:nvPr/>
            </p14:nvContentPartPr>
            <p14:xfrm>
              <a:off x="9817100" y="3848100"/>
              <a:ext cx="196850" cy="139700"/>
            </p14:xfrm>
          </p:contentPart>
        </mc:Choice>
        <mc:Fallback xmlns="">
          <p:pic>
            <p:nvPicPr>
              <p:cNvPr id="514" name="Ink 513"/>
            </p:nvPicPr>
            <p:blipFill>
              <a:blip r:embed="rId1021"/>
            </p:blipFill>
            <p:spPr>
              <a:xfrm>
                <a:off x="9817100" y="3848100"/>
                <a:ext cx="196850" cy="139700"/>
              </a:xfrm>
              <a:prstGeom prst="rect"/>
            </p:spPr>
          </p:pic>
        </mc:Fallback>
      </mc:AlternateContent>
      <mc:AlternateContent xmlns:mc="http://schemas.openxmlformats.org/markup-compatibility/2006" xmlns:p14="http://schemas.microsoft.com/office/powerpoint/2010/main">
        <mc:Choice Requires="p14">
          <p:contentPart r:id="rId1022" p14:bwMode="auto">
            <p14:nvContentPartPr>
              <p14:cNvPr id="515" name="Ink 514"/>
              <p14:cNvContentPartPr/>
              <p14:nvPr/>
            </p14:nvContentPartPr>
            <p14:xfrm>
              <a:off x="9931400" y="3886200"/>
              <a:ext cx="88900" cy="120650"/>
            </p14:xfrm>
          </p:contentPart>
        </mc:Choice>
        <mc:Fallback xmlns="">
          <p:pic>
            <p:nvPicPr>
              <p:cNvPr id="515" name="Ink 514"/>
            </p:nvPicPr>
            <p:blipFill>
              <a:blip r:embed="rId1023"/>
            </p:blipFill>
            <p:spPr>
              <a:xfrm>
                <a:off x="9931400" y="3886200"/>
                <a:ext cx="88900" cy="120650"/>
              </a:xfrm>
              <a:prstGeom prst="rect"/>
            </p:spPr>
          </p:pic>
        </mc:Fallback>
      </mc:AlternateContent>
      <mc:AlternateContent xmlns:mc="http://schemas.openxmlformats.org/markup-compatibility/2006" xmlns:p14="http://schemas.microsoft.com/office/powerpoint/2010/main">
        <mc:Choice Requires="p14">
          <p:contentPart r:id="rId1024" p14:bwMode="auto">
            <p14:nvContentPartPr>
              <p14:cNvPr id="516" name="Ink 515"/>
              <p14:cNvContentPartPr/>
              <p14:nvPr/>
            </p14:nvContentPartPr>
            <p14:xfrm>
              <a:off x="10109200" y="3835400"/>
              <a:ext cx="133350" cy="107950"/>
            </p14:xfrm>
          </p:contentPart>
        </mc:Choice>
        <mc:Fallback xmlns="">
          <p:pic>
            <p:nvPicPr>
              <p:cNvPr id="516" name="Ink 515"/>
            </p:nvPicPr>
            <p:blipFill>
              <a:blip r:embed="rId1025"/>
            </p:blipFill>
            <p:spPr>
              <a:xfrm>
                <a:off x="10109200" y="3835400"/>
                <a:ext cx="133350" cy="107950"/>
              </a:xfrm>
              <a:prstGeom prst="rect"/>
            </p:spPr>
          </p:pic>
        </mc:Fallback>
      </mc:AlternateContent>
      <mc:AlternateContent xmlns:mc="http://schemas.openxmlformats.org/markup-compatibility/2006" xmlns:p14="http://schemas.microsoft.com/office/powerpoint/2010/main">
        <mc:Choice Requires="p14">
          <p:contentPart r:id="rId1026" p14:bwMode="auto">
            <p14:nvContentPartPr>
              <p14:cNvPr id="517" name="Ink 516"/>
              <p14:cNvContentPartPr/>
              <p14:nvPr/>
            </p14:nvContentPartPr>
            <p14:xfrm>
              <a:off x="10287000" y="3898900"/>
              <a:ext cx="19050" cy="101600"/>
            </p14:xfrm>
          </p:contentPart>
        </mc:Choice>
        <mc:Fallback xmlns="">
          <p:pic>
            <p:nvPicPr>
              <p:cNvPr id="517" name="Ink 516"/>
            </p:nvPicPr>
            <p:blipFill>
              <a:blip r:embed="rId1027"/>
            </p:blipFill>
            <p:spPr>
              <a:xfrm>
                <a:off x="10287000" y="3898900"/>
                <a:ext cx="19050" cy="101600"/>
              </a:xfrm>
              <a:prstGeom prst="rect"/>
            </p:spPr>
          </p:pic>
        </mc:Fallback>
      </mc:AlternateContent>
      <mc:AlternateContent xmlns:mc="http://schemas.openxmlformats.org/markup-compatibility/2006" xmlns:p14="http://schemas.microsoft.com/office/powerpoint/2010/main">
        <mc:Choice Requires="p14">
          <p:contentPart r:id="rId1028" p14:bwMode="auto">
            <p14:nvContentPartPr>
              <p14:cNvPr id="518" name="Ink 517"/>
              <p14:cNvContentPartPr/>
              <p14:nvPr/>
            </p14:nvContentPartPr>
            <p14:xfrm>
              <a:off x="10293350" y="3911600"/>
              <a:ext cx="101600" cy="50800"/>
            </p14:xfrm>
          </p:contentPart>
        </mc:Choice>
        <mc:Fallback xmlns="">
          <p:pic>
            <p:nvPicPr>
              <p:cNvPr id="518" name="Ink 517"/>
            </p:nvPicPr>
            <p:blipFill>
              <a:blip r:embed="rId1029"/>
            </p:blipFill>
            <p:spPr>
              <a:xfrm>
                <a:off x="10293350" y="3911600"/>
                <a:ext cx="101600" cy="50800"/>
              </a:xfrm>
              <a:prstGeom prst="rect"/>
            </p:spPr>
          </p:pic>
        </mc:Fallback>
      </mc:AlternateContent>
      <mc:AlternateContent xmlns:mc="http://schemas.openxmlformats.org/markup-compatibility/2006" xmlns:p14="http://schemas.microsoft.com/office/powerpoint/2010/main">
        <mc:Choice Requires="p14">
          <p:contentPart r:id="rId1030" p14:bwMode="auto">
            <p14:nvContentPartPr>
              <p14:cNvPr id="519" name="Ink 518"/>
              <p14:cNvContentPartPr/>
              <p14:nvPr/>
            </p14:nvContentPartPr>
            <p14:xfrm>
              <a:off x="10331450" y="3930650"/>
              <a:ext cx="82550" cy="127000"/>
            </p14:xfrm>
          </p:contentPart>
        </mc:Choice>
        <mc:Fallback xmlns="">
          <p:pic>
            <p:nvPicPr>
              <p:cNvPr id="519" name="Ink 518"/>
            </p:nvPicPr>
            <p:blipFill>
              <a:blip r:embed="rId1031"/>
            </p:blipFill>
            <p:spPr>
              <a:xfrm>
                <a:off x="10331450" y="3930650"/>
                <a:ext cx="82550" cy="127000"/>
              </a:xfrm>
              <a:prstGeom prst="rect"/>
            </p:spPr>
          </p:pic>
        </mc:Fallback>
      </mc:AlternateContent>
      <mc:AlternateContent xmlns:mc="http://schemas.openxmlformats.org/markup-compatibility/2006" xmlns:p14="http://schemas.microsoft.com/office/powerpoint/2010/main">
        <mc:Choice Requires="p14">
          <p:contentPart r:id="rId1032" p14:bwMode="auto">
            <p14:nvContentPartPr>
              <p14:cNvPr id="520" name="Ink 519"/>
              <p14:cNvContentPartPr/>
              <p14:nvPr/>
            </p14:nvContentPartPr>
            <p14:xfrm>
              <a:off x="10388600" y="3860800"/>
              <a:ext cx="25400" cy="6350"/>
            </p14:xfrm>
          </p:contentPart>
        </mc:Choice>
        <mc:Fallback xmlns="">
          <p:pic>
            <p:nvPicPr>
              <p:cNvPr id="520" name="Ink 519"/>
            </p:nvPicPr>
            <p:blipFill>
              <a:blip r:embed="rId1033"/>
            </p:blipFill>
            <p:spPr>
              <a:xfrm>
                <a:off x="10388600" y="3860800"/>
                <a:ext cx="25400" cy="6350"/>
              </a:xfrm>
              <a:prstGeom prst="rect"/>
            </p:spPr>
          </p:pic>
        </mc:Fallback>
      </mc:AlternateContent>
      <mc:AlternateContent xmlns:mc="http://schemas.openxmlformats.org/markup-compatibility/2006" xmlns:p14="http://schemas.microsoft.com/office/powerpoint/2010/main">
        <mc:Choice Requires="p14">
          <p:contentPart r:id="rId1034" p14:bwMode="auto">
            <p14:nvContentPartPr>
              <p14:cNvPr id="521" name="Ink 520"/>
              <p14:cNvContentPartPr/>
              <p14:nvPr/>
            </p14:nvContentPartPr>
            <p14:xfrm>
              <a:off x="10585450" y="3892550"/>
              <a:ext cx="133350" cy="6350"/>
            </p14:xfrm>
          </p:contentPart>
        </mc:Choice>
        <mc:Fallback xmlns="">
          <p:pic>
            <p:nvPicPr>
              <p:cNvPr id="521" name="Ink 520"/>
            </p:nvPicPr>
            <p:blipFill>
              <a:blip r:embed="rId1035"/>
            </p:blipFill>
            <p:spPr>
              <a:xfrm>
                <a:off x="10585450" y="3892550"/>
                <a:ext cx="133350" cy="6350"/>
              </a:xfrm>
              <a:prstGeom prst="rect"/>
            </p:spPr>
          </p:pic>
        </mc:Fallback>
      </mc:AlternateContent>
      <mc:AlternateContent xmlns:mc="http://schemas.openxmlformats.org/markup-compatibility/2006" xmlns:p14="http://schemas.microsoft.com/office/powerpoint/2010/main">
        <mc:Choice Requires="p14">
          <p:contentPart r:id="rId1036" p14:bwMode="auto">
            <p14:nvContentPartPr>
              <p14:cNvPr id="522" name="Ink 521"/>
              <p14:cNvContentPartPr/>
              <p14:nvPr/>
            </p14:nvContentPartPr>
            <p14:xfrm>
              <a:off x="10617200" y="3937000"/>
              <a:ext cx="133350" cy="6350"/>
            </p14:xfrm>
          </p:contentPart>
        </mc:Choice>
        <mc:Fallback xmlns="">
          <p:pic>
            <p:nvPicPr>
              <p:cNvPr id="522" name="Ink 521"/>
            </p:nvPicPr>
            <p:blipFill>
              <a:blip r:embed="rId1037"/>
            </p:blipFill>
            <p:spPr>
              <a:xfrm>
                <a:off x="10617200" y="3937000"/>
                <a:ext cx="133350" cy="6350"/>
              </a:xfrm>
              <a:prstGeom prst="rect"/>
            </p:spPr>
          </p:pic>
        </mc:Fallback>
      </mc:AlternateContent>
      <mc:AlternateContent xmlns:mc="http://schemas.openxmlformats.org/markup-compatibility/2006" xmlns:p14="http://schemas.microsoft.com/office/powerpoint/2010/main">
        <mc:Choice Requires="p14">
          <p:contentPart r:id="rId1038" p14:bwMode="auto">
            <p14:nvContentPartPr>
              <p14:cNvPr id="523" name="Ink 522"/>
              <p14:cNvContentPartPr/>
              <p14:nvPr/>
            </p14:nvContentPartPr>
            <p14:xfrm>
              <a:off x="10960100" y="3790950"/>
              <a:ext cx="82550" cy="190500"/>
            </p14:xfrm>
          </p:contentPart>
        </mc:Choice>
        <mc:Fallback xmlns="">
          <p:pic>
            <p:nvPicPr>
              <p:cNvPr id="523" name="Ink 522"/>
            </p:nvPicPr>
            <p:blipFill>
              <a:blip r:embed="rId1039"/>
            </p:blipFill>
            <p:spPr>
              <a:xfrm>
                <a:off x="10960100" y="3790950"/>
                <a:ext cx="82550" cy="190500"/>
              </a:xfrm>
              <a:prstGeom prst="rect"/>
            </p:spPr>
          </p:pic>
        </mc:Fallback>
      </mc:AlternateContent>
      <mc:AlternateContent xmlns:mc="http://schemas.openxmlformats.org/markup-compatibility/2006" xmlns:p14="http://schemas.microsoft.com/office/powerpoint/2010/main">
        <mc:Choice Requires="p14">
          <p:contentPart r:id="rId1040" p14:bwMode="auto">
            <p14:nvContentPartPr>
              <p14:cNvPr id="524" name="Ink 523"/>
              <p14:cNvContentPartPr/>
              <p14:nvPr/>
            </p14:nvContentPartPr>
            <p14:xfrm>
              <a:off x="10998200" y="4025900"/>
              <a:ext cx="38100" cy="38100"/>
            </p14:xfrm>
          </p:contentPart>
        </mc:Choice>
        <mc:Fallback xmlns="">
          <p:pic>
            <p:nvPicPr>
              <p:cNvPr id="524" name="Ink 523"/>
            </p:nvPicPr>
            <p:blipFill>
              <a:blip r:embed="rId1041"/>
            </p:blipFill>
            <p:spPr>
              <a:xfrm>
                <a:off x="10998200" y="4025900"/>
                <a:ext cx="38100" cy="38100"/>
              </a:xfrm>
              <a:prstGeom prst="rect"/>
            </p:spPr>
          </p:pic>
        </mc:Fallback>
      </mc:AlternateContent>
      <mc:AlternateContent xmlns:mc="http://schemas.openxmlformats.org/markup-compatibility/2006" xmlns:p14="http://schemas.microsoft.com/office/powerpoint/2010/main">
        <mc:Choice Requires="p14">
          <p:contentPart r:id="rId1042" p14:bwMode="auto">
            <p14:nvContentPartPr>
              <p14:cNvPr id="525" name="Ink 524"/>
              <p14:cNvContentPartPr/>
              <p14:nvPr/>
            </p14:nvContentPartPr>
            <p14:xfrm>
              <a:off x="9823450" y="4241800"/>
              <a:ext cx="203200" cy="133350"/>
            </p14:xfrm>
          </p:contentPart>
        </mc:Choice>
        <mc:Fallback xmlns="">
          <p:pic>
            <p:nvPicPr>
              <p:cNvPr id="525" name="Ink 524"/>
            </p:nvPicPr>
            <p:blipFill>
              <a:blip r:embed="rId1043"/>
            </p:blipFill>
            <p:spPr>
              <a:xfrm>
                <a:off x="9823450" y="4241800"/>
                <a:ext cx="203200" cy="133350"/>
              </a:xfrm>
              <a:prstGeom prst="rect"/>
            </p:spPr>
          </p:pic>
        </mc:Fallback>
      </mc:AlternateContent>
      <mc:AlternateContent xmlns:mc="http://schemas.openxmlformats.org/markup-compatibility/2006" xmlns:p14="http://schemas.microsoft.com/office/powerpoint/2010/main">
        <mc:Choice Requires="p14">
          <p:contentPart r:id="rId1044" p14:bwMode="auto">
            <p14:nvContentPartPr>
              <p14:cNvPr id="526" name="Ink 525"/>
              <p14:cNvContentPartPr/>
              <p14:nvPr/>
            </p14:nvContentPartPr>
            <p14:xfrm>
              <a:off x="9925050" y="4260850"/>
              <a:ext cx="101600" cy="114300"/>
            </p14:xfrm>
          </p:contentPart>
        </mc:Choice>
        <mc:Fallback xmlns="">
          <p:pic>
            <p:nvPicPr>
              <p:cNvPr id="526" name="Ink 525"/>
            </p:nvPicPr>
            <p:blipFill>
              <a:blip r:embed="rId1045"/>
            </p:blipFill>
            <p:spPr>
              <a:xfrm>
                <a:off x="9925050" y="4260850"/>
                <a:ext cx="101600" cy="114300"/>
              </a:xfrm>
              <a:prstGeom prst="rect"/>
            </p:spPr>
          </p:pic>
        </mc:Fallback>
      </mc:AlternateContent>
      <mc:AlternateContent xmlns:mc="http://schemas.openxmlformats.org/markup-compatibility/2006" xmlns:p14="http://schemas.microsoft.com/office/powerpoint/2010/main">
        <mc:Choice Requires="p14">
          <p:contentPart r:id="rId1046" p14:bwMode="auto">
            <p14:nvContentPartPr>
              <p14:cNvPr id="527" name="Ink 526"/>
              <p14:cNvContentPartPr/>
              <p14:nvPr/>
            </p14:nvContentPartPr>
            <p14:xfrm>
              <a:off x="10096500" y="4241800"/>
              <a:ext cx="152400" cy="107950"/>
            </p14:xfrm>
          </p:contentPart>
        </mc:Choice>
        <mc:Fallback xmlns="">
          <p:pic>
            <p:nvPicPr>
              <p:cNvPr id="527" name="Ink 526"/>
            </p:nvPicPr>
            <p:blipFill>
              <a:blip r:embed="rId1047"/>
            </p:blipFill>
            <p:spPr>
              <a:xfrm>
                <a:off x="10096500" y="4241800"/>
                <a:ext cx="152400" cy="107950"/>
              </a:xfrm>
              <a:prstGeom prst="rect"/>
            </p:spPr>
          </p:pic>
        </mc:Fallback>
      </mc:AlternateContent>
      <mc:AlternateContent xmlns:mc="http://schemas.openxmlformats.org/markup-compatibility/2006" xmlns:p14="http://schemas.microsoft.com/office/powerpoint/2010/main">
        <mc:Choice Requires="p14">
          <p:contentPart r:id="rId1048" p14:bwMode="auto">
            <p14:nvContentPartPr>
              <p14:cNvPr id="528" name="Ink 527"/>
              <p14:cNvContentPartPr/>
              <p14:nvPr/>
            </p14:nvContentPartPr>
            <p14:xfrm>
              <a:off x="10255250" y="4305300"/>
              <a:ext cx="63500" cy="139700"/>
            </p14:xfrm>
          </p:contentPart>
        </mc:Choice>
        <mc:Fallback xmlns="">
          <p:pic>
            <p:nvPicPr>
              <p:cNvPr id="528" name="Ink 527"/>
            </p:nvPicPr>
            <p:blipFill>
              <a:blip r:embed="rId1049"/>
            </p:blipFill>
            <p:spPr>
              <a:xfrm>
                <a:off x="10255250" y="4305300"/>
                <a:ext cx="63500" cy="139700"/>
              </a:xfrm>
              <a:prstGeom prst="rect"/>
            </p:spPr>
          </p:pic>
        </mc:Fallback>
      </mc:AlternateContent>
      <mc:AlternateContent xmlns:mc="http://schemas.openxmlformats.org/markup-compatibility/2006" xmlns:p14="http://schemas.microsoft.com/office/powerpoint/2010/main">
        <mc:Choice Requires="p14">
          <p:contentPart r:id="rId1050" p14:bwMode="auto">
            <p14:nvContentPartPr>
              <p14:cNvPr id="529" name="Ink 528"/>
              <p14:cNvContentPartPr/>
              <p14:nvPr/>
            </p14:nvContentPartPr>
            <p14:xfrm>
              <a:off x="10306050" y="4235450"/>
              <a:ext cx="19050" cy="19050"/>
            </p14:xfrm>
          </p:contentPart>
        </mc:Choice>
        <mc:Fallback xmlns="">
          <p:pic>
            <p:nvPicPr>
              <p:cNvPr id="529" name="Ink 528"/>
            </p:nvPicPr>
            <p:blipFill>
              <a:blip r:embed="rId1051"/>
            </p:blipFill>
            <p:spPr>
              <a:xfrm>
                <a:off x="10306050" y="4235450"/>
                <a:ext cx="19050" cy="19050"/>
              </a:xfrm>
              <a:prstGeom prst="rect"/>
            </p:spPr>
          </p:pic>
        </mc:Fallback>
      </mc:AlternateContent>
      <mc:AlternateContent xmlns:mc="http://schemas.openxmlformats.org/markup-compatibility/2006" xmlns:p14="http://schemas.microsoft.com/office/powerpoint/2010/main">
        <mc:Choice Requires="p14">
          <p:contentPart r:id="rId1052" p14:bwMode="auto">
            <p14:nvContentPartPr>
              <p14:cNvPr id="530" name="Ink 529"/>
              <p14:cNvContentPartPr/>
              <p14:nvPr/>
            </p14:nvContentPartPr>
            <p14:xfrm>
              <a:off x="10388600" y="4298950"/>
              <a:ext cx="57150" cy="82550"/>
            </p14:xfrm>
          </p:contentPart>
        </mc:Choice>
        <mc:Fallback xmlns="">
          <p:pic>
            <p:nvPicPr>
              <p:cNvPr id="530" name="Ink 529"/>
            </p:nvPicPr>
            <p:blipFill>
              <a:blip r:embed="rId1053"/>
            </p:blipFill>
            <p:spPr>
              <a:xfrm>
                <a:off x="10388600" y="4298950"/>
                <a:ext cx="57150" cy="82550"/>
              </a:xfrm>
              <a:prstGeom prst="rect"/>
            </p:spPr>
          </p:pic>
        </mc:Fallback>
      </mc:AlternateContent>
      <mc:AlternateContent xmlns:mc="http://schemas.openxmlformats.org/markup-compatibility/2006" xmlns:p14="http://schemas.microsoft.com/office/powerpoint/2010/main">
        <mc:Choice Requires="p14">
          <p:contentPart r:id="rId1054" p14:bwMode="auto">
            <p14:nvContentPartPr>
              <p14:cNvPr id="531" name="Ink 530"/>
              <p14:cNvContentPartPr/>
              <p14:nvPr/>
            </p14:nvContentPartPr>
            <p14:xfrm>
              <a:off x="10388600" y="4216400"/>
              <a:ext cx="19050" cy="25400"/>
            </p14:xfrm>
          </p:contentPart>
        </mc:Choice>
        <mc:Fallback xmlns="">
          <p:pic>
            <p:nvPicPr>
              <p:cNvPr id="531" name="Ink 530"/>
            </p:nvPicPr>
            <p:blipFill>
              <a:blip r:embed="rId1055"/>
            </p:blipFill>
            <p:spPr>
              <a:xfrm>
                <a:off x="10388600" y="4216400"/>
                <a:ext cx="19050" cy="25400"/>
              </a:xfrm>
              <a:prstGeom prst="rect"/>
            </p:spPr>
          </p:pic>
        </mc:Fallback>
      </mc:AlternateContent>
      <mc:AlternateContent xmlns:mc="http://schemas.openxmlformats.org/markup-compatibility/2006" xmlns:p14="http://schemas.microsoft.com/office/powerpoint/2010/main">
        <mc:Choice Requires="p14">
          <p:contentPart r:id="rId1056" p14:bwMode="auto">
            <p14:nvContentPartPr>
              <p14:cNvPr id="532" name="Ink 531"/>
              <p14:cNvContentPartPr/>
              <p14:nvPr/>
            </p14:nvContentPartPr>
            <p14:xfrm>
              <a:off x="10648950" y="4305300"/>
              <a:ext cx="76200" cy="6350"/>
            </p14:xfrm>
          </p:contentPart>
        </mc:Choice>
        <mc:Fallback xmlns="">
          <p:pic>
            <p:nvPicPr>
              <p:cNvPr id="532" name="Ink 531"/>
            </p:nvPicPr>
            <p:blipFill>
              <a:blip r:embed="rId1057"/>
            </p:blipFill>
            <p:spPr>
              <a:xfrm>
                <a:off x="10648950" y="4305300"/>
                <a:ext cx="76200" cy="6350"/>
              </a:xfrm>
              <a:prstGeom prst="rect"/>
            </p:spPr>
          </p:pic>
        </mc:Fallback>
      </mc:AlternateContent>
      <mc:AlternateContent xmlns:mc="http://schemas.openxmlformats.org/markup-compatibility/2006" xmlns:p14="http://schemas.microsoft.com/office/powerpoint/2010/main">
        <mc:Choice Requires="p14">
          <p:contentPart r:id="rId1058" p14:bwMode="auto">
            <p14:nvContentPartPr>
              <p14:cNvPr id="533" name="Ink 532"/>
              <p14:cNvContentPartPr/>
              <p14:nvPr/>
            </p14:nvContentPartPr>
            <p14:xfrm>
              <a:off x="10661650" y="4330700"/>
              <a:ext cx="114300" cy="19050"/>
            </p14:xfrm>
          </p:contentPart>
        </mc:Choice>
        <mc:Fallback xmlns="">
          <p:pic>
            <p:nvPicPr>
              <p:cNvPr id="533" name="Ink 532"/>
            </p:nvPicPr>
            <p:blipFill>
              <a:blip r:embed="rId1059"/>
            </p:blipFill>
            <p:spPr>
              <a:xfrm>
                <a:off x="10661650" y="4330700"/>
                <a:ext cx="114300" cy="19050"/>
              </a:xfrm>
              <a:prstGeom prst="rect"/>
            </p:spPr>
          </p:pic>
        </mc:Fallback>
      </mc:AlternateContent>
      <mc:AlternateContent xmlns:mc="http://schemas.openxmlformats.org/markup-compatibility/2006" xmlns:p14="http://schemas.microsoft.com/office/powerpoint/2010/main">
        <mc:Choice Requires="p14">
          <p:contentPart r:id="rId1060" p14:bwMode="auto">
            <p14:nvContentPartPr>
              <p14:cNvPr id="534" name="Ink 533"/>
              <p14:cNvContentPartPr/>
              <p14:nvPr/>
            </p14:nvContentPartPr>
            <p14:xfrm>
              <a:off x="10960100" y="4210050"/>
              <a:ext cx="76200" cy="171450"/>
            </p14:xfrm>
          </p:contentPart>
        </mc:Choice>
        <mc:Fallback xmlns="">
          <p:pic>
            <p:nvPicPr>
              <p:cNvPr id="534" name="Ink 533"/>
            </p:nvPicPr>
            <p:blipFill>
              <a:blip r:embed="rId1061"/>
            </p:blipFill>
            <p:spPr>
              <a:xfrm>
                <a:off x="10960100" y="4210050"/>
                <a:ext cx="76200" cy="171450"/>
              </a:xfrm>
              <a:prstGeom prst="rect"/>
            </p:spPr>
          </p:pic>
        </mc:Fallback>
      </mc:AlternateContent>
      <mc:AlternateContent xmlns:mc="http://schemas.openxmlformats.org/markup-compatibility/2006" xmlns:p14="http://schemas.microsoft.com/office/powerpoint/2010/main">
        <mc:Choice Requires="p14">
          <p:contentPart r:id="rId1062" p14:bwMode="auto">
            <p14:nvContentPartPr>
              <p14:cNvPr id="535" name="Ink 534"/>
              <p14:cNvContentPartPr/>
              <p14:nvPr/>
            </p14:nvContentPartPr>
            <p14:xfrm>
              <a:off x="10966450" y="4425950"/>
              <a:ext cx="31750" cy="31750"/>
            </p14:xfrm>
          </p:contentPart>
        </mc:Choice>
        <mc:Fallback xmlns="">
          <p:pic>
            <p:nvPicPr>
              <p:cNvPr id="535" name="Ink 534"/>
            </p:nvPicPr>
            <p:blipFill>
              <a:blip r:embed="rId1063"/>
            </p:blipFill>
            <p:spPr>
              <a:xfrm>
                <a:off x="10966450" y="4425950"/>
                <a:ext cx="31750" cy="31750"/>
              </a:xfrm>
              <a:prstGeom prst="rect"/>
            </p:spPr>
          </p:pic>
        </mc:Fallback>
      </mc:AlternateContent>
      <mc:AlternateContent xmlns:mc="http://schemas.openxmlformats.org/markup-compatibility/2006" xmlns:p14="http://schemas.microsoft.com/office/powerpoint/2010/main">
        <mc:Choice Requires="p14">
          <p:contentPart r:id="rId1064" p14:bwMode="auto">
            <p14:nvContentPartPr>
              <p14:cNvPr id="536" name="Ink 535"/>
              <p14:cNvContentPartPr/>
              <p14:nvPr/>
            </p14:nvContentPartPr>
            <p14:xfrm>
              <a:off x="9626600" y="3765550"/>
              <a:ext cx="1822450" cy="863600"/>
            </p14:xfrm>
          </p:contentPart>
        </mc:Choice>
        <mc:Fallback xmlns="">
          <p:pic>
            <p:nvPicPr>
              <p:cNvPr id="536" name="Ink 535"/>
            </p:nvPicPr>
            <p:blipFill>
              <a:blip r:embed="rId1065"/>
            </p:blipFill>
            <p:spPr>
              <a:xfrm>
                <a:off x="9626600" y="3765550"/>
                <a:ext cx="1822450" cy="863600"/>
              </a:xfrm>
              <a:prstGeom prst="rect"/>
            </p:spPr>
          </p:pic>
        </mc:Fallback>
      </mc:AlternateContent>
      <mc:AlternateContent xmlns:mc="http://schemas.openxmlformats.org/markup-compatibility/2006" xmlns:p14="http://schemas.microsoft.com/office/powerpoint/2010/main">
        <mc:Choice Requires="p14">
          <p:contentPart r:id="rId1066" p14:bwMode="auto">
            <p14:nvContentPartPr>
              <p14:cNvPr id="537" name="Ink 536"/>
              <p14:cNvContentPartPr/>
              <p14:nvPr/>
            </p14:nvContentPartPr>
            <p14:xfrm>
              <a:off x="11417300" y="3689350"/>
              <a:ext cx="50800" cy="895350"/>
            </p14:xfrm>
          </p:contentPart>
        </mc:Choice>
        <mc:Fallback xmlns="">
          <p:pic>
            <p:nvPicPr>
              <p:cNvPr id="537" name="Ink 536"/>
            </p:nvPicPr>
            <p:blipFill>
              <a:blip r:embed="rId1067"/>
            </p:blipFill>
            <p:spPr>
              <a:xfrm>
                <a:off x="11417300" y="3689350"/>
                <a:ext cx="50800" cy="895350"/>
              </a:xfrm>
              <a:prstGeom prst="rect"/>
            </p:spPr>
          </p:pic>
        </mc:Fallback>
      </mc:AlternateContent>
      <mc:AlternateContent xmlns:mc="http://schemas.openxmlformats.org/markup-compatibility/2006" xmlns:p14="http://schemas.microsoft.com/office/powerpoint/2010/main">
        <mc:Choice Requires="p14">
          <p:contentPart r:id="rId1068" p14:bwMode="auto">
            <p14:nvContentPartPr>
              <p14:cNvPr id="538" name="Ink 537"/>
              <p14:cNvContentPartPr/>
              <p14:nvPr/>
            </p14:nvContentPartPr>
            <p14:xfrm>
              <a:off x="5524500" y="6159500"/>
              <a:ext cx="190500" cy="203200"/>
            </p14:xfrm>
          </p:contentPart>
        </mc:Choice>
        <mc:Fallback xmlns="">
          <p:pic>
            <p:nvPicPr>
              <p:cNvPr id="538" name="Ink 537"/>
            </p:nvPicPr>
            <p:blipFill>
              <a:blip r:embed="rId1069"/>
            </p:blipFill>
            <p:spPr>
              <a:xfrm>
                <a:off x="5524500" y="6159500"/>
                <a:ext cx="190500" cy="203200"/>
              </a:xfrm>
              <a:prstGeom prst="rect"/>
            </p:spPr>
          </p:pic>
        </mc:Fallback>
      </mc:AlternateContent>
      <mc:AlternateContent xmlns:mc="http://schemas.openxmlformats.org/markup-compatibility/2006" xmlns:p14="http://schemas.microsoft.com/office/powerpoint/2010/main">
        <mc:Choice Requires="p14">
          <p:contentPart r:id="rId1070" p14:bwMode="auto">
            <p14:nvContentPartPr>
              <p14:cNvPr id="539" name="Ink 538"/>
              <p14:cNvContentPartPr/>
              <p14:nvPr/>
            </p14:nvContentPartPr>
            <p14:xfrm>
              <a:off x="5524500" y="6153150"/>
              <a:ext cx="260350" cy="234950"/>
            </p14:xfrm>
          </p:contentPart>
        </mc:Choice>
        <mc:Fallback xmlns="">
          <p:pic>
            <p:nvPicPr>
              <p:cNvPr id="539" name="Ink 538"/>
            </p:nvPicPr>
            <p:blipFill>
              <a:blip r:embed="rId1071"/>
            </p:blipFill>
            <p:spPr>
              <a:xfrm>
                <a:off x="5524500" y="6153150"/>
                <a:ext cx="260350" cy="234950"/>
              </a:xfrm>
              <a:prstGeom prst="rect"/>
            </p:spPr>
          </p:pic>
        </mc:Fallback>
      </mc:AlternateContent>
      <mc:AlternateContent xmlns:mc="http://schemas.openxmlformats.org/markup-compatibility/2006" xmlns:p14="http://schemas.microsoft.com/office/powerpoint/2010/main">
        <mc:Choice Requires="p14">
          <p:contentPart r:id="rId1072" p14:bwMode="auto">
            <p14:nvContentPartPr>
              <p14:cNvPr id="540" name="Ink 539"/>
              <p14:cNvContentPartPr/>
              <p14:nvPr/>
            </p14:nvContentPartPr>
            <p14:xfrm>
              <a:off x="6534150" y="2889250"/>
              <a:ext cx="25400" cy="6350"/>
            </p14:xfrm>
          </p:contentPart>
        </mc:Choice>
        <mc:Fallback xmlns="">
          <p:pic>
            <p:nvPicPr>
              <p:cNvPr id="540" name="Ink 539"/>
            </p:nvPicPr>
            <p:blipFill>
              <a:blip r:embed="rId1073"/>
            </p:blipFill>
            <p:spPr>
              <a:xfrm>
                <a:off x="6534150" y="2889250"/>
                <a:ext cx="25400" cy="6350"/>
              </a:xfrm>
              <a:prstGeom prst="rect"/>
            </p:spPr>
          </p:pic>
        </mc:Fallback>
      </mc:AlternateContent>
      <mc:AlternateContent xmlns:mc="http://schemas.openxmlformats.org/markup-compatibility/2006" xmlns:p14="http://schemas.microsoft.com/office/powerpoint/2010/main">
        <mc:Choice Requires="p14">
          <p:contentPart r:id="rId1074" p14:bwMode="auto">
            <p14:nvContentPartPr>
              <p14:cNvPr id="541" name="Ink 540"/>
              <p14:cNvContentPartPr/>
              <p14:nvPr/>
            </p14:nvContentPartPr>
            <p14:xfrm>
              <a:off x="6445250" y="2952750"/>
              <a:ext cx="152400" cy="107950"/>
            </p14:xfrm>
          </p:contentPart>
        </mc:Choice>
        <mc:Fallback xmlns="">
          <p:pic>
            <p:nvPicPr>
              <p:cNvPr id="541" name="Ink 540"/>
            </p:nvPicPr>
            <p:blipFill>
              <a:blip r:embed="rId1075"/>
            </p:blipFill>
            <p:spPr>
              <a:xfrm>
                <a:off x="6445250" y="2952750"/>
                <a:ext cx="152400" cy="107950"/>
              </a:xfrm>
              <a:prstGeom prst="rect"/>
            </p:spPr>
          </p:pic>
        </mc:Fallback>
      </mc:AlternateContent>
      <mc:AlternateContent xmlns:mc="http://schemas.openxmlformats.org/markup-compatibility/2006" xmlns:p14="http://schemas.microsoft.com/office/powerpoint/2010/main">
        <mc:Choice Requires="p14">
          <p:contentPart r:id="rId1076" p14:bwMode="auto">
            <p14:nvContentPartPr>
              <p14:cNvPr id="542" name="Ink 541"/>
              <p14:cNvContentPartPr/>
              <p14:nvPr/>
            </p14:nvContentPartPr>
            <p14:xfrm>
              <a:off x="6432550" y="2933700"/>
              <a:ext cx="209550" cy="133350"/>
            </p14:xfrm>
          </p:contentPart>
        </mc:Choice>
        <mc:Fallback xmlns="">
          <p:pic>
            <p:nvPicPr>
              <p:cNvPr id="542" name="Ink 541"/>
            </p:nvPicPr>
            <p:blipFill>
              <a:blip r:embed="rId1077"/>
            </p:blipFill>
            <p:spPr>
              <a:xfrm>
                <a:off x="6432550" y="2933700"/>
                <a:ext cx="209550" cy="133350"/>
              </a:xfrm>
              <a:prstGeom prst="rect"/>
            </p:spPr>
          </p:pic>
        </mc:Fallback>
      </mc:AlternateContent>
      <mc:AlternateContent xmlns:mc="http://schemas.openxmlformats.org/markup-compatibility/2006" xmlns:p14="http://schemas.microsoft.com/office/powerpoint/2010/main">
        <mc:Choice Requires="p14">
          <p:contentPart r:id="rId1078" p14:bwMode="auto">
            <p14:nvContentPartPr>
              <p14:cNvPr id="543" name="Ink 542"/>
              <p14:cNvContentPartPr/>
              <p14:nvPr/>
            </p14:nvContentPartPr>
            <p14:xfrm>
              <a:off x="6426200" y="3359150"/>
              <a:ext cx="152400" cy="152400"/>
            </p14:xfrm>
          </p:contentPart>
        </mc:Choice>
        <mc:Fallback xmlns="">
          <p:pic>
            <p:nvPicPr>
              <p:cNvPr id="543" name="Ink 542"/>
            </p:nvPicPr>
            <p:blipFill>
              <a:blip r:embed="rId1079"/>
            </p:blipFill>
            <p:spPr>
              <a:xfrm>
                <a:off x="6426200" y="3359150"/>
                <a:ext cx="152400" cy="152400"/>
              </a:xfrm>
              <a:prstGeom prst="rect"/>
            </p:spPr>
          </p:pic>
        </mc:Fallback>
      </mc:AlternateContent>
      <mc:AlternateContent xmlns:mc="http://schemas.openxmlformats.org/markup-compatibility/2006" xmlns:p14="http://schemas.microsoft.com/office/powerpoint/2010/main">
        <mc:Choice Requires="p14">
          <p:contentPart r:id="rId1080" p14:bwMode="auto">
            <p14:nvContentPartPr>
              <p14:cNvPr id="544" name="Ink 543"/>
              <p14:cNvContentPartPr/>
              <p14:nvPr/>
            </p14:nvContentPartPr>
            <p14:xfrm>
              <a:off x="6426200" y="3390900"/>
              <a:ext cx="152400" cy="114300"/>
            </p14:xfrm>
          </p:contentPart>
        </mc:Choice>
        <mc:Fallback xmlns="">
          <p:pic>
            <p:nvPicPr>
              <p:cNvPr id="544" name="Ink 543"/>
            </p:nvPicPr>
            <p:blipFill>
              <a:blip r:embed="rId1081"/>
            </p:blipFill>
            <p:spPr>
              <a:xfrm>
                <a:off x="6426200" y="3390900"/>
                <a:ext cx="152400" cy="114300"/>
              </a:xfrm>
              <a:prstGeom prst="rect"/>
            </p:spPr>
          </p:pic>
        </mc:Fallback>
      </mc:AlternateContent>
      <mc:AlternateContent xmlns:mc="http://schemas.openxmlformats.org/markup-compatibility/2006" xmlns:p14="http://schemas.microsoft.com/office/powerpoint/2010/main">
        <mc:Choice Requires="p14">
          <p:contentPart r:id="rId1082" p14:bwMode="auto">
            <p14:nvContentPartPr>
              <p14:cNvPr id="545" name="Ink 544"/>
              <p14:cNvContentPartPr/>
              <p14:nvPr/>
            </p14:nvContentPartPr>
            <p14:xfrm>
              <a:off x="9220200" y="2832100"/>
              <a:ext cx="158750" cy="139700"/>
            </p14:xfrm>
          </p:contentPart>
        </mc:Choice>
        <mc:Fallback xmlns="">
          <p:pic>
            <p:nvPicPr>
              <p:cNvPr id="545" name="Ink 544"/>
            </p:nvPicPr>
            <p:blipFill>
              <a:blip r:embed="rId1083"/>
            </p:blipFill>
            <p:spPr>
              <a:xfrm>
                <a:off x="9220200" y="2832100"/>
                <a:ext cx="158750" cy="139700"/>
              </a:xfrm>
              <a:prstGeom prst="rect"/>
            </p:spPr>
          </p:pic>
        </mc:Fallback>
      </mc:AlternateContent>
      <mc:AlternateContent xmlns:mc="http://schemas.openxmlformats.org/markup-compatibility/2006" xmlns:p14="http://schemas.microsoft.com/office/powerpoint/2010/main">
        <mc:Choice Requires="p14">
          <p:contentPart r:id="rId1084" p14:bwMode="auto">
            <p14:nvContentPartPr>
              <p14:cNvPr id="546" name="Ink 545"/>
              <p14:cNvContentPartPr/>
              <p14:nvPr/>
            </p14:nvContentPartPr>
            <p14:xfrm>
              <a:off x="9232900" y="2794000"/>
              <a:ext cx="234950" cy="146050"/>
            </p14:xfrm>
          </p:contentPart>
        </mc:Choice>
        <mc:Fallback xmlns="">
          <p:pic>
            <p:nvPicPr>
              <p:cNvPr id="546" name="Ink 545"/>
            </p:nvPicPr>
            <p:blipFill>
              <a:blip r:embed="rId1085"/>
            </p:blipFill>
            <p:spPr>
              <a:xfrm>
                <a:off x="9232900" y="2794000"/>
                <a:ext cx="234950" cy="146050"/>
              </a:xfrm>
              <a:prstGeom prst="rect"/>
            </p:spPr>
          </p:pic>
        </mc:Fallback>
      </mc:AlternateContent>
      <mc:AlternateContent xmlns:mc="http://schemas.openxmlformats.org/markup-compatibility/2006" xmlns:p14="http://schemas.microsoft.com/office/powerpoint/2010/main">
        <mc:Choice Requires="p14">
          <p:contentPart r:id="rId1086" p14:bwMode="auto">
            <p14:nvContentPartPr>
              <p14:cNvPr id="547" name="Ink 546"/>
              <p14:cNvContentPartPr/>
              <p14:nvPr/>
            </p14:nvContentPartPr>
            <p14:xfrm>
              <a:off x="8204200" y="4273550"/>
              <a:ext cx="133350" cy="69850"/>
            </p14:xfrm>
          </p:contentPart>
        </mc:Choice>
        <mc:Fallback xmlns="">
          <p:pic>
            <p:nvPicPr>
              <p:cNvPr id="547" name="Ink 546"/>
            </p:nvPicPr>
            <p:blipFill>
              <a:blip r:embed="rId1087"/>
            </p:blipFill>
            <p:spPr>
              <a:xfrm>
                <a:off x="8204200" y="4273550"/>
                <a:ext cx="133350" cy="69850"/>
              </a:xfrm>
              <a:prstGeom prst="rect"/>
            </p:spPr>
          </p:pic>
        </mc:Fallback>
      </mc:AlternateContent>
      <mc:AlternateContent xmlns:mc="http://schemas.openxmlformats.org/markup-compatibility/2006" xmlns:p14="http://schemas.microsoft.com/office/powerpoint/2010/main">
        <mc:Choice Requires="p14">
          <p:contentPart r:id="rId1088" p14:bwMode="auto">
            <p14:nvContentPartPr>
              <p14:cNvPr id="548" name="Ink 547"/>
              <p14:cNvContentPartPr/>
              <p14:nvPr/>
            </p14:nvContentPartPr>
            <p14:xfrm>
              <a:off x="8210550" y="4254500"/>
              <a:ext cx="190500" cy="76200"/>
            </p14:xfrm>
          </p:contentPart>
        </mc:Choice>
        <mc:Fallback xmlns="">
          <p:pic>
            <p:nvPicPr>
              <p:cNvPr id="548" name="Ink 547"/>
            </p:nvPicPr>
            <p:blipFill>
              <a:blip r:embed="rId1089"/>
            </p:blipFill>
            <p:spPr>
              <a:xfrm>
                <a:off x="8210550" y="4254500"/>
                <a:ext cx="190500" cy="76200"/>
              </a:xfrm>
              <a:prstGeom prst="rect"/>
            </p:spPr>
          </p:pic>
        </mc:Fallback>
      </mc:AlternateContent>
      <mc:AlternateContent xmlns:mc="http://schemas.openxmlformats.org/markup-compatibility/2006" xmlns:p14="http://schemas.microsoft.com/office/powerpoint/2010/main">
        <mc:Choice Requires="p14">
          <p:contentPart r:id="rId1090" p14:bwMode="auto">
            <p14:nvContentPartPr>
              <p14:cNvPr id="549" name="Ink 548"/>
              <p14:cNvContentPartPr/>
              <p14:nvPr/>
            </p14:nvContentPartPr>
            <p14:xfrm>
              <a:off x="3073400" y="1149350"/>
              <a:ext cx="152400" cy="101600"/>
            </p14:xfrm>
          </p:contentPart>
        </mc:Choice>
        <mc:Fallback xmlns="">
          <p:pic>
            <p:nvPicPr>
              <p:cNvPr id="549" name="Ink 548"/>
            </p:nvPicPr>
            <p:blipFill>
              <a:blip r:embed="rId1091"/>
            </p:blipFill>
            <p:spPr>
              <a:xfrm>
                <a:off x="3073400" y="1149350"/>
                <a:ext cx="152400" cy="101600"/>
              </a:xfrm>
              <a:prstGeom prst="rect"/>
            </p:spPr>
          </p:pic>
        </mc:Fallback>
      </mc:AlternateContent>
      <mc:AlternateContent xmlns:mc="http://schemas.openxmlformats.org/markup-compatibility/2006" xmlns:p14="http://schemas.microsoft.com/office/powerpoint/2010/main">
        <mc:Choice Requires="p14">
          <p:contentPart r:id="rId1092" p14:bwMode="auto">
            <p14:nvContentPartPr>
              <p14:cNvPr id="550" name="Ink 549"/>
              <p14:cNvContentPartPr/>
              <p14:nvPr/>
            </p14:nvContentPartPr>
            <p14:xfrm>
              <a:off x="7550150" y="4298950"/>
              <a:ext cx="50800" cy="63500"/>
            </p14:xfrm>
          </p:contentPart>
        </mc:Choice>
        <mc:Fallback xmlns="">
          <p:pic>
            <p:nvPicPr>
              <p:cNvPr id="550" name="Ink 549"/>
            </p:nvPicPr>
            <p:blipFill>
              <a:blip r:embed="rId1093"/>
            </p:blipFill>
            <p:spPr>
              <a:xfrm>
                <a:off x="7550150" y="4298950"/>
                <a:ext cx="50800" cy="63500"/>
              </a:xfrm>
              <a:prstGeom prst="rect"/>
            </p:spPr>
          </p:pic>
        </mc:Fallback>
      </mc:AlternateContent>
      <mc:AlternateContent xmlns:mc="http://schemas.openxmlformats.org/markup-compatibility/2006" xmlns:p14="http://schemas.microsoft.com/office/powerpoint/2010/main">
        <mc:Choice Requires="p14">
          <p:contentPart r:id="rId1094" p14:bwMode="auto">
            <p14:nvContentPartPr>
              <p14:cNvPr id="551" name="Ink 550"/>
              <p14:cNvContentPartPr/>
              <p14:nvPr/>
            </p14:nvContentPartPr>
            <p14:xfrm>
              <a:off x="2984500" y="1441450"/>
              <a:ext cx="6350" cy="25400"/>
            </p14:xfrm>
          </p:contentPart>
        </mc:Choice>
        <mc:Fallback xmlns="">
          <p:pic>
            <p:nvPicPr>
              <p:cNvPr id="551" name="Ink 550"/>
            </p:nvPicPr>
            <p:blipFill>
              <a:blip r:embed="rId1095"/>
            </p:blipFill>
            <p:spPr>
              <a:xfrm>
                <a:off x="2984500" y="1441450"/>
                <a:ext cx="6350" cy="25400"/>
              </a:xfrm>
              <a:prstGeom prst="rect"/>
            </p:spPr>
          </p:pic>
        </mc:Fallback>
      </mc:AlternateContent>
      <mc:AlternateContent xmlns:mc="http://schemas.openxmlformats.org/markup-compatibility/2006" xmlns:p14="http://schemas.microsoft.com/office/powerpoint/2010/main">
        <mc:Choice Requires="p14">
          <p:contentPart r:id="rId1096" p14:bwMode="auto">
            <p14:nvContentPartPr>
              <p14:cNvPr id="552" name="Ink 551"/>
              <p14:cNvContentPartPr/>
              <p14:nvPr/>
            </p14:nvContentPartPr>
            <p14:xfrm>
              <a:off x="2978150" y="1466850"/>
              <a:ext cx="171450" cy="50800"/>
            </p14:xfrm>
          </p:contentPart>
        </mc:Choice>
        <mc:Fallback xmlns="">
          <p:pic>
            <p:nvPicPr>
              <p:cNvPr id="552" name="Ink 551"/>
            </p:nvPicPr>
            <p:blipFill>
              <a:blip r:embed="rId1097"/>
            </p:blipFill>
            <p:spPr>
              <a:xfrm>
                <a:off x="2978150" y="1466850"/>
                <a:ext cx="171450" cy="50800"/>
              </a:xfrm>
              <a:prstGeom prst="rect"/>
            </p:spPr>
          </p:pic>
        </mc:Fallback>
      </mc:AlternateContent>
      <mc:AlternateContent xmlns:mc="http://schemas.openxmlformats.org/markup-compatibility/2006" xmlns:p14="http://schemas.microsoft.com/office/powerpoint/2010/main">
        <mc:Choice Requires="p14">
          <p:contentPart r:id="rId1098" p14:bwMode="auto">
            <p14:nvContentPartPr>
              <p14:cNvPr id="553" name="Ink 552"/>
              <p14:cNvContentPartPr/>
              <p14:nvPr/>
            </p14:nvContentPartPr>
            <p14:xfrm>
              <a:off x="2514600" y="717550"/>
              <a:ext cx="158750" cy="152400"/>
            </p14:xfrm>
          </p:contentPart>
        </mc:Choice>
        <mc:Fallback xmlns="">
          <p:pic>
            <p:nvPicPr>
              <p:cNvPr id="553" name="Ink 552"/>
            </p:nvPicPr>
            <p:blipFill>
              <a:blip r:embed="rId1099"/>
            </p:blipFill>
            <p:spPr>
              <a:xfrm>
                <a:off x="2514600" y="717550"/>
                <a:ext cx="158750" cy="152400"/>
              </a:xfrm>
              <a:prstGeom prst="rect"/>
            </p:spPr>
          </p:pic>
        </mc:Fallback>
      </mc:AlternateContent>
      <mc:AlternateContent xmlns:mc="http://schemas.openxmlformats.org/markup-compatibility/2006" xmlns:p14="http://schemas.microsoft.com/office/powerpoint/2010/main">
        <mc:Choice Requires="p14">
          <p:contentPart r:id="rId1100" p14:bwMode="auto">
            <p14:nvContentPartPr>
              <p14:cNvPr id="554" name="Ink 553"/>
              <p14:cNvContentPartPr/>
              <p14:nvPr/>
            </p14:nvContentPartPr>
            <p14:xfrm>
              <a:off x="6667500" y="2736850"/>
              <a:ext cx="95250" cy="360"/>
            </p14:xfrm>
          </p:contentPart>
        </mc:Choice>
        <mc:Fallback xmlns="">
          <p:pic>
            <p:nvPicPr>
              <p:cNvPr id="554" name="Ink 553"/>
            </p:nvPicPr>
            <p:blipFill>
              <a:blip r:embed="rId1101"/>
            </p:blipFill>
            <p:spPr>
              <a:xfrm>
                <a:off x="6667500" y="2736850"/>
                <a:ext cx="95250" cy="360"/>
              </a:xfrm>
              <a:prstGeom prst="rect"/>
            </p:spPr>
          </p:pic>
        </mc:Fallback>
      </mc:AlternateContent>
      <mc:AlternateContent xmlns:mc="http://schemas.openxmlformats.org/markup-compatibility/2006" xmlns:p14="http://schemas.microsoft.com/office/powerpoint/2010/main">
        <mc:Choice Requires="p14">
          <p:contentPart r:id="rId1102" p14:bwMode="auto">
            <p14:nvContentPartPr>
              <p14:cNvPr id="555" name="Ink 554"/>
              <p14:cNvContentPartPr/>
              <p14:nvPr/>
            </p14:nvContentPartPr>
            <p14:xfrm>
              <a:off x="6654800" y="2730500"/>
              <a:ext cx="101600" cy="6350"/>
            </p14:xfrm>
          </p:contentPart>
        </mc:Choice>
        <mc:Fallback xmlns="">
          <p:pic>
            <p:nvPicPr>
              <p:cNvPr id="555" name="Ink 554"/>
            </p:nvPicPr>
            <p:blipFill>
              <a:blip r:embed="rId1103"/>
            </p:blipFill>
            <p:spPr>
              <a:xfrm>
                <a:off x="6654800" y="2730500"/>
                <a:ext cx="101600" cy="6350"/>
              </a:xfrm>
              <a:prstGeom prst="rect"/>
            </p:spPr>
          </p:pic>
        </mc:Fallback>
      </mc:AlternateContent>
      <mc:AlternateContent xmlns:mc="http://schemas.openxmlformats.org/markup-compatibility/2006" xmlns:p14="http://schemas.microsoft.com/office/powerpoint/2010/main">
        <mc:Choice Requires="p14">
          <p:contentPart r:id="rId1104" p14:bwMode="auto">
            <p14:nvContentPartPr>
              <p14:cNvPr id="556" name="Ink 555"/>
              <p14:cNvContentPartPr/>
              <p14:nvPr/>
            </p14:nvContentPartPr>
            <p14:xfrm>
              <a:off x="3752850" y="1193800"/>
              <a:ext cx="971550" cy="152400"/>
            </p14:xfrm>
          </p:contentPart>
        </mc:Choice>
        <mc:Fallback xmlns="">
          <p:pic>
            <p:nvPicPr>
              <p:cNvPr id="556" name="Ink 555"/>
            </p:nvPicPr>
            <p:blipFill>
              <a:blip r:embed="rId1105"/>
            </p:blipFill>
            <p:spPr>
              <a:xfrm>
                <a:off x="3752850" y="1193800"/>
                <a:ext cx="971550" cy="152400"/>
              </a:xfrm>
              <a:prstGeom prst="rect"/>
            </p:spPr>
          </p:pic>
        </mc:Fallback>
      </mc:AlternateContent>
      <mc:AlternateContent xmlns:mc="http://schemas.openxmlformats.org/markup-compatibility/2006" xmlns:p14="http://schemas.microsoft.com/office/powerpoint/2010/main">
        <mc:Choice Requires="p14">
          <p:contentPart r:id="rId1106" p14:bwMode="auto">
            <p14:nvContentPartPr>
              <p14:cNvPr id="557" name="Ink 556"/>
              <p14:cNvContentPartPr/>
              <p14:nvPr/>
            </p14:nvContentPartPr>
            <p14:xfrm>
              <a:off x="4578350" y="1225550"/>
              <a:ext cx="209550" cy="266700"/>
            </p14:xfrm>
          </p:contentPart>
        </mc:Choice>
        <mc:Fallback xmlns="">
          <p:pic>
            <p:nvPicPr>
              <p:cNvPr id="557" name="Ink 556"/>
            </p:nvPicPr>
            <p:blipFill>
              <a:blip r:embed="rId1107"/>
            </p:blipFill>
            <p:spPr>
              <a:xfrm>
                <a:off x="4578350" y="1225550"/>
                <a:ext cx="209550" cy="266700"/>
              </a:xfrm>
              <a:prstGeom prst="rect"/>
            </p:spPr>
          </p:pic>
        </mc:Fallback>
      </mc:AlternateContent>
      <mc:AlternateContent xmlns:mc="http://schemas.openxmlformats.org/markup-compatibility/2006" xmlns:p14="http://schemas.microsoft.com/office/powerpoint/2010/main">
        <mc:Choice Requires="p14">
          <p:contentPart r:id="rId1108" p14:bwMode="auto">
            <p14:nvContentPartPr>
              <p14:cNvPr id="558" name="Ink 557"/>
              <p14:cNvContentPartPr/>
              <p14:nvPr/>
            </p14:nvContentPartPr>
            <p14:xfrm>
              <a:off x="1276350" y="1085850"/>
              <a:ext cx="1111250" cy="317500"/>
            </p14:xfrm>
          </p:contentPart>
        </mc:Choice>
        <mc:Fallback xmlns="">
          <p:pic>
            <p:nvPicPr>
              <p:cNvPr id="558" name="Ink 557"/>
            </p:nvPicPr>
            <p:blipFill>
              <a:blip r:embed="rId1109"/>
            </p:blipFill>
            <p:spPr>
              <a:xfrm>
                <a:off x="1276350" y="1085850"/>
                <a:ext cx="1111250" cy="317500"/>
              </a:xfrm>
              <a:prstGeom prst="rect"/>
            </p:spPr>
          </p:pic>
        </mc:Fallback>
      </mc:AlternateContent>
      <mc:AlternateContent xmlns:mc="http://schemas.openxmlformats.org/markup-compatibility/2006" xmlns:p14="http://schemas.microsoft.com/office/powerpoint/2010/main">
        <mc:Choice Requires="p14">
          <p:contentPart r:id="rId1110" p14:bwMode="auto">
            <p14:nvContentPartPr>
              <p14:cNvPr id="559" name="Ink 558"/>
              <p14:cNvContentPartPr/>
              <p14:nvPr/>
            </p14:nvContentPartPr>
            <p14:xfrm>
              <a:off x="1212850" y="1238250"/>
              <a:ext cx="298450" cy="304800"/>
            </p14:xfrm>
          </p:contentPart>
        </mc:Choice>
        <mc:Fallback xmlns="">
          <p:pic>
            <p:nvPicPr>
              <p:cNvPr id="559" name="Ink 558"/>
            </p:nvPicPr>
            <p:blipFill>
              <a:blip r:embed="rId1111"/>
            </p:blipFill>
            <p:spPr>
              <a:xfrm>
                <a:off x="1212850" y="1238250"/>
                <a:ext cx="298450" cy="304800"/>
              </a:xfrm>
              <a:prstGeom prst="rect"/>
            </p:spPr>
          </p:pic>
        </mc:Fallback>
      </mc:AlternateContent>
      <mc:AlternateContent xmlns:mc="http://schemas.openxmlformats.org/markup-compatibility/2006" xmlns:p14="http://schemas.microsoft.com/office/powerpoint/2010/main">
        <mc:Choice Requires="p14">
          <p:contentPart r:id="rId1112" p14:bwMode="auto">
            <p14:nvContentPartPr>
              <p14:cNvPr id="560" name="Ink 559"/>
              <p14:cNvContentPartPr/>
              <p14:nvPr/>
            </p14:nvContentPartPr>
            <p14:xfrm>
              <a:off x="5283200" y="5467350"/>
              <a:ext cx="63500" cy="463550"/>
            </p14:xfrm>
          </p:contentPart>
        </mc:Choice>
        <mc:Fallback xmlns="">
          <p:pic>
            <p:nvPicPr>
              <p:cNvPr id="560" name="Ink 559"/>
            </p:nvPicPr>
            <p:blipFill>
              <a:blip r:embed="rId1113"/>
            </p:blipFill>
            <p:spPr>
              <a:xfrm>
                <a:off x="5283200" y="5467350"/>
                <a:ext cx="63500" cy="463550"/>
              </a:xfrm>
              <a:prstGeom prst="rect"/>
            </p:spPr>
          </p:pic>
        </mc:Fallback>
      </mc:AlternateContent>
      <mc:AlternateContent xmlns:mc="http://schemas.openxmlformats.org/markup-compatibility/2006" xmlns:p14="http://schemas.microsoft.com/office/powerpoint/2010/main">
        <mc:Choice Requires="p14">
          <p:contentPart r:id="rId1114" p14:bwMode="auto">
            <p14:nvContentPartPr>
              <p14:cNvPr id="561" name="Ink 560"/>
              <p14:cNvContentPartPr/>
              <p14:nvPr/>
            </p14:nvContentPartPr>
            <p14:xfrm>
              <a:off x="5334000" y="5321300"/>
              <a:ext cx="4286250" cy="171450"/>
            </p14:xfrm>
          </p:contentPart>
        </mc:Choice>
        <mc:Fallback xmlns="">
          <p:pic>
            <p:nvPicPr>
              <p:cNvPr id="561" name="Ink 560"/>
            </p:nvPicPr>
            <p:blipFill>
              <a:blip r:embed="rId1115"/>
            </p:blipFill>
            <p:spPr>
              <a:xfrm>
                <a:off x="5334000" y="5321300"/>
                <a:ext cx="4286250" cy="171450"/>
              </a:xfrm>
              <a:prstGeom prst="rect"/>
            </p:spPr>
          </p:pic>
        </mc:Fallback>
      </mc:AlternateContent>
      <mc:AlternateContent xmlns:mc="http://schemas.openxmlformats.org/markup-compatibility/2006" xmlns:p14="http://schemas.microsoft.com/office/powerpoint/2010/main">
        <mc:Choice Requires="p14">
          <p:contentPart r:id="rId1116" p14:bwMode="auto">
            <p14:nvContentPartPr>
              <p14:cNvPr id="562" name="Ink 561"/>
              <p14:cNvContentPartPr/>
              <p14:nvPr/>
            </p14:nvContentPartPr>
            <p14:xfrm>
              <a:off x="10382250" y="5302250"/>
              <a:ext cx="298450" cy="31750"/>
            </p14:xfrm>
          </p:contentPart>
        </mc:Choice>
        <mc:Fallback xmlns="">
          <p:pic>
            <p:nvPicPr>
              <p:cNvPr id="562" name="Ink 561"/>
            </p:nvPicPr>
            <p:blipFill>
              <a:blip r:embed="rId1117"/>
            </p:blipFill>
            <p:spPr>
              <a:xfrm>
                <a:off x="10382250" y="5302250"/>
                <a:ext cx="298450" cy="31750"/>
              </a:xfrm>
              <a:prstGeom prst="rect"/>
            </p:spPr>
          </p:pic>
        </mc:Fallback>
      </mc:AlternateContent>
      <mc:AlternateContent xmlns:mc="http://schemas.openxmlformats.org/markup-compatibility/2006" xmlns:p14="http://schemas.microsoft.com/office/powerpoint/2010/main">
        <mc:Choice Requires="p14">
          <p:contentPart r:id="rId1118" p14:bwMode="auto">
            <p14:nvContentPartPr>
              <p14:cNvPr id="563" name="Ink 562"/>
              <p14:cNvContentPartPr/>
              <p14:nvPr/>
            </p14:nvContentPartPr>
            <p14:xfrm>
              <a:off x="5365750" y="5270500"/>
              <a:ext cx="5816600" cy="914400"/>
            </p14:xfrm>
          </p:contentPart>
        </mc:Choice>
        <mc:Fallback xmlns="">
          <p:pic>
            <p:nvPicPr>
              <p:cNvPr id="563" name="Ink 562"/>
            </p:nvPicPr>
            <p:blipFill>
              <a:blip r:embed="rId1119"/>
            </p:blipFill>
            <p:spPr>
              <a:xfrm>
                <a:off x="5365750" y="5270500"/>
                <a:ext cx="5816600" cy="914400"/>
              </a:xfrm>
              <a:prstGeom prst="rect"/>
            </p:spPr>
          </p:pic>
        </mc:Fallback>
      </mc:AlternateContent>
      <mc:AlternateContent xmlns:mc="http://schemas.openxmlformats.org/markup-compatibility/2006" xmlns:p14="http://schemas.microsoft.com/office/powerpoint/2010/main">
        <mc:Choice Requires="p14">
          <p:contentPart r:id="rId1120" p14:bwMode="auto">
            <p14:nvContentPartPr>
              <p14:cNvPr id="564" name="Ink 563"/>
              <p14:cNvContentPartPr/>
              <p14:nvPr/>
            </p14:nvContentPartPr>
            <p14:xfrm>
              <a:off x="5524500" y="5886450"/>
              <a:ext cx="577850" cy="101600"/>
            </p14:xfrm>
          </p:contentPart>
        </mc:Choice>
        <mc:Fallback xmlns="">
          <p:pic>
            <p:nvPicPr>
              <p:cNvPr id="564" name="Ink 563"/>
            </p:nvPicPr>
            <p:blipFill>
              <a:blip r:embed="rId1121"/>
            </p:blipFill>
            <p:spPr>
              <a:xfrm>
                <a:off x="5524500" y="5886450"/>
                <a:ext cx="577850" cy="101600"/>
              </a:xfrm>
              <a:prstGeom prst="rect"/>
            </p:spPr>
          </p:pic>
        </mc:Fallback>
      </mc:AlternateContent>
      <mc:AlternateContent xmlns:mc="http://schemas.openxmlformats.org/markup-compatibility/2006" xmlns:p14="http://schemas.microsoft.com/office/powerpoint/2010/main">
        <mc:Choice Requires="p14">
          <p:contentPart r:id="rId1122" p14:bwMode="auto">
            <p14:nvContentPartPr>
              <p14:cNvPr id="565" name="Ink 564"/>
              <p14:cNvContentPartPr/>
              <p14:nvPr/>
            </p14:nvContentPartPr>
            <p14:xfrm>
              <a:off x="5530850" y="5899150"/>
              <a:ext cx="520700" cy="95250"/>
            </p14:xfrm>
          </p:contentPart>
        </mc:Choice>
        <mc:Fallback xmlns="">
          <p:pic>
            <p:nvPicPr>
              <p:cNvPr id="565" name="Ink 564"/>
            </p:nvPicPr>
            <p:blipFill>
              <a:blip r:embed="rId1123"/>
            </p:blipFill>
            <p:spPr>
              <a:xfrm>
                <a:off x="5530850" y="5899150"/>
                <a:ext cx="520700" cy="95250"/>
              </a:xfrm>
              <a:prstGeom prst="rect"/>
            </p:spPr>
          </p:pic>
        </mc:Fallback>
      </mc:AlternateContent>
      <mc:AlternateContent xmlns:mc="http://schemas.openxmlformats.org/markup-compatibility/2006" xmlns:p14="http://schemas.microsoft.com/office/powerpoint/2010/main">
        <mc:Choice Requires="p14">
          <p:contentPart r:id="rId1124" p14:bwMode="auto">
            <p14:nvContentPartPr>
              <p14:cNvPr id="566" name="Ink 565"/>
              <p14:cNvContentPartPr/>
              <p14:nvPr/>
            </p14:nvContentPartPr>
            <p14:xfrm>
              <a:off x="5524500" y="5899150"/>
              <a:ext cx="495300" cy="95250"/>
            </p14:xfrm>
          </p:contentPart>
        </mc:Choice>
        <mc:Fallback xmlns="">
          <p:pic>
            <p:nvPicPr>
              <p:cNvPr id="566" name="Ink 565"/>
            </p:nvPicPr>
            <p:blipFill>
              <a:blip r:embed="rId1125"/>
            </p:blipFill>
            <p:spPr>
              <a:xfrm>
                <a:off x="5524500" y="5899150"/>
                <a:ext cx="495300" cy="95250"/>
              </a:xfrm>
              <a:prstGeom prst="rect"/>
            </p:spPr>
          </p:pic>
        </mc:Fallback>
      </mc:AlternateContent>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Number Placeholder 1"/>
          <p:cNvSpPr>
            <a:spLocks noGrp="true"/>
          </p:cNvSpPr>
          <p:nvPr>
            <p:ph type="sldNum" sz="quarter" idx="12"/>
          </p:nvPr>
        </p:nvSpPr>
        <p:spPr/>
        <p:txBody>
          <a:bodyPr/>
          <a:p>
            <a:fld id="{49AE70B2-8BF9-45C0-BB95-33D1B9D3A854}" type="slidenum">
              <a:rPr lang="zh-CN" altLang="en-US" smtClean="0"/>
            </a:fld>
            <a:endParaRPr lang="zh-CN" altLang="en-US"/>
          </a:p>
        </p:txBody>
      </p:sp>
      <mc:AlternateContent xmlns:mc="http://schemas.openxmlformats.org/markup-compatibility/2006" xmlns:p14="http://schemas.microsoft.com/office/powerpoint/2010/main">
        <mc:Choice Requires="p14">
          <p:contentPart r:id="rId1" p14:bwMode="auto">
            <p14:nvContentPartPr>
              <p14:cNvPr id="3" name="Ink 2"/>
              <p14:cNvContentPartPr/>
              <p14:nvPr/>
            </p14:nvContentPartPr>
            <p14:xfrm>
              <a:off x="647700" y="450850"/>
              <a:ext cx="254000" cy="12700"/>
            </p14:xfrm>
          </p:contentPart>
        </mc:Choice>
        <mc:Fallback xmlns="">
          <p:pic>
            <p:nvPicPr>
              <p:cNvPr id="3" name="Ink 2"/>
            </p:nvPicPr>
            <p:blipFill>
              <a:blip r:embed="rId2"/>
            </p:blipFill>
            <p:spPr>
              <a:xfrm>
                <a:off x="647700" y="450850"/>
                <a:ext cx="254000" cy="12700"/>
              </a:xfrm>
              <a:prstGeom prst="rect"/>
            </p:spPr>
          </p:pic>
        </mc:Fallback>
      </mc:AlternateContent>
      <mc:AlternateContent xmlns:mc="http://schemas.openxmlformats.org/markup-compatibility/2006" xmlns:p14="http://schemas.microsoft.com/office/powerpoint/2010/main">
        <mc:Choice Requires="p14">
          <p:contentPart r:id="rId3" p14:bwMode="auto">
            <p14:nvContentPartPr>
              <p14:cNvPr id="4" name="Ink 3"/>
              <p14:cNvContentPartPr/>
              <p14:nvPr/>
            </p14:nvContentPartPr>
            <p14:xfrm>
              <a:off x="698500" y="527050"/>
              <a:ext cx="228600" cy="25400"/>
            </p14:xfrm>
          </p:contentPart>
        </mc:Choice>
        <mc:Fallback xmlns="">
          <p:pic>
            <p:nvPicPr>
              <p:cNvPr id="4" name="Ink 3"/>
            </p:nvPicPr>
            <p:blipFill>
              <a:blip r:embed="rId4"/>
            </p:blipFill>
            <p:spPr>
              <a:xfrm>
                <a:off x="698500" y="527050"/>
                <a:ext cx="228600" cy="25400"/>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5" name="Ink 4"/>
              <p14:cNvContentPartPr/>
              <p14:nvPr/>
            </p14:nvContentPartPr>
            <p14:xfrm>
              <a:off x="831850" y="393700"/>
              <a:ext cx="158750" cy="247650"/>
            </p14:xfrm>
          </p:contentPart>
        </mc:Choice>
        <mc:Fallback xmlns="">
          <p:pic>
            <p:nvPicPr>
              <p:cNvPr id="5" name="Ink 4"/>
            </p:nvPicPr>
            <p:blipFill>
              <a:blip r:embed="rId6"/>
            </p:blipFill>
            <p:spPr>
              <a:xfrm>
                <a:off x="831850" y="393700"/>
                <a:ext cx="158750" cy="247650"/>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6" name="Ink 5"/>
              <p14:cNvContentPartPr/>
              <p14:nvPr/>
            </p14:nvContentPartPr>
            <p14:xfrm>
              <a:off x="1289050" y="431800"/>
              <a:ext cx="107950" cy="127000"/>
            </p14:xfrm>
          </p:contentPart>
        </mc:Choice>
        <mc:Fallback xmlns="">
          <p:pic>
            <p:nvPicPr>
              <p:cNvPr id="6" name="Ink 5"/>
            </p:nvPicPr>
            <p:blipFill>
              <a:blip r:embed="rId8"/>
            </p:blipFill>
            <p:spPr>
              <a:xfrm>
                <a:off x="1289050" y="431800"/>
                <a:ext cx="107950" cy="127000"/>
              </a:xfrm>
              <a:prstGeom prst="rect"/>
            </p:spPr>
          </p:pic>
        </mc:Fallback>
      </mc:AlternateContent>
      <mc:AlternateContent xmlns:mc="http://schemas.openxmlformats.org/markup-compatibility/2006" xmlns:p14="http://schemas.microsoft.com/office/powerpoint/2010/main">
        <mc:Choice Requires="p14">
          <p:contentPart r:id="rId9" p14:bwMode="auto">
            <p14:nvContentPartPr>
              <p14:cNvPr id="7" name="Ink 6"/>
              <p14:cNvContentPartPr/>
              <p14:nvPr/>
            </p14:nvContentPartPr>
            <p14:xfrm>
              <a:off x="1485900" y="323850"/>
              <a:ext cx="25400" cy="381000"/>
            </p14:xfrm>
          </p:contentPart>
        </mc:Choice>
        <mc:Fallback xmlns="">
          <p:pic>
            <p:nvPicPr>
              <p:cNvPr id="7" name="Ink 6"/>
            </p:nvPicPr>
            <p:blipFill>
              <a:blip r:embed="rId10"/>
            </p:blipFill>
            <p:spPr>
              <a:xfrm>
                <a:off x="1485900" y="323850"/>
                <a:ext cx="25400" cy="381000"/>
              </a:xfrm>
              <a:prstGeom prst="rect"/>
            </p:spPr>
          </p:pic>
        </mc:Fallback>
      </mc:AlternateContent>
      <mc:AlternateContent xmlns:mc="http://schemas.openxmlformats.org/markup-compatibility/2006" xmlns:p14="http://schemas.microsoft.com/office/powerpoint/2010/main">
        <mc:Choice Requires="p14">
          <p:contentPart r:id="rId11" p14:bwMode="auto">
            <p14:nvContentPartPr>
              <p14:cNvPr id="8" name="Ink 7"/>
              <p14:cNvContentPartPr/>
              <p14:nvPr/>
            </p14:nvContentPartPr>
            <p14:xfrm>
              <a:off x="1587500" y="425450"/>
              <a:ext cx="88900" cy="190500"/>
            </p14:xfrm>
          </p:contentPart>
        </mc:Choice>
        <mc:Fallback xmlns="">
          <p:pic>
            <p:nvPicPr>
              <p:cNvPr id="8" name="Ink 7"/>
            </p:nvPicPr>
            <p:blipFill>
              <a:blip r:embed="rId12"/>
            </p:blipFill>
            <p:spPr>
              <a:xfrm>
                <a:off x="1587500" y="425450"/>
                <a:ext cx="88900" cy="190500"/>
              </a:xfrm>
              <a:prstGeom prst="rect"/>
            </p:spPr>
          </p:pic>
        </mc:Fallback>
      </mc:AlternateContent>
      <mc:AlternateContent xmlns:mc="http://schemas.openxmlformats.org/markup-compatibility/2006" xmlns:p14="http://schemas.microsoft.com/office/powerpoint/2010/main">
        <mc:Choice Requires="p14">
          <p:contentPart r:id="rId13" p14:bwMode="auto">
            <p14:nvContentPartPr>
              <p14:cNvPr id="9" name="Ink 8"/>
              <p14:cNvContentPartPr/>
              <p14:nvPr/>
            </p14:nvContentPartPr>
            <p14:xfrm>
              <a:off x="1905000" y="355600"/>
              <a:ext cx="57150" cy="215900"/>
            </p14:xfrm>
          </p:contentPart>
        </mc:Choice>
        <mc:Fallback xmlns="">
          <p:pic>
            <p:nvPicPr>
              <p:cNvPr id="9" name="Ink 8"/>
            </p:nvPicPr>
            <p:blipFill>
              <a:blip r:embed="rId14"/>
            </p:blipFill>
            <p:spPr>
              <a:xfrm>
                <a:off x="1905000" y="355600"/>
                <a:ext cx="57150" cy="215900"/>
              </a:xfrm>
              <a:prstGeom prst="rect"/>
            </p:spPr>
          </p:pic>
        </mc:Fallback>
      </mc:AlternateContent>
      <mc:AlternateContent xmlns:mc="http://schemas.openxmlformats.org/markup-compatibility/2006" xmlns:p14="http://schemas.microsoft.com/office/powerpoint/2010/main">
        <mc:Choice Requires="p14">
          <p:contentPart r:id="rId15" p14:bwMode="auto">
            <p14:nvContentPartPr>
              <p14:cNvPr id="10" name="Ink 9"/>
              <p14:cNvContentPartPr/>
              <p14:nvPr/>
            </p14:nvContentPartPr>
            <p14:xfrm>
              <a:off x="1981200" y="425450"/>
              <a:ext cx="539750" cy="304800"/>
            </p14:xfrm>
          </p:contentPart>
        </mc:Choice>
        <mc:Fallback xmlns="">
          <p:pic>
            <p:nvPicPr>
              <p:cNvPr id="10" name="Ink 9"/>
            </p:nvPicPr>
            <p:blipFill>
              <a:blip r:embed="rId16"/>
            </p:blipFill>
            <p:spPr>
              <a:xfrm>
                <a:off x="1981200" y="425450"/>
                <a:ext cx="539750" cy="304800"/>
              </a:xfrm>
              <a:prstGeom prst="rect"/>
            </p:spPr>
          </p:pic>
        </mc:Fallback>
      </mc:AlternateContent>
      <mc:AlternateContent xmlns:mc="http://schemas.openxmlformats.org/markup-compatibility/2006" xmlns:p14="http://schemas.microsoft.com/office/powerpoint/2010/main">
        <mc:Choice Requires="p14">
          <p:contentPart r:id="rId17" p14:bwMode="auto">
            <p14:nvContentPartPr>
              <p14:cNvPr id="11" name="Ink 10"/>
              <p14:cNvContentPartPr/>
              <p14:nvPr/>
            </p14:nvContentPartPr>
            <p14:xfrm>
              <a:off x="2736850" y="469900"/>
              <a:ext cx="241300" cy="25400"/>
            </p14:xfrm>
          </p:contentPart>
        </mc:Choice>
        <mc:Fallback xmlns="">
          <p:pic>
            <p:nvPicPr>
              <p:cNvPr id="11" name="Ink 10"/>
            </p:nvPicPr>
            <p:blipFill>
              <a:blip r:embed="rId18"/>
            </p:blipFill>
            <p:spPr>
              <a:xfrm>
                <a:off x="2736850" y="469900"/>
                <a:ext cx="241300" cy="25400"/>
              </a:xfrm>
              <a:prstGeom prst="rect"/>
            </p:spPr>
          </p:pic>
        </mc:Fallback>
      </mc:AlternateContent>
      <mc:AlternateContent xmlns:mc="http://schemas.openxmlformats.org/markup-compatibility/2006" xmlns:p14="http://schemas.microsoft.com/office/powerpoint/2010/main">
        <mc:Choice Requires="p14">
          <p:contentPart r:id="rId19" p14:bwMode="auto">
            <p14:nvContentPartPr>
              <p14:cNvPr id="12" name="Ink 11"/>
              <p14:cNvContentPartPr/>
              <p14:nvPr/>
            </p14:nvContentPartPr>
            <p14:xfrm>
              <a:off x="1479550" y="1035050"/>
              <a:ext cx="266700" cy="152400"/>
            </p14:xfrm>
          </p:contentPart>
        </mc:Choice>
        <mc:Fallback xmlns="">
          <p:pic>
            <p:nvPicPr>
              <p:cNvPr id="12" name="Ink 11"/>
            </p:nvPicPr>
            <p:blipFill>
              <a:blip r:embed="rId20"/>
            </p:blipFill>
            <p:spPr>
              <a:xfrm>
                <a:off x="1479550" y="1035050"/>
                <a:ext cx="266700" cy="152400"/>
              </a:xfrm>
              <a:prstGeom prst="rect"/>
            </p:spPr>
          </p:pic>
        </mc:Fallback>
      </mc:AlternateContent>
      <mc:AlternateContent xmlns:mc="http://schemas.openxmlformats.org/markup-compatibility/2006" xmlns:p14="http://schemas.microsoft.com/office/powerpoint/2010/main">
        <mc:Choice Requires="p14">
          <p:contentPart r:id="rId21" p14:bwMode="auto">
            <p14:nvContentPartPr>
              <p14:cNvPr id="13" name="Ink 12"/>
              <p14:cNvContentPartPr/>
              <p14:nvPr/>
            </p14:nvContentPartPr>
            <p14:xfrm>
              <a:off x="1644650" y="1066800"/>
              <a:ext cx="146050" cy="120650"/>
            </p14:xfrm>
          </p:contentPart>
        </mc:Choice>
        <mc:Fallback xmlns="">
          <p:pic>
            <p:nvPicPr>
              <p:cNvPr id="13" name="Ink 12"/>
            </p:nvPicPr>
            <p:blipFill>
              <a:blip r:embed="rId22"/>
            </p:blipFill>
            <p:spPr>
              <a:xfrm>
                <a:off x="1644650" y="1066800"/>
                <a:ext cx="146050" cy="120650"/>
              </a:xfrm>
              <a:prstGeom prst="rect"/>
            </p:spPr>
          </p:pic>
        </mc:Fallback>
      </mc:AlternateContent>
      <mc:AlternateContent xmlns:mc="http://schemas.openxmlformats.org/markup-compatibility/2006" xmlns:p14="http://schemas.microsoft.com/office/powerpoint/2010/main">
        <mc:Choice Requires="p14">
          <p:contentPart r:id="rId23" p14:bwMode="auto">
            <p14:nvContentPartPr>
              <p14:cNvPr id="14" name="Ink 13"/>
              <p14:cNvContentPartPr/>
              <p14:nvPr/>
            </p14:nvContentPartPr>
            <p14:xfrm>
              <a:off x="1924050" y="1016000"/>
              <a:ext cx="190500" cy="133350"/>
            </p14:xfrm>
          </p:contentPart>
        </mc:Choice>
        <mc:Fallback xmlns="">
          <p:pic>
            <p:nvPicPr>
              <p:cNvPr id="14" name="Ink 13"/>
            </p:nvPicPr>
            <p:blipFill>
              <a:blip r:embed="rId24"/>
            </p:blipFill>
            <p:spPr>
              <a:xfrm>
                <a:off x="1924050" y="1016000"/>
                <a:ext cx="190500" cy="133350"/>
              </a:xfrm>
              <a:prstGeom prst="rect"/>
            </p:spPr>
          </p:pic>
        </mc:Fallback>
      </mc:AlternateContent>
      <mc:AlternateContent xmlns:mc="http://schemas.openxmlformats.org/markup-compatibility/2006" xmlns:p14="http://schemas.microsoft.com/office/powerpoint/2010/main">
        <mc:Choice Requires="p14">
          <p:contentPart r:id="rId25" p14:bwMode="auto">
            <p14:nvContentPartPr>
              <p14:cNvPr id="15" name="Ink 14"/>
              <p14:cNvContentPartPr/>
              <p14:nvPr/>
            </p14:nvContentPartPr>
            <p14:xfrm>
              <a:off x="2152650" y="1111250"/>
              <a:ext cx="19050" cy="101600"/>
            </p14:xfrm>
          </p:contentPart>
        </mc:Choice>
        <mc:Fallback xmlns="">
          <p:pic>
            <p:nvPicPr>
              <p:cNvPr id="15" name="Ink 14"/>
            </p:nvPicPr>
            <p:blipFill>
              <a:blip r:embed="rId26"/>
            </p:blipFill>
            <p:spPr>
              <a:xfrm>
                <a:off x="2152650" y="1111250"/>
                <a:ext cx="19050" cy="101600"/>
              </a:xfrm>
              <a:prstGeom prst="rect"/>
            </p:spPr>
          </p:pic>
        </mc:Fallback>
      </mc:AlternateContent>
      <mc:AlternateContent xmlns:mc="http://schemas.openxmlformats.org/markup-compatibility/2006" xmlns:p14="http://schemas.microsoft.com/office/powerpoint/2010/main">
        <mc:Choice Requires="p14">
          <p:contentPart r:id="rId27" p14:bwMode="auto">
            <p14:nvContentPartPr>
              <p14:cNvPr id="16" name="Ink 15"/>
              <p14:cNvContentPartPr/>
              <p14:nvPr/>
            </p14:nvContentPartPr>
            <p14:xfrm>
              <a:off x="2139950" y="1117600"/>
              <a:ext cx="139700" cy="196850"/>
            </p14:xfrm>
          </p:contentPart>
        </mc:Choice>
        <mc:Fallback xmlns="">
          <p:pic>
            <p:nvPicPr>
              <p:cNvPr id="16" name="Ink 15"/>
            </p:nvPicPr>
            <p:blipFill>
              <a:blip r:embed="rId28"/>
            </p:blipFill>
            <p:spPr>
              <a:xfrm>
                <a:off x="2139950" y="1117600"/>
                <a:ext cx="139700" cy="196850"/>
              </a:xfrm>
              <a:prstGeom prst="rect"/>
            </p:spPr>
          </p:pic>
        </mc:Fallback>
      </mc:AlternateContent>
      <mc:AlternateContent xmlns:mc="http://schemas.openxmlformats.org/markup-compatibility/2006" xmlns:p14="http://schemas.microsoft.com/office/powerpoint/2010/main">
        <mc:Choice Requires="p14">
          <p:contentPart r:id="rId29" p14:bwMode="auto">
            <p14:nvContentPartPr>
              <p14:cNvPr id="17" name="Ink 16"/>
              <p14:cNvContentPartPr/>
              <p14:nvPr/>
            </p14:nvContentPartPr>
            <p14:xfrm>
              <a:off x="2266950" y="1079500"/>
              <a:ext cx="12700" cy="6350"/>
            </p14:xfrm>
          </p:contentPart>
        </mc:Choice>
        <mc:Fallback xmlns="">
          <p:pic>
            <p:nvPicPr>
              <p:cNvPr id="17" name="Ink 16"/>
            </p:nvPicPr>
            <p:blipFill>
              <a:blip r:embed="rId30"/>
            </p:blipFill>
            <p:spPr>
              <a:xfrm>
                <a:off x="2266950" y="1079500"/>
                <a:ext cx="12700" cy="6350"/>
              </a:xfrm>
              <a:prstGeom prst="rect"/>
            </p:spPr>
          </p:pic>
        </mc:Fallback>
      </mc:AlternateContent>
      <mc:AlternateContent xmlns:mc="http://schemas.openxmlformats.org/markup-compatibility/2006" xmlns:p14="http://schemas.microsoft.com/office/powerpoint/2010/main">
        <mc:Choice Requires="p14">
          <p:contentPart r:id="rId31" p14:bwMode="auto">
            <p14:nvContentPartPr>
              <p14:cNvPr id="18" name="Ink 17"/>
              <p14:cNvContentPartPr/>
              <p14:nvPr/>
            </p14:nvContentPartPr>
            <p14:xfrm>
              <a:off x="2508250" y="1009650"/>
              <a:ext cx="114300" cy="6350"/>
            </p14:xfrm>
          </p:contentPart>
        </mc:Choice>
        <mc:Fallback xmlns="">
          <p:pic>
            <p:nvPicPr>
              <p:cNvPr id="18" name="Ink 17"/>
            </p:nvPicPr>
            <p:blipFill>
              <a:blip r:embed="rId32"/>
            </p:blipFill>
            <p:spPr>
              <a:xfrm>
                <a:off x="2508250" y="1009650"/>
                <a:ext cx="114300" cy="6350"/>
              </a:xfrm>
              <a:prstGeom prst="rect"/>
            </p:spPr>
          </p:pic>
        </mc:Fallback>
      </mc:AlternateContent>
      <mc:AlternateContent xmlns:mc="http://schemas.openxmlformats.org/markup-compatibility/2006" xmlns:p14="http://schemas.microsoft.com/office/powerpoint/2010/main">
        <mc:Choice Requires="p14">
          <p:contentPart r:id="rId33" p14:bwMode="auto">
            <p14:nvContentPartPr>
              <p14:cNvPr id="19" name="Ink 18"/>
              <p14:cNvContentPartPr/>
              <p14:nvPr/>
            </p14:nvContentPartPr>
            <p14:xfrm>
              <a:off x="2508250" y="1079500"/>
              <a:ext cx="127000" cy="6350"/>
            </p14:xfrm>
          </p:contentPart>
        </mc:Choice>
        <mc:Fallback xmlns="">
          <p:pic>
            <p:nvPicPr>
              <p:cNvPr id="19" name="Ink 18"/>
            </p:nvPicPr>
            <p:blipFill>
              <a:blip r:embed="rId34"/>
            </p:blipFill>
            <p:spPr>
              <a:xfrm>
                <a:off x="2508250" y="1079500"/>
                <a:ext cx="127000" cy="6350"/>
              </a:xfrm>
              <a:prstGeom prst="rect"/>
            </p:spPr>
          </p:pic>
        </mc:Fallback>
      </mc:AlternateContent>
      <mc:AlternateContent xmlns:mc="http://schemas.openxmlformats.org/markup-compatibility/2006" xmlns:p14="http://schemas.microsoft.com/office/powerpoint/2010/main">
        <mc:Choice Requires="p14">
          <p:contentPart r:id="rId35" p14:bwMode="auto">
            <p14:nvContentPartPr>
              <p14:cNvPr id="20" name="Ink 19"/>
              <p14:cNvContentPartPr/>
              <p14:nvPr/>
            </p14:nvContentPartPr>
            <p14:xfrm>
              <a:off x="2863850" y="1003300"/>
              <a:ext cx="196850" cy="19050"/>
            </p14:xfrm>
          </p:contentPart>
        </mc:Choice>
        <mc:Fallback xmlns="">
          <p:pic>
            <p:nvPicPr>
              <p:cNvPr id="20" name="Ink 19"/>
            </p:nvPicPr>
            <p:blipFill>
              <a:blip r:embed="rId36"/>
            </p:blipFill>
            <p:spPr>
              <a:xfrm>
                <a:off x="2863850" y="1003300"/>
                <a:ext cx="196850" cy="19050"/>
              </a:xfrm>
              <a:prstGeom prst="rect"/>
            </p:spPr>
          </p:pic>
        </mc:Fallback>
      </mc:AlternateContent>
      <mc:AlternateContent xmlns:mc="http://schemas.openxmlformats.org/markup-compatibility/2006" xmlns:p14="http://schemas.microsoft.com/office/powerpoint/2010/main">
        <mc:Choice Requires="p14">
          <p:contentPart r:id="rId37" p14:bwMode="auto">
            <p14:nvContentPartPr>
              <p14:cNvPr id="21" name="Ink 20"/>
              <p14:cNvContentPartPr/>
              <p14:nvPr/>
            </p14:nvContentPartPr>
            <p14:xfrm>
              <a:off x="3194050" y="933450"/>
              <a:ext cx="285750" cy="292100"/>
            </p14:xfrm>
          </p:contentPart>
        </mc:Choice>
        <mc:Fallback xmlns="">
          <p:pic>
            <p:nvPicPr>
              <p:cNvPr id="21" name="Ink 20"/>
            </p:nvPicPr>
            <p:blipFill>
              <a:blip r:embed="rId38"/>
            </p:blipFill>
            <p:spPr>
              <a:xfrm>
                <a:off x="3194050" y="933450"/>
                <a:ext cx="285750" cy="292100"/>
              </a:xfrm>
              <a:prstGeom prst="rect"/>
            </p:spPr>
          </p:pic>
        </mc:Fallback>
      </mc:AlternateContent>
      <mc:AlternateContent xmlns:mc="http://schemas.openxmlformats.org/markup-compatibility/2006" xmlns:p14="http://schemas.microsoft.com/office/powerpoint/2010/main">
        <mc:Choice Requires="p14">
          <p:contentPart r:id="rId39" p14:bwMode="auto">
            <p14:nvContentPartPr>
              <p14:cNvPr id="22" name="Ink 21"/>
              <p14:cNvContentPartPr/>
              <p14:nvPr/>
            </p14:nvContentPartPr>
            <p14:xfrm>
              <a:off x="3746500" y="793750"/>
              <a:ext cx="127000" cy="190500"/>
            </p14:xfrm>
          </p:contentPart>
        </mc:Choice>
        <mc:Fallback xmlns="">
          <p:pic>
            <p:nvPicPr>
              <p:cNvPr id="22" name="Ink 21"/>
            </p:nvPicPr>
            <p:blipFill>
              <a:blip r:embed="rId40"/>
            </p:blipFill>
            <p:spPr>
              <a:xfrm>
                <a:off x="3746500" y="793750"/>
                <a:ext cx="127000" cy="190500"/>
              </a:xfrm>
              <a:prstGeom prst="rect"/>
            </p:spPr>
          </p:pic>
        </mc:Fallback>
      </mc:AlternateContent>
      <mc:AlternateContent xmlns:mc="http://schemas.openxmlformats.org/markup-compatibility/2006" xmlns:p14="http://schemas.microsoft.com/office/powerpoint/2010/main">
        <mc:Choice Requires="p14">
          <p:contentPart r:id="rId41" p14:bwMode="auto">
            <p14:nvContentPartPr>
              <p14:cNvPr id="23" name="Ink 22"/>
              <p14:cNvContentPartPr/>
              <p14:nvPr/>
            </p14:nvContentPartPr>
            <p14:xfrm>
              <a:off x="3994150" y="800100"/>
              <a:ext cx="107950" cy="171450"/>
            </p14:xfrm>
          </p:contentPart>
        </mc:Choice>
        <mc:Fallback xmlns="">
          <p:pic>
            <p:nvPicPr>
              <p:cNvPr id="23" name="Ink 22"/>
            </p:nvPicPr>
            <p:blipFill>
              <a:blip r:embed="rId42"/>
            </p:blipFill>
            <p:spPr>
              <a:xfrm>
                <a:off x="3994150" y="800100"/>
                <a:ext cx="107950" cy="171450"/>
              </a:xfrm>
              <a:prstGeom prst="rect"/>
            </p:spPr>
          </p:pic>
        </mc:Fallback>
      </mc:AlternateContent>
      <mc:AlternateContent xmlns:mc="http://schemas.openxmlformats.org/markup-compatibility/2006" xmlns:p14="http://schemas.microsoft.com/office/powerpoint/2010/main">
        <mc:Choice Requires="p14">
          <p:contentPart r:id="rId43" p14:bwMode="auto">
            <p14:nvContentPartPr>
              <p14:cNvPr id="24" name="Ink 23"/>
              <p14:cNvContentPartPr/>
              <p14:nvPr/>
            </p14:nvContentPartPr>
            <p14:xfrm>
              <a:off x="4032250" y="857250"/>
              <a:ext cx="63500" cy="31750"/>
            </p14:xfrm>
          </p:contentPart>
        </mc:Choice>
        <mc:Fallback xmlns="">
          <p:pic>
            <p:nvPicPr>
              <p:cNvPr id="24" name="Ink 23"/>
            </p:nvPicPr>
            <p:blipFill>
              <a:blip r:embed="rId44"/>
            </p:blipFill>
            <p:spPr>
              <a:xfrm>
                <a:off x="4032250" y="857250"/>
                <a:ext cx="63500" cy="31750"/>
              </a:xfrm>
              <a:prstGeom prst="rect"/>
            </p:spPr>
          </p:pic>
        </mc:Fallback>
      </mc:AlternateContent>
      <mc:AlternateContent xmlns:mc="http://schemas.openxmlformats.org/markup-compatibility/2006" xmlns:p14="http://schemas.microsoft.com/office/powerpoint/2010/main">
        <mc:Choice Requires="p14">
          <p:contentPart r:id="rId45" p14:bwMode="auto">
            <p14:nvContentPartPr>
              <p14:cNvPr id="25" name="Ink 24"/>
              <p14:cNvContentPartPr/>
              <p14:nvPr/>
            </p14:nvContentPartPr>
            <p14:xfrm>
              <a:off x="4032250" y="787400"/>
              <a:ext cx="95250" cy="19050"/>
            </p14:xfrm>
          </p:contentPart>
        </mc:Choice>
        <mc:Fallback xmlns="">
          <p:pic>
            <p:nvPicPr>
              <p:cNvPr id="25" name="Ink 24"/>
            </p:nvPicPr>
            <p:blipFill>
              <a:blip r:embed="rId46"/>
            </p:blipFill>
            <p:spPr>
              <a:xfrm>
                <a:off x="4032250" y="787400"/>
                <a:ext cx="95250" cy="19050"/>
              </a:xfrm>
              <a:prstGeom prst="rect"/>
            </p:spPr>
          </p:pic>
        </mc:Fallback>
      </mc:AlternateContent>
      <mc:AlternateContent xmlns:mc="http://schemas.openxmlformats.org/markup-compatibility/2006" xmlns:p14="http://schemas.microsoft.com/office/powerpoint/2010/main">
        <mc:Choice Requires="p14">
          <p:contentPart r:id="rId47" p14:bwMode="auto">
            <p14:nvContentPartPr>
              <p14:cNvPr id="26" name="Ink 25"/>
              <p14:cNvContentPartPr/>
              <p14:nvPr/>
            </p14:nvContentPartPr>
            <p14:xfrm>
              <a:off x="3683000" y="1022350"/>
              <a:ext cx="647700" cy="12700"/>
            </p14:xfrm>
          </p:contentPart>
        </mc:Choice>
        <mc:Fallback xmlns="">
          <p:pic>
            <p:nvPicPr>
              <p:cNvPr id="26" name="Ink 25"/>
            </p:nvPicPr>
            <p:blipFill>
              <a:blip r:embed="rId48"/>
            </p:blipFill>
            <p:spPr>
              <a:xfrm>
                <a:off x="3683000" y="1022350"/>
                <a:ext cx="647700" cy="12700"/>
              </a:xfrm>
              <a:prstGeom prst="rect"/>
            </p:spPr>
          </p:pic>
        </mc:Fallback>
      </mc:AlternateContent>
      <mc:AlternateContent xmlns:mc="http://schemas.openxmlformats.org/markup-compatibility/2006" xmlns:p14="http://schemas.microsoft.com/office/powerpoint/2010/main">
        <mc:Choice Requires="p14">
          <p:contentPart r:id="rId49" p14:bwMode="auto">
            <p14:nvContentPartPr>
              <p14:cNvPr id="27" name="Ink 26"/>
              <p14:cNvContentPartPr/>
              <p14:nvPr/>
            </p14:nvContentPartPr>
            <p14:xfrm>
              <a:off x="3790950" y="1104900"/>
              <a:ext cx="165100" cy="158750"/>
            </p14:xfrm>
          </p:contentPart>
        </mc:Choice>
        <mc:Fallback xmlns="">
          <p:pic>
            <p:nvPicPr>
              <p:cNvPr id="27" name="Ink 26"/>
            </p:nvPicPr>
            <p:blipFill>
              <a:blip r:embed="rId50"/>
            </p:blipFill>
            <p:spPr>
              <a:xfrm>
                <a:off x="3790950" y="1104900"/>
                <a:ext cx="165100" cy="158750"/>
              </a:xfrm>
              <a:prstGeom prst="rect"/>
            </p:spPr>
          </p:pic>
        </mc:Fallback>
      </mc:AlternateContent>
      <mc:AlternateContent xmlns:mc="http://schemas.openxmlformats.org/markup-compatibility/2006" xmlns:p14="http://schemas.microsoft.com/office/powerpoint/2010/main">
        <mc:Choice Requires="p14">
          <p:contentPart r:id="rId51" p14:bwMode="auto">
            <p14:nvContentPartPr>
              <p14:cNvPr id="28" name="Ink 27"/>
              <p14:cNvContentPartPr/>
              <p14:nvPr/>
            </p14:nvContentPartPr>
            <p14:xfrm>
              <a:off x="4013200" y="1117600"/>
              <a:ext cx="171450" cy="127000"/>
            </p14:xfrm>
          </p:contentPart>
        </mc:Choice>
        <mc:Fallback xmlns="">
          <p:pic>
            <p:nvPicPr>
              <p:cNvPr id="28" name="Ink 27"/>
            </p:nvPicPr>
            <p:blipFill>
              <a:blip r:embed="rId52"/>
            </p:blipFill>
            <p:spPr>
              <a:xfrm>
                <a:off x="4013200" y="1117600"/>
                <a:ext cx="171450" cy="127000"/>
              </a:xfrm>
              <a:prstGeom prst="rect"/>
            </p:spPr>
          </p:pic>
        </mc:Fallback>
      </mc:AlternateContent>
      <mc:AlternateContent xmlns:mc="http://schemas.openxmlformats.org/markup-compatibility/2006" xmlns:p14="http://schemas.microsoft.com/office/powerpoint/2010/main">
        <mc:Choice Requires="p14">
          <p:contentPart r:id="rId53" p14:bwMode="auto">
            <p14:nvContentPartPr>
              <p14:cNvPr id="29" name="Ink 28"/>
              <p14:cNvContentPartPr/>
              <p14:nvPr/>
            </p14:nvContentPartPr>
            <p14:xfrm>
              <a:off x="4235450" y="1174750"/>
              <a:ext cx="19050" cy="114300"/>
            </p14:xfrm>
          </p:contentPart>
        </mc:Choice>
        <mc:Fallback xmlns="">
          <p:pic>
            <p:nvPicPr>
              <p:cNvPr id="29" name="Ink 28"/>
            </p:nvPicPr>
            <p:blipFill>
              <a:blip r:embed="rId54"/>
            </p:blipFill>
            <p:spPr>
              <a:xfrm>
                <a:off x="4235450" y="1174750"/>
                <a:ext cx="19050" cy="114300"/>
              </a:xfrm>
              <a:prstGeom prst="rect"/>
            </p:spPr>
          </p:pic>
        </mc:Fallback>
      </mc:AlternateContent>
      <mc:AlternateContent xmlns:mc="http://schemas.openxmlformats.org/markup-compatibility/2006" xmlns:p14="http://schemas.microsoft.com/office/powerpoint/2010/main">
        <mc:Choice Requires="p14">
          <p:contentPart r:id="rId55" p14:bwMode="auto">
            <p14:nvContentPartPr>
              <p14:cNvPr id="30" name="Ink 29"/>
              <p14:cNvContentPartPr/>
              <p14:nvPr/>
            </p14:nvContentPartPr>
            <p14:xfrm>
              <a:off x="4235450" y="1200150"/>
              <a:ext cx="127000" cy="146050"/>
            </p14:xfrm>
          </p:contentPart>
        </mc:Choice>
        <mc:Fallback xmlns="">
          <p:pic>
            <p:nvPicPr>
              <p:cNvPr id="30" name="Ink 29"/>
            </p:nvPicPr>
            <p:blipFill>
              <a:blip r:embed="rId56"/>
            </p:blipFill>
            <p:spPr>
              <a:xfrm>
                <a:off x="4235450" y="1200150"/>
                <a:ext cx="127000" cy="146050"/>
              </a:xfrm>
              <a:prstGeom prst="rect"/>
            </p:spPr>
          </p:pic>
        </mc:Fallback>
      </mc:AlternateContent>
      <mc:AlternateContent xmlns:mc="http://schemas.openxmlformats.org/markup-compatibility/2006" xmlns:p14="http://schemas.microsoft.com/office/powerpoint/2010/main">
        <mc:Choice Requires="p14">
          <p:contentPart r:id="rId57" p14:bwMode="auto">
            <p14:nvContentPartPr>
              <p14:cNvPr id="31" name="Ink 30"/>
              <p14:cNvContentPartPr/>
              <p14:nvPr/>
            </p14:nvContentPartPr>
            <p14:xfrm>
              <a:off x="4356100" y="1123950"/>
              <a:ext cx="31750" cy="6350"/>
            </p14:xfrm>
          </p:contentPart>
        </mc:Choice>
        <mc:Fallback xmlns="">
          <p:pic>
            <p:nvPicPr>
              <p:cNvPr id="31" name="Ink 30"/>
            </p:nvPicPr>
            <p:blipFill>
              <a:blip r:embed="rId58"/>
            </p:blipFill>
            <p:spPr>
              <a:xfrm>
                <a:off x="4356100" y="1123950"/>
                <a:ext cx="31750" cy="6350"/>
              </a:xfrm>
              <a:prstGeom prst="rect"/>
            </p:spPr>
          </p:pic>
        </mc:Fallback>
      </mc:AlternateContent>
      <mc:AlternateContent xmlns:mc="http://schemas.openxmlformats.org/markup-compatibility/2006" xmlns:p14="http://schemas.microsoft.com/office/powerpoint/2010/main">
        <mc:Choice Requires="p14">
          <p:contentPart r:id="rId59" p14:bwMode="auto">
            <p14:nvContentPartPr>
              <p14:cNvPr id="32" name="Ink 31"/>
              <p14:cNvContentPartPr/>
              <p14:nvPr/>
            </p14:nvContentPartPr>
            <p14:xfrm>
              <a:off x="4718050" y="946150"/>
              <a:ext cx="330200" cy="12700"/>
            </p14:xfrm>
          </p:contentPart>
        </mc:Choice>
        <mc:Fallback xmlns="">
          <p:pic>
            <p:nvPicPr>
              <p:cNvPr id="32" name="Ink 31"/>
            </p:nvPicPr>
            <p:blipFill>
              <a:blip r:embed="rId60"/>
            </p:blipFill>
            <p:spPr>
              <a:xfrm>
                <a:off x="4718050" y="946150"/>
                <a:ext cx="330200" cy="12700"/>
              </a:xfrm>
              <a:prstGeom prst="rect"/>
            </p:spPr>
          </p:pic>
        </mc:Fallback>
      </mc:AlternateContent>
      <mc:AlternateContent xmlns:mc="http://schemas.openxmlformats.org/markup-compatibility/2006" xmlns:p14="http://schemas.microsoft.com/office/powerpoint/2010/main">
        <mc:Choice Requires="p14">
          <p:contentPart r:id="rId61" p14:bwMode="auto">
            <p14:nvContentPartPr>
              <p14:cNvPr id="33" name="Ink 32"/>
              <p14:cNvContentPartPr/>
              <p14:nvPr/>
            </p14:nvContentPartPr>
            <p14:xfrm>
              <a:off x="5276850" y="876300"/>
              <a:ext cx="19050" cy="127000"/>
            </p14:xfrm>
          </p:contentPart>
        </mc:Choice>
        <mc:Fallback xmlns="">
          <p:pic>
            <p:nvPicPr>
              <p:cNvPr id="33" name="Ink 32"/>
            </p:nvPicPr>
            <p:blipFill>
              <a:blip r:embed="rId62"/>
            </p:blipFill>
            <p:spPr>
              <a:xfrm>
                <a:off x="5276850" y="876300"/>
                <a:ext cx="19050" cy="127000"/>
              </a:xfrm>
              <a:prstGeom prst="rect"/>
            </p:spPr>
          </p:pic>
        </mc:Fallback>
      </mc:AlternateContent>
      <mc:AlternateContent xmlns:mc="http://schemas.openxmlformats.org/markup-compatibility/2006" xmlns:p14="http://schemas.microsoft.com/office/powerpoint/2010/main">
        <mc:Choice Requires="p14">
          <p:contentPart r:id="rId63" p14:bwMode="auto">
            <p14:nvContentPartPr>
              <p14:cNvPr id="34" name="Ink 33"/>
              <p14:cNvContentPartPr/>
              <p14:nvPr/>
            </p14:nvContentPartPr>
            <p14:xfrm>
              <a:off x="5181600" y="793750"/>
              <a:ext cx="234950" cy="228600"/>
            </p14:xfrm>
          </p:contentPart>
        </mc:Choice>
        <mc:Fallback xmlns="">
          <p:pic>
            <p:nvPicPr>
              <p:cNvPr id="34" name="Ink 33"/>
            </p:nvPicPr>
            <p:blipFill>
              <a:blip r:embed="rId64"/>
            </p:blipFill>
            <p:spPr>
              <a:xfrm>
                <a:off x="5181600" y="793750"/>
                <a:ext cx="234950" cy="228600"/>
              </a:xfrm>
              <a:prstGeom prst="rect"/>
            </p:spPr>
          </p:pic>
        </mc:Fallback>
      </mc:AlternateContent>
      <mc:AlternateContent xmlns:mc="http://schemas.openxmlformats.org/markup-compatibility/2006" xmlns:p14="http://schemas.microsoft.com/office/powerpoint/2010/main">
        <mc:Choice Requires="p14">
          <p:contentPart r:id="rId65" p14:bwMode="auto">
            <p14:nvContentPartPr>
              <p14:cNvPr id="35" name="Ink 34"/>
              <p14:cNvContentPartPr/>
              <p14:nvPr/>
            </p14:nvContentPartPr>
            <p14:xfrm>
              <a:off x="3282950" y="641350"/>
              <a:ext cx="44450" cy="177800"/>
            </p14:xfrm>
          </p:contentPart>
        </mc:Choice>
        <mc:Fallback xmlns="">
          <p:pic>
            <p:nvPicPr>
              <p:cNvPr id="35" name="Ink 34"/>
            </p:nvPicPr>
            <p:blipFill>
              <a:blip r:embed="rId66"/>
            </p:blipFill>
            <p:spPr>
              <a:xfrm>
                <a:off x="3282950" y="641350"/>
                <a:ext cx="44450" cy="177800"/>
              </a:xfrm>
              <a:prstGeom prst="rect"/>
            </p:spPr>
          </p:pic>
        </mc:Fallback>
      </mc:AlternateContent>
      <mc:AlternateContent xmlns:mc="http://schemas.openxmlformats.org/markup-compatibility/2006" xmlns:p14="http://schemas.microsoft.com/office/powerpoint/2010/main">
        <mc:Choice Requires="p14">
          <p:contentPart r:id="rId67" p14:bwMode="auto">
            <p14:nvContentPartPr>
              <p14:cNvPr id="36" name="Ink 35"/>
              <p14:cNvContentPartPr/>
              <p14:nvPr/>
            </p14:nvContentPartPr>
            <p14:xfrm>
              <a:off x="3232150" y="654050"/>
              <a:ext cx="133350" cy="69850"/>
            </p14:xfrm>
          </p:contentPart>
        </mc:Choice>
        <mc:Fallback xmlns="">
          <p:pic>
            <p:nvPicPr>
              <p:cNvPr id="36" name="Ink 35"/>
            </p:nvPicPr>
            <p:blipFill>
              <a:blip r:embed="rId68"/>
            </p:blipFill>
            <p:spPr>
              <a:xfrm>
                <a:off x="3232150" y="654050"/>
                <a:ext cx="133350" cy="69850"/>
              </a:xfrm>
              <a:prstGeom prst="rect"/>
            </p:spPr>
          </p:pic>
        </mc:Fallback>
      </mc:AlternateContent>
      <mc:AlternateContent xmlns:mc="http://schemas.openxmlformats.org/markup-compatibility/2006" xmlns:p14="http://schemas.microsoft.com/office/powerpoint/2010/main">
        <mc:Choice Requires="p14">
          <p:contentPart r:id="rId69" p14:bwMode="auto">
            <p14:nvContentPartPr>
              <p14:cNvPr id="37" name="Ink 36"/>
              <p14:cNvContentPartPr/>
              <p14:nvPr/>
            </p14:nvContentPartPr>
            <p14:xfrm>
              <a:off x="3257550" y="330200"/>
              <a:ext cx="38100" cy="177800"/>
            </p14:xfrm>
          </p:contentPart>
        </mc:Choice>
        <mc:Fallback xmlns="">
          <p:pic>
            <p:nvPicPr>
              <p:cNvPr id="37" name="Ink 36"/>
            </p:nvPicPr>
            <p:blipFill>
              <a:blip r:embed="rId70"/>
            </p:blipFill>
            <p:spPr>
              <a:xfrm>
                <a:off x="3257550" y="330200"/>
                <a:ext cx="38100" cy="177800"/>
              </a:xfrm>
              <a:prstGeom prst="rect"/>
            </p:spPr>
          </p:pic>
        </mc:Fallback>
      </mc:AlternateContent>
      <mc:AlternateContent xmlns:mc="http://schemas.openxmlformats.org/markup-compatibility/2006" xmlns:p14="http://schemas.microsoft.com/office/powerpoint/2010/main">
        <mc:Choice Requires="p14">
          <p:contentPart r:id="rId71" p14:bwMode="auto">
            <p14:nvContentPartPr>
              <p14:cNvPr id="38" name="Ink 37"/>
              <p14:cNvContentPartPr/>
              <p14:nvPr/>
            </p14:nvContentPartPr>
            <p14:xfrm>
              <a:off x="3302000" y="368300"/>
              <a:ext cx="260350" cy="114300"/>
            </p14:xfrm>
          </p:contentPart>
        </mc:Choice>
        <mc:Fallback xmlns="">
          <p:pic>
            <p:nvPicPr>
              <p:cNvPr id="38" name="Ink 37"/>
            </p:nvPicPr>
            <p:blipFill>
              <a:blip r:embed="rId72"/>
            </p:blipFill>
            <p:spPr>
              <a:xfrm>
                <a:off x="3302000" y="368300"/>
                <a:ext cx="260350" cy="114300"/>
              </a:xfrm>
              <a:prstGeom prst="rect"/>
            </p:spPr>
          </p:pic>
        </mc:Fallback>
      </mc:AlternateContent>
      <mc:AlternateContent xmlns:mc="http://schemas.openxmlformats.org/markup-compatibility/2006" xmlns:p14="http://schemas.microsoft.com/office/powerpoint/2010/main">
        <mc:Choice Requires="p14">
          <p:contentPart r:id="rId73" p14:bwMode="auto">
            <p14:nvContentPartPr>
              <p14:cNvPr id="39" name="Ink 38"/>
              <p14:cNvContentPartPr/>
              <p14:nvPr/>
            </p14:nvContentPartPr>
            <p14:xfrm>
              <a:off x="3594100" y="381000"/>
              <a:ext cx="107950" cy="82550"/>
            </p14:xfrm>
          </p:contentPart>
        </mc:Choice>
        <mc:Fallback xmlns="">
          <p:pic>
            <p:nvPicPr>
              <p:cNvPr id="39" name="Ink 38"/>
            </p:nvPicPr>
            <p:blipFill>
              <a:blip r:embed="rId74"/>
            </p:blipFill>
            <p:spPr>
              <a:xfrm>
                <a:off x="3594100" y="381000"/>
                <a:ext cx="107950" cy="82550"/>
              </a:xfrm>
              <a:prstGeom prst="rect"/>
            </p:spPr>
          </p:pic>
        </mc:Fallback>
      </mc:AlternateContent>
      <mc:AlternateContent xmlns:mc="http://schemas.openxmlformats.org/markup-compatibility/2006" xmlns:p14="http://schemas.microsoft.com/office/powerpoint/2010/main">
        <mc:Choice Requires="p14">
          <p:contentPart r:id="rId75" p14:bwMode="auto">
            <p14:nvContentPartPr>
              <p14:cNvPr id="40" name="Ink 39"/>
              <p14:cNvContentPartPr/>
              <p14:nvPr/>
            </p14:nvContentPartPr>
            <p14:xfrm>
              <a:off x="3746500" y="323850"/>
              <a:ext cx="12700" cy="12700"/>
            </p14:xfrm>
          </p:contentPart>
        </mc:Choice>
        <mc:Fallback xmlns="">
          <p:pic>
            <p:nvPicPr>
              <p:cNvPr id="40" name="Ink 39"/>
            </p:nvPicPr>
            <p:blipFill>
              <a:blip r:embed="rId76"/>
            </p:blipFill>
            <p:spPr>
              <a:xfrm>
                <a:off x="3746500" y="323850"/>
                <a:ext cx="12700" cy="12700"/>
              </a:xfrm>
              <a:prstGeom prst="rect"/>
            </p:spPr>
          </p:pic>
        </mc:Fallback>
      </mc:AlternateContent>
      <mc:AlternateContent xmlns:mc="http://schemas.openxmlformats.org/markup-compatibility/2006" xmlns:p14="http://schemas.microsoft.com/office/powerpoint/2010/main">
        <mc:Choice Requires="p14">
          <p:contentPart r:id="rId77" p14:bwMode="auto">
            <p14:nvContentPartPr>
              <p14:cNvPr id="41" name="Ink 40"/>
              <p14:cNvContentPartPr/>
              <p14:nvPr/>
            </p14:nvContentPartPr>
            <p14:xfrm>
              <a:off x="3784600" y="393700"/>
              <a:ext cx="101600" cy="158750"/>
            </p14:xfrm>
          </p:contentPart>
        </mc:Choice>
        <mc:Fallback xmlns="">
          <p:pic>
            <p:nvPicPr>
              <p:cNvPr id="41" name="Ink 40"/>
            </p:nvPicPr>
            <p:blipFill>
              <a:blip r:embed="rId78"/>
            </p:blipFill>
            <p:spPr>
              <a:xfrm>
                <a:off x="3784600" y="393700"/>
                <a:ext cx="101600" cy="158750"/>
              </a:xfrm>
              <a:prstGeom prst="rect"/>
            </p:spPr>
          </p:pic>
        </mc:Fallback>
      </mc:AlternateContent>
      <mc:AlternateContent xmlns:mc="http://schemas.openxmlformats.org/markup-compatibility/2006" xmlns:p14="http://schemas.microsoft.com/office/powerpoint/2010/main">
        <mc:Choice Requires="p14">
          <p:contentPart r:id="rId79" p14:bwMode="auto">
            <p14:nvContentPartPr>
              <p14:cNvPr id="42" name="Ink 41"/>
              <p14:cNvContentPartPr/>
              <p14:nvPr/>
            </p14:nvContentPartPr>
            <p14:xfrm>
              <a:off x="3898900" y="311150"/>
              <a:ext cx="247650" cy="171450"/>
            </p14:xfrm>
          </p:contentPart>
        </mc:Choice>
        <mc:Fallback xmlns="">
          <p:pic>
            <p:nvPicPr>
              <p:cNvPr id="42" name="Ink 41"/>
            </p:nvPicPr>
            <p:blipFill>
              <a:blip r:embed="rId80"/>
            </p:blipFill>
            <p:spPr>
              <a:xfrm>
                <a:off x="3898900" y="311150"/>
                <a:ext cx="247650" cy="171450"/>
              </a:xfrm>
              <a:prstGeom prst="rect"/>
            </p:spPr>
          </p:pic>
        </mc:Fallback>
      </mc:AlternateContent>
      <mc:AlternateContent xmlns:mc="http://schemas.openxmlformats.org/markup-compatibility/2006" xmlns:p14="http://schemas.microsoft.com/office/powerpoint/2010/main">
        <mc:Choice Requires="p14">
          <p:contentPart r:id="rId81" p14:bwMode="auto">
            <p14:nvContentPartPr>
              <p14:cNvPr id="43" name="Ink 42"/>
              <p14:cNvContentPartPr/>
              <p14:nvPr/>
            </p14:nvContentPartPr>
            <p14:xfrm>
              <a:off x="3987800" y="368300"/>
              <a:ext cx="152400" cy="6350"/>
            </p14:xfrm>
          </p:contentPart>
        </mc:Choice>
        <mc:Fallback xmlns="">
          <p:pic>
            <p:nvPicPr>
              <p:cNvPr id="43" name="Ink 42"/>
            </p:nvPicPr>
            <p:blipFill>
              <a:blip r:embed="rId82"/>
            </p:blipFill>
            <p:spPr>
              <a:xfrm>
                <a:off x="3987800" y="368300"/>
                <a:ext cx="152400" cy="6350"/>
              </a:xfrm>
              <a:prstGeom prst="rect"/>
            </p:spPr>
          </p:pic>
        </mc:Fallback>
      </mc:AlternateContent>
      <mc:AlternateContent xmlns:mc="http://schemas.openxmlformats.org/markup-compatibility/2006" xmlns:p14="http://schemas.microsoft.com/office/powerpoint/2010/main">
        <mc:Choice Requires="p14">
          <p:contentPart r:id="rId83" p14:bwMode="auto">
            <p14:nvContentPartPr>
              <p14:cNvPr id="44" name="Ink 43"/>
              <p14:cNvContentPartPr/>
              <p14:nvPr/>
            </p14:nvContentPartPr>
            <p14:xfrm>
              <a:off x="946150" y="1638300"/>
              <a:ext cx="171450" cy="196850"/>
            </p14:xfrm>
          </p:contentPart>
        </mc:Choice>
        <mc:Fallback xmlns="">
          <p:pic>
            <p:nvPicPr>
              <p:cNvPr id="44" name="Ink 43"/>
            </p:nvPicPr>
            <p:blipFill>
              <a:blip r:embed="rId84"/>
            </p:blipFill>
            <p:spPr>
              <a:xfrm>
                <a:off x="946150" y="1638300"/>
                <a:ext cx="171450" cy="196850"/>
              </a:xfrm>
              <a:prstGeom prst="rect"/>
            </p:spPr>
          </p:pic>
        </mc:Fallback>
      </mc:AlternateContent>
      <mc:AlternateContent xmlns:mc="http://schemas.openxmlformats.org/markup-compatibility/2006" xmlns:p14="http://schemas.microsoft.com/office/powerpoint/2010/main">
        <mc:Choice Requires="p14">
          <p:contentPart r:id="rId85" p14:bwMode="auto">
            <p14:nvContentPartPr>
              <p14:cNvPr id="45" name="Ink 44"/>
              <p14:cNvContentPartPr/>
              <p14:nvPr/>
            </p14:nvContentPartPr>
            <p14:xfrm>
              <a:off x="1174750" y="1657350"/>
              <a:ext cx="285750" cy="146050"/>
            </p14:xfrm>
          </p:contentPart>
        </mc:Choice>
        <mc:Fallback xmlns="">
          <p:pic>
            <p:nvPicPr>
              <p:cNvPr id="45" name="Ink 44"/>
            </p:nvPicPr>
            <p:blipFill>
              <a:blip r:embed="rId86"/>
            </p:blipFill>
            <p:spPr>
              <a:xfrm>
                <a:off x="1174750" y="1657350"/>
                <a:ext cx="285750" cy="146050"/>
              </a:xfrm>
              <a:prstGeom prst="rect"/>
            </p:spPr>
          </p:pic>
        </mc:Fallback>
      </mc:AlternateContent>
      <mc:AlternateContent xmlns:mc="http://schemas.openxmlformats.org/markup-compatibility/2006" xmlns:p14="http://schemas.microsoft.com/office/powerpoint/2010/main">
        <mc:Choice Requires="p14">
          <p:contentPart r:id="rId87" p14:bwMode="auto">
            <p14:nvContentPartPr>
              <p14:cNvPr id="46" name="Ink 45"/>
              <p14:cNvContentPartPr/>
              <p14:nvPr/>
            </p14:nvContentPartPr>
            <p14:xfrm>
              <a:off x="1206500" y="2006600"/>
              <a:ext cx="177800" cy="190500"/>
            </p14:xfrm>
          </p:contentPart>
        </mc:Choice>
        <mc:Fallback xmlns="">
          <p:pic>
            <p:nvPicPr>
              <p:cNvPr id="46" name="Ink 45"/>
            </p:nvPicPr>
            <p:blipFill>
              <a:blip r:embed="rId88"/>
            </p:blipFill>
            <p:spPr>
              <a:xfrm>
                <a:off x="1206500" y="2006600"/>
                <a:ext cx="177800" cy="190500"/>
              </a:xfrm>
              <a:prstGeom prst="rect"/>
            </p:spPr>
          </p:pic>
        </mc:Fallback>
      </mc:AlternateContent>
      <mc:AlternateContent xmlns:mc="http://schemas.openxmlformats.org/markup-compatibility/2006" xmlns:p14="http://schemas.microsoft.com/office/powerpoint/2010/main">
        <mc:Choice Requires="p14">
          <p:contentPart r:id="rId89" p14:bwMode="auto">
            <p14:nvContentPartPr>
              <p14:cNvPr id="47" name="Ink 46"/>
              <p14:cNvContentPartPr/>
              <p14:nvPr/>
            </p14:nvContentPartPr>
            <p14:xfrm>
              <a:off x="1422400" y="2032000"/>
              <a:ext cx="127000" cy="165100"/>
            </p14:xfrm>
          </p:contentPart>
        </mc:Choice>
        <mc:Fallback xmlns="">
          <p:pic>
            <p:nvPicPr>
              <p:cNvPr id="47" name="Ink 46"/>
            </p:nvPicPr>
            <p:blipFill>
              <a:blip r:embed="rId90"/>
            </p:blipFill>
            <p:spPr>
              <a:xfrm>
                <a:off x="1422400" y="2032000"/>
                <a:ext cx="127000" cy="165100"/>
              </a:xfrm>
              <a:prstGeom prst="rect"/>
            </p:spPr>
          </p:pic>
        </mc:Fallback>
      </mc:AlternateContent>
      <mc:AlternateContent xmlns:mc="http://schemas.openxmlformats.org/markup-compatibility/2006" xmlns:p14="http://schemas.microsoft.com/office/powerpoint/2010/main">
        <mc:Choice Requires="p14">
          <p:contentPart r:id="rId91" p14:bwMode="auto">
            <p14:nvContentPartPr>
              <p14:cNvPr id="48" name="Ink 47"/>
              <p14:cNvContentPartPr/>
              <p14:nvPr/>
            </p14:nvContentPartPr>
            <p14:xfrm>
              <a:off x="1466850" y="2057400"/>
              <a:ext cx="63500" cy="38100"/>
            </p14:xfrm>
          </p:contentPart>
        </mc:Choice>
        <mc:Fallback xmlns="">
          <p:pic>
            <p:nvPicPr>
              <p:cNvPr id="48" name="Ink 47"/>
            </p:nvPicPr>
            <p:blipFill>
              <a:blip r:embed="rId92"/>
            </p:blipFill>
            <p:spPr>
              <a:xfrm>
                <a:off x="1466850" y="2057400"/>
                <a:ext cx="63500" cy="38100"/>
              </a:xfrm>
              <a:prstGeom prst="rect"/>
            </p:spPr>
          </p:pic>
        </mc:Fallback>
      </mc:AlternateContent>
      <mc:AlternateContent xmlns:mc="http://schemas.openxmlformats.org/markup-compatibility/2006" xmlns:p14="http://schemas.microsoft.com/office/powerpoint/2010/main">
        <mc:Choice Requires="p14">
          <p:contentPart r:id="rId93" p14:bwMode="auto">
            <p14:nvContentPartPr>
              <p14:cNvPr id="49" name="Ink 48"/>
              <p14:cNvContentPartPr/>
              <p14:nvPr/>
            </p14:nvContentPartPr>
            <p14:xfrm>
              <a:off x="1435100" y="2006600"/>
              <a:ext cx="107950" cy="19050"/>
            </p14:xfrm>
          </p:contentPart>
        </mc:Choice>
        <mc:Fallback xmlns="">
          <p:pic>
            <p:nvPicPr>
              <p:cNvPr id="49" name="Ink 48"/>
            </p:nvPicPr>
            <p:blipFill>
              <a:blip r:embed="rId94"/>
            </p:blipFill>
            <p:spPr>
              <a:xfrm>
                <a:off x="1435100" y="2006600"/>
                <a:ext cx="107950" cy="19050"/>
              </a:xfrm>
              <a:prstGeom prst="rect"/>
            </p:spPr>
          </p:pic>
        </mc:Fallback>
      </mc:AlternateContent>
      <mc:AlternateContent xmlns:mc="http://schemas.openxmlformats.org/markup-compatibility/2006" xmlns:p14="http://schemas.microsoft.com/office/powerpoint/2010/main">
        <mc:Choice Requires="p14">
          <p:contentPart r:id="rId95" p14:bwMode="auto">
            <p14:nvContentPartPr>
              <p14:cNvPr id="50" name="Ink 49"/>
              <p14:cNvContentPartPr/>
              <p14:nvPr/>
            </p14:nvContentPartPr>
            <p14:xfrm>
              <a:off x="965200" y="2317750"/>
              <a:ext cx="946150" cy="25400"/>
            </p14:xfrm>
          </p:contentPart>
        </mc:Choice>
        <mc:Fallback xmlns="">
          <p:pic>
            <p:nvPicPr>
              <p:cNvPr id="50" name="Ink 49"/>
            </p:nvPicPr>
            <p:blipFill>
              <a:blip r:embed="rId96"/>
            </p:blipFill>
            <p:spPr>
              <a:xfrm>
                <a:off x="965200" y="2317750"/>
                <a:ext cx="946150" cy="25400"/>
              </a:xfrm>
              <a:prstGeom prst="rect"/>
            </p:spPr>
          </p:pic>
        </mc:Fallback>
      </mc:AlternateContent>
      <mc:AlternateContent xmlns:mc="http://schemas.openxmlformats.org/markup-compatibility/2006" xmlns:p14="http://schemas.microsoft.com/office/powerpoint/2010/main">
        <mc:Choice Requires="p14">
          <p:contentPart r:id="rId97" p14:bwMode="auto">
            <p14:nvContentPartPr>
              <p14:cNvPr id="51" name="Ink 50"/>
              <p14:cNvContentPartPr/>
              <p14:nvPr/>
            </p14:nvContentPartPr>
            <p14:xfrm>
              <a:off x="1168400" y="2489200"/>
              <a:ext cx="171450" cy="196850"/>
            </p14:xfrm>
          </p:contentPart>
        </mc:Choice>
        <mc:Fallback xmlns="">
          <p:pic>
            <p:nvPicPr>
              <p:cNvPr id="51" name="Ink 50"/>
            </p:nvPicPr>
            <p:blipFill>
              <a:blip r:embed="rId98"/>
            </p:blipFill>
            <p:spPr>
              <a:xfrm>
                <a:off x="1168400" y="2489200"/>
                <a:ext cx="171450" cy="196850"/>
              </a:xfrm>
              <a:prstGeom prst="rect"/>
            </p:spPr>
          </p:pic>
        </mc:Fallback>
      </mc:AlternateContent>
      <mc:AlternateContent xmlns:mc="http://schemas.openxmlformats.org/markup-compatibility/2006" xmlns:p14="http://schemas.microsoft.com/office/powerpoint/2010/main">
        <mc:Choice Requires="p14">
          <p:contentPart r:id="rId99" p14:bwMode="auto">
            <p14:nvContentPartPr>
              <p14:cNvPr id="52" name="Ink 51"/>
              <p14:cNvContentPartPr/>
              <p14:nvPr/>
            </p14:nvContentPartPr>
            <p14:xfrm>
              <a:off x="1422400" y="2495550"/>
              <a:ext cx="177800" cy="146050"/>
            </p14:xfrm>
          </p:contentPart>
        </mc:Choice>
        <mc:Fallback xmlns="">
          <p:pic>
            <p:nvPicPr>
              <p:cNvPr id="52" name="Ink 51"/>
            </p:nvPicPr>
            <p:blipFill>
              <a:blip r:embed="rId100"/>
            </p:blipFill>
            <p:spPr>
              <a:xfrm>
                <a:off x="1422400" y="2495550"/>
                <a:ext cx="177800" cy="146050"/>
              </a:xfrm>
              <a:prstGeom prst="rect"/>
            </p:spPr>
          </p:pic>
        </mc:Fallback>
      </mc:AlternateContent>
      <mc:AlternateContent xmlns:mc="http://schemas.openxmlformats.org/markup-compatibility/2006" xmlns:p14="http://schemas.microsoft.com/office/powerpoint/2010/main">
        <mc:Choice Requires="p14">
          <p:contentPart r:id="rId101" p14:bwMode="auto">
            <p14:nvContentPartPr>
              <p14:cNvPr id="53" name="Ink 52"/>
              <p14:cNvContentPartPr/>
              <p14:nvPr/>
            </p14:nvContentPartPr>
            <p14:xfrm>
              <a:off x="1644650" y="2584450"/>
              <a:ext cx="19050" cy="107950"/>
            </p14:xfrm>
          </p:contentPart>
        </mc:Choice>
        <mc:Fallback xmlns="">
          <p:pic>
            <p:nvPicPr>
              <p:cNvPr id="53" name="Ink 52"/>
            </p:nvPicPr>
            <p:blipFill>
              <a:blip r:embed="rId102"/>
            </p:blipFill>
            <p:spPr>
              <a:xfrm>
                <a:off x="1644650" y="2584450"/>
                <a:ext cx="19050" cy="107950"/>
              </a:xfrm>
              <a:prstGeom prst="rect"/>
            </p:spPr>
          </p:pic>
        </mc:Fallback>
      </mc:AlternateContent>
      <mc:AlternateContent xmlns:mc="http://schemas.openxmlformats.org/markup-compatibility/2006" xmlns:p14="http://schemas.microsoft.com/office/powerpoint/2010/main">
        <mc:Choice Requires="p14">
          <p:contentPart r:id="rId103" p14:bwMode="auto">
            <p14:nvContentPartPr>
              <p14:cNvPr id="54" name="Ink 53"/>
              <p14:cNvContentPartPr/>
              <p14:nvPr/>
            </p14:nvContentPartPr>
            <p14:xfrm>
              <a:off x="1651000" y="2609850"/>
              <a:ext cx="127000" cy="158750"/>
            </p14:xfrm>
          </p:contentPart>
        </mc:Choice>
        <mc:Fallback xmlns="">
          <p:pic>
            <p:nvPicPr>
              <p:cNvPr id="54" name="Ink 53"/>
            </p:nvPicPr>
            <p:blipFill>
              <a:blip r:embed="rId104"/>
            </p:blipFill>
            <p:spPr>
              <a:xfrm>
                <a:off x="1651000" y="2609850"/>
                <a:ext cx="127000" cy="158750"/>
              </a:xfrm>
              <a:prstGeom prst="rect"/>
            </p:spPr>
          </p:pic>
        </mc:Fallback>
      </mc:AlternateContent>
      <mc:AlternateContent xmlns:mc="http://schemas.openxmlformats.org/markup-compatibility/2006" xmlns:p14="http://schemas.microsoft.com/office/powerpoint/2010/main">
        <mc:Choice Requires="p14">
          <p:contentPart r:id="rId105" p14:bwMode="auto">
            <p14:nvContentPartPr>
              <p14:cNvPr id="55" name="Ink 54"/>
              <p14:cNvContentPartPr/>
              <p14:nvPr/>
            </p14:nvContentPartPr>
            <p14:xfrm>
              <a:off x="1771650" y="2559050"/>
              <a:ext cx="12700" cy="6350"/>
            </p14:xfrm>
          </p:contentPart>
        </mc:Choice>
        <mc:Fallback xmlns="">
          <p:pic>
            <p:nvPicPr>
              <p:cNvPr id="55" name="Ink 54"/>
            </p:nvPicPr>
            <p:blipFill>
              <a:blip r:embed="rId106"/>
            </p:blipFill>
            <p:spPr>
              <a:xfrm>
                <a:off x="1771650" y="2559050"/>
                <a:ext cx="12700" cy="6350"/>
              </a:xfrm>
              <a:prstGeom prst="rect"/>
            </p:spPr>
          </p:pic>
        </mc:Fallback>
      </mc:AlternateContent>
      <mc:AlternateContent xmlns:mc="http://schemas.openxmlformats.org/markup-compatibility/2006" xmlns:p14="http://schemas.microsoft.com/office/powerpoint/2010/main">
        <mc:Choice Requires="p14">
          <p:contentPart r:id="rId107" p14:bwMode="auto">
            <p14:nvContentPartPr>
              <p14:cNvPr id="56" name="Ink 55"/>
              <p14:cNvContentPartPr/>
              <p14:nvPr/>
            </p14:nvContentPartPr>
            <p14:xfrm>
              <a:off x="2012950" y="2266950"/>
              <a:ext cx="107950" cy="6350"/>
            </p14:xfrm>
          </p:contentPart>
        </mc:Choice>
        <mc:Fallback xmlns="">
          <p:pic>
            <p:nvPicPr>
              <p:cNvPr id="56" name="Ink 55"/>
            </p:nvPicPr>
            <p:blipFill>
              <a:blip r:embed="rId108"/>
            </p:blipFill>
            <p:spPr>
              <a:xfrm>
                <a:off x="2012950" y="2266950"/>
                <a:ext cx="107950" cy="6350"/>
              </a:xfrm>
              <a:prstGeom prst="rect"/>
            </p:spPr>
          </p:pic>
        </mc:Fallback>
      </mc:AlternateContent>
      <mc:AlternateContent xmlns:mc="http://schemas.openxmlformats.org/markup-compatibility/2006" xmlns:p14="http://schemas.microsoft.com/office/powerpoint/2010/main">
        <mc:Choice Requires="p14">
          <p:contentPart r:id="rId109" p14:bwMode="auto">
            <p14:nvContentPartPr>
              <p14:cNvPr id="57" name="Ink 56"/>
              <p14:cNvContentPartPr/>
              <p14:nvPr/>
            </p14:nvContentPartPr>
            <p14:xfrm>
              <a:off x="2019300" y="2343150"/>
              <a:ext cx="139700" cy="6350"/>
            </p14:xfrm>
          </p:contentPart>
        </mc:Choice>
        <mc:Fallback xmlns="">
          <p:pic>
            <p:nvPicPr>
              <p:cNvPr id="57" name="Ink 56"/>
            </p:nvPicPr>
            <p:blipFill>
              <a:blip r:embed="rId110"/>
            </p:blipFill>
            <p:spPr>
              <a:xfrm>
                <a:off x="2019300" y="2343150"/>
                <a:ext cx="139700" cy="6350"/>
              </a:xfrm>
              <a:prstGeom prst="rect"/>
            </p:spPr>
          </p:pic>
        </mc:Fallback>
      </mc:AlternateContent>
      <mc:AlternateContent xmlns:mc="http://schemas.openxmlformats.org/markup-compatibility/2006" xmlns:p14="http://schemas.microsoft.com/office/powerpoint/2010/main">
        <mc:Choice Requires="p14">
          <p:contentPart r:id="rId111" p14:bwMode="auto">
            <p14:nvContentPartPr>
              <p14:cNvPr id="58" name="Ink 57"/>
              <p14:cNvContentPartPr/>
              <p14:nvPr/>
            </p14:nvContentPartPr>
            <p14:xfrm>
              <a:off x="2565400" y="1974850"/>
              <a:ext cx="152400" cy="165100"/>
            </p14:xfrm>
          </p:contentPart>
        </mc:Choice>
        <mc:Fallback xmlns="">
          <p:pic>
            <p:nvPicPr>
              <p:cNvPr id="58" name="Ink 57"/>
            </p:nvPicPr>
            <p:blipFill>
              <a:blip r:embed="rId112"/>
            </p:blipFill>
            <p:spPr>
              <a:xfrm>
                <a:off x="2565400" y="1974850"/>
                <a:ext cx="152400" cy="165100"/>
              </a:xfrm>
              <a:prstGeom prst="rect"/>
            </p:spPr>
          </p:pic>
        </mc:Fallback>
      </mc:AlternateContent>
      <mc:AlternateContent xmlns:mc="http://schemas.openxmlformats.org/markup-compatibility/2006" xmlns:p14="http://schemas.microsoft.com/office/powerpoint/2010/main">
        <mc:Choice Requires="p14">
          <p:contentPart r:id="rId113" p14:bwMode="auto">
            <p14:nvContentPartPr>
              <p14:cNvPr id="59" name="Ink 58"/>
              <p14:cNvContentPartPr/>
              <p14:nvPr/>
            </p14:nvContentPartPr>
            <p14:xfrm>
              <a:off x="2774950" y="1987550"/>
              <a:ext cx="88900" cy="146050"/>
            </p14:xfrm>
          </p:contentPart>
        </mc:Choice>
        <mc:Fallback xmlns="">
          <p:pic>
            <p:nvPicPr>
              <p:cNvPr id="59" name="Ink 58"/>
            </p:nvPicPr>
            <p:blipFill>
              <a:blip r:embed="rId114"/>
            </p:blipFill>
            <p:spPr>
              <a:xfrm>
                <a:off x="2774950" y="1987550"/>
                <a:ext cx="88900" cy="146050"/>
              </a:xfrm>
              <a:prstGeom prst="rect"/>
            </p:spPr>
          </p:pic>
        </mc:Fallback>
      </mc:AlternateContent>
      <mc:AlternateContent xmlns:mc="http://schemas.openxmlformats.org/markup-compatibility/2006" xmlns:p14="http://schemas.microsoft.com/office/powerpoint/2010/main">
        <mc:Choice Requires="p14">
          <p:contentPart r:id="rId115" p14:bwMode="auto">
            <p14:nvContentPartPr>
              <p14:cNvPr id="60" name="Ink 59"/>
              <p14:cNvContentPartPr/>
              <p14:nvPr/>
            </p14:nvContentPartPr>
            <p14:xfrm>
              <a:off x="2800350" y="2019300"/>
              <a:ext cx="63500" cy="38100"/>
            </p14:xfrm>
          </p:contentPart>
        </mc:Choice>
        <mc:Fallback xmlns="">
          <p:pic>
            <p:nvPicPr>
              <p:cNvPr id="60" name="Ink 59"/>
            </p:nvPicPr>
            <p:blipFill>
              <a:blip r:embed="rId116"/>
            </p:blipFill>
            <p:spPr>
              <a:xfrm>
                <a:off x="2800350" y="2019300"/>
                <a:ext cx="63500" cy="38100"/>
              </a:xfrm>
              <a:prstGeom prst="rect"/>
            </p:spPr>
          </p:pic>
        </mc:Fallback>
      </mc:AlternateContent>
      <mc:AlternateContent xmlns:mc="http://schemas.openxmlformats.org/markup-compatibility/2006" xmlns:p14="http://schemas.microsoft.com/office/powerpoint/2010/main">
        <mc:Choice Requires="p14">
          <p:contentPart r:id="rId117" p14:bwMode="auto">
            <p14:nvContentPartPr>
              <p14:cNvPr id="61" name="Ink 60"/>
              <p14:cNvContentPartPr/>
              <p14:nvPr/>
            </p14:nvContentPartPr>
            <p14:xfrm>
              <a:off x="2794000" y="1981200"/>
              <a:ext cx="76200" cy="6350"/>
            </p14:xfrm>
          </p:contentPart>
        </mc:Choice>
        <mc:Fallback xmlns="">
          <p:pic>
            <p:nvPicPr>
              <p:cNvPr id="61" name="Ink 60"/>
            </p:nvPicPr>
            <p:blipFill>
              <a:blip r:embed="rId118"/>
            </p:blipFill>
            <p:spPr>
              <a:xfrm>
                <a:off x="2794000" y="1981200"/>
                <a:ext cx="76200" cy="6350"/>
              </a:xfrm>
              <a:prstGeom prst="rect"/>
            </p:spPr>
          </p:pic>
        </mc:Fallback>
      </mc:AlternateContent>
      <mc:AlternateContent xmlns:mc="http://schemas.openxmlformats.org/markup-compatibility/2006" xmlns:p14="http://schemas.microsoft.com/office/powerpoint/2010/main">
        <mc:Choice Requires="p14">
          <p:contentPart r:id="rId119" p14:bwMode="auto">
            <p14:nvContentPartPr>
              <p14:cNvPr id="62" name="Ink 61"/>
              <p14:cNvContentPartPr/>
              <p14:nvPr/>
            </p14:nvContentPartPr>
            <p14:xfrm>
              <a:off x="2482850" y="2286000"/>
              <a:ext cx="457200" cy="6350"/>
            </p14:xfrm>
          </p:contentPart>
        </mc:Choice>
        <mc:Fallback xmlns="">
          <p:pic>
            <p:nvPicPr>
              <p:cNvPr id="62" name="Ink 61"/>
            </p:nvPicPr>
            <p:blipFill>
              <a:blip r:embed="rId120"/>
            </p:blipFill>
            <p:spPr>
              <a:xfrm>
                <a:off x="2482850" y="2286000"/>
                <a:ext cx="457200" cy="6350"/>
              </a:xfrm>
              <a:prstGeom prst="rect"/>
            </p:spPr>
          </p:pic>
        </mc:Fallback>
      </mc:AlternateContent>
      <mc:AlternateContent xmlns:mc="http://schemas.openxmlformats.org/markup-compatibility/2006" xmlns:p14="http://schemas.microsoft.com/office/powerpoint/2010/main">
        <mc:Choice Requires="p14">
          <p:contentPart r:id="rId121" p14:bwMode="auto">
            <p14:nvContentPartPr>
              <p14:cNvPr id="63" name="Ink 62"/>
              <p14:cNvContentPartPr/>
              <p14:nvPr/>
            </p14:nvContentPartPr>
            <p14:xfrm>
              <a:off x="3092450" y="2241550"/>
              <a:ext cx="57150" cy="31750"/>
            </p14:xfrm>
          </p:contentPart>
        </mc:Choice>
        <mc:Fallback xmlns="">
          <p:pic>
            <p:nvPicPr>
              <p:cNvPr id="63" name="Ink 62"/>
            </p:nvPicPr>
            <p:blipFill>
              <a:blip r:embed="rId122"/>
            </p:blipFill>
            <p:spPr>
              <a:xfrm>
                <a:off x="3092450" y="2241550"/>
                <a:ext cx="57150" cy="31750"/>
              </a:xfrm>
              <a:prstGeom prst="rect"/>
            </p:spPr>
          </p:pic>
        </mc:Fallback>
      </mc:AlternateContent>
      <mc:AlternateContent xmlns:mc="http://schemas.openxmlformats.org/markup-compatibility/2006" xmlns:p14="http://schemas.microsoft.com/office/powerpoint/2010/main">
        <mc:Choice Requires="p14">
          <p:contentPart r:id="rId123" p14:bwMode="auto">
            <p14:nvContentPartPr>
              <p14:cNvPr id="64" name="Ink 63"/>
              <p14:cNvContentPartPr/>
              <p14:nvPr/>
            </p14:nvContentPartPr>
            <p14:xfrm>
              <a:off x="3429000" y="2254250"/>
              <a:ext cx="831850" cy="12700"/>
            </p14:xfrm>
          </p:contentPart>
        </mc:Choice>
        <mc:Fallback xmlns="">
          <p:pic>
            <p:nvPicPr>
              <p:cNvPr id="64" name="Ink 63"/>
            </p:nvPicPr>
            <p:blipFill>
              <a:blip r:embed="rId124"/>
            </p:blipFill>
            <p:spPr>
              <a:xfrm>
                <a:off x="3429000" y="2254250"/>
                <a:ext cx="831850" cy="12700"/>
              </a:xfrm>
              <a:prstGeom prst="rect"/>
            </p:spPr>
          </p:pic>
        </mc:Fallback>
      </mc:AlternateContent>
      <mc:AlternateContent xmlns:mc="http://schemas.openxmlformats.org/markup-compatibility/2006" xmlns:p14="http://schemas.microsoft.com/office/powerpoint/2010/main">
        <mc:Choice Requires="p14">
          <p:contentPart r:id="rId125" p14:bwMode="auto">
            <p14:nvContentPartPr>
              <p14:cNvPr id="65" name="Ink 64"/>
              <p14:cNvContentPartPr/>
              <p14:nvPr/>
            </p14:nvContentPartPr>
            <p14:xfrm>
              <a:off x="4298950" y="2228850"/>
              <a:ext cx="44450" cy="19050"/>
            </p14:xfrm>
          </p:contentPart>
        </mc:Choice>
        <mc:Fallback xmlns="">
          <p:pic>
            <p:nvPicPr>
              <p:cNvPr id="65" name="Ink 64"/>
            </p:nvPicPr>
            <p:blipFill>
              <a:blip r:embed="rId126"/>
            </p:blipFill>
            <p:spPr>
              <a:xfrm>
                <a:off x="4298950" y="2228850"/>
                <a:ext cx="44450" cy="19050"/>
              </a:xfrm>
              <a:prstGeom prst="rect"/>
            </p:spPr>
          </p:pic>
        </mc:Fallback>
      </mc:AlternateContent>
      <mc:AlternateContent xmlns:mc="http://schemas.openxmlformats.org/markup-compatibility/2006" xmlns:p14="http://schemas.microsoft.com/office/powerpoint/2010/main">
        <mc:Choice Requires="p14">
          <p:contentPart r:id="rId127" p14:bwMode="auto">
            <p14:nvContentPartPr>
              <p14:cNvPr id="66" name="Ink 65"/>
              <p14:cNvContentPartPr/>
              <p14:nvPr/>
            </p14:nvContentPartPr>
            <p14:xfrm>
              <a:off x="4603750" y="2228850"/>
              <a:ext cx="781050" cy="12700"/>
            </p14:xfrm>
          </p:contentPart>
        </mc:Choice>
        <mc:Fallback xmlns="">
          <p:pic>
            <p:nvPicPr>
              <p:cNvPr id="66" name="Ink 65"/>
            </p:nvPicPr>
            <p:blipFill>
              <a:blip r:embed="rId128"/>
            </p:blipFill>
            <p:spPr>
              <a:xfrm>
                <a:off x="4603750" y="2228850"/>
                <a:ext cx="781050" cy="12700"/>
              </a:xfrm>
              <a:prstGeom prst="rect"/>
            </p:spPr>
          </p:pic>
        </mc:Fallback>
      </mc:AlternateContent>
      <mc:AlternateContent xmlns:mc="http://schemas.openxmlformats.org/markup-compatibility/2006" xmlns:p14="http://schemas.microsoft.com/office/powerpoint/2010/main">
        <mc:Choice Requires="p14">
          <p:contentPart r:id="rId129" p14:bwMode="auto">
            <p14:nvContentPartPr>
              <p14:cNvPr id="67" name="Ink 66"/>
              <p14:cNvContentPartPr/>
              <p14:nvPr/>
            </p14:nvContentPartPr>
            <p14:xfrm>
              <a:off x="4826000" y="2387600"/>
              <a:ext cx="158750" cy="139700"/>
            </p14:xfrm>
          </p:contentPart>
        </mc:Choice>
        <mc:Fallback xmlns="">
          <p:pic>
            <p:nvPicPr>
              <p:cNvPr id="67" name="Ink 66"/>
            </p:nvPicPr>
            <p:blipFill>
              <a:blip r:embed="rId130"/>
            </p:blipFill>
            <p:spPr>
              <a:xfrm>
                <a:off x="4826000" y="2387600"/>
                <a:ext cx="158750" cy="139700"/>
              </a:xfrm>
              <a:prstGeom prst="rect"/>
            </p:spPr>
          </p:pic>
        </mc:Fallback>
      </mc:AlternateContent>
      <mc:AlternateContent xmlns:mc="http://schemas.openxmlformats.org/markup-compatibility/2006" xmlns:p14="http://schemas.microsoft.com/office/powerpoint/2010/main">
        <mc:Choice Requires="p14">
          <p:contentPart r:id="rId131" p14:bwMode="auto">
            <p14:nvContentPartPr>
              <p14:cNvPr id="68" name="Ink 67"/>
              <p14:cNvContentPartPr/>
              <p14:nvPr/>
            </p14:nvContentPartPr>
            <p14:xfrm>
              <a:off x="5048250" y="2381250"/>
              <a:ext cx="165100" cy="114300"/>
            </p14:xfrm>
          </p:contentPart>
        </mc:Choice>
        <mc:Fallback xmlns="">
          <p:pic>
            <p:nvPicPr>
              <p:cNvPr id="68" name="Ink 67"/>
            </p:nvPicPr>
            <p:blipFill>
              <a:blip r:embed="rId132"/>
            </p:blipFill>
            <p:spPr>
              <a:xfrm>
                <a:off x="5048250" y="2381250"/>
                <a:ext cx="165100" cy="114300"/>
              </a:xfrm>
              <a:prstGeom prst="rect"/>
            </p:spPr>
          </p:pic>
        </mc:Fallback>
      </mc:AlternateContent>
      <mc:AlternateContent xmlns:mc="http://schemas.openxmlformats.org/markup-compatibility/2006" xmlns:p14="http://schemas.microsoft.com/office/powerpoint/2010/main">
        <mc:Choice Requires="p14">
          <p:contentPart r:id="rId133" p14:bwMode="auto">
            <p14:nvContentPartPr>
              <p14:cNvPr id="69" name="Ink 68"/>
              <p14:cNvContentPartPr/>
              <p14:nvPr/>
            </p14:nvContentPartPr>
            <p14:xfrm>
              <a:off x="5238750" y="2451100"/>
              <a:ext cx="12700" cy="107950"/>
            </p14:xfrm>
          </p:contentPart>
        </mc:Choice>
        <mc:Fallback xmlns="">
          <p:pic>
            <p:nvPicPr>
              <p:cNvPr id="69" name="Ink 68"/>
            </p:nvPicPr>
            <p:blipFill>
              <a:blip r:embed="rId134"/>
            </p:blipFill>
            <p:spPr>
              <a:xfrm>
                <a:off x="5238750" y="2451100"/>
                <a:ext cx="12700" cy="107950"/>
              </a:xfrm>
              <a:prstGeom prst="rect"/>
            </p:spPr>
          </p:pic>
        </mc:Fallback>
      </mc:AlternateContent>
      <mc:AlternateContent xmlns:mc="http://schemas.openxmlformats.org/markup-compatibility/2006" xmlns:p14="http://schemas.microsoft.com/office/powerpoint/2010/main">
        <mc:Choice Requires="p14">
          <p:contentPart r:id="rId135" p14:bwMode="auto">
            <p14:nvContentPartPr>
              <p14:cNvPr id="70" name="Ink 69"/>
              <p14:cNvContentPartPr/>
              <p14:nvPr/>
            </p14:nvContentPartPr>
            <p14:xfrm>
              <a:off x="5232400" y="2482850"/>
              <a:ext cx="139700" cy="177800"/>
            </p14:xfrm>
          </p:contentPart>
        </mc:Choice>
        <mc:Fallback xmlns="">
          <p:pic>
            <p:nvPicPr>
              <p:cNvPr id="70" name="Ink 69"/>
            </p:nvPicPr>
            <p:blipFill>
              <a:blip r:embed="rId136"/>
            </p:blipFill>
            <p:spPr>
              <a:xfrm>
                <a:off x="5232400" y="2482850"/>
                <a:ext cx="139700" cy="177800"/>
              </a:xfrm>
              <a:prstGeom prst="rect"/>
            </p:spPr>
          </p:pic>
        </mc:Fallback>
      </mc:AlternateContent>
      <mc:AlternateContent xmlns:mc="http://schemas.openxmlformats.org/markup-compatibility/2006" xmlns:p14="http://schemas.microsoft.com/office/powerpoint/2010/main">
        <mc:Choice Requires="p14">
          <p:contentPart r:id="rId137" p14:bwMode="auto">
            <p14:nvContentPartPr>
              <p14:cNvPr id="71" name="Ink 70"/>
              <p14:cNvContentPartPr/>
              <p14:nvPr/>
            </p14:nvContentPartPr>
            <p14:xfrm>
              <a:off x="5359400" y="2393950"/>
              <a:ext cx="25400" cy="19050"/>
            </p14:xfrm>
          </p:contentPart>
        </mc:Choice>
        <mc:Fallback xmlns="">
          <p:pic>
            <p:nvPicPr>
              <p:cNvPr id="71" name="Ink 70"/>
            </p:nvPicPr>
            <p:blipFill>
              <a:blip r:embed="rId138"/>
            </p:blipFill>
            <p:spPr>
              <a:xfrm>
                <a:off x="5359400" y="2393950"/>
                <a:ext cx="25400" cy="19050"/>
              </a:xfrm>
              <a:prstGeom prst="rect"/>
            </p:spPr>
          </p:pic>
        </mc:Fallback>
      </mc:AlternateContent>
      <mc:AlternateContent xmlns:mc="http://schemas.openxmlformats.org/markup-compatibility/2006" xmlns:p14="http://schemas.microsoft.com/office/powerpoint/2010/main">
        <mc:Choice Requires="p14">
          <p:contentPart r:id="rId139" p14:bwMode="auto">
            <p14:nvContentPartPr>
              <p14:cNvPr id="72" name="Ink 71"/>
              <p14:cNvContentPartPr/>
              <p14:nvPr/>
            </p14:nvContentPartPr>
            <p14:xfrm>
              <a:off x="2501900" y="2406650"/>
              <a:ext cx="127000" cy="190500"/>
            </p14:xfrm>
          </p:contentPart>
        </mc:Choice>
        <mc:Fallback xmlns="">
          <p:pic>
            <p:nvPicPr>
              <p:cNvPr id="72" name="Ink 71"/>
            </p:nvPicPr>
            <p:blipFill>
              <a:blip r:embed="rId140"/>
            </p:blipFill>
            <p:spPr>
              <a:xfrm>
                <a:off x="2501900" y="2406650"/>
                <a:ext cx="127000" cy="190500"/>
              </a:xfrm>
              <a:prstGeom prst="rect"/>
            </p:spPr>
          </p:pic>
        </mc:Fallback>
      </mc:AlternateContent>
      <mc:AlternateContent xmlns:mc="http://schemas.openxmlformats.org/markup-compatibility/2006" xmlns:p14="http://schemas.microsoft.com/office/powerpoint/2010/main">
        <mc:Choice Requires="p14">
          <p:contentPart r:id="rId141" p14:bwMode="auto">
            <p14:nvContentPartPr>
              <p14:cNvPr id="73" name="Ink 72"/>
              <p14:cNvContentPartPr/>
              <p14:nvPr/>
            </p14:nvContentPartPr>
            <p14:xfrm>
              <a:off x="2698750" y="2432050"/>
              <a:ext cx="158750" cy="171450"/>
            </p14:xfrm>
          </p:contentPart>
        </mc:Choice>
        <mc:Fallback xmlns="">
          <p:pic>
            <p:nvPicPr>
              <p:cNvPr id="73" name="Ink 72"/>
            </p:nvPicPr>
            <p:blipFill>
              <a:blip r:embed="rId142"/>
            </p:blipFill>
            <p:spPr>
              <a:xfrm>
                <a:off x="2698750" y="2432050"/>
                <a:ext cx="158750" cy="171450"/>
              </a:xfrm>
              <a:prstGeom prst="rect"/>
            </p:spPr>
          </p:pic>
        </mc:Fallback>
      </mc:AlternateContent>
      <mc:AlternateContent xmlns:mc="http://schemas.openxmlformats.org/markup-compatibility/2006" xmlns:p14="http://schemas.microsoft.com/office/powerpoint/2010/main">
        <mc:Choice Requires="p14">
          <p:contentPart r:id="rId143" p14:bwMode="auto">
            <p14:nvContentPartPr>
              <p14:cNvPr id="74" name="Ink 73"/>
              <p14:cNvContentPartPr/>
              <p14:nvPr/>
            </p14:nvContentPartPr>
            <p14:xfrm>
              <a:off x="1314450" y="215900"/>
              <a:ext cx="146050" cy="146050"/>
            </p14:xfrm>
          </p:contentPart>
        </mc:Choice>
        <mc:Fallback xmlns="">
          <p:pic>
            <p:nvPicPr>
              <p:cNvPr id="74" name="Ink 73"/>
            </p:nvPicPr>
            <p:blipFill>
              <a:blip r:embed="rId144"/>
            </p:blipFill>
            <p:spPr>
              <a:xfrm>
                <a:off x="1314450" y="215900"/>
                <a:ext cx="146050" cy="146050"/>
              </a:xfrm>
              <a:prstGeom prst="rect"/>
            </p:spPr>
          </p:pic>
        </mc:Fallback>
      </mc:AlternateContent>
      <mc:AlternateContent xmlns:mc="http://schemas.openxmlformats.org/markup-compatibility/2006" xmlns:p14="http://schemas.microsoft.com/office/powerpoint/2010/main">
        <mc:Choice Requires="p14">
          <p:contentPart r:id="rId145" p14:bwMode="auto">
            <p14:nvContentPartPr>
              <p14:cNvPr id="75" name="Ink 74"/>
              <p14:cNvContentPartPr/>
              <p14:nvPr/>
            </p14:nvContentPartPr>
            <p14:xfrm>
              <a:off x="1352550" y="234950"/>
              <a:ext cx="114300" cy="101600"/>
            </p14:xfrm>
          </p:contentPart>
        </mc:Choice>
        <mc:Fallback xmlns="">
          <p:pic>
            <p:nvPicPr>
              <p:cNvPr id="75" name="Ink 74"/>
            </p:nvPicPr>
            <p:blipFill>
              <a:blip r:embed="rId146"/>
            </p:blipFill>
            <p:spPr>
              <a:xfrm>
                <a:off x="1352550" y="234950"/>
                <a:ext cx="114300" cy="101600"/>
              </a:xfrm>
              <a:prstGeom prst="rect"/>
            </p:spPr>
          </p:pic>
        </mc:Fallback>
      </mc:AlternateContent>
      <mc:AlternateContent xmlns:mc="http://schemas.openxmlformats.org/markup-compatibility/2006" xmlns:p14="http://schemas.microsoft.com/office/powerpoint/2010/main">
        <mc:Choice Requires="p14">
          <p:contentPart r:id="rId147" p14:bwMode="auto">
            <p14:nvContentPartPr>
              <p14:cNvPr id="76" name="Ink 75"/>
              <p14:cNvContentPartPr/>
              <p14:nvPr/>
            </p14:nvContentPartPr>
            <p14:xfrm>
              <a:off x="946150" y="146050"/>
              <a:ext cx="146050" cy="152400"/>
            </p14:xfrm>
          </p:contentPart>
        </mc:Choice>
        <mc:Fallback xmlns="">
          <p:pic>
            <p:nvPicPr>
              <p:cNvPr id="76" name="Ink 75"/>
            </p:nvPicPr>
            <p:blipFill>
              <a:blip r:embed="rId148"/>
            </p:blipFill>
            <p:spPr>
              <a:xfrm>
                <a:off x="946150" y="146050"/>
                <a:ext cx="146050" cy="152400"/>
              </a:xfrm>
              <a:prstGeom prst="rect"/>
            </p:spPr>
          </p:pic>
        </mc:Fallback>
      </mc:AlternateContent>
      <mc:AlternateContent xmlns:mc="http://schemas.openxmlformats.org/markup-compatibility/2006" xmlns:p14="http://schemas.microsoft.com/office/powerpoint/2010/main">
        <mc:Choice Requires="p14">
          <p:contentPart r:id="rId149" p14:bwMode="auto">
            <p14:nvContentPartPr>
              <p14:cNvPr id="77" name="Ink 76"/>
              <p14:cNvContentPartPr/>
              <p14:nvPr/>
            </p14:nvContentPartPr>
            <p14:xfrm>
              <a:off x="2863850" y="2571750"/>
              <a:ext cx="152400" cy="139700"/>
            </p14:xfrm>
          </p:contentPart>
        </mc:Choice>
        <mc:Fallback xmlns="">
          <p:pic>
            <p:nvPicPr>
              <p:cNvPr id="77" name="Ink 76"/>
            </p:nvPicPr>
            <p:blipFill>
              <a:blip r:embed="rId150"/>
            </p:blipFill>
            <p:spPr>
              <a:xfrm>
                <a:off x="2863850" y="2571750"/>
                <a:ext cx="152400" cy="139700"/>
              </a:xfrm>
              <a:prstGeom prst="rect"/>
            </p:spPr>
          </p:pic>
        </mc:Fallback>
      </mc:AlternateContent>
      <mc:AlternateContent xmlns:mc="http://schemas.openxmlformats.org/markup-compatibility/2006" xmlns:p14="http://schemas.microsoft.com/office/powerpoint/2010/main">
        <mc:Choice Requires="p14">
          <p:contentPart r:id="rId151" p14:bwMode="auto">
            <p14:nvContentPartPr>
              <p14:cNvPr id="78" name="Ink 77"/>
              <p14:cNvContentPartPr/>
              <p14:nvPr/>
            </p14:nvContentPartPr>
            <p14:xfrm>
              <a:off x="3632200" y="1917700"/>
              <a:ext cx="158750" cy="190500"/>
            </p14:xfrm>
          </p:contentPart>
        </mc:Choice>
        <mc:Fallback xmlns="">
          <p:pic>
            <p:nvPicPr>
              <p:cNvPr id="78" name="Ink 77"/>
            </p:nvPicPr>
            <p:blipFill>
              <a:blip r:embed="rId152"/>
            </p:blipFill>
            <p:spPr>
              <a:xfrm>
                <a:off x="3632200" y="1917700"/>
                <a:ext cx="158750" cy="190500"/>
              </a:xfrm>
              <a:prstGeom prst="rect"/>
            </p:spPr>
          </p:pic>
        </mc:Fallback>
      </mc:AlternateContent>
      <mc:AlternateContent xmlns:mc="http://schemas.openxmlformats.org/markup-compatibility/2006" xmlns:p14="http://schemas.microsoft.com/office/powerpoint/2010/main">
        <mc:Choice Requires="p14">
          <p:contentPart r:id="rId153" p14:bwMode="auto">
            <p14:nvContentPartPr>
              <p14:cNvPr id="79" name="Ink 78"/>
              <p14:cNvContentPartPr/>
              <p14:nvPr/>
            </p14:nvContentPartPr>
            <p14:xfrm>
              <a:off x="3879850" y="1924050"/>
              <a:ext cx="165100" cy="152400"/>
            </p14:xfrm>
          </p:contentPart>
        </mc:Choice>
        <mc:Fallback xmlns="">
          <p:pic>
            <p:nvPicPr>
              <p:cNvPr id="79" name="Ink 78"/>
            </p:nvPicPr>
            <p:blipFill>
              <a:blip r:embed="rId154"/>
            </p:blipFill>
            <p:spPr>
              <a:xfrm>
                <a:off x="3879850" y="1924050"/>
                <a:ext cx="165100" cy="152400"/>
              </a:xfrm>
              <a:prstGeom prst="rect"/>
            </p:spPr>
          </p:pic>
        </mc:Fallback>
      </mc:AlternateContent>
      <mc:AlternateContent xmlns:mc="http://schemas.openxmlformats.org/markup-compatibility/2006" xmlns:p14="http://schemas.microsoft.com/office/powerpoint/2010/main">
        <mc:Choice Requires="p14">
          <p:contentPart r:id="rId155" p14:bwMode="auto">
            <p14:nvContentPartPr>
              <p14:cNvPr id="80" name="Ink 79"/>
              <p14:cNvContentPartPr/>
              <p14:nvPr/>
            </p14:nvContentPartPr>
            <p14:xfrm>
              <a:off x="4051300" y="2012950"/>
              <a:ext cx="146050" cy="133350"/>
            </p14:xfrm>
          </p:contentPart>
        </mc:Choice>
        <mc:Fallback xmlns="">
          <p:pic>
            <p:nvPicPr>
              <p:cNvPr id="80" name="Ink 79"/>
            </p:nvPicPr>
            <p:blipFill>
              <a:blip r:embed="rId156"/>
            </p:blipFill>
            <p:spPr>
              <a:xfrm>
                <a:off x="4051300" y="2012950"/>
                <a:ext cx="146050" cy="133350"/>
              </a:xfrm>
              <a:prstGeom prst="rect"/>
            </p:spPr>
          </p:pic>
        </mc:Fallback>
      </mc:AlternateContent>
      <mc:AlternateContent xmlns:mc="http://schemas.openxmlformats.org/markup-compatibility/2006" xmlns:p14="http://schemas.microsoft.com/office/powerpoint/2010/main">
        <mc:Choice Requires="p14">
          <p:contentPart r:id="rId157" p14:bwMode="auto">
            <p14:nvContentPartPr>
              <p14:cNvPr id="81" name="Ink 80"/>
              <p14:cNvContentPartPr/>
              <p14:nvPr/>
            </p14:nvContentPartPr>
            <p14:xfrm>
              <a:off x="7981950" y="533400"/>
              <a:ext cx="139700" cy="196850"/>
            </p14:xfrm>
          </p:contentPart>
        </mc:Choice>
        <mc:Fallback xmlns="">
          <p:pic>
            <p:nvPicPr>
              <p:cNvPr id="81" name="Ink 80"/>
            </p:nvPicPr>
            <p:blipFill>
              <a:blip r:embed="rId158"/>
            </p:blipFill>
            <p:spPr>
              <a:xfrm>
                <a:off x="7981950" y="533400"/>
                <a:ext cx="139700" cy="196850"/>
              </a:xfrm>
              <a:prstGeom prst="rect"/>
            </p:spPr>
          </p:pic>
        </mc:Fallback>
      </mc:AlternateContent>
      <mc:AlternateContent xmlns:mc="http://schemas.openxmlformats.org/markup-compatibility/2006" xmlns:p14="http://schemas.microsoft.com/office/powerpoint/2010/main">
        <mc:Choice Requires="p14">
          <p:contentPart r:id="rId159" p14:bwMode="auto">
            <p14:nvContentPartPr>
              <p14:cNvPr id="82" name="Ink 81"/>
              <p14:cNvContentPartPr/>
              <p14:nvPr/>
            </p14:nvContentPartPr>
            <p14:xfrm>
              <a:off x="6915150" y="247650"/>
              <a:ext cx="260350" cy="203200"/>
            </p14:xfrm>
          </p:contentPart>
        </mc:Choice>
        <mc:Fallback xmlns="">
          <p:pic>
            <p:nvPicPr>
              <p:cNvPr id="82" name="Ink 81"/>
            </p:nvPicPr>
            <p:blipFill>
              <a:blip r:embed="rId160"/>
            </p:blipFill>
            <p:spPr>
              <a:xfrm>
                <a:off x="6915150" y="247650"/>
                <a:ext cx="260350" cy="203200"/>
              </a:xfrm>
              <a:prstGeom prst="rect"/>
            </p:spPr>
          </p:pic>
        </mc:Fallback>
      </mc:AlternateContent>
      <mc:AlternateContent xmlns:mc="http://schemas.openxmlformats.org/markup-compatibility/2006" xmlns:p14="http://schemas.microsoft.com/office/powerpoint/2010/main">
        <mc:Choice Requires="p14">
          <p:contentPart r:id="rId161" p14:bwMode="auto">
            <p14:nvContentPartPr>
              <p14:cNvPr id="83" name="Ink 82"/>
              <p14:cNvContentPartPr/>
              <p14:nvPr/>
            </p14:nvContentPartPr>
            <p14:xfrm>
              <a:off x="7067550" y="349250"/>
              <a:ext cx="184150" cy="12700"/>
            </p14:xfrm>
          </p:contentPart>
        </mc:Choice>
        <mc:Fallback xmlns="">
          <p:pic>
            <p:nvPicPr>
              <p:cNvPr id="83" name="Ink 82"/>
            </p:nvPicPr>
            <p:blipFill>
              <a:blip r:embed="rId162"/>
            </p:blipFill>
            <p:spPr>
              <a:xfrm>
                <a:off x="7067550" y="349250"/>
                <a:ext cx="184150" cy="12700"/>
              </a:xfrm>
              <a:prstGeom prst="rect"/>
            </p:spPr>
          </p:pic>
        </mc:Fallback>
      </mc:AlternateContent>
      <mc:AlternateContent xmlns:mc="http://schemas.openxmlformats.org/markup-compatibility/2006" xmlns:p14="http://schemas.microsoft.com/office/powerpoint/2010/main">
        <mc:Choice Requires="p14">
          <p:contentPart r:id="rId163" p14:bwMode="auto">
            <p14:nvContentPartPr>
              <p14:cNvPr id="84" name="Ink 83"/>
              <p14:cNvContentPartPr/>
              <p14:nvPr/>
            </p14:nvContentPartPr>
            <p14:xfrm>
              <a:off x="7378700" y="292100"/>
              <a:ext cx="203200" cy="127000"/>
            </p14:xfrm>
          </p:contentPart>
        </mc:Choice>
        <mc:Fallback xmlns="">
          <p:pic>
            <p:nvPicPr>
              <p:cNvPr id="84" name="Ink 83"/>
            </p:nvPicPr>
            <p:blipFill>
              <a:blip r:embed="rId164"/>
            </p:blipFill>
            <p:spPr>
              <a:xfrm>
                <a:off x="7378700" y="292100"/>
                <a:ext cx="203200" cy="127000"/>
              </a:xfrm>
              <a:prstGeom prst="rect"/>
            </p:spPr>
          </p:pic>
        </mc:Fallback>
      </mc:AlternateContent>
      <mc:AlternateContent xmlns:mc="http://schemas.openxmlformats.org/markup-compatibility/2006" xmlns:p14="http://schemas.microsoft.com/office/powerpoint/2010/main">
        <mc:Choice Requires="p14">
          <p:contentPart r:id="rId165" p14:bwMode="auto">
            <p14:nvContentPartPr>
              <p14:cNvPr id="85" name="Ink 84"/>
              <p14:cNvContentPartPr/>
              <p14:nvPr/>
            </p14:nvContentPartPr>
            <p14:xfrm>
              <a:off x="8286750" y="622300"/>
              <a:ext cx="120650" cy="12700"/>
            </p14:xfrm>
          </p:contentPart>
        </mc:Choice>
        <mc:Fallback xmlns="">
          <p:pic>
            <p:nvPicPr>
              <p:cNvPr id="85" name="Ink 84"/>
            </p:nvPicPr>
            <p:blipFill>
              <a:blip r:embed="rId166"/>
            </p:blipFill>
            <p:spPr>
              <a:xfrm>
                <a:off x="8286750" y="622300"/>
                <a:ext cx="120650" cy="12700"/>
              </a:xfrm>
              <a:prstGeom prst="rect"/>
            </p:spPr>
          </p:pic>
        </mc:Fallback>
      </mc:AlternateContent>
      <mc:AlternateContent xmlns:mc="http://schemas.openxmlformats.org/markup-compatibility/2006" xmlns:p14="http://schemas.microsoft.com/office/powerpoint/2010/main">
        <mc:Choice Requires="p14">
          <p:contentPart r:id="rId167" p14:bwMode="auto">
            <p14:nvContentPartPr>
              <p14:cNvPr id="86" name="Ink 85"/>
              <p14:cNvContentPartPr/>
              <p14:nvPr/>
            </p14:nvContentPartPr>
            <p14:xfrm>
              <a:off x="8305800" y="666750"/>
              <a:ext cx="127000" cy="6350"/>
            </p14:xfrm>
          </p:contentPart>
        </mc:Choice>
        <mc:Fallback xmlns="">
          <p:pic>
            <p:nvPicPr>
              <p:cNvPr id="86" name="Ink 85"/>
            </p:nvPicPr>
            <p:blipFill>
              <a:blip r:embed="rId168"/>
            </p:blipFill>
            <p:spPr>
              <a:xfrm>
                <a:off x="8305800" y="666750"/>
                <a:ext cx="127000" cy="6350"/>
              </a:xfrm>
              <a:prstGeom prst="rect"/>
            </p:spPr>
          </p:pic>
        </mc:Fallback>
      </mc:AlternateContent>
      <mc:AlternateContent xmlns:mc="http://schemas.openxmlformats.org/markup-compatibility/2006" xmlns:p14="http://schemas.microsoft.com/office/powerpoint/2010/main">
        <mc:Choice Requires="p14">
          <p:contentPart r:id="rId169" p14:bwMode="auto">
            <p14:nvContentPartPr>
              <p14:cNvPr id="87" name="Ink 86"/>
              <p14:cNvContentPartPr/>
              <p14:nvPr/>
            </p14:nvContentPartPr>
            <p14:xfrm>
              <a:off x="8864600" y="393700"/>
              <a:ext cx="25400" cy="165100"/>
            </p14:xfrm>
          </p:contentPart>
        </mc:Choice>
        <mc:Fallback xmlns="">
          <p:pic>
            <p:nvPicPr>
              <p:cNvPr id="87" name="Ink 86"/>
            </p:nvPicPr>
            <p:blipFill>
              <a:blip r:embed="rId170"/>
            </p:blipFill>
            <p:spPr>
              <a:xfrm>
                <a:off x="8864600" y="393700"/>
                <a:ext cx="25400" cy="165100"/>
              </a:xfrm>
              <a:prstGeom prst="rect"/>
            </p:spPr>
          </p:pic>
        </mc:Fallback>
      </mc:AlternateContent>
      <mc:AlternateContent xmlns:mc="http://schemas.openxmlformats.org/markup-compatibility/2006" xmlns:p14="http://schemas.microsoft.com/office/powerpoint/2010/main">
        <mc:Choice Requires="p14">
          <p:contentPart r:id="rId171" p14:bwMode="auto">
            <p14:nvContentPartPr>
              <p14:cNvPr id="88" name="Ink 87"/>
              <p14:cNvContentPartPr/>
              <p14:nvPr/>
            </p14:nvContentPartPr>
            <p14:xfrm>
              <a:off x="8629650" y="603250"/>
              <a:ext cx="971550" cy="95250"/>
            </p14:xfrm>
          </p:contentPart>
        </mc:Choice>
        <mc:Fallback xmlns="">
          <p:pic>
            <p:nvPicPr>
              <p:cNvPr id="88" name="Ink 87"/>
            </p:nvPicPr>
            <p:blipFill>
              <a:blip r:embed="rId172"/>
            </p:blipFill>
            <p:spPr>
              <a:xfrm>
                <a:off x="8629650" y="603250"/>
                <a:ext cx="971550" cy="95250"/>
              </a:xfrm>
              <a:prstGeom prst="rect"/>
            </p:spPr>
          </p:pic>
        </mc:Fallback>
      </mc:AlternateContent>
      <mc:AlternateContent xmlns:mc="http://schemas.openxmlformats.org/markup-compatibility/2006" xmlns:p14="http://schemas.microsoft.com/office/powerpoint/2010/main">
        <mc:Choice Requires="p14">
          <p:contentPart r:id="rId173" p14:bwMode="auto">
            <p14:nvContentPartPr>
              <p14:cNvPr id="89" name="Ink 88"/>
              <p14:cNvContentPartPr/>
              <p14:nvPr/>
            </p14:nvContentPartPr>
            <p14:xfrm>
              <a:off x="8712200" y="850900"/>
              <a:ext cx="19050" cy="203200"/>
            </p14:xfrm>
          </p:contentPart>
        </mc:Choice>
        <mc:Fallback xmlns="">
          <p:pic>
            <p:nvPicPr>
              <p:cNvPr id="89" name="Ink 88"/>
            </p:nvPicPr>
            <p:blipFill>
              <a:blip r:embed="rId174"/>
            </p:blipFill>
            <p:spPr>
              <a:xfrm>
                <a:off x="8712200" y="850900"/>
                <a:ext cx="19050" cy="203200"/>
              </a:xfrm>
              <a:prstGeom prst="rect"/>
            </p:spPr>
          </p:pic>
        </mc:Fallback>
      </mc:AlternateContent>
      <mc:AlternateContent xmlns:mc="http://schemas.openxmlformats.org/markup-compatibility/2006" xmlns:p14="http://schemas.microsoft.com/office/powerpoint/2010/main">
        <mc:Choice Requires="p14">
          <p:contentPart r:id="rId175" p14:bwMode="auto">
            <p14:nvContentPartPr>
              <p14:cNvPr id="90" name="Ink 89"/>
              <p14:cNvContentPartPr/>
              <p14:nvPr/>
            </p14:nvContentPartPr>
            <p14:xfrm>
              <a:off x="8794750" y="965200"/>
              <a:ext cx="171450" cy="12700"/>
            </p14:xfrm>
          </p:contentPart>
        </mc:Choice>
        <mc:Fallback xmlns="">
          <p:pic>
            <p:nvPicPr>
              <p:cNvPr id="90" name="Ink 89"/>
            </p:nvPicPr>
            <p:blipFill>
              <a:blip r:embed="rId176"/>
            </p:blipFill>
            <p:spPr>
              <a:xfrm>
                <a:off x="8794750" y="965200"/>
                <a:ext cx="171450" cy="12700"/>
              </a:xfrm>
              <a:prstGeom prst="rect"/>
            </p:spPr>
          </p:pic>
        </mc:Fallback>
      </mc:AlternateContent>
      <mc:AlternateContent xmlns:mc="http://schemas.openxmlformats.org/markup-compatibility/2006" xmlns:p14="http://schemas.microsoft.com/office/powerpoint/2010/main">
        <mc:Choice Requires="p14">
          <p:contentPart r:id="rId177" p14:bwMode="auto">
            <p14:nvContentPartPr>
              <p14:cNvPr id="91" name="Ink 90"/>
              <p14:cNvContentPartPr/>
              <p14:nvPr/>
            </p14:nvContentPartPr>
            <p14:xfrm>
              <a:off x="8858250" y="895350"/>
              <a:ext cx="38100" cy="177800"/>
            </p14:xfrm>
          </p:contentPart>
        </mc:Choice>
        <mc:Fallback xmlns="">
          <p:pic>
            <p:nvPicPr>
              <p:cNvPr id="91" name="Ink 90"/>
            </p:nvPicPr>
            <p:blipFill>
              <a:blip r:embed="rId178"/>
            </p:blipFill>
            <p:spPr>
              <a:xfrm>
                <a:off x="8858250" y="895350"/>
                <a:ext cx="38100" cy="177800"/>
              </a:xfrm>
              <a:prstGeom prst="rect"/>
            </p:spPr>
          </p:pic>
        </mc:Fallback>
      </mc:AlternateContent>
      <mc:AlternateContent xmlns:mc="http://schemas.openxmlformats.org/markup-compatibility/2006" xmlns:p14="http://schemas.microsoft.com/office/powerpoint/2010/main">
        <mc:Choice Requires="p14">
          <p:contentPart r:id="rId179" p14:bwMode="auto">
            <p14:nvContentPartPr>
              <p14:cNvPr id="92" name="Ink 91"/>
              <p14:cNvContentPartPr/>
              <p14:nvPr/>
            </p14:nvContentPartPr>
            <p14:xfrm>
              <a:off x="9144000" y="901700"/>
              <a:ext cx="177800" cy="177800"/>
            </p14:xfrm>
          </p:contentPart>
        </mc:Choice>
        <mc:Fallback xmlns="">
          <p:pic>
            <p:nvPicPr>
              <p:cNvPr id="92" name="Ink 91"/>
            </p:nvPicPr>
            <p:blipFill>
              <a:blip r:embed="rId180"/>
            </p:blipFill>
            <p:spPr>
              <a:xfrm>
                <a:off x="9144000" y="901700"/>
                <a:ext cx="177800" cy="177800"/>
              </a:xfrm>
              <a:prstGeom prst="rect"/>
            </p:spPr>
          </p:pic>
        </mc:Fallback>
      </mc:AlternateContent>
      <mc:AlternateContent xmlns:mc="http://schemas.openxmlformats.org/markup-compatibility/2006" xmlns:p14="http://schemas.microsoft.com/office/powerpoint/2010/main">
        <mc:Choice Requires="p14">
          <p:contentPart r:id="rId181" p14:bwMode="auto">
            <p14:nvContentPartPr>
              <p14:cNvPr id="93" name="Ink 92"/>
              <p14:cNvContentPartPr/>
              <p14:nvPr/>
            </p14:nvContentPartPr>
            <p14:xfrm>
              <a:off x="9328150" y="819150"/>
              <a:ext cx="139700" cy="6350"/>
            </p14:xfrm>
          </p:contentPart>
        </mc:Choice>
        <mc:Fallback xmlns="">
          <p:pic>
            <p:nvPicPr>
              <p:cNvPr id="93" name="Ink 92"/>
            </p:nvPicPr>
            <p:blipFill>
              <a:blip r:embed="rId182"/>
            </p:blipFill>
            <p:spPr>
              <a:xfrm>
                <a:off x="9328150" y="819150"/>
                <a:ext cx="139700" cy="6350"/>
              </a:xfrm>
              <a:prstGeom prst="rect"/>
            </p:spPr>
          </p:pic>
        </mc:Fallback>
      </mc:AlternateContent>
      <mc:AlternateContent xmlns:mc="http://schemas.openxmlformats.org/markup-compatibility/2006" xmlns:p14="http://schemas.microsoft.com/office/powerpoint/2010/main">
        <mc:Choice Requires="p14">
          <p:contentPart r:id="rId183" p14:bwMode="auto">
            <p14:nvContentPartPr>
              <p14:cNvPr id="94" name="Ink 93"/>
              <p14:cNvContentPartPr/>
              <p14:nvPr/>
            </p14:nvContentPartPr>
            <p14:xfrm>
              <a:off x="9486900" y="793750"/>
              <a:ext cx="101600" cy="88900"/>
            </p14:xfrm>
          </p:contentPart>
        </mc:Choice>
        <mc:Fallback xmlns="">
          <p:pic>
            <p:nvPicPr>
              <p:cNvPr id="94" name="Ink 93"/>
            </p:nvPicPr>
            <p:blipFill>
              <a:blip r:embed="rId184"/>
            </p:blipFill>
            <p:spPr>
              <a:xfrm>
                <a:off x="9486900" y="793750"/>
                <a:ext cx="101600" cy="88900"/>
              </a:xfrm>
              <a:prstGeom prst="rect"/>
            </p:spPr>
          </p:pic>
        </mc:Fallback>
      </mc:AlternateContent>
      <mc:AlternateContent xmlns:mc="http://schemas.openxmlformats.org/markup-compatibility/2006" xmlns:p14="http://schemas.microsoft.com/office/powerpoint/2010/main">
        <mc:Choice Requires="p14">
          <p:contentPart r:id="rId185" p14:bwMode="auto">
            <p14:nvContentPartPr>
              <p14:cNvPr id="95" name="Ink 94"/>
              <p14:cNvContentPartPr/>
              <p14:nvPr/>
            </p14:nvContentPartPr>
            <p14:xfrm>
              <a:off x="9601200" y="768350"/>
              <a:ext cx="196850" cy="127000"/>
            </p14:xfrm>
          </p:contentPart>
        </mc:Choice>
        <mc:Fallback xmlns="">
          <p:pic>
            <p:nvPicPr>
              <p:cNvPr id="95" name="Ink 94"/>
            </p:nvPicPr>
            <p:blipFill>
              <a:blip r:embed="rId186"/>
            </p:blipFill>
            <p:spPr>
              <a:xfrm>
                <a:off x="9601200" y="768350"/>
                <a:ext cx="196850" cy="127000"/>
              </a:xfrm>
              <a:prstGeom prst="rect"/>
            </p:spPr>
          </p:pic>
        </mc:Fallback>
      </mc:AlternateContent>
      <mc:AlternateContent xmlns:mc="http://schemas.openxmlformats.org/markup-compatibility/2006" xmlns:p14="http://schemas.microsoft.com/office/powerpoint/2010/main">
        <mc:Choice Requires="p14">
          <p:contentPart r:id="rId187" p14:bwMode="auto">
            <p14:nvContentPartPr>
              <p14:cNvPr id="96" name="Ink 95"/>
              <p14:cNvContentPartPr/>
              <p14:nvPr/>
            </p14:nvContentPartPr>
            <p14:xfrm>
              <a:off x="9728200" y="806450"/>
              <a:ext cx="82550" cy="19050"/>
            </p14:xfrm>
          </p:contentPart>
        </mc:Choice>
        <mc:Fallback xmlns="">
          <p:pic>
            <p:nvPicPr>
              <p:cNvPr id="96" name="Ink 95"/>
            </p:nvPicPr>
            <p:blipFill>
              <a:blip r:embed="rId188"/>
            </p:blipFill>
            <p:spPr>
              <a:xfrm>
                <a:off x="9728200" y="806450"/>
                <a:ext cx="82550" cy="19050"/>
              </a:xfrm>
              <a:prstGeom prst="rect"/>
            </p:spPr>
          </p:pic>
        </mc:Fallback>
      </mc:AlternateContent>
      <mc:AlternateContent xmlns:mc="http://schemas.openxmlformats.org/markup-compatibility/2006" xmlns:p14="http://schemas.microsoft.com/office/powerpoint/2010/main">
        <mc:Choice Requires="p14">
          <p:contentPart r:id="rId189" p14:bwMode="auto">
            <p14:nvContentPartPr>
              <p14:cNvPr id="97" name="Ink 96"/>
              <p14:cNvContentPartPr/>
              <p14:nvPr/>
            </p14:nvContentPartPr>
            <p14:xfrm>
              <a:off x="9537700" y="704850"/>
              <a:ext cx="431800" cy="12700"/>
            </p14:xfrm>
          </p:contentPart>
        </mc:Choice>
        <mc:Fallback xmlns="">
          <p:pic>
            <p:nvPicPr>
              <p:cNvPr id="97" name="Ink 96"/>
            </p:nvPicPr>
            <p:blipFill>
              <a:blip r:embed="rId190"/>
            </p:blipFill>
            <p:spPr>
              <a:xfrm>
                <a:off x="9537700" y="704850"/>
                <a:ext cx="431800" cy="12700"/>
              </a:xfrm>
              <a:prstGeom prst="rect"/>
            </p:spPr>
          </p:pic>
        </mc:Fallback>
      </mc:AlternateContent>
      <mc:AlternateContent xmlns:mc="http://schemas.openxmlformats.org/markup-compatibility/2006" xmlns:p14="http://schemas.microsoft.com/office/powerpoint/2010/main">
        <mc:Choice Requires="p14">
          <p:contentPart r:id="rId191" p14:bwMode="auto">
            <p14:nvContentPartPr>
              <p14:cNvPr id="98" name="Ink 97"/>
              <p14:cNvContentPartPr/>
              <p14:nvPr/>
            </p14:nvContentPartPr>
            <p14:xfrm>
              <a:off x="8147050" y="698500"/>
              <a:ext cx="12700" cy="101600"/>
            </p14:xfrm>
          </p:contentPart>
        </mc:Choice>
        <mc:Fallback xmlns="">
          <p:pic>
            <p:nvPicPr>
              <p:cNvPr id="98" name="Ink 97"/>
            </p:nvPicPr>
            <p:blipFill>
              <a:blip r:embed="rId192"/>
            </p:blipFill>
            <p:spPr>
              <a:xfrm>
                <a:off x="8147050" y="698500"/>
                <a:ext cx="12700" cy="101600"/>
              </a:xfrm>
              <a:prstGeom prst="rect"/>
            </p:spPr>
          </p:pic>
        </mc:Fallback>
      </mc:AlternateContent>
      <mc:AlternateContent xmlns:mc="http://schemas.openxmlformats.org/markup-compatibility/2006" xmlns:p14="http://schemas.microsoft.com/office/powerpoint/2010/main">
        <mc:Choice Requires="p14">
          <p:contentPart r:id="rId193" p14:bwMode="auto">
            <p14:nvContentPartPr>
              <p14:cNvPr id="99" name="Ink 98"/>
              <p14:cNvContentPartPr/>
              <p14:nvPr/>
            </p14:nvContentPartPr>
            <p14:xfrm>
              <a:off x="8166100" y="704850"/>
              <a:ext cx="114300" cy="95250"/>
            </p14:xfrm>
          </p:contentPart>
        </mc:Choice>
        <mc:Fallback xmlns="">
          <p:pic>
            <p:nvPicPr>
              <p:cNvPr id="99" name="Ink 98"/>
            </p:nvPicPr>
            <p:blipFill>
              <a:blip r:embed="rId194"/>
            </p:blipFill>
            <p:spPr>
              <a:xfrm>
                <a:off x="8166100" y="704850"/>
                <a:ext cx="114300" cy="95250"/>
              </a:xfrm>
              <a:prstGeom prst="rect"/>
            </p:spPr>
          </p:pic>
        </mc:Fallback>
      </mc:AlternateContent>
      <mc:AlternateContent xmlns:mc="http://schemas.openxmlformats.org/markup-compatibility/2006" xmlns:p14="http://schemas.microsoft.com/office/powerpoint/2010/main">
        <mc:Choice Requires="p14">
          <p:contentPart r:id="rId195" p14:bwMode="auto">
            <p14:nvContentPartPr>
              <p14:cNvPr id="100" name="Ink 99"/>
              <p14:cNvContentPartPr/>
              <p14:nvPr/>
            </p14:nvContentPartPr>
            <p14:xfrm>
              <a:off x="9874250" y="889000"/>
              <a:ext cx="88900" cy="107950"/>
            </p14:xfrm>
          </p:contentPart>
        </mc:Choice>
        <mc:Fallback xmlns="">
          <p:pic>
            <p:nvPicPr>
              <p:cNvPr id="100" name="Ink 99"/>
            </p:nvPicPr>
            <p:blipFill>
              <a:blip r:embed="rId196"/>
            </p:blipFill>
            <p:spPr>
              <a:xfrm>
                <a:off x="9874250" y="889000"/>
                <a:ext cx="88900" cy="107950"/>
              </a:xfrm>
              <a:prstGeom prst="rect"/>
            </p:spPr>
          </p:pic>
        </mc:Fallback>
      </mc:AlternateContent>
      <mc:AlternateContent xmlns:mc="http://schemas.openxmlformats.org/markup-compatibility/2006" xmlns:p14="http://schemas.microsoft.com/office/powerpoint/2010/main">
        <mc:Choice Requires="p14">
          <p:contentPart r:id="rId197" p14:bwMode="auto">
            <p14:nvContentPartPr>
              <p14:cNvPr id="101" name="Ink 100"/>
              <p14:cNvContentPartPr/>
              <p14:nvPr/>
            </p14:nvContentPartPr>
            <p14:xfrm>
              <a:off x="3683000" y="2413000"/>
              <a:ext cx="120650" cy="184150"/>
            </p14:xfrm>
          </p:contentPart>
        </mc:Choice>
        <mc:Fallback xmlns="">
          <p:pic>
            <p:nvPicPr>
              <p:cNvPr id="101" name="Ink 100"/>
            </p:nvPicPr>
            <p:blipFill>
              <a:blip r:embed="rId198"/>
            </p:blipFill>
            <p:spPr>
              <a:xfrm>
                <a:off x="3683000" y="2413000"/>
                <a:ext cx="120650" cy="184150"/>
              </a:xfrm>
              <a:prstGeom prst="rect"/>
            </p:spPr>
          </p:pic>
        </mc:Fallback>
      </mc:AlternateContent>
      <mc:AlternateContent xmlns:mc="http://schemas.openxmlformats.org/markup-compatibility/2006" xmlns:p14="http://schemas.microsoft.com/office/powerpoint/2010/main">
        <mc:Choice Requires="p14">
          <p:contentPart r:id="rId199" p14:bwMode="auto">
            <p14:nvContentPartPr>
              <p14:cNvPr id="102" name="Ink 101"/>
              <p14:cNvContentPartPr/>
              <p14:nvPr/>
            </p14:nvContentPartPr>
            <p14:xfrm>
              <a:off x="3879850" y="2463800"/>
              <a:ext cx="114300" cy="120650"/>
            </p14:xfrm>
          </p:contentPart>
        </mc:Choice>
        <mc:Fallback xmlns="">
          <p:pic>
            <p:nvPicPr>
              <p:cNvPr id="102" name="Ink 101"/>
            </p:nvPicPr>
            <p:blipFill>
              <a:blip r:embed="rId200"/>
            </p:blipFill>
            <p:spPr>
              <a:xfrm>
                <a:off x="3879850" y="2463800"/>
                <a:ext cx="114300" cy="120650"/>
              </a:xfrm>
              <a:prstGeom prst="rect"/>
            </p:spPr>
          </p:pic>
        </mc:Fallback>
      </mc:AlternateContent>
      <mc:AlternateContent xmlns:mc="http://schemas.openxmlformats.org/markup-compatibility/2006" xmlns:p14="http://schemas.microsoft.com/office/powerpoint/2010/main">
        <mc:Choice Requires="p14">
          <p:contentPart r:id="rId201" p14:bwMode="auto">
            <p14:nvContentPartPr>
              <p14:cNvPr id="103" name="Ink 102"/>
              <p14:cNvContentPartPr/>
              <p14:nvPr/>
            </p14:nvContentPartPr>
            <p14:xfrm>
              <a:off x="4032250" y="2381250"/>
              <a:ext cx="171450" cy="177800"/>
            </p14:xfrm>
          </p:contentPart>
        </mc:Choice>
        <mc:Fallback xmlns="">
          <p:pic>
            <p:nvPicPr>
              <p:cNvPr id="103" name="Ink 102"/>
            </p:nvPicPr>
            <p:blipFill>
              <a:blip r:embed="rId202"/>
            </p:blipFill>
            <p:spPr>
              <a:xfrm>
                <a:off x="4032250" y="2381250"/>
                <a:ext cx="171450" cy="177800"/>
              </a:xfrm>
              <a:prstGeom prst="rect"/>
            </p:spPr>
          </p:pic>
        </mc:Fallback>
      </mc:AlternateContent>
      <mc:AlternateContent xmlns:mc="http://schemas.openxmlformats.org/markup-compatibility/2006" xmlns:p14="http://schemas.microsoft.com/office/powerpoint/2010/main">
        <mc:Choice Requires="p14">
          <p:contentPart r:id="rId203" p14:bwMode="auto">
            <p14:nvContentPartPr>
              <p14:cNvPr id="104" name="Ink 103"/>
              <p14:cNvContentPartPr/>
              <p14:nvPr/>
            </p14:nvContentPartPr>
            <p14:xfrm>
              <a:off x="4089400" y="2438400"/>
              <a:ext cx="120650" cy="6350"/>
            </p14:xfrm>
          </p:contentPart>
        </mc:Choice>
        <mc:Fallback xmlns="">
          <p:pic>
            <p:nvPicPr>
              <p:cNvPr id="104" name="Ink 103"/>
            </p:nvPicPr>
            <p:blipFill>
              <a:blip r:embed="rId204"/>
            </p:blipFill>
            <p:spPr>
              <a:xfrm>
                <a:off x="4089400" y="2438400"/>
                <a:ext cx="120650" cy="6350"/>
              </a:xfrm>
              <a:prstGeom prst="rect"/>
            </p:spPr>
          </p:pic>
        </mc:Fallback>
      </mc:AlternateContent>
      <mc:AlternateContent xmlns:mc="http://schemas.openxmlformats.org/markup-compatibility/2006" xmlns:p14="http://schemas.microsoft.com/office/powerpoint/2010/main">
        <mc:Choice Requires="p14">
          <p:contentPart r:id="rId205" p14:bwMode="auto">
            <p14:nvContentPartPr>
              <p14:cNvPr id="105" name="Ink 104"/>
              <p14:cNvContentPartPr/>
              <p14:nvPr/>
            </p14:nvContentPartPr>
            <p14:xfrm>
              <a:off x="4191000" y="2565400"/>
              <a:ext cx="139700" cy="95250"/>
            </p14:xfrm>
          </p:contentPart>
        </mc:Choice>
        <mc:Fallback xmlns="">
          <p:pic>
            <p:nvPicPr>
              <p:cNvPr id="105" name="Ink 104"/>
            </p:nvPicPr>
            <p:blipFill>
              <a:blip r:embed="rId206"/>
            </p:blipFill>
            <p:spPr>
              <a:xfrm>
                <a:off x="4191000" y="2565400"/>
                <a:ext cx="139700" cy="95250"/>
              </a:xfrm>
              <a:prstGeom prst="rect"/>
            </p:spPr>
          </p:pic>
        </mc:Fallback>
      </mc:AlternateContent>
      <mc:AlternateContent xmlns:mc="http://schemas.openxmlformats.org/markup-compatibility/2006" xmlns:p14="http://schemas.microsoft.com/office/powerpoint/2010/main">
        <mc:Choice Requires="p14">
          <p:contentPart r:id="rId207" p14:bwMode="auto">
            <p14:nvContentPartPr>
              <p14:cNvPr id="106" name="Ink 105"/>
              <p14:cNvContentPartPr/>
              <p14:nvPr/>
            </p14:nvContentPartPr>
            <p14:xfrm>
              <a:off x="7994650" y="1479550"/>
              <a:ext cx="438150" cy="184150"/>
            </p14:xfrm>
          </p:contentPart>
        </mc:Choice>
        <mc:Fallback xmlns="">
          <p:pic>
            <p:nvPicPr>
              <p:cNvPr id="106" name="Ink 105"/>
            </p:nvPicPr>
            <p:blipFill>
              <a:blip r:embed="rId208"/>
            </p:blipFill>
            <p:spPr>
              <a:xfrm>
                <a:off x="7994650" y="1479550"/>
                <a:ext cx="438150" cy="184150"/>
              </a:xfrm>
              <a:prstGeom prst="rect"/>
            </p:spPr>
          </p:pic>
        </mc:Fallback>
      </mc:AlternateContent>
      <mc:AlternateContent xmlns:mc="http://schemas.openxmlformats.org/markup-compatibility/2006" xmlns:p14="http://schemas.microsoft.com/office/powerpoint/2010/main">
        <mc:Choice Requires="p14">
          <p:contentPart r:id="rId209" p14:bwMode="auto">
            <p14:nvContentPartPr>
              <p14:cNvPr id="107" name="Ink 106"/>
              <p14:cNvContentPartPr/>
              <p14:nvPr/>
            </p14:nvContentPartPr>
            <p14:xfrm>
              <a:off x="8293100" y="1555750"/>
              <a:ext cx="139700" cy="6350"/>
            </p14:xfrm>
          </p:contentPart>
        </mc:Choice>
        <mc:Fallback xmlns="">
          <p:pic>
            <p:nvPicPr>
              <p:cNvPr id="107" name="Ink 106"/>
            </p:nvPicPr>
            <p:blipFill>
              <a:blip r:embed="rId210"/>
            </p:blipFill>
            <p:spPr>
              <a:xfrm>
                <a:off x="8293100" y="1555750"/>
                <a:ext cx="139700" cy="6350"/>
              </a:xfrm>
              <a:prstGeom prst="rect"/>
            </p:spPr>
          </p:pic>
        </mc:Fallback>
      </mc:AlternateContent>
      <mc:AlternateContent xmlns:mc="http://schemas.openxmlformats.org/markup-compatibility/2006" xmlns:p14="http://schemas.microsoft.com/office/powerpoint/2010/main">
        <mc:Choice Requires="p14">
          <p:contentPart r:id="rId211" p14:bwMode="auto">
            <p14:nvContentPartPr>
              <p14:cNvPr id="108" name="Ink 107"/>
              <p14:cNvContentPartPr/>
              <p14:nvPr/>
            </p14:nvContentPartPr>
            <p14:xfrm>
              <a:off x="8445500" y="1625600"/>
              <a:ext cx="152400" cy="120650"/>
            </p14:xfrm>
          </p:contentPart>
        </mc:Choice>
        <mc:Fallback xmlns="">
          <p:pic>
            <p:nvPicPr>
              <p:cNvPr id="108" name="Ink 107"/>
            </p:nvPicPr>
            <p:blipFill>
              <a:blip r:embed="rId212"/>
            </p:blipFill>
            <p:spPr>
              <a:xfrm>
                <a:off x="8445500" y="1625600"/>
                <a:ext cx="152400" cy="120650"/>
              </a:xfrm>
              <a:prstGeom prst="rect"/>
            </p:spPr>
          </p:pic>
        </mc:Fallback>
      </mc:AlternateContent>
      <mc:AlternateContent xmlns:mc="http://schemas.openxmlformats.org/markup-compatibility/2006" xmlns:p14="http://schemas.microsoft.com/office/powerpoint/2010/main">
        <mc:Choice Requires="p14">
          <p:contentPart r:id="rId213" p14:bwMode="auto">
            <p14:nvContentPartPr>
              <p14:cNvPr id="109" name="Ink 108"/>
              <p14:cNvContentPartPr/>
              <p14:nvPr/>
            </p14:nvContentPartPr>
            <p14:xfrm>
              <a:off x="8674100" y="1574800"/>
              <a:ext cx="107950" cy="12700"/>
            </p14:xfrm>
          </p:contentPart>
        </mc:Choice>
        <mc:Fallback xmlns="">
          <p:pic>
            <p:nvPicPr>
              <p:cNvPr id="109" name="Ink 108"/>
            </p:nvPicPr>
            <p:blipFill>
              <a:blip r:embed="rId214"/>
            </p:blipFill>
            <p:spPr>
              <a:xfrm>
                <a:off x="8674100" y="1574800"/>
                <a:ext cx="107950" cy="12700"/>
              </a:xfrm>
              <a:prstGeom prst="rect"/>
            </p:spPr>
          </p:pic>
        </mc:Fallback>
      </mc:AlternateContent>
      <mc:AlternateContent xmlns:mc="http://schemas.openxmlformats.org/markup-compatibility/2006" xmlns:p14="http://schemas.microsoft.com/office/powerpoint/2010/main">
        <mc:Choice Requires="p14">
          <p:contentPart r:id="rId215" p14:bwMode="auto">
            <p14:nvContentPartPr>
              <p14:cNvPr id="110" name="Ink 109"/>
              <p14:cNvContentPartPr/>
              <p14:nvPr/>
            </p14:nvContentPartPr>
            <p14:xfrm>
              <a:off x="8667750" y="1644650"/>
              <a:ext cx="152400" cy="6350"/>
            </p14:xfrm>
          </p:contentPart>
        </mc:Choice>
        <mc:Fallback xmlns="">
          <p:pic>
            <p:nvPicPr>
              <p:cNvPr id="110" name="Ink 109"/>
            </p:nvPicPr>
            <p:blipFill>
              <a:blip r:embed="rId216"/>
            </p:blipFill>
            <p:spPr>
              <a:xfrm>
                <a:off x="8667750" y="1644650"/>
                <a:ext cx="152400" cy="6350"/>
              </a:xfrm>
              <a:prstGeom prst="rect"/>
            </p:spPr>
          </p:pic>
        </mc:Fallback>
      </mc:AlternateContent>
      <mc:AlternateContent xmlns:mc="http://schemas.openxmlformats.org/markup-compatibility/2006" xmlns:p14="http://schemas.microsoft.com/office/powerpoint/2010/main">
        <mc:Choice Requires="p14">
          <p:contentPart r:id="rId217" p14:bwMode="auto">
            <p14:nvContentPartPr>
              <p14:cNvPr id="111" name="Ink 110"/>
              <p14:cNvContentPartPr/>
              <p14:nvPr/>
            </p14:nvContentPartPr>
            <p14:xfrm>
              <a:off x="9112250" y="1511300"/>
              <a:ext cx="222250" cy="171450"/>
            </p14:xfrm>
          </p:contentPart>
        </mc:Choice>
        <mc:Fallback xmlns="">
          <p:pic>
            <p:nvPicPr>
              <p:cNvPr id="111" name="Ink 110"/>
            </p:nvPicPr>
            <p:blipFill>
              <a:blip r:embed="rId218"/>
            </p:blipFill>
            <p:spPr>
              <a:xfrm>
                <a:off x="9112250" y="1511300"/>
                <a:ext cx="222250" cy="171450"/>
              </a:xfrm>
              <a:prstGeom prst="rect"/>
            </p:spPr>
          </p:pic>
        </mc:Fallback>
      </mc:AlternateContent>
      <mc:AlternateContent xmlns:mc="http://schemas.openxmlformats.org/markup-compatibility/2006" xmlns:p14="http://schemas.microsoft.com/office/powerpoint/2010/main">
        <mc:Choice Requires="p14">
          <p:contentPart r:id="rId219" p14:bwMode="auto">
            <p14:nvContentPartPr>
              <p14:cNvPr id="112" name="Ink 111"/>
              <p14:cNvContentPartPr/>
              <p14:nvPr/>
            </p14:nvContentPartPr>
            <p14:xfrm>
              <a:off x="9378950" y="1657350"/>
              <a:ext cx="25400" cy="127000"/>
            </p14:xfrm>
          </p:contentPart>
        </mc:Choice>
        <mc:Fallback xmlns="">
          <p:pic>
            <p:nvPicPr>
              <p:cNvPr id="112" name="Ink 111"/>
            </p:nvPicPr>
            <p:blipFill>
              <a:blip r:embed="rId220"/>
            </p:blipFill>
            <p:spPr>
              <a:xfrm>
                <a:off x="9378950" y="1657350"/>
                <a:ext cx="25400" cy="127000"/>
              </a:xfrm>
              <a:prstGeom prst="rect"/>
            </p:spPr>
          </p:pic>
        </mc:Fallback>
      </mc:AlternateContent>
      <mc:AlternateContent xmlns:mc="http://schemas.openxmlformats.org/markup-compatibility/2006" xmlns:p14="http://schemas.microsoft.com/office/powerpoint/2010/main">
        <mc:Choice Requires="p14">
          <p:contentPart r:id="rId221" p14:bwMode="auto">
            <p14:nvContentPartPr>
              <p14:cNvPr id="113" name="Ink 112"/>
              <p14:cNvContentPartPr/>
              <p14:nvPr/>
            </p14:nvContentPartPr>
            <p14:xfrm>
              <a:off x="9398000" y="1682750"/>
              <a:ext cx="101600" cy="177800"/>
            </p14:xfrm>
          </p:contentPart>
        </mc:Choice>
        <mc:Fallback xmlns="">
          <p:pic>
            <p:nvPicPr>
              <p:cNvPr id="113" name="Ink 112"/>
            </p:nvPicPr>
            <p:blipFill>
              <a:blip r:embed="rId222"/>
            </p:blipFill>
            <p:spPr>
              <a:xfrm>
                <a:off x="9398000" y="1682750"/>
                <a:ext cx="101600" cy="177800"/>
              </a:xfrm>
              <a:prstGeom prst="rect"/>
            </p:spPr>
          </p:pic>
        </mc:Fallback>
      </mc:AlternateContent>
      <mc:AlternateContent xmlns:mc="http://schemas.openxmlformats.org/markup-compatibility/2006" xmlns:p14="http://schemas.microsoft.com/office/powerpoint/2010/main">
        <mc:Choice Requires="p14">
          <p:contentPart r:id="rId223" p14:bwMode="auto">
            <p14:nvContentPartPr>
              <p14:cNvPr id="114" name="Ink 113"/>
              <p14:cNvContentPartPr/>
              <p14:nvPr/>
            </p14:nvContentPartPr>
            <p14:xfrm>
              <a:off x="9505950" y="1606550"/>
              <a:ext cx="12700" cy="12700"/>
            </p14:xfrm>
          </p:contentPart>
        </mc:Choice>
        <mc:Fallback xmlns="">
          <p:pic>
            <p:nvPicPr>
              <p:cNvPr id="114" name="Ink 113"/>
            </p:nvPicPr>
            <p:blipFill>
              <a:blip r:embed="rId224"/>
            </p:blipFill>
            <p:spPr>
              <a:xfrm>
                <a:off x="9505950" y="1606550"/>
                <a:ext cx="12700" cy="12700"/>
              </a:xfrm>
              <a:prstGeom prst="rect"/>
            </p:spPr>
          </p:pic>
        </mc:Fallback>
      </mc:AlternateContent>
      <mc:AlternateContent xmlns:mc="http://schemas.openxmlformats.org/markup-compatibility/2006" xmlns:p14="http://schemas.microsoft.com/office/powerpoint/2010/main">
        <mc:Choice Requires="p14">
          <p:contentPart r:id="rId225" p14:bwMode="auto">
            <p14:nvContentPartPr>
              <p14:cNvPr id="115" name="Ink 114"/>
              <p14:cNvContentPartPr/>
              <p14:nvPr/>
            </p14:nvContentPartPr>
            <p14:xfrm>
              <a:off x="9632950" y="1562100"/>
              <a:ext cx="177800" cy="209550"/>
            </p14:xfrm>
          </p:contentPart>
        </mc:Choice>
        <mc:Fallback xmlns="">
          <p:pic>
            <p:nvPicPr>
              <p:cNvPr id="115" name="Ink 114"/>
            </p:nvPicPr>
            <p:blipFill>
              <a:blip r:embed="rId226"/>
            </p:blipFill>
            <p:spPr>
              <a:xfrm>
                <a:off x="9632950" y="1562100"/>
                <a:ext cx="177800" cy="209550"/>
              </a:xfrm>
              <a:prstGeom prst="rect"/>
            </p:spPr>
          </p:pic>
        </mc:Fallback>
      </mc:AlternateContent>
      <mc:AlternateContent xmlns:mc="http://schemas.openxmlformats.org/markup-compatibility/2006" xmlns:p14="http://schemas.microsoft.com/office/powerpoint/2010/main">
        <mc:Choice Requires="p14">
          <p:contentPart r:id="rId227" p14:bwMode="auto">
            <p14:nvContentPartPr>
              <p14:cNvPr id="116" name="Ink 115"/>
              <p14:cNvContentPartPr/>
              <p14:nvPr/>
            </p14:nvContentPartPr>
            <p14:xfrm>
              <a:off x="9842500" y="1543050"/>
              <a:ext cx="31750" cy="25400"/>
            </p14:xfrm>
          </p:contentPart>
        </mc:Choice>
        <mc:Fallback xmlns="">
          <p:pic>
            <p:nvPicPr>
              <p:cNvPr id="116" name="Ink 115"/>
            </p:nvPicPr>
            <p:blipFill>
              <a:blip r:embed="rId228"/>
            </p:blipFill>
            <p:spPr>
              <a:xfrm>
                <a:off x="9842500" y="1543050"/>
                <a:ext cx="31750" cy="25400"/>
              </a:xfrm>
              <a:prstGeom prst="rect"/>
            </p:spPr>
          </p:pic>
        </mc:Fallback>
      </mc:AlternateContent>
      <mc:AlternateContent xmlns:mc="http://schemas.openxmlformats.org/markup-compatibility/2006" xmlns:p14="http://schemas.microsoft.com/office/powerpoint/2010/main">
        <mc:Choice Requires="p14">
          <p:contentPart r:id="rId229" p14:bwMode="auto">
            <p14:nvContentPartPr>
              <p14:cNvPr id="117" name="Ink 116"/>
              <p14:cNvContentPartPr/>
              <p14:nvPr/>
            </p14:nvContentPartPr>
            <p14:xfrm>
              <a:off x="4806950" y="1885950"/>
              <a:ext cx="127000" cy="152400"/>
            </p14:xfrm>
          </p:contentPart>
        </mc:Choice>
        <mc:Fallback xmlns="">
          <p:pic>
            <p:nvPicPr>
              <p:cNvPr id="117" name="Ink 116"/>
            </p:nvPicPr>
            <p:blipFill>
              <a:blip r:embed="rId230"/>
            </p:blipFill>
            <p:spPr>
              <a:xfrm>
                <a:off x="4806950" y="1885950"/>
                <a:ext cx="127000" cy="152400"/>
              </a:xfrm>
              <a:prstGeom prst="rect"/>
            </p:spPr>
          </p:pic>
        </mc:Fallback>
      </mc:AlternateContent>
      <mc:AlternateContent xmlns:mc="http://schemas.openxmlformats.org/markup-compatibility/2006" xmlns:p14="http://schemas.microsoft.com/office/powerpoint/2010/main">
        <mc:Choice Requires="p14">
          <p:contentPart r:id="rId231" p14:bwMode="auto">
            <p14:nvContentPartPr>
              <p14:cNvPr id="118" name="Ink 117"/>
              <p14:cNvContentPartPr/>
              <p14:nvPr/>
            </p14:nvContentPartPr>
            <p14:xfrm>
              <a:off x="5054600" y="1917700"/>
              <a:ext cx="76200" cy="120650"/>
            </p14:xfrm>
          </p:contentPart>
        </mc:Choice>
        <mc:Fallback xmlns="">
          <p:pic>
            <p:nvPicPr>
              <p:cNvPr id="118" name="Ink 117"/>
            </p:nvPicPr>
            <p:blipFill>
              <a:blip r:embed="rId232"/>
            </p:blipFill>
            <p:spPr>
              <a:xfrm>
                <a:off x="5054600" y="1917700"/>
                <a:ext cx="76200" cy="120650"/>
              </a:xfrm>
              <a:prstGeom prst="rect"/>
            </p:spPr>
          </p:pic>
        </mc:Fallback>
      </mc:AlternateContent>
      <mc:AlternateContent xmlns:mc="http://schemas.openxmlformats.org/markup-compatibility/2006" xmlns:p14="http://schemas.microsoft.com/office/powerpoint/2010/main">
        <mc:Choice Requires="p14">
          <p:contentPart r:id="rId233" p14:bwMode="auto">
            <p14:nvContentPartPr>
              <p14:cNvPr id="119" name="Ink 118"/>
              <p14:cNvContentPartPr/>
              <p14:nvPr/>
            </p14:nvContentPartPr>
            <p14:xfrm>
              <a:off x="5156200" y="1866900"/>
              <a:ext cx="190500" cy="165100"/>
            </p14:xfrm>
          </p:contentPart>
        </mc:Choice>
        <mc:Fallback xmlns="">
          <p:pic>
            <p:nvPicPr>
              <p:cNvPr id="119" name="Ink 118"/>
            </p:nvPicPr>
            <p:blipFill>
              <a:blip r:embed="rId234"/>
            </p:blipFill>
            <p:spPr>
              <a:xfrm>
                <a:off x="5156200" y="1866900"/>
                <a:ext cx="190500" cy="165100"/>
              </a:xfrm>
              <a:prstGeom prst="rect"/>
            </p:spPr>
          </p:pic>
        </mc:Fallback>
      </mc:AlternateContent>
      <mc:AlternateContent xmlns:mc="http://schemas.openxmlformats.org/markup-compatibility/2006" xmlns:p14="http://schemas.microsoft.com/office/powerpoint/2010/main">
        <mc:Choice Requires="p14">
          <p:contentPart r:id="rId235" p14:bwMode="auto">
            <p14:nvContentPartPr>
              <p14:cNvPr id="120" name="Ink 119"/>
              <p14:cNvContentPartPr/>
              <p14:nvPr/>
            </p14:nvContentPartPr>
            <p14:xfrm>
              <a:off x="5226050" y="1917700"/>
              <a:ext cx="107950" cy="6350"/>
            </p14:xfrm>
          </p:contentPart>
        </mc:Choice>
        <mc:Fallback xmlns="">
          <p:pic>
            <p:nvPicPr>
              <p:cNvPr id="120" name="Ink 119"/>
            </p:nvPicPr>
            <p:blipFill>
              <a:blip r:embed="rId236"/>
            </p:blipFill>
            <p:spPr>
              <a:xfrm>
                <a:off x="5226050" y="1917700"/>
                <a:ext cx="107950" cy="6350"/>
              </a:xfrm>
              <a:prstGeom prst="rect"/>
            </p:spPr>
          </p:pic>
        </mc:Fallback>
      </mc:AlternateContent>
      <mc:AlternateContent xmlns:mc="http://schemas.openxmlformats.org/markup-compatibility/2006" xmlns:p14="http://schemas.microsoft.com/office/powerpoint/2010/main">
        <mc:Choice Requires="p14">
          <p:contentPart r:id="rId237" p14:bwMode="auto">
            <p14:nvContentPartPr>
              <p14:cNvPr id="121" name="Ink 120"/>
              <p14:cNvContentPartPr/>
              <p14:nvPr/>
            </p14:nvContentPartPr>
            <p14:xfrm>
              <a:off x="5372100" y="1968500"/>
              <a:ext cx="152400" cy="107950"/>
            </p14:xfrm>
          </p:contentPart>
        </mc:Choice>
        <mc:Fallback xmlns="">
          <p:pic>
            <p:nvPicPr>
              <p:cNvPr id="121" name="Ink 120"/>
            </p:nvPicPr>
            <p:blipFill>
              <a:blip r:embed="rId238"/>
            </p:blipFill>
            <p:spPr>
              <a:xfrm>
                <a:off x="5372100" y="1968500"/>
                <a:ext cx="152400" cy="107950"/>
              </a:xfrm>
              <a:prstGeom prst="rect"/>
            </p:spPr>
          </p:pic>
        </mc:Fallback>
      </mc:AlternateContent>
      <mc:AlternateContent xmlns:mc="http://schemas.openxmlformats.org/markup-compatibility/2006" xmlns:p14="http://schemas.microsoft.com/office/powerpoint/2010/main">
        <mc:Choice Requires="p14">
          <p:contentPart r:id="rId239" p14:bwMode="auto">
            <p14:nvContentPartPr>
              <p14:cNvPr id="122" name="Ink 121"/>
              <p14:cNvContentPartPr/>
              <p14:nvPr/>
            </p14:nvContentPartPr>
            <p14:xfrm>
              <a:off x="8077200" y="2349500"/>
              <a:ext cx="127000" cy="165100"/>
            </p14:xfrm>
          </p:contentPart>
        </mc:Choice>
        <mc:Fallback xmlns="">
          <p:pic>
            <p:nvPicPr>
              <p:cNvPr id="122" name="Ink 121"/>
            </p:nvPicPr>
            <p:blipFill>
              <a:blip r:embed="rId240"/>
            </p:blipFill>
            <p:spPr>
              <a:xfrm>
                <a:off x="8077200" y="2349500"/>
                <a:ext cx="127000" cy="165100"/>
              </a:xfrm>
              <a:prstGeom prst="rect"/>
            </p:spPr>
          </p:pic>
        </mc:Fallback>
      </mc:AlternateContent>
      <mc:AlternateContent xmlns:mc="http://schemas.openxmlformats.org/markup-compatibility/2006" xmlns:p14="http://schemas.microsoft.com/office/powerpoint/2010/main">
        <mc:Choice Requires="p14">
          <p:contentPart r:id="rId241" p14:bwMode="auto">
            <p14:nvContentPartPr>
              <p14:cNvPr id="123" name="Ink 122"/>
              <p14:cNvContentPartPr/>
              <p14:nvPr/>
            </p14:nvContentPartPr>
            <p14:xfrm>
              <a:off x="8134350" y="2413000"/>
              <a:ext cx="57150" cy="31750"/>
            </p14:xfrm>
          </p:contentPart>
        </mc:Choice>
        <mc:Fallback xmlns="">
          <p:pic>
            <p:nvPicPr>
              <p:cNvPr id="123" name="Ink 122"/>
            </p:nvPicPr>
            <p:blipFill>
              <a:blip r:embed="rId242"/>
            </p:blipFill>
            <p:spPr>
              <a:xfrm>
                <a:off x="8134350" y="2413000"/>
                <a:ext cx="57150" cy="31750"/>
              </a:xfrm>
              <a:prstGeom prst="rect"/>
            </p:spPr>
          </p:pic>
        </mc:Fallback>
      </mc:AlternateContent>
      <mc:AlternateContent xmlns:mc="http://schemas.openxmlformats.org/markup-compatibility/2006" xmlns:p14="http://schemas.microsoft.com/office/powerpoint/2010/main">
        <mc:Choice Requires="p14">
          <p:contentPart r:id="rId243" p14:bwMode="auto">
            <p14:nvContentPartPr>
              <p14:cNvPr id="124" name="Ink 123"/>
              <p14:cNvContentPartPr/>
              <p14:nvPr/>
            </p14:nvContentPartPr>
            <p14:xfrm>
              <a:off x="8102600" y="2349500"/>
              <a:ext cx="127000" cy="19050"/>
            </p14:xfrm>
          </p:contentPart>
        </mc:Choice>
        <mc:Fallback xmlns="">
          <p:pic>
            <p:nvPicPr>
              <p:cNvPr id="124" name="Ink 123"/>
            </p:nvPicPr>
            <p:blipFill>
              <a:blip r:embed="rId244"/>
            </p:blipFill>
            <p:spPr>
              <a:xfrm>
                <a:off x="8102600" y="2349500"/>
                <a:ext cx="127000" cy="19050"/>
              </a:xfrm>
              <a:prstGeom prst="rect"/>
            </p:spPr>
          </p:pic>
        </mc:Fallback>
      </mc:AlternateContent>
      <mc:AlternateContent xmlns:mc="http://schemas.openxmlformats.org/markup-compatibility/2006" xmlns:p14="http://schemas.microsoft.com/office/powerpoint/2010/main">
        <mc:Choice Requires="p14">
          <p:contentPart r:id="rId245" p14:bwMode="auto">
            <p14:nvContentPartPr>
              <p14:cNvPr id="125" name="Ink 124"/>
              <p14:cNvContentPartPr/>
              <p14:nvPr/>
            </p14:nvContentPartPr>
            <p14:xfrm>
              <a:off x="8312150" y="2381250"/>
              <a:ext cx="12700" cy="12700"/>
            </p14:xfrm>
          </p:contentPart>
        </mc:Choice>
        <mc:Fallback xmlns="">
          <p:pic>
            <p:nvPicPr>
              <p:cNvPr id="125" name="Ink 124"/>
            </p:nvPicPr>
            <p:blipFill>
              <a:blip r:embed="rId246"/>
            </p:blipFill>
            <p:spPr>
              <a:xfrm>
                <a:off x="8312150" y="2381250"/>
                <a:ext cx="12700" cy="12700"/>
              </a:xfrm>
              <a:prstGeom prst="rect"/>
            </p:spPr>
          </p:pic>
        </mc:Fallback>
      </mc:AlternateContent>
      <mc:AlternateContent xmlns:mc="http://schemas.openxmlformats.org/markup-compatibility/2006" xmlns:p14="http://schemas.microsoft.com/office/powerpoint/2010/main">
        <mc:Choice Requires="p14">
          <p:contentPart r:id="rId247" p14:bwMode="auto">
            <p14:nvContentPartPr>
              <p14:cNvPr id="126" name="Ink 125"/>
              <p14:cNvContentPartPr/>
              <p14:nvPr/>
            </p14:nvContentPartPr>
            <p14:xfrm>
              <a:off x="8299450" y="2451100"/>
              <a:ext cx="25400" cy="25400"/>
            </p14:xfrm>
          </p:contentPart>
        </mc:Choice>
        <mc:Fallback xmlns="">
          <p:pic>
            <p:nvPicPr>
              <p:cNvPr id="126" name="Ink 125"/>
            </p:nvPicPr>
            <p:blipFill>
              <a:blip r:embed="rId248"/>
            </p:blipFill>
            <p:spPr>
              <a:xfrm>
                <a:off x="8299450" y="2451100"/>
                <a:ext cx="25400" cy="25400"/>
              </a:xfrm>
              <a:prstGeom prst="rect"/>
            </p:spPr>
          </p:pic>
        </mc:Fallback>
      </mc:AlternateContent>
      <mc:AlternateContent xmlns:mc="http://schemas.openxmlformats.org/markup-compatibility/2006" xmlns:p14="http://schemas.microsoft.com/office/powerpoint/2010/main">
        <mc:Choice Requires="p14">
          <p:contentPart r:id="rId249" p14:bwMode="auto">
            <p14:nvContentPartPr>
              <p14:cNvPr id="127" name="Ink 126"/>
              <p14:cNvContentPartPr/>
              <p14:nvPr/>
            </p14:nvContentPartPr>
            <p14:xfrm>
              <a:off x="8464550" y="2419350"/>
              <a:ext cx="88900" cy="6350"/>
            </p14:xfrm>
          </p:contentPart>
        </mc:Choice>
        <mc:Fallback xmlns="">
          <p:pic>
            <p:nvPicPr>
              <p:cNvPr id="127" name="Ink 126"/>
            </p:nvPicPr>
            <p:blipFill>
              <a:blip r:embed="rId250"/>
            </p:blipFill>
            <p:spPr>
              <a:xfrm>
                <a:off x="8464550" y="2419350"/>
                <a:ext cx="88900" cy="6350"/>
              </a:xfrm>
              <a:prstGeom prst="rect"/>
            </p:spPr>
          </p:pic>
        </mc:Fallback>
      </mc:AlternateContent>
      <mc:AlternateContent xmlns:mc="http://schemas.openxmlformats.org/markup-compatibility/2006" xmlns:p14="http://schemas.microsoft.com/office/powerpoint/2010/main">
        <mc:Choice Requires="p14">
          <p:contentPart r:id="rId251" p14:bwMode="auto">
            <p14:nvContentPartPr>
              <p14:cNvPr id="128" name="Ink 127"/>
              <p14:cNvContentPartPr/>
              <p14:nvPr/>
            </p14:nvContentPartPr>
            <p14:xfrm>
              <a:off x="8451850" y="2457450"/>
              <a:ext cx="101600" cy="19050"/>
            </p14:xfrm>
          </p:contentPart>
        </mc:Choice>
        <mc:Fallback xmlns="">
          <p:pic>
            <p:nvPicPr>
              <p:cNvPr id="128" name="Ink 127"/>
            </p:nvPicPr>
            <p:blipFill>
              <a:blip r:embed="rId252"/>
            </p:blipFill>
            <p:spPr>
              <a:xfrm>
                <a:off x="8451850" y="2457450"/>
                <a:ext cx="101600" cy="19050"/>
              </a:xfrm>
              <a:prstGeom prst="rect"/>
            </p:spPr>
          </p:pic>
        </mc:Fallback>
      </mc:AlternateContent>
      <mc:AlternateContent xmlns:mc="http://schemas.openxmlformats.org/markup-compatibility/2006" xmlns:p14="http://schemas.microsoft.com/office/powerpoint/2010/main">
        <mc:Choice Requires="p14">
          <p:contentPart r:id="rId253" p14:bwMode="auto">
            <p14:nvContentPartPr>
              <p14:cNvPr id="129" name="Ink 128"/>
              <p14:cNvContentPartPr/>
              <p14:nvPr/>
            </p14:nvContentPartPr>
            <p14:xfrm>
              <a:off x="8928100" y="2286000"/>
              <a:ext cx="25400" cy="114300"/>
            </p14:xfrm>
          </p:contentPart>
        </mc:Choice>
        <mc:Fallback xmlns="">
          <p:pic>
            <p:nvPicPr>
              <p:cNvPr id="129" name="Ink 128"/>
            </p:nvPicPr>
            <p:blipFill>
              <a:blip r:embed="rId254"/>
            </p:blipFill>
            <p:spPr>
              <a:xfrm>
                <a:off x="8928100" y="2286000"/>
                <a:ext cx="25400" cy="114300"/>
              </a:xfrm>
              <a:prstGeom prst="rect"/>
            </p:spPr>
          </p:pic>
        </mc:Fallback>
      </mc:AlternateContent>
      <mc:AlternateContent xmlns:mc="http://schemas.openxmlformats.org/markup-compatibility/2006" xmlns:p14="http://schemas.microsoft.com/office/powerpoint/2010/main">
        <mc:Choice Requires="p14">
          <p:contentPart r:id="rId255" p14:bwMode="auto">
            <p14:nvContentPartPr>
              <p14:cNvPr id="130" name="Ink 129"/>
              <p14:cNvContentPartPr/>
              <p14:nvPr/>
            </p14:nvContentPartPr>
            <p14:xfrm>
              <a:off x="8801100" y="2451100"/>
              <a:ext cx="241300" cy="6350"/>
            </p14:xfrm>
          </p:contentPart>
        </mc:Choice>
        <mc:Fallback xmlns="">
          <p:pic>
            <p:nvPicPr>
              <p:cNvPr id="130" name="Ink 129"/>
            </p:nvPicPr>
            <p:blipFill>
              <a:blip r:embed="rId256"/>
            </p:blipFill>
            <p:spPr>
              <a:xfrm>
                <a:off x="8801100" y="2451100"/>
                <a:ext cx="241300" cy="6350"/>
              </a:xfrm>
              <a:prstGeom prst="rect"/>
            </p:spPr>
          </p:pic>
        </mc:Fallback>
      </mc:AlternateContent>
      <mc:AlternateContent xmlns:mc="http://schemas.openxmlformats.org/markup-compatibility/2006" xmlns:p14="http://schemas.microsoft.com/office/powerpoint/2010/main">
        <mc:Choice Requires="p14">
          <p:contentPart r:id="rId257" p14:bwMode="auto">
            <p14:nvContentPartPr>
              <p14:cNvPr id="131" name="Ink 130"/>
              <p14:cNvContentPartPr/>
              <p14:nvPr/>
            </p14:nvContentPartPr>
            <p14:xfrm>
              <a:off x="8864600" y="2546350"/>
              <a:ext cx="222250" cy="107950"/>
            </p14:xfrm>
          </p:contentPart>
        </mc:Choice>
        <mc:Fallback xmlns="">
          <p:pic>
            <p:nvPicPr>
              <p:cNvPr id="131" name="Ink 130"/>
            </p:nvPicPr>
            <p:blipFill>
              <a:blip r:embed="rId258"/>
            </p:blipFill>
            <p:spPr>
              <a:xfrm>
                <a:off x="8864600" y="2546350"/>
                <a:ext cx="222250" cy="107950"/>
              </a:xfrm>
              <a:prstGeom prst="rect"/>
            </p:spPr>
          </p:pic>
        </mc:Fallback>
      </mc:AlternateContent>
      <mc:AlternateContent xmlns:mc="http://schemas.openxmlformats.org/markup-compatibility/2006" xmlns:p14="http://schemas.microsoft.com/office/powerpoint/2010/main">
        <mc:Choice Requires="p14">
          <p:contentPart r:id="rId259" p14:bwMode="auto">
            <p14:nvContentPartPr>
              <p14:cNvPr id="132" name="Ink 131"/>
              <p14:cNvContentPartPr/>
              <p14:nvPr/>
            </p14:nvContentPartPr>
            <p14:xfrm>
              <a:off x="9251950" y="2286000"/>
              <a:ext cx="165100" cy="234950"/>
            </p14:xfrm>
          </p:contentPart>
        </mc:Choice>
        <mc:Fallback xmlns="">
          <p:pic>
            <p:nvPicPr>
              <p:cNvPr id="132" name="Ink 131"/>
            </p:nvPicPr>
            <p:blipFill>
              <a:blip r:embed="rId260"/>
            </p:blipFill>
            <p:spPr>
              <a:xfrm>
                <a:off x="9251950" y="2286000"/>
                <a:ext cx="165100" cy="234950"/>
              </a:xfrm>
              <a:prstGeom prst="rect"/>
            </p:spPr>
          </p:pic>
        </mc:Fallback>
      </mc:AlternateContent>
      <mc:AlternateContent xmlns:mc="http://schemas.openxmlformats.org/markup-compatibility/2006" xmlns:p14="http://schemas.microsoft.com/office/powerpoint/2010/main">
        <mc:Choice Requires="p14">
          <p:contentPart r:id="rId261" p14:bwMode="auto">
            <p14:nvContentPartPr>
              <p14:cNvPr id="133" name="Ink 132"/>
              <p14:cNvContentPartPr/>
              <p14:nvPr/>
            </p14:nvContentPartPr>
            <p14:xfrm>
              <a:off x="9442450" y="2305050"/>
              <a:ext cx="95250" cy="171450"/>
            </p14:xfrm>
          </p:contentPart>
        </mc:Choice>
        <mc:Fallback xmlns="">
          <p:pic>
            <p:nvPicPr>
              <p:cNvPr id="133" name="Ink 132"/>
            </p:nvPicPr>
            <p:blipFill>
              <a:blip r:embed="rId262"/>
            </p:blipFill>
            <p:spPr>
              <a:xfrm>
                <a:off x="9442450" y="2305050"/>
                <a:ext cx="95250" cy="171450"/>
              </a:xfrm>
              <a:prstGeom prst="rect"/>
            </p:spPr>
          </p:pic>
        </mc:Fallback>
      </mc:AlternateContent>
      <mc:AlternateContent xmlns:mc="http://schemas.openxmlformats.org/markup-compatibility/2006" xmlns:p14="http://schemas.microsoft.com/office/powerpoint/2010/main">
        <mc:Choice Requires="p14">
          <p:contentPart r:id="rId263" p14:bwMode="auto">
            <p14:nvContentPartPr>
              <p14:cNvPr id="134" name="Ink 133"/>
              <p14:cNvContentPartPr/>
              <p14:nvPr/>
            </p14:nvContentPartPr>
            <p14:xfrm>
              <a:off x="9404350" y="2381250"/>
              <a:ext cx="171450" cy="19050"/>
            </p14:xfrm>
          </p:contentPart>
        </mc:Choice>
        <mc:Fallback xmlns="">
          <p:pic>
            <p:nvPicPr>
              <p:cNvPr id="134" name="Ink 133"/>
            </p:nvPicPr>
            <p:blipFill>
              <a:blip r:embed="rId264"/>
            </p:blipFill>
            <p:spPr>
              <a:xfrm>
                <a:off x="9404350" y="2381250"/>
                <a:ext cx="171450" cy="19050"/>
              </a:xfrm>
              <a:prstGeom prst="rect"/>
            </p:spPr>
          </p:pic>
        </mc:Fallback>
      </mc:AlternateContent>
      <mc:AlternateContent xmlns:mc="http://schemas.openxmlformats.org/markup-compatibility/2006" xmlns:p14="http://schemas.microsoft.com/office/powerpoint/2010/main">
        <mc:Choice Requires="p14">
          <p:contentPart r:id="rId265" p14:bwMode="auto">
            <p14:nvContentPartPr>
              <p14:cNvPr id="135" name="Ink 134"/>
              <p14:cNvContentPartPr/>
              <p14:nvPr/>
            </p14:nvContentPartPr>
            <p14:xfrm>
              <a:off x="9575800" y="2438400"/>
              <a:ext cx="120650" cy="101600"/>
            </p14:xfrm>
          </p:contentPart>
        </mc:Choice>
        <mc:Fallback xmlns="">
          <p:pic>
            <p:nvPicPr>
              <p:cNvPr id="135" name="Ink 134"/>
            </p:nvPicPr>
            <p:blipFill>
              <a:blip r:embed="rId266"/>
            </p:blipFill>
            <p:spPr>
              <a:xfrm>
                <a:off x="9575800" y="2438400"/>
                <a:ext cx="120650" cy="101600"/>
              </a:xfrm>
              <a:prstGeom prst="rect"/>
            </p:spPr>
          </p:pic>
        </mc:Fallback>
      </mc:AlternateContent>
      <mc:AlternateContent xmlns:mc="http://schemas.openxmlformats.org/markup-compatibility/2006" xmlns:p14="http://schemas.microsoft.com/office/powerpoint/2010/main">
        <mc:Choice Requires="p14">
          <p:contentPart r:id="rId267" p14:bwMode="auto">
            <p14:nvContentPartPr>
              <p14:cNvPr id="136" name="Ink 135"/>
              <p14:cNvContentPartPr/>
              <p14:nvPr/>
            </p14:nvContentPartPr>
            <p14:xfrm>
              <a:off x="9759950" y="2419350"/>
              <a:ext cx="120650" cy="360"/>
            </p14:xfrm>
          </p:contentPart>
        </mc:Choice>
        <mc:Fallback xmlns="">
          <p:pic>
            <p:nvPicPr>
              <p:cNvPr id="136" name="Ink 135"/>
            </p:nvPicPr>
            <p:blipFill>
              <a:blip r:embed="rId268"/>
            </p:blipFill>
            <p:spPr>
              <a:xfrm>
                <a:off x="9759950" y="2419350"/>
                <a:ext cx="120650" cy="360"/>
              </a:xfrm>
              <a:prstGeom prst="rect"/>
            </p:spPr>
          </p:pic>
        </mc:Fallback>
      </mc:AlternateContent>
      <mc:AlternateContent xmlns:mc="http://schemas.openxmlformats.org/markup-compatibility/2006" xmlns:p14="http://schemas.microsoft.com/office/powerpoint/2010/main">
        <mc:Choice Requires="p14">
          <p:contentPart r:id="rId269" p14:bwMode="auto">
            <p14:nvContentPartPr>
              <p14:cNvPr id="137" name="Ink 136"/>
              <p14:cNvContentPartPr/>
              <p14:nvPr/>
            </p14:nvContentPartPr>
            <p14:xfrm>
              <a:off x="9925050" y="2343150"/>
              <a:ext cx="266700" cy="165100"/>
            </p14:xfrm>
          </p:contentPart>
        </mc:Choice>
        <mc:Fallback xmlns="">
          <p:pic>
            <p:nvPicPr>
              <p:cNvPr id="137" name="Ink 136"/>
            </p:nvPicPr>
            <p:blipFill>
              <a:blip r:embed="rId270"/>
            </p:blipFill>
            <p:spPr>
              <a:xfrm>
                <a:off x="9925050" y="2343150"/>
                <a:ext cx="266700" cy="165100"/>
              </a:xfrm>
              <a:prstGeom prst="rect"/>
            </p:spPr>
          </p:pic>
        </mc:Fallback>
      </mc:AlternateContent>
      <mc:AlternateContent xmlns:mc="http://schemas.openxmlformats.org/markup-compatibility/2006" xmlns:p14="http://schemas.microsoft.com/office/powerpoint/2010/main">
        <mc:Choice Requires="p14">
          <p:contentPart r:id="rId271" p14:bwMode="auto">
            <p14:nvContentPartPr>
              <p14:cNvPr id="138" name="Ink 137"/>
              <p14:cNvContentPartPr/>
              <p14:nvPr/>
            </p14:nvContentPartPr>
            <p14:xfrm>
              <a:off x="10204450" y="2298700"/>
              <a:ext cx="38100" cy="260350"/>
            </p14:xfrm>
          </p:contentPart>
        </mc:Choice>
        <mc:Fallback xmlns="">
          <p:pic>
            <p:nvPicPr>
              <p:cNvPr id="138" name="Ink 137"/>
            </p:nvPicPr>
            <p:blipFill>
              <a:blip r:embed="rId272"/>
            </p:blipFill>
            <p:spPr>
              <a:xfrm>
                <a:off x="10204450" y="2298700"/>
                <a:ext cx="38100" cy="260350"/>
              </a:xfrm>
              <a:prstGeom prst="rect"/>
            </p:spPr>
          </p:pic>
        </mc:Fallback>
      </mc:AlternateContent>
      <mc:AlternateContent xmlns:mc="http://schemas.openxmlformats.org/markup-compatibility/2006" xmlns:p14="http://schemas.microsoft.com/office/powerpoint/2010/main">
        <mc:Choice Requires="p14">
          <p:contentPart r:id="rId273" p14:bwMode="auto">
            <p14:nvContentPartPr>
              <p14:cNvPr id="139" name="Ink 138"/>
              <p14:cNvContentPartPr/>
              <p14:nvPr/>
            </p14:nvContentPartPr>
            <p14:xfrm>
              <a:off x="10318750" y="2266950"/>
              <a:ext cx="146050" cy="88900"/>
            </p14:xfrm>
          </p:contentPart>
        </mc:Choice>
        <mc:Fallback xmlns="">
          <p:pic>
            <p:nvPicPr>
              <p:cNvPr id="139" name="Ink 138"/>
            </p:nvPicPr>
            <p:blipFill>
              <a:blip r:embed="rId274"/>
            </p:blipFill>
            <p:spPr>
              <a:xfrm>
                <a:off x="10318750" y="2266950"/>
                <a:ext cx="146050" cy="88900"/>
              </a:xfrm>
              <a:prstGeom prst="rect"/>
            </p:spPr>
          </p:pic>
        </mc:Fallback>
      </mc:AlternateContent>
      <mc:AlternateContent xmlns:mc="http://schemas.openxmlformats.org/markup-compatibility/2006" xmlns:p14="http://schemas.microsoft.com/office/powerpoint/2010/main">
        <mc:Choice Requires="p14">
          <p:contentPart r:id="rId275" p14:bwMode="auto">
            <p14:nvContentPartPr>
              <p14:cNvPr id="140" name="Ink 139"/>
              <p14:cNvContentPartPr/>
              <p14:nvPr/>
            </p14:nvContentPartPr>
            <p14:xfrm>
              <a:off x="9137650" y="2286000"/>
              <a:ext cx="120650" cy="6350"/>
            </p14:xfrm>
          </p:contentPart>
        </mc:Choice>
        <mc:Fallback xmlns="">
          <p:pic>
            <p:nvPicPr>
              <p:cNvPr id="140" name="Ink 139"/>
            </p:nvPicPr>
            <p:blipFill>
              <a:blip r:embed="rId276"/>
            </p:blipFill>
            <p:spPr>
              <a:xfrm>
                <a:off x="9137650" y="2286000"/>
                <a:ext cx="120650" cy="6350"/>
              </a:xfrm>
              <a:prstGeom prst="rect"/>
            </p:spPr>
          </p:pic>
        </mc:Fallback>
      </mc:AlternateContent>
      <mc:AlternateContent xmlns:mc="http://schemas.openxmlformats.org/markup-compatibility/2006" xmlns:p14="http://schemas.microsoft.com/office/powerpoint/2010/main">
        <mc:Choice Requires="p14">
          <p:contentPart r:id="rId277" p14:bwMode="auto">
            <p14:nvContentPartPr>
              <p14:cNvPr id="141" name="Ink 140"/>
              <p14:cNvContentPartPr/>
              <p14:nvPr/>
            </p14:nvContentPartPr>
            <p14:xfrm>
              <a:off x="9105900" y="2298700"/>
              <a:ext cx="120650" cy="152400"/>
            </p14:xfrm>
          </p:contentPart>
        </mc:Choice>
        <mc:Fallback xmlns="">
          <p:pic>
            <p:nvPicPr>
              <p:cNvPr id="141" name="Ink 140"/>
            </p:nvPicPr>
            <p:blipFill>
              <a:blip r:embed="rId278"/>
            </p:blipFill>
            <p:spPr>
              <a:xfrm>
                <a:off x="9105900" y="2298700"/>
                <a:ext cx="120650" cy="152400"/>
              </a:xfrm>
              <a:prstGeom prst="rect"/>
            </p:spPr>
          </p:pic>
        </mc:Fallback>
      </mc:AlternateContent>
      <mc:AlternateContent xmlns:mc="http://schemas.openxmlformats.org/markup-compatibility/2006" xmlns:p14="http://schemas.microsoft.com/office/powerpoint/2010/main">
        <mc:Choice Requires="p14">
          <p:contentPart r:id="rId279" p14:bwMode="auto">
            <p14:nvContentPartPr>
              <p14:cNvPr id="142" name="Ink 141"/>
              <p14:cNvContentPartPr/>
              <p14:nvPr/>
            </p14:nvContentPartPr>
            <p14:xfrm>
              <a:off x="10001250" y="781050"/>
              <a:ext cx="107950" cy="63500"/>
            </p14:xfrm>
          </p:contentPart>
        </mc:Choice>
        <mc:Fallback xmlns="">
          <p:pic>
            <p:nvPicPr>
              <p:cNvPr id="142" name="Ink 141"/>
            </p:nvPicPr>
            <p:blipFill>
              <a:blip r:embed="rId280"/>
            </p:blipFill>
            <p:spPr>
              <a:xfrm>
                <a:off x="10001250" y="781050"/>
                <a:ext cx="107950" cy="63500"/>
              </a:xfrm>
              <a:prstGeom prst="rect"/>
            </p:spPr>
          </p:pic>
        </mc:Fallback>
      </mc:AlternateContent>
      <mc:AlternateContent xmlns:mc="http://schemas.openxmlformats.org/markup-compatibility/2006" xmlns:p14="http://schemas.microsoft.com/office/powerpoint/2010/main">
        <mc:Choice Requires="p14">
          <p:contentPart r:id="rId281" p14:bwMode="auto">
            <p14:nvContentPartPr>
              <p14:cNvPr id="143" name="Ink 142"/>
              <p14:cNvContentPartPr/>
              <p14:nvPr/>
            </p14:nvContentPartPr>
            <p14:xfrm>
              <a:off x="10020300" y="781050"/>
              <a:ext cx="146050" cy="88900"/>
            </p14:xfrm>
          </p:contentPart>
        </mc:Choice>
        <mc:Fallback xmlns="">
          <p:pic>
            <p:nvPicPr>
              <p:cNvPr id="143" name="Ink 142"/>
            </p:nvPicPr>
            <p:blipFill>
              <a:blip r:embed="rId282"/>
            </p:blipFill>
            <p:spPr>
              <a:xfrm>
                <a:off x="10020300" y="781050"/>
                <a:ext cx="146050" cy="88900"/>
              </a:xfrm>
              <a:prstGeom prst="rect"/>
            </p:spPr>
          </p:pic>
        </mc:Fallback>
      </mc:AlternateContent>
      <mc:AlternateContent xmlns:mc="http://schemas.openxmlformats.org/markup-compatibility/2006" xmlns:p14="http://schemas.microsoft.com/office/powerpoint/2010/main">
        <mc:Choice Requires="p14">
          <p:contentPart r:id="rId283" p14:bwMode="auto">
            <p14:nvContentPartPr>
              <p14:cNvPr id="144" name="Ink 143"/>
              <p14:cNvContentPartPr/>
              <p14:nvPr/>
            </p14:nvContentPartPr>
            <p14:xfrm>
              <a:off x="9194800" y="1974850"/>
              <a:ext cx="647700" cy="19050"/>
            </p14:xfrm>
          </p:contentPart>
        </mc:Choice>
        <mc:Fallback xmlns="">
          <p:pic>
            <p:nvPicPr>
              <p:cNvPr id="144" name="Ink 143"/>
            </p:nvPicPr>
            <p:blipFill>
              <a:blip r:embed="rId284"/>
            </p:blipFill>
            <p:spPr>
              <a:xfrm>
                <a:off x="9194800" y="1974850"/>
                <a:ext cx="647700" cy="19050"/>
              </a:xfrm>
              <a:prstGeom prst="rect"/>
            </p:spPr>
          </p:pic>
        </mc:Fallback>
      </mc:AlternateContent>
      <mc:AlternateContent xmlns:mc="http://schemas.openxmlformats.org/markup-compatibility/2006" xmlns:p14="http://schemas.microsoft.com/office/powerpoint/2010/main">
        <mc:Choice Requires="p14">
          <p:contentPart r:id="rId285" p14:bwMode="auto">
            <p14:nvContentPartPr>
              <p14:cNvPr id="145" name="Ink 144"/>
              <p14:cNvContentPartPr/>
              <p14:nvPr/>
            </p14:nvContentPartPr>
            <p14:xfrm>
              <a:off x="9290050" y="1968500"/>
              <a:ext cx="488950" cy="19050"/>
            </p14:xfrm>
          </p:contentPart>
        </mc:Choice>
        <mc:Fallback xmlns="">
          <p:pic>
            <p:nvPicPr>
              <p:cNvPr id="145" name="Ink 144"/>
            </p:nvPicPr>
            <p:blipFill>
              <a:blip r:embed="rId286"/>
            </p:blipFill>
            <p:spPr>
              <a:xfrm>
                <a:off x="9290050" y="1968500"/>
                <a:ext cx="488950" cy="19050"/>
              </a:xfrm>
              <a:prstGeom prst="rect"/>
            </p:spPr>
          </p:pic>
        </mc:Fallback>
      </mc:AlternateContent>
      <mc:AlternateContent xmlns:mc="http://schemas.openxmlformats.org/markup-compatibility/2006" xmlns:p14="http://schemas.microsoft.com/office/powerpoint/2010/main">
        <mc:Choice Requires="p14">
          <p:contentPart r:id="rId287" p14:bwMode="auto">
            <p14:nvContentPartPr>
              <p14:cNvPr id="146" name="Ink 145"/>
              <p14:cNvContentPartPr/>
              <p14:nvPr/>
            </p14:nvContentPartPr>
            <p14:xfrm>
              <a:off x="4108450" y="1860550"/>
              <a:ext cx="57150" cy="44450"/>
            </p14:xfrm>
          </p:contentPart>
        </mc:Choice>
        <mc:Fallback xmlns="">
          <p:pic>
            <p:nvPicPr>
              <p:cNvPr id="146" name="Ink 145"/>
            </p:nvPicPr>
            <p:blipFill>
              <a:blip r:embed="rId288"/>
            </p:blipFill>
            <p:spPr>
              <a:xfrm>
                <a:off x="4108450" y="1860550"/>
                <a:ext cx="57150" cy="44450"/>
              </a:xfrm>
              <a:prstGeom prst="rect"/>
            </p:spPr>
          </p:pic>
        </mc:Fallback>
      </mc:AlternateContent>
      <mc:AlternateContent xmlns:mc="http://schemas.openxmlformats.org/markup-compatibility/2006" xmlns:p14="http://schemas.microsoft.com/office/powerpoint/2010/main">
        <mc:Choice Requires="p14">
          <p:contentPart r:id="rId289" p14:bwMode="auto">
            <p14:nvContentPartPr>
              <p14:cNvPr id="147" name="Ink 146"/>
              <p14:cNvContentPartPr/>
              <p14:nvPr/>
            </p14:nvContentPartPr>
            <p14:xfrm>
              <a:off x="2533650" y="2692400"/>
              <a:ext cx="12700" cy="38100"/>
            </p14:xfrm>
          </p:contentPart>
        </mc:Choice>
        <mc:Fallback xmlns="">
          <p:pic>
            <p:nvPicPr>
              <p:cNvPr id="147" name="Ink 146"/>
            </p:nvPicPr>
            <p:blipFill>
              <a:blip r:embed="rId290"/>
            </p:blipFill>
            <p:spPr>
              <a:xfrm>
                <a:off x="2533650" y="2692400"/>
                <a:ext cx="12700" cy="38100"/>
              </a:xfrm>
              <a:prstGeom prst="rect"/>
            </p:spPr>
          </p:pic>
        </mc:Fallback>
      </mc:AlternateContent>
      <mc:AlternateContent xmlns:mc="http://schemas.openxmlformats.org/markup-compatibility/2006" xmlns:p14="http://schemas.microsoft.com/office/powerpoint/2010/main">
        <mc:Choice Requires="p14">
          <p:contentPart r:id="rId291" p14:bwMode="auto">
            <p14:nvContentPartPr>
              <p14:cNvPr id="148" name="Ink 147"/>
              <p14:cNvContentPartPr/>
              <p14:nvPr/>
            </p14:nvContentPartPr>
            <p14:xfrm>
              <a:off x="7810500" y="171450"/>
              <a:ext cx="95250" cy="127000"/>
            </p14:xfrm>
          </p:contentPart>
        </mc:Choice>
        <mc:Fallback xmlns="">
          <p:pic>
            <p:nvPicPr>
              <p:cNvPr id="148" name="Ink 147"/>
            </p:nvPicPr>
            <p:blipFill>
              <a:blip r:embed="rId292"/>
            </p:blipFill>
            <p:spPr>
              <a:xfrm>
                <a:off x="7810500" y="171450"/>
                <a:ext cx="95250" cy="127000"/>
              </a:xfrm>
              <a:prstGeom prst="rect"/>
            </p:spPr>
          </p:pic>
        </mc:Fallback>
      </mc:AlternateContent>
      <mc:AlternateContent xmlns:mc="http://schemas.openxmlformats.org/markup-compatibility/2006" xmlns:p14="http://schemas.microsoft.com/office/powerpoint/2010/main">
        <mc:Choice Requires="p14">
          <p:contentPart r:id="rId293" p14:bwMode="auto">
            <p14:nvContentPartPr>
              <p14:cNvPr id="149" name="Ink 148"/>
              <p14:cNvContentPartPr/>
              <p14:nvPr/>
            </p14:nvContentPartPr>
            <p14:xfrm>
              <a:off x="7950200" y="184150"/>
              <a:ext cx="12700" cy="88900"/>
            </p14:xfrm>
          </p:contentPart>
        </mc:Choice>
        <mc:Fallback xmlns="">
          <p:pic>
            <p:nvPicPr>
              <p:cNvPr id="149" name="Ink 148"/>
            </p:nvPicPr>
            <p:blipFill>
              <a:blip r:embed="rId294"/>
            </p:blipFill>
            <p:spPr>
              <a:xfrm>
                <a:off x="7950200" y="184150"/>
                <a:ext cx="12700" cy="88900"/>
              </a:xfrm>
              <a:prstGeom prst="rect"/>
            </p:spPr>
          </p:pic>
        </mc:Fallback>
      </mc:AlternateContent>
      <mc:AlternateContent xmlns:mc="http://schemas.openxmlformats.org/markup-compatibility/2006" xmlns:p14="http://schemas.microsoft.com/office/powerpoint/2010/main">
        <mc:Choice Requires="p14">
          <p:contentPart r:id="rId295" p14:bwMode="auto">
            <p14:nvContentPartPr>
              <p14:cNvPr id="150" name="Ink 149"/>
              <p14:cNvContentPartPr/>
              <p14:nvPr/>
            </p14:nvContentPartPr>
            <p14:xfrm>
              <a:off x="7943850" y="152400"/>
              <a:ext cx="12700" cy="6350"/>
            </p14:xfrm>
          </p:contentPart>
        </mc:Choice>
        <mc:Fallback xmlns="">
          <p:pic>
            <p:nvPicPr>
              <p:cNvPr id="150" name="Ink 149"/>
            </p:nvPicPr>
            <p:blipFill>
              <a:blip r:embed="rId296"/>
            </p:blipFill>
            <p:spPr>
              <a:xfrm>
                <a:off x="7943850" y="152400"/>
                <a:ext cx="12700" cy="6350"/>
              </a:xfrm>
              <a:prstGeom prst="rect"/>
            </p:spPr>
          </p:pic>
        </mc:Fallback>
      </mc:AlternateContent>
      <mc:AlternateContent xmlns:mc="http://schemas.openxmlformats.org/markup-compatibility/2006" xmlns:p14="http://schemas.microsoft.com/office/powerpoint/2010/main">
        <mc:Choice Requires="p14">
          <p:contentPart r:id="rId297" p14:bwMode="auto">
            <p14:nvContentPartPr>
              <p14:cNvPr id="151" name="Ink 150"/>
              <p14:cNvContentPartPr/>
              <p14:nvPr/>
            </p14:nvContentPartPr>
            <p14:xfrm>
              <a:off x="8013700" y="190500"/>
              <a:ext cx="228600" cy="171450"/>
            </p14:xfrm>
          </p:contentPart>
        </mc:Choice>
        <mc:Fallback xmlns="">
          <p:pic>
            <p:nvPicPr>
              <p:cNvPr id="151" name="Ink 150"/>
            </p:nvPicPr>
            <p:blipFill>
              <a:blip r:embed="rId298"/>
            </p:blipFill>
            <p:spPr>
              <a:xfrm>
                <a:off x="8013700" y="190500"/>
                <a:ext cx="228600" cy="171450"/>
              </a:xfrm>
              <a:prstGeom prst="rect"/>
            </p:spPr>
          </p:pic>
        </mc:Fallback>
      </mc:AlternateContent>
      <mc:AlternateContent xmlns:mc="http://schemas.openxmlformats.org/markup-compatibility/2006" xmlns:p14="http://schemas.microsoft.com/office/powerpoint/2010/main">
        <mc:Choice Requires="p14">
          <p:contentPart r:id="rId299" p14:bwMode="auto">
            <p14:nvContentPartPr>
              <p14:cNvPr id="152" name="Ink 151"/>
              <p14:cNvContentPartPr/>
              <p14:nvPr/>
            </p14:nvContentPartPr>
            <p14:xfrm>
              <a:off x="8267700" y="196850"/>
              <a:ext cx="107950" cy="76200"/>
            </p14:xfrm>
          </p:contentPart>
        </mc:Choice>
        <mc:Fallback xmlns="">
          <p:pic>
            <p:nvPicPr>
              <p:cNvPr id="152" name="Ink 151"/>
            </p:nvPicPr>
            <p:blipFill>
              <a:blip r:embed="rId300"/>
            </p:blipFill>
            <p:spPr>
              <a:xfrm>
                <a:off x="8267700" y="196850"/>
                <a:ext cx="107950" cy="76200"/>
              </a:xfrm>
              <a:prstGeom prst="rect"/>
            </p:spPr>
          </p:pic>
        </mc:Fallback>
      </mc:AlternateContent>
      <mc:AlternateContent xmlns:mc="http://schemas.openxmlformats.org/markup-compatibility/2006" xmlns:p14="http://schemas.microsoft.com/office/powerpoint/2010/main">
        <mc:Choice Requires="p14">
          <p:contentPart r:id="rId301" p14:bwMode="auto">
            <p14:nvContentPartPr>
              <p14:cNvPr id="153" name="Ink 152"/>
              <p14:cNvContentPartPr/>
              <p14:nvPr/>
            </p14:nvContentPartPr>
            <p14:xfrm>
              <a:off x="8356600" y="165100"/>
              <a:ext cx="12700" cy="6350"/>
            </p14:xfrm>
          </p:contentPart>
        </mc:Choice>
        <mc:Fallback xmlns="">
          <p:pic>
            <p:nvPicPr>
              <p:cNvPr id="153" name="Ink 152"/>
            </p:nvPicPr>
            <p:blipFill>
              <a:blip r:embed="rId302"/>
            </p:blipFill>
            <p:spPr>
              <a:xfrm>
                <a:off x="8356600" y="165100"/>
                <a:ext cx="12700" cy="6350"/>
              </a:xfrm>
              <a:prstGeom prst="rect"/>
            </p:spPr>
          </p:pic>
        </mc:Fallback>
      </mc:AlternateContent>
      <mc:AlternateContent xmlns:mc="http://schemas.openxmlformats.org/markup-compatibility/2006" xmlns:p14="http://schemas.microsoft.com/office/powerpoint/2010/main">
        <mc:Choice Requires="p14">
          <p:contentPart r:id="rId303" p14:bwMode="auto">
            <p14:nvContentPartPr>
              <p14:cNvPr id="154" name="Ink 153"/>
              <p14:cNvContentPartPr/>
              <p14:nvPr/>
            </p14:nvContentPartPr>
            <p14:xfrm>
              <a:off x="8401050" y="88900"/>
              <a:ext cx="241300" cy="158750"/>
            </p14:xfrm>
          </p:contentPart>
        </mc:Choice>
        <mc:Fallback xmlns="">
          <p:pic>
            <p:nvPicPr>
              <p:cNvPr id="154" name="Ink 153"/>
            </p:nvPicPr>
            <p:blipFill>
              <a:blip r:embed="rId304"/>
            </p:blipFill>
            <p:spPr>
              <a:xfrm>
                <a:off x="8401050" y="88900"/>
                <a:ext cx="241300" cy="158750"/>
              </a:xfrm>
              <a:prstGeom prst="rect"/>
            </p:spPr>
          </p:pic>
        </mc:Fallback>
      </mc:AlternateContent>
      <mc:AlternateContent xmlns:mc="http://schemas.openxmlformats.org/markup-compatibility/2006" xmlns:p14="http://schemas.microsoft.com/office/powerpoint/2010/main">
        <mc:Choice Requires="p14">
          <p:contentPart r:id="rId305" p14:bwMode="auto">
            <p14:nvContentPartPr>
              <p14:cNvPr id="155" name="Ink 154"/>
              <p14:cNvContentPartPr/>
              <p14:nvPr/>
            </p14:nvContentPartPr>
            <p14:xfrm>
              <a:off x="2647950" y="1701800"/>
              <a:ext cx="120650" cy="133350"/>
            </p14:xfrm>
          </p:contentPart>
        </mc:Choice>
        <mc:Fallback xmlns="">
          <p:pic>
            <p:nvPicPr>
              <p:cNvPr id="155" name="Ink 154"/>
            </p:nvPicPr>
            <p:blipFill>
              <a:blip r:embed="rId306"/>
            </p:blipFill>
            <p:spPr>
              <a:xfrm>
                <a:off x="2647950" y="1701800"/>
                <a:ext cx="120650" cy="133350"/>
              </a:xfrm>
              <a:prstGeom prst="rect"/>
            </p:spPr>
          </p:pic>
        </mc:Fallback>
      </mc:AlternateContent>
      <mc:AlternateContent xmlns:mc="http://schemas.openxmlformats.org/markup-compatibility/2006" xmlns:p14="http://schemas.microsoft.com/office/powerpoint/2010/main">
        <mc:Choice Requires="p14">
          <p:contentPart r:id="rId307" p14:bwMode="auto">
            <p14:nvContentPartPr>
              <p14:cNvPr id="156" name="Ink 155"/>
              <p14:cNvContentPartPr/>
              <p14:nvPr/>
            </p14:nvContentPartPr>
            <p14:xfrm>
              <a:off x="2654300" y="1739900"/>
              <a:ext cx="114300" cy="82550"/>
            </p14:xfrm>
          </p:contentPart>
        </mc:Choice>
        <mc:Fallback xmlns="">
          <p:pic>
            <p:nvPicPr>
              <p:cNvPr id="156" name="Ink 155"/>
            </p:nvPicPr>
            <p:blipFill>
              <a:blip r:embed="rId308"/>
            </p:blipFill>
            <p:spPr>
              <a:xfrm>
                <a:off x="2654300" y="1739900"/>
                <a:ext cx="114300" cy="82550"/>
              </a:xfrm>
              <a:prstGeom prst="rect"/>
            </p:spPr>
          </p:pic>
        </mc:Fallback>
      </mc:AlternateContent>
      <mc:AlternateContent xmlns:mc="http://schemas.openxmlformats.org/markup-compatibility/2006" xmlns:p14="http://schemas.microsoft.com/office/powerpoint/2010/main">
        <mc:Choice Requires="p14">
          <p:contentPart r:id="rId309" p14:bwMode="auto">
            <p14:nvContentPartPr>
              <p14:cNvPr id="157" name="Ink 156"/>
              <p14:cNvContentPartPr/>
              <p14:nvPr/>
            </p14:nvContentPartPr>
            <p14:xfrm>
              <a:off x="622300" y="3435350"/>
              <a:ext cx="177800" cy="6350"/>
            </p14:xfrm>
          </p:contentPart>
        </mc:Choice>
        <mc:Fallback xmlns="">
          <p:pic>
            <p:nvPicPr>
              <p:cNvPr id="157" name="Ink 156"/>
            </p:nvPicPr>
            <p:blipFill>
              <a:blip r:embed="rId310"/>
            </p:blipFill>
            <p:spPr>
              <a:xfrm>
                <a:off x="622300" y="3435350"/>
                <a:ext cx="177800" cy="6350"/>
              </a:xfrm>
              <a:prstGeom prst="rect"/>
            </p:spPr>
          </p:pic>
        </mc:Fallback>
      </mc:AlternateContent>
      <mc:AlternateContent xmlns:mc="http://schemas.openxmlformats.org/markup-compatibility/2006" xmlns:p14="http://schemas.microsoft.com/office/powerpoint/2010/main">
        <mc:Choice Requires="p14">
          <p:contentPart r:id="rId311" p14:bwMode="auto">
            <p14:nvContentPartPr>
              <p14:cNvPr id="158" name="Ink 157"/>
              <p14:cNvContentPartPr/>
              <p14:nvPr/>
            </p14:nvContentPartPr>
            <p14:xfrm>
              <a:off x="635000" y="3492500"/>
              <a:ext cx="158750" cy="12700"/>
            </p14:xfrm>
          </p:contentPart>
        </mc:Choice>
        <mc:Fallback xmlns="">
          <p:pic>
            <p:nvPicPr>
              <p:cNvPr id="158" name="Ink 157"/>
            </p:nvPicPr>
            <p:blipFill>
              <a:blip r:embed="rId312"/>
            </p:blipFill>
            <p:spPr>
              <a:xfrm>
                <a:off x="635000" y="3492500"/>
                <a:ext cx="158750" cy="12700"/>
              </a:xfrm>
              <a:prstGeom prst="rect"/>
            </p:spPr>
          </p:pic>
        </mc:Fallback>
      </mc:AlternateContent>
      <mc:AlternateContent xmlns:mc="http://schemas.openxmlformats.org/markup-compatibility/2006" xmlns:p14="http://schemas.microsoft.com/office/powerpoint/2010/main">
        <mc:Choice Requires="p14">
          <p:contentPart r:id="rId313" p14:bwMode="auto">
            <p14:nvContentPartPr>
              <p14:cNvPr id="159" name="Ink 158"/>
              <p14:cNvContentPartPr/>
              <p14:nvPr/>
            </p14:nvContentPartPr>
            <p14:xfrm>
              <a:off x="711200" y="3378200"/>
              <a:ext cx="107950" cy="203200"/>
            </p14:xfrm>
          </p:contentPart>
        </mc:Choice>
        <mc:Fallback xmlns="">
          <p:pic>
            <p:nvPicPr>
              <p:cNvPr id="159" name="Ink 158"/>
            </p:nvPicPr>
            <p:blipFill>
              <a:blip r:embed="rId314"/>
            </p:blipFill>
            <p:spPr>
              <a:xfrm>
                <a:off x="711200" y="3378200"/>
                <a:ext cx="107950" cy="203200"/>
              </a:xfrm>
              <a:prstGeom prst="rect"/>
            </p:spPr>
          </p:pic>
        </mc:Fallback>
      </mc:AlternateContent>
      <mc:AlternateContent xmlns:mc="http://schemas.openxmlformats.org/markup-compatibility/2006" xmlns:p14="http://schemas.microsoft.com/office/powerpoint/2010/main">
        <mc:Choice Requires="p14">
          <p:contentPart r:id="rId315" p14:bwMode="auto">
            <p14:nvContentPartPr>
              <p14:cNvPr id="160" name="Ink 159"/>
              <p14:cNvContentPartPr/>
              <p14:nvPr/>
            </p14:nvContentPartPr>
            <p14:xfrm>
              <a:off x="1200150" y="3327400"/>
              <a:ext cx="146050" cy="203200"/>
            </p14:xfrm>
          </p:contentPart>
        </mc:Choice>
        <mc:Fallback xmlns="">
          <p:pic>
            <p:nvPicPr>
              <p:cNvPr id="160" name="Ink 159"/>
            </p:nvPicPr>
            <p:blipFill>
              <a:blip r:embed="rId316"/>
            </p:blipFill>
            <p:spPr>
              <a:xfrm>
                <a:off x="1200150" y="3327400"/>
                <a:ext cx="146050" cy="203200"/>
              </a:xfrm>
              <a:prstGeom prst="rect"/>
            </p:spPr>
          </p:pic>
        </mc:Fallback>
      </mc:AlternateContent>
      <mc:AlternateContent xmlns:mc="http://schemas.openxmlformats.org/markup-compatibility/2006" xmlns:p14="http://schemas.microsoft.com/office/powerpoint/2010/main">
        <mc:Choice Requires="p14">
          <p:contentPart r:id="rId317" p14:bwMode="auto">
            <p14:nvContentPartPr>
              <p14:cNvPr id="161" name="Ink 160"/>
              <p14:cNvContentPartPr/>
              <p14:nvPr/>
            </p14:nvContentPartPr>
            <p14:xfrm>
              <a:off x="1466850" y="3295650"/>
              <a:ext cx="95250" cy="203200"/>
            </p14:xfrm>
          </p:contentPart>
        </mc:Choice>
        <mc:Fallback xmlns="">
          <p:pic>
            <p:nvPicPr>
              <p:cNvPr id="161" name="Ink 160"/>
            </p:nvPicPr>
            <p:blipFill>
              <a:blip r:embed="rId318"/>
            </p:blipFill>
            <p:spPr>
              <a:xfrm>
                <a:off x="1466850" y="3295650"/>
                <a:ext cx="95250" cy="203200"/>
              </a:xfrm>
              <a:prstGeom prst="rect"/>
            </p:spPr>
          </p:pic>
        </mc:Fallback>
      </mc:AlternateContent>
      <mc:AlternateContent xmlns:mc="http://schemas.openxmlformats.org/markup-compatibility/2006" xmlns:p14="http://schemas.microsoft.com/office/powerpoint/2010/main">
        <mc:Choice Requires="p14">
          <p:contentPart r:id="rId319" p14:bwMode="auto">
            <p14:nvContentPartPr>
              <p14:cNvPr id="162" name="Ink 161"/>
              <p14:cNvContentPartPr/>
              <p14:nvPr/>
            </p14:nvContentPartPr>
            <p14:xfrm>
              <a:off x="1492250" y="3359150"/>
              <a:ext cx="69850" cy="44450"/>
            </p14:xfrm>
          </p:contentPart>
        </mc:Choice>
        <mc:Fallback xmlns="">
          <p:pic>
            <p:nvPicPr>
              <p:cNvPr id="162" name="Ink 161"/>
            </p:nvPicPr>
            <p:blipFill>
              <a:blip r:embed="rId320"/>
            </p:blipFill>
            <p:spPr>
              <a:xfrm>
                <a:off x="1492250" y="3359150"/>
                <a:ext cx="69850" cy="44450"/>
              </a:xfrm>
              <a:prstGeom prst="rect"/>
            </p:spPr>
          </p:pic>
        </mc:Fallback>
      </mc:AlternateContent>
      <mc:AlternateContent xmlns:mc="http://schemas.openxmlformats.org/markup-compatibility/2006" xmlns:p14="http://schemas.microsoft.com/office/powerpoint/2010/main">
        <mc:Choice Requires="p14">
          <p:contentPart r:id="rId321" p14:bwMode="auto">
            <p14:nvContentPartPr>
              <p14:cNvPr id="163" name="Ink 162"/>
              <p14:cNvContentPartPr/>
              <p14:nvPr/>
            </p14:nvContentPartPr>
            <p14:xfrm>
              <a:off x="1498600" y="3270250"/>
              <a:ext cx="88900" cy="25400"/>
            </p14:xfrm>
          </p:contentPart>
        </mc:Choice>
        <mc:Fallback xmlns="">
          <p:pic>
            <p:nvPicPr>
              <p:cNvPr id="163" name="Ink 162"/>
            </p:nvPicPr>
            <p:blipFill>
              <a:blip r:embed="rId322"/>
            </p:blipFill>
            <p:spPr>
              <a:xfrm>
                <a:off x="1498600" y="3270250"/>
                <a:ext cx="88900" cy="25400"/>
              </a:xfrm>
              <a:prstGeom prst="rect"/>
            </p:spPr>
          </p:pic>
        </mc:Fallback>
      </mc:AlternateContent>
      <mc:AlternateContent xmlns:mc="http://schemas.openxmlformats.org/markup-compatibility/2006" xmlns:p14="http://schemas.microsoft.com/office/powerpoint/2010/main">
        <mc:Choice Requires="p14">
          <p:contentPart r:id="rId323" p14:bwMode="auto">
            <p14:nvContentPartPr>
              <p14:cNvPr id="164" name="Ink 163"/>
              <p14:cNvContentPartPr/>
              <p14:nvPr/>
            </p14:nvContentPartPr>
            <p14:xfrm>
              <a:off x="1098550" y="3562350"/>
              <a:ext cx="622300" cy="63500"/>
            </p14:xfrm>
          </p:contentPart>
        </mc:Choice>
        <mc:Fallback xmlns="">
          <p:pic>
            <p:nvPicPr>
              <p:cNvPr id="164" name="Ink 163"/>
            </p:nvPicPr>
            <p:blipFill>
              <a:blip r:embed="rId324"/>
            </p:blipFill>
            <p:spPr>
              <a:xfrm>
                <a:off x="1098550" y="3562350"/>
                <a:ext cx="622300" cy="63500"/>
              </a:xfrm>
              <a:prstGeom prst="rect"/>
            </p:spPr>
          </p:pic>
        </mc:Fallback>
      </mc:AlternateContent>
      <mc:AlternateContent xmlns:mc="http://schemas.openxmlformats.org/markup-compatibility/2006" xmlns:p14="http://schemas.microsoft.com/office/powerpoint/2010/main">
        <mc:Choice Requires="p14">
          <p:contentPart r:id="rId325" p14:bwMode="auto">
            <p14:nvContentPartPr>
              <p14:cNvPr id="165" name="Ink 164"/>
              <p14:cNvContentPartPr/>
              <p14:nvPr/>
            </p14:nvContentPartPr>
            <p14:xfrm>
              <a:off x="1212850" y="3759200"/>
              <a:ext cx="139700" cy="177800"/>
            </p14:xfrm>
          </p:contentPart>
        </mc:Choice>
        <mc:Fallback xmlns="">
          <p:pic>
            <p:nvPicPr>
              <p:cNvPr id="165" name="Ink 164"/>
            </p:nvPicPr>
            <p:blipFill>
              <a:blip r:embed="rId326"/>
            </p:blipFill>
            <p:spPr>
              <a:xfrm>
                <a:off x="1212850" y="3759200"/>
                <a:ext cx="139700" cy="177800"/>
              </a:xfrm>
              <a:prstGeom prst="rect"/>
            </p:spPr>
          </p:pic>
        </mc:Fallback>
      </mc:AlternateContent>
      <mc:AlternateContent xmlns:mc="http://schemas.openxmlformats.org/markup-compatibility/2006" xmlns:p14="http://schemas.microsoft.com/office/powerpoint/2010/main">
        <mc:Choice Requires="p14">
          <p:contentPart r:id="rId327" p14:bwMode="auto">
            <p14:nvContentPartPr>
              <p14:cNvPr id="166" name="Ink 165"/>
              <p14:cNvContentPartPr/>
              <p14:nvPr/>
            </p14:nvContentPartPr>
            <p14:xfrm>
              <a:off x="1435100" y="3740150"/>
              <a:ext cx="292100" cy="228600"/>
            </p14:xfrm>
          </p:contentPart>
        </mc:Choice>
        <mc:Fallback xmlns="">
          <p:pic>
            <p:nvPicPr>
              <p:cNvPr id="166" name="Ink 165"/>
            </p:nvPicPr>
            <p:blipFill>
              <a:blip r:embed="rId328"/>
            </p:blipFill>
            <p:spPr>
              <a:xfrm>
                <a:off x="1435100" y="3740150"/>
                <a:ext cx="292100" cy="228600"/>
              </a:xfrm>
              <a:prstGeom prst="rect"/>
            </p:spPr>
          </p:pic>
        </mc:Fallback>
      </mc:AlternateContent>
      <mc:AlternateContent xmlns:mc="http://schemas.openxmlformats.org/markup-compatibility/2006" xmlns:p14="http://schemas.microsoft.com/office/powerpoint/2010/main">
        <mc:Choice Requires="p14">
          <p:contentPart r:id="rId329" p14:bwMode="auto">
            <p14:nvContentPartPr>
              <p14:cNvPr id="167" name="Ink 166"/>
              <p14:cNvContentPartPr/>
              <p14:nvPr/>
            </p14:nvContentPartPr>
            <p14:xfrm>
              <a:off x="1892300" y="3530600"/>
              <a:ext cx="127000" cy="360"/>
            </p14:xfrm>
          </p:contentPart>
        </mc:Choice>
        <mc:Fallback xmlns="">
          <p:pic>
            <p:nvPicPr>
              <p:cNvPr id="167" name="Ink 166"/>
            </p:nvPicPr>
            <p:blipFill>
              <a:blip r:embed="rId330"/>
            </p:blipFill>
            <p:spPr>
              <a:xfrm>
                <a:off x="1892300" y="3530600"/>
                <a:ext cx="127000" cy="360"/>
              </a:xfrm>
              <a:prstGeom prst="rect"/>
            </p:spPr>
          </p:pic>
        </mc:Fallback>
      </mc:AlternateContent>
      <mc:AlternateContent xmlns:mc="http://schemas.openxmlformats.org/markup-compatibility/2006" xmlns:p14="http://schemas.microsoft.com/office/powerpoint/2010/main">
        <mc:Choice Requires="p14">
          <p:contentPart r:id="rId331" p14:bwMode="auto">
            <p14:nvContentPartPr>
              <p14:cNvPr id="168" name="Ink 167"/>
              <p14:cNvContentPartPr/>
              <p14:nvPr/>
            </p14:nvContentPartPr>
            <p14:xfrm>
              <a:off x="1911350" y="3594100"/>
              <a:ext cx="127000" cy="12700"/>
            </p14:xfrm>
          </p:contentPart>
        </mc:Choice>
        <mc:Fallback xmlns="">
          <p:pic>
            <p:nvPicPr>
              <p:cNvPr id="168" name="Ink 167"/>
            </p:nvPicPr>
            <p:blipFill>
              <a:blip r:embed="rId332"/>
            </p:blipFill>
            <p:spPr>
              <a:xfrm>
                <a:off x="1911350" y="3594100"/>
                <a:ext cx="127000" cy="12700"/>
              </a:xfrm>
              <a:prstGeom prst="rect"/>
            </p:spPr>
          </p:pic>
        </mc:Fallback>
      </mc:AlternateContent>
      <mc:AlternateContent xmlns:mc="http://schemas.openxmlformats.org/markup-compatibility/2006" xmlns:p14="http://schemas.microsoft.com/office/powerpoint/2010/main">
        <mc:Choice Requires="p14">
          <p:contentPart r:id="rId333" p14:bwMode="auto">
            <p14:nvContentPartPr>
              <p14:cNvPr id="169" name="Ink 168"/>
              <p14:cNvContentPartPr/>
              <p14:nvPr/>
            </p14:nvContentPartPr>
            <p14:xfrm>
              <a:off x="2457450" y="3295650"/>
              <a:ext cx="190500" cy="254000"/>
            </p14:xfrm>
          </p:contentPart>
        </mc:Choice>
        <mc:Fallback xmlns="">
          <p:pic>
            <p:nvPicPr>
              <p:cNvPr id="169" name="Ink 168"/>
            </p:nvPicPr>
            <p:blipFill>
              <a:blip r:embed="rId334"/>
            </p:blipFill>
            <p:spPr>
              <a:xfrm>
                <a:off x="2457450" y="3295650"/>
                <a:ext cx="190500" cy="254000"/>
              </a:xfrm>
              <a:prstGeom prst="rect"/>
            </p:spPr>
          </p:pic>
        </mc:Fallback>
      </mc:AlternateContent>
      <mc:AlternateContent xmlns:mc="http://schemas.openxmlformats.org/markup-compatibility/2006" xmlns:p14="http://schemas.microsoft.com/office/powerpoint/2010/main">
        <mc:Choice Requires="p14">
          <p:contentPart r:id="rId335" p14:bwMode="auto">
            <p14:nvContentPartPr>
              <p14:cNvPr id="170" name="Ink 169"/>
              <p14:cNvContentPartPr/>
              <p14:nvPr/>
            </p14:nvContentPartPr>
            <p14:xfrm>
              <a:off x="2514600" y="3429000"/>
              <a:ext cx="146050" cy="19050"/>
            </p14:xfrm>
          </p:contentPart>
        </mc:Choice>
        <mc:Fallback xmlns="">
          <p:pic>
            <p:nvPicPr>
              <p:cNvPr id="170" name="Ink 169"/>
            </p:nvPicPr>
            <p:blipFill>
              <a:blip r:embed="rId336"/>
            </p:blipFill>
            <p:spPr>
              <a:xfrm>
                <a:off x="2514600" y="3429000"/>
                <a:ext cx="146050" cy="19050"/>
              </a:xfrm>
              <a:prstGeom prst="rect"/>
            </p:spPr>
          </p:pic>
        </mc:Fallback>
      </mc:AlternateContent>
      <mc:AlternateContent xmlns:mc="http://schemas.openxmlformats.org/markup-compatibility/2006" xmlns:p14="http://schemas.microsoft.com/office/powerpoint/2010/main">
        <mc:Choice Requires="p14">
          <p:contentPart r:id="rId337" p14:bwMode="auto">
            <p14:nvContentPartPr>
              <p14:cNvPr id="171" name="Ink 170"/>
              <p14:cNvContentPartPr/>
              <p14:nvPr/>
            </p14:nvContentPartPr>
            <p14:xfrm>
              <a:off x="2692400" y="3467100"/>
              <a:ext cx="127000" cy="114300"/>
            </p14:xfrm>
          </p:contentPart>
        </mc:Choice>
        <mc:Fallback xmlns="">
          <p:pic>
            <p:nvPicPr>
              <p:cNvPr id="171" name="Ink 170"/>
            </p:nvPicPr>
            <p:blipFill>
              <a:blip r:embed="rId338"/>
            </p:blipFill>
            <p:spPr>
              <a:xfrm>
                <a:off x="2692400" y="3467100"/>
                <a:ext cx="127000" cy="114300"/>
              </a:xfrm>
              <a:prstGeom prst="rect"/>
            </p:spPr>
          </p:pic>
        </mc:Fallback>
      </mc:AlternateContent>
      <mc:AlternateContent xmlns:mc="http://schemas.openxmlformats.org/markup-compatibility/2006" xmlns:p14="http://schemas.microsoft.com/office/powerpoint/2010/main">
        <mc:Choice Requires="p14">
          <p:contentPart r:id="rId339" p14:bwMode="auto">
            <p14:nvContentPartPr>
              <p14:cNvPr id="172" name="Ink 171"/>
              <p14:cNvContentPartPr/>
              <p14:nvPr/>
            </p14:nvContentPartPr>
            <p14:xfrm>
              <a:off x="2908300" y="3435350"/>
              <a:ext cx="152400" cy="12700"/>
            </p14:xfrm>
          </p:contentPart>
        </mc:Choice>
        <mc:Fallback xmlns="">
          <p:pic>
            <p:nvPicPr>
              <p:cNvPr id="172" name="Ink 171"/>
            </p:nvPicPr>
            <p:blipFill>
              <a:blip r:embed="rId340"/>
            </p:blipFill>
            <p:spPr>
              <a:xfrm>
                <a:off x="2908300" y="3435350"/>
                <a:ext cx="152400" cy="12700"/>
              </a:xfrm>
              <a:prstGeom prst="rect"/>
            </p:spPr>
          </p:pic>
        </mc:Fallback>
      </mc:AlternateContent>
      <mc:AlternateContent xmlns:mc="http://schemas.openxmlformats.org/markup-compatibility/2006" xmlns:p14="http://schemas.microsoft.com/office/powerpoint/2010/main">
        <mc:Choice Requires="p14">
          <p:contentPart r:id="rId341" p14:bwMode="auto">
            <p14:nvContentPartPr>
              <p14:cNvPr id="173" name="Ink 172"/>
              <p14:cNvContentPartPr/>
              <p14:nvPr/>
            </p14:nvContentPartPr>
            <p14:xfrm>
              <a:off x="3257550" y="3340100"/>
              <a:ext cx="171450" cy="171450"/>
            </p14:xfrm>
          </p:contentPart>
        </mc:Choice>
        <mc:Fallback xmlns="">
          <p:pic>
            <p:nvPicPr>
              <p:cNvPr id="173" name="Ink 172"/>
            </p:nvPicPr>
            <p:blipFill>
              <a:blip r:embed="rId342"/>
            </p:blipFill>
            <p:spPr>
              <a:xfrm>
                <a:off x="3257550" y="3340100"/>
                <a:ext cx="171450" cy="171450"/>
              </a:xfrm>
              <a:prstGeom prst="rect"/>
            </p:spPr>
          </p:pic>
        </mc:Fallback>
      </mc:AlternateContent>
      <mc:AlternateContent xmlns:mc="http://schemas.openxmlformats.org/markup-compatibility/2006" xmlns:p14="http://schemas.microsoft.com/office/powerpoint/2010/main">
        <mc:Choice Requires="p14">
          <p:contentPart r:id="rId343" p14:bwMode="auto">
            <p14:nvContentPartPr>
              <p14:cNvPr id="174" name="Ink 173"/>
              <p14:cNvContentPartPr/>
              <p14:nvPr/>
            </p14:nvContentPartPr>
            <p14:xfrm>
              <a:off x="3435350" y="3416300"/>
              <a:ext cx="146050" cy="127000"/>
            </p14:xfrm>
          </p:contentPart>
        </mc:Choice>
        <mc:Fallback xmlns="">
          <p:pic>
            <p:nvPicPr>
              <p:cNvPr id="174" name="Ink 173"/>
            </p:nvPicPr>
            <p:blipFill>
              <a:blip r:embed="rId344"/>
            </p:blipFill>
            <p:spPr>
              <a:xfrm>
                <a:off x="3435350" y="3416300"/>
                <a:ext cx="146050" cy="127000"/>
              </a:xfrm>
              <a:prstGeom prst="rect"/>
            </p:spPr>
          </p:pic>
        </mc:Fallback>
      </mc:AlternateContent>
      <mc:AlternateContent xmlns:mc="http://schemas.openxmlformats.org/markup-compatibility/2006" xmlns:p14="http://schemas.microsoft.com/office/powerpoint/2010/main">
        <mc:Choice Requires="p14">
          <p:contentPart r:id="rId345" p14:bwMode="auto">
            <p14:nvContentPartPr>
              <p14:cNvPr id="175" name="Ink 174"/>
              <p14:cNvContentPartPr/>
              <p14:nvPr/>
            </p14:nvContentPartPr>
            <p14:xfrm>
              <a:off x="3581400" y="3232150"/>
              <a:ext cx="127000" cy="406400"/>
            </p14:xfrm>
          </p:contentPart>
        </mc:Choice>
        <mc:Fallback xmlns="">
          <p:pic>
            <p:nvPicPr>
              <p:cNvPr id="175" name="Ink 174"/>
            </p:nvPicPr>
            <p:blipFill>
              <a:blip r:embed="rId346"/>
            </p:blipFill>
            <p:spPr>
              <a:xfrm>
                <a:off x="3581400" y="3232150"/>
                <a:ext cx="127000" cy="406400"/>
              </a:xfrm>
              <a:prstGeom prst="rect"/>
            </p:spPr>
          </p:pic>
        </mc:Fallback>
      </mc:AlternateContent>
      <mc:AlternateContent xmlns:mc="http://schemas.openxmlformats.org/markup-compatibility/2006" xmlns:p14="http://schemas.microsoft.com/office/powerpoint/2010/main">
        <mc:Choice Requires="p14">
          <p:contentPart r:id="rId347" p14:bwMode="auto">
            <p14:nvContentPartPr>
              <p14:cNvPr id="176" name="Ink 175"/>
              <p14:cNvContentPartPr/>
              <p14:nvPr/>
            </p14:nvContentPartPr>
            <p14:xfrm>
              <a:off x="2368550" y="3200400"/>
              <a:ext cx="139700" cy="495300"/>
            </p14:xfrm>
          </p:contentPart>
        </mc:Choice>
        <mc:Fallback xmlns="">
          <p:pic>
            <p:nvPicPr>
              <p:cNvPr id="176" name="Ink 175"/>
            </p:nvPicPr>
            <p:blipFill>
              <a:blip r:embed="rId348"/>
            </p:blipFill>
            <p:spPr>
              <a:xfrm>
                <a:off x="2368550" y="3200400"/>
                <a:ext cx="139700" cy="495300"/>
              </a:xfrm>
              <a:prstGeom prst="rect"/>
            </p:spPr>
          </p:pic>
        </mc:Fallback>
      </mc:AlternateContent>
      <mc:AlternateContent xmlns:mc="http://schemas.openxmlformats.org/markup-compatibility/2006" xmlns:p14="http://schemas.microsoft.com/office/powerpoint/2010/main">
        <mc:Choice Requires="p14">
          <p:contentPart r:id="rId349" p14:bwMode="auto">
            <p14:nvContentPartPr>
              <p14:cNvPr id="177" name="Ink 176"/>
              <p14:cNvContentPartPr/>
              <p14:nvPr/>
            </p14:nvContentPartPr>
            <p14:xfrm>
              <a:off x="2152650" y="3416300"/>
              <a:ext cx="146050" cy="12700"/>
            </p14:xfrm>
          </p:contentPart>
        </mc:Choice>
        <mc:Fallback xmlns="">
          <p:pic>
            <p:nvPicPr>
              <p:cNvPr id="177" name="Ink 176"/>
            </p:nvPicPr>
            <p:blipFill>
              <a:blip r:embed="rId350"/>
            </p:blipFill>
            <p:spPr>
              <a:xfrm>
                <a:off x="2152650" y="3416300"/>
                <a:ext cx="146050" cy="12700"/>
              </a:xfrm>
              <a:prstGeom prst="rect"/>
            </p:spPr>
          </p:pic>
        </mc:Fallback>
      </mc:AlternateContent>
      <mc:AlternateContent xmlns:mc="http://schemas.openxmlformats.org/markup-compatibility/2006" xmlns:p14="http://schemas.microsoft.com/office/powerpoint/2010/main">
        <mc:Choice Requires="p14">
          <p:contentPart r:id="rId351" p14:bwMode="auto">
            <p14:nvContentPartPr>
              <p14:cNvPr id="178" name="Ink 177"/>
              <p14:cNvContentPartPr/>
              <p14:nvPr/>
            </p14:nvContentPartPr>
            <p14:xfrm>
              <a:off x="654050" y="4489450"/>
              <a:ext cx="139700" cy="12700"/>
            </p14:xfrm>
          </p:contentPart>
        </mc:Choice>
        <mc:Fallback xmlns="">
          <p:pic>
            <p:nvPicPr>
              <p:cNvPr id="178" name="Ink 177"/>
            </p:nvPicPr>
            <p:blipFill>
              <a:blip r:embed="rId352"/>
            </p:blipFill>
            <p:spPr>
              <a:xfrm>
                <a:off x="654050" y="4489450"/>
                <a:ext cx="139700" cy="12700"/>
              </a:xfrm>
              <a:prstGeom prst="rect"/>
            </p:spPr>
          </p:pic>
        </mc:Fallback>
      </mc:AlternateContent>
      <mc:AlternateContent xmlns:mc="http://schemas.openxmlformats.org/markup-compatibility/2006" xmlns:p14="http://schemas.microsoft.com/office/powerpoint/2010/main">
        <mc:Choice Requires="p14">
          <p:contentPart r:id="rId353" p14:bwMode="auto">
            <p14:nvContentPartPr>
              <p14:cNvPr id="179" name="Ink 178"/>
              <p14:cNvContentPartPr/>
              <p14:nvPr/>
            </p14:nvContentPartPr>
            <p14:xfrm>
              <a:off x="660400" y="4533900"/>
              <a:ext cx="146050" cy="19050"/>
            </p14:xfrm>
          </p:contentPart>
        </mc:Choice>
        <mc:Fallback xmlns="">
          <p:pic>
            <p:nvPicPr>
              <p:cNvPr id="179" name="Ink 178"/>
            </p:nvPicPr>
            <p:blipFill>
              <a:blip r:embed="rId354"/>
            </p:blipFill>
            <p:spPr>
              <a:xfrm>
                <a:off x="660400" y="4533900"/>
                <a:ext cx="146050" cy="19050"/>
              </a:xfrm>
              <a:prstGeom prst="rect"/>
            </p:spPr>
          </p:pic>
        </mc:Fallback>
      </mc:AlternateContent>
      <mc:AlternateContent xmlns:mc="http://schemas.openxmlformats.org/markup-compatibility/2006" xmlns:p14="http://schemas.microsoft.com/office/powerpoint/2010/main">
        <mc:Choice Requires="p14">
          <p:contentPart r:id="rId355" p14:bwMode="auto">
            <p14:nvContentPartPr>
              <p14:cNvPr id="180" name="Ink 179"/>
              <p14:cNvContentPartPr/>
              <p14:nvPr/>
            </p14:nvContentPartPr>
            <p14:xfrm>
              <a:off x="723900" y="4413250"/>
              <a:ext cx="127000" cy="234950"/>
            </p14:xfrm>
          </p:contentPart>
        </mc:Choice>
        <mc:Fallback xmlns="">
          <p:pic>
            <p:nvPicPr>
              <p:cNvPr id="180" name="Ink 179"/>
            </p:nvPicPr>
            <p:blipFill>
              <a:blip r:embed="rId356"/>
            </p:blipFill>
            <p:spPr>
              <a:xfrm>
                <a:off x="723900" y="4413250"/>
                <a:ext cx="127000" cy="234950"/>
              </a:xfrm>
              <a:prstGeom prst="rect"/>
            </p:spPr>
          </p:pic>
        </mc:Fallback>
      </mc:AlternateContent>
      <mc:AlternateContent xmlns:mc="http://schemas.openxmlformats.org/markup-compatibility/2006" xmlns:p14="http://schemas.microsoft.com/office/powerpoint/2010/main">
        <mc:Choice Requires="p14">
          <p:contentPart r:id="rId357" p14:bwMode="auto">
            <p14:nvContentPartPr>
              <p14:cNvPr id="181" name="Ink 180"/>
              <p14:cNvContentPartPr/>
              <p14:nvPr/>
            </p14:nvContentPartPr>
            <p14:xfrm>
              <a:off x="3733800" y="1600200"/>
              <a:ext cx="177800" cy="152400"/>
            </p14:xfrm>
          </p:contentPart>
        </mc:Choice>
        <mc:Fallback xmlns="">
          <p:pic>
            <p:nvPicPr>
              <p:cNvPr id="181" name="Ink 180"/>
            </p:nvPicPr>
            <p:blipFill>
              <a:blip r:embed="rId358"/>
            </p:blipFill>
            <p:spPr>
              <a:xfrm>
                <a:off x="3733800" y="1600200"/>
                <a:ext cx="177800" cy="152400"/>
              </a:xfrm>
              <a:prstGeom prst="rect"/>
            </p:spPr>
          </p:pic>
        </mc:Fallback>
      </mc:AlternateContent>
      <mc:AlternateContent xmlns:mc="http://schemas.openxmlformats.org/markup-compatibility/2006" xmlns:p14="http://schemas.microsoft.com/office/powerpoint/2010/main">
        <mc:Choice Requires="p14">
          <p:contentPart r:id="rId359" p14:bwMode="auto">
            <p14:nvContentPartPr>
              <p14:cNvPr id="182" name="Ink 181"/>
              <p14:cNvContentPartPr/>
              <p14:nvPr/>
            </p14:nvContentPartPr>
            <p14:xfrm>
              <a:off x="1282700" y="4349750"/>
              <a:ext cx="120650" cy="146050"/>
            </p14:xfrm>
          </p:contentPart>
        </mc:Choice>
        <mc:Fallback xmlns="">
          <p:pic>
            <p:nvPicPr>
              <p:cNvPr id="182" name="Ink 181"/>
            </p:nvPicPr>
            <p:blipFill>
              <a:blip r:embed="rId360"/>
            </p:blipFill>
            <p:spPr>
              <a:xfrm>
                <a:off x="1282700" y="4349750"/>
                <a:ext cx="120650" cy="146050"/>
              </a:xfrm>
              <a:prstGeom prst="rect"/>
            </p:spPr>
          </p:pic>
        </mc:Fallback>
      </mc:AlternateContent>
      <mc:AlternateContent xmlns:mc="http://schemas.openxmlformats.org/markup-compatibility/2006" xmlns:p14="http://schemas.microsoft.com/office/powerpoint/2010/main">
        <mc:Choice Requires="p14">
          <p:contentPart r:id="rId361" p14:bwMode="auto">
            <p14:nvContentPartPr>
              <p14:cNvPr id="183" name="Ink 182"/>
              <p14:cNvContentPartPr/>
              <p14:nvPr/>
            </p14:nvContentPartPr>
            <p14:xfrm>
              <a:off x="1473200" y="4343400"/>
              <a:ext cx="101600" cy="152400"/>
            </p14:xfrm>
          </p:contentPart>
        </mc:Choice>
        <mc:Fallback xmlns="">
          <p:pic>
            <p:nvPicPr>
              <p:cNvPr id="183" name="Ink 182"/>
            </p:nvPicPr>
            <p:blipFill>
              <a:blip r:embed="rId362"/>
            </p:blipFill>
            <p:spPr>
              <a:xfrm>
                <a:off x="1473200" y="4343400"/>
                <a:ext cx="101600" cy="152400"/>
              </a:xfrm>
              <a:prstGeom prst="rect"/>
            </p:spPr>
          </p:pic>
        </mc:Fallback>
      </mc:AlternateContent>
      <mc:AlternateContent xmlns:mc="http://schemas.openxmlformats.org/markup-compatibility/2006" xmlns:p14="http://schemas.microsoft.com/office/powerpoint/2010/main">
        <mc:Choice Requires="p14">
          <p:contentPart r:id="rId363" p14:bwMode="auto">
            <p14:nvContentPartPr>
              <p14:cNvPr id="184" name="Ink 183"/>
              <p14:cNvContentPartPr/>
              <p14:nvPr/>
            </p14:nvContentPartPr>
            <p14:xfrm>
              <a:off x="1504950" y="4387850"/>
              <a:ext cx="38100" cy="25400"/>
            </p14:xfrm>
          </p:contentPart>
        </mc:Choice>
        <mc:Fallback xmlns="">
          <p:pic>
            <p:nvPicPr>
              <p:cNvPr id="184" name="Ink 183"/>
            </p:nvPicPr>
            <p:blipFill>
              <a:blip r:embed="rId364"/>
            </p:blipFill>
            <p:spPr>
              <a:xfrm>
                <a:off x="1504950" y="4387850"/>
                <a:ext cx="38100" cy="25400"/>
              </a:xfrm>
              <a:prstGeom prst="rect"/>
            </p:spPr>
          </p:pic>
        </mc:Fallback>
      </mc:AlternateContent>
      <mc:AlternateContent xmlns:mc="http://schemas.openxmlformats.org/markup-compatibility/2006" xmlns:p14="http://schemas.microsoft.com/office/powerpoint/2010/main">
        <mc:Choice Requires="p14">
          <p:contentPart r:id="rId365" p14:bwMode="auto">
            <p14:nvContentPartPr>
              <p14:cNvPr id="185" name="Ink 184"/>
              <p14:cNvContentPartPr/>
              <p14:nvPr/>
            </p14:nvContentPartPr>
            <p14:xfrm>
              <a:off x="1511300" y="4324350"/>
              <a:ext cx="63500" cy="19050"/>
            </p14:xfrm>
          </p:contentPart>
        </mc:Choice>
        <mc:Fallback xmlns="">
          <p:pic>
            <p:nvPicPr>
              <p:cNvPr id="185" name="Ink 184"/>
            </p:nvPicPr>
            <p:blipFill>
              <a:blip r:embed="rId366"/>
            </p:blipFill>
            <p:spPr>
              <a:xfrm>
                <a:off x="1511300" y="4324350"/>
                <a:ext cx="63500" cy="19050"/>
              </a:xfrm>
              <a:prstGeom prst="rect"/>
            </p:spPr>
          </p:pic>
        </mc:Fallback>
      </mc:AlternateContent>
      <mc:AlternateContent xmlns:mc="http://schemas.openxmlformats.org/markup-compatibility/2006" xmlns:p14="http://schemas.microsoft.com/office/powerpoint/2010/main">
        <mc:Choice Requires="p14">
          <p:contentPart r:id="rId367" p14:bwMode="auto">
            <p14:nvContentPartPr>
              <p14:cNvPr id="186" name="Ink 185"/>
              <p14:cNvContentPartPr/>
              <p14:nvPr/>
            </p14:nvContentPartPr>
            <p14:xfrm>
              <a:off x="1143000" y="4572000"/>
              <a:ext cx="704850" cy="44450"/>
            </p14:xfrm>
          </p:contentPart>
        </mc:Choice>
        <mc:Fallback xmlns="">
          <p:pic>
            <p:nvPicPr>
              <p:cNvPr id="186" name="Ink 185"/>
            </p:nvPicPr>
            <p:blipFill>
              <a:blip r:embed="rId368"/>
            </p:blipFill>
            <p:spPr>
              <a:xfrm>
                <a:off x="1143000" y="4572000"/>
                <a:ext cx="704850" cy="44450"/>
              </a:xfrm>
              <a:prstGeom prst="rect"/>
            </p:spPr>
          </p:pic>
        </mc:Fallback>
      </mc:AlternateContent>
      <mc:AlternateContent xmlns:mc="http://schemas.openxmlformats.org/markup-compatibility/2006" xmlns:p14="http://schemas.microsoft.com/office/powerpoint/2010/main">
        <mc:Choice Requires="p14">
          <p:contentPart r:id="rId369" p14:bwMode="auto">
            <p14:nvContentPartPr>
              <p14:cNvPr id="187" name="Ink 186"/>
              <p14:cNvContentPartPr/>
              <p14:nvPr/>
            </p14:nvContentPartPr>
            <p14:xfrm>
              <a:off x="1219200" y="4718050"/>
              <a:ext cx="133350" cy="171450"/>
            </p14:xfrm>
          </p:contentPart>
        </mc:Choice>
        <mc:Fallback xmlns="">
          <p:pic>
            <p:nvPicPr>
              <p:cNvPr id="187" name="Ink 186"/>
            </p:nvPicPr>
            <p:blipFill>
              <a:blip r:embed="rId370"/>
            </p:blipFill>
            <p:spPr>
              <a:xfrm>
                <a:off x="1219200" y="4718050"/>
                <a:ext cx="133350" cy="171450"/>
              </a:xfrm>
              <a:prstGeom prst="rect"/>
            </p:spPr>
          </p:pic>
        </mc:Fallback>
      </mc:AlternateContent>
      <mc:AlternateContent xmlns:mc="http://schemas.openxmlformats.org/markup-compatibility/2006" xmlns:p14="http://schemas.microsoft.com/office/powerpoint/2010/main">
        <mc:Choice Requires="p14">
          <p:contentPart r:id="rId371" p14:bwMode="auto">
            <p14:nvContentPartPr>
              <p14:cNvPr id="188" name="Ink 187"/>
              <p14:cNvContentPartPr/>
              <p14:nvPr/>
            </p14:nvContentPartPr>
            <p14:xfrm>
              <a:off x="1428750" y="4762500"/>
              <a:ext cx="88900" cy="88900"/>
            </p14:xfrm>
          </p:contentPart>
        </mc:Choice>
        <mc:Fallback xmlns="">
          <p:pic>
            <p:nvPicPr>
              <p:cNvPr id="188" name="Ink 187"/>
            </p:nvPicPr>
            <p:blipFill>
              <a:blip r:embed="rId372"/>
            </p:blipFill>
            <p:spPr>
              <a:xfrm>
                <a:off x="1428750" y="4762500"/>
                <a:ext cx="88900" cy="88900"/>
              </a:xfrm>
              <a:prstGeom prst="rect"/>
            </p:spPr>
          </p:pic>
        </mc:Fallback>
      </mc:AlternateContent>
      <mc:AlternateContent xmlns:mc="http://schemas.openxmlformats.org/markup-compatibility/2006" xmlns:p14="http://schemas.microsoft.com/office/powerpoint/2010/main">
        <mc:Choice Requires="p14">
          <p:contentPart r:id="rId373" p14:bwMode="auto">
            <p14:nvContentPartPr>
              <p14:cNvPr id="189" name="Ink 188"/>
              <p14:cNvContentPartPr/>
              <p14:nvPr/>
            </p14:nvContentPartPr>
            <p14:xfrm>
              <a:off x="1568450" y="4648200"/>
              <a:ext cx="184150" cy="196850"/>
            </p14:xfrm>
          </p:contentPart>
        </mc:Choice>
        <mc:Fallback xmlns="">
          <p:pic>
            <p:nvPicPr>
              <p:cNvPr id="189" name="Ink 188"/>
            </p:nvPicPr>
            <p:blipFill>
              <a:blip r:embed="rId374"/>
            </p:blipFill>
            <p:spPr>
              <a:xfrm>
                <a:off x="1568450" y="4648200"/>
                <a:ext cx="184150" cy="196850"/>
              </a:xfrm>
              <a:prstGeom prst="rect"/>
            </p:spPr>
          </p:pic>
        </mc:Fallback>
      </mc:AlternateContent>
      <mc:AlternateContent xmlns:mc="http://schemas.openxmlformats.org/markup-compatibility/2006" xmlns:p14="http://schemas.microsoft.com/office/powerpoint/2010/main">
        <mc:Choice Requires="p14">
          <p:contentPart r:id="rId375" p14:bwMode="auto">
            <p14:nvContentPartPr>
              <p14:cNvPr id="190" name="Ink 189"/>
              <p14:cNvContentPartPr/>
              <p14:nvPr/>
            </p14:nvContentPartPr>
            <p14:xfrm>
              <a:off x="1619250" y="4737100"/>
              <a:ext cx="120650" cy="360"/>
            </p14:xfrm>
          </p:contentPart>
        </mc:Choice>
        <mc:Fallback xmlns="">
          <p:pic>
            <p:nvPicPr>
              <p:cNvPr id="190" name="Ink 189"/>
            </p:nvPicPr>
            <p:blipFill>
              <a:blip r:embed="rId268"/>
            </p:blipFill>
            <p:spPr>
              <a:xfrm>
                <a:off x="1619250" y="4737100"/>
                <a:ext cx="120650" cy="360"/>
              </a:xfrm>
              <a:prstGeom prst="rect"/>
            </p:spPr>
          </p:pic>
        </mc:Fallback>
      </mc:AlternateContent>
      <mc:AlternateContent xmlns:mc="http://schemas.openxmlformats.org/markup-compatibility/2006" xmlns:p14="http://schemas.microsoft.com/office/powerpoint/2010/main">
        <mc:Choice Requires="p14">
          <p:contentPart r:id="rId376" p14:bwMode="auto">
            <p14:nvContentPartPr>
              <p14:cNvPr id="191" name="Ink 190"/>
              <p14:cNvContentPartPr/>
              <p14:nvPr/>
            </p14:nvContentPartPr>
            <p14:xfrm>
              <a:off x="1790700" y="4806950"/>
              <a:ext cx="38100" cy="95250"/>
            </p14:xfrm>
          </p:contentPart>
        </mc:Choice>
        <mc:Fallback xmlns="">
          <p:pic>
            <p:nvPicPr>
              <p:cNvPr id="191" name="Ink 190"/>
            </p:nvPicPr>
            <p:blipFill>
              <a:blip r:embed="rId377"/>
            </p:blipFill>
            <p:spPr>
              <a:xfrm>
                <a:off x="1790700" y="4806950"/>
                <a:ext cx="38100" cy="95250"/>
              </a:xfrm>
              <a:prstGeom prst="rect"/>
            </p:spPr>
          </p:pic>
        </mc:Fallback>
      </mc:AlternateContent>
      <mc:AlternateContent xmlns:mc="http://schemas.openxmlformats.org/markup-compatibility/2006" xmlns:p14="http://schemas.microsoft.com/office/powerpoint/2010/main">
        <mc:Choice Requires="p14">
          <p:contentPart r:id="rId378" p14:bwMode="auto">
            <p14:nvContentPartPr>
              <p14:cNvPr id="192" name="Ink 191"/>
              <p14:cNvContentPartPr/>
              <p14:nvPr/>
            </p14:nvContentPartPr>
            <p14:xfrm>
              <a:off x="1816100" y="4800600"/>
              <a:ext cx="120650" cy="95250"/>
            </p14:xfrm>
          </p:contentPart>
        </mc:Choice>
        <mc:Fallback xmlns="">
          <p:pic>
            <p:nvPicPr>
              <p:cNvPr id="192" name="Ink 191"/>
            </p:nvPicPr>
            <p:blipFill>
              <a:blip r:embed="rId379"/>
            </p:blipFill>
            <p:spPr>
              <a:xfrm>
                <a:off x="1816100" y="4800600"/>
                <a:ext cx="120650" cy="95250"/>
              </a:xfrm>
              <a:prstGeom prst="rect"/>
            </p:spPr>
          </p:pic>
        </mc:Fallback>
      </mc:AlternateContent>
      <mc:AlternateContent xmlns:mc="http://schemas.openxmlformats.org/markup-compatibility/2006" xmlns:p14="http://schemas.microsoft.com/office/powerpoint/2010/main">
        <mc:Choice Requires="p14">
          <p:contentPart r:id="rId380" p14:bwMode="auto">
            <p14:nvContentPartPr>
              <p14:cNvPr id="193" name="Ink 192"/>
              <p14:cNvContentPartPr/>
              <p14:nvPr/>
            </p14:nvContentPartPr>
            <p14:xfrm>
              <a:off x="2120900" y="4483100"/>
              <a:ext cx="139700" cy="6350"/>
            </p14:xfrm>
          </p:contentPart>
        </mc:Choice>
        <mc:Fallback xmlns="">
          <p:pic>
            <p:nvPicPr>
              <p:cNvPr id="193" name="Ink 192"/>
            </p:nvPicPr>
            <p:blipFill>
              <a:blip r:embed="rId381"/>
            </p:blipFill>
            <p:spPr>
              <a:xfrm>
                <a:off x="2120900" y="4483100"/>
                <a:ext cx="139700" cy="6350"/>
              </a:xfrm>
              <a:prstGeom prst="rect"/>
            </p:spPr>
          </p:pic>
        </mc:Fallback>
      </mc:AlternateContent>
      <mc:AlternateContent xmlns:mc="http://schemas.openxmlformats.org/markup-compatibility/2006" xmlns:p14="http://schemas.microsoft.com/office/powerpoint/2010/main">
        <mc:Choice Requires="p14">
          <p:contentPart r:id="rId382" p14:bwMode="auto">
            <p14:nvContentPartPr>
              <p14:cNvPr id="194" name="Ink 193"/>
              <p14:cNvContentPartPr/>
              <p14:nvPr/>
            </p14:nvContentPartPr>
            <p14:xfrm>
              <a:off x="2133600" y="4552950"/>
              <a:ext cx="152400" cy="6350"/>
            </p14:xfrm>
          </p:contentPart>
        </mc:Choice>
        <mc:Fallback xmlns="">
          <p:pic>
            <p:nvPicPr>
              <p:cNvPr id="194" name="Ink 193"/>
            </p:nvPicPr>
            <p:blipFill>
              <a:blip r:embed="rId383"/>
            </p:blipFill>
            <p:spPr>
              <a:xfrm>
                <a:off x="2133600" y="4552950"/>
                <a:ext cx="152400" cy="6350"/>
              </a:xfrm>
              <a:prstGeom prst="rect"/>
            </p:spPr>
          </p:pic>
        </mc:Fallback>
      </mc:AlternateContent>
      <mc:AlternateContent xmlns:mc="http://schemas.openxmlformats.org/markup-compatibility/2006" xmlns:p14="http://schemas.microsoft.com/office/powerpoint/2010/main">
        <mc:Choice Requires="p14">
          <p:contentPart r:id="rId384" p14:bwMode="auto">
            <p14:nvContentPartPr>
              <p14:cNvPr id="195" name="Ink 194"/>
              <p14:cNvContentPartPr/>
              <p14:nvPr/>
            </p14:nvContentPartPr>
            <p14:xfrm>
              <a:off x="2616200" y="4349750"/>
              <a:ext cx="177800" cy="158750"/>
            </p14:xfrm>
          </p:contentPart>
        </mc:Choice>
        <mc:Fallback xmlns="">
          <p:pic>
            <p:nvPicPr>
              <p:cNvPr id="195" name="Ink 194"/>
            </p:nvPicPr>
            <p:blipFill>
              <a:blip r:embed="rId385"/>
            </p:blipFill>
            <p:spPr>
              <a:xfrm>
                <a:off x="2616200" y="4349750"/>
                <a:ext cx="177800" cy="158750"/>
              </a:xfrm>
              <a:prstGeom prst="rect"/>
            </p:spPr>
          </p:pic>
        </mc:Fallback>
      </mc:AlternateContent>
      <mc:AlternateContent xmlns:mc="http://schemas.openxmlformats.org/markup-compatibility/2006" xmlns:p14="http://schemas.microsoft.com/office/powerpoint/2010/main">
        <mc:Choice Requires="p14">
          <p:contentPart r:id="rId386" p14:bwMode="auto">
            <p14:nvContentPartPr>
              <p14:cNvPr id="196" name="Ink 195"/>
              <p14:cNvContentPartPr/>
              <p14:nvPr/>
            </p14:nvContentPartPr>
            <p14:xfrm>
              <a:off x="2813050" y="4451350"/>
              <a:ext cx="12700" cy="133350"/>
            </p14:xfrm>
          </p:contentPart>
        </mc:Choice>
        <mc:Fallback xmlns="">
          <p:pic>
            <p:nvPicPr>
              <p:cNvPr id="196" name="Ink 195"/>
            </p:nvPicPr>
            <p:blipFill>
              <a:blip r:embed="rId387"/>
            </p:blipFill>
            <p:spPr>
              <a:xfrm>
                <a:off x="2813050" y="4451350"/>
                <a:ext cx="12700" cy="133350"/>
              </a:xfrm>
              <a:prstGeom prst="rect"/>
            </p:spPr>
          </p:pic>
        </mc:Fallback>
      </mc:AlternateContent>
      <mc:AlternateContent xmlns:mc="http://schemas.openxmlformats.org/markup-compatibility/2006" xmlns:p14="http://schemas.microsoft.com/office/powerpoint/2010/main">
        <mc:Choice Requires="p14">
          <p:contentPart r:id="rId388" p14:bwMode="auto">
            <p14:nvContentPartPr>
              <p14:cNvPr id="197" name="Ink 196"/>
              <p14:cNvContentPartPr/>
              <p14:nvPr/>
            </p14:nvContentPartPr>
            <p14:xfrm>
              <a:off x="2794000" y="4464050"/>
              <a:ext cx="114300" cy="120650"/>
            </p14:xfrm>
          </p:contentPart>
        </mc:Choice>
        <mc:Fallback xmlns="">
          <p:pic>
            <p:nvPicPr>
              <p:cNvPr id="197" name="Ink 196"/>
            </p:nvPicPr>
            <p:blipFill>
              <a:blip r:embed="rId389"/>
            </p:blipFill>
            <p:spPr>
              <a:xfrm>
                <a:off x="2794000" y="4464050"/>
                <a:ext cx="114300" cy="120650"/>
              </a:xfrm>
              <a:prstGeom prst="rect"/>
            </p:spPr>
          </p:pic>
        </mc:Fallback>
      </mc:AlternateContent>
      <mc:AlternateContent xmlns:mc="http://schemas.openxmlformats.org/markup-compatibility/2006" xmlns:p14="http://schemas.microsoft.com/office/powerpoint/2010/main">
        <mc:Choice Requires="p14">
          <p:contentPart r:id="rId390" p14:bwMode="auto">
            <p14:nvContentPartPr>
              <p14:cNvPr id="198" name="Ink 197"/>
              <p14:cNvContentPartPr/>
              <p14:nvPr/>
            </p14:nvContentPartPr>
            <p14:xfrm>
              <a:off x="3028950" y="4210050"/>
              <a:ext cx="152400" cy="381000"/>
            </p14:xfrm>
          </p:contentPart>
        </mc:Choice>
        <mc:Fallback xmlns="">
          <p:pic>
            <p:nvPicPr>
              <p:cNvPr id="198" name="Ink 197"/>
            </p:nvPicPr>
            <p:blipFill>
              <a:blip r:embed="rId391"/>
            </p:blipFill>
            <p:spPr>
              <a:xfrm>
                <a:off x="3028950" y="4210050"/>
                <a:ext cx="152400" cy="381000"/>
              </a:xfrm>
              <a:prstGeom prst="rect"/>
            </p:spPr>
          </p:pic>
        </mc:Fallback>
      </mc:AlternateContent>
      <mc:AlternateContent xmlns:mc="http://schemas.openxmlformats.org/markup-compatibility/2006" xmlns:p14="http://schemas.microsoft.com/office/powerpoint/2010/main">
        <mc:Choice Requires="p14">
          <p:contentPart r:id="rId392" p14:bwMode="auto">
            <p14:nvContentPartPr>
              <p14:cNvPr id="199" name="Ink 198"/>
              <p14:cNvContentPartPr/>
              <p14:nvPr/>
            </p14:nvContentPartPr>
            <p14:xfrm>
              <a:off x="3213100" y="4305300"/>
              <a:ext cx="31750" cy="171450"/>
            </p14:xfrm>
          </p:contentPart>
        </mc:Choice>
        <mc:Fallback xmlns="">
          <p:pic>
            <p:nvPicPr>
              <p:cNvPr id="199" name="Ink 198"/>
            </p:nvPicPr>
            <p:blipFill>
              <a:blip r:embed="rId393"/>
            </p:blipFill>
            <p:spPr>
              <a:xfrm>
                <a:off x="3213100" y="4305300"/>
                <a:ext cx="31750" cy="171450"/>
              </a:xfrm>
              <a:prstGeom prst="rect"/>
            </p:spPr>
          </p:pic>
        </mc:Fallback>
      </mc:AlternateContent>
      <mc:AlternateContent xmlns:mc="http://schemas.openxmlformats.org/markup-compatibility/2006" xmlns:p14="http://schemas.microsoft.com/office/powerpoint/2010/main">
        <mc:Choice Requires="p14">
          <p:contentPart r:id="rId394" p14:bwMode="auto">
            <p14:nvContentPartPr>
              <p14:cNvPr id="200" name="Ink 199"/>
              <p14:cNvContentPartPr/>
              <p14:nvPr/>
            </p14:nvContentPartPr>
            <p14:xfrm>
              <a:off x="3289300" y="4413250"/>
              <a:ext cx="146050" cy="6350"/>
            </p14:xfrm>
          </p:contentPart>
        </mc:Choice>
        <mc:Fallback xmlns="">
          <p:pic>
            <p:nvPicPr>
              <p:cNvPr id="200" name="Ink 199"/>
            </p:nvPicPr>
            <p:blipFill>
              <a:blip r:embed="rId395"/>
            </p:blipFill>
            <p:spPr>
              <a:xfrm>
                <a:off x="3289300" y="4413250"/>
                <a:ext cx="146050" cy="6350"/>
              </a:xfrm>
              <a:prstGeom prst="rect"/>
            </p:spPr>
          </p:pic>
        </mc:Fallback>
      </mc:AlternateContent>
      <mc:AlternateContent xmlns:mc="http://schemas.openxmlformats.org/markup-compatibility/2006" xmlns:p14="http://schemas.microsoft.com/office/powerpoint/2010/main">
        <mc:Choice Requires="p14">
          <p:contentPart r:id="rId396" p14:bwMode="auto">
            <p14:nvContentPartPr>
              <p14:cNvPr id="201" name="Ink 200"/>
              <p14:cNvContentPartPr/>
              <p14:nvPr/>
            </p14:nvContentPartPr>
            <p14:xfrm>
              <a:off x="3530600" y="4305300"/>
              <a:ext cx="177800" cy="146050"/>
            </p14:xfrm>
          </p:contentPart>
        </mc:Choice>
        <mc:Fallback xmlns="">
          <p:pic>
            <p:nvPicPr>
              <p:cNvPr id="201" name="Ink 200"/>
            </p:nvPicPr>
            <p:blipFill>
              <a:blip r:embed="rId397"/>
            </p:blipFill>
            <p:spPr>
              <a:xfrm>
                <a:off x="3530600" y="4305300"/>
                <a:ext cx="177800" cy="146050"/>
              </a:xfrm>
              <a:prstGeom prst="rect"/>
            </p:spPr>
          </p:pic>
        </mc:Fallback>
      </mc:AlternateContent>
      <mc:AlternateContent xmlns:mc="http://schemas.openxmlformats.org/markup-compatibility/2006" xmlns:p14="http://schemas.microsoft.com/office/powerpoint/2010/main">
        <mc:Choice Requires="p14">
          <p:contentPart r:id="rId398" p14:bwMode="auto">
            <p14:nvContentPartPr>
              <p14:cNvPr id="202" name="Ink 201"/>
              <p14:cNvContentPartPr/>
              <p14:nvPr/>
            </p14:nvContentPartPr>
            <p14:xfrm>
              <a:off x="3714750" y="4368800"/>
              <a:ext cx="133350" cy="133350"/>
            </p14:xfrm>
          </p:contentPart>
        </mc:Choice>
        <mc:Fallback xmlns="">
          <p:pic>
            <p:nvPicPr>
              <p:cNvPr id="202" name="Ink 201"/>
            </p:nvPicPr>
            <p:blipFill>
              <a:blip r:embed="rId399"/>
            </p:blipFill>
            <p:spPr>
              <a:xfrm>
                <a:off x="3714750" y="4368800"/>
                <a:ext cx="133350" cy="133350"/>
              </a:xfrm>
              <a:prstGeom prst="rect"/>
            </p:spPr>
          </p:pic>
        </mc:Fallback>
      </mc:AlternateContent>
      <mc:AlternateContent xmlns:mc="http://schemas.openxmlformats.org/markup-compatibility/2006" xmlns:p14="http://schemas.microsoft.com/office/powerpoint/2010/main">
        <mc:Choice Requires="p14">
          <p:contentPart r:id="rId400" p14:bwMode="auto">
            <p14:nvContentPartPr>
              <p14:cNvPr id="203" name="Ink 202"/>
              <p14:cNvContentPartPr/>
              <p14:nvPr/>
            </p14:nvContentPartPr>
            <p14:xfrm>
              <a:off x="3867150" y="4216400"/>
              <a:ext cx="88900" cy="431800"/>
            </p14:xfrm>
          </p:contentPart>
        </mc:Choice>
        <mc:Fallback xmlns="">
          <p:pic>
            <p:nvPicPr>
              <p:cNvPr id="203" name="Ink 202"/>
            </p:nvPicPr>
            <p:blipFill>
              <a:blip r:embed="rId401"/>
            </p:blipFill>
            <p:spPr>
              <a:xfrm>
                <a:off x="3867150" y="4216400"/>
                <a:ext cx="88900" cy="431800"/>
              </a:xfrm>
              <a:prstGeom prst="rect"/>
            </p:spPr>
          </p:pic>
        </mc:Fallback>
      </mc:AlternateContent>
      <mc:AlternateContent xmlns:mc="http://schemas.openxmlformats.org/markup-compatibility/2006" xmlns:p14="http://schemas.microsoft.com/office/powerpoint/2010/main">
        <mc:Choice Requires="p14">
          <p:contentPart r:id="rId402" p14:bwMode="auto">
            <p14:nvContentPartPr>
              <p14:cNvPr id="204" name="Ink 203"/>
              <p14:cNvContentPartPr/>
              <p14:nvPr/>
            </p14:nvContentPartPr>
            <p14:xfrm>
              <a:off x="685800" y="5327650"/>
              <a:ext cx="196850" cy="31750"/>
            </p14:xfrm>
          </p:contentPart>
        </mc:Choice>
        <mc:Fallback xmlns="">
          <p:pic>
            <p:nvPicPr>
              <p:cNvPr id="204" name="Ink 203"/>
            </p:nvPicPr>
            <p:blipFill>
              <a:blip r:embed="rId403"/>
            </p:blipFill>
            <p:spPr>
              <a:xfrm>
                <a:off x="685800" y="5327650"/>
                <a:ext cx="196850" cy="31750"/>
              </a:xfrm>
              <a:prstGeom prst="rect"/>
            </p:spPr>
          </p:pic>
        </mc:Fallback>
      </mc:AlternateContent>
      <mc:AlternateContent xmlns:mc="http://schemas.openxmlformats.org/markup-compatibility/2006" xmlns:p14="http://schemas.microsoft.com/office/powerpoint/2010/main">
        <mc:Choice Requires="p14">
          <p:contentPart r:id="rId404" p14:bwMode="auto">
            <p14:nvContentPartPr>
              <p14:cNvPr id="205" name="Ink 204"/>
              <p14:cNvContentPartPr/>
              <p14:nvPr/>
            </p14:nvContentPartPr>
            <p14:xfrm>
              <a:off x="698500" y="5365750"/>
              <a:ext cx="177800" cy="38100"/>
            </p14:xfrm>
          </p:contentPart>
        </mc:Choice>
        <mc:Fallback xmlns="">
          <p:pic>
            <p:nvPicPr>
              <p:cNvPr id="205" name="Ink 204"/>
            </p:nvPicPr>
            <p:blipFill>
              <a:blip r:embed="rId405"/>
            </p:blipFill>
            <p:spPr>
              <a:xfrm>
                <a:off x="698500" y="5365750"/>
                <a:ext cx="177800" cy="38100"/>
              </a:xfrm>
              <a:prstGeom prst="rect"/>
            </p:spPr>
          </p:pic>
        </mc:Fallback>
      </mc:AlternateContent>
      <mc:AlternateContent xmlns:mc="http://schemas.openxmlformats.org/markup-compatibility/2006" xmlns:p14="http://schemas.microsoft.com/office/powerpoint/2010/main">
        <mc:Choice Requires="p14">
          <p:contentPart r:id="rId406" p14:bwMode="auto">
            <p14:nvContentPartPr>
              <p14:cNvPr id="206" name="Ink 205"/>
              <p14:cNvContentPartPr/>
              <p14:nvPr/>
            </p14:nvContentPartPr>
            <p14:xfrm>
              <a:off x="774700" y="5251450"/>
              <a:ext cx="158750" cy="254000"/>
            </p14:xfrm>
          </p:contentPart>
        </mc:Choice>
        <mc:Fallback xmlns="">
          <p:pic>
            <p:nvPicPr>
              <p:cNvPr id="206" name="Ink 205"/>
            </p:nvPicPr>
            <p:blipFill>
              <a:blip r:embed="rId407"/>
            </p:blipFill>
            <p:spPr>
              <a:xfrm>
                <a:off x="774700" y="5251450"/>
                <a:ext cx="158750" cy="254000"/>
              </a:xfrm>
              <a:prstGeom prst="rect"/>
            </p:spPr>
          </p:pic>
        </mc:Fallback>
      </mc:AlternateContent>
      <mc:AlternateContent xmlns:mc="http://schemas.openxmlformats.org/markup-compatibility/2006" xmlns:p14="http://schemas.microsoft.com/office/powerpoint/2010/main">
        <mc:Choice Requires="p14">
          <p:contentPart r:id="rId408" p14:bwMode="auto">
            <p14:nvContentPartPr>
              <p14:cNvPr id="207" name="Ink 206"/>
              <p14:cNvContentPartPr/>
              <p14:nvPr/>
            </p14:nvContentPartPr>
            <p14:xfrm>
              <a:off x="1358900" y="5194300"/>
              <a:ext cx="146050" cy="196850"/>
            </p14:xfrm>
          </p:contentPart>
        </mc:Choice>
        <mc:Fallback xmlns="">
          <p:pic>
            <p:nvPicPr>
              <p:cNvPr id="207" name="Ink 206"/>
            </p:nvPicPr>
            <p:blipFill>
              <a:blip r:embed="rId409"/>
            </p:blipFill>
            <p:spPr>
              <a:xfrm>
                <a:off x="1358900" y="5194300"/>
                <a:ext cx="146050" cy="196850"/>
              </a:xfrm>
              <a:prstGeom prst="rect"/>
            </p:spPr>
          </p:pic>
        </mc:Fallback>
      </mc:AlternateContent>
      <mc:AlternateContent xmlns:mc="http://schemas.openxmlformats.org/markup-compatibility/2006" xmlns:p14="http://schemas.microsoft.com/office/powerpoint/2010/main">
        <mc:Choice Requires="p14">
          <p:contentPart r:id="rId410" p14:bwMode="auto">
            <p14:nvContentPartPr>
              <p14:cNvPr id="208" name="Ink 207"/>
              <p14:cNvContentPartPr/>
              <p14:nvPr/>
            </p14:nvContentPartPr>
            <p14:xfrm>
              <a:off x="1581150" y="5219700"/>
              <a:ext cx="152400" cy="133350"/>
            </p14:xfrm>
          </p:contentPart>
        </mc:Choice>
        <mc:Fallback xmlns="">
          <p:pic>
            <p:nvPicPr>
              <p:cNvPr id="208" name="Ink 207"/>
            </p:nvPicPr>
            <p:blipFill>
              <a:blip r:embed="rId411"/>
            </p:blipFill>
            <p:spPr>
              <a:xfrm>
                <a:off x="1581150" y="5219700"/>
                <a:ext cx="152400" cy="133350"/>
              </a:xfrm>
              <a:prstGeom prst="rect"/>
            </p:spPr>
          </p:pic>
        </mc:Fallback>
      </mc:AlternateContent>
      <mc:AlternateContent xmlns:mc="http://schemas.openxmlformats.org/markup-compatibility/2006" xmlns:p14="http://schemas.microsoft.com/office/powerpoint/2010/main">
        <mc:Choice Requires="p14">
          <p:contentPart r:id="rId412" p14:bwMode="auto">
            <p14:nvContentPartPr>
              <p14:cNvPr id="209" name="Ink 208"/>
              <p14:cNvContentPartPr/>
              <p14:nvPr/>
            </p14:nvContentPartPr>
            <p14:xfrm>
              <a:off x="1765300" y="5118100"/>
              <a:ext cx="266700" cy="196850"/>
            </p14:xfrm>
          </p:contentPart>
        </mc:Choice>
        <mc:Fallback xmlns="">
          <p:pic>
            <p:nvPicPr>
              <p:cNvPr id="209" name="Ink 208"/>
            </p:nvPicPr>
            <p:blipFill>
              <a:blip r:embed="rId413"/>
            </p:blipFill>
            <p:spPr>
              <a:xfrm>
                <a:off x="1765300" y="5118100"/>
                <a:ext cx="266700" cy="196850"/>
              </a:xfrm>
              <a:prstGeom prst="rect"/>
            </p:spPr>
          </p:pic>
        </mc:Fallback>
      </mc:AlternateContent>
      <mc:AlternateContent xmlns:mc="http://schemas.openxmlformats.org/markup-compatibility/2006" xmlns:p14="http://schemas.microsoft.com/office/powerpoint/2010/main">
        <mc:Choice Requires="p14">
          <p:contentPart r:id="rId414" p14:bwMode="auto">
            <p14:nvContentPartPr>
              <p14:cNvPr id="210" name="Ink 209"/>
              <p14:cNvContentPartPr/>
              <p14:nvPr/>
            </p14:nvContentPartPr>
            <p14:xfrm>
              <a:off x="1885950" y="5200650"/>
              <a:ext cx="133350" cy="6350"/>
            </p14:xfrm>
          </p:contentPart>
        </mc:Choice>
        <mc:Fallback xmlns="">
          <p:pic>
            <p:nvPicPr>
              <p:cNvPr id="210" name="Ink 209"/>
            </p:nvPicPr>
            <p:blipFill>
              <a:blip r:embed="rId415"/>
            </p:blipFill>
            <p:spPr>
              <a:xfrm>
                <a:off x="1885950" y="5200650"/>
                <a:ext cx="133350" cy="6350"/>
              </a:xfrm>
              <a:prstGeom prst="rect"/>
            </p:spPr>
          </p:pic>
        </mc:Fallback>
      </mc:AlternateContent>
      <mc:AlternateContent xmlns:mc="http://schemas.openxmlformats.org/markup-compatibility/2006" xmlns:p14="http://schemas.microsoft.com/office/powerpoint/2010/main">
        <mc:Choice Requires="p14">
          <p:contentPart r:id="rId416" p14:bwMode="auto">
            <p14:nvContentPartPr>
              <p14:cNvPr id="211" name="Ink 210"/>
              <p14:cNvContentPartPr/>
              <p14:nvPr/>
            </p14:nvContentPartPr>
            <p14:xfrm>
              <a:off x="2025650" y="5238750"/>
              <a:ext cx="146050" cy="114300"/>
            </p14:xfrm>
          </p:contentPart>
        </mc:Choice>
        <mc:Fallback xmlns="">
          <p:pic>
            <p:nvPicPr>
              <p:cNvPr id="211" name="Ink 210"/>
            </p:nvPicPr>
            <p:blipFill>
              <a:blip r:embed="rId417"/>
            </p:blipFill>
            <p:spPr>
              <a:xfrm>
                <a:off x="2025650" y="5238750"/>
                <a:ext cx="146050" cy="114300"/>
              </a:xfrm>
              <a:prstGeom prst="rect"/>
            </p:spPr>
          </p:pic>
        </mc:Fallback>
      </mc:AlternateContent>
      <mc:AlternateContent xmlns:mc="http://schemas.openxmlformats.org/markup-compatibility/2006" xmlns:p14="http://schemas.microsoft.com/office/powerpoint/2010/main">
        <mc:Choice Requires="p14">
          <p:contentPart r:id="rId418" p14:bwMode="auto">
            <p14:nvContentPartPr>
              <p14:cNvPr id="212" name="Ink 211"/>
              <p14:cNvContentPartPr/>
              <p14:nvPr/>
            </p14:nvContentPartPr>
            <p14:xfrm>
              <a:off x="1244600" y="5461000"/>
              <a:ext cx="1149350" cy="31750"/>
            </p14:xfrm>
          </p:contentPart>
        </mc:Choice>
        <mc:Fallback xmlns="">
          <p:pic>
            <p:nvPicPr>
              <p:cNvPr id="212" name="Ink 211"/>
            </p:nvPicPr>
            <p:blipFill>
              <a:blip r:embed="rId419"/>
            </p:blipFill>
            <p:spPr>
              <a:xfrm>
                <a:off x="1244600" y="5461000"/>
                <a:ext cx="1149350" cy="31750"/>
              </a:xfrm>
              <a:prstGeom prst="rect"/>
            </p:spPr>
          </p:pic>
        </mc:Fallback>
      </mc:AlternateContent>
      <mc:AlternateContent xmlns:mc="http://schemas.openxmlformats.org/markup-compatibility/2006" xmlns:p14="http://schemas.microsoft.com/office/powerpoint/2010/main">
        <mc:Choice Requires="p14">
          <p:contentPart r:id="rId420" p14:bwMode="auto">
            <p14:nvContentPartPr>
              <p14:cNvPr id="213" name="Ink 212"/>
              <p14:cNvContentPartPr/>
              <p14:nvPr/>
            </p14:nvContentPartPr>
            <p14:xfrm>
              <a:off x="1447800" y="5594350"/>
              <a:ext cx="171450" cy="165100"/>
            </p14:xfrm>
          </p:contentPart>
        </mc:Choice>
        <mc:Fallback xmlns="">
          <p:pic>
            <p:nvPicPr>
              <p:cNvPr id="213" name="Ink 212"/>
            </p:nvPicPr>
            <p:blipFill>
              <a:blip r:embed="rId421"/>
            </p:blipFill>
            <p:spPr>
              <a:xfrm>
                <a:off x="1447800" y="5594350"/>
                <a:ext cx="171450" cy="165100"/>
              </a:xfrm>
              <a:prstGeom prst="rect"/>
            </p:spPr>
          </p:pic>
        </mc:Fallback>
      </mc:AlternateContent>
      <mc:AlternateContent xmlns:mc="http://schemas.openxmlformats.org/markup-compatibility/2006" xmlns:p14="http://schemas.microsoft.com/office/powerpoint/2010/main">
        <mc:Choice Requires="p14">
          <p:contentPart r:id="rId422" p14:bwMode="auto">
            <p14:nvContentPartPr>
              <p14:cNvPr id="214" name="Ink 213"/>
              <p14:cNvContentPartPr/>
              <p14:nvPr/>
            </p14:nvContentPartPr>
            <p14:xfrm>
              <a:off x="1720850" y="5588000"/>
              <a:ext cx="222250" cy="133350"/>
            </p14:xfrm>
          </p:contentPart>
        </mc:Choice>
        <mc:Fallback xmlns="">
          <p:pic>
            <p:nvPicPr>
              <p:cNvPr id="214" name="Ink 213"/>
            </p:nvPicPr>
            <p:blipFill>
              <a:blip r:embed="rId423"/>
            </p:blipFill>
            <p:spPr>
              <a:xfrm>
                <a:off x="1720850" y="5588000"/>
                <a:ext cx="222250" cy="133350"/>
              </a:xfrm>
              <a:prstGeom prst="rect"/>
            </p:spPr>
          </p:pic>
        </mc:Fallback>
      </mc:AlternateContent>
      <mc:AlternateContent xmlns:mc="http://schemas.openxmlformats.org/markup-compatibility/2006" xmlns:p14="http://schemas.microsoft.com/office/powerpoint/2010/main">
        <mc:Choice Requires="p14">
          <p:contentPart r:id="rId424" p14:bwMode="auto">
            <p14:nvContentPartPr>
              <p14:cNvPr id="215" name="Ink 214"/>
              <p14:cNvContentPartPr/>
              <p14:nvPr/>
            </p14:nvContentPartPr>
            <p14:xfrm>
              <a:off x="1981200" y="5670550"/>
              <a:ext cx="19050" cy="114300"/>
            </p14:xfrm>
          </p:contentPart>
        </mc:Choice>
        <mc:Fallback xmlns="">
          <p:pic>
            <p:nvPicPr>
              <p:cNvPr id="215" name="Ink 214"/>
            </p:nvPicPr>
            <p:blipFill>
              <a:blip r:embed="rId425"/>
            </p:blipFill>
            <p:spPr>
              <a:xfrm>
                <a:off x="1981200" y="5670550"/>
                <a:ext cx="19050" cy="114300"/>
              </a:xfrm>
              <a:prstGeom prst="rect"/>
            </p:spPr>
          </p:pic>
        </mc:Fallback>
      </mc:AlternateContent>
      <mc:AlternateContent xmlns:mc="http://schemas.openxmlformats.org/markup-compatibility/2006" xmlns:p14="http://schemas.microsoft.com/office/powerpoint/2010/main">
        <mc:Choice Requires="p14">
          <p:contentPart r:id="rId426" p14:bwMode="auto">
            <p14:nvContentPartPr>
              <p14:cNvPr id="216" name="Ink 215"/>
              <p14:cNvContentPartPr/>
              <p14:nvPr/>
            </p14:nvContentPartPr>
            <p14:xfrm>
              <a:off x="1993900" y="5683250"/>
              <a:ext cx="114300" cy="57150"/>
            </p14:xfrm>
          </p:contentPart>
        </mc:Choice>
        <mc:Fallback xmlns="">
          <p:pic>
            <p:nvPicPr>
              <p:cNvPr id="216" name="Ink 215"/>
            </p:nvPicPr>
            <p:blipFill>
              <a:blip r:embed="rId427"/>
            </p:blipFill>
            <p:spPr>
              <a:xfrm>
                <a:off x="1993900" y="5683250"/>
                <a:ext cx="114300" cy="57150"/>
              </a:xfrm>
              <a:prstGeom prst="rect"/>
            </p:spPr>
          </p:pic>
        </mc:Fallback>
      </mc:AlternateContent>
      <mc:AlternateContent xmlns:mc="http://schemas.openxmlformats.org/markup-compatibility/2006" xmlns:p14="http://schemas.microsoft.com/office/powerpoint/2010/main">
        <mc:Choice Requires="p14">
          <p:contentPart r:id="rId428" p14:bwMode="auto">
            <p14:nvContentPartPr>
              <p14:cNvPr id="217" name="Ink 216"/>
              <p14:cNvContentPartPr/>
              <p14:nvPr/>
            </p14:nvContentPartPr>
            <p14:xfrm>
              <a:off x="2101850" y="5689600"/>
              <a:ext cx="63500" cy="146050"/>
            </p14:xfrm>
          </p:contentPart>
        </mc:Choice>
        <mc:Fallback xmlns="">
          <p:pic>
            <p:nvPicPr>
              <p:cNvPr id="217" name="Ink 216"/>
            </p:nvPicPr>
            <p:blipFill>
              <a:blip r:embed="rId429"/>
            </p:blipFill>
            <p:spPr>
              <a:xfrm>
                <a:off x="2101850" y="5689600"/>
                <a:ext cx="63500" cy="146050"/>
              </a:xfrm>
              <a:prstGeom prst="rect"/>
            </p:spPr>
          </p:pic>
        </mc:Fallback>
      </mc:AlternateContent>
      <mc:AlternateContent xmlns:mc="http://schemas.openxmlformats.org/markup-compatibility/2006" xmlns:p14="http://schemas.microsoft.com/office/powerpoint/2010/main">
        <mc:Choice Requires="p14">
          <p:contentPart r:id="rId430" p14:bwMode="auto">
            <p14:nvContentPartPr>
              <p14:cNvPr id="218" name="Ink 217"/>
              <p14:cNvContentPartPr/>
              <p14:nvPr/>
            </p14:nvContentPartPr>
            <p14:xfrm>
              <a:off x="2133600" y="5626100"/>
              <a:ext cx="19050" cy="6350"/>
            </p14:xfrm>
          </p:contentPart>
        </mc:Choice>
        <mc:Fallback xmlns="">
          <p:pic>
            <p:nvPicPr>
              <p:cNvPr id="218" name="Ink 217"/>
            </p:nvPicPr>
            <p:blipFill>
              <a:blip r:embed="rId431"/>
            </p:blipFill>
            <p:spPr>
              <a:xfrm>
                <a:off x="2133600" y="5626100"/>
                <a:ext cx="19050" cy="6350"/>
              </a:xfrm>
              <a:prstGeom prst="rect"/>
            </p:spPr>
          </p:pic>
        </mc:Fallback>
      </mc:AlternateContent>
      <mc:AlternateContent xmlns:mc="http://schemas.openxmlformats.org/markup-compatibility/2006" xmlns:p14="http://schemas.microsoft.com/office/powerpoint/2010/main">
        <mc:Choice Requires="p14">
          <p:contentPart r:id="rId432" p14:bwMode="auto">
            <p14:nvContentPartPr>
              <p14:cNvPr id="219" name="Ink 218"/>
              <p14:cNvContentPartPr/>
              <p14:nvPr/>
            </p14:nvContentPartPr>
            <p14:xfrm>
              <a:off x="2559050" y="5391150"/>
              <a:ext cx="133350" cy="19050"/>
            </p14:xfrm>
          </p:contentPart>
        </mc:Choice>
        <mc:Fallback xmlns="">
          <p:pic>
            <p:nvPicPr>
              <p:cNvPr id="219" name="Ink 218"/>
            </p:nvPicPr>
            <p:blipFill>
              <a:blip r:embed="rId433"/>
            </p:blipFill>
            <p:spPr>
              <a:xfrm>
                <a:off x="2559050" y="5391150"/>
                <a:ext cx="133350" cy="19050"/>
              </a:xfrm>
              <a:prstGeom prst="rect"/>
            </p:spPr>
          </p:pic>
        </mc:Fallback>
      </mc:AlternateContent>
      <mc:AlternateContent xmlns:mc="http://schemas.openxmlformats.org/markup-compatibility/2006" xmlns:p14="http://schemas.microsoft.com/office/powerpoint/2010/main">
        <mc:Choice Requires="p14">
          <p:contentPart r:id="rId434" p14:bwMode="auto">
            <p14:nvContentPartPr>
              <p14:cNvPr id="220" name="Ink 219"/>
              <p14:cNvContentPartPr/>
              <p14:nvPr/>
            </p14:nvContentPartPr>
            <p14:xfrm>
              <a:off x="2584450" y="5461000"/>
              <a:ext cx="127000" cy="19050"/>
            </p14:xfrm>
          </p:contentPart>
        </mc:Choice>
        <mc:Fallback xmlns="">
          <p:pic>
            <p:nvPicPr>
              <p:cNvPr id="220" name="Ink 219"/>
            </p:nvPicPr>
            <p:blipFill>
              <a:blip r:embed="rId435"/>
            </p:blipFill>
            <p:spPr>
              <a:xfrm>
                <a:off x="2584450" y="5461000"/>
                <a:ext cx="127000" cy="19050"/>
              </a:xfrm>
              <a:prstGeom prst="rect"/>
            </p:spPr>
          </p:pic>
        </mc:Fallback>
      </mc:AlternateContent>
      <mc:AlternateContent xmlns:mc="http://schemas.openxmlformats.org/markup-compatibility/2006" xmlns:p14="http://schemas.microsoft.com/office/powerpoint/2010/main">
        <mc:Choice Requires="p14">
          <p:contentPart r:id="rId436" p14:bwMode="auto">
            <p14:nvContentPartPr>
              <p14:cNvPr id="221" name="Ink 220"/>
              <p14:cNvContentPartPr/>
              <p14:nvPr/>
            </p14:nvContentPartPr>
            <p14:xfrm>
              <a:off x="2990850" y="5295900"/>
              <a:ext cx="215900" cy="266700"/>
            </p14:xfrm>
          </p:contentPart>
        </mc:Choice>
        <mc:Fallback xmlns="">
          <p:pic>
            <p:nvPicPr>
              <p:cNvPr id="221" name="Ink 220"/>
            </p:nvPicPr>
            <p:blipFill>
              <a:blip r:embed="rId437"/>
            </p:blipFill>
            <p:spPr>
              <a:xfrm>
                <a:off x="2990850" y="5295900"/>
                <a:ext cx="215900" cy="266700"/>
              </a:xfrm>
              <a:prstGeom prst="rect"/>
            </p:spPr>
          </p:pic>
        </mc:Fallback>
      </mc:AlternateContent>
      <mc:AlternateContent xmlns:mc="http://schemas.openxmlformats.org/markup-compatibility/2006" xmlns:p14="http://schemas.microsoft.com/office/powerpoint/2010/main">
        <mc:Choice Requires="p14">
          <p:contentPart r:id="rId438" p14:bwMode="auto">
            <p14:nvContentPartPr>
              <p14:cNvPr id="222" name="Ink 221"/>
              <p14:cNvContentPartPr/>
              <p14:nvPr/>
            </p14:nvContentPartPr>
            <p14:xfrm>
              <a:off x="3225800" y="5289550"/>
              <a:ext cx="31750" cy="12700"/>
            </p14:xfrm>
          </p:contentPart>
        </mc:Choice>
        <mc:Fallback xmlns="">
          <p:pic>
            <p:nvPicPr>
              <p:cNvPr id="222" name="Ink 221"/>
            </p:nvPicPr>
            <p:blipFill>
              <a:blip r:embed="rId439"/>
            </p:blipFill>
            <p:spPr>
              <a:xfrm>
                <a:off x="3225800" y="5289550"/>
                <a:ext cx="31750" cy="12700"/>
              </a:xfrm>
              <a:prstGeom prst="rect"/>
            </p:spPr>
          </p:pic>
        </mc:Fallback>
      </mc:AlternateContent>
      <mc:AlternateContent xmlns:mc="http://schemas.openxmlformats.org/markup-compatibility/2006" xmlns:p14="http://schemas.microsoft.com/office/powerpoint/2010/main">
        <mc:Choice Requires="p14">
          <p:contentPart r:id="rId440" p14:bwMode="auto">
            <p14:nvContentPartPr>
              <p14:cNvPr id="223" name="Ink 222"/>
              <p14:cNvContentPartPr/>
              <p14:nvPr/>
            </p14:nvContentPartPr>
            <p14:xfrm>
              <a:off x="3759200" y="3086100"/>
              <a:ext cx="482600" cy="2641600"/>
            </p14:xfrm>
          </p:contentPart>
        </mc:Choice>
        <mc:Fallback xmlns="">
          <p:pic>
            <p:nvPicPr>
              <p:cNvPr id="223" name="Ink 222"/>
            </p:nvPicPr>
            <p:blipFill>
              <a:blip r:embed="rId441"/>
            </p:blipFill>
            <p:spPr>
              <a:xfrm>
                <a:off x="3759200" y="3086100"/>
                <a:ext cx="482600" cy="2641600"/>
              </a:xfrm>
              <a:prstGeom prst="rect"/>
            </p:spPr>
          </p:pic>
        </mc:Fallback>
      </mc:AlternateContent>
      <mc:AlternateContent xmlns:mc="http://schemas.openxmlformats.org/markup-compatibility/2006" xmlns:p14="http://schemas.microsoft.com/office/powerpoint/2010/main">
        <mc:Choice Requires="p14">
          <p:contentPart r:id="rId442" p14:bwMode="auto">
            <p14:nvContentPartPr>
              <p14:cNvPr id="224" name="Ink 223"/>
              <p14:cNvContentPartPr/>
              <p14:nvPr/>
            </p14:nvContentPartPr>
            <p14:xfrm>
              <a:off x="4483100" y="2914650"/>
              <a:ext cx="400050" cy="711200"/>
            </p14:xfrm>
          </p:contentPart>
        </mc:Choice>
        <mc:Fallback xmlns="">
          <p:pic>
            <p:nvPicPr>
              <p:cNvPr id="224" name="Ink 223"/>
            </p:nvPicPr>
            <p:blipFill>
              <a:blip r:embed="rId443"/>
            </p:blipFill>
            <p:spPr>
              <a:xfrm>
                <a:off x="4483100" y="2914650"/>
                <a:ext cx="400050" cy="711200"/>
              </a:xfrm>
              <a:prstGeom prst="rect"/>
            </p:spPr>
          </p:pic>
        </mc:Fallback>
      </mc:AlternateContent>
      <mc:AlternateContent xmlns:mc="http://schemas.openxmlformats.org/markup-compatibility/2006" xmlns:p14="http://schemas.microsoft.com/office/powerpoint/2010/main">
        <mc:Choice Requires="p14">
          <p:contentPart r:id="rId444" p14:bwMode="auto">
            <p14:nvContentPartPr>
              <p14:cNvPr id="225" name="Ink 224"/>
              <p14:cNvContentPartPr/>
              <p14:nvPr/>
            </p14:nvContentPartPr>
            <p14:xfrm>
              <a:off x="5778500" y="3327400"/>
              <a:ext cx="184150" cy="196850"/>
            </p14:xfrm>
          </p:contentPart>
        </mc:Choice>
        <mc:Fallback xmlns="">
          <p:pic>
            <p:nvPicPr>
              <p:cNvPr id="225" name="Ink 224"/>
            </p:nvPicPr>
            <p:blipFill>
              <a:blip r:embed="rId445"/>
            </p:blipFill>
            <p:spPr>
              <a:xfrm>
                <a:off x="5778500" y="3327400"/>
                <a:ext cx="184150" cy="196850"/>
              </a:xfrm>
              <a:prstGeom prst="rect"/>
            </p:spPr>
          </p:pic>
        </mc:Fallback>
      </mc:AlternateContent>
      <mc:AlternateContent xmlns:mc="http://schemas.openxmlformats.org/markup-compatibility/2006" xmlns:p14="http://schemas.microsoft.com/office/powerpoint/2010/main">
        <mc:Choice Requires="p14">
          <p:contentPart r:id="rId446" p14:bwMode="auto">
            <p14:nvContentPartPr>
              <p14:cNvPr id="226" name="Ink 225"/>
              <p14:cNvContentPartPr/>
              <p14:nvPr/>
            </p14:nvContentPartPr>
            <p14:xfrm>
              <a:off x="6108700" y="3346450"/>
              <a:ext cx="107950" cy="171450"/>
            </p14:xfrm>
          </p:contentPart>
        </mc:Choice>
        <mc:Fallback xmlns="">
          <p:pic>
            <p:nvPicPr>
              <p:cNvPr id="226" name="Ink 225"/>
            </p:nvPicPr>
            <p:blipFill>
              <a:blip r:embed="rId447"/>
            </p:blipFill>
            <p:spPr>
              <a:xfrm>
                <a:off x="6108700" y="3346450"/>
                <a:ext cx="107950" cy="171450"/>
              </a:xfrm>
              <a:prstGeom prst="rect"/>
            </p:spPr>
          </p:pic>
        </mc:Fallback>
      </mc:AlternateContent>
      <mc:AlternateContent xmlns:mc="http://schemas.openxmlformats.org/markup-compatibility/2006" xmlns:p14="http://schemas.microsoft.com/office/powerpoint/2010/main">
        <mc:Choice Requires="p14">
          <p:contentPart r:id="rId448" p14:bwMode="auto">
            <p14:nvContentPartPr>
              <p14:cNvPr id="227" name="Ink 226"/>
              <p14:cNvContentPartPr/>
              <p14:nvPr/>
            </p14:nvContentPartPr>
            <p14:xfrm>
              <a:off x="6134100" y="3397250"/>
              <a:ext cx="63500" cy="38100"/>
            </p14:xfrm>
          </p:contentPart>
        </mc:Choice>
        <mc:Fallback xmlns="">
          <p:pic>
            <p:nvPicPr>
              <p:cNvPr id="227" name="Ink 226"/>
            </p:nvPicPr>
            <p:blipFill>
              <a:blip r:embed="rId449"/>
            </p:blipFill>
            <p:spPr>
              <a:xfrm>
                <a:off x="6134100" y="3397250"/>
                <a:ext cx="63500" cy="38100"/>
              </a:xfrm>
              <a:prstGeom prst="rect"/>
            </p:spPr>
          </p:pic>
        </mc:Fallback>
      </mc:AlternateContent>
      <mc:AlternateContent xmlns:mc="http://schemas.openxmlformats.org/markup-compatibility/2006" xmlns:p14="http://schemas.microsoft.com/office/powerpoint/2010/main">
        <mc:Choice Requires="p14">
          <p:contentPart r:id="rId450" p14:bwMode="auto">
            <p14:nvContentPartPr>
              <p14:cNvPr id="228" name="Ink 227"/>
              <p14:cNvContentPartPr/>
              <p14:nvPr/>
            </p14:nvContentPartPr>
            <p14:xfrm>
              <a:off x="6115050" y="3314700"/>
              <a:ext cx="114300" cy="31750"/>
            </p14:xfrm>
          </p:contentPart>
        </mc:Choice>
        <mc:Fallback xmlns="">
          <p:pic>
            <p:nvPicPr>
              <p:cNvPr id="228" name="Ink 227"/>
            </p:nvPicPr>
            <p:blipFill>
              <a:blip r:embed="rId451"/>
            </p:blipFill>
            <p:spPr>
              <a:xfrm>
                <a:off x="6115050" y="3314700"/>
                <a:ext cx="114300" cy="31750"/>
              </a:xfrm>
              <a:prstGeom prst="rect"/>
            </p:spPr>
          </p:pic>
        </mc:Fallback>
      </mc:AlternateContent>
      <mc:AlternateContent xmlns:mc="http://schemas.openxmlformats.org/markup-compatibility/2006" xmlns:p14="http://schemas.microsoft.com/office/powerpoint/2010/main">
        <mc:Choice Requires="p14">
          <p:contentPart r:id="rId452" p14:bwMode="auto">
            <p14:nvContentPartPr>
              <p14:cNvPr id="229" name="Ink 228"/>
              <p14:cNvContentPartPr/>
              <p14:nvPr/>
            </p14:nvContentPartPr>
            <p14:xfrm>
              <a:off x="6388100" y="3390900"/>
              <a:ext cx="127000" cy="6350"/>
            </p14:xfrm>
          </p:contentPart>
        </mc:Choice>
        <mc:Fallback xmlns="">
          <p:pic>
            <p:nvPicPr>
              <p:cNvPr id="229" name="Ink 228"/>
            </p:nvPicPr>
            <p:blipFill>
              <a:blip r:embed="rId453"/>
            </p:blipFill>
            <p:spPr>
              <a:xfrm>
                <a:off x="6388100" y="3390900"/>
                <a:ext cx="127000" cy="6350"/>
              </a:xfrm>
              <a:prstGeom prst="rect"/>
            </p:spPr>
          </p:pic>
        </mc:Fallback>
      </mc:AlternateContent>
      <mc:AlternateContent xmlns:mc="http://schemas.openxmlformats.org/markup-compatibility/2006" xmlns:p14="http://schemas.microsoft.com/office/powerpoint/2010/main">
        <mc:Choice Requires="p14">
          <p:contentPart r:id="rId454" p14:bwMode="auto">
            <p14:nvContentPartPr>
              <p14:cNvPr id="230" name="Ink 229"/>
              <p14:cNvContentPartPr/>
              <p14:nvPr/>
            </p14:nvContentPartPr>
            <p14:xfrm>
              <a:off x="6394450" y="3454400"/>
              <a:ext cx="31750" cy="360"/>
            </p14:xfrm>
          </p:contentPart>
        </mc:Choice>
        <mc:Fallback xmlns="">
          <p:pic>
            <p:nvPicPr>
              <p:cNvPr id="230" name="Ink 229"/>
            </p:nvPicPr>
            <p:blipFill>
              <a:blip r:embed="rId455"/>
            </p:blipFill>
            <p:spPr>
              <a:xfrm>
                <a:off x="6394450" y="3454400"/>
                <a:ext cx="31750" cy="360"/>
              </a:xfrm>
              <a:prstGeom prst="rect"/>
            </p:spPr>
          </p:pic>
        </mc:Fallback>
      </mc:AlternateContent>
      <mc:AlternateContent xmlns:mc="http://schemas.openxmlformats.org/markup-compatibility/2006" xmlns:p14="http://schemas.microsoft.com/office/powerpoint/2010/main">
        <mc:Choice Requires="p14">
          <p:contentPart r:id="rId456" p14:bwMode="auto">
            <p14:nvContentPartPr>
              <p14:cNvPr id="231" name="Ink 230"/>
              <p14:cNvContentPartPr/>
              <p14:nvPr/>
            </p14:nvContentPartPr>
            <p14:xfrm>
              <a:off x="5753100" y="3575050"/>
              <a:ext cx="596900" cy="44450"/>
            </p14:xfrm>
          </p:contentPart>
        </mc:Choice>
        <mc:Fallback xmlns="">
          <p:pic>
            <p:nvPicPr>
              <p:cNvPr id="231" name="Ink 230"/>
            </p:nvPicPr>
            <p:blipFill>
              <a:blip r:embed="rId457"/>
            </p:blipFill>
            <p:spPr>
              <a:xfrm>
                <a:off x="5753100" y="3575050"/>
                <a:ext cx="596900" cy="44450"/>
              </a:xfrm>
              <a:prstGeom prst="rect"/>
            </p:spPr>
          </p:pic>
        </mc:Fallback>
      </mc:AlternateContent>
      <mc:AlternateContent xmlns:mc="http://schemas.openxmlformats.org/markup-compatibility/2006" xmlns:p14="http://schemas.microsoft.com/office/powerpoint/2010/main">
        <mc:Choice Requires="p14">
          <p:contentPart r:id="rId458" p14:bwMode="auto">
            <p14:nvContentPartPr>
              <p14:cNvPr id="232" name="Ink 231"/>
              <p14:cNvContentPartPr/>
              <p14:nvPr/>
            </p14:nvContentPartPr>
            <p14:xfrm>
              <a:off x="5746750" y="3740150"/>
              <a:ext cx="177800" cy="158750"/>
            </p14:xfrm>
          </p:contentPart>
        </mc:Choice>
        <mc:Fallback xmlns="">
          <p:pic>
            <p:nvPicPr>
              <p:cNvPr id="232" name="Ink 231"/>
            </p:nvPicPr>
            <p:blipFill>
              <a:blip r:embed="rId459"/>
            </p:blipFill>
            <p:spPr>
              <a:xfrm>
                <a:off x="5746750" y="3740150"/>
                <a:ext cx="177800" cy="158750"/>
              </a:xfrm>
              <a:prstGeom prst="rect"/>
            </p:spPr>
          </p:pic>
        </mc:Fallback>
      </mc:AlternateContent>
      <mc:AlternateContent xmlns:mc="http://schemas.openxmlformats.org/markup-compatibility/2006" xmlns:p14="http://schemas.microsoft.com/office/powerpoint/2010/main">
        <mc:Choice Requires="p14">
          <p:contentPart r:id="rId460" p14:bwMode="auto">
            <p14:nvContentPartPr>
              <p14:cNvPr id="233" name="Ink 232"/>
              <p14:cNvContentPartPr/>
              <p14:nvPr/>
            </p14:nvContentPartPr>
            <p14:xfrm>
              <a:off x="5988050" y="3778250"/>
              <a:ext cx="190500" cy="127000"/>
            </p14:xfrm>
          </p:contentPart>
        </mc:Choice>
        <mc:Fallback xmlns="">
          <p:pic>
            <p:nvPicPr>
              <p:cNvPr id="233" name="Ink 232"/>
            </p:nvPicPr>
            <p:blipFill>
              <a:blip r:embed="rId461"/>
            </p:blipFill>
            <p:spPr>
              <a:xfrm>
                <a:off x="5988050" y="3778250"/>
                <a:ext cx="190500" cy="127000"/>
              </a:xfrm>
              <a:prstGeom prst="rect"/>
            </p:spPr>
          </p:pic>
        </mc:Fallback>
      </mc:AlternateContent>
      <mc:AlternateContent xmlns:mc="http://schemas.openxmlformats.org/markup-compatibility/2006" xmlns:p14="http://schemas.microsoft.com/office/powerpoint/2010/main">
        <mc:Choice Requires="p14">
          <p:contentPart r:id="rId462" p14:bwMode="auto">
            <p14:nvContentPartPr>
              <p14:cNvPr id="234" name="Ink 233"/>
              <p14:cNvContentPartPr/>
              <p14:nvPr/>
            </p14:nvContentPartPr>
            <p14:xfrm>
              <a:off x="6184900" y="3848100"/>
              <a:ext cx="158750" cy="107950"/>
            </p14:xfrm>
          </p:contentPart>
        </mc:Choice>
        <mc:Fallback xmlns="">
          <p:pic>
            <p:nvPicPr>
              <p:cNvPr id="234" name="Ink 233"/>
            </p:nvPicPr>
            <p:blipFill>
              <a:blip r:embed="rId463"/>
            </p:blipFill>
            <p:spPr>
              <a:xfrm>
                <a:off x="6184900" y="3848100"/>
                <a:ext cx="158750" cy="107950"/>
              </a:xfrm>
              <a:prstGeom prst="rect"/>
            </p:spPr>
          </p:pic>
        </mc:Fallback>
      </mc:AlternateContent>
      <mc:AlternateContent xmlns:mc="http://schemas.openxmlformats.org/markup-compatibility/2006" xmlns:p14="http://schemas.microsoft.com/office/powerpoint/2010/main">
        <mc:Choice Requires="p14">
          <p:contentPart r:id="rId464" p14:bwMode="auto">
            <p14:nvContentPartPr>
              <p14:cNvPr id="235" name="Ink 234"/>
              <p14:cNvContentPartPr/>
              <p14:nvPr/>
            </p14:nvContentPartPr>
            <p14:xfrm>
              <a:off x="6369050" y="3867150"/>
              <a:ext cx="69850" cy="165100"/>
            </p14:xfrm>
          </p:contentPart>
        </mc:Choice>
        <mc:Fallback xmlns="">
          <p:pic>
            <p:nvPicPr>
              <p:cNvPr id="235" name="Ink 234"/>
            </p:nvPicPr>
            <p:blipFill>
              <a:blip r:embed="rId465"/>
            </p:blipFill>
            <p:spPr>
              <a:xfrm>
                <a:off x="6369050" y="3867150"/>
                <a:ext cx="69850" cy="165100"/>
              </a:xfrm>
              <a:prstGeom prst="rect"/>
            </p:spPr>
          </p:pic>
        </mc:Fallback>
      </mc:AlternateContent>
      <mc:AlternateContent xmlns:mc="http://schemas.openxmlformats.org/markup-compatibility/2006" xmlns:p14="http://schemas.microsoft.com/office/powerpoint/2010/main">
        <mc:Choice Requires="p14">
          <p:contentPart r:id="rId466" p14:bwMode="auto">
            <p14:nvContentPartPr>
              <p14:cNvPr id="236" name="Ink 235"/>
              <p14:cNvContentPartPr/>
              <p14:nvPr/>
            </p14:nvContentPartPr>
            <p14:xfrm>
              <a:off x="6394450" y="3759200"/>
              <a:ext cx="12700" cy="19050"/>
            </p14:xfrm>
          </p:contentPart>
        </mc:Choice>
        <mc:Fallback xmlns="">
          <p:pic>
            <p:nvPicPr>
              <p:cNvPr id="236" name="Ink 235"/>
            </p:nvPicPr>
            <p:blipFill>
              <a:blip r:embed="rId467"/>
            </p:blipFill>
            <p:spPr>
              <a:xfrm>
                <a:off x="6394450" y="3759200"/>
                <a:ext cx="12700" cy="19050"/>
              </a:xfrm>
              <a:prstGeom prst="rect"/>
            </p:spPr>
          </p:pic>
        </mc:Fallback>
      </mc:AlternateContent>
      <mc:AlternateContent xmlns:mc="http://schemas.openxmlformats.org/markup-compatibility/2006" xmlns:p14="http://schemas.microsoft.com/office/powerpoint/2010/main">
        <mc:Choice Requires="p14">
          <p:contentPart r:id="rId468" p14:bwMode="auto">
            <p14:nvContentPartPr>
              <p14:cNvPr id="237" name="Ink 236"/>
              <p14:cNvContentPartPr/>
              <p14:nvPr/>
            </p14:nvContentPartPr>
            <p14:xfrm>
              <a:off x="6515100" y="3543300"/>
              <a:ext cx="152400" cy="19050"/>
            </p14:xfrm>
          </p:contentPart>
        </mc:Choice>
        <mc:Fallback xmlns="">
          <p:pic>
            <p:nvPicPr>
              <p:cNvPr id="237" name="Ink 236"/>
            </p:nvPicPr>
            <p:blipFill>
              <a:blip r:embed="rId469"/>
            </p:blipFill>
            <p:spPr>
              <a:xfrm>
                <a:off x="6515100" y="3543300"/>
                <a:ext cx="152400" cy="19050"/>
              </a:xfrm>
              <a:prstGeom prst="rect"/>
            </p:spPr>
          </p:pic>
        </mc:Fallback>
      </mc:AlternateContent>
      <mc:AlternateContent xmlns:mc="http://schemas.openxmlformats.org/markup-compatibility/2006" xmlns:p14="http://schemas.microsoft.com/office/powerpoint/2010/main">
        <mc:Choice Requires="p14">
          <p:contentPart r:id="rId470" p14:bwMode="auto">
            <p14:nvContentPartPr>
              <p14:cNvPr id="238" name="Ink 237"/>
              <p14:cNvContentPartPr/>
              <p14:nvPr/>
            </p14:nvContentPartPr>
            <p14:xfrm>
              <a:off x="6559550" y="3606800"/>
              <a:ext cx="120650" cy="6350"/>
            </p14:xfrm>
          </p:contentPart>
        </mc:Choice>
        <mc:Fallback xmlns="">
          <p:pic>
            <p:nvPicPr>
              <p:cNvPr id="238" name="Ink 237"/>
            </p:nvPicPr>
            <p:blipFill>
              <a:blip r:embed="rId471"/>
            </p:blipFill>
            <p:spPr>
              <a:xfrm>
                <a:off x="6559550" y="3606800"/>
                <a:ext cx="120650" cy="6350"/>
              </a:xfrm>
              <a:prstGeom prst="rect"/>
            </p:spPr>
          </p:pic>
        </mc:Fallback>
      </mc:AlternateContent>
      <mc:AlternateContent xmlns:mc="http://schemas.openxmlformats.org/markup-compatibility/2006" xmlns:p14="http://schemas.microsoft.com/office/powerpoint/2010/main">
        <mc:Choice Requires="p14">
          <p:contentPart r:id="rId472" p14:bwMode="auto">
            <p14:nvContentPartPr>
              <p14:cNvPr id="239" name="Ink 238"/>
              <p14:cNvContentPartPr/>
              <p14:nvPr/>
            </p14:nvContentPartPr>
            <p14:xfrm>
              <a:off x="6457950" y="3390900"/>
              <a:ext cx="12700" cy="360"/>
            </p14:xfrm>
          </p:contentPart>
        </mc:Choice>
        <mc:Fallback xmlns="">
          <p:pic>
            <p:nvPicPr>
              <p:cNvPr id="239" name="Ink 238"/>
            </p:nvPicPr>
            <p:blipFill>
              <a:blip r:embed="rId473"/>
            </p:blipFill>
            <p:spPr>
              <a:xfrm>
                <a:off x="6457950" y="3390900"/>
                <a:ext cx="12700" cy="360"/>
              </a:xfrm>
              <a:prstGeom prst="rect"/>
            </p:spPr>
          </p:pic>
        </mc:Fallback>
      </mc:AlternateContent>
      <mc:AlternateContent xmlns:mc="http://schemas.openxmlformats.org/markup-compatibility/2006" xmlns:p14="http://schemas.microsoft.com/office/powerpoint/2010/main">
        <mc:Choice Requires="p14">
          <p:contentPart r:id="rId474" p14:bwMode="auto">
            <p14:nvContentPartPr>
              <p14:cNvPr id="240" name="Ink 239"/>
              <p14:cNvContentPartPr/>
              <p14:nvPr/>
            </p14:nvContentPartPr>
            <p14:xfrm>
              <a:off x="6915150" y="3549650"/>
              <a:ext cx="190500" cy="12700"/>
            </p14:xfrm>
          </p:contentPart>
        </mc:Choice>
        <mc:Fallback xmlns="">
          <p:pic>
            <p:nvPicPr>
              <p:cNvPr id="240" name="Ink 239"/>
            </p:nvPicPr>
            <p:blipFill>
              <a:blip r:embed="rId475"/>
            </p:blipFill>
            <p:spPr>
              <a:xfrm>
                <a:off x="6915150" y="3549650"/>
                <a:ext cx="190500" cy="12700"/>
              </a:xfrm>
              <a:prstGeom prst="rect"/>
            </p:spPr>
          </p:pic>
        </mc:Fallback>
      </mc:AlternateContent>
      <mc:AlternateContent xmlns:mc="http://schemas.openxmlformats.org/markup-compatibility/2006" xmlns:p14="http://schemas.microsoft.com/office/powerpoint/2010/main">
        <mc:Choice Requires="p14">
          <p:contentPart r:id="rId476" p14:bwMode="auto">
            <p14:nvContentPartPr>
              <p14:cNvPr id="241" name="Ink 240"/>
              <p14:cNvContentPartPr/>
              <p14:nvPr/>
            </p14:nvContentPartPr>
            <p14:xfrm>
              <a:off x="7391400" y="3333750"/>
              <a:ext cx="158750" cy="196850"/>
            </p14:xfrm>
          </p:contentPart>
        </mc:Choice>
        <mc:Fallback xmlns="">
          <p:pic>
            <p:nvPicPr>
              <p:cNvPr id="241" name="Ink 240"/>
            </p:nvPicPr>
            <p:blipFill>
              <a:blip r:embed="rId477"/>
            </p:blipFill>
            <p:spPr>
              <a:xfrm>
                <a:off x="7391400" y="3333750"/>
                <a:ext cx="158750" cy="196850"/>
              </a:xfrm>
              <a:prstGeom prst="rect"/>
            </p:spPr>
          </p:pic>
        </mc:Fallback>
      </mc:AlternateContent>
      <mc:AlternateContent xmlns:mc="http://schemas.openxmlformats.org/markup-compatibility/2006" xmlns:p14="http://schemas.microsoft.com/office/powerpoint/2010/main">
        <mc:Choice Requires="p14">
          <p:contentPart r:id="rId478" p14:bwMode="auto">
            <p14:nvContentPartPr>
              <p14:cNvPr id="242" name="Ink 241"/>
              <p14:cNvContentPartPr/>
              <p14:nvPr/>
            </p14:nvContentPartPr>
            <p14:xfrm>
              <a:off x="7385050" y="3429000"/>
              <a:ext cx="146050" cy="19050"/>
            </p14:xfrm>
          </p:contentPart>
        </mc:Choice>
        <mc:Fallback xmlns="">
          <p:pic>
            <p:nvPicPr>
              <p:cNvPr id="242" name="Ink 241"/>
            </p:nvPicPr>
            <p:blipFill>
              <a:blip r:embed="rId479"/>
            </p:blipFill>
            <p:spPr>
              <a:xfrm>
                <a:off x="7385050" y="3429000"/>
                <a:ext cx="146050" cy="19050"/>
              </a:xfrm>
              <a:prstGeom prst="rect"/>
            </p:spPr>
          </p:pic>
        </mc:Fallback>
      </mc:AlternateContent>
      <mc:AlternateContent xmlns:mc="http://schemas.openxmlformats.org/markup-compatibility/2006" xmlns:p14="http://schemas.microsoft.com/office/powerpoint/2010/main">
        <mc:Choice Requires="p14">
          <p:contentPart r:id="rId480" p14:bwMode="auto">
            <p14:nvContentPartPr>
              <p14:cNvPr id="243" name="Ink 242"/>
              <p14:cNvContentPartPr/>
              <p14:nvPr/>
            </p14:nvContentPartPr>
            <p14:xfrm>
              <a:off x="7575550" y="3467100"/>
              <a:ext cx="146050" cy="101600"/>
            </p14:xfrm>
          </p:contentPart>
        </mc:Choice>
        <mc:Fallback xmlns="">
          <p:pic>
            <p:nvPicPr>
              <p:cNvPr id="243" name="Ink 242"/>
            </p:nvPicPr>
            <p:blipFill>
              <a:blip r:embed="rId481"/>
            </p:blipFill>
            <p:spPr>
              <a:xfrm>
                <a:off x="7575550" y="3467100"/>
                <a:ext cx="146050" cy="101600"/>
              </a:xfrm>
              <a:prstGeom prst="rect"/>
            </p:spPr>
          </p:pic>
        </mc:Fallback>
      </mc:AlternateContent>
      <mc:AlternateContent xmlns:mc="http://schemas.openxmlformats.org/markup-compatibility/2006" xmlns:p14="http://schemas.microsoft.com/office/powerpoint/2010/main">
        <mc:Choice Requires="p14">
          <p:contentPart r:id="rId482" p14:bwMode="auto">
            <p14:nvContentPartPr>
              <p14:cNvPr id="244" name="Ink 243"/>
              <p14:cNvContentPartPr/>
              <p14:nvPr/>
            </p14:nvContentPartPr>
            <p14:xfrm>
              <a:off x="7740650" y="3454400"/>
              <a:ext cx="114300" cy="6350"/>
            </p14:xfrm>
          </p:contentPart>
        </mc:Choice>
        <mc:Fallback xmlns="">
          <p:pic>
            <p:nvPicPr>
              <p:cNvPr id="244" name="Ink 243"/>
            </p:nvPicPr>
            <p:blipFill>
              <a:blip r:embed="rId483"/>
            </p:blipFill>
            <p:spPr>
              <a:xfrm>
                <a:off x="7740650" y="3454400"/>
                <a:ext cx="114300" cy="6350"/>
              </a:xfrm>
              <a:prstGeom prst="rect"/>
            </p:spPr>
          </p:pic>
        </mc:Fallback>
      </mc:AlternateContent>
      <mc:AlternateContent xmlns:mc="http://schemas.openxmlformats.org/markup-compatibility/2006" xmlns:p14="http://schemas.microsoft.com/office/powerpoint/2010/main">
        <mc:Choice Requires="p14">
          <p:contentPart r:id="rId484" p14:bwMode="auto">
            <p14:nvContentPartPr>
              <p14:cNvPr id="245" name="Ink 244"/>
              <p14:cNvContentPartPr/>
              <p14:nvPr/>
            </p14:nvContentPartPr>
            <p14:xfrm>
              <a:off x="7899400" y="3390900"/>
              <a:ext cx="190500" cy="127000"/>
            </p14:xfrm>
          </p:contentPart>
        </mc:Choice>
        <mc:Fallback xmlns="">
          <p:pic>
            <p:nvPicPr>
              <p:cNvPr id="245" name="Ink 244"/>
            </p:nvPicPr>
            <p:blipFill>
              <a:blip r:embed="rId485"/>
            </p:blipFill>
            <p:spPr>
              <a:xfrm>
                <a:off x="7899400" y="3390900"/>
                <a:ext cx="190500" cy="127000"/>
              </a:xfrm>
              <a:prstGeom prst="rect"/>
            </p:spPr>
          </p:pic>
        </mc:Fallback>
      </mc:AlternateContent>
      <mc:AlternateContent xmlns:mc="http://schemas.openxmlformats.org/markup-compatibility/2006" xmlns:p14="http://schemas.microsoft.com/office/powerpoint/2010/main">
        <mc:Choice Requires="p14">
          <p:contentPart r:id="rId486" p14:bwMode="auto">
            <p14:nvContentPartPr>
              <p14:cNvPr id="246" name="Ink 245"/>
              <p14:cNvContentPartPr/>
              <p14:nvPr/>
            </p14:nvContentPartPr>
            <p14:xfrm>
              <a:off x="8089900" y="3435350"/>
              <a:ext cx="127000" cy="120650"/>
            </p14:xfrm>
          </p:contentPart>
        </mc:Choice>
        <mc:Fallback xmlns="">
          <p:pic>
            <p:nvPicPr>
              <p:cNvPr id="246" name="Ink 245"/>
            </p:nvPicPr>
            <p:blipFill>
              <a:blip r:embed="rId487"/>
            </p:blipFill>
            <p:spPr>
              <a:xfrm>
                <a:off x="8089900" y="3435350"/>
                <a:ext cx="127000" cy="120650"/>
              </a:xfrm>
              <a:prstGeom prst="rect"/>
            </p:spPr>
          </p:pic>
        </mc:Fallback>
      </mc:AlternateContent>
      <mc:AlternateContent xmlns:mc="http://schemas.openxmlformats.org/markup-compatibility/2006" xmlns:p14="http://schemas.microsoft.com/office/powerpoint/2010/main">
        <mc:Choice Requires="p14">
          <p:contentPart r:id="rId488" p14:bwMode="auto">
            <p14:nvContentPartPr>
              <p14:cNvPr id="247" name="Ink 246"/>
              <p14:cNvContentPartPr/>
              <p14:nvPr/>
            </p14:nvContentPartPr>
            <p14:xfrm>
              <a:off x="8223250" y="3302000"/>
              <a:ext cx="101600" cy="374650"/>
            </p14:xfrm>
          </p:contentPart>
        </mc:Choice>
        <mc:Fallback xmlns="">
          <p:pic>
            <p:nvPicPr>
              <p:cNvPr id="247" name="Ink 246"/>
            </p:nvPicPr>
            <p:blipFill>
              <a:blip r:embed="rId489"/>
            </p:blipFill>
            <p:spPr>
              <a:xfrm>
                <a:off x="8223250" y="3302000"/>
                <a:ext cx="101600" cy="374650"/>
              </a:xfrm>
              <a:prstGeom prst="rect"/>
            </p:spPr>
          </p:pic>
        </mc:Fallback>
      </mc:AlternateContent>
      <mc:AlternateContent xmlns:mc="http://schemas.openxmlformats.org/markup-compatibility/2006" xmlns:p14="http://schemas.microsoft.com/office/powerpoint/2010/main">
        <mc:Choice Requires="p14">
          <p:contentPart r:id="rId490" p14:bwMode="auto">
            <p14:nvContentPartPr>
              <p14:cNvPr id="248" name="Ink 247"/>
              <p14:cNvContentPartPr/>
              <p14:nvPr/>
            </p14:nvContentPartPr>
            <p14:xfrm>
              <a:off x="7346950" y="3289300"/>
              <a:ext cx="107950" cy="368300"/>
            </p14:xfrm>
          </p:contentPart>
        </mc:Choice>
        <mc:Fallback xmlns="">
          <p:pic>
            <p:nvPicPr>
              <p:cNvPr id="248" name="Ink 247"/>
            </p:nvPicPr>
            <p:blipFill>
              <a:blip r:embed="rId491"/>
            </p:blipFill>
            <p:spPr>
              <a:xfrm>
                <a:off x="7346950" y="3289300"/>
                <a:ext cx="107950" cy="368300"/>
              </a:xfrm>
              <a:prstGeom prst="rect"/>
            </p:spPr>
          </p:pic>
        </mc:Fallback>
      </mc:AlternateContent>
      <mc:AlternateContent xmlns:mc="http://schemas.openxmlformats.org/markup-compatibility/2006" xmlns:p14="http://schemas.microsoft.com/office/powerpoint/2010/main">
        <mc:Choice Requires="p14">
          <p:contentPart r:id="rId492" p14:bwMode="auto">
            <p14:nvContentPartPr>
              <p14:cNvPr id="249" name="Ink 248"/>
              <p14:cNvContentPartPr/>
              <p14:nvPr/>
            </p14:nvContentPartPr>
            <p14:xfrm>
              <a:off x="8547100" y="3384550"/>
              <a:ext cx="203200" cy="133350"/>
            </p14:xfrm>
          </p:contentPart>
        </mc:Choice>
        <mc:Fallback xmlns="">
          <p:pic>
            <p:nvPicPr>
              <p:cNvPr id="249" name="Ink 248"/>
            </p:nvPicPr>
            <p:blipFill>
              <a:blip r:embed="rId493"/>
            </p:blipFill>
            <p:spPr>
              <a:xfrm>
                <a:off x="8547100" y="3384550"/>
                <a:ext cx="203200" cy="133350"/>
              </a:xfrm>
              <a:prstGeom prst="rect"/>
            </p:spPr>
          </p:pic>
        </mc:Fallback>
      </mc:AlternateContent>
      <mc:AlternateContent xmlns:mc="http://schemas.openxmlformats.org/markup-compatibility/2006" xmlns:p14="http://schemas.microsoft.com/office/powerpoint/2010/main">
        <mc:Choice Requires="p14">
          <p:contentPart r:id="rId494" p14:bwMode="auto">
            <p14:nvContentPartPr>
              <p14:cNvPr id="250" name="Ink 249"/>
              <p14:cNvContentPartPr/>
              <p14:nvPr/>
            </p14:nvContentPartPr>
            <p14:xfrm>
              <a:off x="8769350" y="3448050"/>
              <a:ext cx="158750" cy="120650"/>
            </p14:xfrm>
          </p:contentPart>
        </mc:Choice>
        <mc:Fallback xmlns="">
          <p:pic>
            <p:nvPicPr>
              <p:cNvPr id="250" name="Ink 249"/>
            </p:nvPicPr>
            <p:blipFill>
              <a:blip r:embed="rId495"/>
            </p:blipFill>
            <p:spPr>
              <a:xfrm>
                <a:off x="8769350" y="3448050"/>
                <a:ext cx="158750" cy="120650"/>
              </a:xfrm>
              <a:prstGeom prst="rect"/>
            </p:spPr>
          </p:pic>
        </mc:Fallback>
      </mc:AlternateContent>
      <mc:AlternateContent xmlns:mc="http://schemas.openxmlformats.org/markup-compatibility/2006" xmlns:p14="http://schemas.microsoft.com/office/powerpoint/2010/main">
        <mc:Choice Requires="p14">
          <p:contentPart r:id="rId496" p14:bwMode="auto">
            <p14:nvContentPartPr>
              <p14:cNvPr id="251" name="Ink 250"/>
              <p14:cNvContentPartPr/>
              <p14:nvPr/>
            </p14:nvContentPartPr>
            <p14:xfrm>
              <a:off x="8966200" y="3282950"/>
              <a:ext cx="120650" cy="298450"/>
            </p14:xfrm>
          </p:contentPart>
        </mc:Choice>
        <mc:Fallback xmlns="">
          <p:pic>
            <p:nvPicPr>
              <p:cNvPr id="251" name="Ink 250"/>
            </p:nvPicPr>
            <p:blipFill>
              <a:blip r:embed="rId497"/>
            </p:blipFill>
            <p:spPr>
              <a:xfrm>
                <a:off x="8966200" y="3282950"/>
                <a:ext cx="120650" cy="298450"/>
              </a:xfrm>
              <a:prstGeom prst="rect"/>
            </p:spPr>
          </p:pic>
        </mc:Fallback>
      </mc:AlternateContent>
      <mc:AlternateContent xmlns:mc="http://schemas.openxmlformats.org/markup-compatibility/2006" xmlns:p14="http://schemas.microsoft.com/office/powerpoint/2010/main">
        <mc:Choice Requires="p14">
          <p:contentPart r:id="rId498" p14:bwMode="auto">
            <p14:nvContentPartPr>
              <p14:cNvPr id="252" name="Ink 251"/>
              <p14:cNvContentPartPr/>
              <p14:nvPr/>
            </p14:nvContentPartPr>
            <p14:xfrm>
              <a:off x="9131300" y="3390900"/>
              <a:ext cx="31750" cy="133350"/>
            </p14:xfrm>
          </p:contentPart>
        </mc:Choice>
        <mc:Fallback xmlns="">
          <p:pic>
            <p:nvPicPr>
              <p:cNvPr id="252" name="Ink 251"/>
            </p:nvPicPr>
            <p:blipFill>
              <a:blip r:embed="rId499"/>
            </p:blipFill>
            <p:spPr>
              <a:xfrm>
                <a:off x="9131300" y="3390900"/>
                <a:ext cx="31750" cy="133350"/>
              </a:xfrm>
              <a:prstGeom prst="rect"/>
            </p:spPr>
          </p:pic>
        </mc:Fallback>
      </mc:AlternateContent>
      <mc:AlternateContent xmlns:mc="http://schemas.openxmlformats.org/markup-compatibility/2006" xmlns:p14="http://schemas.microsoft.com/office/powerpoint/2010/main">
        <mc:Choice Requires="p14">
          <p:contentPart r:id="rId500" p14:bwMode="auto">
            <p14:nvContentPartPr>
              <p14:cNvPr id="253" name="Ink 252"/>
              <p14:cNvContentPartPr/>
              <p14:nvPr/>
            </p14:nvContentPartPr>
            <p14:xfrm>
              <a:off x="9309100" y="3429000"/>
              <a:ext cx="114300" cy="6350"/>
            </p14:xfrm>
          </p:contentPart>
        </mc:Choice>
        <mc:Fallback xmlns="">
          <p:pic>
            <p:nvPicPr>
              <p:cNvPr id="253" name="Ink 252"/>
            </p:nvPicPr>
            <p:blipFill>
              <a:blip r:embed="rId501"/>
            </p:blipFill>
            <p:spPr>
              <a:xfrm>
                <a:off x="9309100" y="3429000"/>
                <a:ext cx="114300" cy="6350"/>
              </a:xfrm>
              <a:prstGeom prst="rect"/>
            </p:spPr>
          </p:pic>
        </mc:Fallback>
      </mc:AlternateContent>
      <mc:AlternateContent xmlns:mc="http://schemas.openxmlformats.org/markup-compatibility/2006" xmlns:p14="http://schemas.microsoft.com/office/powerpoint/2010/main">
        <mc:Choice Requires="p14">
          <p:contentPart r:id="rId502" p14:bwMode="auto">
            <p14:nvContentPartPr>
              <p14:cNvPr id="254" name="Ink 253"/>
              <p14:cNvContentPartPr/>
              <p14:nvPr/>
            </p14:nvContentPartPr>
            <p14:xfrm>
              <a:off x="9461500" y="3352800"/>
              <a:ext cx="311150" cy="177800"/>
            </p14:xfrm>
          </p:contentPart>
        </mc:Choice>
        <mc:Fallback xmlns="">
          <p:pic>
            <p:nvPicPr>
              <p:cNvPr id="254" name="Ink 253"/>
            </p:nvPicPr>
            <p:blipFill>
              <a:blip r:embed="rId503"/>
            </p:blipFill>
            <p:spPr>
              <a:xfrm>
                <a:off x="9461500" y="3352800"/>
                <a:ext cx="311150" cy="177800"/>
              </a:xfrm>
              <a:prstGeom prst="rect"/>
            </p:spPr>
          </p:pic>
        </mc:Fallback>
      </mc:AlternateContent>
      <mc:AlternateContent xmlns:mc="http://schemas.openxmlformats.org/markup-compatibility/2006" xmlns:p14="http://schemas.microsoft.com/office/powerpoint/2010/main">
        <mc:Choice Requires="p14">
          <p:contentPart r:id="rId504" p14:bwMode="auto">
            <p14:nvContentPartPr>
              <p14:cNvPr id="255" name="Ink 254"/>
              <p14:cNvContentPartPr/>
              <p14:nvPr/>
            </p14:nvContentPartPr>
            <p14:xfrm>
              <a:off x="9740900" y="3289300"/>
              <a:ext cx="63500" cy="342900"/>
            </p14:xfrm>
          </p:contentPart>
        </mc:Choice>
        <mc:Fallback xmlns="">
          <p:pic>
            <p:nvPicPr>
              <p:cNvPr id="255" name="Ink 254"/>
            </p:nvPicPr>
            <p:blipFill>
              <a:blip r:embed="rId505"/>
            </p:blipFill>
            <p:spPr>
              <a:xfrm>
                <a:off x="9740900" y="3289300"/>
                <a:ext cx="63500" cy="342900"/>
              </a:xfrm>
              <a:prstGeom prst="rect"/>
            </p:spPr>
          </p:pic>
        </mc:Fallback>
      </mc:AlternateContent>
      <mc:AlternateContent xmlns:mc="http://schemas.openxmlformats.org/markup-compatibility/2006" xmlns:p14="http://schemas.microsoft.com/office/powerpoint/2010/main">
        <mc:Choice Requires="p14">
          <p:contentPart r:id="rId506" p14:bwMode="auto">
            <p14:nvContentPartPr>
              <p14:cNvPr id="256" name="Ink 255"/>
              <p14:cNvContentPartPr/>
              <p14:nvPr/>
            </p14:nvContentPartPr>
            <p14:xfrm>
              <a:off x="10077450" y="3321050"/>
              <a:ext cx="222250" cy="273050"/>
            </p14:xfrm>
          </p:contentPart>
        </mc:Choice>
        <mc:Fallback xmlns="">
          <p:pic>
            <p:nvPicPr>
              <p:cNvPr id="256" name="Ink 255"/>
            </p:nvPicPr>
            <p:blipFill>
              <a:blip r:embed="rId507"/>
            </p:blipFill>
            <p:spPr>
              <a:xfrm>
                <a:off x="10077450" y="3321050"/>
                <a:ext cx="222250" cy="273050"/>
              </a:xfrm>
              <a:prstGeom prst="rect"/>
            </p:spPr>
          </p:pic>
        </mc:Fallback>
      </mc:AlternateContent>
      <mc:AlternateContent xmlns:mc="http://schemas.openxmlformats.org/markup-compatibility/2006" xmlns:p14="http://schemas.microsoft.com/office/powerpoint/2010/main">
        <mc:Choice Requires="p14">
          <p:contentPart r:id="rId508" p14:bwMode="auto">
            <p14:nvContentPartPr>
              <p14:cNvPr id="257" name="Ink 256"/>
              <p14:cNvContentPartPr/>
              <p14:nvPr/>
            </p14:nvContentPartPr>
            <p14:xfrm>
              <a:off x="10299700" y="3302000"/>
              <a:ext cx="25400" cy="25400"/>
            </p14:xfrm>
          </p:contentPart>
        </mc:Choice>
        <mc:Fallback xmlns="">
          <p:pic>
            <p:nvPicPr>
              <p:cNvPr id="257" name="Ink 256"/>
            </p:nvPicPr>
            <p:blipFill>
              <a:blip r:embed="rId509"/>
            </p:blipFill>
            <p:spPr>
              <a:xfrm>
                <a:off x="10299700" y="3302000"/>
                <a:ext cx="25400" cy="25400"/>
              </a:xfrm>
              <a:prstGeom prst="rect"/>
            </p:spPr>
          </p:pic>
        </mc:Fallback>
      </mc:AlternateContent>
      <mc:AlternateContent xmlns:mc="http://schemas.openxmlformats.org/markup-compatibility/2006" xmlns:p14="http://schemas.microsoft.com/office/powerpoint/2010/main">
        <mc:Choice Requires="p14">
          <p:contentPart r:id="rId510" p14:bwMode="auto">
            <p14:nvContentPartPr>
              <p14:cNvPr id="258" name="Ink 257"/>
              <p14:cNvContentPartPr/>
              <p14:nvPr/>
            </p14:nvContentPartPr>
            <p14:xfrm>
              <a:off x="7270750" y="3613150"/>
              <a:ext cx="2717800" cy="177800"/>
            </p14:xfrm>
          </p:contentPart>
        </mc:Choice>
        <mc:Fallback xmlns="">
          <p:pic>
            <p:nvPicPr>
              <p:cNvPr id="258" name="Ink 257"/>
            </p:nvPicPr>
            <p:blipFill>
              <a:blip r:embed="rId511"/>
            </p:blipFill>
            <p:spPr>
              <a:xfrm>
                <a:off x="7270750" y="3613150"/>
                <a:ext cx="2717800" cy="177800"/>
              </a:xfrm>
              <a:prstGeom prst="rect"/>
            </p:spPr>
          </p:pic>
        </mc:Fallback>
      </mc:AlternateContent>
      <mc:AlternateContent xmlns:mc="http://schemas.openxmlformats.org/markup-compatibility/2006" xmlns:p14="http://schemas.microsoft.com/office/powerpoint/2010/main">
        <mc:Choice Requires="p14">
          <p:contentPart r:id="rId512" p14:bwMode="auto">
            <p14:nvContentPartPr>
              <p14:cNvPr id="259" name="Ink 258"/>
              <p14:cNvContentPartPr/>
              <p14:nvPr/>
            </p14:nvContentPartPr>
            <p14:xfrm>
              <a:off x="6718300" y="4286250"/>
              <a:ext cx="171450" cy="6350"/>
            </p14:xfrm>
          </p:contentPart>
        </mc:Choice>
        <mc:Fallback xmlns="">
          <p:pic>
            <p:nvPicPr>
              <p:cNvPr id="259" name="Ink 258"/>
            </p:nvPicPr>
            <p:blipFill>
              <a:blip r:embed="rId513"/>
            </p:blipFill>
            <p:spPr>
              <a:xfrm>
                <a:off x="6718300" y="4286250"/>
                <a:ext cx="171450" cy="6350"/>
              </a:xfrm>
              <a:prstGeom prst="rect"/>
            </p:spPr>
          </p:pic>
        </mc:Fallback>
      </mc:AlternateContent>
      <mc:AlternateContent xmlns:mc="http://schemas.openxmlformats.org/markup-compatibility/2006" xmlns:p14="http://schemas.microsoft.com/office/powerpoint/2010/main">
        <mc:Choice Requires="p14">
          <p:contentPart r:id="rId514" p14:bwMode="auto">
            <p14:nvContentPartPr>
              <p14:cNvPr id="260" name="Ink 259"/>
              <p14:cNvContentPartPr/>
              <p14:nvPr/>
            </p14:nvContentPartPr>
            <p14:xfrm>
              <a:off x="6737350" y="4343400"/>
              <a:ext cx="146050" cy="6350"/>
            </p14:xfrm>
          </p:contentPart>
        </mc:Choice>
        <mc:Fallback xmlns="">
          <p:pic>
            <p:nvPicPr>
              <p:cNvPr id="260" name="Ink 259"/>
            </p:nvPicPr>
            <p:blipFill>
              <a:blip r:embed="rId515"/>
            </p:blipFill>
            <p:spPr>
              <a:xfrm>
                <a:off x="6737350" y="4343400"/>
                <a:ext cx="146050" cy="6350"/>
              </a:xfrm>
              <a:prstGeom prst="rect"/>
            </p:spPr>
          </p:pic>
        </mc:Fallback>
      </mc:AlternateContent>
      <mc:AlternateContent xmlns:mc="http://schemas.openxmlformats.org/markup-compatibility/2006" xmlns:p14="http://schemas.microsoft.com/office/powerpoint/2010/main">
        <mc:Choice Requires="p14">
          <p:contentPart r:id="rId516" p14:bwMode="auto">
            <p14:nvContentPartPr>
              <p14:cNvPr id="261" name="Ink 260"/>
              <p14:cNvContentPartPr/>
              <p14:nvPr/>
            </p14:nvContentPartPr>
            <p14:xfrm>
              <a:off x="7264400" y="4318000"/>
              <a:ext cx="260350" cy="360"/>
            </p14:xfrm>
          </p:contentPart>
        </mc:Choice>
        <mc:Fallback xmlns="">
          <p:pic>
            <p:nvPicPr>
              <p:cNvPr id="261" name="Ink 260"/>
            </p:nvPicPr>
            <p:blipFill>
              <a:blip r:embed="rId517"/>
            </p:blipFill>
            <p:spPr>
              <a:xfrm>
                <a:off x="7264400" y="4318000"/>
                <a:ext cx="260350" cy="360"/>
              </a:xfrm>
              <a:prstGeom prst="rect"/>
            </p:spPr>
          </p:pic>
        </mc:Fallback>
      </mc:AlternateContent>
      <mc:AlternateContent xmlns:mc="http://schemas.openxmlformats.org/markup-compatibility/2006" xmlns:p14="http://schemas.microsoft.com/office/powerpoint/2010/main">
        <mc:Choice Requires="p14">
          <p:contentPart r:id="rId518" p14:bwMode="auto">
            <p14:nvContentPartPr>
              <p14:cNvPr id="262" name="Ink 261"/>
              <p14:cNvContentPartPr/>
              <p14:nvPr/>
            </p14:nvContentPartPr>
            <p14:xfrm>
              <a:off x="7810500" y="4140200"/>
              <a:ext cx="158750" cy="234950"/>
            </p14:xfrm>
          </p:contentPart>
        </mc:Choice>
        <mc:Fallback xmlns="">
          <p:pic>
            <p:nvPicPr>
              <p:cNvPr id="262" name="Ink 261"/>
            </p:nvPicPr>
            <p:blipFill>
              <a:blip r:embed="rId519"/>
            </p:blipFill>
            <p:spPr>
              <a:xfrm>
                <a:off x="7810500" y="4140200"/>
                <a:ext cx="158750" cy="234950"/>
              </a:xfrm>
              <a:prstGeom prst="rect"/>
            </p:spPr>
          </p:pic>
        </mc:Fallback>
      </mc:AlternateContent>
      <mc:AlternateContent xmlns:mc="http://schemas.openxmlformats.org/markup-compatibility/2006" xmlns:p14="http://schemas.microsoft.com/office/powerpoint/2010/main">
        <mc:Choice Requires="p14">
          <p:contentPart r:id="rId520" p14:bwMode="auto">
            <p14:nvContentPartPr>
              <p14:cNvPr id="263" name="Ink 262"/>
              <p14:cNvContentPartPr/>
              <p14:nvPr/>
            </p14:nvContentPartPr>
            <p14:xfrm>
              <a:off x="8001000" y="4337050"/>
              <a:ext cx="12700" cy="101600"/>
            </p14:xfrm>
          </p:contentPart>
        </mc:Choice>
        <mc:Fallback xmlns="">
          <p:pic>
            <p:nvPicPr>
              <p:cNvPr id="263" name="Ink 262"/>
            </p:nvPicPr>
            <p:blipFill>
              <a:blip r:embed="rId521"/>
            </p:blipFill>
            <p:spPr>
              <a:xfrm>
                <a:off x="8001000" y="4337050"/>
                <a:ext cx="12700" cy="101600"/>
              </a:xfrm>
              <a:prstGeom prst="rect"/>
            </p:spPr>
          </p:pic>
        </mc:Fallback>
      </mc:AlternateContent>
      <mc:AlternateContent xmlns:mc="http://schemas.openxmlformats.org/markup-compatibility/2006" xmlns:p14="http://schemas.microsoft.com/office/powerpoint/2010/main">
        <mc:Choice Requires="p14">
          <p:contentPart r:id="rId522" p14:bwMode="auto">
            <p14:nvContentPartPr>
              <p14:cNvPr id="264" name="Ink 263"/>
              <p14:cNvContentPartPr/>
              <p14:nvPr/>
            </p14:nvContentPartPr>
            <p14:xfrm>
              <a:off x="8020050" y="4337050"/>
              <a:ext cx="127000" cy="95250"/>
            </p14:xfrm>
          </p:contentPart>
        </mc:Choice>
        <mc:Fallback xmlns="">
          <p:pic>
            <p:nvPicPr>
              <p:cNvPr id="264" name="Ink 263"/>
            </p:nvPicPr>
            <p:blipFill>
              <a:blip r:embed="rId523"/>
            </p:blipFill>
            <p:spPr>
              <a:xfrm>
                <a:off x="8020050" y="4337050"/>
                <a:ext cx="127000" cy="95250"/>
              </a:xfrm>
              <a:prstGeom prst="rect"/>
            </p:spPr>
          </p:pic>
        </mc:Fallback>
      </mc:AlternateContent>
      <mc:AlternateContent xmlns:mc="http://schemas.openxmlformats.org/markup-compatibility/2006" xmlns:p14="http://schemas.microsoft.com/office/powerpoint/2010/main">
        <mc:Choice Requires="p14">
          <p:contentPart r:id="rId524" p14:bwMode="auto">
            <p14:nvContentPartPr>
              <p14:cNvPr id="265" name="Ink 264"/>
              <p14:cNvContentPartPr/>
              <p14:nvPr/>
            </p14:nvContentPartPr>
            <p14:xfrm>
              <a:off x="8274050" y="4178300"/>
              <a:ext cx="165100" cy="146050"/>
            </p14:xfrm>
          </p:contentPart>
        </mc:Choice>
        <mc:Fallback xmlns="">
          <p:pic>
            <p:nvPicPr>
              <p:cNvPr id="265" name="Ink 264"/>
            </p:nvPicPr>
            <p:blipFill>
              <a:blip r:embed="rId525"/>
            </p:blipFill>
            <p:spPr>
              <a:xfrm>
                <a:off x="8274050" y="4178300"/>
                <a:ext cx="165100" cy="146050"/>
              </a:xfrm>
              <a:prstGeom prst="rect"/>
            </p:spPr>
          </p:pic>
        </mc:Fallback>
      </mc:AlternateContent>
      <mc:AlternateContent xmlns:mc="http://schemas.openxmlformats.org/markup-compatibility/2006" xmlns:p14="http://schemas.microsoft.com/office/powerpoint/2010/main">
        <mc:Choice Requires="p14">
          <p:contentPart r:id="rId526" p14:bwMode="auto">
            <p14:nvContentPartPr>
              <p14:cNvPr id="266" name="Ink 265"/>
              <p14:cNvContentPartPr/>
              <p14:nvPr/>
            </p14:nvContentPartPr>
            <p14:xfrm>
              <a:off x="8439150" y="4273550"/>
              <a:ext cx="57150" cy="177800"/>
            </p14:xfrm>
          </p:contentPart>
        </mc:Choice>
        <mc:Fallback xmlns="">
          <p:pic>
            <p:nvPicPr>
              <p:cNvPr id="266" name="Ink 265"/>
            </p:nvPicPr>
            <p:blipFill>
              <a:blip r:embed="rId527"/>
            </p:blipFill>
            <p:spPr>
              <a:xfrm>
                <a:off x="8439150" y="4273550"/>
                <a:ext cx="57150" cy="177800"/>
              </a:xfrm>
              <a:prstGeom prst="rect"/>
            </p:spPr>
          </p:pic>
        </mc:Fallback>
      </mc:AlternateContent>
      <mc:AlternateContent xmlns:mc="http://schemas.openxmlformats.org/markup-compatibility/2006" xmlns:p14="http://schemas.microsoft.com/office/powerpoint/2010/main">
        <mc:Choice Requires="p14">
          <p:contentPart r:id="rId528" p14:bwMode="auto">
            <p14:nvContentPartPr>
              <p14:cNvPr id="267" name="Ink 266"/>
              <p14:cNvContentPartPr/>
              <p14:nvPr/>
            </p14:nvContentPartPr>
            <p14:xfrm>
              <a:off x="8470900" y="4171950"/>
              <a:ext cx="19050" cy="31750"/>
            </p14:xfrm>
          </p:contentPart>
        </mc:Choice>
        <mc:Fallback xmlns="">
          <p:pic>
            <p:nvPicPr>
              <p:cNvPr id="267" name="Ink 266"/>
            </p:nvPicPr>
            <p:blipFill>
              <a:blip r:embed="rId529"/>
            </p:blipFill>
            <p:spPr>
              <a:xfrm>
                <a:off x="8470900" y="4171950"/>
                <a:ext cx="19050" cy="31750"/>
              </a:xfrm>
              <a:prstGeom prst="rect"/>
            </p:spPr>
          </p:pic>
        </mc:Fallback>
      </mc:AlternateContent>
      <mc:AlternateContent xmlns:mc="http://schemas.openxmlformats.org/markup-compatibility/2006" xmlns:p14="http://schemas.microsoft.com/office/powerpoint/2010/main">
        <mc:Choice Requires="p14">
          <p:contentPart r:id="rId530" p14:bwMode="auto">
            <p14:nvContentPartPr>
              <p14:cNvPr id="268" name="Ink 267"/>
              <p14:cNvContentPartPr/>
              <p14:nvPr/>
            </p14:nvContentPartPr>
            <p14:xfrm>
              <a:off x="7969250" y="4533900"/>
              <a:ext cx="749300" cy="146050"/>
            </p14:xfrm>
          </p:contentPart>
        </mc:Choice>
        <mc:Fallback xmlns="">
          <p:pic>
            <p:nvPicPr>
              <p:cNvPr id="268" name="Ink 267"/>
            </p:nvPicPr>
            <p:blipFill>
              <a:blip r:embed="rId531"/>
            </p:blipFill>
            <p:spPr>
              <a:xfrm>
                <a:off x="7969250" y="4533900"/>
                <a:ext cx="749300" cy="146050"/>
              </a:xfrm>
              <a:prstGeom prst="rect"/>
            </p:spPr>
          </p:pic>
        </mc:Fallback>
      </mc:AlternateContent>
      <mc:AlternateContent xmlns:mc="http://schemas.openxmlformats.org/markup-compatibility/2006" xmlns:p14="http://schemas.microsoft.com/office/powerpoint/2010/main">
        <mc:Choice Requires="p14">
          <p:contentPart r:id="rId532" p14:bwMode="auto">
            <p14:nvContentPartPr>
              <p14:cNvPr id="269" name="Ink 268"/>
              <p14:cNvContentPartPr/>
              <p14:nvPr/>
            </p14:nvContentPartPr>
            <p14:xfrm>
              <a:off x="8623300" y="4591050"/>
              <a:ext cx="107950" cy="171450"/>
            </p14:xfrm>
          </p:contentPart>
        </mc:Choice>
        <mc:Fallback xmlns="">
          <p:pic>
            <p:nvPicPr>
              <p:cNvPr id="269" name="Ink 268"/>
            </p:nvPicPr>
            <p:blipFill>
              <a:blip r:embed="rId533"/>
            </p:blipFill>
            <p:spPr>
              <a:xfrm>
                <a:off x="8623300" y="4591050"/>
                <a:ext cx="107950" cy="171450"/>
              </a:xfrm>
              <a:prstGeom prst="rect"/>
            </p:spPr>
          </p:pic>
        </mc:Fallback>
      </mc:AlternateContent>
      <mc:AlternateContent xmlns:mc="http://schemas.openxmlformats.org/markup-compatibility/2006" xmlns:p14="http://schemas.microsoft.com/office/powerpoint/2010/main">
        <mc:Choice Requires="p14">
          <p:contentPart r:id="rId534" p14:bwMode="auto">
            <p14:nvContentPartPr>
              <p14:cNvPr id="270" name="Ink 269"/>
              <p14:cNvContentPartPr/>
              <p14:nvPr/>
            </p14:nvContentPartPr>
            <p14:xfrm>
              <a:off x="8902700" y="4489450"/>
              <a:ext cx="190500" cy="222250"/>
            </p14:xfrm>
          </p:contentPart>
        </mc:Choice>
        <mc:Fallback xmlns="">
          <p:pic>
            <p:nvPicPr>
              <p:cNvPr id="270" name="Ink 269"/>
            </p:nvPicPr>
            <p:blipFill>
              <a:blip r:embed="rId535"/>
            </p:blipFill>
            <p:spPr>
              <a:xfrm>
                <a:off x="8902700" y="4489450"/>
                <a:ext cx="190500" cy="222250"/>
              </a:xfrm>
              <a:prstGeom prst="rect"/>
            </p:spPr>
          </p:pic>
        </mc:Fallback>
      </mc:AlternateContent>
      <mc:AlternateContent xmlns:mc="http://schemas.openxmlformats.org/markup-compatibility/2006" xmlns:p14="http://schemas.microsoft.com/office/powerpoint/2010/main">
        <mc:Choice Requires="p14">
          <p:contentPart r:id="rId536" p14:bwMode="auto">
            <p14:nvContentPartPr>
              <p14:cNvPr id="271" name="Ink 270"/>
              <p14:cNvContentPartPr/>
              <p14:nvPr/>
            </p14:nvContentPartPr>
            <p14:xfrm>
              <a:off x="9112250" y="4603750"/>
              <a:ext cx="88900" cy="101600"/>
            </p14:xfrm>
          </p:contentPart>
        </mc:Choice>
        <mc:Fallback xmlns="">
          <p:pic>
            <p:nvPicPr>
              <p:cNvPr id="271" name="Ink 270"/>
            </p:nvPicPr>
            <p:blipFill>
              <a:blip r:embed="rId537"/>
            </p:blipFill>
            <p:spPr>
              <a:xfrm>
                <a:off x="9112250" y="4603750"/>
                <a:ext cx="88900" cy="101600"/>
              </a:xfrm>
              <a:prstGeom prst="rect"/>
            </p:spPr>
          </p:pic>
        </mc:Fallback>
      </mc:AlternateContent>
      <mc:AlternateContent xmlns:mc="http://schemas.openxmlformats.org/markup-compatibility/2006" xmlns:p14="http://schemas.microsoft.com/office/powerpoint/2010/main">
        <mc:Choice Requires="p14">
          <p:contentPart r:id="rId538" p14:bwMode="auto">
            <p14:nvContentPartPr>
              <p14:cNvPr id="272" name="Ink 271"/>
              <p14:cNvContentPartPr/>
              <p14:nvPr/>
            </p14:nvContentPartPr>
            <p14:xfrm>
              <a:off x="9232900" y="4457700"/>
              <a:ext cx="234950" cy="260350"/>
            </p14:xfrm>
          </p:contentPart>
        </mc:Choice>
        <mc:Fallback xmlns="">
          <p:pic>
            <p:nvPicPr>
              <p:cNvPr id="272" name="Ink 271"/>
            </p:nvPicPr>
            <p:blipFill>
              <a:blip r:embed="rId539"/>
            </p:blipFill>
            <p:spPr>
              <a:xfrm>
                <a:off x="9232900" y="4457700"/>
                <a:ext cx="234950" cy="260350"/>
              </a:xfrm>
              <a:prstGeom prst="rect"/>
            </p:spPr>
          </p:pic>
        </mc:Fallback>
      </mc:AlternateContent>
      <mc:AlternateContent xmlns:mc="http://schemas.openxmlformats.org/markup-compatibility/2006" xmlns:p14="http://schemas.microsoft.com/office/powerpoint/2010/main">
        <mc:Choice Requires="p14">
          <p:contentPart r:id="rId540" p14:bwMode="auto">
            <p14:nvContentPartPr>
              <p14:cNvPr id="273" name="Ink 272"/>
              <p14:cNvContentPartPr/>
              <p14:nvPr/>
            </p14:nvContentPartPr>
            <p14:xfrm>
              <a:off x="9734550" y="4565650"/>
              <a:ext cx="228600" cy="260350"/>
            </p14:xfrm>
          </p:contentPart>
        </mc:Choice>
        <mc:Fallback xmlns="">
          <p:pic>
            <p:nvPicPr>
              <p:cNvPr id="273" name="Ink 272"/>
            </p:nvPicPr>
            <p:blipFill>
              <a:blip r:embed="rId541"/>
            </p:blipFill>
            <p:spPr>
              <a:xfrm>
                <a:off x="9734550" y="4565650"/>
                <a:ext cx="228600" cy="260350"/>
              </a:xfrm>
              <a:prstGeom prst="rect"/>
            </p:spPr>
          </p:pic>
        </mc:Fallback>
      </mc:AlternateContent>
      <mc:AlternateContent xmlns:mc="http://schemas.openxmlformats.org/markup-compatibility/2006" xmlns:p14="http://schemas.microsoft.com/office/powerpoint/2010/main">
        <mc:Choice Requires="p14">
          <p:contentPart r:id="rId542" p14:bwMode="auto">
            <p14:nvContentPartPr>
              <p14:cNvPr id="274" name="Ink 273"/>
              <p14:cNvContentPartPr/>
              <p14:nvPr/>
            </p14:nvContentPartPr>
            <p14:xfrm>
              <a:off x="9950450" y="4584700"/>
              <a:ext cx="133350" cy="88900"/>
            </p14:xfrm>
          </p:contentPart>
        </mc:Choice>
        <mc:Fallback xmlns="">
          <p:pic>
            <p:nvPicPr>
              <p:cNvPr id="274" name="Ink 273"/>
            </p:nvPicPr>
            <p:blipFill>
              <a:blip r:embed="rId543"/>
            </p:blipFill>
            <p:spPr>
              <a:xfrm>
                <a:off x="9950450" y="4584700"/>
                <a:ext cx="133350" cy="88900"/>
              </a:xfrm>
              <a:prstGeom prst="rect"/>
            </p:spPr>
          </p:pic>
        </mc:Fallback>
      </mc:AlternateContent>
      <mc:AlternateContent xmlns:mc="http://schemas.openxmlformats.org/markup-compatibility/2006" xmlns:p14="http://schemas.microsoft.com/office/powerpoint/2010/main">
        <mc:Choice Requires="p14">
          <p:contentPart r:id="rId544" p14:bwMode="auto">
            <p14:nvContentPartPr>
              <p14:cNvPr id="275" name="Ink 274"/>
              <p14:cNvContentPartPr/>
              <p14:nvPr/>
            </p14:nvContentPartPr>
            <p14:xfrm>
              <a:off x="10083800" y="4476750"/>
              <a:ext cx="158750" cy="190500"/>
            </p14:xfrm>
          </p:contentPart>
        </mc:Choice>
        <mc:Fallback xmlns="">
          <p:pic>
            <p:nvPicPr>
              <p:cNvPr id="275" name="Ink 274"/>
            </p:nvPicPr>
            <p:blipFill>
              <a:blip r:embed="rId545"/>
            </p:blipFill>
            <p:spPr>
              <a:xfrm>
                <a:off x="10083800" y="4476750"/>
                <a:ext cx="158750" cy="190500"/>
              </a:xfrm>
              <a:prstGeom prst="rect"/>
            </p:spPr>
          </p:pic>
        </mc:Fallback>
      </mc:AlternateContent>
      <mc:AlternateContent xmlns:mc="http://schemas.openxmlformats.org/markup-compatibility/2006" xmlns:p14="http://schemas.microsoft.com/office/powerpoint/2010/main">
        <mc:Choice Requires="p14">
          <p:contentPart r:id="rId546" p14:bwMode="auto">
            <p14:nvContentPartPr>
              <p14:cNvPr id="276" name="Ink 275"/>
              <p14:cNvContentPartPr/>
              <p14:nvPr/>
            </p14:nvContentPartPr>
            <p14:xfrm>
              <a:off x="10267950" y="4527550"/>
              <a:ext cx="6350" cy="19050"/>
            </p14:xfrm>
          </p:contentPart>
        </mc:Choice>
        <mc:Fallback xmlns="">
          <p:pic>
            <p:nvPicPr>
              <p:cNvPr id="276" name="Ink 275"/>
            </p:nvPicPr>
            <p:blipFill>
              <a:blip r:embed="rId547"/>
            </p:blipFill>
            <p:spPr>
              <a:xfrm>
                <a:off x="10267950" y="4527550"/>
                <a:ext cx="6350" cy="19050"/>
              </a:xfrm>
              <a:prstGeom prst="rect"/>
            </p:spPr>
          </p:pic>
        </mc:Fallback>
      </mc:AlternateContent>
      <mc:AlternateContent xmlns:mc="http://schemas.openxmlformats.org/markup-compatibility/2006" xmlns:p14="http://schemas.microsoft.com/office/powerpoint/2010/main">
        <mc:Choice Requires="p14">
          <p:contentPart r:id="rId548" p14:bwMode="auto">
            <p14:nvContentPartPr>
              <p14:cNvPr id="277" name="Ink 276"/>
              <p14:cNvContentPartPr/>
              <p14:nvPr/>
            </p14:nvContentPartPr>
            <p14:xfrm>
              <a:off x="10280650" y="4584700"/>
              <a:ext cx="241300" cy="88900"/>
            </p14:xfrm>
          </p:contentPart>
        </mc:Choice>
        <mc:Fallback xmlns="">
          <p:pic>
            <p:nvPicPr>
              <p:cNvPr id="277" name="Ink 276"/>
            </p:nvPicPr>
            <p:blipFill>
              <a:blip r:embed="rId549"/>
            </p:blipFill>
            <p:spPr>
              <a:xfrm>
                <a:off x="10280650" y="4584700"/>
                <a:ext cx="241300" cy="88900"/>
              </a:xfrm>
              <a:prstGeom prst="rect"/>
            </p:spPr>
          </p:pic>
        </mc:Fallback>
      </mc:AlternateContent>
      <mc:AlternateContent xmlns:mc="http://schemas.openxmlformats.org/markup-compatibility/2006" xmlns:p14="http://schemas.microsoft.com/office/powerpoint/2010/main">
        <mc:Choice Requires="p14">
          <p:contentPart r:id="rId550" p14:bwMode="auto">
            <p14:nvContentPartPr>
              <p14:cNvPr id="278" name="Ink 277"/>
              <p14:cNvContentPartPr/>
              <p14:nvPr/>
            </p14:nvContentPartPr>
            <p14:xfrm>
              <a:off x="10534650" y="4464050"/>
              <a:ext cx="95250" cy="177800"/>
            </p14:xfrm>
          </p:contentPart>
        </mc:Choice>
        <mc:Fallback xmlns="">
          <p:pic>
            <p:nvPicPr>
              <p:cNvPr id="278" name="Ink 277"/>
            </p:nvPicPr>
            <p:blipFill>
              <a:blip r:embed="rId551"/>
            </p:blipFill>
            <p:spPr>
              <a:xfrm>
                <a:off x="10534650" y="4464050"/>
                <a:ext cx="95250" cy="177800"/>
              </a:xfrm>
              <a:prstGeom prst="rect"/>
            </p:spPr>
          </p:pic>
        </mc:Fallback>
      </mc:AlternateContent>
      <mc:AlternateContent xmlns:mc="http://schemas.openxmlformats.org/markup-compatibility/2006" xmlns:p14="http://schemas.microsoft.com/office/powerpoint/2010/main">
        <mc:Choice Requires="p14">
          <p:contentPart r:id="rId552" p14:bwMode="auto">
            <p14:nvContentPartPr>
              <p14:cNvPr id="279" name="Ink 278"/>
              <p14:cNvContentPartPr/>
              <p14:nvPr/>
            </p14:nvContentPartPr>
            <p14:xfrm>
              <a:off x="10496550" y="4540250"/>
              <a:ext cx="177800" cy="12700"/>
            </p14:xfrm>
          </p:contentPart>
        </mc:Choice>
        <mc:Fallback xmlns="">
          <p:pic>
            <p:nvPicPr>
              <p:cNvPr id="279" name="Ink 278"/>
            </p:nvPicPr>
            <p:blipFill>
              <a:blip r:embed="rId553"/>
            </p:blipFill>
            <p:spPr>
              <a:xfrm>
                <a:off x="10496550" y="4540250"/>
                <a:ext cx="177800" cy="12700"/>
              </a:xfrm>
              <a:prstGeom prst="rect"/>
            </p:spPr>
          </p:pic>
        </mc:Fallback>
      </mc:AlternateContent>
      <mc:AlternateContent xmlns:mc="http://schemas.openxmlformats.org/markup-compatibility/2006" xmlns:p14="http://schemas.microsoft.com/office/powerpoint/2010/main">
        <mc:Choice Requires="p14">
          <p:contentPart r:id="rId554" p14:bwMode="auto">
            <p14:nvContentPartPr>
              <p14:cNvPr id="280" name="Ink 279"/>
              <p14:cNvContentPartPr/>
              <p14:nvPr/>
            </p14:nvContentPartPr>
            <p14:xfrm>
              <a:off x="7988300" y="4311650"/>
              <a:ext cx="31750" cy="82550"/>
            </p14:xfrm>
          </p:contentPart>
        </mc:Choice>
        <mc:Fallback xmlns="">
          <p:pic>
            <p:nvPicPr>
              <p:cNvPr id="280" name="Ink 279"/>
            </p:nvPicPr>
            <p:blipFill>
              <a:blip r:embed="rId555"/>
            </p:blipFill>
            <p:spPr>
              <a:xfrm>
                <a:off x="7988300" y="4311650"/>
                <a:ext cx="31750" cy="82550"/>
              </a:xfrm>
              <a:prstGeom prst="rect"/>
            </p:spPr>
          </p:pic>
        </mc:Fallback>
      </mc:AlternateContent>
      <mc:AlternateContent xmlns:mc="http://schemas.openxmlformats.org/markup-compatibility/2006" xmlns:p14="http://schemas.microsoft.com/office/powerpoint/2010/main">
        <mc:Choice Requires="p14">
          <p:contentPart r:id="rId556" p14:bwMode="auto">
            <p14:nvContentPartPr>
              <p14:cNvPr id="281" name="Ink 280"/>
              <p14:cNvContentPartPr/>
              <p14:nvPr/>
            </p14:nvContentPartPr>
            <p14:xfrm>
              <a:off x="5162550" y="4921250"/>
              <a:ext cx="520700" cy="279400"/>
            </p14:xfrm>
          </p:contentPart>
        </mc:Choice>
        <mc:Fallback xmlns="">
          <p:pic>
            <p:nvPicPr>
              <p:cNvPr id="281" name="Ink 280"/>
            </p:nvPicPr>
            <p:blipFill>
              <a:blip r:embed="rId557"/>
            </p:blipFill>
            <p:spPr>
              <a:xfrm>
                <a:off x="5162550" y="4921250"/>
                <a:ext cx="520700" cy="279400"/>
              </a:xfrm>
              <a:prstGeom prst="rect"/>
            </p:spPr>
          </p:pic>
        </mc:Fallback>
      </mc:AlternateContent>
      <mc:AlternateContent xmlns:mc="http://schemas.openxmlformats.org/markup-compatibility/2006" xmlns:p14="http://schemas.microsoft.com/office/powerpoint/2010/main">
        <mc:Choice Requires="p14">
          <p:contentPart r:id="rId558" p14:bwMode="auto">
            <p14:nvContentPartPr>
              <p14:cNvPr id="282" name="Ink 281"/>
              <p14:cNvContentPartPr/>
              <p14:nvPr/>
            </p14:nvContentPartPr>
            <p14:xfrm>
              <a:off x="5981700" y="5035550"/>
              <a:ext cx="254000" cy="247650"/>
            </p14:xfrm>
          </p:contentPart>
        </mc:Choice>
        <mc:Fallback xmlns="">
          <p:pic>
            <p:nvPicPr>
              <p:cNvPr id="282" name="Ink 281"/>
            </p:nvPicPr>
            <p:blipFill>
              <a:blip r:embed="rId559"/>
            </p:blipFill>
            <p:spPr>
              <a:xfrm>
                <a:off x="5981700" y="5035550"/>
                <a:ext cx="254000" cy="247650"/>
              </a:xfrm>
              <a:prstGeom prst="rect"/>
            </p:spPr>
          </p:pic>
        </mc:Fallback>
      </mc:AlternateContent>
      <mc:AlternateContent xmlns:mc="http://schemas.openxmlformats.org/markup-compatibility/2006" xmlns:p14="http://schemas.microsoft.com/office/powerpoint/2010/main">
        <mc:Choice Requires="p14">
          <p:contentPart r:id="rId560" p14:bwMode="auto">
            <p14:nvContentPartPr>
              <p14:cNvPr id="283" name="Ink 282"/>
              <p14:cNvContentPartPr/>
              <p14:nvPr/>
            </p14:nvContentPartPr>
            <p14:xfrm>
              <a:off x="6489700" y="4991100"/>
              <a:ext cx="31750" cy="38100"/>
            </p14:xfrm>
          </p:contentPart>
        </mc:Choice>
        <mc:Fallback xmlns="">
          <p:pic>
            <p:nvPicPr>
              <p:cNvPr id="283" name="Ink 282"/>
            </p:nvPicPr>
            <p:blipFill>
              <a:blip r:embed="rId561"/>
            </p:blipFill>
            <p:spPr>
              <a:xfrm>
                <a:off x="6489700" y="4991100"/>
                <a:ext cx="31750" cy="38100"/>
              </a:xfrm>
              <a:prstGeom prst="rect"/>
            </p:spPr>
          </p:pic>
        </mc:Fallback>
      </mc:AlternateContent>
      <mc:AlternateContent xmlns:mc="http://schemas.openxmlformats.org/markup-compatibility/2006" xmlns:p14="http://schemas.microsoft.com/office/powerpoint/2010/main">
        <mc:Choice Requires="p14">
          <p:contentPart r:id="rId562" p14:bwMode="auto">
            <p14:nvContentPartPr>
              <p14:cNvPr id="284" name="Ink 283"/>
              <p14:cNvContentPartPr/>
              <p14:nvPr/>
            </p14:nvContentPartPr>
            <p14:xfrm>
              <a:off x="6521450" y="5010150"/>
              <a:ext cx="25400" cy="127000"/>
            </p14:xfrm>
          </p:contentPart>
        </mc:Choice>
        <mc:Fallback xmlns="">
          <p:pic>
            <p:nvPicPr>
              <p:cNvPr id="284" name="Ink 283"/>
            </p:nvPicPr>
            <p:blipFill>
              <a:blip r:embed="rId563"/>
            </p:blipFill>
            <p:spPr>
              <a:xfrm>
                <a:off x="6521450" y="5010150"/>
                <a:ext cx="25400" cy="127000"/>
              </a:xfrm>
              <a:prstGeom prst="rect"/>
            </p:spPr>
          </p:pic>
        </mc:Fallback>
      </mc:AlternateContent>
      <mc:AlternateContent xmlns:mc="http://schemas.openxmlformats.org/markup-compatibility/2006" xmlns:p14="http://schemas.microsoft.com/office/powerpoint/2010/main">
        <mc:Choice Requires="p14">
          <p:contentPart r:id="rId564" p14:bwMode="auto">
            <p14:nvContentPartPr>
              <p14:cNvPr id="285" name="Ink 284"/>
              <p14:cNvContentPartPr/>
              <p14:nvPr/>
            </p14:nvContentPartPr>
            <p14:xfrm>
              <a:off x="6381750" y="4883150"/>
              <a:ext cx="349250" cy="342900"/>
            </p14:xfrm>
          </p:contentPart>
        </mc:Choice>
        <mc:Fallback xmlns="">
          <p:pic>
            <p:nvPicPr>
              <p:cNvPr id="285" name="Ink 284"/>
            </p:nvPicPr>
            <p:blipFill>
              <a:blip r:embed="rId565"/>
            </p:blipFill>
            <p:spPr>
              <a:xfrm>
                <a:off x="6381750" y="4883150"/>
                <a:ext cx="349250" cy="342900"/>
              </a:xfrm>
              <a:prstGeom prst="rect"/>
            </p:spPr>
          </p:pic>
        </mc:Fallback>
      </mc:AlternateContent>
      <mc:AlternateContent xmlns:mc="http://schemas.openxmlformats.org/markup-compatibility/2006" xmlns:p14="http://schemas.microsoft.com/office/powerpoint/2010/main">
        <mc:Choice Requires="p14">
          <p:contentPart r:id="rId566" p14:bwMode="auto">
            <p14:nvContentPartPr>
              <p14:cNvPr id="286" name="Ink 285"/>
              <p14:cNvContentPartPr/>
              <p14:nvPr/>
            </p14:nvContentPartPr>
            <p14:xfrm>
              <a:off x="5041900" y="5664200"/>
              <a:ext cx="304800" cy="184150"/>
            </p14:xfrm>
          </p:contentPart>
        </mc:Choice>
        <mc:Fallback xmlns="">
          <p:pic>
            <p:nvPicPr>
              <p:cNvPr id="286" name="Ink 285"/>
            </p:nvPicPr>
            <p:blipFill>
              <a:blip r:embed="rId567"/>
            </p:blipFill>
            <p:spPr>
              <a:xfrm>
                <a:off x="5041900" y="5664200"/>
                <a:ext cx="304800" cy="184150"/>
              </a:xfrm>
              <a:prstGeom prst="rect"/>
            </p:spPr>
          </p:pic>
        </mc:Fallback>
      </mc:AlternateContent>
      <mc:AlternateContent xmlns:mc="http://schemas.openxmlformats.org/markup-compatibility/2006" xmlns:p14="http://schemas.microsoft.com/office/powerpoint/2010/main">
        <mc:Choice Requires="p14">
          <p:contentPart r:id="rId568" p14:bwMode="auto">
            <p14:nvContentPartPr>
              <p14:cNvPr id="287" name="Ink 286"/>
              <p14:cNvContentPartPr/>
              <p14:nvPr/>
            </p14:nvContentPartPr>
            <p14:xfrm>
              <a:off x="5245100" y="5676900"/>
              <a:ext cx="101600" cy="190500"/>
            </p14:xfrm>
          </p:contentPart>
        </mc:Choice>
        <mc:Fallback xmlns="">
          <p:pic>
            <p:nvPicPr>
              <p:cNvPr id="287" name="Ink 286"/>
            </p:nvPicPr>
            <p:blipFill>
              <a:blip r:embed="rId569"/>
            </p:blipFill>
            <p:spPr>
              <a:xfrm>
                <a:off x="5245100" y="5676900"/>
                <a:ext cx="101600" cy="190500"/>
              </a:xfrm>
              <a:prstGeom prst="rect"/>
            </p:spPr>
          </p:pic>
        </mc:Fallback>
      </mc:AlternateContent>
      <mc:AlternateContent xmlns:mc="http://schemas.openxmlformats.org/markup-compatibility/2006" xmlns:p14="http://schemas.microsoft.com/office/powerpoint/2010/main">
        <mc:Choice Requires="p14">
          <p:contentPart r:id="rId570" p14:bwMode="auto">
            <p14:nvContentPartPr>
              <p14:cNvPr id="288" name="Ink 287"/>
              <p14:cNvContentPartPr/>
              <p14:nvPr/>
            </p14:nvContentPartPr>
            <p14:xfrm>
              <a:off x="5480050" y="5664200"/>
              <a:ext cx="196850" cy="133350"/>
            </p14:xfrm>
          </p:contentPart>
        </mc:Choice>
        <mc:Fallback xmlns="">
          <p:pic>
            <p:nvPicPr>
              <p:cNvPr id="288" name="Ink 287"/>
            </p:nvPicPr>
            <p:blipFill>
              <a:blip r:embed="rId571"/>
            </p:blipFill>
            <p:spPr>
              <a:xfrm>
                <a:off x="5480050" y="5664200"/>
                <a:ext cx="196850" cy="133350"/>
              </a:xfrm>
              <a:prstGeom prst="rect"/>
            </p:spPr>
          </p:pic>
        </mc:Fallback>
      </mc:AlternateContent>
      <mc:AlternateContent xmlns:mc="http://schemas.openxmlformats.org/markup-compatibility/2006" xmlns:p14="http://schemas.microsoft.com/office/powerpoint/2010/main">
        <mc:Choice Requires="p14">
          <p:contentPart r:id="rId572" p14:bwMode="auto">
            <p14:nvContentPartPr>
              <p14:cNvPr id="289" name="Ink 288"/>
              <p14:cNvContentPartPr/>
              <p14:nvPr/>
            </p14:nvContentPartPr>
            <p14:xfrm>
              <a:off x="5734050" y="5784850"/>
              <a:ext cx="19050" cy="95250"/>
            </p14:xfrm>
          </p:contentPart>
        </mc:Choice>
        <mc:Fallback xmlns="">
          <p:pic>
            <p:nvPicPr>
              <p:cNvPr id="289" name="Ink 288"/>
            </p:nvPicPr>
            <p:blipFill>
              <a:blip r:embed="rId573"/>
            </p:blipFill>
            <p:spPr>
              <a:xfrm>
                <a:off x="5734050" y="5784850"/>
                <a:ext cx="19050" cy="95250"/>
              </a:xfrm>
              <a:prstGeom prst="rect"/>
            </p:spPr>
          </p:pic>
        </mc:Fallback>
      </mc:AlternateContent>
      <mc:AlternateContent xmlns:mc="http://schemas.openxmlformats.org/markup-compatibility/2006" xmlns:p14="http://schemas.microsoft.com/office/powerpoint/2010/main">
        <mc:Choice Requires="p14">
          <p:contentPart r:id="rId574" p14:bwMode="auto">
            <p14:nvContentPartPr>
              <p14:cNvPr id="290" name="Ink 289"/>
              <p14:cNvContentPartPr/>
              <p14:nvPr/>
            </p14:nvContentPartPr>
            <p14:xfrm>
              <a:off x="5740400" y="5791200"/>
              <a:ext cx="139700" cy="184150"/>
            </p14:xfrm>
          </p:contentPart>
        </mc:Choice>
        <mc:Fallback xmlns="">
          <p:pic>
            <p:nvPicPr>
              <p:cNvPr id="290" name="Ink 289"/>
            </p:nvPicPr>
            <p:blipFill>
              <a:blip r:embed="rId575"/>
            </p:blipFill>
            <p:spPr>
              <a:xfrm>
                <a:off x="5740400" y="5791200"/>
                <a:ext cx="139700" cy="184150"/>
              </a:xfrm>
              <a:prstGeom prst="rect"/>
            </p:spPr>
          </p:pic>
        </mc:Fallback>
      </mc:AlternateContent>
      <mc:AlternateContent xmlns:mc="http://schemas.openxmlformats.org/markup-compatibility/2006" xmlns:p14="http://schemas.microsoft.com/office/powerpoint/2010/main">
        <mc:Choice Requires="p14">
          <p:contentPart r:id="rId576" p14:bwMode="auto">
            <p14:nvContentPartPr>
              <p14:cNvPr id="291" name="Ink 290"/>
              <p14:cNvContentPartPr/>
              <p14:nvPr/>
            </p14:nvContentPartPr>
            <p14:xfrm>
              <a:off x="5848350" y="5721350"/>
              <a:ext cx="12700" cy="6350"/>
            </p14:xfrm>
          </p:contentPart>
        </mc:Choice>
        <mc:Fallback xmlns="">
          <p:pic>
            <p:nvPicPr>
              <p:cNvPr id="291" name="Ink 290"/>
            </p:nvPicPr>
            <p:blipFill>
              <a:blip r:embed="rId577"/>
            </p:blipFill>
            <p:spPr>
              <a:xfrm>
                <a:off x="5848350" y="5721350"/>
                <a:ext cx="12700" cy="6350"/>
              </a:xfrm>
              <a:prstGeom prst="rect"/>
            </p:spPr>
          </p:pic>
        </mc:Fallback>
      </mc:AlternateContent>
      <mc:AlternateContent xmlns:mc="http://schemas.openxmlformats.org/markup-compatibility/2006" xmlns:p14="http://schemas.microsoft.com/office/powerpoint/2010/main">
        <mc:Choice Requires="p14">
          <p:contentPart r:id="rId578" p14:bwMode="auto">
            <p14:nvContentPartPr>
              <p14:cNvPr id="292" name="Ink 291"/>
              <p14:cNvContentPartPr/>
              <p14:nvPr/>
            </p14:nvContentPartPr>
            <p14:xfrm>
              <a:off x="6140450" y="5683250"/>
              <a:ext cx="152400" cy="6350"/>
            </p14:xfrm>
          </p:contentPart>
        </mc:Choice>
        <mc:Fallback xmlns="">
          <p:pic>
            <p:nvPicPr>
              <p:cNvPr id="292" name="Ink 291"/>
            </p:nvPicPr>
            <p:blipFill>
              <a:blip r:embed="rId579"/>
            </p:blipFill>
            <p:spPr>
              <a:xfrm>
                <a:off x="6140450" y="5683250"/>
                <a:ext cx="152400" cy="6350"/>
              </a:xfrm>
              <a:prstGeom prst="rect"/>
            </p:spPr>
          </p:pic>
        </mc:Fallback>
      </mc:AlternateContent>
      <mc:AlternateContent xmlns:mc="http://schemas.openxmlformats.org/markup-compatibility/2006" xmlns:p14="http://schemas.microsoft.com/office/powerpoint/2010/main">
        <mc:Choice Requires="p14">
          <p:contentPart r:id="rId580" p14:bwMode="auto">
            <p14:nvContentPartPr>
              <p14:cNvPr id="293" name="Ink 292"/>
              <p14:cNvContentPartPr/>
              <p14:nvPr/>
            </p14:nvContentPartPr>
            <p14:xfrm>
              <a:off x="6159500" y="5721350"/>
              <a:ext cx="165100" cy="19050"/>
            </p14:xfrm>
          </p:contentPart>
        </mc:Choice>
        <mc:Fallback xmlns="">
          <p:pic>
            <p:nvPicPr>
              <p:cNvPr id="293" name="Ink 292"/>
            </p:nvPicPr>
            <p:blipFill>
              <a:blip r:embed="rId581"/>
            </p:blipFill>
            <p:spPr>
              <a:xfrm>
                <a:off x="6159500" y="5721350"/>
                <a:ext cx="165100" cy="19050"/>
              </a:xfrm>
              <a:prstGeom prst="rect"/>
            </p:spPr>
          </p:pic>
        </mc:Fallback>
      </mc:AlternateContent>
      <mc:AlternateContent xmlns:mc="http://schemas.openxmlformats.org/markup-compatibility/2006" xmlns:p14="http://schemas.microsoft.com/office/powerpoint/2010/main">
        <mc:Choice Requires="p14">
          <p:contentPart r:id="rId582" p14:bwMode="auto">
            <p14:nvContentPartPr>
              <p14:cNvPr id="294" name="Ink 293"/>
              <p14:cNvContentPartPr/>
              <p14:nvPr/>
            </p14:nvContentPartPr>
            <p14:xfrm>
              <a:off x="6591300" y="5613400"/>
              <a:ext cx="279400" cy="336550"/>
            </p14:xfrm>
          </p:contentPart>
        </mc:Choice>
        <mc:Fallback xmlns="">
          <p:pic>
            <p:nvPicPr>
              <p:cNvPr id="294" name="Ink 293"/>
            </p:nvPicPr>
            <p:blipFill>
              <a:blip r:embed="rId583"/>
            </p:blipFill>
            <p:spPr>
              <a:xfrm>
                <a:off x="6591300" y="5613400"/>
                <a:ext cx="279400" cy="336550"/>
              </a:xfrm>
              <a:prstGeom prst="rect"/>
            </p:spPr>
          </p:pic>
        </mc:Fallback>
      </mc:AlternateContent>
      <mc:AlternateContent xmlns:mc="http://schemas.openxmlformats.org/markup-compatibility/2006" xmlns:p14="http://schemas.microsoft.com/office/powerpoint/2010/main">
        <mc:Choice Requires="p14">
          <p:contentPart r:id="rId584" p14:bwMode="auto">
            <p14:nvContentPartPr>
              <p14:cNvPr id="295" name="Ink 294"/>
              <p14:cNvContentPartPr/>
              <p14:nvPr/>
            </p14:nvContentPartPr>
            <p14:xfrm>
              <a:off x="7112000" y="5505450"/>
              <a:ext cx="177800" cy="234950"/>
            </p14:xfrm>
          </p:contentPart>
        </mc:Choice>
        <mc:Fallback xmlns="">
          <p:pic>
            <p:nvPicPr>
              <p:cNvPr id="295" name="Ink 294"/>
            </p:nvPicPr>
            <p:blipFill>
              <a:blip r:embed="rId585"/>
            </p:blipFill>
            <p:spPr>
              <a:xfrm>
                <a:off x="7112000" y="5505450"/>
                <a:ext cx="177800" cy="234950"/>
              </a:xfrm>
              <a:prstGeom prst="rect"/>
            </p:spPr>
          </p:pic>
        </mc:Fallback>
      </mc:AlternateContent>
      <mc:AlternateContent xmlns:mc="http://schemas.openxmlformats.org/markup-compatibility/2006" xmlns:p14="http://schemas.microsoft.com/office/powerpoint/2010/main">
        <mc:Choice Requires="p14">
          <p:contentPart r:id="rId586" p14:bwMode="auto">
            <p14:nvContentPartPr>
              <p14:cNvPr id="296" name="Ink 295"/>
              <p14:cNvContentPartPr/>
              <p14:nvPr/>
            </p14:nvContentPartPr>
            <p14:xfrm>
              <a:off x="7327900" y="5708650"/>
              <a:ext cx="19050" cy="127000"/>
            </p14:xfrm>
          </p:contentPart>
        </mc:Choice>
        <mc:Fallback xmlns="">
          <p:pic>
            <p:nvPicPr>
              <p:cNvPr id="296" name="Ink 295"/>
            </p:nvPicPr>
            <p:blipFill>
              <a:blip r:embed="rId587"/>
            </p:blipFill>
            <p:spPr>
              <a:xfrm>
                <a:off x="7327900" y="5708650"/>
                <a:ext cx="19050" cy="127000"/>
              </a:xfrm>
              <a:prstGeom prst="rect"/>
            </p:spPr>
          </p:pic>
        </mc:Fallback>
      </mc:AlternateContent>
      <mc:AlternateContent xmlns:mc="http://schemas.openxmlformats.org/markup-compatibility/2006" xmlns:p14="http://schemas.microsoft.com/office/powerpoint/2010/main">
        <mc:Choice Requires="p14">
          <p:contentPart r:id="rId588" p14:bwMode="auto">
            <p14:nvContentPartPr>
              <p14:cNvPr id="297" name="Ink 296"/>
              <p14:cNvContentPartPr/>
              <p14:nvPr/>
            </p14:nvContentPartPr>
            <p14:xfrm>
              <a:off x="7334250" y="5727700"/>
              <a:ext cx="114300" cy="76200"/>
            </p14:xfrm>
          </p:contentPart>
        </mc:Choice>
        <mc:Fallback xmlns="">
          <p:pic>
            <p:nvPicPr>
              <p:cNvPr id="297" name="Ink 296"/>
            </p:nvPicPr>
            <p:blipFill>
              <a:blip r:embed="rId589"/>
            </p:blipFill>
            <p:spPr>
              <a:xfrm>
                <a:off x="7334250" y="5727700"/>
                <a:ext cx="114300" cy="76200"/>
              </a:xfrm>
              <a:prstGeom prst="rect"/>
            </p:spPr>
          </p:pic>
        </mc:Fallback>
      </mc:AlternateContent>
      <mc:AlternateContent xmlns:mc="http://schemas.openxmlformats.org/markup-compatibility/2006" xmlns:p14="http://schemas.microsoft.com/office/powerpoint/2010/main">
        <mc:Choice Requires="p14">
          <p:contentPart r:id="rId590" p14:bwMode="auto">
            <p14:nvContentPartPr>
              <p14:cNvPr id="298" name="Ink 297"/>
              <p14:cNvContentPartPr/>
              <p14:nvPr/>
            </p14:nvContentPartPr>
            <p14:xfrm>
              <a:off x="7581900" y="5537200"/>
              <a:ext cx="120650" cy="165100"/>
            </p14:xfrm>
          </p:contentPart>
        </mc:Choice>
        <mc:Fallback xmlns="">
          <p:pic>
            <p:nvPicPr>
              <p:cNvPr id="298" name="Ink 297"/>
            </p:nvPicPr>
            <p:blipFill>
              <a:blip r:embed="rId591"/>
            </p:blipFill>
            <p:spPr>
              <a:xfrm>
                <a:off x="7581900" y="5537200"/>
                <a:ext cx="120650" cy="165100"/>
              </a:xfrm>
              <a:prstGeom prst="rect"/>
            </p:spPr>
          </p:pic>
        </mc:Fallback>
      </mc:AlternateContent>
      <mc:AlternateContent xmlns:mc="http://schemas.openxmlformats.org/markup-compatibility/2006" xmlns:p14="http://schemas.microsoft.com/office/powerpoint/2010/main">
        <mc:Choice Requires="p14">
          <p:contentPart r:id="rId592" p14:bwMode="auto">
            <p14:nvContentPartPr>
              <p14:cNvPr id="299" name="Ink 298"/>
              <p14:cNvContentPartPr/>
              <p14:nvPr/>
            </p14:nvContentPartPr>
            <p14:xfrm>
              <a:off x="7708900" y="5645150"/>
              <a:ext cx="63500" cy="209550"/>
            </p14:xfrm>
          </p:contentPart>
        </mc:Choice>
        <mc:Fallback xmlns="">
          <p:pic>
            <p:nvPicPr>
              <p:cNvPr id="299" name="Ink 298"/>
            </p:nvPicPr>
            <p:blipFill>
              <a:blip r:embed="rId593"/>
            </p:blipFill>
            <p:spPr>
              <a:xfrm>
                <a:off x="7708900" y="5645150"/>
                <a:ext cx="63500" cy="209550"/>
              </a:xfrm>
              <a:prstGeom prst="rect"/>
            </p:spPr>
          </p:pic>
        </mc:Fallback>
      </mc:AlternateContent>
      <mc:AlternateContent xmlns:mc="http://schemas.openxmlformats.org/markup-compatibility/2006" xmlns:p14="http://schemas.microsoft.com/office/powerpoint/2010/main">
        <mc:Choice Requires="p14">
          <p:contentPart r:id="rId594" p14:bwMode="auto">
            <p14:nvContentPartPr>
              <p14:cNvPr id="300" name="Ink 299"/>
              <p14:cNvContentPartPr/>
              <p14:nvPr/>
            </p14:nvContentPartPr>
            <p14:xfrm>
              <a:off x="7766050" y="5588000"/>
              <a:ext cx="25400" cy="12700"/>
            </p14:xfrm>
          </p:contentPart>
        </mc:Choice>
        <mc:Fallback xmlns="">
          <p:pic>
            <p:nvPicPr>
              <p:cNvPr id="300" name="Ink 299"/>
            </p:nvPicPr>
            <p:blipFill>
              <a:blip r:embed="rId595"/>
            </p:blipFill>
            <p:spPr>
              <a:xfrm>
                <a:off x="7766050" y="5588000"/>
                <a:ext cx="25400" cy="12700"/>
              </a:xfrm>
              <a:prstGeom prst="rect"/>
            </p:spPr>
          </p:pic>
        </mc:Fallback>
      </mc:AlternateContent>
      <mc:AlternateContent xmlns:mc="http://schemas.openxmlformats.org/markup-compatibility/2006" xmlns:p14="http://schemas.microsoft.com/office/powerpoint/2010/main">
        <mc:Choice Requires="p14">
          <p:contentPart r:id="rId596" p14:bwMode="auto">
            <p14:nvContentPartPr>
              <p14:cNvPr id="301" name="Ink 300"/>
              <p14:cNvContentPartPr/>
              <p14:nvPr/>
            </p14:nvContentPartPr>
            <p14:xfrm>
              <a:off x="4654550" y="5353050"/>
              <a:ext cx="57150" cy="628650"/>
            </p14:xfrm>
          </p:contentPart>
        </mc:Choice>
        <mc:Fallback xmlns="">
          <p:pic>
            <p:nvPicPr>
              <p:cNvPr id="301" name="Ink 300"/>
            </p:nvPicPr>
            <p:blipFill>
              <a:blip r:embed="rId597"/>
            </p:blipFill>
            <p:spPr>
              <a:xfrm>
                <a:off x="4654550" y="5353050"/>
                <a:ext cx="57150" cy="628650"/>
              </a:xfrm>
              <a:prstGeom prst="rect"/>
            </p:spPr>
          </p:pic>
        </mc:Fallback>
      </mc:AlternateContent>
      <mc:AlternateContent xmlns:mc="http://schemas.openxmlformats.org/markup-compatibility/2006" xmlns:p14="http://schemas.microsoft.com/office/powerpoint/2010/main">
        <mc:Choice Requires="p14">
          <p:contentPart r:id="rId598" p14:bwMode="auto">
            <p14:nvContentPartPr>
              <p14:cNvPr id="302" name="Ink 301"/>
              <p14:cNvContentPartPr/>
              <p14:nvPr/>
            </p14:nvContentPartPr>
            <p14:xfrm>
              <a:off x="4737100" y="5308600"/>
              <a:ext cx="3771900" cy="666750"/>
            </p14:xfrm>
          </p:contentPart>
        </mc:Choice>
        <mc:Fallback xmlns="">
          <p:pic>
            <p:nvPicPr>
              <p:cNvPr id="302" name="Ink 301"/>
            </p:nvPicPr>
            <p:blipFill>
              <a:blip r:embed="rId599"/>
            </p:blipFill>
            <p:spPr>
              <a:xfrm>
                <a:off x="4737100" y="5308600"/>
                <a:ext cx="3771900" cy="666750"/>
              </a:xfrm>
              <a:prstGeom prst="rect"/>
            </p:spPr>
          </p:pic>
        </mc:Fallback>
      </mc:AlternateContent>
      <mc:AlternateContent xmlns:mc="http://schemas.openxmlformats.org/markup-compatibility/2006" xmlns:p14="http://schemas.microsoft.com/office/powerpoint/2010/main">
        <mc:Choice Requires="p14">
          <p:contentPart r:id="rId600" p14:bwMode="auto">
            <p14:nvContentPartPr>
              <p14:cNvPr id="303" name="Ink 302"/>
              <p14:cNvContentPartPr/>
              <p14:nvPr/>
            </p14:nvContentPartPr>
            <p14:xfrm>
              <a:off x="4660900" y="5924550"/>
              <a:ext cx="3727450" cy="254000"/>
            </p14:xfrm>
          </p:contentPart>
        </mc:Choice>
        <mc:Fallback xmlns="">
          <p:pic>
            <p:nvPicPr>
              <p:cNvPr id="303" name="Ink 302"/>
            </p:nvPicPr>
            <p:blipFill>
              <a:blip r:embed="rId601"/>
            </p:blipFill>
            <p:spPr>
              <a:xfrm>
                <a:off x="4660900" y="5924550"/>
                <a:ext cx="3727450" cy="254000"/>
              </a:xfrm>
              <a:prstGeom prst="rect"/>
            </p:spPr>
          </p:pic>
        </mc:Fallback>
      </mc:AlternateContent>
      <mc:AlternateContent xmlns:mc="http://schemas.openxmlformats.org/markup-compatibility/2006" xmlns:p14="http://schemas.microsoft.com/office/powerpoint/2010/main">
        <mc:Choice Requires="p14">
          <p:contentPart r:id="rId602" p14:bwMode="auto">
            <p14:nvContentPartPr>
              <p14:cNvPr id="304" name="Ink 303"/>
              <p14:cNvContentPartPr/>
              <p14:nvPr/>
            </p14:nvContentPartPr>
            <p14:xfrm>
              <a:off x="7569200" y="476250"/>
              <a:ext cx="425450" cy="2311400"/>
            </p14:xfrm>
          </p:contentPart>
        </mc:Choice>
        <mc:Fallback xmlns="">
          <p:pic>
            <p:nvPicPr>
              <p:cNvPr id="304" name="Ink 303"/>
            </p:nvPicPr>
            <p:blipFill>
              <a:blip r:embed="rId603"/>
            </p:blipFill>
            <p:spPr>
              <a:xfrm>
                <a:off x="7569200" y="476250"/>
                <a:ext cx="425450" cy="2311400"/>
              </a:xfrm>
              <a:prstGeom prst="rect"/>
            </p:spPr>
          </p:pic>
        </mc:Fallback>
      </mc:AlternateContent>
      <mc:AlternateContent xmlns:mc="http://schemas.openxmlformats.org/markup-compatibility/2006" xmlns:p14="http://schemas.microsoft.com/office/powerpoint/2010/main">
        <mc:Choice Requires="p14">
          <p:contentPart r:id="rId604" p14:bwMode="auto">
            <p14:nvContentPartPr>
              <p14:cNvPr id="305" name="Ink 304"/>
              <p14:cNvContentPartPr/>
              <p14:nvPr/>
            </p14:nvContentPartPr>
            <p14:xfrm>
              <a:off x="8108950" y="2603500"/>
              <a:ext cx="228600" cy="25400"/>
            </p14:xfrm>
          </p:contentPart>
        </mc:Choice>
        <mc:Fallback xmlns="">
          <p:pic>
            <p:nvPicPr>
              <p:cNvPr id="305" name="Ink 304"/>
            </p:nvPicPr>
            <p:blipFill>
              <a:blip r:embed="rId605"/>
            </p:blipFill>
            <p:spPr>
              <a:xfrm>
                <a:off x="8108950" y="2603500"/>
                <a:ext cx="228600" cy="25400"/>
              </a:xfrm>
              <a:prstGeom prst="rect"/>
            </p:spPr>
          </p:pic>
        </mc:Fallback>
      </mc:AlternateContent>
      <mc:AlternateContent xmlns:mc="http://schemas.openxmlformats.org/markup-compatibility/2006" xmlns:p14="http://schemas.microsoft.com/office/powerpoint/2010/main">
        <mc:Choice Requires="p14">
          <p:contentPart r:id="rId606" p14:bwMode="auto">
            <p14:nvContentPartPr>
              <p14:cNvPr id="306" name="Ink 305"/>
              <p14:cNvContentPartPr/>
              <p14:nvPr/>
            </p14:nvContentPartPr>
            <p14:xfrm>
              <a:off x="8121650" y="2622550"/>
              <a:ext cx="279400" cy="12700"/>
            </p14:xfrm>
          </p:contentPart>
        </mc:Choice>
        <mc:Fallback xmlns="">
          <p:pic>
            <p:nvPicPr>
              <p:cNvPr id="306" name="Ink 305"/>
            </p:nvPicPr>
            <p:blipFill>
              <a:blip r:embed="rId607"/>
            </p:blipFill>
            <p:spPr>
              <a:xfrm>
                <a:off x="8121650" y="2622550"/>
                <a:ext cx="279400" cy="12700"/>
              </a:xfrm>
              <a:prstGeom prst="rect"/>
            </p:spPr>
          </p:pic>
        </mc:Fallback>
      </mc:AlternateContent>
      <mc:AlternateContent xmlns:mc="http://schemas.openxmlformats.org/markup-compatibility/2006" xmlns:p14="http://schemas.microsoft.com/office/powerpoint/2010/main">
        <mc:Choice Requires="p14">
          <p:contentPart r:id="rId608" p14:bwMode="auto">
            <p14:nvContentPartPr>
              <p14:cNvPr id="307" name="Ink 306"/>
              <p14:cNvContentPartPr/>
              <p14:nvPr/>
            </p14:nvContentPartPr>
            <p14:xfrm>
              <a:off x="10013950" y="2559050"/>
              <a:ext cx="152400" cy="31750"/>
            </p14:xfrm>
          </p:contentPart>
        </mc:Choice>
        <mc:Fallback xmlns="">
          <p:pic>
            <p:nvPicPr>
              <p:cNvPr id="307" name="Ink 306"/>
            </p:nvPicPr>
            <p:blipFill>
              <a:blip r:embed="rId609"/>
            </p:blipFill>
            <p:spPr>
              <a:xfrm>
                <a:off x="10013950" y="2559050"/>
                <a:ext cx="152400" cy="31750"/>
              </a:xfrm>
              <a:prstGeom prst="rect"/>
            </p:spPr>
          </p:pic>
        </mc:Fallback>
      </mc:AlternateContent>
      <mc:AlternateContent xmlns:mc="http://schemas.openxmlformats.org/markup-compatibility/2006" xmlns:p14="http://schemas.microsoft.com/office/powerpoint/2010/main">
        <mc:Choice Requires="p14">
          <p:contentPart r:id="rId610" p14:bwMode="auto">
            <p14:nvContentPartPr>
              <p14:cNvPr id="308" name="Ink 307"/>
              <p14:cNvContentPartPr/>
              <p14:nvPr/>
            </p14:nvContentPartPr>
            <p14:xfrm>
              <a:off x="9493250" y="933450"/>
              <a:ext cx="165100" cy="38100"/>
            </p14:xfrm>
          </p:contentPart>
        </mc:Choice>
        <mc:Fallback xmlns="">
          <p:pic>
            <p:nvPicPr>
              <p:cNvPr id="308" name="Ink 307"/>
            </p:nvPicPr>
            <p:blipFill>
              <a:blip r:embed="rId611"/>
            </p:blipFill>
            <p:spPr>
              <a:xfrm>
                <a:off x="9493250" y="933450"/>
                <a:ext cx="165100" cy="38100"/>
              </a:xfrm>
              <a:prstGeom prst="rect"/>
            </p:spPr>
          </p:pic>
        </mc:Fallback>
      </mc:AlternateContent>
      <mc:AlternateContent xmlns:mc="http://schemas.openxmlformats.org/markup-compatibility/2006" xmlns:p14="http://schemas.microsoft.com/office/powerpoint/2010/main">
        <mc:Choice Requires="p14">
          <p:contentPart r:id="rId612" p14:bwMode="auto">
            <p14:nvContentPartPr>
              <p14:cNvPr id="309" name="Ink 308"/>
              <p14:cNvContentPartPr/>
              <p14:nvPr/>
            </p14:nvContentPartPr>
            <p14:xfrm>
              <a:off x="9525000" y="933450"/>
              <a:ext cx="107950" cy="31750"/>
            </p14:xfrm>
          </p:contentPart>
        </mc:Choice>
        <mc:Fallback xmlns="">
          <p:pic>
            <p:nvPicPr>
              <p:cNvPr id="309" name="Ink 308"/>
            </p:nvPicPr>
            <p:blipFill>
              <a:blip r:embed="rId613"/>
            </p:blipFill>
            <p:spPr>
              <a:xfrm>
                <a:off x="9525000" y="933450"/>
                <a:ext cx="107950" cy="31750"/>
              </a:xfrm>
              <a:prstGeom prst="rect"/>
            </p:spPr>
          </p:pic>
        </mc:Fallback>
      </mc:AlternateContent>
      <mc:AlternateContent xmlns:mc="http://schemas.openxmlformats.org/markup-compatibility/2006" xmlns:p14="http://schemas.microsoft.com/office/powerpoint/2010/main">
        <mc:Choice Requires="p14">
          <p:contentPart r:id="rId614" p14:bwMode="auto">
            <p14:nvContentPartPr>
              <p14:cNvPr id="310" name="Ink 309"/>
              <p14:cNvContentPartPr/>
              <p14:nvPr/>
            </p14:nvContentPartPr>
            <p14:xfrm>
              <a:off x="3879850" y="2635250"/>
              <a:ext cx="76200" cy="25400"/>
            </p14:xfrm>
          </p:contentPart>
        </mc:Choice>
        <mc:Fallback xmlns="">
          <p:pic>
            <p:nvPicPr>
              <p:cNvPr id="310" name="Ink 309"/>
            </p:nvPicPr>
            <p:blipFill>
              <a:blip r:embed="rId615"/>
            </p:blipFill>
            <p:spPr>
              <a:xfrm>
                <a:off x="3879850" y="2635250"/>
                <a:ext cx="76200" cy="25400"/>
              </a:xfrm>
              <a:prstGeom prst="rect"/>
            </p:spPr>
          </p:pic>
        </mc:Fallback>
      </mc:AlternateContent>
      <mc:AlternateContent xmlns:mc="http://schemas.openxmlformats.org/markup-compatibility/2006" xmlns:p14="http://schemas.microsoft.com/office/powerpoint/2010/main">
        <mc:Choice Requires="p14">
          <p:contentPart r:id="rId616" p14:bwMode="auto">
            <p14:nvContentPartPr>
              <p14:cNvPr id="311" name="Ink 310"/>
              <p14:cNvContentPartPr/>
              <p14:nvPr/>
            </p14:nvContentPartPr>
            <p14:xfrm>
              <a:off x="5346700" y="2616200"/>
              <a:ext cx="133350" cy="82550"/>
            </p14:xfrm>
          </p:contentPart>
        </mc:Choice>
        <mc:Fallback xmlns="">
          <p:pic>
            <p:nvPicPr>
              <p:cNvPr id="311" name="Ink 310"/>
            </p:nvPicPr>
            <p:blipFill>
              <a:blip r:embed="rId617"/>
            </p:blipFill>
            <p:spPr>
              <a:xfrm>
                <a:off x="5346700" y="2616200"/>
                <a:ext cx="133350" cy="82550"/>
              </a:xfrm>
              <a:prstGeom prst="rect"/>
            </p:spPr>
          </p:pic>
        </mc:Fallback>
      </mc:AlternateContent>
      <mc:AlternateContent xmlns:mc="http://schemas.openxmlformats.org/markup-compatibility/2006" xmlns:p14="http://schemas.microsoft.com/office/powerpoint/2010/main">
        <mc:Choice Requires="p14">
          <p:contentPart r:id="rId618" p14:bwMode="auto">
            <p14:nvContentPartPr>
              <p14:cNvPr id="312" name="Ink 311"/>
              <p14:cNvContentPartPr/>
              <p14:nvPr/>
            </p14:nvContentPartPr>
            <p14:xfrm>
              <a:off x="5327650" y="2622550"/>
              <a:ext cx="139700" cy="88900"/>
            </p14:xfrm>
          </p:contentPart>
        </mc:Choice>
        <mc:Fallback xmlns="">
          <p:pic>
            <p:nvPicPr>
              <p:cNvPr id="312" name="Ink 311"/>
            </p:nvPicPr>
            <p:blipFill>
              <a:blip r:embed="rId619"/>
            </p:blipFill>
            <p:spPr>
              <a:xfrm>
                <a:off x="5327650" y="2622550"/>
                <a:ext cx="139700" cy="88900"/>
              </a:xfrm>
              <a:prstGeom prst="rect"/>
            </p:spPr>
          </p:pic>
        </mc:Fallback>
      </mc:AlternateContent>
      <mc:AlternateContent xmlns:mc="http://schemas.openxmlformats.org/markup-compatibility/2006" xmlns:p14="http://schemas.microsoft.com/office/powerpoint/2010/main">
        <mc:Choice Requires="p14">
          <p:contentPart r:id="rId620" p14:bwMode="auto">
            <p14:nvContentPartPr>
              <p14:cNvPr id="313" name="Ink 312"/>
              <p14:cNvContentPartPr/>
              <p14:nvPr/>
            </p14:nvContentPartPr>
            <p14:xfrm>
              <a:off x="5353050" y="2628900"/>
              <a:ext cx="114300" cy="69850"/>
            </p14:xfrm>
          </p:contentPart>
        </mc:Choice>
        <mc:Fallback xmlns="">
          <p:pic>
            <p:nvPicPr>
              <p:cNvPr id="313" name="Ink 312"/>
            </p:nvPicPr>
            <p:blipFill>
              <a:blip r:embed="rId621"/>
            </p:blipFill>
            <p:spPr>
              <a:xfrm>
                <a:off x="5353050" y="2628900"/>
                <a:ext cx="114300" cy="69850"/>
              </a:xfrm>
              <a:prstGeom prst="rect"/>
            </p:spPr>
          </p:pic>
        </mc:Fallback>
      </mc:AlternateContent>
      <mc:AlternateContent xmlns:mc="http://schemas.openxmlformats.org/markup-compatibility/2006" xmlns:p14="http://schemas.microsoft.com/office/powerpoint/2010/main">
        <mc:Choice Requires="p14">
          <p:contentPart r:id="rId622" p14:bwMode="auto">
            <p14:nvContentPartPr>
              <p14:cNvPr id="314" name="Ink 313"/>
              <p14:cNvContentPartPr/>
              <p14:nvPr/>
            </p14:nvContentPartPr>
            <p14:xfrm>
              <a:off x="5581650" y="1657350"/>
              <a:ext cx="342900" cy="914400"/>
            </p14:xfrm>
          </p:contentPart>
        </mc:Choice>
        <mc:Fallback xmlns="">
          <p:pic>
            <p:nvPicPr>
              <p:cNvPr id="314" name="Ink 313"/>
            </p:nvPicPr>
            <p:blipFill>
              <a:blip r:embed="rId623"/>
            </p:blipFill>
            <p:spPr>
              <a:xfrm>
                <a:off x="5581650" y="1657350"/>
                <a:ext cx="342900" cy="914400"/>
              </a:xfrm>
              <a:prstGeom prst="rect"/>
            </p:spPr>
          </p:pic>
        </mc:Fallback>
      </mc:AlternateContent>
      <mc:AlternateContent xmlns:mc="http://schemas.openxmlformats.org/markup-compatibility/2006" xmlns:p14="http://schemas.microsoft.com/office/powerpoint/2010/main">
        <mc:Choice Requires="p14">
          <p:contentPart r:id="rId624" p14:bwMode="auto">
            <p14:nvContentPartPr>
              <p14:cNvPr id="315" name="Ink 314"/>
              <p14:cNvContentPartPr/>
              <p14:nvPr/>
            </p14:nvContentPartPr>
            <p14:xfrm>
              <a:off x="673100" y="1892300"/>
              <a:ext cx="311150" cy="882650"/>
            </p14:xfrm>
          </p:contentPart>
        </mc:Choice>
        <mc:Fallback xmlns="">
          <p:pic>
            <p:nvPicPr>
              <p:cNvPr id="315" name="Ink 314"/>
            </p:nvPicPr>
            <p:blipFill>
              <a:blip r:embed="rId625"/>
            </p:blipFill>
            <p:spPr>
              <a:xfrm>
                <a:off x="673100" y="1892300"/>
                <a:ext cx="311150" cy="882650"/>
              </a:xfrm>
              <a:prstGeom prst="rect"/>
            </p:spPr>
          </p:pic>
        </mc:Fallback>
      </mc:AlternateContent>
      <mc:AlternateContent xmlns:mc="http://schemas.openxmlformats.org/markup-compatibility/2006" xmlns:p14="http://schemas.microsoft.com/office/powerpoint/2010/main">
        <mc:Choice Requires="p14">
          <p:contentPart r:id="rId626" p14:bwMode="auto">
            <p14:nvContentPartPr>
              <p14:cNvPr id="316" name="Ink 315"/>
              <p14:cNvContentPartPr/>
              <p14:nvPr/>
            </p14:nvContentPartPr>
            <p14:xfrm>
              <a:off x="1663700" y="1612900"/>
              <a:ext cx="82550" cy="120650"/>
            </p14:xfrm>
          </p:contentPart>
        </mc:Choice>
        <mc:Fallback xmlns="">
          <p:pic>
            <p:nvPicPr>
              <p:cNvPr id="316" name="Ink 315"/>
            </p:nvPicPr>
            <p:blipFill>
              <a:blip r:embed="rId627"/>
            </p:blipFill>
            <p:spPr>
              <a:xfrm>
                <a:off x="1663700" y="1612900"/>
                <a:ext cx="82550" cy="120650"/>
              </a:xfrm>
              <a:prstGeom prst="rect"/>
            </p:spPr>
          </p:pic>
        </mc:Fallback>
      </mc:AlternateContent>
      <mc:AlternateContent xmlns:mc="http://schemas.openxmlformats.org/markup-compatibility/2006" xmlns:p14="http://schemas.microsoft.com/office/powerpoint/2010/main">
        <mc:Choice Requires="p14">
          <p:contentPart r:id="rId628" p14:bwMode="auto">
            <p14:nvContentPartPr>
              <p14:cNvPr id="317" name="Ink 316"/>
              <p14:cNvContentPartPr/>
              <p14:nvPr/>
            </p14:nvContentPartPr>
            <p14:xfrm>
              <a:off x="1790700" y="1593850"/>
              <a:ext cx="76200" cy="101600"/>
            </p14:xfrm>
          </p:contentPart>
        </mc:Choice>
        <mc:Fallback xmlns="">
          <p:pic>
            <p:nvPicPr>
              <p:cNvPr id="317" name="Ink 316"/>
            </p:nvPicPr>
            <p:blipFill>
              <a:blip r:embed="rId629"/>
            </p:blipFill>
            <p:spPr>
              <a:xfrm>
                <a:off x="1790700" y="1593850"/>
                <a:ext cx="76200" cy="101600"/>
              </a:xfrm>
              <a:prstGeom prst="rect"/>
            </p:spPr>
          </p:pic>
        </mc:Fallback>
      </mc:AlternateContent>
      <mc:AlternateContent xmlns:mc="http://schemas.openxmlformats.org/markup-compatibility/2006" xmlns:p14="http://schemas.microsoft.com/office/powerpoint/2010/main">
        <mc:Choice Requires="p14">
          <p:contentPart r:id="rId630" p14:bwMode="auto">
            <p14:nvContentPartPr>
              <p14:cNvPr id="318" name="Ink 317"/>
              <p14:cNvContentPartPr/>
              <p14:nvPr/>
            </p14:nvContentPartPr>
            <p14:xfrm>
              <a:off x="1866900" y="1600200"/>
              <a:ext cx="38100" cy="69850"/>
            </p14:xfrm>
          </p:contentPart>
        </mc:Choice>
        <mc:Fallback xmlns="">
          <p:pic>
            <p:nvPicPr>
              <p:cNvPr id="318" name="Ink 317"/>
            </p:nvPicPr>
            <p:blipFill>
              <a:blip r:embed="rId631"/>
            </p:blipFill>
            <p:spPr>
              <a:xfrm>
                <a:off x="1866900" y="1600200"/>
                <a:ext cx="38100" cy="69850"/>
              </a:xfrm>
              <a:prstGeom prst="rect"/>
            </p:spPr>
          </p:pic>
        </mc:Fallback>
      </mc:AlternateContent>
      <mc:AlternateContent xmlns:mc="http://schemas.openxmlformats.org/markup-compatibility/2006" xmlns:p14="http://schemas.microsoft.com/office/powerpoint/2010/main">
        <mc:Choice Requires="p14">
          <p:contentPart r:id="rId632" p14:bwMode="auto">
            <p14:nvContentPartPr>
              <p14:cNvPr id="319" name="Ink 318"/>
              <p14:cNvContentPartPr/>
              <p14:nvPr/>
            </p14:nvContentPartPr>
            <p14:xfrm>
              <a:off x="1892300" y="1562100"/>
              <a:ext cx="25400" cy="31750"/>
            </p14:xfrm>
          </p:contentPart>
        </mc:Choice>
        <mc:Fallback xmlns="">
          <p:pic>
            <p:nvPicPr>
              <p:cNvPr id="319" name="Ink 318"/>
            </p:nvPicPr>
            <p:blipFill>
              <a:blip r:embed="rId633"/>
            </p:blipFill>
            <p:spPr>
              <a:xfrm>
                <a:off x="1892300" y="1562100"/>
                <a:ext cx="25400" cy="31750"/>
              </a:xfrm>
              <a:prstGeom prst="rect"/>
            </p:spPr>
          </p:pic>
        </mc:Fallback>
      </mc:AlternateContent>
      <mc:AlternateContent xmlns:mc="http://schemas.openxmlformats.org/markup-compatibility/2006" xmlns:p14="http://schemas.microsoft.com/office/powerpoint/2010/main">
        <mc:Choice Requires="p14">
          <p:contentPart r:id="rId634" p14:bwMode="auto">
            <p14:nvContentPartPr>
              <p14:cNvPr id="320" name="Ink 319"/>
              <p14:cNvContentPartPr/>
              <p14:nvPr/>
            </p14:nvContentPartPr>
            <p14:xfrm>
              <a:off x="1924050" y="1612900"/>
              <a:ext cx="127000" cy="247650"/>
            </p14:xfrm>
          </p:contentPart>
        </mc:Choice>
        <mc:Fallback xmlns="">
          <p:pic>
            <p:nvPicPr>
              <p:cNvPr id="320" name="Ink 319"/>
            </p:nvPicPr>
            <p:blipFill>
              <a:blip r:embed="rId635"/>
            </p:blipFill>
            <p:spPr>
              <a:xfrm>
                <a:off x="1924050" y="1612900"/>
                <a:ext cx="127000" cy="247650"/>
              </a:xfrm>
              <a:prstGeom prst="rect"/>
            </p:spPr>
          </p:pic>
        </mc:Fallback>
      </mc:AlternateContent>
      <mc:AlternateContent xmlns:mc="http://schemas.openxmlformats.org/markup-compatibility/2006" xmlns:p14="http://schemas.microsoft.com/office/powerpoint/2010/main">
        <mc:Choice Requires="p14">
          <p:contentPart r:id="rId636" p14:bwMode="auto">
            <p14:nvContentPartPr>
              <p14:cNvPr id="321" name="Ink 320"/>
              <p14:cNvContentPartPr/>
              <p14:nvPr/>
            </p14:nvContentPartPr>
            <p14:xfrm>
              <a:off x="2159000" y="1549400"/>
              <a:ext cx="361950" cy="152400"/>
            </p14:xfrm>
          </p:contentPart>
        </mc:Choice>
        <mc:Fallback xmlns="">
          <p:pic>
            <p:nvPicPr>
              <p:cNvPr id="321" name="Ink 320"/>
            </p:nvPicPr>
            <p:blipFill>
              <a:blip r:embed="rId637"/>
            </p:blipFill>
            <p:spPr>
              <a:xfrm>
                <a:off x="2159000" y="1549400"/>
                <a:ext cx="361950" cy="152400"/>
              </a:xfrm>
              <a:prstGeom prst="rect"/>
            </p:spPr>
          </p:pic>
        </mc:Fallback>
      </mc:AlternateContent>
      <mc:AlternateContent xmlns:mc="http://schemas.openxmlformats.org/markup-compatibility/2006" xmlns:p14="http://schemas.microsoft.com/office/powerpoint/2010/main">
        <mc:Choice Requires="p14">
          <p:contentPart r:id="rId638" p14:bwMode="auto">
            <p14:nvContentPartPr>
              <p14:cNvPr id="322" name="Ink 321"/>
              <p14:cNvContentPartPr/>
              <p14:nvPr/>
            </p14:nvContentPartPr>
            <p14:xfrm>
              <a:off x="2470150" y="1549400"/>
              <a:ext cx="146050" cy="88900"/>
            </p14:xfrm>
          </p:contentPart>
        </mc:Choice>
        <mc:Fallback xmlns="">
          <p:pic>
            <p:nvPicPr>
              <p:cNvPr id="322" name="Ink 321"/>
            </p:nvPicPr>
            <p:blipFill>
              <a:blip r:embed="rId639"/>
            </p:blipFill>
            <p:spPr>
              <a:xfrm>
                <a:off x="2470150" y="1549400"/>
                <a:ext cx="146050" cy="88900"/>
              </a:xfrm>
              <a:prstGeom prst="rect"/>
            </p:spPr>
          </p:pic>
        </mc:Fallback>
      </mc:AlternateContent>
      <mc:AlternateContent xmlns:mc="http://schemas.openxmlformats.org/markup-compatibility/2006" xmlns:p14="http://schemas.microsoft.com/office/powerpoint/2010/main">
        <mc:Choice Requires="p14">
          <p:contentPart r:id="rId640" p14:bwMode="auto">
            <p14:nvContentPartPr>
              <p14:cNvPr id="323" name="Ink 322"/>
              <p14:cNvContentPartPr/>
              <p14:nvPr/>
            </p14:nvContentPartPr>
            <p14:xfrm>
              <a:off x="2762250" y="1435100"/>
              <a:ext cx="425450" cy="209550"/>
            </p14:xfrm>
          </p:contentPart>
        </mc:Choice>
        <mc:Fallback xmlns="">
          <p:pic>
            <p:nvPicPr>
              <p:cNvPr id="323" name="Ink 322"/>
            </p:nvPicPr>
            <p:blipFill>
              <a:blip r:embed="rId641"/>
            </p:blipFill>
            <p:spPr>
              <a:xfrm>
                <a:off x="2762250" y="1435100"/>
                <a:ext cx="425450" cy="209550"/>
              </a:xfrm>
              <a:prstGeom prst="rect"/>
            </p:spPr>
          </p:pic>
        </mc:Fallback>
      </mc:AlternateContent>
      <mc:AlternateContent xmlns:mc="http://schemas.openxmlformats.org/markup-compatibility/2006" xmlns:p14="http://schemas.microsoft.com/office/powerpoint/2010/main">
        <mc:Choice Requires="p14">
          <p:contentPart r:id="rId642" p14:bwMode="auto">
            <p14:nvContentPartPr>
              <p14:cNvPr id="324" name="Ink 323"/>
              <p14:cNvContentPartPr/>
              <p14:nvPr/>
            </p14:nvContentPartPr>
            <p14:xfrm>
              <a:off x="3295650" y="1543050"/>
              <a:ext cx="38100" cy="25400"/>
            </p14:xfrm>
          </p:contentPart>
        </mc:Choice>
        <mc:Fallback xmlns="">
          <p:pic>
            <p:nvPicPr>
              <p:cNvPr id="324" name="Ink 323"/>
            </p:nvPicPr>
            <p:blipFill>
              <a:blip r:embed="rId643"/>
            </p:blipFill>
            <p:spPr>
              <a:xfrm>
                <a:off x="3295650" y="1543050"/>
                <a:ext cx="38100" cy="25400"/>
              </a:xfrm>
              <a:prstGeom prst="rect"/>
            </p:spPr>
          </p:pic>
        </mc:Fallback>
      </mc:AlternateContent>
      <mc:AlternateContent xmlns:mc="http://schemas.openxmlformats.org/markup-compatibility/2006" xmlns:p14="http://schemas.microsoft.com/office/powerpoint/2010/main">
        <mc:Choice Requires="p14">
          <p:contentPart r:id="rId644" p14:bwMode="auto">
            <p14:nvContentPartPr>
              <p14:cNvPr id="325" name="Ink 324"/>
              <p14:cNvContentPartPr/>
              <p14:nvPr/>
            </p14:nvContentPartPr>
            <p14:xfrm>
              <a:off x="8064500" y="3219450"/>
              <a:ext cx="31750" cy="38100"/>
            </p14:xfrm>
          </p:contentPart>
        </mc:Choice>
        <mc:Fallback xmlns="">
          <p:pic>
            <p:nvPicPr>
              <p:cNvPr id="325" name="Ink 324"/>
            </p:nvPicPr>
            <p:blipFill>
              <a:blip r:embed="rId645"/>
            </p:blipFill>
            <p:spPr>
              <a:xfrm>
                <a:off x="8064500" y="3219450"/>
                <a:ext cx="31750" cy="38100"/>
              </a:xfrm>
              <a:prstGeom prst="rect"/>
            </p:spPr>
          </p:pic>
        </mc:Fallback>
      </mc:AlternateContent>
      <mc:AlternateContent xmlns:mc="http://schemas.openxmlformats.org/markup-compatibility/2006" xmlns:p14="http://schemas.microsoft.com/office/powerpoint/2010/main">
        <mc:Choice Requires="p14">
          <p:contentPart r:id="rId646" p14:bwMode="auto">
            <p14:nvContentPartPr>
              <p14:cNvPr id="326" name="Ink 325"/>
              <p14:cNvContentPartPr/>
              <p14:nvPr/>
            </p14:nvContentPartPr>
            <p14:xfrm>
              <a:off x="8813800" y="3289300"/>
              <a:ext cx="19050" cy="19050"/>
            </p14:xfrm>
          </p:contentPart>
        </mc:Choice>
        <mc:Fallback xmlns="">
          <p:pic>
            <p:nvPicPr>
              <p:cNvPr id="326" name="Ink 325"/>
            </p:nvPicPr>
            <p:blipFill>
              <a:blip r:embed="rId647"/>
            </p:blipFill>
            <p:spPr>
              <a:xfrm>
                <a:off x="8813800" y="3289300"/>
                <a:ext cx="19050" cy="19050"/>
              </a:xfrm>
              <a:prstGeom prst="rect"/>
            </p:spPr>
          </p:pic>
        </mc:Fallback>
      </mc:AlternateContent>
      <mc:AlternateContent xmlns:mc="http://schemas.openxmlformats.org/markup-compatibility/2006" xmlns:p14="http://schemas.microsoft.com/office/powerpoint/2010/main">
        <mc:Choice Requires="p14">
          <p:contentPart r:id="rId648" p14:bwMode="auto">
            <p14:nvContentPartPr>
              <p14:cNvPr id="327" name="Ink 326"/>
              <p14:cNvContentPartPr/>
              <p14:nvPr/>
            </p14:nvContentPartPr>
            <p14:xfrm>
              <a:off x="9626600" y="3194050"/>
              <a:ext cx="19050" cy="19050"/>
            </p14:xfrm>
          </p:contentPart>
        </mc:Choice>
        <mc:Fallback xmlns="">
          <p:pic>
            <p:nvPicPr>
              <p:cNvPr id="327" name="Ink 326"/>
            </p:nvPicPr>
            <p:blipFill>
              <a:blip r:embed="rId649"/>
            </p:blipFill>
            <p:spPr>
              <a:xfrm>
                <a:off x="9626600" y="3194050"/>
                <a:ext cx="19050" cy="19050"/>
              </a:xfrm>
              <a:prstGeom prst="rect"/>
            </p:spPr>
          </p:pic>
        </mc:Fallback>
      </mc:AlternateContent>
      <mc:AlternateContent xmlns:mc="http://schemas.openxmlformats.org/markup-compatibility/2006" xmlns:p14="http://schemas.microsoft.com/office/powerpoint/2010/main">
        <mc:Choice Requires="p14">
          <p:contentPart r:id="rId650" p14:bwMode="auto">
            <p14:nvContentPartPr>
              <p14:cNvPr id="328" name="Ink 327"/>
              <p14:cNvContentPartPr/>
              <p14:nvPr/>
            </p14:nvContentPartPr>
            <p14:xfrm>
              <a:off x="1123950" y="285750"/>
              <a:ext cx="25400" cy="463550"/>
            </p14:xfrm>
          </p:contentPart>
        </mc:Choice>
        <mc:Fallback xmlns="">
          <p:pic>
            <p:nvPicPr>
              <p:cNvPr id="328" name="Ink 327"/>
            </p:nvPicPr>
            <p:blipFill>
              <a:blip r:embed="rId651"/>
            </p:blipFill>
            <p:spPr>
              <a:xfrm>
                <a:off x="1123950" y="285750"/>
                <a:ext cx="25400" cy="463550"/>
              </a:xfrm>
              <a:prstGeom prst="rect"/>
            </p:spPr>
          </p:pic>
        </mc:Fallback>
      </mc:AlternateContent>
      <mc:AlternateContent xmlns:mc="http://schemas.openxmlformats.org/markup-compatibility/2006" xmlns:p14="http://schemas.microsoft.com/office/powerpoint/2010/main">
        <mc:Choice Requires="p14">
          <p:contentPart r:id="rId652" p14:bwMode="auto">
            <p14:nvContentPartPr>
              <p14:cNvPr id="329" name="Ink 328"/>
              <p14:cNvContentPartPr/>
              <p14:nvPr/>
            </p14:nvContentPartPr>
            <p14:xfrm>
              <a:off x="1136650" y="311150"/>
              <a:ext cx="3308350" cy="285750"/>
            </p14:xfrm>
          </p:contentPart>
        </mc:Choice>
        <mc:Fallback xmlns="">
          <p:pic>
            <p:nvPicPr>
              <p:cNvPr id="329" name="Ink 328"/>
            </p:nvPicPr>
            <p:blipFill>
              <a:blip r:embed="rId653"/>
            </p:blipFill>
            <p:spPr>
              <a:xfrm>
                <a:off x="1136650" y="311150"/>
                <a:ext cx="3308350" cy="285750"/>
              </a:xfrm>
              <a:prstGeom prst="rect"/>
            </p:spPr>
          </p:pic>
        </mc:Fallback>
      </mc:AlternateContent>
      <mc:AlternateContent xmlns:mc="http://schemas.openxmlformats.org/markup-compatibility/2006" xmlns:p14="http://schemas.microsoft.com/office/powerpoint/2010/main">
        <mc:Choice Requires="p14">
          <p:contentPart r:id="rId654" p14:bwMode="auto">
            <p14:nvContentPartPr>
              <p14:cNvPr id="330" name="Ink 329"/>
              <p14:cNvContentPartPr/>
              <p14:nvPr/>
            </p14:nvContentPartPr>
            <p14:xfrm>
              <a:off x="1174750" y="679450"/>
              <a:ext cx="1447800" cy="25400"/>
            </p14:xfrm>
          </p:contentPart>
        </mc:Choice>
        <mc:Fallback xmlns="">
          <p:pic>
            <p:nvPicPr>
              <p:cNvPr id="330" name="Ink 329"/>
            </p:nvPicPr>
            <p:blipFill>
              <a:blip r:embed="rId655"/>
            </p:blipFill>
            <p:spPr>
              <a:xfrm>
                <a:off x="1174750" y="679450"/>
                <a:ext cx="1447800" cy="25400"/>
              </a:xfrm>
              <a:prstGeom prst="rect"/>
            </p:spPr>
          </p:pic>
        </mc:Fallback>
      </mc:AlternateContent>
      <mc:AlternateContent xmlns:mc="http://schemas.openxmlformats.org/markup-compatibility/2006" xmlns:p14="http://schemas.microsoft.com/office/powerpoint/2010/main">
        <mc:Choice Requires="p14">
          <p:contentPart r:id="rId656" p14:bwMode="auto">
            <p14:nvContentPartPr>
              <p14:cNvPr id="331" name="Ink 330"/>
              <p14:cNvContentPartPr/>
              <p14:nvPr/>
            </p14:nvContentPartPr>
            <p14:xfrm>
              <a:off x="7810500" y="831850"/>
              <a:ext cx="222250" cy="95250"/>
            </p14:xfrm>
          </p:contentPart>
        </mc:Choice>
        <mc:Fallback xmlns="">
          <p:pic>
            <p:nvPicPr>
              <p:cNvPr id="331" name="Ink 330"/>
            </p:nvPicPr>
            <p:blipFill>
              <a:blip r:embed="rId657"/>
            </p:blipFill>
            <p:spPr>
              <a:xfrm>
                <a:off x="7810500" y="831850"/>
                <a:ext cx="222250" cy="95250"/>
              </a:xfrm>
              <a:prstGeom prst="rect"/>
            </p:spPr>
          </p:pic>
        </mc:Fallback>
      </mc:AlternateContent>
      <mc:AlternateContent xmlns:mc="http://schemas.openxmlformats.org/markup-compatibility/2006" xmlns:p14="http://schemas.microsoft.com/office/powerpoint/2010/main">
        <mc:Choice Requires="p14">
          <p:contentPart r:id="rId658" p14:bwMode="auto">
            <p14:nvContentPartPr>
              <p14:cNvPr id="332" name="Ink 331"/>
              <p14:cNvContentPartPr/>
              <p14:nvPr/>
            </p14:nvContentPartPr>
            <p14:xfrm>
              <a:off x="7531100" y="1517650"/>
              <a:ext cx="330200" cy="196850"/>
            </p14:xfrm>
          </p:contentPart>
        </mc:Choice>
        <mc:Fallback xmlns="">
          <p:pic>
            <p:nvPicPr>
              <p:cNvPr id="332" name="Ink 331"/>
            </p:nvPicPr>
            <p:blipFill>
              <a:blip r:embed="rId659"/>
            </p:blipFill>
            <p:spPr>
              <a:xfrm>
                <a:off x="7531100" y="1517650"/>
                <a:ext cx="330200" cy="196850"/>
              </a:xfrm>
              <a:prstGeom prst="rect"/>
            </p:spPr>
          </p:pic>
        </mc:Fallback>
      </mc:AlternateContent>
      <mc:AlternateContent xmlns:mc="http://schemas.openxmlformats.org/markup-compatibility/2006" xmlns:p14="http://schemas.microsoft.com/office/powerpoint/2010/main">
        <mc:Choice Requires="p14">
          <p:contentPart r:id="rId660" p14:bwMode="auto">
            <p14:nvContentPartPr>
              <p14:cNvPr id="333" name="Ink 332"/>
              <p14:cNvContentPartPr/>
              <p14:nvPr/>
            </p14:nvContentPartPr>
            <p14:xfrm>
              <a:off x="7499350" y="2292350"/>
              <a:ext cx="247650" cy="184150"/>
            </p14:xfrm>
          </p:contentPart>
        </mc:Choice>
        <mc:Fallback xmlns="">
          <p:pic>
            <p:nvPicPr>
              <p:cNvPr id="333" name="Ink 332"/>
            </p:nvPicPr>
            <p:blipFill>
              <a:blip r:embed="rId661"/>
            </p:blipFill>
            <p:spPr>
              <a:xfrm>
                <a:off x="7499350" y="2292350"/>
                <a:ext cx="247650" cy="184150"/>
              </a:xfrm>
              <a:prstGeom prst="rect"/>
            </p:spPr>
          </p:pic>
        </mc:Fallback>
      </mc:AlternateContent>
      <mc:AlternateContent xmlns:mc="http://schemas.openxmlformats.org/markup-compatibility/2006" xmlns:p14="http://schemas.microsoft.com/office/powerpoint/2010/main">
        <mc:Choice Requires="p14">
          <p:contentPart r:id="rId662" p14:bwMode="auto">
            <p14:nvContentPartPr>
              <p14:cNvPr id="334" name="Ink 333"/>
              <p14:cNvContentPartPr/>
              <p14:nvPr/>
            </p14:nvContentPartPr>
            <p14:xfrm>
              <a:off x="1466850" y="4356100"/>
              <a:ext cx="171450" cy="152400"/>
            </p14:xfrm>
          </p:contentPart>
        </mc:Choice>
        <mc:Fallback xmlns="">
          <p:pic>
            <p:nvPicPr>
              <p:cNvPr id="334" name="Ink 333"/>
            </p:nvPicPr>
            <p:blipFill>
              <a:blip r:embed="rId663"/>
            </p:blipFill>
            <p:spPr>
              <a:xfrm>
                <a:off x="1466850" y="4356100"/>
                <a:ext cx="171450" cy="152400"/>
              </a:xfrm>
              <a:prstGeom prst="rect"/>
            </p:spPr>
          </p:pic>
        </mc:Fallback>
      </mc:AlternateContent>
      <mc:AlternateContent xmlns:mc="http://schemas.openxmlformats.org/markup-compatibility/2006" xmlns:p14="http://schemas.microsoft.com/office/powerpoint/2010/main">
        <mc:Choice Requires="p14">
          <p:contentPart r:id="rId664" p14:bwMode="auto">
            <p14:nvContentPartPr>
              <p14:cNvPr id="335" name="Ink 334"/>
              <p14:cNvContentPartPr/>
              <p14:nvPr/>
            </p14:nvContentPartPr>
            <p14:xfrm>
              <a:off x="1644650" y="4445000"/>
              <a:ext cx="101600" cy="114300"/>
            </p14:xfrm>
          </p:contentPart>
        </mc:Choice>
        <mc:Fallback xmlns="">
          <p:pic>
            <p:nvPicPr>
              <p:cNvPr id="335" name="Ink 334"/>
            </p:nvPicPr>
            <p:blipFill>
              <a:blip r:embed="rId665"/>
            </p:blipFill>
            <p:spPr>
              <a:xfrm>
                <a:off x="1644650" y="4445000"/>
                <a:ext cx="101600" cy="114300"/>
              </a:xfrm>
              <a:prstGeom prst="rect"/>
            </p:spPr>
          </p:pic>
        </mc:Fallback>
      </mc:AlternateContent>
      <mc:AlternateContent xmlns:mc="http://schemas.openxmlformats.org/markup-compatibility/2006" xmlns:p14="http://schemas.microsoft.com/office/powerpoint/2010/main">
        <mc:Choice Requires="p14">
          <p:contentPart r:id="rId666" p14:bwMode="auto">
            <p14:nvContentPartPr>
              <p14:cNvPr id="336" name="Ink 335"/>
              <p14:cNvContentPartPr/>
              <p14:nvPr/>
            </p14:nvContentPartPr>
            <p14:xfrm>
              <a:off x="9613900" y="387350"/>
              <a:ext cx="254000" cy="152400"/>
            </p14:xfrm>
          </p:contentPart>
        </mc:Choice>
        <mc:Fallback xmlns="">
          <p:pic>
            <p:nvPicPr>
              <p:cNvPr id="336" name="Ink 335"/>
            </p:nvPicPr>
            <p:blipFill>
              <a:blip r:embed="rId667"/>
            </p:blipFill>
            <p:spPr>
              <a:xfrm>
                <a:off x="9613900" y="387350"/>
                <a:ext cx="254000" cy="152400"/>
              </a:xfrm>
              <a:prstGeom prst="rect"/>
            </p:spPr>
          </p:pic>
        </mc:Fallback>
      </mc:AlternateContent>
      <mc:AlternateContent xmlns:mc="http://schemas.openxmlformats.org/markup-compatibility/2006" xmlns:p14="http://schemas.microsoft.com/office/powerpoint/2010/main">
        <mc:Choice Requires="p14">
          <p:contentPart r:id="rId668" p14:bwMode="auto">
            <p14:nvContentPartPr>
              <p14:cNvPr id="337" name="Ink 336"/>
              <p14:cNvContentPartPr/>
              <p14:nvPr/>
            </p14:nvContentPartPr>
            <p14:xfrm>
              <a:off x="9620250" y="393700"/>
              <a:ext cx="304800" cy="120650"/>
            </p14:xfrm>
          </p:contentPart>
        </mc:Choice>
        <mc:Fallback xmlns="">
          <p:pic>
            <p:nvPicPr>
              <p:cNvPr id="337" name="Ink 336"/>
            </p:nvPicPr>
            <p:blipFill>
              <a:blip r:embed="rId669"/>
            </p:blipFill>
            <p:spPr>
              <a:xfrm>
                <a:off x="9620250" y="393700"/>
                <a:ext cx="304800" cy="120650"/>
              </a:xfrm>
              <a:prstGeom prst="rect"/>
            </p:spPr>
          </p:pic>
        </mc:Fallback>
      </mc:AlternateContent>
      <mc:AlternateContent xmlns:mc="http://schemas.openxmlformats.org/markup-compatibility/2006" xmlns:p14="http://schemas.microsoft.com/office/powerpoint/2010/main">
        <mc:Choice Requires="p14">
          <p:contentPart r:id="rId670" p14:bwMode="auto">
            <p14:nvContentPartPr>
              <p14:cNvPr id="338" name="Ink 337"/>
              <p14:cNvContentPartPr/>
              <p14:nvPr/>
            </p14:nvContentPartPr>
            <p14:xfrm>
              <a:off x="9493250" y="5187950"/>
              <a:ext cx="228600" cy="165100"/>
            </p14:xfrm>
          </p:contentPart>
        </mc:Choice>
        <mc:Fallback xmlns="">
          <p:pic>
            <p:nvPicPr>
              <p:cNvPr id="338" name="Ink 337"/>
            </p:nvPicPr>
            <p:blipFill>
              <a:blip r:embed="rId671"/>
            </p:blipFill>
            <p:spPr>
              <a:xfrm>
                <a:off x="9493250" y="5187950"/>
                <a:ext cx="228600" cy="165100"/>
              </a:xfrm>
              <a:prstGeom prst="rect"/>
            </p:spPr>
          </p:pic>
        </mc:Fallback>
      </mc:AlternateContent>
      <mc:AlternateContent xmlns:mc="http://schemas.openxmlformats.org/markup-compatibility/2006" xmlns:p14="http://schemas.microsoft.com/office/powerpoint/2010/main">
        <mc:Choice Requires="p14">
          <p:contentPart r:id="rId672" p14:bwMode="auto">
            <p14:nvContentPartPr>
              <p14:cNvPr id="339" name="Ink 338"/>
              <p14:cNvContentPartPr/>
              <p14:nvPr/>
            </p14:nvContentPartPr>
            <p14:xfrm>
              <a:off x="9601200" y="5226050"/>
              <a:ext cx="133350" cy="120650"/>
            </p14:xfrm>
          </p:contentPart>
        </mc:Choice>
        <mc:Fallback xmlns="">
          <p:pic>
            <p:nvPicPr>
              <p:cNvPr id="339" name="Ink 338"/>
            </p:nvPicPr>
            <p:blipFill>
              <a:blip r:embed="rId673"/>
            </p:blipFill>
            <p:spPr>
              <a:xfrm>
                <a:off x="9601200" y="5226050"/>
                <a:ext cx="133350" cy="120650"/>
              </a:xfrm>
              <a:prstGeom prst="rect"/>
            </p:spPr>
          </p:pic>
        </mc:Fallback>
      </mc:AlternateContent>
      <mc:AlternateContent xmlns:mc="http://schemas.openxmlformats.org/markup-compatibility/2006" xmlns:p14="http://schemas.microsoft.com/office/powerpoint/2010/main">
        <mc:Choice Requires="p14">
          <p:contentPart r:id="rId674" p14:bwMode="auto">
            <p14:nvContentPartPr>
              <p14:cNvPr id="340" name="Ink 339"/>
              <p14:cNvContentPartPr/>
              <p14:nvPr/>
            </p14:nvContentPartPr>
            <p14:xfrm>
              <a:off x="9766300" y="5149850"/>
              <a:ext cx="209550" cy="165100"/>
            </p14:xfrm>
          </p:contentPart>
        </mc:Choice>
        <mc:Fallback xmlns="">
          <p:pic>
            <p:nvPicPr>
              <p:cNvPr id="340" name="Ink 339"/>
            </p:nvPicPr>
            <p:blipFill>
              <a:blip r:embed="rId675"/>
            </p:blipFill>
            <p:spPr>
              <a:xfrm>
                <a:off x="9766300" y="5149850"/>
                <a:ext cx="209550" cy="165100"/>
              </a:xfrm>
              <a:prstGeom prst="rect"/>
            </p:spPr>
          </p:pic>
        </mc:Fallback>
      </mc:AlternateContent>
      <mc:AlternateContent xmlns:mc="http://schemas.openxmlformats.org/markup-compatibility/2006" xmlns:p14="http://schemas.microsoft.com/office/powerpoint/2010/main">
        <mc:Choice Requires="p14">
          <p:contentPart r:id="rId676" p14:bwMode="auto">
            <p14:nvContentPartPr>
              <p14:cNvPr id="341" name="Ink 340"/>
              <p14:cNvContentPartPr/>
              <p14:nvPr/>
            </p14:nvContentPartPr>
            <p14:xfrm>
              <a:off x="10115550" y="5200650"/>
              <a:ext cx="120650" cy="12700"/>
            </p14:xfrm>
          </p:contentPart>
        </mc:Choice>
        <mc:Fallback xmlns="">
          <p:pic>
            <p:nvPicPr>
              <p:cNvPr id="341" name="Ink 340"/>
            </p:nvPicPr>
            <p:blipFill>
              <a:blip r:embed="rId677"/>
            </p:blipFill>
            <p:spPr>
              <a:xfrm>
                <a:off x="10115550" y="5200650"/>
                <a:ext cx="120650" cy="12700"/>
              </a:xfrm>
              <a:prstGeom prst="rect"/>
            </p:spPr>
          </p:pic>
        </mc:Fallback>
      </mc:AlternateContent>
      <mc:AlternateContent xmlns:mc="http://schemas.openxmlformats.org/markup-compatibility/2006" xmlns:p14="http://schemas.microsoft.com/office/powerpoint/2010/main">
        <mc:Choice Requires="p14">
          <p:contentPart r:id="rId678" p14:bwMode="auto">
            <p14:nvContentPartPr>
              <p14:cNvPr id="342" name="Ink 341"/>
              <p14:cNvContentPartPr/>
              <p14:nvPr/>
            </p14:nvContentPartPr>
            <p14:xfrm>
              <a:off x="10153650" y="5245100"/>
              <a:ext cx="107950" cy="6350"/>
            </p14:xfrm>
          </p:contentPart>
        </mc:Choice>
        <mc:Fallback xmlns="">
          <p:pic>
            <p:nvPicPr>
              <p:cNvPr id="342" name="Ink 341"/>
            </p:nvPicPr>
            <p:blipFill>
              <a:blip r:embed="rId679"/>
            </p:blipFill>
            <p:spPr>
              <a:xfrm>
                <a:off x="10153650" y="5245100"/>
                <a:ext cx="107950" cy="6350"/>
              </a:xfrm>
              <a:prstGeom prst="rect"/>
            </p:spPr>
          </p:pic>
        </mc:Fallback>
      </mc:AlternateContent>
      <mc:AlternateContent xmlns:mc="http://schemas.openxmlformats.org/markup-compatibility/2006" xmlns:p14="http://schemas.microsoft.com/office/powerpoint/2010/main">
        <mc:Choice Requires="p14">
          <p:contentPart r:id="rId680" p14:bwMode="auto">
            <p14:nvContentPartPr>
              <p14:cNvPr id="343" name="Ink 342"/>
              <p14:cNvContentPartPr/>
              <p14:nvPr/>
            </p14:nvContentPartPr>
            <p14:xfrm>
              <a:off x="10401300" y="5060950"/>
              <a:ext cx="171450" cy="184150"/>
            </p14:xfrm>
          </p:contentPart>
        </mc:Choice>
        <mc:Fallback xmlns="">
          <p:pic>
            <p:nvPicPr>
              <p:cNvPr id="343" name="Ink 342"/>
            </p:nvPicPr>
            <p:blipFill>
              <a:blip r:embed="rId681"/>
            </p:blipFill>
            <p:spPr>
              <a:xfrm>
                <a:off x="10401300" y="5060950"/>
                <a:ext cx="171450" cy="184150"/>
              </a:xfrm>
              <a:prstGeom prst="rect"/>
            </p:spPr>
          </p:pic>
        </mc:Fallback>
      </mc:AlternateContent>
      <mc:AlternateContent xmlns:mc="http://schemas.openxmlformats.org/markup-compatibility/2006" xmlns:p14="http://schemas.microsoft.com/office/powerpoint/2010/main">
        <mc:Choice Requires="p14">
          <p:contentPart r:id="rId682" p14:bwMode="auto">
            <p14:nvContentPartPr>
              <p14:cNvPr id="344" name="Ink 343"/>
              <p14:cNvContentPartPr/>
              <p14:nvPr/>
            </p14:nvContentPartPr>
            <p14:xfrm>
              <a:off x="10642600" y="5016500"/>
              <a:ext cx="88900" cy="215900"/>
            </p14:xfrm>
          </p:contentPart>
        </mc:Choice>
        <mc:Fallback xmlns="">
          <p:pic>
            <p:nvPicPr>
              <p:cNvPr id="344" name="Ink 343"/>
            </p:nvPicPr>
            <p:blipFill>
              <a:blip r:embed="rId683"/>
            </p:blipFill>
            <p:spPr>
              <a:xfrm>
                <a:off x="10642600" y="5016500"/>
                <a:ext cx="88900" cy="215900"/>
              </a:xfrm>
              <a:prstGeom prst="rect"/>
            </p:spPr>
          </p:pic>
        </mc:Fallback>
      </mc:AlternateContent>
      <mc:AlternateContent xmlns:mc="http://schemas.openxmlformats.org/markup-compatibility/2006" xmlns:p14="http://schemas.microsoft.com/office/powerpoint/2010/main">
        <mc:Choice Requires="p14">
          <p:contentPart r:id="rId684" p14:bwMode="auto">
            <p14:nvContentPartPr>
              <p14:cNvPr id="345" name="Ink 344"/>
              <p14:cNvContentPartPr/>
              <p14:nvPr/>
            </p14:nvContentPartPr>
            <p14:xfrm>
              <a:off x="10756900" y="5067300"/>
              <a:ext cx="25400" cy="120650"/>
            </p14:xfrm>
          </p:contentPart>
        </mc:Choice>
        <mc:Fallback xmlns="">
          <p:pic>
            <p:nvPicPr>
              <p:cNvPr id="345" name="Ink 344"/>
            </p:nvPicPr>
            <p:blipFill>
              <a:blip r:embed="rId685"/>
            </p:blipFill>
            <p:spPr>
              <a:xfrm>
                <a:off x="10756900" y="5067300"/>
                <a:ext cx="25400" cy="120650"/>
              </a:xfrm>
              <a:prstGeom prst="rect"/>
            </p:spPr>
          </p:pic>
        </mc:Fallback>
      </mc:AlternateContent>
      <mc:AlternateContent xmlns:mc="http://schemas.openxmlformats.org/markup-compatibility/2006" xmlns:p14="http://schemas.microsoft.com/office/powerpoint/2010/main">
        <mc:Choice Requires="p14">
          <p:contentPart r:id="rId686" p14:bwMode="auto">
            <p14:nvContentPartPr>
              <p14:cNvPr id="346" name="Ink 345"/>
              <p14:cNvContentPartPr/>
              <p14:nvPr/>
            </p14:nvContentPartPr>
            <p14:xfrm>
              <a:off x="10756900" y="5073650"/>
              <a:ext cx="107950" cy="107950"/>
            </p14:xfrm>
          </p:contentPart>
        </mc:Choice>
        <mc:Fallback xmlns="">
          <p:pic>
            <p:nvPicPr>
              <p:cNvPr id="346" name="Ink 345"/>
            </p:nvPicPr>
            <p:blipFill>
              <a:blip r:embed="rId687"/>
            </p:blipFill>
            <p:spPr>
              <a:xfrm>
                <a:off x="10756900" y="5073650"/>
                <a:ext cx="107950" cy="107950"/>
              </a:xfrm>
              <a:prstGeom prst="rect"/>
            </p:spPr>
          </p:pic>
        </mc:Fallback>
      </mc:AlternateContent>
      <mc:AlternateContent xmlns:mc="http://schemas.openxmlformats.org/markup-compatibility/2006" xmlns:p14="http://schemas.microsoft.com/office/powerpoint/2010/main">
        <mc:Choice Requires="p14">
          <p:contentPart r:id="rId688" p14:bwMode="auto">
            <p14:nvContentPartPr>
              <p14:cNvPr id="347" name="Ink 346"/>
              <p14:cNvContentPartPr/>
              <p14:nvPr/>
            </p14:nvContentPartPr>
            <p14:xfrm>
              <a:off x="10896600" y="5130800"/>
              <a:ext cx="76200" cy="6350"/>
            </p14:xfrm>
          </p:contentPart>
        </mc:Choice>
        <mc:Fallback xmlns="">
          <p:pic>
            <p:nvPicPr>
              <p:cNvPr id="347" name="Ink 346"/>
            </p:nvPicPr>
            <p:blipFill>
              <a:blip r:embed="rId689"/>
            </p:blipFill>
            <p:spPr>
              <a:xfrm>
                <a:off x="10896600" y="5130800"/>
                <a:ext cx="76200" cy="6350"/>
              </a:xfrm>
              <a:prstGeom prst="rect"/>
            </p:spPr>
          </p:pic>
        </mc:Fallback>
      </mc:AlternateContent>
      <mc:AlternateContent xmlns:mc="http://schemas.openxmlformats.org/markup-compatibility/2006" xmlns:p14="http://schemas.microsoft.com/office/powerpoint/2010/main">
        <mc:Choice Requires="p14">
          <p:contentPart r:id="rId690" p14:bwMode="auto">
            <p14:nvContentPartPr>
              <p14:cNvPr id="348" name="Ink 347"/>
              <p14:cNvContentPartPr/>
              <p14:nvPr/>
            </p14:nvContentPartPr>
            <p14:xfrm>
              <a:off x="10922000" y="5099050"/>
              <a:ext cx="12700" cy="95250"/>
            </p14:xfrm>
          </p:contentPart>
        </mc:Choice>
        <mc:Fallback xmlns="">
          <p:pic>
            <p:nvPicPr>
              <p:cNvPr id="348" name="Ink 347"/>
            </p:nvPicPr>
            <p:blipFill>
              <a:blip r:embed="rId691"/>
            </p:blipFill>
            <p:spPr>
              <a:xfrm>
                <a:off x="10922000" y="5099050"/>
                <a:ext cx="12700" cy="95250"/>
              </a:xfrm>
              <a:prstGeom prst="rect"/>
            </p:spPr>
          </p:pic>
        </mc:Fallback>
      </mc:AlternateContent>
      <mc:AlternateContent xmlns:mc="http://schemas.openxmlformats.org/markup-compatibility/2006" xmlns:p14="http://schemas.microsoft.com/office/powerpoint/2010/main">
        <mc:Choice Requires="p14">
          <p:contentPart r:id="rId692" p14:bwMode="auto">
            <p14:nvContentPartPr>
              <p14:cNvPr id="349" name="Ink 348"/>
              <p14:cNvContentPartPr/>
              <p14:nvPr/>
            </p14:nvContentPartPr>
            <p14:xfrm>
              <a:off x="10998200" y="5092700"/>
              <a:ext cx="12700" cy="82550"/>
            </p14:xfrm>
          </p:contentPart>
        </mc:Choice>
        <mc:Fallback xmlns="">
          <p:pic>
            <p:nvPicPr>
              <p:cNvPr id="349" name="Ink 348"/>
            </p:nvPicPr>
            <p:blipFill>
              <a:blip r:embed="rId693"/>
            </p:blipFill>
            <p:spPr>
              <a:xfrm>
                <a:off x="10998200" y="5092700"/>
                <a:ext cx="12700" cy="82550"/>
              </a:xfrm>
              <a:prstGeom prst="rect"/>
            </p:spPr>
          </p:pic>
        </mc:Fallback>
      </mc:AlternateContent>
      <mc:AlternateContent xmlns:mc="http://schemas.openxmlformats.org/markup-compatibility/2006" xmlns:p14="http://schemas.microsoft.com/office/powerpoint/2010/main">
        <mc:Choice Requires="p14">
          <p:contentPart r:id="rId694" p14:bwMode="auto">
            <p14:nvContentPartPr>
              <p14:cNvPr id="350" name="Ink 349"/>
              <p14:cNvContentPartPr/>
              <p14:nvPr/>
            </p14:nvContentPartPr>
            <p14:xfrm>
              <a:off x="11029950" y="5010150"/>
              <a:ext cx="82550" cy="228600"/>
            </p14:xfrm>
          </p:contentPart>
        </mc:Choice>
        <mc:Fallback xmlns="">
          <p:pic>
            <p:nvPicPr>
              <p:cNvPr id="350" name="Ink 349"/>
            </p:nvPicPr>
            <p:blipFill>
              <a:blip r:embed="rId695"/>
            </p:blipFill>
            <p:spPr>
              <a:xfrm>
                <a:off x="11029950" y="5010150"/>
                <a:ext cx="82550" cy="228600"/>
              </a:xfrm>
              <a:prstGeom prst="rect"/>
            </p:spPr>
          </p:pic>
        </mc:Fallback>
      </mc:AlternateContent>
      <mc:AlternateContent xmlns:mc="http://schemas.openxmlformats.org/markup-compatibility/2006" xmlns:p14="http://schemas.microsoft.com/office/powerpoint/2010/main">
        <mc:Choice Requires="p14">
          <p:contentPart r:id="rId696" p14:bwMode="auto">
            <p14:nvContentPartPr>
              <p14:cNvPr id="351" name="Ink 350"/>
              <p14:cNvContentPartPr/>
              <p14:nvPr/>
            </p14:nvContentPartPr>
            <p14:xfrm>
              <a:off x="11252200" y="5124450"/>
              <a:ext cx="133350" cy="12700"/>
            </p14:xfrm>
          </p:contentPart>
        </mc:Choice>
        <mc:Fallback xmlns="">
          <p:pic>
            <p:nvPicPr>
              <p:cNvPr id="351" name="Ink 350"/>
            </p:nvPicPr>
            <p:blipFill>
              <a:blip r:embed="rId697"/>
            </p:blipFill>
            <p:spPr>
              <a:xfrm>
                <a:off x="11252200" y="5124450"/>
                <a:ext cx="133350" cy="12700"/>
              </a:xfrm>
              <a:prstGeom prst="rect"/>
            </p:spPr>
          </p:pic>
        </mc:Fallback>
      </mc:AlternateContent>
      <mc:AlternateContent xmlns:mc="http://schemas.openxmlformats.org/markup-compatibility/2006" xmlns:p14="http://schemas.microsoft.com/office/powerpoint/2010/main">
        <mc:Choice Requires="p14">
          <p:contentPart r:id="rId698" p14:bwMode="auto">
            <p14:nvContentPartPr>
              <p14:cNvPr id="352" name="Ink 351"/>
              <p14:cNvContentPartPr/>
              <p14:nvPr/>
            </p14:nvContentPartPr>
            <p14:xfrm>
              <a:off x="11423650" y="5048250"/>
              <a:ext cx="152400" cy="114300"/>
            </p14:xfrm>
          </p:contentPart>
        </mc:Choice>
        <mc:Fallback xmlns="">
          <p:pic>
            <p:nvPicPr>
              <p:cNvPr id="352" name="Ink 351"/>
            </p:nvPicPr>
            <p:blipFill>
              <a:blip r:embed="rId699"/>
            </p:blipFill>
            <p:spPr>
              <a:xfrm>
                <a:off x="11423650" y="5048250"/>
                <a:ext cx="152400" cy="114300"/>
              </a:xfrm>
              <a:prstGeom prst="rect"/>
            </p:spPr>
          </p:pic>
        </mc:Fallback>
      </mc:AlternateContent>
      <mc:AlternateContent xmlns:mc="http://schemas.openxmlformats.org/markup-compatibility/2006" xmlns:p14="http://schemas.microsoft.com/office/powerpoint/2010/main">
        <mc:Choice Requires="p14">
          <p:contentPart r:id="rId700" p14:bwMode="auto">
            <p14:nvContentPartPr>
              <p14:cNvPr id="353" name="Ink 352"/>
              <p14:cNvContentPartPr/>
              <p14:nvPr/>
            </p14:nvContentPartPr>
            <p14:xfrm>
              <a:off x="11652250" y="5003800"/>
              <a:ext cx="101600" cy="177800"/>
            </p14:xfrm>
          </p:contentPart>
        </mc:Choice>
        <mc:Fallback xmlns="">
          <p:pic>
            <p:nvPicPr>
              <p:cNvPr id="353" name="Ink 352"/>
            </p:nvPicPr>
            <p:blipFill>
              <a:blip r:embed="rId701"/>
            </p:blipFill>
            <p:spPr>
              <a:xfrm>
                <a:off x="11652250" y="5003800"/>
                <a:ext cx="101600" cy="177800"/>
              </a:xfrm>
              <a:prstGeom prst="rect"/>
            </p:spPr>
          </p:pic>
        </mc:Fallback>
      </mc:AlternateContent>
      <mc:AlternateContent xmlns:mc="http://schemas.openxmlformats.org/markup-compatibility/2006" xmlns:p14="http://schemas.microsoft.com/office/powerpoint/2010/main">
        <mc:Choice Requires="p14">
          <p:contentPart r:id="rId702" p14:bwMode="auto">
            <p14:nvContentPartPr>
              <p14:cNvPr id="354" name="Ink 353"/>
              <p14:cNvContentPartPr/>
              <p14:nvPr/>
            </p14:nvContentPartPr>
            <p14:xfrm>
              <a:off x="11766550" y="5048250"/>
              <a:ext cx="25400" cy="101600"/>
            </p14:xfrm>
          </p:contentPart>
        </mc:Choice>
        <mc:Fallback xmlns="">
          <p:pic>
            <p:nvPicPr>
              <p:cNvPr id="354" name="Ink 353"/>
            </p:nvPicPr>
            <p:blipFill>
              <a:blip r:embed="rId703"/>
            </p:blipFill>
            <p:spPr>
              <a:xfrm>
                <a:off x="11766550" y="5048250"/>
                <a:ext cx="25400" cy="101600"/>
              </a:xfrm>
              <a:prstGeom prst="rect"/>
            </p:spPr>
          </p:pic>
        </mc:Fallback>
      </mc:AlternateContent>
      <mc:AlternateContent xmlns:mc="http://schemas.openxmlformats.org/markup-compatibility/2006" xmlns:p14="http://schemas.microsoft.com/office/powerpoint/2010/main">
        <mc:Choice Requires="p14">
          <p:contentPart r:id="rId704" p14:bwMode="auto">
            <p14:nvContentPartPr>
              <p14:cNvPr id="355" name="Ink 354"/>
              <p14:cNvContentPartPr/>
              <p14:nvPr/>
            </p14:nvContentPartPr>
            <p14:xfrm>
              <a:off x="11785600" y="5048250"/>
              <a:ext cx="133350" cy="76200"/>
            </p14:xfrm>
          </p:contentPart>
        </mc:Choice>
        <mc:Fallback xmlns="">
          <p:pic>
            <p:nvPicPr>
              <p:cNvPr id="355" name="Ink 354"/>
            </p:nvPicPr>
            <p:blipFill>
              <a:blip r:embed="rId705"/>
            </p:blipFill>
            <p:spPr>
              <a:xfrm>
                <a:off x="11785600" y="5048250"/>
                <a:ext cx="133350" cy="76200"/>
              </a:xfrm>
              <a:prstGeom prst="rect"/>
            </p:spPr>
          </p:pic>
        </mc:Fallback>
      </mc:AlternateContent>
      <mc:AlternateContent xmlns:mc="http://schemas.openxmlformats.org/markup-compatibility/2006" xmlns:p14="http://schemas.microsoft.com/office/powerpoint/2010/main">
        <mc:Choice Requires="p14">
          <p:contentPart r:id="rId706" p14:bwMode="auto">
            <p14:nvContentPartPr>
              <p14:cNvPr id="356" name="Ink 355"/>
              <p14:cNvContentPartPr/>
              <p14:nvPr/>
            </p14:nvContentPartPr>
            <p14:xfrm>
              <a:off x="11855450" y="4991100"/>
              <a:ext cx="76200" cy="241300"/>
            </p14:xfrm>
          </p:contentPart>
        </mc:Choice>
        <mc:Fallback xmlns="">
          <p:pic>
            <p:nvPicPr>
              <p:cNvPr id="356" name="Ink 355"/>
            </p:nvPicPr>
            <p:blipFill>
              <a:blip r:embed="rId707"/>
            </p:blipFill>
            <p:spPr>
              <a:xfrm>
                <a:off x="11855450" y="4991100"/>
                <a:ext cx="76200" cy="241300"/>
              </a:xfrm>
              <a:prstGeom prst="rect"/>
            </p:spPr>
          </p:pic>
        </mc:Fallback>
      </mc:AlternateContent>
      <mc:AlternateContent xmlns:mc="http://schemas.openxmlformats.org/markup-compatibility/2006" xmlns:p14="http://schemas.microsoft.com/office/powerpoint/2010/main">
        <mc:Choice Requires="p14">
          <p:contentPart r:id="rId708" p14:bwMode="auto">
            <p14:nvContentPartPr>
              <p14:cNvPr id="357" name="Ink 356"/>
              <p14:cNvContentPartPr/>
              <p14:nvPr/>
            </p14:nvContentPartPr>
            <p14:xfrm>
              <a:off x="10147300" y="5524500"/>
              <a:ext cx="107950" cy="6350"/>
            </p14:xfrm>
          </p:contentPart>
        </mc:Choice>
        <mc:Fallback xmlns="">
          <p:pic>
            <p:nvPicPr>
              <p:cNvPr id="357" name="Ink 356"/>
            </p:nvPicPr>
            <p:blipFill>
              <a:blip r:embed="rId709"/>
            </p:blipFill>
            <p:spPr>
              <a:xfrm>
                <a:off x="10147300" y="5524500"/>
                <a:ext cx="107950" cy="6350"/>
              </a:xfrm>
              <a:prstGeom prst="rect"/>
            </p:spPr>
          </p:pic>
        </mc:Fallback>
      </mc:AlternateContent>
      <mc:AlternateContent xmlns:mc="http://schemas.openxmlformats.org/markup-compatibility/2006" xmlns:p14="http://schemas.microsoft.com/office/powerpoint/2010/main">
        <mc:Choice Requires="p14">
          <p:contentPart r:id="rId710" p14:bwMode="auto">
            <p14:nvContentPartPr>
              <p14:cNvPr id="358" name="Ink 357"/>
              <p14:cNvContentPartPr/>
              <p14:nvPr/>
            </p14:nvContentPartPr>
            <p14:xfrm>
              <a:off x="10140950" y="5549900"/>
              <a:ext cx="139700" cy="6350"/>
            </p14:xfrm>
          </p:contentPart>
        </mc:Choice>
        <mc:Fallback xmlns="">
          <p:pic>
            <p:nvPicPr>
              <p:cNvPr id="358" name="Ink 357"/>
            </p:nvPicPr>
            <p:blipFill>
              <a:blip r:embed="rId711"/>
            </p:blipFill>
            <p:spPr>
              <a:xfrm>
                <a:off x="10140950" y="5549900"/>
                <a:ext cx="139700" cy="6350"/>
              </a:xfrm>
              <a:prstGeom prst="rect"/>
            </p:spPr>
          </p:pic>
        </mc:Fallback>
      </mc:AlternateContent>
      <mc:AlternateContent xmlns:mc="http://schemas.openxmlformats.org/markup-compatibility/2006" xmlns:p14="http://schemas.microsoft.com/office/powerpoint/2010/main">
        <mc:Choice Requires="p14">
          <p:contentPart r:id="rId712" p14:bwMode="auto">
            <p14:nvContentPartPr>
              <p14:cNvPr id="359" name="Ink 358"/>
              <p14:cNvContentPartPr/>
              <p14:nvPr/>
            </p14:nvContentPartPr>
            <p14:xfrm>
              <a:off x="10407650" y="5454650"/>
              <a:ext cx="133350" cy="120650"/>
            </p14:xfrm>
          </p:contentPart>
        </mc:Choice>
        <mc:Fallback xmlns="">
          <p:pic>
            <p:nvPicPr>
              <p:cNvPr id="359" name="Ink 358"/>
            </p:nvPicPr>
            <p:blipFill>
              <a:blip r:embed="rId713"/>
            </p:blipFill>
            <p:spPr>
              <a:xfrm>
                <a:off x="10407650" y="5454650"/>
                <a:ext cx="133350" cy="120650"/>
              </a:xfrm>
              <a:prstGeom prst="rect"/>
            </p:spPr>
          </p:pic>
        </mc:Fallback>
      </mc:AlternateContent>
      <mc:AlternateContent xmlns:mc="http://schemas.openxmlformats.org/markup-compatibility/2006" xmlns:p14="http://schemas.microsoft.com/office/powerpoint/2010/main">
        <mc:Choice Requires="p14">
          <p:contentPart r:id="rId714" p14:bwMode="auto">
            <p14:nvContentPartPr>
              <p14:cNvPr id="360" name="Ink 359"/>
              <p14:cNvContentPartPr/>
              <p14:nvPr/>
            </p14:nvContentPartPr>
            <p14:xfrm>
              <a:off x="10591800" y="5334000"/>
              <a:ext cx="266700" cy="101600"/>
            </p14:xfrm>
          </p:contentPart>
        </mc:Choice>
        <mc:Fallback xmlns="">
          <p:pic>
            <p:nvPicPr>
              <p:cNvPr id="360" name="Ink 359"/>
            </p:nvPicPr>
            <p:blipFill>
              <a:blip r:embed="rId715"/>
            </p:blipFill>
            <p:spPr>
              <a:xfrm>
                <a:off x="10591800" y="5334000"/>
                <a:ext cx="266700" cy="101600"/>
              </a:xfrm>
              <a:prstGeom prst="rect"/>
            </p:spPr>
          </p:pic>
        </mc:Fallback>
      </mc:AlternateContent>
      <mc:AlternateContent xmlns:mc="http://schemas.openxmlformats.org/markup-compatibility/2006" xmlns:p14="http://schemas.microsoft.com/office/powerpoint/2010/main">
        <mc:Choice Requires="p14">
          <p:contentPart r:id="rId716" p14:bwMode="auto">
            <p14:nvContentPartPr>
              <p14:cNvPr id="361" name="Ink 360"/>
              <p14:cNvContentPartPr/>
              <p14:nvPr/>
            </p14:nvContentPartPr>
            <p14:xfrm>
              <a:off x="10947400" y="5511800"/>
              <a:ext cx="152400" cy="12700"/>
            </p14:xfrm>
          </p:contentPart>
        </mc:Choice>
        <mc:Fallback xmlns="">
          <p:pic>
            <p:nvPicPr>
              <p:cNvPr id="361" name="Ink 360"/>
            </p:nvPicPr>
            <p:blipFill>
              <a:blip r:embed="rId717"/>
            </p:blipFill>
            <p:spPr>
              <a:xfrm>
                <a:off x="10947400" y="5511800"/>
                <a:ext cx="152400" cy="12700"/>
              </a:xfrm>
              <a:prstGeom prst="rect"/>
            </p:spPr>
          </p:pic>
        </mc:Fallback>
      </mc:AlternateContent>
      <mc:AlternateContent xmlns:mc="http://schemas.openxmlformats.org/markup-compatibility/2006" xmlns:p14="http://schemas.microsoft.com/office/powerpoint/2010/main">
        <mc:Choice Requires="p14">
          <p:contentPart r:id="rId718" p14:bwMode="auto">
            <p14:nvContentPartPr>
              <p14:cNvPr id="362" name="Ink 361"/>
              <p14:cNvContentPartPr/>
              <p14:nvPr/>
            </p14:nvContentPartPr>
            <p14:xfrm>
              <a:off x="11252200" y="5429250"/>
              <a:ext cx="158750" cy="95250"/>
            </p14:xfrm>
          </p:contentPart>
        </mc:Choice>
        <mc:Fallback xmlns="">
          <p:pic>
            <p:nvPicPr>
              <p:cNvPr id="362" name="Ink 361"/>
            </p:nvPicPr>
            <p:blipFill>
              <a:blip r:embed="rId719"/>
            </p:blipFill>
            <p:spPr>
              <a:xfrm>
                <a:off x="11252200" y="5429250"/>
                <a:ext cx="158750" cy="95250"/>
              </a:xfrm>
              <a:prstGeom prst="rect"/>
            </p:spPr>
          </p:pic>
        </mc:Fallback>
      </mc:AlternateContent>
      <mc:AlternateContent xmlns:mc="http://schemas.openxmlformats.org/markup-compatibility/2006" xmlns:p14="http://schemas.microsoft.com/office/powerpoint/2010/main">
        <mc:Choice Requires="p14">
          <p:contentPart r:id="rId720" p14:bwMode="auto">
            <p14:nvContentPartPr>
              <p14:cNvPr id="363" name="Ink 362"/>
              <p14:cNvContentPartPr/>
              <p14:nvPr/>
            </p14:nvContentPartPr>
            <p14:xfrm>
              <a:off x="11430000" y="5378450"/>
              <a:ext cx="50800" cy="69850"/>
            </p14:xfrm>
          </p:contentPart>
        </mc:Choice>
        <mc:Fallback xmlns="">
          <p:pic>
            <p:nvPicPr>
              <p:cNvPr id="363" name="Ink 362"/>
            </p:nvPicPr>
            <p:blipFill>
              <a:blip r:embed="rId721"/>
            </p:blipFill>
            <p:spPr>
              <a:xfrm>
                <a:off x="11430000" y="5378450"/>
                <a:ext cx="50800" cy="69850"/>
              </a:xfrm>
              <a:prstGeom prst="rect"/>
            </p:spPr>
          </p:pic>
        </mc:Fallback>
      </mc:AlternateContent>
      <mc:AlternateContent xmlns:mc="http://schemas.openxmlformats.org/markup-compatibility/2006" xmlns:p14="http://schemas.microsoft.com/office/powerpoint/2010/main">
        <mc:Choice Requires="p14">
          <p:contentPart r:id="rId722" p14:bwMode="auto">
            <p14:nvContentPartPr>
              <p14:cNvPr id="364" name="Ink 363"/>
              <p14:cNvContentPartPr/>
              <p14:nvPr/>
            </p14:nvContentPartPr>
            <p14:xfrm>
              <a:off x="11525250" y="5321300"/>
              <a:ext cx="50800" cy="127000"/>
            </p14:xfrm>
          </p:contentPart>
        </mc:Choice>
        <mc:Fallback xmlns="">
          <p:pic>
            <p:nvPicPr>
              <p:cNvPr id="364" name="Ink 363"/>
            </p:nvPicPr>
            <p:blipFill>
              <a:blip r:embed="rId723"/>
            </p:blipFill>
            <p:spPr>
              <a:xfrm>
                <a:off x="11525250" y="5321300"/>
                <a:ext cx="50800" cy="127000"/>
              </a:xfrm>
              <a:prstGeom prst="rect"/>
            </p:spPr>
          </p:pic>
        </mc:Fallback>
      </mc:AlternateContent>
      <mc:AlternateContent xmlns:mc="http://schemas.openxmlformats.org/markup-compatibility/2006" xmlns:p14="http://schemas.microsoft.com/office/powerpoint/2010/main">
        <mc:Choice Requires="p14">
          <p:contentPart r:id="rId724" p14:bwMode="auto">
            <p14:nvContentPartPr>
              <p14:cNvPr id="365" name="Ink 364"/>
              <p14:cNvContentPartPr/>
              <p14:nvPr/>
            </p14:nvContentPartPr>
            <p14:xfrm>
              <a:off x="11576050" y="5302250"/>
              <a:ext cx="152400" cy="133350"/>
            </p14:xfrm>
          </p:contentPart>
        </mc:Choice>
        <mc:Fallback xmlns="">
          <p:pic>
            <p:nvPicPr>
              <p:cNvPr id="365" name="Ink 364"/>
            </p:nvPicPr>
            <p:blipFill>
              <a:blip r:embed="rId725"/>
            </p:blipFill>
            <p:spPr>
              <a:xfrm>
                <a:off x="11576050" y="5302250"/>
                <a:ext cx="152400" cy="133350"/>
              </a:xfrm>
              <a:prstGeom prst="rect"/>
            </p:spPr>
          </p:pic>
        </mc:Fallback>
      </mc:AlternateContent>
      <mc:AlternateContent xmlns:mc="http://schemas.openxmlformats.org/markup-compatibility/2006" xmlns:p14="http://schemas.microsoft.com/office/powerpoint/2010/main">
        <mc:Choice Requires="p14">
          <p:contentPart r:id="rId726" p14:bwMode="auto">
            <p14:nvContentPartPr>
              <p14:cNvPr id="366" name="Ink 365"/>
              <p14:cNvContentPartPr/>
              <p14:nvPr/>
            </p14:nvContentPartPr>
            <p14:xfrm>
              <a:off x="8655050" y="5657850"/>
              <a:ext cx="1676400" cy="527050"/>
            </p14:xfrm>
          </p:contentPart>
        </mc:Choice>
        <mc:Fallback xmlns="">
          <p:pic>
            <p:nvPicPr>
              <p:cNvPr id="366" name="Ink 365"/>
            </p:nvPicPr>
            <p:blipFill>
              <a:blip r:embed="rId727"/>
            </p:blipFill>
            <p:spPr>
              <a:xfrm>
                <a:off x="8655050" y="5657850"/>
                <a:ext cx="1676400" cy="527050"/>
              </a:xfrm>
              <a:prstGeom prst="rect"/>
            </p:spPr>
          </p:pic>
        </mc:Fallback>
      </mc:AlternateContent>
      <mc:AlternateContent xmlns:mc="http://schemas.openxmlformats.org/markup-compatibility/2006" xmlns:p14="http://schemas.microsoft.com/office/powerpoint/2010/main">
        <mc:Choice Requires="p14">
          <p:contentPart r:id="rId728" p14:bwMode="auto">
            <p14:nvContentPartPr>
              <p14:cNvPr id="367" name="Ink 366"/>
              <p14:cNvContentPartPr/>
              <p14:nvPr/>
            </p14:nvContentPartPr>
            <p14:xfrm>
              <a:off x="4483100" y="6413500"/>
              <a:ext cx="209550" cy="152400"/>
            </p14:xfrm>
          </p:contentPart>
        </mc:Choice>
        <mc:Fallback xmlns="">
          <p:pic>
            <p:nvPicPr>
              <p:cNvPr id="367" name="Ink 366"/>
            </p:nvPicPr>
            <p:blipFill>
              <a:blip r:embed="rId729"/>
            </p:blipFill>
            <p:spPr>
              <a:xfrm>
                <a:off x="4483100" y="6413500"/>
                <a:ext cx="209550" cy="152400"/>
              </a:xfrm>
              <a:prstGeom prst="rect"/>
            </p:spPr>
          </p:pic>
        </mc:Fallback>
      </mc:AlternateContent>
      <mc:AlternateContent xmlns:mc="http://schemas.openxmlformats.org/markup-compatibility/2006" xmlns:p14="http://schemas.microsoft.com/office/powerpoint/2010/main">
        <mc:Choice Requires="p14">
          <p:contentPart r:id="rId730" p14:bwMode="auto">
            <p14:nvContentPartPr>
              <p14:cNvPr id="368" name="Ink 367"/>
              <p14:cNvContentPartPr/>
              <p14:nvPr/>
            </p14:nvContentPartPr>
            <p14:xfrm>
              <a:off x="4787900" y="6540500"/>
              <a:ext cx="19050" cy="107950"/>
            </p14:xfrm>
          </p:contentPart>
        </mc:Choice>
        <mc:Fallback xmlns="">
          <p:pic>
            <p:nvPicPr>
              <p:cNvPr id="368" name="Ink 367"/>
            </p:nvPicPr>
            <p:blipFill>
              <a:blip r:embed="rId731"/>
            </p:blipFill>
            <p:spPr>
              <a:xfrm>
                <a:off x="4787900" y="6540500"/>
                <a:ext cx="19050" cy="107950"/>
              </a:xfrm>
              <a:prstGeom prst="rect"/>
            </p:spPr>
          </p:pic>
        </mc:Fallback>
      </mc:AlternateContent>
      <mc:AlternateContent xmlns:mc="http://schemas.openxmlformats.org/markup-compatibility/2006" xmlns:p14="http://schemas.microsoft.com/office/powerpoint/2010/main">
        <mc:Choice Requires="p14">
          <p:contentPart r:id="rId732" p14:bwMode="auto">
            <p14:nvContentPartPr>
              <p14:cNvPr id="369" name="Ink 368"/>
              <p14:cNvContentPartPr/>
              <p14:nvPr/>
            </p14:nvContentPartPr>
            <p14:xfrm>
              <a:off x="4800600" y="6534150"/>
              <a:ext cx="88900" cy="57150"/>
            </p14:xfrm>
          </p:contentPart>
        </mc:Choice>
        <mc:Fallback xmlns="">
          <p:pic>
            <p:nvPicPr>
              <p:cNvPr id="369" name="Ink 368"/>
            </p:nvPicPr>
            <p:blipFill>
              <a:blip r:embed="rId733"/>
            </p:blipFill>
            <p:spPr>
              <a:xfrm>
                <a:off x="4800600" y="6534150"/>
                <a:ext cx="88900" cy="57150"/>
              </a:xfrm>
              <a:prstGeom prst="rect"/>
            </p:spPr>
          </p:pic>
        </mc:Fallback>
      </mc:AlternateContent>
      <mc:AlternateContent xmlns:mc="http://schemas.openxmlformats.org/markup-compatibility/2006" xmlns:p14="http://schemas.microsoft.com/office/powerpoint/2010/main">
        <mc:Choice Requires="p14">
          <p:contentPart r:id="rId734" p14:bwMode="auto">
            <p14:nvContentPartPr>
              <p14:cNvPr id="370" name="Ink 369"/>
              <p14:cNvContentPartPr/>
              <p14:nvPr/>
            </p14:nvContentPartPr>
            <p14:xfrm>
              <a:off x="4883150" y="6559550"/>
              <a:ext cx="38100" cy="165100"/>
            </p14:xfrm>
          </p:contentPart>
        </mc:Choice>
        <mc:Fallback xmlns="">
          <p:pic>
            <p:nvPicPr>
              <p:cNvPr id="370" name="Ink 369"/>
            </p:nvPicPr>
            <p:blipFill>
              <a:blip r:embed="rId735"/>
            </p:blipFill>
            <p:spPr>
              <a:xfrm>
                <a:off x="4883150" y="6559550"/>
                <a:ext cx="38100" cy="165100"/>
              </a:xfrm>
              <a:prstGeom prst="rect"/>
            </p:spPr>
          </p:pic>
        </mc:Fallback>
      </mc:AlternateContent>
      <mc:AlternateContent xmlns:mc="http://schemas.openxmlformats.org/markup-compatibility/2006" xmlns:p14="http://schemas.microsoft.com/office/powerpoint/2010/main">
        <mc:Choice Requires="p14">
          <p:contentPart r:id="rId736" p14:bwMode="auto">
            <p14:nvContentPartPr>
              <p14:cNvPr id="371" name="Ink 370"/>
              <p14:cNvContentPartPr/>
              <p14:nvPr/>
            </p14:nvContentPartPr>
            <p14:xfrm>
              <a:off x="4902200" y="6502400"/>
              <a:ext cx="12700" cy="360"/>
            </p14:xfrm>
          </p:contentPart>
        </mc:Choice>
        <mc:Fallback xmlns="">
          <p:pic>
            <p:nvPicPr>
              <p:cNvPr id="371" name="Ink 370"/>
            </p:nvPicPr>
            <p:blipFill>
              <a:blip r:embed="rId473"/>
            </p:blipFill>
            <p:spPr>
              <a:xfrm>
                <a:off x="4902200" y="6502400"/>
                <a:ext cx="12700" cy="360"/>
              </a:xfrm>
              <a:prstGeom prst="rect"/>
            </p:spPr>
          </p:pic>
        </mc:Fallback>
      </mc:AlternateContent>
      <mc:AlternateContent xmlns:mc="http://schemas.openxmlformats.org/markup-compatibility/2006" xmlns:p14="http://schemas.microsoft.com/office/powerpoint/2010/main">
        <mc:Choice Requires="p14">
          <p:contentPart r:id="rId737" p14:bwMode="auto">
            <p14:nvContentPartPr>
              <p14:cNvPr id="372" name="Ink 371"/>
              <p14:cNvContentPartPr/>
              <p14:nvPr/>
            </p14:nvContentPartPr>
            <p14:xfrm>
              <a:off x="5073650" y="6445250"/>
              <a:ext cx="127000" cy="12700"/>
            </p14:xfrm>
          </p:contentPart>
        </mc:Choice>
        <mc:Fallback xmlns="">
          <p:pic>
            <p:nvPicPr>
              <p:cNvPr id="372" name="Ink 371"/>
            </p:nvPicPr>
            <p:blipFill>
              <a:blip r:embed="rId738"/>
            </p:blipFill>
            <p:spPr>
              <a:xfrm>
                <a:off x="5073650" y="6445250"/>
                <a:ext cx="127000" cy="12700"/>
              </a:xfrm>
              <a:prstGeom prst="rect"/>
            </p:spPr>
          </p:pic>
        </mc:Fallback>
      </mc:AlternateContent>
      <mc:AlternateContent xmlns:mc="http://schemas.openxmlformats.org/markup-compatibility/2006" xmlns:p14="http://schemas.microsoft.com/office/powerpoint/2010/main">
        <mc:Choice Requires="p14">
          <p:contentPart r:id="rId739" p14:bwMode="auto">
            <p14:nvContentPartPr>
              <p14:cNvPr id="373" name="Ink 372"/>
              <p14:cNvContentPartPr/>
              <p14:nvPr/>
            </p14:nvContentPartPr>
            <p14:xfrm>
              <a:off x="5086350" y="6489700"/>
              <a:ext cx="146050" cy="12700"/>
            </p14:xfrm>
          </p:contentPart>
        </mc:Choice>
        <mc:Fallback xmlns="">
          <p:pic>
            <p:nvPicPr>
              <p:cNvPr id="373" name="Ink 372"/>
            </p:nvPicPr>
            <p:blipFill>
              <a:blip r:embed="rId740"/>
            </p:blipFill>
            <p:spPr>
              <a:xfrm>
                <a:off x="5086350" y="6489700"/>
                <a:ext cx="146050" cy="12700"/>
              </a:xfrm>
              <a:prstGeom prst="rect"/>
            </p:spPr>
          </p:pic>
        </mc:Fallback>
      </mc:AlternateContent>
      <mc:AlternateContent xmlns:mc="http://schemas.openxmlformats.org/markup-compatibility/2006" xmlns:p14="http://schemas.microsoft.com/office/powerpoint/2010/main">
        <mc:Choice Requires="p14">
          <p:contentPart r:id="rId741" p14:bwMode="auto">
            <p14:nvContentPartPr>
              <p14:cNvPr id="374" name="Ink 373"/>
              <p14:cNvContentPartPr/>
              <p14:nvPr/>
            </p14:nvContentPartPr>
            <p14:xfrm>
              <a:off x="5397500" y="6362700"/>
              <a:ext cx="184150" cy="139700"/>
            </p14:xfrm>
          </p:contentPart>
        </mc:Choice>
        <mc:Fallback xmlns="">
          <p:pic>
            <p:nvPicPr>
              <p:cNvPr id="374" name="Ink 373"/>
            </p:nvPicPr>
            <p:blipFill>
              <a:blip r:embed="rId742"/>
            </p:blipFill>
            <p:spPr>
              <a:xfrm>
                <a:off x="5397500" y="6362700"/>
                <a:ext cx="184150" cy="139700"/>
              </a:xfrm>
              <a:prstGeom prst="rect"/>
            </p:spPr>
          </p:pic>
        </mc:Fallback>
      </mc:AlternateContent>
      <mc:AlternateContent xmlns:mc="http://schemas.openxmlformats.org/markup-compatibility/2006" xmlns:p14="http://schemas.microsoft.com/office/powerpoint/2010/main">
        <mc:Choice Requires="p14">
          <p:contentPart r:id="rId743" p14:bwMode="auto">
            <p14:nvContentPartPr>
              <p14:cNvPr id="375" name="Ink 374"/>
              <p14:cNvContentPartPr/>
              <p14:nvPr/>
            </p14:nvContentPartPr>
            <p14:xfrm>
              <a:off x="5645150" y="6483350"/>
              <a:ext cx="12700" cy="127000"/>
            </p14:xfrm>
          </p:contentPart>
        </mc:Choice>
        <mc:Fallback xmlns="">
          <p:pic>
            <p:nvPicPr>
              <p:cNvPr id="375" name="Ink 374"/>
            </p:nvPicPr>
            <p:blipFill>
              <a:blip r:embed="rId744"/>
            </p:blipFill>
            <p:spPr>
              <a:xfrm>
                <a:off x="5645150" y="6483350"/>
                <a:ext cx="12700" cy="127000"/>
              </a:xfrm>
              <a:prstGeom prst="rect"/>
            </p:spPr>
          </p:pic>
        </mc:Fallback>
      </mc:AlternateContent>
      <mc:AlternateContent xmlns:mc="http://schemas.openxmlformats.org/markup-compatibility/2006" xmlns:p14="http://schemas.microsoft.com/office/powerpoint/2010/main">
        <mc:Choice Requires="p14">
          <p:contentPart r:id="rId745" p14:bwMode="auto">
            <p14:nvContentPartPr>
              <p14:cNvPr id="376" name="Ink 375"/>
              <p14:cNvContentPartPr/>
              <p14:nvPr/>
            </p14:nvContentPartPr>
            <p14:xfrm>
              <a:off x="5638800" y="6489700"/>
              <a:ext cx="107950" cy="76200"/>
            </p14:xfrm>
          </p:contentPart>
        </mc:Choice>
        <mc:Fallback xmlns="">
          <p:pic>
            <p:nvPicPr>
              <p:cNvPr id="376" name="Ink 375"/>
            </p:nvPicPr>
            <p:blipFill>
              <a:blip r:embed="rId746"/>
            </p:blipFill>
            <p:spPr>
              <a:xfrm>
                <a:off x="5638800" y="6489700"/>
                <a:ext cx="107950" cy="76200"/>
              </a:xfrm>
              <a:prstGeom prst="rect"/>
            </p:spPr>
          </p:pic>
        </mc:Fallback>
      </mc:AlternateContent>
      <mc:AlternateContent xmlns:mc="http://schemas.openxmlformats.org/markup-compatibility/2006" xmlns:p14="http://schemas.microsoft.com/office/powerpoint/2010/main">
        <mc:Choice Requires="p14">
          <p:contentPart r:id="rId747" p14:bwMode="auto">
            <p14:nvContentPartPr>
              <p14:cNvPr id="377" name="Ink 376"/>
              <p14:cNvContentPartPr/>
              <p14:nvPr/>
            </p14:nvContentPartPr>
            <p14:xfrm>
              <a:off x="5721350" y="6508750"/>
              <a:ext cx="82550" cy="165100"/>
            </p14:xfrm>
          </p:contentPart>
        </mc:Choice>
        <mc:Fallback xmlns="">
          <p:pic>
            <p:nvPicPr>
              <p:cNvPr id="377" name="Ink 376"/>
            </p:nvPicPr>
            <p:blipFill>
              <a:blip r:embed="rId748"/>
            </p:blipFill>
            <p:spPr>
              <a:xfrm>
                <a:off x="5721350" y="6508750"/>
                <a:ext cx="82550" cy="165100"/>
              </a:xfrm>
              <a:prstGeom prst="rect"/>
            </p:spPr>
          </p:pic>
        </mc:Fallback>
      </mc:AlternateContent>
      <mc:AlternateContent xmlns:mc="http://schemas.openxmlformats.org/markup-compatibility/2006" xmlns:p14="http://schemas.microsoft.com/office/powerpoint/2010/main">
        <mc:Choice Requires="p14">
          <p:contentPart r:id="rId749" p14:bwMode="auto">
            <p14:nvContentPartPr>
              <p14:cNvPr id="378" name="Ink 377"/>
              <p14:cNvContentPartPr/>
              <p14:nvPr/>
            </p14:nvContentPartPr>
            <p14:xfrm>
              <a:off x="5759450" y="6426200"/>
              <a:ext cx="19050" cy="25400"/>
            </p14:xfrm>
          </p:contentPart>
        </mc:Choice>
        <mc:Fallback xmlns="">
          <p:pic>
            <p:nvPicPr>
              <p:cNvPr id="378" name="Ink 377"/>
            </p:nvPicPr>
            <p:blipFill>
              <a:blip r:embed="rId750"/>
            </p:blipFill>
            <p:spPr>
              <a:xfrm>
                <a:off x="5759450" y="6426200"/>
                <a:ext cx="19050" cy="25400"/>
              </a:xfrm>
              <a:prstGeom prst="rect"/>
            </p:spPr>
          </p:pic>
        </mc:Fallback>
      </mc:AlternateContent>
      <mc:AlternateContent xmlns:mc="http://schemas.openxmlformats.org/markup-compatibility/2006" xmlns:p14="http://schemas.microsoft.com/office/powerpoint/2010/main">
        <mc:Choice Requires="p14">
          <p:contentPart r:id="rId751" p14:bwMode="auto">
            <p14:nvContentPartPr>
              <p14:cNvPr id="379" name="Ink 378"/>
              <p14:cNvContentPartPr/>
              <p14:nvPr/>
            </p14:nvContentPartPr>
            <p14:xfrm>
              <a:off x="5695950" y="6235700"/>
              <a:ext cx="317500" cy="95250"/>
            </p14:xfrm>
          </p:contentPart>
        </mc:Choice>
        <mc:Fallback xmlns="">
          <p:pic>
            <p:nvPicPr>
              <p:cNvPr id="379" name="Ink 378"/>
            </p:nvPicPr>
            <p:blipFill>
              <a:blip r:embed="rId752"/>
            </p:blipFill>
            <p:spPr>
              <a:xfrm>
                <a:off x="5695950" y="6235700"/>
                <a:ext cx="317500" cy="95250"/>
              </a:xfrm>
              <a:prstGeom prst="rect"/>
            </p:spPr>
          </p:pic>
        </mc:Fallback>
      </mc:AlternateContent>
      <mc:AlternateContent xmlns:mc="http://schemas.openxmlformats.org/markup-compatibility/2006" xmlns:p14="http://schemas.microsoft.com/office/powerpoint/2010/main">
        <mc:Choice Requires="p14">
          <p:contentPart r:id="rId753" p14:bwMode="auto">
            <p14:nvContentPartPr>
              <p14:cNvPr id="380" name="Ink 379"/>
              <p14:cNvContentPartPr/>
              <p14:nvPr/>
            </p14:nvContentPartPr>
            <p14:xfrm>
              <a:off x="4572000" y="6311900"/>
              <a:ext cx="1466850" cy="273050"/>
            </p14:xfrm>
          </p:contentPart>
        </mc:Choice>
        <mc:Fallback xmlns="">
          <p:pic>
            <p:nvPicPr>
              <p:cNvPr id="380" name="Ink 379"/>
            </p:nvPicPr>
            <p:blipFill>
              <a:blip r:embed="rId754"/>
            </p:blipFill>
            <p:spPr>
              <a:xfrm>
                <a:off x="4572000" y="6311900"/>
                <a:ext cx="1466850" cy="273050"/>
              </a:xfrm>
              <a:prstGeom prst="rect"/>
            </p:spPr>
          </p:pic>
        </mc:Fallback>
      </mc:AlternateContent>
      <mc:AlternateContent xmlns:mc="http://schemas.openxmlformats.org/markup-compatibility/2006" xmlns:p14="http://schemas.microsoft.com/office/powerpoint/2010/main">
        <mc:Choice Requires="p14">
          <p:contentPart r:id="rId755" p14:bwMode="auto">
            <p14:nvContentPartPr>
              <p14:cNvPr id="381" name="Ink 380"/>
              <p14:cNvContentPartPr/>
              <p14:nvPr/>
            </p14:nvContentPartPr>
            <p14:xfrm>
              <a:off x="2387600" y="2825750"/>
              <a:ext cx="88900" cy="107950"/>
            </p14:xfrm>
          </p:contentPart>
        </mc:Choice>
        <mc:Fallback xmlns="">
          <p:pic>
            <p:nvPicPr>
              <p:cNvPr id="381" name="Ink 380"/>
            </p:nvPicPr>
            <p:blipFill>
              <a:blip r:embed="rId756"/>
            </p:blipFill>
            <p:spPr>
              <a:xfrm>
                <a:off x="2387600" y="2825750"/>
                <a:ext cx="88900" cy="107950"/>
              </a:xfrm>
              <a:prstGeom prst="rect"/>
            </p:spPr>
          </p:pic>
        </mc:Fallback>
      </mc:AlternateContent>
      <mc:AlternateContent xmlns:mc="http://schemas.openxmlformats.org/markup-compatibility/2006" xmlns:p14="http://schemas.microsoft.com/office/powerpoint/2010/main">
        <mc:Choice Requires="p14">
          <p:contentPart r:id="rId757" p14:bwMode="auto">
            <p14:nvContentPartPr>
              <p14:cNvPr id="382" name="Ink 381"/>
              <p14:cNvContentPartPr/>
              <p14:nvPr/>
            </p14:nvContentPartPr>
            <p14:xfrm>
              <a:off x="2349500" y="2838450"/>
              <a:ext cx="158750" cy="139700"/>
            </p14:xfrm>
          </p:contentPart>
        </mc:Choice>
        <mc:Fallback xmlns="">
          <p:pic>
            <p:nvPicPr>
              <p:cNvPr id="382" name="Ink 381"/>
            </p:nvPicPr>
            <p:blipFill>
              <a:blip r:embed="rId758"/>
            </p:blipFill>
            <p:spPr>
              <a:xfrm>
                <a:off x="2349500" y="2838450"/>
                <a:ext cx="158750" cy="139700"/>
              </a:xfrm>
              <a:prstGeom prst="rect"/>
            </p:spPr>
          </p:pic>
        </mc:Fallback>
      </mc:AlternateContent>
      <mc:AlternateContent xmlns:mc="http://schemas.openxmlformats.org/markup-compatibility/2006" xmlns:p14="http://schemas.microsoft.com/office/powerpoint/2010/main">
        <mc:Choice Requires="p14">
          <p:contentPart r:id="rId759" p14:bwMode="auto">
            <p14:nvContentPartPr>
              <p14:cNvPr id="383" name="Ink 382"/>
              <p14:cNvContentPartPr/>
              <p14:nvPr/>
            </p14:nvContentPartPr>
            <p14:xfrm>
              <a:off x="2368550" y="2870200"/>
              <a:ext cx="133350" cy="120650"/>
            </p14:xfrm>
          </p:contentPart>
        </mc:Choice>
        <mc:Fallback xmlns="">
          <p:pic>
            <p:nvPicPr>
              <p:cNvPr id="383" name="Ink 382"/>
            </p:nvPicPr>
            <p:blipFill>
              <a:blip r:embed="rId760"/>
            </p:blipFill>
            <p:spPr>
              <a:xfrm>
                <a:off x="2368550" y="2870200"/>
                <a:ext cx="133350" cy="120650"/>
              </a:xfrm>
              <a:prstGeom prst="rect"/>
            </p:spPr>
          </p:pic>
        </mc:Fallback>
      </mc:AlternateContent>
      <mc:AlternateContent xmlns:mc="http://schemas.openxmlformats.org/markup-compatibility/2006" xmlns:p14="http://schemas.microsoft.com/office/powerpoint/2010/main">
        <mc:Choice Requires="p14">
          <p:contentPart r:id="rId761" p14:bwMode="auto">
            <p14:nvContentPartPr>
              <p14:cNvPr id="384" name="Ink 383"/>
              <p14:cNvContentPartPr/>
              <p14:nvPr/>
            </p14:nvContentPartPr>
            <p14:xfrm>
              <a:off x="3486150" y="1670050"/>
              <a:ext cx="996950" cy="1092200"/>
            </p14:xfrm>
          </p:contentPart>
        </mc:Choice>
        <mc:Fallback xmlns="">
          <p:pic>
            <p:nvPicPr>
              <p:cNvPr id="384" name="Ink 383"/>
            </p:nvPicPr>
            <p:blipFill>
              <a:blip r:embed="rId762"/>
            </p:blipFill>
            <p:spPr>
              <a:xfrm>
                <a:off x="3486150" y="1670050"/>
                <a:ext cx="996950" cy="1092200"/>
              </a:xfrm>
              <a:prstGeom prst="rect"/>
            </p:spPr>
          </p:pic>
        </mc:Fallback>
      </mc:AlternateContent>
      <mc:AlternateContent xmlns:mc="http://schemas.openxmlformats.org/markup-compatibility/2006" xmlns:p14="http://schemas.microsoft.com/office/powerpoint/2010/main">
        <mc:Choice Requires="p14">
          <p:contentPart r:id="rId763" p14:bwMode="auto">
            <p14:nvContentPartPr>
              <p14:cNvPr id="385" name="Ink 384"/>
              <p14:cNvContentPartPr/>
              <p14:nvPr/>
            </p14:nvContentPartPr>
            <p14:xfrm>
              <a:off x="2990850" y="4724400"/>
              <a:ext cx="1098550" cy="228600"/>
            </p14:xfrm>
          </p:contentPart>
        </mc:Choice>
        <mc:Fallback xmlns="">
          <p:pic>
            <p:nvPicPr>
              <p:cNvPr id="385" name="Ink 384"/>
            </p:nvPicPr>
            <p:blipFill>
              <a:blip r:embed="rId764"/>
            </p:blipFill>
            <p:spPr>
              <a:xfrm>
                <a:off x="2990850" y="4724400"/>
                <a:ext cx="1098550" cy="228600"/>
              </a:xfrm>
              <a:prstGeom prst="rect"/>
            </p:spPr>
          </p:pic>
        </mc:Fallback>
      </mc:AlternateContent>
      <mc:AlternateContent xmlns:mc="http://schemas.openxmlformats.org/markup-compatibility/2006" xmlns:p14="http://schemas.microsoft.com/office/powerpoint/2010/main">
        <mc:Choice Requires="p14">
          <p:contentPart r:id="rId765" p14:bwMode="auto">
            <p14:nvContentPartPr>
              <p14:cNvPr id="386" name="Ink 385"/>
              <p14:cNvContentPartPr/>
              <p14:nvPr/>
            </p14:nvContentPartPr>
            <p14:xfrm>
              <a:off x="2997200" y="4705350"/>
              <a:ext cx="914400" cy="247650"/>
            </p14:xfrm>
          </p:contentPart>
        </mc:Choice>
        <mc:Fallback xmlns="">
          <p:pic>
            <p:nvPicPr>
              <p:cNvPr id="386" name="Ink 385"/>
            </p:nvPicPr>
            <p:blipFill>
              <a:blip r:embed="rId766"/>
            </p:blipFill>
            <p:spPr>
              <a:xfrm>
                <a:off x="2997200" y="4705350"/>
                <a:ext cx="914400" cy="247650"/>
              </a:xfrm>
              <a:prstGeom prst="rect"/>
            </p:spPr>
          </p:pic>
        </mc:Fallback>
      </mc:AlternateContent>
      <mc:AlternateContent xmlns:mc="http://schemas.openxmlformats.org/markup-compatibility/2006" xmlns:p14="http://schemas.microsoft.com/office/powerpoint/2010/main">
        <mc:Choice Requires="p14">
          <p:contentPart r:id="rId767" p14:bwMode="auto">
            <p14:nvContentPartPr>
              <p14:cNvPr id="387" name="Ink 386"/>
              <p14:cNvContentPartPr/>
              <p14:nvPr/>
            </p14:nvContentPartPr>
            <p14:xfrm>
              <a:off x="869950" y="3924300"/>
              <a:ext cx="3486150" cy="1270000"/>
            </p14:xfrm>
          </p:contentPart>
        </mc:Choice>
        <mc:Fallback xmlns="">
          <p:pic>
            <p:nvPicPr>
              <p:cNvPr id="387" name="Ink 386"/>
            </p:nvPicPr>
            <p:blipFill>
              <a:blip r:embed="rId768"/>
            </p:blipFill>
            <p:spPr>
              <a:xfrm>
                <a:off x="869950" y="3924300"/>
                <a:ext cx="3486150" cy="1270000"/>
              </a:xfrm>
              <a:prstGeom prst="rect"/>
            </p:spPr>
          </p:pic>
        </mc:Fallback>
      </mc:AlternateContent>
      <mc:AlternateContent xmlns:mc="http://schemas.openxmlformats.org/markup-compatibility/2006" xmlns:p14="http://schemas.microsoft.com/office/powerpoint/2010/main">
        <mc:Choice Requires="p14">
          <p:contentPart r:id="rId769" p14:bwMode="auto">
            <p14:nvContentPartPr>
              <p14:cNvPr id="388" name="Ink 387"/>
              <p14:cNvContentPartPr/>
              <p14:nvPr/>
            </p14:nvContentPartPr>
            <p14:xfrm>
              <a:off x="9099550" y="203200"/>
              <a:ext cx="292100" cy="234950"/>
            </p14:xfrm>
          </p:contentPart>
        </mc:Choice>
        <mc:Fallback xmlns="">
          <p:pic>
            <p:nvPicPr>
              <p:cNvPr id="388" name="Ink 387"/>
            </p:nvPicPr>
            <p:blipFill>
              <a:blip r:embed="rId770"/>
            </p:blipFill>
            <p:spPr>
              <a:xfrm>
                <a:off x="9099550" y="203200"/>
                <a:ext cx="292100" cy="234950"/>
              </a:xfrm>
              <a:prstGeom prst="rect"/>
            </p:spPr>
          </p:pic>
        </mc:Fallback>
      </mc:AlternateContent>
      <mc:AlternateContent xmlns:mc="http://schemas.openxmlformats.org/markup-compatibility/2006" xmlns:p14="http://schemas.microsoft.com/office/powerpoint/2010/main">
        <mc:Choice Requires="p14">
          <p:contentPart r:id="rId771" p14:bwMode="auto">
            <p14:nvContentPartPr>
              <p14:cNvPr id="389" name="Ink 388"/>
              <p14:cNvContentPartPr/>
              <p14:nvPr/>
            </p14:nvContentPartPr>
            <p14:xfrm>
              <a:off x="9144000" y="158750"/>
              <a:ext cx="336550" cy="228600"/>
            </p14:xfrm>
          </p:contentPart>
        </mc:Choice>
        <mc:Fallback xmlns="">
          <p:pic>
            <p:nvPicPr>
              <p:cNvPr id="389" name="Ink 388"/>
            </p:nvPicPr>
            <p:blipFill>
              <a:blip r:embed="rId772"/>
            </p:blipFill>
            <p:spPr>
              <a:xfrm>
                <a:off x="9144000" y="158750"/>
                <a:ext cx="336550" cy="228600"/>
              </a:xfrm>
              <a:prstGeom prst="rect"/>
            </p:spPr>
          </p:pic>
        </mc:Fallback>
      </mc:AlternateContent>
      <mc:AlternateContent xmlns:mc="http://schemas.openxmlformats.org/markup-compatibility/2006" xmlns:p14="http://schemas.microsoft.com/office/powerpoint/2010/main">
        <mc:Choice Requires="p14">
          <p:contentPart r:id="rId773" p14:bwMode="auto">
            <p14:nvContentPartPr>
              <p14:cNvPr id="390" name="Ink 389"/>
              <p14:cNvContentPartPr/>
              <p14:nvPr/>
            </p14:nvContentPartPr>
            <p14:xfrm>
              <a:off x="4432300" y="4337050"/>
              <a:ext cx="127000" cy="171450"/>
            </p14:xfrm>
          </p:contentPart>
        </mc:Choice>
        <mc:Fallback xmlns="">
          <p:pic>
            <p:nvPicPr>
              <p:cNvPr id="390" name="Ink 389"/>
            </p:nvPicPr>
            <p:blipFill>
              <a:blip r:embed="rId774"/>
            </p:blipFill>
            <p:spPr>
              <a:xfrm>
                <a:off x="4432300" y="4337050"/>
                <a:ext cx="127000" cy="171450"/>
              </a:xfrm>
              <a:prstGeom prst="rect"/>
            </p:spPr>
          </p:pic>
        </mc:Fallback>
      </mc:AlternateContent>
      <mc:AlternateContent xmlns:mc="http://schemas.openxmlformats.org/markup-compatibility/2006" xmlns:p14="http://schemas.microsoft.com/office/powerpoint/2010/main">
        <mc:Choice Requires="p14">
          <p:contentPart r:id="rId775" p14:bwMode="auto">
            <p14:nvContentPartPr>
              <p14:cNvPr id="391" name="Ink 390"/>
              <p14:cNvContentPartPr/>
              <p14:nvPr/>
            </p14:nvContentPartPr>
            <p14:xfrm>
              <a:off x="4413250" y="4330700"/>
              <a:ext cx="165100" cy="165100"/>
            </p14:xfrm>
          </p:contentPart>
        </mc:Choice>
        <mc:Fallback xmlns="">
          <p:pic>
            <p:nvPicPr>
              <p:cNvPr id="391" name="Ink 390"/>
            </p:nvPicPr>
            <p:blipFill>
              <a:blip r:embed="rId776"/>
            </p:blipFill>
            <p:spPr>
              <a:xfrm>
                <a:off x="4413250" y="4330700"/>
                <a:ext cx="165100" cy="165100"/>
              </a:xfrm>
              <a:prstGeom prst="rect"/>
            </p:spPr>
          </p:pic>
        </mc:Fallback>
      </mc:AlternateContent>
      <mc:AlternateContent xmlns:mc="http://schemas.openxmlformats.org/markup-compatibility/2006" xmlns:p14="http://schemas.microsoft.com/office/powerpoint/2010/main">
        <mc:Choice Requires="p14">
          <p:contentPart r:id="rId777" p14:bwMode="auto">
            <p14:nvContentPartPr>
              <p14:cNvPr id="392" name="Ink 391"/>
              <p14:cNvContentPartPr/>
              <p14:nvPr/>
            </p14:nvContentPartPr>
            <p14:xfrm>
              <a:off x="1504950" y="3981450"/>
              <a:ext cx="203200" cy="63500"/>
            </p14:xfrm>
          </p:contentPart>
        </mc:Choice>
        <mc:Fallback xmlns="">
          <p:pic>
            <p:nvPicPr>
              <p:cNvPr id="392" name="Ink 391"/>
            </p:nvPicPr>
            <p:blipFill>
              <a:blip r:embed="rId778"/>
            </p:blipFill>
            <p:spPr>
              <a:xfrm>
                <a:off x="1504950" y="3981450"/>
                <a:ext cx="203200" cy="63500"/>
              </a:xfrm>
              <a:prstGeom prst="rect"/>
            </p:spPr>
          </p:pic>
        </mc:Fallback>
      </mc:AlternateContent>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Number Placeholder 1"/>
          <p:cNvSpPr>
            <a:spLocks noGrp="true"/>
          </p:cNvSpPr>
          <p:nvPr>
            <p:ph type="sldNum" sz="quarter" idx="12"/>
          </p:nvPr>
        </p:nvSpPr>
        <p:spPr/>
        <p:txBody>
          <a:bodyPr/>
          <a:p>
            <a:fld id="{49AE70B2-8BF9-45C0-BB95-33D1B9D3A854}" type="slidenum">
              <a:rPr lang="zh-CN" altLang="en-US" smtClean="0"/>
            </a:fld>
            <a:endParaRPr lang="zh-CN" altLang="en-US"/>
          </a:p>
        </p:txBody>
      </p:sp>
      <mc:AlternateContent xmlns:mc="http://schemas.openxmlformats.org/markup-compatibility/2006" xmlns:p14="http://schemas.microsoft.com/office/powerpoint/2010/main">
        <mc:Choice Requires="p14">
          <p:contentPart r:id="rId1" p14:bwMode="auto">
            <p14:nvContentPartPr>
              <p14:cNvPr id="3" name="Ink 2"/>
              <p14:cNvContentPartPr/>
              <p14:nvPr/>
            </p14:nvContentPartPr>
            <p14:xfrm>
              <a:off x="412750" y="393700"/>
              <a:ext cx="184150" cy="19050"/>
            </p14:xfrm>
          </p:contentPart>
        </mc:Choice>
        <mc:Fallback xmlns="">
          <p:pic>
            <p:nvPicPr>
              <p:cNvPr id="3" name="Ink 2"/>
            </p:nvPicPr>
            <p:blipFill>
              <a:blip r:embed="rId2"/>
            </p:blipFill>
            <p:spPr>
              <a:xfrm>
                <a:off x="412750" y="393700"/>
                <a:ext cx="184150" cy="19050"/>
              </a:xfrm>
              <a:prstGeom prst="rect"/>
            </p:spPr>
          </p:pic>
        </mc:Fallback>
      </mc:AlternateContent>
      <mc:AlternateContent xmlns:mc="http://schemas.openxmlformats.org/markup-compatibility/2006" xmlns:p14="http://schemas.microsoft.com/office/powerpoint/2010/main">
        <mc:Choice Requires="p14">
          <p:contentPart r:id="rId3" p14:bwMode="auto">
            <p14:nvContentPartPr>
              <p14:cNvPr id="4" name="Ink 3"/>
              <p14:cNvContentPartPr/>
              <p14:nvPr/>
            </p14:nvContentPartPr>
            <p14:xfrm>
              <a:off x="419100" y="495300"/>
              <a:ext cx="184150" cy="44450"/>
            </p14:xfrm>
          </p:contentPart>
        </mc:Choice>
        <mc:Fallback xmlns="">
          <p:pic>
            <p:nvPicPr>
              <p:cNvPr id="4" name="Ink 3"/>
            </p:nvPicPr>
            <p:blipFill>
              <a:blip r:embed="rId4"/>
            </p:blipFill>
            <p:spPr>
              <a:xfrm>
                <a:off x="419100" y="495300"/>
                <a:ext cx="184150" cy="44450"/>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5" name="Ink 4"/>
              <p14:cNvContentPartPr/>
              <p14:nvPr/>
            </p14:nvContentPartPr>
            <p14:xfrm>
              <a:off x="508000" y="330200"/>
              <a:ext cx="222250" cy="323850"/>
            </p14:xfrm>
          </p:contentPart>
        </mc:Choice>
        <mc:Fallback xmlns="">
          <p:pic>
            <p:nvPicPr>
              <p:cNvPr id="5" name="Ink 4"/>
            </p:nvPicPr>
            <p:blipFill>
              <a:blip r:embed="rId6"/>
            </p:blipFill>
            <p:spPr>
              <a:xfrm>
                <a:off x="508000" y="330200"/>
                <a:ext cx="222250" cy="323850"/>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6" name="Ink 5"/>
              <p14:cNvContentPartPr/>
              <p14:nvPr/>
            </p14:nvContentPartPr>
            <p14:xfrm>
              <a:off x="1092200" y="425450"/>
              <a:ext cx="38100" cy="133350"/>
            </p14:xfrm>
          </p:contentPart>
        </mc:Choice>
        <mc:Fallback xmlns="">
          <p:pic>
            <p:nvPicPr>
              <p:cNvPr id="6" name="Ink 5"/>
            </p:nvPicPr>
            <p:blipFill>
              <a:blip r:embed="rId8"/>
            </p:blipFill>
            <p:spPr>
              <a:xfrm>
                <a:off x="1092200" y="425450"/>
                <a:ext cx="38100" cy="133350"/>
              </a:xfrm>
              <a:prstGeom prst="rect"/>
            </p:spPr>
          </p:pic>
        </mc:Fallback>
      </mc:AlternateContent>
      <mc:AlternateContent xmlns:mc="http://schemas.openxmlformats.org/markup-compatibility/2006" xmlns:p14="http://schemas.microsoft.com/office/powerpoint/2010/main">
        <mc:Choice Requires="p14">
          <p:contentPart r:id="rId9" p14:bwMode="auto">
            <p14:nvContentPartPr>
              <p14:cNvPr id="7" name="Ink 6"/>
              <p14:cNvContentPartPr/>
              <p14:nvPr/>
            </p14:nvContentPartPr>
            <p14:xfrm>
              <a:off x="1079500" y="304800"/>
              <a:ext cx="31750" cy="44450"/>
            </p14:xfrm>
          </p:contentPart>
        </mc:Choice>
        <mc:Fallback xmlns="">
          <p:pic>
            <p:nvPicPr>
              <p:cNvPr id="7" name="Ink 6"/>
            </p:nvPicPr>
            <p:blipFill>
              <a:blip r:embed="rId10"/>
            </p:blipFill>
            <p:spPr>
              <a:xfrm>
                <a:off x="1079500" y="304800"/>
                <a:ext cx="31750" cy="44450"/>
              </a:xfrm>
              <a:prstGeom prst="rect"/>
            </p:spPr>
          </p:pic>
        </mc:Fallback>
      </mc:AlternateContent>
      <mc:AlternateContent xmlns:mc="http://schemas.openxmlformats.org/markup-compatibility/2006" xmlns:p14="http://schemas.microsoft.com/office/powerpoint/2010/main">
        <mc:Choice Requires="p14">
          <p:contentPart r:id="rId11" p14:bwMode="auto">
            <p14:nvContentPartPr>
              <p14:cNvPr id="8" name="Ink 7"/>
              <p14:cNvContentPartPr/>
              <p14:nvPr/>
            </p14:nvContentPartPr>
            <p14:xfrm>
              <a:off x="1187450" y="374650"/>
              <a:ext cx="234950" cy="279400"/>
            </p14:xfrm>
          </p:contentPart>
        </mc:Choice>
        <mc:Fallback xmlns="">
          <p:pic>
            <p:nvPicPr>
              <p:cNvPr id="8" name="Ink 7"/>
            </p:nvPicPr>
            <p:blipFill>
              <a:blip r:embed="rId12"/>
            </p:blipFill>
            <p:spPr>
              <a:xfrm>
                <a:off x="1187450" y="374650"/>
                <a:ext cx="234950" cy="279400"/>
              </a:xfrm>
              <a:prstGeom prst="rect"/>
            </p:spPr>
          </p:pic>
        </mc:Fallback>
      </mc:AlternateContent>
      <mc:AlternateContent xmlns:mc="http://schemas.openxmlformats.org/markup-compatibility/2006" xmlns:p14="http://schemas.microsoft.com/office/powerpoint/2010/main">
        <mc:Choice Requires="p14">
          <p:contentPart r:id="rId13" p14:bwMode="auto">
            <p14:nvContentPartPr>
              <p14:cNvPr id="9" name="Ink 8"/>
              <p14:cNvContentPartPr/>
              <p14:nvPr/>
            </p14:nvContentPartPr>
            <p14:xfrm>
              <a:off x="1498600" y="292100"/>
              <a:ext cx="241300" cy="209550"/>
            </p14:xfrm>
          </p:contentPart>
        </mc:Choice>
        <mc:Fallback xmlns="">
          <p:pic>
            <p:nvPicPr>
              <p:cNvPr id="9" name="Ink 8"/>
            </p:nvPicPr>
            <p:blipFill>
              <a:blip r:embed="rId14"/>
            </p:blipFill>
            <p:spPr>
              <a:xfrm>
                <a:off x="1498600" y="292100"/>
                <a:ext cx="241300" cy="209550"/>
              </a:xfrm>
              <a:prstGeom prst="rect"/>
            </p:spPr>
          </p:pic>
        </mc:Fallback>
      </mc:AlternateContent>
      <mc:AlternateContent xmlns:mc="http://schemas.openxmlformats.org/markup-compatibility/2006" xmlns:p14="http://schemas.microsoft.com/office/powerpoint/2010/main">
        <mc:Choice Requires="p14">
          <p:contentPart r:id="rId15" p14:bwMode="auto">
            <p14:nvContentPartPr>
              <p14:cNvPr id="10" name="Ink 9"/>
              <p14:cNvContentPartPr/>
              <p14:nvPr/>
            </p14:nvContentPartPr>
            <p14:xfrm>
              <a:off x="1657350" y="387350"/>
              <a:ext cx="158750" cy="360"/>
            </p14:xfrm>
          </p:contentPart>
        </mc:Choice>
        <mc:Fallback xmlns="">
          <p:pic>
            <p:nvPicPr>
              <p:cNvPr id="10" name="Ink 9"/>
            </p:nvPicPr>
            <p:blipFill>
              <a:blip r:embed="rId16"/>
            </p:blipFill>
            <p:spPr>
              <a:xfrm>
                <a:off x="1657350" y="387350"/>
                <a:ext cx="158750" cy="360"/>
              </a:xfrm>
              <a:prstGeom prst="rect"/>
            </p:spPr>
          </p:pic>
        </mc:Fallback>
      </mc:AlternateContent>
      <mc:AlternateContent xmlns:mc="http://schemas.openxmlformats.org/markup-compatibility/2006" xmlns:p14="http://schemas.microsoft.com/office/powerpoint/2010/main">
        <mc:Choice Requires="p14">
          <p:contentPart r:id="rId17" p14:bwMode="auto">
            <p14:nvContentPartPr>
              <p14:cNvPr id="11" name="Ink 10"/>
              <p14:cNvContentPartPr/>
              <p14:nvPr/>
            </p14:nvContentPartPr>
            <p14:xfrm>
              <a:off x="2019300" y="285750"/>
              <a:ext cx="273050" cy="196850"/>
            </p14:xfrm>
          </p:contentPart>
        </mc:Choice>
        <mc:Fallback xmlns="">
          <p:pic>
            <p:nvPicPr>
              <p:cNvPr id="11" name="Ink 10"/>
            </p:nvPicPr>
            <p:blipFill>
              <a:blip r:embed="rId18"/>
            </p:blipFill>
            <p:spPr>
              <a:xfrm>
                <a:off x="2019300" y="285750"/>
                <a:ext cx="273050" cy="196850"/>
              </a:xfrm>
              <a:prstGeom prst="rect"/>
            </p:spPr>
          </p:pic>
        </mc:Fallback>
      </mc:AlternateContent>
      <mc:AlternateContent xmlns:mc="http://schemas.openxmlformats.org/markup-compatibility/2006" xmlns:p14="http://schemas.microsoft.com/office/powerpoint/2010/main">
        <mc:Choice Requires="p14">
          <p:contentPart r:id="rId19" p14:bwMode="auto">
            <p14:nvContentPartPr>
              <p14:cNvPr id="12" name="Ink 11"/>
              <p14:cNvContentPartPr/>
              <p14:nvPr/>
            </p14:nvContentPartPr>
            <p14:xfrm>
              <a:off x="2419350" y="311150"/>
              <a:ext cx="50800" cy="222250"/>
            </p14:xfrm>
          </p:contentPart>
        </mc:Choice>
        <mc:Fallback xmlns="">
          <p:pic>
            <p:nvPicPr>
              <p:cNvPr id="12" name="Ink 11"/>
            </p:nvPicPr>
            <p:blipFill>
              <a:blip r:embed="rId20"/>
            </p:blipFill>
            <p:spPr>
              <a:xfrm>
                <a:off x="2419350" y="311150"/>
                <a:ext cx="50800" cy="222250"/>
              </a:xfrm>
              <a:prstGeom prst="rect"/>
            </p:spPr>
          </p:pic>
        </mc:Fallback>
      </mc:AlternateContent>
      <mc:AlternateContent xmlns:mc="http://schemas.openxmlformats.org/markup-compatibility/2006" xmlns:p14="http://schemas.microsoft.com/office/powerpoint/2010/main">
        <mc:Choice Requires="p14">
          <p:contentPart r:id="rId21" p14:bwMode="auto">
            <p14:nvContentPartPr>
              <p14:cNvPr id="13" name="Ink 12"/>
              <p14:cNvContentPartPr/>
              <p14:nvPr/>
            </p14:nvContentPartPr>
            <p14:xfrm>
              <a:off x="2457450" y="330200"/>
              <a:ext cx="158750" cy="171450"/>
            </p14:xfrm>
          </p:contentPart>
        </mc:Choice>
        <mc:Fallback xmlns="">
          <p:pic>
            <p:nvPicPr>
              <p:cNvPr id="13" name="Ink 12"/>
            </p:nvPicPr>
            <p:blipFill>
              <a:blip r:embed="rId22"/>
            </p:blipFill>
            <p:spPr>
              <a:xfrm>
                <a:off x="2457450" y="330200"/>
                <a:ext cx="158750" cy="171450"/>
              </a:xfrm>
              <a:prstGeom prst="rect"/>
            </p:spPr>
          </p:pic>
        </mc:Fallback>
      </mc:AlternateContent>
      <mc:AlternateContent xmlns:mc="http://schemas.openxmlformats.org/markup-compatibility/2006" xmlns:p14="http://schemas.microsoft.com/office/powerpoint/2010/main">
        <mc:Choice Requires="p14">
          <p:contentPart r:id="rId23" p14:bwMode="auto">
            <p14:nvContentPartPr>
              <p14:cNvPr id="14" name="Ink 13"/>
              <p14:cNvContentPartPr/>
              <p14:nvPr/>
            </p14:nvContentPartPr>
            <p14:xfrm>
              <a:off x="2597150" y="330200"/>
              <a:ext cx="25400" cy="25400"/>
            </p14:xfrm>
          </p:contentPart>
        </mc:Choice>
        <mc:Fallback xmlns="">
          <p:pic>
            <p:nvPicPr>
              <p:cNvPr id="14" name="Ink 13"/>
            </p:nvPicPr>
            <p:blipFill>
              <a:blip r:embed="rId24"/>
            </p:blipFill>
            <p:spPr>
              <a:xfrm>
                <a:off x="2597150" y="330200"/>
                <a:ext cx="25400" cy="25400"/>
              </a:xfrm>
              <a:prstGeom prst="rect"/>
            </p:spPr>
          </p:pic>
        </mc:Fallback>
      </mc:AlternateContent>
      <mc:AlternateContent xmlns:mc="http://schemas.openxmlformats.org/markup-compatibility/2006" xmlns:p14="http://schemas.microsoft.com/office/powerpoint/2010/main">
        <mc:Choice Requires="p14">
          <p:contentPart r:id="rId25" p14:bwMode="auto">
            <p14:nvContentPartPr>
              <p14:cNvPr id="15" name="Ink 14"/>
              <p14:cNvContentPartPr/>
              <p14:nvPr/>
            </p14:nvContentPartPr>
            <p14:xfrm>
              <a:off x="2686050" y="292100"/>
              <a:ext cx="571500" cy="254000"/>
            </p14:xfrm>
          </p:contentPart>
        </mc:Choice>
        <mc:Fallback xmlns="">
          <p:pic>
            <p:nvPicPr>
              <p:cNvPr id="15" name="Ink 14"/>
            </p:nvPicPr>
            <p:blipFill>
              <a:blip r:embed="rId26"/>
            </p:blipFill>
            <p:spPr>
              <a:xfrm>
                <a:off x="2686050" y="292100"/>
                <a:ext cx="571500" cy="254000"/>
              </a:xfrm>
              <a:prstGeom prst="rect"/>
            </p:spPr>
          </p:pic>
        </mc:Fallback>
      </mc:AlternateContent>
      <mc:AlternateContent xmlns:mc="http://schemas.openxmlformats.org/markup-compatibility/2006" xmlns:p14="http://schemas.microsoft.com/office/powerpoint/2010/main">
        <mc:Choice Requires="p14">
          <p:contentPart r:id="rId27" p14:bwMode="auto">
            <p14:nvContentPartPr>
              <p14:cNvPr id="16" name="Ink 15"/>
              <p14:cNvContentPartPr/>
              <p14:nvPr/>
            </p14:nvContentPartPr>
            <p14:xfrm>
              <a:off x="1301750" y="577850"/>
              <a:ext cx="1733550" cy="95250"/>
            </p14:xfrm>
          </p:contentPart>
        </mc:Choice>
        <mc:Fallback xmlns="">
          <p:pic>
            <p:nvPicPr>
              <p:cNvPr id="16" name="Ink 15"/>
            </p:nvPicPr>
            <p:blipFill>
              <a:blip r:embed="rId28"/>
            </p:blipFill>
            <p:spPr>
              <a:xfrm>
                <a:off x="1301750" y="577850"/>
                <a:ext cx="1733550" cy="95250"/>
              </a:xfrm>
              <a:prstGeom prst="rect"/>
            </p:spPr>
          </p:pic>
        </mc:Fallback>
      </mc:AlternateContent>
      <mc:AlternateContent xmlns:mc="http://schemas.openxmlformats.org/markup-compatibility/2006" xmlns:p14="http://schemas.microsoft.com/office/powerpoint/2010/main">
        <mc:Choice Requires="p14">
          <p:contentPart r:id="rId29" p14:bwMode="auto">
            <p14:nvContentPartPr>
              <p14:cNvPr id="17" name="Ink 16"/>
              <p14:cNvContentPartPr/>
              <p14:nvPr/>
            </p14:nvContentPartPr>
            <p14:xfrm>
              <a:off x="3378200" y="425450"/>
              <a:ext cx="323850" cy="19050"/>
            </p14:xfrm>
          </p:contentPart>
        </mc:Choice>
        <mc:Fallback xmlns="">
          <p:pic>
            <p:nvPicPr>
              <p:cNvPr id="17" name="Ink 16"/>
            </p:nvPicPr>
            <p:blipFill>
              <a:blip r:embed="rId30"/>
            </p:blipFill>
            <p:spPr>
              <a:xfrm>
                <a:off x="3378200" y="425450"/>
                <a:ext cx="323850" cy="19050"/>
              </a:xfrm>
              <a:prstGeom prst="rect"/>
            </p:spPr>
          </p:pic>
        </mc:Fallback>
      </mc:AlternateContent>
      <mc:AlternateContent xmlns:mc="http://schemas.openxmlformats.org/markup-compatibility/2006" xmlns:p14="http://schemas.microsoft.com/office/powerpoint/2010/main">
        <mc:Choice Requires="p14">
          <p:contentPart r:id="rId31" p14:bwMode="auto">
            <p14:nvContentPartPr>
              <p14:cNvPr id="18" name="Ink 17"/>
              <p14:cNvContentPartPr/>
              <p14:nvPr/>
            </p14:nvContentPartPr>
            <p14:xfrm>
              <a:off x="3543300" y="355600"/>
              <a:ext cx="177800" cy="215900"/>
            </p14:xfrm>
          </p:contentPart>
        </mc:Choice>
        <mc:Fallback xmlns="">
          <p:pic>
            <p:nvPicPr>
              <p:cNvPr id="18" name="Ink 17"/>
            </p:nvPicPr>
            <p:blipFill>
              <a:blip r:embed="rId32"/>
            </p:blipFill>
            <p:spPr>
              <a:xfrm>
                <a:off x="3543300" y="355600"/>
                <a:ext cx="177800" cy="215900"/>
              </a:xfrm>
              <a:prstGeom prst="rect"/>
            </p:spPr>
          </p:pic>
        </mc:Fallback>
      </mc:AlternateContent>
      <mc:AlternateContent xmlns:mc="http://schemas.openxmlformats.org/markup-compatibility/2006" xmlns:p14="http://schemas.microsoft.com/office/powerpoint/2010/main">
        <mc:Choice Requires="p14">
          <p:contentPart r:id="rId33" p14:bwMode="auto">
            <p14:nvContentPartPr>
              <p14:cNvPr id="19" name="Ink 18"/>
              <p14:cNvContentPartPr/>
              <p14:nvPr/>
            </p14:nvContentPartPr>
            <p14:xfrm>
              <a:off x="1320800" y="1022350"/>
              <a:ext cx="234950" cy="152400"/>
            </p14:xfrm>
          </p:contentPart>
        </mc:Choice>
        <mc:Fallback xmlns="">
          <p:pic>
            <p:nvPicPr>
              <p:cNvPr id="19" name="Ink 18"/>
            </p:nvPicPr>
            <p:blipFill>
              <a:blip r:embed="rId34"/>
            </p:blipFill>
            <p:spPr>
              <a:xfrm>
                <a:off x="1320800" y="1022350"/>
                <a:ext cx="234950" cy="152400"/>
              </a:xfrm>
              <a:prstGeom prst="rect"/>
            </p:spPr>
          </p:pic>
        </mc:Fallback>
      </mc:AlternateContent>
      <mc:AlternateContent xmlns:mc="http://schemas.openxmlformats.org/markup-compatibility/2006" xmlns:p14="http://schemas.microsoft.com/office/powerpoint/2010/main">
        <mc:Choice Requires="p14">
          <p:contentPart r:id="rId35" p14:bwMode="auto">
            <p14:nvContentPartPr>
              <p14:cNvPr id="20" name="Ink 19"/>
              <p14:cNvContentPartPr/>
              <p14:nvPr/>
            </p14:nvContentPartPr>
            <p14:xfrm>
              <a:off x="1479550" y="1041400"/>
              <a:ext cx="95250" cy="139700"/>
            </p14:xfrm>
          </p:contentPart>
        </mc:Choice>
        <mc:Fallback xmlns="">
          <p:pic>
            <p:nvPicPr>
              <p:cNvPr id="20" name="Ink 19"/>
            </p:nvPicPr>
            <p:blipFill>
              <a:blip r:embed="rId36"/>
            </p:blipFill>
            <p:spPr>
              <a:xfrm>
                <a:off x="1479550" y="1041400"/>
                <a:ext cx="95250" cy="139700"/>
              </a:xfrm>
              <a:prstGeom prst="rect"/>
            </p:spPr>
          </p:pic>
        </mc:Fallback>
      </mc:AlternateContent>
      <mc:AlternateContent xmlns:mc="http://schemas.openxmlformats.org/markup-compatibility/2006" xmlns:p14="http://schemas.microsoft.com/office/powerpoint/2010/main">
        <mc:Choice Requires="p14">
          <p:contentPart r:id="rId37" p14:bwMode="auto">
            <p14:nvContentPartPr>
              <p14:cNvPr id="21" name="Ink 20"/>
              <p14:cNvContentPartPr/>
              <p14:nvPr/>
            </p14:nvContentPartPr>
            <p14:xfrm>
              <a:off x="1676400" y="1009650"/>
              <a:ext cx="152400" cy="120650"/>
            </p14:xfrm>
          </p:contentPart>
        </mc:Choice>
        <mc:Fallback xmlns="">
          <p:pic>
            <p:nvPicPr>
              <p:cNvPr id="21" name="Ink 20"/>
            </p:nvPicPr>
            <p:blipFill>
              <a:blip r:embed="rId38"/>
            </p:blipFill>
            <p:spPr>
              <a:xfrm>
                <a:off x="1676400" y="1009650"/>
                <a:ext cx="152400" cy="120650"/>
              </a:xfrm>
              <a:prstGeom prst="rect"/>
            </p:spPr>
          </p:pic>
        </mc:Fallback>
      </mc:AlternateContent>
      <mc:AlternateContent xmlns:mc="http://schemas.openxmlformats.org/markup-compatibility/2006" xmlns:p14="http://schemas.microsoft.com/office/powerpoint/2010/main">
        <mc:Choice Requires="p14">
          <p:contentPart r:id="rId39" p14:bwMode="auto">
            <p14:nvContentPartPr>
              <p14:cNvPr id="22" name="Ink 21"/>
              <p14:cNvContentPartPr/>
              <p14:nvPr/>
            </p14:nvContentPartPr>
            <p14:xfrm>
              <a:off x="1822450" y="1117600"/>
              <a:ext cx="63500" cy="190500"/>
            </p14:xfrm>
          </p:contentPart>
        </mc:Choice>
        <mc:Fallback xmlns="">
          <p:pic>
            <p:nvPicPr>
              <p:cNvPr id="22" name="Ink 21"/>
            </p:nvPicPr>
            <p:blipFill>
              <a:blip r:embed="rId40"/>
            </p:blipFill>
            <p:spPr>
              <a:xfrm>
                <a:off x="1822450" y="1117600"/>
                <a:ext cx="63500" cy="190500"/>
              </a:xfrm>
              <a:prstGeom prst="rect"/>
            </p:spPr>
          </p:pic>
        </mc:Fallback>
      </mc:AlternateContent>
      <mc:AlternateContent xmlns:mc="http://schemas.openxmlformats.org/markup-compatibility/2006" xmlns:p14="http://schemas.microsoft.com/office/powerpoint/2010/main">
        <mc:Choice Requires="p14">
          <p:contentPart r:id="rId41" p14:bwMode="auto">
            <p14:nvContentPartPr>
              <p14:cNvPr id="23" name="Ink 22"/>
              <p14:cNvContentPartPr/>
              <p14:nvPr/>
            </p14:nvContentPartPr>
            <p14:xfrm>
              <a:off x="1898650" y="1079500"/>
              <a:ext cx="19050" cy="360"/>
            </p14:xfrm>
          </p:contentPart>
        </mc:Choice>
        <mc:Fallback xmlns="">
          <p:pic>
            <p:nvPicPr>
              <p:cNvPr id="23" name="Ink 22"/>
            </p:nvPicPr>
            <p:blipFill>
              <a:blip r:embed="rId42"/>
            </p:blipFill>
            <p:spPr>
              <a:xfrm>
                <a:off x="1898650" y="1079500"/>
                <a:ext cx="19050" cy="360"/>
              </a:xfrm>
              <a:prstGeom prst="rect"/>
            </p:spPr>
          </p:pic>
        </mc:Fallback>
      </mc:AlternateContent>
      <mc:AlternateContent xmlns:mc="http://schemas.openxmlformats.org/markup-compatibility/2006" xmlns:p14="http://schemas.microsoft.com/office/powerpoint/2010/main">
        <mc:Choice Requires="p14">
          <p:contentPart r:id="rId43" p14:bwMode="auto">
            <p14:nvContentPartPr>
              <p14:cNvPr id="24" name="Ink 23"/>
              <p14:cNvContentPartPr/>
              <p14:nvPr/>
            </p14:nvContentPartPr>
            <p14:xfrm>
              <a:off x="1949450" y="1136650"/>
              <a:ext cx="57150" cy="76200"/>
            </p14:xfrm>
          </p:contentPart>
        </mc:Choice>
        <mc:Fallback xmlns="">
          <p:pic>
            <p:nvPicPr>
              <p:cNvPr id="24" name="Ink 23"/>
            </p:nvPicPr>
            <p:blipFill>
              <a:blip r:embed="rId44"/>
            </p:blipFill>
            <p:spPr>
              <a:xfrm>
                <a:off x="1949450" y="1136650"/>
                <a:ext cx="57150" cy="76200"/>
              </a:xfrm>
              <a:prstGeom prst="rect"/>
            </p:spPr>
          </p:pic>
        </mc:Fallback>
      </mc:AlternateContent>
      <mc:AlternateContent xmlns:mc="http://schemas.openxmlformats.org/markup-compatibility/2006" xmlns:p14="http://schemas.microsoft.com/office/powerpoint/2010/main">
        <mc:Choice Requires="p14">
          <p:contentPart r:id="rId45" p14:bwMode="auto">
            <p14:nvContentPartPr>
              <p14:cNvPr id="25" name="Ink 24"/>
              <p14:cNvContentPartPr/>
              <p14:nvPr/>
            </p14:nvContentPartPr>
            <p14:xfrm>
              <a:off x="1968500" y="1060450"/>
              <a:ext cx="19050" cy="19050"/>
            </p14:xfrm>
          </p:contentPart>
        </mc:Choice>
        <mc:Fallback xmlns="">
          <p:pic>
            <p:nvPicPr>
              <p:cNvPr id="25" name="Ink 24"/>
            </p:nvPicPr>
            <p:blipFill>
              <a:blip r:embed="rId46"/>
            </p:blipFill>
            <p:spPr>
              <a:xfrm>
                <a:off x="1968500" y="1060450"/>
                <a:ext cx="19050" cy="19050"/>
              </a:xfrm>
              <a:prstGeom prst="rect"/>
            </p:spPr>
          </p:pic>
        </mc:Fallback>
      </mc:AlternateContent>
      <mc:AlternateContent xmlns:mc="http://schemas.openxmlformats.org/markup-compatibility/2006" xmlns:p14="http://schemas.microsoft.com/office/powerpoint/2010/main">
        <mc:Choice Requires="p14">
          <p:contentPart r:id="rId47" p14:bwMode="auto">
            <p14:nvContentPartPr>
              <p14:cNvPr id="26" name="Ink 25"/>
              <p14:cNvContentPartPr/>
              <p14:nvPr/>
            </p14:nvContentPartPr>
            <p14:xfrm>
              <a:off x="2139950" y="1016000"/>
              <a:ext cx="222250" cy="222250"/>
            </p14:xfrm>
          </p:contentPart>
        </mc:Choice>
        <mc:Fallback xmlns="">
          <p:pic>
            <p:nvPicPr>
              <p:cNvPr id="26" name="Ink 25"/>
            </p:nvPicPr>
            <p:blipFill>
              <a:blip r:embed="rId48"/>
            </p:blipFill>
            <p:spPr>
              <a:xfrm>
                <a:off x="2139950" y="1016000"/>
                <a:ext cx="222250" cy="222250"/>
              </a:xfrm>
              <a:prstGeom prst="rect"/>
            </p:spPr>
          </p:pic>
        </mc:Fallback>
      </mc:AlternateContent>
      <mc:AlternateContent xmlns:mc="http://schemas.openxmlformats.org/markup-compatibility/2006" xmlns:p14="http://schemas.microsoft.com/office/powerpoint/2010/main">
        <mc:Choice Requires="p14">
          <p:contentPart r:id="rId49" p14:bwMode="auto">
            <p14:nvContentPartPr>
              <p14:cNvPr id="27" name="Ink 26"/>
              <p14:cNvContentPartPr/>
              <p14:nvPr/>
            </p14:nvContentPartPr>
            <p14:xfrm>
              <a:off x="2533650" y="1104900"/>
              <a:ext cx="165100" cy="6350"/>
            </p14:xfrm>
          </p:contentPart>
        </mc:Choice>
        <mc:Fallback xmlns="">
          <p:pic>
            <p:nvPicPr>
              <p:cNvPr id="27" name="Ink 26"/>
            </p:nvPicPr>
            <p:blipFill>
              <a:blip r:embed="rId50"/>
            </p:blipFill>
            <p:spPr>
              <a:xfrm>
                <a:off x="2533650" y="1104900"/>
                <a:ext cx="165100" cy="6350"/>
              </a:xfrm>
              <a:prstGeom prst="rect"/>
            </p:spPr>
          </p:pic>
        </mc:Fallback>
      </mc:AlternateContent>
      <mc:AlternateContent xmlns:mc="http://schemas.openxmlformats.org/markup-compatibility/2006" xmlns:p14="http://schemas.microsoft.com/office/powerpoint/2010/main">
        <mc:Choice Requires="p14">
          <p:contentPart r:id="rId51" p14:bwMode="auto">
            <p14:nvContentPartPr>
              <p14:cNvPr id="28" name="Ink 27"/>
              <p14:cNvContentPartPr/>
              <p14:nvPr/>
            </p14:nvContentPartPr>
            <p14:xfrm>
              <a:off x="2895600" y="889000"/>
              <a:ext cx="165100" cy="190500"/>
            </p14:xfrm>
          </p:contentPart>
        </mc:Choice>
        <mc:Fallback xmlns="">
          <p:pic>
            <p:nvPicPr>
              <p:cNvPr id="28" name="Ink 27"/>
            </p:nvPicPr>
            <p:blipFill>
              <a:blip r:embed="rId52"/>
            </p:blipFill>
            <p:spPr>
              <a:xfrm>
                <a:off x="2895600" y="889000"/>
                <a:ext cx="165100" cy="190500"/>
              </a:xfrm>
              <a:prstGeom prst="rect"/>
            </p:spPr>
          </p:pic>
        </mc:Fallback>
      </mc:AlternateContent>
      <mc:AlternateContent xmlns:mc="http://schemas.openxmlformats.org/markup-compatibility/2006" xmlns:p14="http://schemas.microsoft.com/office/powerpoint/2010/main">
        <mc:Choice Requires="p14">
          <p:contentPart r:id="rId53" p14:bwMode="auto">
            <p14:nvContentPartPr>
              <p14:cNvPr id="29" name="Ink 28"/>
              <p14:cNvContentPartPr/>
              <p14:nvPr/>
            </p14:nvContentPartPr>
            <p14:xfrm>
              <a:off x="3219450" y="882650"/>
              <a:ext cx="107950" cy="177800"/>
            </p14:xfrm>
          </p:contentPart>
        </mc:Choice>
        <mc:Fallback xmlns="">
          <p:pic>
            <p:nvPicPr>
              <p:cNvPr id="29" name="Ink 28"/>
            </p:nvPicPr>
            <p:blipFill>
              <a:blip r:embed="rId54"/>
            </p:blipFill>
            <p:spPr>
              <a:xfrm>
                <a:off x="3219450" y="882650"/>
                <a:ext cx="107950" cy="177800"/>
              </a:xfrm>
              <a:prstGeom prst="rect"/>
            </p:spPr>
          </p:pic>
        </mc:Fallback>
      </mc:AlternateContent>
      <mc:AlternateContent xmlns:mc="http://schemas.openxmlformats.org/markup-compatibility/2006" xmlns:p14="http://schemas.microsoft.com/office/powerpoint/2010/main">
        <mc:Choice Requires="p14">
          <p:contentPart r:id="rId55" p14:bwMode="auto">
            <p14:nvContentPartPr>
              <p14:cNvPr id="30" name="Ink 29"/>
              <p14:cNvContentPartPr/>
              <p14:nvPr/>
            </p14:nvContentPartPr>
            <p14:xfrm>
              <a:off x="3263900" y="933450"/>
              <a:ext cx="88900" cy="50800"/>
            </p14:xfrm>
          </p:contentPart>
        </mc:Choice>
        <mc:Fallback xmlns="">
          <p:pic>
            <p:nvPicPr>
              <p:cNvPr id="30" name="Ink 29"/>
            </p:nvPicPr>
            <p:blipFill>
              <a:blip r:embed="rId56"/>
            </p:blipFill>
            <p:spPr>
              <a:xfrm>
                <a:off x="3263900" y="933450"/>
                <a:ext cx="88900" cy="50800"/>
              </a:xfrm>
              <a:prstGeom prst="rect"/>
            </p:spPr>
          </p:pic>
        </mc:Fallback>
      </mc:AlternateContent>
      <mc:AlternateContent xmlns:mc="http://schemas.openxmlformats.org/markup-compatibility/2006" xmlns:p14="http://schemas.microsoft.com/office/powerpoint/2010/main">
        <mc:Choice Requires="p14">
          <p:contentPart r:id="rId57" p14:bwMode="auto">
            <p14:nvContentPartPr>
              <p14:cNvPr id="31" name="Ink 30"/>
              <p14:cNvContentPartPr/>
              <p14:nvPr/>
            </p14:nvContentPartPr>
            <p14:xfrm>
              <a:off x="3270250" y="876300"/>
              <a:ext cx="114300" cy="12700"/>
            </p14:xfrm>
          </p:contentPart>
        </mc:Choice>
        <mc:Fallback xmlns="">
          <p:pic>
            <p:nvPicPr>
              <p:cNvPr id="31" name="Ink 30"/>
            </p:nvPicPr>
            <p:blipFill>
              <a:blip r:embed="rId58"/>
            </p:blipFill>
            <p:spPr>
              <a:xfrm>
                <a:off x="3270250" y="876300"/>
                <a:ext cx="114300" cy="12700"/>
              </a:xfrm>
              <a:prstGeom prst="rect"/>
            </p:spPr>
          </p:pic>
        </mc:Fallback>
      </mc:AlternateContent>
      <mc:AlternateContent xmlns:mc="http://schemas.openxmlformats.org/markup-compatibility/2006" xmlns:p14="http://schemas.microsoft.com/office/powerpoint/2010/main">
        <mc:Choice Requires="p14">
          <p:contentPart r:id="rId59" p14:bwMode="auto">
            <p14:nvContentPartPr>
              <p14:cNvPr id="32" name="Ink 31"/>
              <p14:cNvContentPartPr/>
              <p14:nvPr/>
            </p14:nvContentPartPr>
            <p14:xfrm>
              <a:off x="2882900" y="1130300"/>
              <a:ext cx="704850" cy="38100"/>
            </p14:xfrm>
          </p:contentPart>
        </mc:Choice>
        <mc:Fallback xmlns="">
          <p:pic>
            <p:nvPicPr>
              <p:cNvPr id="32" name="Ink 31"/>
            </p:nvPicPr>
            <p:blipFill>
              <a:blip r:embed="rId60"/>
            </p:blipFill>
            <p:spPr>
              <a:xfrm>
                <a:off x="2882900" y="1130300"/>
                <a:ext cx="704850" cy="38100"/>
              </a:xfrm>
              <a:prstGeom prst="rect"/>
            </p:spPr>
          </p:pic>
        </mc:Fallback>
      </mc:AlternateContent>
      <mc:AlternateContent xmlns:mc="http://schemas.openxmlformats.org/markup-compatibility/2006" xmlns:p14="http://schemas.microsoft.com/office/powerpoint/2010/main">
        <mc:Choice Requires="p14">
          <p:contentPart r:id="rId61" p14:bwMode="auto">
            <p14:nvContentPartPr>
              <p14:cNvPr id="33" name="Ink 32"/>
              <p14:cNvContentPartPr/>
              <p14:nvPr/>
            </p14:nvContentPartPr>
            <p14:xfrm>
              <a:off x="2921000" y="1289050"/>
              <a:ext cx="146050" cy="222250"/>
            </p14:xfrm>
          </p:contentPart>
        </mc:Choice>
        <mc:Fallback xmlns="">
          <p:pic>
            <p:nvPicPr>
              <p:cNvPr id="33" name="Ink 32"/>
            </p:nvPicPr>
            <p:blipFill>
              <a:blip r:embed="rId62"/>
            </p:blipFill>
            <p:spPr>
              <a:xfrm>
                <a:off x="2921000" y="1289050"/>
                <a:ext cx="146050" cy="222250"/>
              </a:xfrm>
              <a:prstGeom prst="rect"/>
            </p:spPr>
          </p:pic>
        </mc:Fallback>
      </mc:AlternateContent>
      <mc:AlternateContent xmlns:mc="http://schemas.openxmlformats.org/markup-compatibility/2006" xmlns:p14="http://schemas.microsoft.com/office/powerpoint/2010/main">
        <mc:Choice Requires="p14">
          <p:contentPart r:id="rId63" p14:bwMode="auto">
            <p14:nvContentPartPr>
              <p14:cNvPr id="34" name="Ink 33"/>
              <p14:cNvContentPartPr/>
              <p14:nvPr/>
            </p14:nvContentPartPr>
            <p14:xfrm>
              <a:off x="3194050" y="1295400"/>
              <a:ext cx="158750" cy="133350"/>
            </p14:xfrm>
          </p:contentPart>
        </mc:Choice>
        <mc:Fallback xmlns="">
          <p:pic>
            <p:nvPicPr>
              <p:cNvPr id="34" name="Ink 33"/>
            </p:nvPicPr>
            <p:blipFill>
              <a:blip r:embed="rId64"/>
            </p:blipFill>
            <p:spPr>
              <a:xfrm>
                <a:off x="3194050" y="1295400"/>
                <a:ext cx="158750" cy="133350"/>
              </a:xfrm>
              <a:prstGeom prst="rect"/>
            </p:spPr>
          </p:pic>
        </mc:Fallback>
      </mc:AlternateContent>
      <mc:AlternateContent xmlns:mc="http://schemas.openxmlformats.org/markup-compatibility/2006" xmlns:p14="http://schemas.microsoft.com/office/powerpoint/2010/main">
        <mc:Choice Requires="p14">
          <p:contentPart r:id="rId65" p14:bwMode="auto">
            <p14:nvContentPartPr>
              <p14:cNvPr id="35" name="Ink 34"/>
              <p14:cNvContentPartPr/>
              <p14:nvPr/>
            </p14:nvContentPartPr>
            <p14:xfrm>
              <a:off x="3365500" y="1390650"/>
              <a:ext cx="63500" cy="127000"/>
            </p14:xfrm>
          </p:contentPart>
        </mc:Choice>
        <mc:Fallback xmlns="">
          <p:pic>
            <p:nvPicPr>
              <p:cNvPr id="35" name="Ink 34"/>
            </p:nvPicPr>
            <p:blipFill>
              <a:blip r:embed="rId66"/>
            </p:blipFill>
            <p:spPr>
              <a:xfrm>
                <a:off x="3365500" y="1390650"/>
                <a:ext cx="63500" cy="127000"/>
              </a:xfrm>
              <a:prstGeom prst="rect"/>
            </p:spPr>
          </p:pic>
        </mc:Fallback>
      </mc:AlternateContent>
      <mc:AlternateContent xmlns:mc="http://schemas.openxmlformats.org/markup-compatibility/2006" xmlns:p14="http://schemas.microsoft.com/office/powerpoint/2010/main">
        <mc:Choice Requires="p14">
          <p:contentPart r:id="rId67" p14:bwMode="auto">
            <p14:nvContentPartPr>
              <p14:cNvPr id="36" name="Ink 35"/>
              <p14:cNvContentPartPr/>
              <p14:nvPr/>
            </p14:nvContentPartPr>
            <p14:xfrm>
              <a:off x="3435350" y="1327150"/>
              <a:ext cx="12700" cy="6350"/>
            </p14:xfrm>
          </p:contentPart>
        </mc:Choice>
        <mc:Fallback xmlns="">
          <p:pic>
            <p:nvPicPr>
              <p:cNvPr id="36" name="Ink 35"/>
            </p:nvPicPr>
            <p:blipFill>
              <a:blip r:embed="rId68"/>
            </p:blipFill>
            <p:spPr>
              <a:xfrm>
                <a:off x="3435350" y="1327150"/>
                <a:ext cx="12700" cy="6350"/>
              </a:xfrm>
              <a:prstGeom prst="rect"/>
            </p:spPr>
          </p:pic>
        </mc:Fallback>
      </mc:AlternateContent>
      <mc:AlternateContent xmlns:mc="http://schemas.openxmlformats.org/markup-compatibility/2006" xmlns:p14="http://schemas.microsoft.com/office/powerpoint/2010/main">
        <mc:Choice Requires="p14">
          <p:contentPart r:id="rId69" p14:bwMode="auto">
            <p14:nvContentPartPr>
              <p14:cNvPr id="37" name="Ink 36"/>
              <p14:cNvContentPartPr/>
              <p14:nvPr/>
            </p14:nvContentPartPr>
            <p14:xfrm>
              <a:off x="3517900" y="1384300"/>
              <a:ext cx="38100" cy="69850"/>
            </p14:xfrm>
          </p:contentPart>
        </mc:Choice>
        <mc:Fallback xmlns="">
          <p:pic>
            <p:nvPicPr>
              <p:cNvPr id="37" name="Ink 36"/>
            </p:nvPicPr>
            <p:blipFill>
              <a:blip r:embed="rId70"/>
            </p:blipFill>
            <p:spPr>
              <a:xfrm>
                <a:off x="3517900" y="1384300"/>
                <a:ext cx="38100" cy="69850"/>
              </a:xfrm>
              <a:prstGeom prst="rect"/>
            </p:spPr>
          </p:pic>
        </mc:Fallback>
      </mc:AlternateContent>
      <mc:AlternateContent xmlns:mc="http://schemas.openxmlformats.org/markup-compatibility/2006" xmlns:p14="http://schemas.microsoft.com/office/powerpoint/2010/main">
        <mc:Choice Requires="p14">
          <p:contentPart r:id="rId71" p14:bwMode="auto">
            <p14:nvContentPartPr>
              <p14:cNvPr id="38" name="Ink 37"/>
              <p14:cNvContentPartPr/>
              <p14:nvPr/>
            </p14:nvContentPartPr>
            <p14:xfrm>
              <a:off x="3524250" y="1308100"/>
              <a:ext cx="25400" cy="19050"/>
            </p14:xfrm>
          </p:contentPart>
        </mc:Choice>
        <mc:Fallback xmlns="">
          <p:pic>
            <p:nvPicPr>
              <p:cNvPr id="38" name="Ink 37"/>
            </p:nvPicPr>
            <p:blipFill>
              <a:blip r:embed="rId72"/>
            </p:blipFill>
            <p:spPr>
              <a:xfrm>
                <a:off x="3524250" y="1308100"/>
                <a:ext cx="25400" cy="19050"/>
              </a:xfrm>
              <a:prstGeom prst="rect"/>
            </p:spPr>
          </p:pic>
        </mc:Fallback>
      </mc:AlternateContent>
      <mc:AlternateContent xmlns:mc="http://schemas.openxmlformats.org/markup-compatibility/2006" xmlns:p14="http://schemas.microsoft.com/office/powerpoint/2010/main">
        <mc:Choice Requires="p14">
          <p:contentPart r:id="rId73" p14:bwMode="auto">
            <p14:nvContentPartPr>
              <p14:cNvPr id="39" name="Ink 38"/>
              <p14:cNvContentPartPr/>
              <p14:nvPr/>
            </p14:nvContentPartPr>
            <p14:xfrm>
              <a:off x="4038600" y="1092200"/>
              <a:ext cx="279400" cy="6350"/>
            </p14:xfrm>
          </p:contentPart>
        </mc:Choice>
        <mc:Fallback xmlns="">
          <p:pic>
            <p:nvPicPr>
              <p:cNvPr id="39" name="Ink 38"/>
            </p:nvPicPr>
            <p:blipFill>
              <a:blip r:embed="rId74"/>
            </p:blipFill>
            <p:spPr>
              <a:xfrm>
                <a:off x="4038600" y="1092200"/>
                <a:ext cx="279400" cy="6350"/>
              </a:xfrm>
              <a:prstGeom prst="rect"/>
            </p:spPr>
          </p:pic>
        </mc:Fallback>
      </mc:AlternateContent>
      <mc:AlternateContent xmlns:mc="http://schemas.openxmlformats.org/markup-compatibility/2006" xmlns:p14="http://schemas.microsoft.com/office/powerpoint/2010/main">
        <mc:Choice Requires="p14">
          <p:contentPart r:id="rId75" p14:bwMode="auto">
            <p14:nvContentPartPr>
              <p14:cNvPr id="40" name="Ink 39"/>
              <p14:cNvContentPartPr/>
              <p14:nvPr/>
            </p14:nvContentPartPr>
            <p14:xfrm>
              <a:off x="4064000" y="1136650"/>
              <a:ext cx="260350" cy="12700"/>
            </p14:xfrm>
          </p:contentPart>
        </mc:Choice>
        <mc:Fallback xmlns="">
          <p:pic>
            <p:nvPicPr>
              <p:cNvPr id="40" name="Ink 39"/>
            </p:nvPicPr>
            <p:blipFill>
              <a:blip r:embed="rId76"/>
            </p:blipFill>
            <p:spPr>
              <a:xfrm>
                <a:off x="4064000" y="1136650"/>
                <a:ext cx="260350" cy="12700"/>
              </a:xfrm>
              <a:prstGeom prst="rect"/>
            </p:spPr>
          </p:pic>
        </mc:Fallback>
      </mc:AlternateContent>
      <mc:AlternateContent xmlns:mc="http://schemas.openxmlformats.org/markup-compatibility/2006" xmlns:p14="http://schemas.microsoft.com/office/powerpoint/2010/main">
        <mc:Choice Requires="p14">
          <p:contentPart r:id="rId77" p14:bwMode="auto">
            <p14:nvContentPartPr>
              <p14:cNvPr id="41" name="Ink 40"/>
              <p14:cNvContentPartPr/>
              <p14:nvPr/>
            </p14:nvContentPartPr>
            <p14:xfrm>
              <a:off x="4216400" y="1009650"/>
              <a:ext cx="158750" cy="254000"/>
            </p14:xfrm>
          </p:contentPart>
        </mc:Choice>
        <mc:Fallback xmlns="">
          <p:pic>
            <p:nvPicPr>
              <p:cNvPr id="41" name="Ink 40"/>
            </p:nvPicPr>
            <p:blipFill>
              <a:blip r:embed="rId78"/>
            </p:blipFill>
            <p:spPr>
              <a:xfrm>
                <a:off x="4216400" y="1009650"/>
                <a:ext cx="158750" cy="254000"/>
              </a:xfrm>
              <a:prstGeom prst="rect"/>
            </p:spPr>
          </p:pic>
        </mc:Fallback>
      </mc:AlternateContent>
      <mc:AlternateContent xmlns:mc="http://schemas.openxmlformats.org/markup-compatibility/2006" xmlns:p14="http://schemas.microsoft.com/office/powerpoint/2010/main">
        <mc:Choice Requires="p14">
          <p:contentPart r:id="rId79" p14:bwMode="auto">
            <p14:nvContentPartPr>
              <p14:cNvPr id="42" name="Ink 41"/>
              <p14:cNvContentPartPr/>
              <p14:nvPr/>
            </p14:nvContentPartPr>
            <p14:xfrm>
              <a:off x="4794250" y="996950"/>
              <a:ext cx="228600" cy="133350"/>
            </p14:xfrm>
          </p:contentPart>
        </mc:Choice>
        <mc:Fallback xmlns="">
          <p:pic>
            <p:nvPicPr>
              <p:cNvPr id="42" name="Ink 41"/>
            </p:nvPicPr>
            <p:blipFill>
              <a:blip r:embed="rId80"/>
            </p:blipFill>
            <p:spPr>
              <a:xfrm>
                <a:off x="4794250" y="996950"/>
                <a:ext cx="228600" cy="133350"/>
              </a:xfrm>
              <a:prstGeom prst="rect"/>
            </p:spPr>
          </p:pic>
        </mc:Fallback>
      </mc:AlternateContent>
      <mc:AlternateContent xmlns:mc="http://schemas.openxmlformats.org/markup-compatibility/2006" xmlns:p14="http://schemas.microsoft.com/office/powerpoint/2010/main">
        <mc:Choice Requires="p14">
          <p:contentPart r:id="rId81" p14:bwMode="auto">
            <p14:nvContentPartPr>
              <p14:cNvPr id="43" name="Ink 42"/>
              <p14:cNvContentPartPr/>
              <p14:nvPr/>
            </p14:nvContentPartPr>
            <p14:xfrm>
              <a:off x="4959350" y="1028700"/>
              <a:ext cx="76200" cy="114300"/>
            </p14:xfrm>
          </p:contentPart>
        </mc:Choice>
        <mc:Fallback xmlns="">
          <p:pic>
            <p:nvPicPr>
              <p:cNvPr id="43" name="Ink 42"/>
            </p:nvPicPr>
            <p:blipFill>
              <a:blip r:embed="rId82"/>
            </p:blipFill>
            <p:spPr>
              <a:xfrm>
                <a:off x="4959350" y="1028700"/>
                <a:ext cx="76200" cy="114300"/>
              </a:xfrm>
              <a:prstGeom prst="rect"/>
            </p:spPr>
          </p:pic>
        </mc:Fallback>
      </mc:AlternateContent>
      <mc:AlternateContent xmlns:mc="http://schemas.openxmlformats.org/markup-compatibility/2006" xmlns:p14="http://schemas.microsoft.com/office/powerpoint/2010/main">
        <mc:Choice Requires="p14">
          <p:contentPart r:id="rId83" p14:bwMode="auto">
            <p14:nvContentPartPr>
              <p14:cNvPr id="44" name="Ink 43"/>
              <p14:cNvContentPartPr/>
              <p14:nvPr/>
            </p14:nvContentPartPr>
            <p14:xfrm>
              <a:off x="5219700" y="984250"/>
              <a:ext cx="184150" cy="127000"/>
            </p14:xfrm>
          </p:contentPart>
        </mc:Choice>
        <mc:Fallback xmlns="">
          <p:pic>
            <p:nvPicPr>
              <p:cNvPr id="44" name="Ink 43"/>
            </p:nvPicPr>
            <p:blipFill>
              <a:blip r:embed="rId84"/>
            </p:blipFill>
            <p:spPr>
              <a:xfrm>
                <a:off x="5219700" y="984250"/>
                <a:ext cx="184150" cy="127000"/>
              </a:xfrm>
              <a:prstGeom prst="rect"/>
            </p:spPr>
          </p:pic>
        </mc:Fallback>
      </mc:AlternateContent>
      <mc:AlternateContent xmlns:mc="http://schemas.openxmlformats.org/markup-compatibility/2006" xmlns:p14="http://schemas.microsoft.com/office/powerpoint/2010/main">
        <mc:Choice Requires="p14">
          <p:contentPart r:id="rId85" p14:bwMode="auto">
            <p14:nvContentPartPr>
              <p14:cNvPr id="45" name="Ink 44"/>
              <p14:cNvContentPartPr/>
              <p14:nvPr/>
            </p14:nvContentPartPr>
            <p14:xfrm>
              <a:off x="5384800" y="1085850"/>
              <a:ext cx="82550" cy="133350"/>
            </p14:xfrm>
          </p:contentPart>
        </mc:Choice>
        <mc:Fallback xmlns="">
          <p:pic>
            <p:nvPicPr>
              <p:cNvPr id="45" name="Ink 44"/>
            </p:nvPicPr>
            <p:blipFill>
              <a:blip r:embed="rId86"/>
            </p:blipFill>
            <p:spPr>
              <a:xfrm>
                <a:off x="5384800" y="1085850"/>
                <a:ext cx="82550" cy="133350"/>
              </a:xfrm>
              <a:prstGeom prst="rect"/>
            </p:spPr>
          </p:pic>
        </mc:Fallback>
      </mc:AlternateContent>
      <mc:AlternateContent xmlns:mc="http://schemas.openxmlformats.org/markup-compatibility/2006" xmlns:p14="http://schemas.microsoft.com/office/powerpoint/2010/main">
        <mc:Choice Requires="p14">
          <p:contentPart r:id="rId87" p14:bwMode="auto">
            <p14:nvContentPartPr>
              <p14:cNvPr id="46" name="Ink 45"/>
              <p14:cNvContentPartPr/>
              <p14:nvPr/>
            </p14:nvContentPartPr>
            <p14:xfrm>
              <a:off x="5473700" y="1016000"/>
              <a:ext cx="19050" cy="19050"/>
            </p14:xfrm>
          </p:contentPart>
        </mc:Choice>
        <mc:Fallback xmlns="">
          <p:pic>
            <p:nvPicPr>
              <p:cNvPr id="46" name="Ink 45"/>
            </p:nvPicPr>
            <p:blipFill>
              <a:blip r:embed="rId88"/>
            </p:blipFill>
            <p:spPr>
              <a:xfrm>
                <a:off x="5473700" y="1016000"/>
                <a:ext cx="19050" cy="19050"/>
              </a:xfrm>
              <a:prstGeom prst="rect"/>
            </p:spPr>
          </p:pic>
        </mc:Fallback>
      </mc:AlternateContent>
      <mc:AlternateContent xmlns:mc="http://schemas.openxmlformats.org/markup-compatibility/2006" xmlns:p14="http://schemas.microsoft.com/office/powerpoint/2010/main">
        <mc:Choice Requires="p14">
          <p:contentPart r:id="rId89" p14:bwMode="auto">
            <p14:nvContentPartPr>
              <p14:cNvPr id="47" name="Ink 46"/>
              <p14:cNvContentPartPr/>
              <p14:nvPr/>
            </p14:nvContentPartPr>
            <p14:xfrm>
              <a:off x="5543550" y="1079500"/>
              <a:ext cx="44450" cy="76200"/>
            </p14:xfrm>
          </p:contentPart>
        </mc:Choice>
        <mc:Fallback xmlns="">
          <p:pic>
            <p:nvPicPr>
              <p:cNvPr id="47" name="Ink 46"/>
            </p:nvPicPr>
            <p:blipFill>
              <a:blip r:embed="rId90"/>
            </p:blipFill>
            <p:spPr>
              <a:xfrm>
                <a:off x="5543550" y="1079500"/>
                <a:ext cx="44450" cy="76200"/>
              </a:xfrm>
              <a:prstGeom prst="rect"/>
            </p:spPr>
          </p:pic>
        </mc:Fallback>
      </mc:AlternateContent>
      <mc:AlternateContent xmlns:mc="http://schemas.openxmlformats.org/markup-compatibility/2006" xmlns:p14="http://schemas.microsoft.com/office/powerpoint/2010/main">
        <mc:Choice Requires="p14">
          <p:contentPart r:id="rId91" p14:bwMode="auto">
            <p14:nvContentPartPr>
              <p14:cNvPr id="48" name="Ink 47"/>
              <p14:cNvContentPartPr/>
              <p14:nvPr/>
            </p14:nvContentPartPr>
            <p14:xfrm>
              <a:off x="5568950" y="977900"/>
              <a:ext cx="19050" cy="25400"/>
            </p14:xfrm>
          </p:contentPart>
        </mc:Choice>
        <mc:Fallback xmlns="">
          <p:pic>
            <p:nvPicPr>
              <p:cNvPr id="48" name="Ink 47"/>
            </p:nvPicPr>
            <p:blipFill>
              <a:blip r:embed="rId92"/>
            </p:blipFill>
            <p:spPr>
              <a:xfrm>
                <a:off x="5568950" y="977900"/>
                <a:ext cx="19050" cy="25400"/>
              </a:xfrm>
              <a:prstGeom prst="rect"/>
            </p:spPr>
          </p:pic>
        </mc:Fallback>
      </mc:AlternateContent>
      <mc:AlternateContent xmlns:mc="http://schemas.openxmlformats.org/markup-compatibility/2006" xmlns:p14="http://schemas.microsoft.com/office/powerpoint/2010/main">
        <mc:Choice Requires="p14">
          <p:contentPart r:id="rId93" p14:bwMode="auto">
            <p14:nvContentPartPr>
              <p14:cNvPr id="49" name="Ink 48"/>
              <p14:cNvContentPartPr/>
              <p14:nvPr/>
            </p14:nvContentPartPr>
            <p14:xfrm>
              <a:off x="5810250" y="1028700"/>
              <a:ext cx="171450" cy="6350"/>
            </p14:xfrm>
          </p:contentPart>
        </mc:Choice>
        <mc:Fallback xmlns="">
          <p:pic>
            <p:nvPicPr>
              <p:cNvPr id="49" name="Ink 48"/>
            </p:nvPicPr>
            <p:blipFill>
              <a:blip r:embed="rId94"/>
            </p:blipFill>
            <p:spPr>
              <a:xfrm>
                <a:off x="5810250" y="1028700"/>
                <a:ext cx="171450" cy="6350"/>
              </a:xfrm>
              <a:prstGeom prst="rect"/>
            </p:spPr>
          </p:pic>
        </mc:Fallback>
      </mc:AlternateContent>
      <mc:AlternateContent xmlns:mc="http://schemas.openxmlformats.org/markup-compatibility/2006" xmlns:p14="http://schemas.microsoft.com/office/powerpoint/2010/main">
        <mc:Choice Requires="p14">
          <p:contentPart r:id="rId95" p14:bwMode="auto">
            <p14:nvContentPartPr>
              <p14:cNvPr id="50" name="Ink 49"/>
              <p14:cNvContentPartPr/>
              <p14:nvPr/>
            </p14:nvContentPartPr>
            <p14:xfrm>
              <a:off x="5772150" y="1092200"/>
              <a:ext cx="209550" cy="6350"/>
            </p14:xfrm>
          </p:contentPart>
        </mc:Choice>
        <mc:Fallback xmlns="">
          <p:pic>
            <p:nvPicPr>
              <p:cNvPr id="50" name="Ink 49"/>
            </p:nvPicPr>
            <p:blipFill>
              <a:blip r:embed="rId96"/>
            </p:blipFill>
            <p:spPr>
              <a:xfrm>
                <a:off x="5772150" y="1092200"/>
                <a:ext cx="209550" cy="6350"/>
              </a:xfrm>
              <a:prstGeom prst="rect"/>
            </p:spPr>
          </p:pic>
        </mc:Fallback>
      </mc:AlternateContent>
      <mc:AlternateContent xmlns:mc="http://schemas.openxmlformats.org/markup-compatibility/2006" xmlns:p14="http://schemas.microsoft.com/office/powerpoint/2010/main">
        <mc:Choice Requires="p14">
          <p:contentPart r:id="rId97" p14:bwMode="auto">
            <p14:nvContentPartPr>
              <p14:cNvPr id="51" name="Ink 50"/>
              <p14:cNvContentPartPr/>
              <p14:nvPr/>
            </p14:nvContentPartPr>
            <p14:xfrm>
              <a:off x="6115050" y="1060450"/>
              <a:ext cx="177800" cy="6350"/>
            </p14:xfrm>
          </p:contentPart>
        </mc:Choice>
        <mc:Fallback xmlns="">
          <p:pic>
            <p:nvPicPr>
              <p:cNvPr id="51" name="Ink 50"/>
            </p:nvPicPr>
            <p:blipFill>
              <a:blip r:embed="rId98"/>
            </p:blipFill>
            <p:spPr>
              <a:xfrm>
                <a:off x="6115050" y="1060450"/>
                <a:ext cx="177800" cy="6350"/>
              </a:xfrm>
              <a:prstGeom prst="rect"/>
            </p:spPr>
          </p:pic>
        </mc:Fallback>
      </mc:AlternateContent>
      <mc:AlternateContent xmlns:mc="http://schemas.openxmlformats.org/markup-compatibility/2006" xmlns:p14="http://schemas.microsoft.com/office/powerpoint/2010/main">
        <mc:Choice Requires="p14">
          <p:contentPart r:id="rId99" p14:bwMode="auto">
            <p14:nvContentPartPr>
              <p14:cNvPr id="52" name="Ink 51"/>
              <p14:cNvContentPartPr/>
              <p14:nvPr/>
            </p14:nvContentPartPr>
            <p14:xfrm>
              <a:off x="6489700" y="996950"/>
              <a:ext cx="196850" cy="349250"/>
            </p14:xfrm>
          </p:contentPart>
        </mc:Choice>
        <mc:Fallback xmlns="">
          <p:pic>
            <p:nvPicPr>
              <p:cNvPr id="52" name="Ink 51"/>
            </p:nvPicPr>
            <p:blipFill>
              <a:blip r:embed="rId100"/>
            </p:blipFill>
            <p:spPr>
              <a:xfrm>
                <a:off x="6489700" y="996950"/>
                <a:ext cx="196850" cy="349250"/>
              </a:xfrm>
              <a:prstGeom prst="rect"/>
            </p:spPr>
          </p:pic>
        </mc:Fallback>
      </mc:AlternateContent>
      <mc:AlternateContent xmlns:mc="http://schemas.openxmlformats.org/markup-compatibility/2006" xmlns:p14="http://schemas.microsoft.com/office/powerpoint/2010/main">
        <mc:Choice Requires="p14">
          <p:contentPart r:id="rId101" p14:bwMode="auto">
            <p14:nvContentPartPr>
              <p14:cNvPr id="53" name="Ink 52"/>
              <p14:cNvContentPartPr/>
              <p14:nvPr/>
            </p14:nvContentPartPr>
            <p14:xfrm>
              <a:off x="6934200" y="863600"/>
              <a:ext cx="152400" cy="215900"/>
            </p14:xfrm>
          </p:contentPart>
        </mc:Choice>
        <mc:Fallback xmlns="">
          <p:pic>
            <p:nvPicPr>
              <p:cNvPr id="53" name="Ink 52"/>
            </p:nvPicPr>
            <p:blipFill>
              <a:blip r:embed="rId102"/>
            </p:blipFill>
            <p:spPr>
              <a:xfrm>
                <a:off x="6934200" y="863600"/>
                <a:ext cx="152400" cy="215900"/>
              </a:xfrm>
              <a:prstGeom prst="rect"/>
            </p:spPr>
          </p:pic>
        </mc:Fallback>
      </mc:AlternateContent>
      <mc:AlternateContent xmlns:mc="http://schemas.openxmlformats.org/markup-compatibility/2006" xmlns:p14="http://schemas.microsoft.com/office/powerpoint/2010/main">
        <mc:Choice Requires="p14">
          <p:contentPart r:id="rId103" p14:bwMode="auto">
            <p14:nvContentPartPr>
              <p14:cNvPr id="54" name="Ink 53"/>
              <p14:cNvContentPartPr/>
              <p14:nvPr/>
            </p14:nvContentPartPr>
            <p14:xfrm>
              <a:off x="7194550" y="889000"/>
              <a:ext cx="107950" cy="158750"/>
            </p14:xfrm>
          </p:contentPart>
        </mc:Choice>
        <mc:Fallback xmlns="">
          <p:pic>
            <p:nvPicPr>
              <p:cNvPr id="54" name="Ink 53"/>
            </p:nvPicPr>
            <p:blipFill>
              <a:blip r:embed="rId104"/>
            </p:blipFill>
            <p:spPr>
              <a:xfrm>
                <a:off x="7194550" y="889000"/>
                <a:ext cx="107950" cy="158750"/>
              </a:xfrm>
              <a:prstGeom prst="rect"/>
            </p:spPr>
          </p:pic>
        </mc:Fallback>
      </mc:AlternateContent>
      <mc:AlternateContent xmlns:mc="http://schemas.openxmlformats.org/markup-compatibility/2006" xmlns:p14="http://schemas.microsoft.com/office/powerpoint/2010/main">
        <mc:Choice Requires="p14">
          <p:contentPart r:id="rId105" p14:bwMode="auto">
            <p14:nvContentPartPr>
              <p14:cNvPr id="55" name="Ink 54"/>
              <p14:cNvContentPartPr/>
              <p14:nvPr/>
            </p14:nvContentPartPr>
            <p14:xfrm>
              <a:off x="7232650" y="946150"/>
              <a:ext cx="76200" cy="31750"/>
            </p14:xfrm>
          </p:contentPart>
        </mc:Choice>
        <mc:Fallback xmlns="">
          <p:pic>
            <p:nvPicPr>
              <p:cNvPr id="55" name="Ink 54"/>
            </p:nvPicPr>
            <p:blipFill>
              <a:blip r:embed="rId106"/>
            </p:blipFill>
            <p:spPr>
              <a:xfrm>
                <a:off x="7232650" y="946150"/>
                <a:ext cx="76200" cy="31750"/>
              </a:xfrm>
              <a:prstGeom prst="rect"/>
            </p:spPr>
          </p:pic>
        </mc:Fallback>
      </mc:AlternateContent>
      <mc:AlternateContent xmlns:mc="http://schemas.openxmlformats.org/markup-compatibility/2006" xmlns:p14="http://schemas.microsoft.com/office/powerpoint/2010/main">
        <mc:Choice Requires="p14">
          <p:contentPart r:id="rId107" p14:bwMode="auto">
            <p14:nvContentPartPr>
              <p14:cNvPr id="56" name="Ink 55"/>
              <p14:cNvContentPartPr/>
              <p14:nvPr/>
            </p14:nvContentPartPr>
            <p14:xfrm>
              <a:off x="7264400" y="857250"/>
              <a:ext cx="95250" cy="25400"/>
            </p14:xfrm>
          </p:contentPart>
        </mc:Choice>
        <mc:Fallback xmlns="">
          <p:pic>
            <p:nvPicPr>
              <p:cNvPr id="56" name="Ink 55"/>
            </p:nvPicPr>
            <p:blipFill>
              <a:blip r:embed="rId108"/>
            </p:blipFill>
            <p:spPr>
              <a:xfrm>
                <a:off x="7264400" y="857250"/>
                <a:ext cx="95250" cy="25400"/>
              </a:xfrm>
              <a:prstGeom prst="rect"/>
            </p:spPr>
          </p:pic>
        </mc:Fallback>
      </mc:AlternateContent>
      <mc:AlternateContent xmlns:mc="http://schemas.openxmlformats.org/markup-compatibility/2006" xmlns:p14="http://schemas.microsoft.com/office/powerpoint/2010/main">
        <mc:Choice Requires="p14">
          <p:contentPart r:id="rId109" p14:bwMode="auto">
            <p14:nvContentPartPr>
              <p14:cNvPr id="57" name="Ink 56"/>
              <p14:cNvContentPartPr/>
              <p14:nvPr/>
            </p14:nvContentPartPr>
            <p14:xfrm>
              <a:off x="6832600" y="1162050"/>
              <a:ext cx="787400" cy="19050"/>
            </p14:xfrm>
          </p:contentPart>
        </mc:Choice>
        <mc:Fallback xmlns="">
          <p:pic>
            <p:nvPicPr>
              <p:cNvPr id="57" name="Ink 56"/>
            </p:nvPicPr>
            <p:blipFill>
              <a:blip r:embed="rId110"/>
            </p:blipFill>
            <p:spPr>
              <a:xfrm>
                <a:off x="6832600" y="1162050"/>
                <a:ext cx="787400" cy="19050"/>
              </a:xfrm>
              <a:prstGeom prst="rect"/>
            </p:spPr>
          </p:pic>
        </mc:Fallback>
      </mc:AlternateContent>
      <mc:AlternateContent xmlns:mc="http://schemas.openxmlformats.org/markup-compatibility/2006" xmlns:p14="http://schemas.microsoft.com/office/powerpoint/2010/main">
        <mc:Choice Requires="p14">
          <p:contentPart r:id="rId111" p14:bwMode="auto">
            <p14:nvContentPartPr>
              <p14:cNvPr id="58" name="Ink 57"/>
              <p14:cNvContentPartPr/>
              <p14:nvPr/>
            </p14:nvContentPartPr>
            <p14:xfrm>
              <a:off x="6934200" y="1276350"/>
              <a:ext cx="203200" cy="215900"/>
            </p14:xfrm>
          </p:contentPart>
        </mc:Choice>
        <mc:Fallback xmlns="">
          <p:pic>
            <p:nvPicPr>
              <p:cNvPr id="58" name="Ink 57"/>
            </p:nvPicPr>
            <p:blipFill>
              <a:blip r:embed="rId112"/>
            </p:blipFill>
            <p:spPr>
              <a:xfrm>
                <a:off x="6934200" y="1276350"/>
                <a:ext cx="203200" cy="215900"/>
              </a:xfrm>
              <a:prstGeom prst="rect"/>
            </p:spPr>
          </p:pic>
        </mc:Fallback>
      </mc:AlternateContent>
      <mc:AlternateContent xmlns:mc="http://schemas.openxmlformats.org/markup-compatibility/2006" xmlns:p14="http://schemas.microsoft.com/office/powerpoint/2010/main">
        <mc:Choice Requires="p14">
          <p:contentPart r:id="rId113" p14:bwMode="auto">
            <p14:nvContentPartPr>
              <p14:cNvPr id="59" name="Ink 58"/>
              <p14:cNvContentPartPr/>
              <p14:nvPr/>
            </p14:nvContentPartPr>
            <p14:xfrm>
              <a:off x="7226300" y="1339850"/>
              <a:ext cx="203200" cy="127000"/>
            </p14:xfrm>
          </p:contentPart>
        </mc:Choice>
        <mc:Fallback xmlns="">
          <p:pic>
            <p:nvPicPr>
              <p:cNvPr id="59" name="Ink 58"/>
            </p:nvPicPr>
            <p:blipFill>
              <a:blip r:embed="rId114"/>
            </p:blipFill>
            <p:spPr>
              <a:xfrm>
                <a:off x="7226300" y="1339850"/>
                <a:ext cx="203200" cy="127000"/>
              </a:xfrm>
              <a:prstGeom prst="rect"/>
            </p:spPr>
          </p:pic>
        </mc:Fallback>
      </mc:AlternateContent>
      <mc:AlternateContent xmlns:mc="http://schemas.openxmlformats.org/markup-compatibility/2006" xmlns:p14="http://schemas.microsoft.com/office/powerpoint/2010/main">
        <mc:Choice Requires="p14">
          <p:contentPart r:id="rId115" p14:bwMode="auto">
            <p14:nvContentPartPr>
              <p14:cNvPr id="60" name="Ink 59"/>
              <p14:cNvContentPartPr/>
              <p14:nvPr/>
            </p14:nvContentPartPr>
            <p14:xfrm>
              <a:off x="7410450" y="1460500"/>
              <a:ext cx="101600" cy="127000"/>
            </p14:xfrm>
          </p:contentPart>
        </mc:Choice>
        <mc:Fallback xmlns="">
          <p:pic>
            <p:nvPicPr>
              <p:cNvPr id="60" name="Ink 59"/>
            </p:nvPicPr>
            <p:blipFill>
              <a:blip r:embed="rId116"/>
            </p:blipFill>
            <p:spPr>
              <a:xfrm>
                <a:off x="7410450" y="1460500"/>
                <a:ext cx="101600" cy="127000"/>
              </a:xfrm>
              <a:prstGeom prst="rect"/>
            </p:spPr>
          </p:pic>
        </mc:Fallback>
      </mc:AlternateContent>
      <mc:AlternateContent xmlns:mc="http://schemas.openxmlformats.org/markup-compatibility/2006" xmlns:p14="http://schemas.microsoft.com/office/powerpoint/2010/main">
        <mc:Choice Requires="p14">
          <p:contentPart r:id="rId117" p14:bwMode="auto">
            <p14:nvContentPartPr>
              <p14:cNvPr id="61" name="Ink 60"/>
              <p14:cNvContentPartPr/>
              <p14:nvPr/>
            </p14:nvContentPartPr>
            <p14:xfrm>
              <a:off x="7524750" y="1371600"/>
              <a:ext cx="12700" cy="25400"/>
            </p14:xfrm>
          </p:contentPart>
        </mc:Choice>
        <mc:Fallback xmlns="">
          <p:pic>
            <p:nvPicPr>
              <p:cNvPr id="61" name="Ink 60"/>
            </p:nvPicPr>
            <p:blipFill>
              <a:blip r:embed="rId118"/>
            </p:blipFill>
            <p:spPr>
              <a:xfrm>
                <a:off x="7524750" y="1371600"/>
                <a:ext cx="12700" cy="25400"/>
              </a:xfrm>
              <a:prstGeom prst="rect"/>
            </p:spPr>
          </p:pic>
        </mc:Fallback>
      </mc:AlternateContent>
      <mc:AlternateContent xmlns:mc="http://schemas.openxmlformats.org/markup-compatibility/2006" xmlns:p14="http://schemas.microsoft.com/office/powerpoint/2010/main">
        <mc:Choice Requires="p14">
          <p:contentPart r:id="rId119" p14:bwMode="auto">
            <p14:nvContentPartPr>
              <p14:cNvPr id="62" name="Ink 61"/>
              <p14:cNvContentPartPr/>
              <p14:nvPr/>
            </p14:nvContentPartPr>
            <p14:xfrm>
              <a:off x="7594600" y="1460500"/>
              <a:ext cx="57150" cy="82550"/>
            </p14:xfrm>
          </p:contentPart>
        </mc:Choice>
        <mc:Fallback xmlns="">
          <p:pic>
            <p:nvPicPr>
              <p:cNvPr id="62" name="Ink 61"/>
            </p:nvPicPr>
            <p:blipFill>
              <a:blip r:embed="rId120"/>
            </p:blipFill>
            <p:spPr>
              <a:xfrm>
                <a:off x="7594600" y="1460500"/>
                <a:ext cx="57150" cy="82550"/>
              </a:xfrm>
              <a:prstGeom prst="rect"/>
            </p:spPr>
          </p:pic>
        </mc:Fallback>
      </mc:AlternateContent>
      <mc:AlternateContent xmlns:mc="http://schemas.openxmlformats.org/markup-compatibility/2006" xmlns:p14="http://schemas.microsoft.com/office/powerpoint/2010/main">
        <mc:Choice Requires="p14">
          <p:contentPart r:id="rId121" p14:bwMode="auto">
            <p14:nvContentPartPr>
              <p14:cNvPr id="63" name="Ink 62"/>
              <p14:cNvContentPartPr/>
              <p14:nvPr/>
            </p14:nvContentPartPr>
            <p14:xfrm>
              <a:off x="7607300" y="1365250"/>
              <a:ext cx="25400" cy="12700"/>
            </p14:xfrm>
          </p:contentPart>
        </mc:Choice>
        <mc:Fallback xmlns="">
          <p:pic>
            <p:nvPicPr>
              <p:cNvPr id="63" name="Ink 62"/>
            </p:nvPicPr>
            <p:blipFill>
              <a:blip r:embed="rId122"/>
            </p:blipFill>
            <p:spPr>
              <a:xfrm>
                <a:off x="7607300" y="1365250"/>
                <a:ext cx="25400" cy="12700"/>
              </a:xfrm>
              <a:prstGeom prst="rect"/>
            </p:spPr>
          </p:pic>
        </mc:Fallback>
      </mc:AlternateContent>
      <mc:AlternateContent xmlns:mc="http://schemas.openxmlformats.org/markup-compatibility/2006" xmlns:p14="http://schemas.microsoft.com/office/powerpoint/2010/main">
        <mc:Choice Requires="p14">
          <p:contentPart r:id="rId123" p14:bwMode="auto">
            <p14:nvContentPartPr>
              <p14:cNvPr id="64" name="Ink 63"/>
              <p14:cNvContentPartPr/>
              <p14:nvPr/>
            </p14:nvContentPartPr>
            <p14:xfrm>
              <a:off x="717550" y="2235200"/>
              <a:ext cx="158750" cy="228600"/>
            </p14:xfrm>
          </p:contentPart>
        </mc:Choice>
        <mc:Fallback xmlns="">
          <p:pic>
            <p:nvPicPr>
              <p:cNvPr id="64" name="Ink 63"/>
            </p:nvPicPr>
            <p:blipFill>
              <a:blip r:embed="rId124"/>
            </p:blipFill>
            <p:spPr>
              <a:xfrm>
                <a:off x="717550" y="2235200"/>
                <a:ext cx="158750" cy="228600"/>
              </a:xfrm>
              <a:prstGeom prst="rect"/>
            </p:spPr>
          </p:pic>
        </mc:Fallback>
      </mc:AlternateContent>
      <mc:AlternateContent xmlns:mc="http://schemas.openxmlformats.org/markup-compatibility/2006" xmlns:p14="http://schemas.microsoft.com/office/powerpoint/2010/main">
        <mc:Choice Requires="p14">
          <p:contentPart r:id="rId125" p14:bwMode="auto">
            <p14:nvContentPartPr>
              <p14:cNvPr id="65" name="Ink 64"/>
              <p14:cNvContentPartPr/>
              <p14:nvPr/>
            </p14:nvContentPartPr>
            <p14:xfrm>
              <a:off x="984250" y="2273300"/>
              <a:ext cx="101600" cy="177800"/>
            </p14:xfrm>
          </p:contentPart>
        </mc:Choice>
        <mc:Fallback xmlns="">
          <p:pic>
            <p:nvPicPr>
              <p:cNvPr id="65" name="Ink 64"/>
            </p:nvPicPr>
            <p:blipFill>
              <a:blip r:embed="rId126"/>
            </p:blipFill>
            <p:spPr>
              <a:xfrm>
                <a:off x="984250" y="2273300"/>
                <a:ext cx="101600" cy="177800"/>
              </a:xfrm>
              <a:prstGeom prst="rect"/>
            </p:spPr>
          </p:pic>
        </mc:Fallback>
      </mc:AlternateContent>
      <mc:AlternateContent xmlns:mc="http://schemas.openxmlformats.org/markup-compatibility/2006" xmlns:p14="http://schemas.microsoft.com/office/powerpoint/2010/main">
        <mc:Choice Requires="p14">
          <p:contentPart r:id="rId127" p14:bwMode="auto">
            <p14:nvContentPartPr>
              <p14:cNvPr id="66" name="Ink 65"/>
              <p14:cNvContentPartPr/>
              <p14:nvPr/>
            </p14:nvContentPartPr>
            <p14:xfrm>
              <a:off x="1009650" y="2305050"/>
              <a:ext cx="76200" cy="57150"/>
            </p14:xfrm>
          </p:contentPart>
        </mc:Choice>
        <mc:Fallback xmlns="">
          <p:pic>
            <p:nvPicPr>
              <p:cNvPr id="66" name="Ink 65"/>
            </p:nvPicPr>
            <p:blipFill>
              <a:blip r:embed="rId128"/>
            </p:blipFill>
            <p:spPr>
              <a:xfrm>
                <a:off x="1009650" y="2305050"/>
                <a:ext cx="76200" cy="57150"/>
              </a:xfrm>
              <a:prstGeom prst="rect"/>
            </p:spPr>
          </p:pic>
        </mc:Fallback>
      </mc:AlternateContent>
      <mc:AlternateContent xmlns:mc="http://schemas.openxmlformats.org/markup-compatibility/2006" xmlns:p14="http://schemas.microsoft.com/office/powerpoint/2010/main">
        <mc:Choice Requires="p14">
          <p:contentPart r:id="rId129" p14:bwMode="auto">
            <p14:nvContentPartPr>
              <p14:cNvPr id="67" name="Ink 66"/>
              <p14:cNvContentPartPr/>
              <p14:nvPr/>
            </p14:nvContentPartPr>
            <p14:xfrm>
              <a:off x="996950" y="2209800"/>
              <a:ext cx="127000" cy="50800"/>
            </p14:xfrm>
          </p:contentPart>
        </mc:Choice>
        <mc:Fallback xmlns="">
          <p:pic>
            <p:nvPicPr>
              <p:cNvPr id="67" name="Ink 66"/>
            </p:nvPicPr>
            <p:blipFill>
              <a:blip r:embed="rId130"/>
            </p:blipFill>
            <p:spPr>
              <a:xfrm>
                <a:off x="996950" y="2209800"/>
                <a:ext cx="127000" cy="50800"/>
              </a:xfrm>
              <a:prstGeom prst="rect"/>
            </p:spPr>
          </p:pic>
        </mc:Fallback>
      </mc:AlternateContent>
      <mc:AlternateContent xmlns:mc="http://schemas.openxmlformats.org/markup-compatibility/2006" xmlns:p14="http://schemas.microsoft.com/office/powerpoint/2010/main">
        <mc:Choice Requires="p14">
          <p:contentPart r:id="rId131" p14:bwMode="auto">
            <p14:nvContentPartPr>
              <p14:cNvPr id="68" name="Ink 67"/>
              <p14:cNvContentPartPr/>
              <p14:nvPr/>
            </p14:nvContentPartPr>
            <p14:xfrm>
              <a:off x="590550" y="2540000"/>
              <a:ext cx="730250" cy="63500"/>
            </p14:xfrm>
          </p:contentPart>
        </mc:Choice>
        <mc:Fallback xmlns="">
          <p:pic>
            <p:nvPicPr>
              <p:cNvPr id="68" name="Ink 67"/>
            </p:nvPicPr>
            <p:blipFill>
              <a:blip r:embed="rId132"/>
            </p:blipFill>
            <p:spPr>
              <a:xfrm>
                <a:off x="590550" y="2540000"/>
                <a:ext cx="730250" cy="63500"/>
              </a:xfrm>
              <a:prstGeom prst="rect"/>
            </p:spPr>
          </p:pic>
        </mc:Fallback>
      </mc:AlternateContent>
      <mc:AlternateContent xmlns:mc="http://schemas.openxmlformats.org/markup-compatibility/2006" xmlns:p14="http://schemas.microsoft.com/office/powerpoint/2010/main">
        <mc:Choice Requires="p14">
          <p:contentPart r:id="rId133" p14:bwMode="auto">
            <p14:nvContentPartPr>
              <p14:cNvPr id="69" name="Ink 68"/>
              <p14:cNvContentPartPr/>
              <p14:nvPr/>
            </p14:nvContentPartPr>
            <p14:xfrm>
              <a:off x="615950" y="2743200"/>
              <a:ext cx="196850" cy="203200"/>
            </p14:xfrm>
          </p:contentPart>
        </mc:Choice>
        <mc:Fallback xmlns="">
          <p:pic>
            <p:nvPicPr>
              <p:cNvPr id="69" name="Ink 68"/>
            </p:nvPicPr>
            <p:blipFill>
              <a:blip r:embed="rId134"/>
            </p:blipFill>
            <p:spPr>
              <a:xfrm>
                <a:off x="615950" y="2743200"/>
                <a:ext cx="196850" cy="203200"/>
              </a:xfrm>
              <a:prstGeom prst="rect"/>
            </p:spPr>
          </p:pic>
        </mc:Fallback>
      </mc:AlternateContent>
      <mc:AlternateContent xmlns:mc="http://schemas.openxmlformats.org/markup-compatibility/2006" xmlns:p14="http://schemas.microsoft.com/office/powerpoint/2010/main">
        <mc:Choice Requires="p14">
          <p:contentPart r:id="rId135" p14:bwMode="auto">
            <p14:nvContentPartPr>
              <p14:cNvPr id="70" name="Ink 69"/>
              <p14:cNvContentPartPr/>
              <p14:nvPr/>
            </p14:nvContentPartPr>
            <p14:xfrm>
              <a:off x="908050" y="2768600"/>
              <a:ext cx="196850" cy="158750"/>
            </p14:xfrm>
          </p:contentPart>
        </mc:Choice>
        <mc:Fallback xmlns="">
          <p:pic>
            <p:nvPicPr>
              <p:cNvPr id="70" name="Ink 69"/>
            </p:nvPicPr>
            <p:blipFill>
              <a:blip r:embed="rId136"/>
            </p:blipFill>
            <p:spPr>
              <a:xfrm>
                <a:off x="908050" y="2768600"/>
                <a:ext cx="196850" cy="158750"/>
              </a:xfrm>
              <a:prstGeom prst="rect"/>
            </p:spPr>
          </p:pic>
        </mc:Fallback>
      </mc:AlternateContent>
      <mc:AlternateContent xmlns:mc="http://schemas.openxmlformats.org/markup-compatibility/2006" xmlns:p14="http://schemas.microsoft.com/office/powerpoint/2010/main">
        <mc:Choice Requires="p14">
          <p:contentPart r:id="rId137" p14:bwMode="auto">
            <p14:nvContentPartPr>
              <p14:cNvPr id="71" name="Ink 70"/>
              <p14:cNvContentPartPr/>
              <p14:nvPr/>
            </p14:nvContentPartPr>
            <p14:xfrm>
              <a:off x="1079500" y="2863850"/>
              <a:ext cx="107950" cy="222250"/>
            </p14:xfrm>
          </p:contentPart>
        </mc:Choice>
        <mc:Fallback xmlns="">
          <p:pic>
            <p:nvPicPr>
              <p:cNvPr id="71" name="Ink 70"/>
            </p:nvPicPr>
            <p:blipFill>
              <a:blip r:embed="rId138"/>
            </p:blipFill>
            <p:spPr>
              <a:xfrm>
                <a:off x="1079500" y="2863850"/>
                <a:ext cx="107950" cy="222250"/>
              </a:xfrm>
              <a:prstGeom prst="rect"/>
            </p:spPr>
          </p:pic>
        </mc:Fallback>
      </mc:AlternateContent>
      <mc:AlternateContent xmlns:mc="http://schemas.openxmlformats.org/markup-compatibility/2006" xmlns:p14="http://schemas.microsoft.com/office/powerpoint/2010/main">
        <mc:Choice Requires="p14">
          <p:contentPart r:id="rId139" p14:bwMode="auto">
            <p14:nvContentPartPr>
              <p14:cNvPr id="72" name="Ink 71"/>
              <p14:cNvContentPartPr/>
              <p14:nvPr/>
            </p14:nvContentPartPr>
            <p14:xfrm>
              <a:off x="1168400" y="2832100"/>
              <a:ext cx="12700" cy="6350"/>
            </p14:xfrm>
          </p:contentPart>
        </mc:Choice>
        <mc:Fallback xmlns="">
          <p:pic>
            <p:nvPicPr>
              <p:cNvPr id="72" name="Ink 71"/>
            </p:nvPicPr>
            <p:blipFill>
              <a:blip r:embed="rId140"/>
            </p:blipFill>
            <p:spPr>
              <a:xfrm>
                <a:off x="1168400" y="2832100"/>
                <a:ext cx="12700" cy="6350"/>
              </a:xfrm>
              <a:prstGeom prst="rect"/>
            </p:spPr>
          </p:pic>
        </mc:Fallback>
      </mc:AlternateContent>
      <mc:AlternateContent xmlns:mc="http://schemas.openxmlformats.org/markup-compatibility/2006" xmlns:p14="http://schemas.microsoft.com/office/powerpoint/2010/main">
        <mc:Choice Requires="p14">
          <p:contentPart r:id="rId141" p14:bwMode="auto">
            <p14:nvContentPartPr>
              <p14:cNvPr id="73" name="Ink 72"/>
              <p14:cNvContentPartPr/>
              <p14:nvPr/>
            </p14:nvContentPartPr>
            <p14:xfrm>
              <a:off x="1276350" y="2851150"/>
              <a:ext cx="76200" cy="127000"/>
            </p14:xfrm>
          </p:contentPart>
        </mc:Choice>
        <mc:Fallback xmlns="">
          <p:pic>
            <p:nvPicPr>
              <p:cNvPr id="73" name="Ink 72"/>
            </p:nvPicPr>
            <p:blipFill>
              <a:blip r:embed="rId142"/>
            </p:blipFill>
            <p:spPr>
              <a:xfrm>
                <a:off x="1276350" y="2851150"/>
                <a:ext cx="76200" cy="127000"/>
              </a:xfrm>
              <a:prstGeom prst="rect"/>
            </p:spPr>
          </p:pic>
        </mc:Fallback>
      </mc:AlternateContent>
      <mc:AlternateContent xmlns:mc="http://schemas.openxmlformats.org/markup-compatibility/2006" xmlns:p14="http://schemas.microsoft.com/office/powerpoint/2010/main">
        <mc:Choice Requires="p14">
          <p:contentPart r:id="rId143" p14:bwMode="auto">
            <p14:nvContentPartPr>
              <p14:cNvPr id="74" name="Ink 73"/>
              <p14:cNvContentPartPr/>
              <p14:nvPr/>
            </p14:nvContentPartPr>
            <p14:xfrm>
              <a:off x="1301750" y="2781300"/>
              <a:ext cx="12700" cy="12700"/>
            </p14:xfrm>
          </p:contentPart>
        </mc:Choice>
        <mc:Fallback xmlns="">
          <p:pic>
            <p:nvPicPr>
              <p:cNvPr id="74" name="Ink 73"/>
            </p:nvPicPr>
            <p:blipFill>
              <a:blip r:embed="rId144"/>
            </p:blipFill>
            <p:spPr>
              <a:xfrm>
                <a:off x="1301750" y="2781300"/>
                <a:ext cx="12700" cy="12700"/>
              </a:xfrm>
              <a:prstGeom prst="rect"/>
            </p:spPr>
          </p:pic>
        </mc:Fallback>
      </mc:AlternateContent>
      <mc:AlternateContent xmlns:mc="http://schemas.openxmlformats.org/markup-compatibility/2006" xmlns:p14="http://schemas.microsoft.com/office/powerpoint/2010/main">
        <mc:Choice Requires="p14">
          <p:contentPart r:id="rId145" p14:bwMode="auto">
            <p14:nvContentPartPr>
              <p14:cNvPr id="75" name="Ink 74"/>
              <p14:cNvContentPartPr/>
              <p14:nvPr/>
            </p14:nvContentPartPr>
            <p14:xfrm>
              <a:off x="1511300" y="2514600"/>
              <a:ext cx="127000" cy="19050"/>
            </p14:xfrm>
          </p:contentPart>
        </mc:Choice>
        <mc:Fallback xmlns="">
          <p:pic>
            <p:nvPicPr>
              <p:cNvPr id="75" name="Ink 74"/>
            </p:nvPicPr>
            <p:blipFill>
              <a:blip r:embed="rId146"/>
            </p:blipFill>
            <p:spPr>
              <a:xfrm>
                <a:off x="1511300" y="2514600"/>
                <a:ext cx="127000" cy="19050"/>
              </a:xfrm>
              <a:prstGeom prst="rect"/>
            </p:spPr>
          </p:pic>
        </mc:Fallback>
      </mc:AlternateContent>
      <mc:AlternateContent xmlns:mc="http://schemas.openxmlformats.org/markup-compatibility/2006" xmlns:p14="http://schemas.microsoft.com/office/powerpoint/2010/main">
        <mc:Choice Requires="p14">
          <p:contentPart r:id="rId147" p14:bwMode="auto">
            <p14:nvContentPartPr>
              <p14:cNvPr id="76" name="Ink 75"/>
              <p14:cNvContentPartPr/>
              <p14:nvPr/>
            </p14:nvContentPartPr>
            <p14:xfrm>
              <a:off x="1530350" y="2590800"/>
              <a:ext cx="139700" cy="12700"/>
            </p14:xfrm>
          </p:contentPart>
        </mc:Choice>
        <mc:Fallback xmlns="">
          <p:pic>
            <p:nvPicPr>
              <p:cNvPr id="76" name="Ink 75"/>
            </p:nvPicPr>
            <p:blipFill>
              <a:blip r:embed="rId148"/>
            </p:blipFill>
            <p:spPr>
              <a:xfrm>
                <a:off x="1530350" y="2590800"/>
                <a:ext cx="139700" cy="12700"/>
              </a:xfrm>
              <a:prstGeom prst="rect"/>
            </p:spPr>
          </p:pic>
        </mc:Fallback>
      </mc:AlternateContent>
      <mc:AlternateContent xmlns:mc="http://schemas.openxmlformats.org/markup-compatibility/2006" xmlns:p14="http://schemas.microsoft.com/office/powerpoint/2010/main">
        <mc:Choice Requires="p14">
          <p:contentPart r:id="rId149" p14:bwMode="auto">
            <p14:nvContentPartPr>
              <p14:cNvPr id="77" name="Ink 76"/>
              <p14:cNvContentPartPr/>
              <p14:nvPr/>
            </p14:nvContentPartPr>
            <p14:xfrm>
              <a:off x="2082800" y="2273300"/>
              <a:ext cx="190500" cy="184150"/>
            </p14:xfrm>
          </p:contentPart>
        </mc:Choice>
        <mc:Fallback xmlns="">
          <p:pic>
            <p:nvPicPr>
              <p:cNvPr id="77" name="Ink 76"/>
            </p:nvPicPr>
            <p:blipFill>
              <a:blip r:embed="rId150"/>
            </p:blipFill>
            <p:spPr>
              <a:xfrm>
                <a:off x="2082800" y="2273300"/>
                <a:ext cx="190500" cy="184150"/>
              </a:xfrm>
              <a:prstGeom prst="rect"/>
            </p:spPr>
          </p:pic>
        </mc:Fallback>
      </mc:AlternateContent>
      <mc:AlternateContent xmlns:mc="http://schemas.openxmlformats.org/markup-compatibility/2006" xmlns:p14="http://schemas.microsoft.com/office/powerpoint/2010/main">
        <mc:Choice Requires="p14">
          <p:contentPart r:id="rId151" p14:bwMode="auto">
            <p14:nvContentPartPr>
              <p14:cNvPr id="78" name="Ink 77"/>
              <p14:cNvContentPartPr/>
              <p14:nvPr/>
            </p14:nvContentPartPr>
            <p14:xfrm>
              <a:off x="2336800" y="2317750"/>
              <a:ext cx="107950" cy="158750"/>
            </p14:xfrm>
          </p:contentPart>
        </mc:Choice>
        <mc:Fallback xmlns="">
          <p:pic>
            <p:nvPicPr>
              <p:cNvPr id="78" name="Ink 77"/>
            </p:nvPicPr>
            <p:blipFill>
              <a:blip r:embed="rId152"/>
            </p:blipFill>
            <p:spPr>
              <a:xfrm>
                <a:off x="2336800" y="2317750"/>
                <a:ext cx="107950" cy="158750"/>
              </a:xfrm>
              <a:prstGeom prst="rect"/>
            </p:spPr>
          </p:pic>
        </mc:Fallback>
      </mc:AlternateContent>
      <mc:AlternateContent xmlns:mc="http://schemas.openxmlformats.org/markup-compatibility/2006" xmlns:p14="http://schemas.microsoft.com/office/powerpoint/2010/main">
        <mc:Choice Requires="p14">
          <p:contentPart r:id="rId153" p14:bwMode="auto">
            <p14:nvContentPartPr>
              <p14:cNvPr id="79" name="Ink 78"/>
              <p14:cNvContentPartPr/>
              <p14:nvPr/>
            </p14:nvContentPartPr>
            <p14:xfrm>
              <a:off x="2362200" y="2305050"/>
              <a:ext cx="76200" cy="57150"/>
            </p14:xfrm>
          </p:contentPart>
        </mc:Choice>
        <mc:Fallback xmlns="">
          <p:pic>
            <p:nvPicPr>
              <p:cNvPr id="79" name="Ink 78"/>
            </p:nvPicPr>
            <p:blipFill>
              <a:blip r:embed="rId154"/>
            </p:blipFill>
            <p:spPr>
              <a:xfrm>
                <a:off x="2362200" y="2305050"/>
                <a:ext cx="76200" cy="57150"/>
              </a:xfrm>
              <a:prstGeom prst="rect"/>
            </p:spPr>
          </p:pic>
        </mc:Fallback>
      </mc:AlternateContent>
      <mc:AlternateContent xmlns:mc="http://schemas.openxmlformats.org/markup-compatibility/2006" xmlns:p14="http://schemas.microsoft.com/office/powerpoint/2010/main">
        <mc:Choice Requires="p14">
          <p:contentPart r:id="rId155" p14:bwMode="auto">
            <p14:nvContentPartPr>
              <p14:cNvPr id="80" name="Ink 79"/>
              <p14:cNvContentPartPr/>
              <p14:nvPr/>
            </p14:nvContentPartPr>
            <p14:xfrm>
              <a:off x="2374900" y="2247900"/>
              <a:ext cx="120650" cy="31750"/>
            </p14:xfrm>
          </p:contentPart>
        </mc:Choice>
        <mc:Fallback xmlns="">
          <p:pic>
            <p:nvPicPr>
              <p:cNvPr id="80" name="Ink 79"/>
            </p:nvPicPr>
            <p:blipFill>
              <a:blip r:embed="rId156"/>
            </p:blipFill>
            <p:spPr>
              <a:xfrm>
                <a:off x="2374900" y="2247900"/>
                <a:ext cx="120650" cy="31750"/>
              </a:xfrm>
              <a:prstGeom prst="rect"/>
            </p:spPr>
          </p:pic>
        </mc:Fallback>
      </mc:AlternateContent>
      <mc:AlternateContent xmlns:mc="http://schemas.openxmlformats.org/markup-compatibility/2006" xmlns:p14="http://schemas.microsoft.com/office/powerpoint/2010/main">
        <mc:Choice Requires="p14">
          <p:contentPart r:id="rId157" p14:bwMode="auto">
            <p14:nvContentPartPr>
              <p14:cNvPr id="81" name="Ink 80"/>
              <p14:cNvContentPartPr/>
              <p14:nvPr/>
            </p14:nvContentPartPr>
            <p14:xfrm>
              <a:off x="1974850" y="2540000"/>
              <a:ext cx="704850" cy="44450"/>
            </p14:xfrm>
          </p:contentPart>
        </mc:Choice>
        <mc:Fallback xmlns="">
          <p:pic>
            <p:nvPicPr>
              <p:cNvPr id="81" name="Ink 80"/>
            </p:nvPicPr>
            <p:blipFill>
              <a:blip r:embed="rId158"/>
            </p:blipFill>
            <p:spPr>
              <a:xfrm>
                <a:off x="1974850" y="2540000"/>
                <a:ext cx="704850" cy="44450"/>
              </a:xfrm>
              <a:prstGeom prst="rect"/>
            </p:spPr>
          </p:pic>
        </mc:Fallback>
      </mc:AlternateContent>
      <mc:AlternateContent xmlns:mc="http://schemas.openxmlformats.org/markup-compatibility/2006" xmlns:p14="http://schemas.microsoft.com/office/powerpoint/2010/main">
        <mc:Choice Requires="p14">
          <p:contentPart r:id="rId159" p14:bwMode="auto">
            <p14:nvContentPartPr>
              <p14:cNvPr id="82" name="Ink 81"/>
              <p14:cNvContentPartPr/>
              <p14:nvPr/>
            </p14:nvContentPartPr>
            <p14:xfrm>
              <a:off x="2679700" y="2527300"/>
              <a:ext cx="120650" cy="6350"/>
            </p14:xfrm>
          </p:contentPart>
        </mc:Choice>
        <mc:Fallback xmlns="">
          <p:pic>
            <p:nvPicPr>
              <p:cNvPr id="82" name="Ink 81"/>
            </p:nvPicPr>
            <p:blipFill>
              <a:blip r:embed="rId160"/>
            </p:blipFill>
            <p:spPr>
              <a:xfrm>
                <a:off x="2679700" y="2527300"/>
                <a:ext cx="120650" cy="6350"/>
              </a:xfrm>
              <a:prstGeom prst="rect"/>
            </p:spPr>
          </p:pic>
        </mc:Fallback>
      </mc:AlternateContent>
      <mc:AlternateContent xmlns:mc="http://schemas.openxmlformats.org/markup-compatibility/2006" xmlns:p14="http://schemas.microsoft.com/office/powerpoint/2010/main">
        <mc:Choice Requires="p14">
          <p:contentPart r:id="rId161" p14:bwMode="auto">
            <p14:nvContentPartPr>
              <p14:cNvPr id="83" name="Ink 82"/>
              <p14:cNvContentPartPr/>
              <p14:nvPr/>
            </p14:nvContentPartPr>
            <p14:xfrm>
              <a:off x="2933700" y="2501900"/>
              <a:ext cx="38100" cy="25400"/>
            </p14:xfrm>
          </p:contentPart>
        </mc:Choice>
        <mc:Fallback xmlns="">
          <p:pic>
            <p:nvPicPr>
              <p:cNvPr id="83" name="Ink 82"/>
            </p:nvPicPr>
            <p:blipFill>
              <a:blip r:embed="rId162"/>
            </p:blipFill>
            <p:spPr>
              <a:xfrm>
                <a:off x="2933700" y="2501900"/>
                <a:ext cx="38100" cy="25400"/>
              </a:xfrm>
              <a:prstGeom prst="rect"/>
            </p:spPr>
          </p:pic>
        </mc:Fallback>
      </mc:AlternateContent>
      <mc:AlternateContent xmlns:mc="http://schemas.openxmlformats.org/markup-compatibility/2006" xmlns:p14="http://schemas.microsoft.com/office/powerpoint/2010/main">
        <mc:Choice Requires="p14">
          <p:contentPart r:id="rId163" p14:bwMode="auto">
            <p14:nvContentPartPr>
              <p14:cNvPr id="84" name="Ink 83"/>
              <p14:cNvContentPartPr/>
              <p14:nvPr/>
            </p14:nvContentPartPr>
            <p14:xfrm>
              <a:off x="3232150" y="2444750"/>
              <a:ext cx="1022350" cy="44450"/>
            </p14:xfrm>
          </p:contentPart>
        </mc:Choice>
        <mc:Fallback xmlns="">
          <p:pic>
            <p:nvPicPr>
              <p:cNvPr id="84" name="Ink 83"/>
            </p:nvPicPr>
            <p:blipFill>
              <a:blip r:embed="rId164"/>
            </p:blipFill>
            <p:spPr>
              <a:xfrm>
                <a:off x="3232150" y="2444750"/>
                <a:ext cx="1022350" cy="44450"/>
              </a:xfrm>
              <a:prstGeom prst="rect"/>
            </p:spPr>
          </p:pic>
        </mc:Fallback>
      </mc:AlternateContent>
      <mc:AlternateContent xmlns:mc="http://schemas.openxmlformats.org/markup-compatibility/2006" xmlns:p14="http://schemas.microsoft.com/office/powerpoint/2010/main">
        <mc:Choice Requires="p14">
          <p:contentPart r:id="rId165" p14:bwMode="auto">
            <p14:nvContentPartPr>
              <p14:cNvPr id="85" name="Ink 84"/>
              <p14:cNvContentPartPr/>
              <p14:nvPr/>
            </p14:nvContentPartPr>
            <p14:xfrm>
              <a:off x="4432300" y="2444750"/>
              <a:ext cx="12700" cy="12700"/>
            </p14:xfrm>
          </p:contentPart>
        </mc:Choice>
        <mc:Fallback xmlns="">
          <p:pic>
            <p:nvPicPr>
              <p:cNvPr id="85" name="Ink 84"/>
            </p:nvPicPr>
            <p:blipFill>
              <a:blip r:embed="rId166"/>
            </p:blipFill>
            <p:spPr>
              <a:xfrm>
                <a:off x="4432300" y="2444750"/>
                <a:ext cx="12700" cy="12700"/>
              </a:xfrm>
              <a:prstGeom prst="rect"/>
            </p:spPr>
          </p:pic>
        </mc:Fallback>
      </mc:AlternateContent>
      <mc:AlternateContent xmlns:mc="http://schemas.openxmlformats.org/markup-compatibility/2006" xmlns:p14="http://schemas.microsoft.com/office/powerpoint/2010/main">
        <mc:Choice Requires="p14">
          <p:contentPart r:id="rId167" p14:bwMode="auto">
            <p14:nvContentPartPr>
              <p14:cNvPr id="86" name="Ink 85"/>
              <p14:cNvContentPartPr/>
              <p14:nvPr/>
            </p14:nvContentPartPr>
            <p14:xfrm>
              <a:off x="2044700" y="2692400"/>
              <a:ext cx="146050" cy="209550"/>
            </p14:xfrm>
          </p:contentPart>
        </mc:Choice>
        <mc:Fallback xmlns="">
          <p:pic>
            <p:nvPicPr>
              <p:cNvPr id="86" name="Ink 85"/>
            </p:nvPicPr>
            <p:blipFill>
              <a:blip r:embed="rId168"/>
            </p:blipFill>
            <p:spPr>
              <a:xfrm>
                <a:off x="2044700" y="2692400"/>
                <a:ext cx="146050" cy="209550"/>
              </a:xfrm>
              <a:prstGeom prst="rect"/>
            </p:spPr>
          </p:pic>
        </mc:Fallback>
      </mc:AlternateContent>
      <mc:AlternateContent xmlns:mc="http://schemas.openxmlformats.org/markup-compatibility/2006" xmlns:p14="http://schemas.microsoft.com/office/powerpoint/2010/main">
        <mc:Choice Requires="p14">
          <p:contentPart r:id="rId169" p14:bwMode="auto">
            <p14:nvContentPartPr>
              <p14:cNvPr id="87" name="Ink 86"/>
              <p14:cNvContentPartPr/>
              <p14:nvPr/>
            </p14:nvContentPartPr>
            <p14:xfrm>
              <a:off x="2235200" y="2736850"/>
              <a:ext cx="146050" cy="158750"/>
            </p14:xfrm>
          </p:contentPart>
        </mc:Choice>
        <mc:Fallback xmlns="">
          <p:pic>
            <p:nvPicPr>
              <p:cNvPr id="87" name="Ink 86"/>
            </p:nvPicPr>
            <p:blipFill>
              <a:blip r:embed="rId170"/>
            </p:blipFill>
            <p:spPr>
              <a:xfrm>
                <a:off x="2235200" y="2736850"/>
                <a:ext cx="146050" cy="158750"/>
              </a:xfrm>
              <a:prstGeom prst="rect"/>
            </p:spPr>
          </p:pic>
        </mc:Fallback>
      </mc:AlternateContent>
      <mc:AlternateContent xmlns:mc="http://schemas.openxmlformats.org/markup-compatibility/2006" xmlns:p14="http://schemas.microsoft.com/office/powerpoint/2010/main">
        <mc:Choice Requires="p14">
          <p:contentPart r:id="rId171" p14:bwMode="auto">
            <p14:nvContentPartPr>
              <p14:cNvPr id="88" name="Ink 87"/>
              <p14:cNvContentPartPr/>
              <p14:nvPr/>
            </p14:nvContentPartPr>
            <p14:xfrm>
              <a:off x="2406650" y="2794000"/>
              <a:ext cx="139700" cy="146050"/>
            </p14:xfrm>
          </p:contentPart>
        </mc:Choice>
        <mc:Fallback xmlns="">
          <p:pic>
            <p:nvPicPr>
              <p:cNvPr id="88" name="Ink 87"/>
            </p:nvPicPr>
            <p:blipFill>
              <a:blip r:embed="rId172"/>
            </p:blipFill>
            <p:spPr>
              <a:xfrm>
                <a:off x="2406650" y="2794000"/>
                <a:ext cx="139700" cy="146050"/>
              </a:xfrm>
              <a:prstGeom prst="rect"/>
            </p:spPr>
          </p:pic>
        </mc:Fallback>
      </mc:AlternateContent>
      <mc:AlternateContent xmlns:mc="http://schemas.openxmlformats.org/markup-compatibility/2006" xmlns:p14="http://schemas.microsoft.com/office/powerpoint/2010/main">
        <mc:Choice Requires="p14">
          <p:contentPart r:id="rId173" p14:bwMode="auto">
            <p14:nvContentPartPr>
              <p14:cNvPr id="89" name="Ink 88"/>
              <p14:cNvContentPartPr/>
              <p14:nvPr/>
            </p14:nvContentPartPr>
            <p14:xfrm>
              <a:off x="3517900" y="2127250"/>
              <a:ext cx="146050" cy="209550"/>
            </p14:xfrm>
          </p:contentPart>
        </mc:Choice>
        <mc:Fallback xmlns="">
          <p:pic>
            <p:nvPicPr>
              <p:cNvPr id="89" name="Ink 88"/>
            </p:nvPicPr>
            <p:blipFill>
              <a:blip r:embed="rId174"/>
            </p:blipFill>
            <p:spPr>
              <a:xfrm>
                <a:off x="3517900" y="2127250"/>
                <a:ext cx="146050" cy="209550"/>
              </a:xfrm>
              <a:prstGeom prst="rect"/>
            </p:spPr>
          </p:pic>
        </mc:Fallback>
      </mc:AlternateContent>
      <mc:AlternateContent xmlns:mc="http://schemas.openxmlformats.org/markup-compatibility/2006" xmlns:p14="http://schemas.microsoft.com/office/powerpoint/2010/main">
        <mc:Choice Requires="p14">
          <p:contentPart r:id="rId175" p14:bwMode="auto">
            <p14:nvContentPartPr>
              <p14:cNvPr id="90" name="Ink 89"/>
              <p14:cNvContentPartPr/>
              <p14:nvPr/>
            </p14:nvContentPartPr>
            <p14:xfrm>
              <a:off x="3708400" y="2171700"/>
              <a:ext cx="298450" cy="165100"/>
            </p14:xfrm>
          </p:contentPart>
        </mc:Choice>
        <mc:Fallback xmlns="">
          <p:pic>
            <p:nvPicPr>
              <p:cNvPr id="90" name="Ink 89"/>
            </p:nvPicPr>
            <p:blipFill>
              <a:blip r:embed="rId176"/>
            </p:blipFill>
            <p:spPr>
              <a:xfrm>
                <a:off x="3708400" y="2171700"/>
                <a:ext cx="298450" cy="165100"/>
              </a:xfrm>
              <a:prstGeom prst="rect"/>
            </p:spPr>
          </p:pic>
        </mc:Fallback>
      </mc:AlternateContent>
      <mc:AlternateContent xmlns:mc="http://schemas.openxmlformats.org/markup-compatibility/2006" xmlns:p14="http://schemas.microsoft.com/office/powerpoint/2010/main">
        <mc:Choice Requires="p14">
          <p:contentPart r:id="rId177" p14:bwMode="auto">
            <p14:nvContentPartPr>
              <p14:cNvPr id="91" name="Ink 90"/>
              <p14:cNvContentPartPr/>
              <p14:nvPr/>
            </p14:nvContentPartPr>
            <p14:xfrm>
              <a:off x="3498850" y="2616200"/>
              <a:ext cx="133350" cy="190500"/>
            </p14:xfrm>
          </p:contentPart>
        </mc:Choice>
        <mc:Fallback xmlns="">
          <p:pic>
            <p:nvPicPr>
              <p:cNvPr id="91" name="Ink 90"/>
            </p:nvPicPr>
            <p:blipFill>
              <a:blip r:embed="rId178"/>
            </p:blipFill>
            <p:spPr>
              <a:xfrm>
                <a:off x="3498850" y="2616200"/>
                <a:ext cx="133350" cy="190500"/>
              </a:xfrm>
              <a:prstGeom prst="rect"/>
            </p:spPr>
          </p:pic>
        </mc:Fallback>
      </mc:AlternateContent>
      <mc:AlternateContent xmlns:mc="http://schemas.openxmlformats.org/markup-compatibility/2006" xmlns:p14="http://schemas.microsoft.com/office/powerpoint/2010/main">
        <mc:Choice Requires="p14">
          <p:contentPart r:id="rId179" p14:bwMode="auto">
            <p14:nvContentPartPr>
              <p14:cNvPr id="92" name="Ink 91"/>
              <p14:cNvContentPartPr/>
              <p14:nvPr/>
            </p14:nvContentPartPr>
            <p14:xfrm>
              <a:off x="3733800" y="2628900"/>
              <a:ext cx="133350" cy="133350"/>
            </p14:xfrm>
          </p:contentPart>
        </mc:Choice>
        <mc:Fallback xmlns="">
          <p:pic>
            <p:nvPicPr>
              <p:cNvPr id="92" name="Ink 91"/>
            </p:nvPicPr>
            <p:blipFill>
              <a:blip r:embed="rId180"/>
            </p:blipFill>
            <p:spPr>
              <a:xfrm>
                <a:off x="3733800" y="2628900"/>
                <a:ext cx="133350" cy="133350"/>
              </a:xfrm>
              <a:prstGeom prst="rect"/>
            </p:spPr>
          </p:pic>
        </mc:Fallback>
      </mc:AlternateContent>
      <mc:AlternateContent xmlns:mc="http://schemas.openxmlformats.org/markup-compatibility/2006" xmlns:p14="http://schemas.microsoft.com/office/powerpoint/2010/main">
        <mc:Choice Requires="p14">
          <p:contentPart r:id="rId181" p14:bwMode="auto">
            <p14:nvContentPartPr>
              <p14:cNvPr id="93" name="Ink 92"/>
              <p14:cNvContentPartPr/>
              <p14:nvPr/>
            </p14:nvContentPartPr>
            <p14:xfrm>
              <a:off x="3911600" y="2559050"/>
              <a:ext cx="222250" cy="203200"/>
            </p14:xfrm>
          </p:contentPart>
        </mc:Choice>
        <mc:Fallback xmlns="">
          <p:pic>
            <p:nvPicPr>
              <p:cNvPr id="93" name="Ink 92"/>
            </p:nvPicPr>
            <p:blipFill>
              <a:blip r:embed="rId182"/>
            </p:blipFill>
            <p:spPr>
              <a:xfrm>
                <a:off x="3911600" y="2559050"/>
                <a:ext cx="222250" cy="203200"/>
              </a:xfrm>
              <a:prstGeom prst="rect"/>
            </p:spPr>
          </p:pic>
        </mc:Fallback>
      </mc:AlternateContent>
      <mc:AlternateContent xmlns:mc="http://schemas.openxmlformats.org/markup-compatibility/2006" xmlns:p14="http://schemas.microsoft.com/office/powerpoint/2010/main">
        <mc:Choice Requires="p14">
          <p:contentPart r:id="rId183" p14:bwMode="auto">
            <p14:nvContentPartPr>
              <p14:cNvPr id="94" name="Ink 93"/>
              <p14:cNvContentPartPr/>
              <p14:nvPr/>
            </p14:nvContentPartPr>
            <p14:xfrm>
              <a:off x="4019550" y="2660650"/>
              <a:ext cx="107950" cy="6350"/>
            </p14:xfrm>
          </p:contentPart>
        </mc:Choice>
        <mc:Fallback xmlns="">
          <p:pic>
            <p:nvPicPr>
              <p:cNvPr id="94" name="Ink 93"/>
            </p:nvPicPr>
            <p:blipFill>
              <a:blip r:embed="rId184"/>
            </p:blipFill>
            <p:spPr>
              <a:xfrm>
                <a:off x="4019550" y="2660650"/>
                <a:ext cx="107950" cy="6350"/>
              </a:xfrm>
              <a:prstGeom prst="rect"/>
            </p:spPr>
          </p:pic>
        </mc:Fallback>
      </mc:AlternateContent>
      <mc:AlternateContent xmlns:mc="http://schemas.openxmlformats.org/markup-compatibility/2006" xmlns:p14="http://schemas.microsoft.com/office/powerpoint/2010/main">
        <mc:Choice Requires="p14">
          <p:contentPart r:id="rId185" p14:bwMode="auto">
            <p14:nvContentPartPr>
              <p14:cNvPr id="95" name="Ink 94"/>
              <p14:cNvContentPartPr/>
              <p14:nvPr/>
            </p14:nvContentPartPr>
            <p14:xfrm>
              <a:off x="4152900" y="2698750"/>
              <a:ext cx="152400" cy="127000"/>
            </p14:xfrm>
          </p:contentPart>
        </mc:Choice>
        <mc:Fallback xmlns="">
          <p:pic>
            <p:nvPicPr>
              <p:cNvPr id="95" name="Ink 94"/>
            </p:nvPicPr>
            <p:blipFill>
              <a:blip r:embed="rId186"/>
            </p:blipFill>
            <p:spPr>
              <a:xfrm>
                <a:off x="4152900" y="2698750"/>
                <a:ext cx="152400" cy="127000"/>
              </a:xfrm>
              <a:prstGeom prst="rect"/>
            </p:spPr>
          </p:pic>
        </mc:Fallback>
      </mc:AlternateContent>
      <mc:AlternateContent xmlns:mc="http://schemas.openxmlformats.org/markup-compatibility/2006" xmlns:p14="http://schemas.microsoft.com/office/powerpoint/2010/main">
        <mc:Choice Requires="p14">
          <p:contentPart r:id="rId187" p14:bwMode="auto">
            <p14:nvContentPartPr>
              <p14:cNvPr id="96" name="Ink 95"/>
              <p14:cNvContentPartPr/>
              <p14:nvPr/>
            </p14:nvContentPartPr>
            <p14:xfrm>
              <a:off x="4775200" y="2127250"/>
              <a:ext cx="133350" cy="196850"/>
            </p14:xfrm>
          </p:contentPart>
        </mc:Choice>
        <mc:Fallback xmlns="">
          <p:pic>
            <p:nvPicPr>
              <p:cNvPr id="96" name="Ink 95"/>
            </p:nvPicPr>
            <p:blipFill>
              <a:blip r:embed="rId188"/>
            </p:blipFill>
            <p:spPr>
              <a:xfrm>
                <a:off x="4775200" y="2127250"/>
                <a:ext cx="133350" cy="196850"/>
              </a:xfrm>
              <a:prstGeom prst="rect"/>
            </p:spPr>
          </p:pic>
        </mc:Fallback>
      </mc:AlternateContent>
      <mc:AlternateContent xmlns:mc="http://schemas.openxmlformats.org/markup-compatibility/2006" xmlns:p14="http://schemas.microsoft.com/office/powerpoint/2010/main">
        <mc:Choice Requires="p14">
          <p:contentPart r:id="rId189" p14:bwMode="auto">
            <p14:nvContentPartPr>
              <p14:cNvPr id="97" name="Ink 96"/>
              <p14:cNvContentPartPr/>
              <p14:nvPr/>
            </p14:nvContentPartPr>
            <p14:xfrm>
              <a:off x="5003800" y="2197100"/>
              <a:ext cx="114300" cy="107950"/>
            </p14:xfrm>
          </p:contentPart>
        </mc:Choice>
        <mc:Fallback xmlns="">
          <p:pic>
            <p:nvPicPr>
              <p:cNvPr id="97" name="Ink 96"/>
            </p:nvPicPr>
            <p:blipFill>
              <a:blip r:embed="rId190"/>
            </p:blipFill>
            <p:spPr>
              <a:xfrm>
                <a:off x="5003800" y="2197100"/>
                <a:ext cx="114300" cy="107950"/>
              </a:xfrm>
              <a:prstGeom prst="rect"/>
            </p:spPr>
          </p:pic>
        </mc:Fallback>
      </mc:AlternateContent>
      <mc:AlternateContent xmlns:mc="http://schemas.openxmlformats.org/markup-compatibility/2006" xmlns:p14="http://schemas.microsoft.com/office/powerpoint/2010/main">
        <mc:Choice Requires="p14">
          <p:contentPart r:id="rId191" p14:bwMode="auto">
            <p14:nvContentPartPr>
              <p14:cNvPr id="98" name="Ink 97"/>
              <p14:cNvContentPartPr/>
              <p14:nvPr/>
            </p14:nvContentPartPr>
            <p14:xfrm>
              <a:off x="5156200" y="2127250"/>
              <a:ext cx="203200" cy="177800"/>
            </p14:xfrm>
          </p:contentPart>
        </mc:Choice>
        <mc:Fallback xmlns="">
          <p:pic>
            <p:nvPicPr>
              <p:cNvPr id="98" name="Ink 97"/>
            </p:nvPicPr>
            <p:blipFill>
              <a:blip r:embed="rId192"/>
            </p:blipFill>
            <p:spPr>
              <a:xfrm>
                <a:off x="5156200" y="2127250"/>
                <a:ext cx="203200" cy="177800"/>
              </a:xfrm>
              <a:prstGeom prst="rect"/>
            </p:spPr>
          </p:pic>
        </mc:Fallback>
      </mc:AlternateContent>
      <mc:AlternateContent xmlns:mc="http://schemas.openxmlformats.org/markup-compatibility/2006" xmlns:p14="http://schemas.microsoft.com/office/powerpoint/2010/main">
        <mc:Choice Requires="p14">
          <p:contentPart r:id="rId193" p14:bwMode="auto">
            <p14:nvContentPartPr>
              <p14:cNvPr id="99" name="Ink 98"/>
              <p14:cNvContentPartPr/>
              <p14:nvPr/>
            </p14:nvContentPartPr>
            <p14:xfrm>
              <a:off x="5257800" y="2216150"/>
              <a:ext cx="107950" cy="6350"/>
            </p14:xfrm>
          </p:contentPart>
        </mc:Choice>
        <mc:Fallback xmlns="">
          <p:pic>
            <p:nvPicPr>
              <p:cNvPr id="99" name="Ink 98"/>
            </p:nvPicPr>
            <p:blipFill>
              <a:blip r:embed="rId194"/>
            </p:blipFill>
            <p:spPr>
              <a:xfrm>
                <a:off x="5257800" y="2216150"/>
                <a:ext cx="107950" cy="6350"/>
              </a:xfrm>
              <a:prstGeom prst="rect"/>
            </p:spPr>
          </p:pic>
        </mc:Fallback>
      </mc:AlternateContent>
      <mc:AlternateContent xmlns:mc="http://schemas.openxmlformats.org/markup-compatibility/2006" xmlns:p14="http://schemas.microsoft.com/office/powerpoint/2010/main">
        <mc:Choice Requires="p14">
          <p:contentPart r:id="rId195" p14:bwMode="auto">
            <p14:nvContentPartPr>
              <p14:cNvPr id="100" name="Ink 99"/>
              <p14:cNvContentPartPr/>
              <p14:nvPr/>
            </p14:nvContentPartPr>
            <p14:xfrm>
              <a:off x="5403850" y="2241550"/>
              <a:ext cx="107950" cy="171450"/>
            </p14:xfrm>
          </p:contentPart>
        </mc:Choice>
        <mc:Fallback xmlns="">
          <p:pic>
            <p:nvPicPr>
              <p:cNvPr id="100" name="Ink 99"/>
            </p:nvPicPr>
            <p:blipFill>
              <a:blip r:embed="rId196"/>
            </p:blipFill>
            <p:spPr>
              <a:xfrm>
                <a:off x="5403850" y="2241550"/>
                <a:ext cx="107950" cy="171450"/>
              </a:xfrm>
              <a:prstGeom prst="rect"/>
            </p:spPr>
          </p:pic>
        </mc:Fallback>
      </mc:AlternateContent>
      <mc:AlternateContent xmlns:mc="http://schemas.openxmlformats.org/markup-compatibility/2006" xmlns:p14="http://schemas.microsoft.com/office/powerpoint/2010/main">
        <mc:Choice Requires="p14">
          <p:contentPart r:id="rId197" p14:bwMode="auto">
            <p14:nvContentPartPr>
              <p14:cNvPr id="101" name="Ink 100"/>
              <p14:cNvContentPartPr/>
              <p14:nvPr/>
            </p14:nvContentPartPr>
            <p14:xfrm>
              <a:off x="4673600" y="2419350"/>
              <a:ext cx="965200" cy="12700"/>
            </p14:xfrm>
          </p:contentPart>
        </mc:Choice>
        <mc:Fallback xmlns="">
          <p:pic>
            <p:nvPicPr>
              <p:cNvPr id="101" name="Ink 100"/>
            </p:nvPicPr>
            <p:blipFill>
              <a:blip r:embed="rId198"/>
            </p:blipFill>
            <p:spPr>
              <a:xfrm>
                <a:off x="4673600" y="2419350"/>
                <a:ext cx="965200" cy="12700"/>
              </a:xfrm>
              <a:prstGeom prst="rect"/>
            </p:spPr>
          </p:pic>
        </mc:Fallback>
      </mc:AlternateContent>
      <mc:AlternateContent xmlns:mc="http://schemas.openxmlformats.org/markup-compatibility/2006" xmlns:p14="http://schemas.microsoft.com/office/powerpoint/2010/main">
        <mc:Choice Requires="p14">
          <p:contentPart r:id="rId199" p14:bwMode="auto">
            <p14:nvContentPartPr>
              <p14:cNvPr id="102" name="Ink 101"/>
              <p14:cNvContentPartPr/>
              <p14:nvPr/>
            </p14:nvContentPartPr>
            <p14:xfrm>
              <a:off x="4902200" y="2559050"/>
              <a:ext cx="127000" cy="190500"/>
            </p14:xfrm>
          </p:contentPart>
        </mc:Choice>
        <mc:Fallback xmlns="">
          <p:pic>
            <p:nvPicPr>
              <p:cNvPr id="102" name="Ink 101"/>
            </p:nvPicPr>
            <p:blipFill>
              <a:blip r:embed="rId200"/>
            </p:blipFill>
            <p:spPr>
              <a:xfrm>
                <a:off x="4902200" y="2559050"/>
                <a:ext cx="127000" cy="190500"/>
              </a:xfrm>
              <a:prstGeom prst="rect"/>
            </p:spPr>
          </p:pic>
        </mc:Fallback>
      </mc:AlternateContent>
      <mc:AlternateContent xmlns:mc="http://schemas.openxmlformats.org/markup-compatibility/2006" xmlns:p14="http://schemas.microsoft.com/office/powerpoint/2010/main">
        <mc:Choice Requires="p14">
          <p:contentPart r:id="rId201" p14:bwMode="auto">
            <p14:nvContentPartPr>
              <p14:cNvPr id="103" name="Ink 102"/>
              <p14:cNvContentPartPr/>
              <p14:nvPr/>
            </p14:nvContentPartPr>
            <p14:xfrm>
              <a:off x="5092700" y="2616200"/>
              <a:ext cx="120650" cy="114300"/>
            </p14:xfrm>
          </p:contentPart>
        </mc:Choice>
        <mc:Fallback xmlns="">
          <p:pic>
            <p:nvPicPr>
              <p:cNvPr id="103" name="Ink 102"/>
            </p:nvPicPr>
            <p:blipFill>
              <a:blip r:embed="rId202"/>
            </p:blipFill>
            <p:spPr>
              <a:xfrm>
                <a:off x="5092700" y="2616200"/>
                <a:ext cx="120650" cy="114300"/>
              </a:xfrm>
              <a:prstGeom prst="rect"/>
            </p:spPr>
          </p:pic>
        </mc:Fallback>
      </mc:AlternateContent>
      <mc:AlternateContent xmlns:mc="http://schemas.openxmlformats.org/markup-compatibility/2006" xmlns:p14="http://schemas.microsoft.com/office/powerpoint/2010/main">
        <mc:Choice Requires="p14">
          <p:contentPart r:id="rId203" p14:bwMode="auto">
            <p14:nvContentPartPr>
              <p14:cNvPr id="104" name="Ink 103"/>
              <p14:cNvContentPartPr/>
              <p14:nvPr/>
            </p14:nvContentPartPr>
            <p14:xfrm>
              <a:off x="5200650" y="2698750"/>
              <a:ext cx="88900" cy="184150"/>
            </p14:xfrm>
          </p:contentPart>
        </mc:Choice>
        <mc:Fallback xmlns="">
          <p:pic>
            <p:nvPicPr>
              <p:cNvPr id="104" name="Ink 103"/>
            </p:nvPicPr>
            <p:blipFill>
              <a:blip r:embed="rId204"/>
            </p:blipFill>
            <p:spPr>
              <a:xfrm>
                <a:off x="5200650" y="2698750"/>
                <a:ext cx="88900" cy="184150"/>
              </a:xfrm>
              <a:prstGeom prst="rect"/>
            </p:spPr>
          </p:pic>
        </mc:Fallback>
      </mc:AlternateContent>
      <mc:AlternateContent xmlns:mc="http://schemas.openxmlformats.org/markup-compatibility/2006" xmlns:p14="http://schemas.microsoft.com/office/powerpoint/2010/main">
        <mc:Choice Requires="p14">
          <p:contentPart r:id="rId205" p14:bwMode="auto">
            <p14:nvContentPartPr>
              <p14:cNvPr id="105" name="Ink 104"/>
              <p14:cNvContentPartPr/>
              <p14:nvPr/>
            </p14:nvContentPartPr>
            <p14:xfrm>
              <a:off x="5276850" y="2597150"/>
              <a:ext cx="25400" cy="6350"/>
            </p14:xfrm>
          </p:contentPart>
        </mc:Choice>
        <mc:Fallback xmlns="">
          <p:pic>
            <p:nvPicPr>
              <p:cNvPr id="105" name="Ink 104"/>
            </p:nvPicPr>
            <p:blipFill>
              <a:blip r:embed="rId206"/>
            </p:blipFill>
            <p:spPr>
              <a:xfrm>
                <a:off x="5276850" y="2597150"/>
                <a:ext cx="25400" cy="6350"/>
              </a:xfrm>
              <a:prstGeom prst="rect"/>
            </p:spPr>
          </p:pic>
        </mc:Fallback>
      </mc:AlternateContent>
      <mc:AlternateContent xmlns:mc="http://schemas.openxmlformats.org/markup-compatibility/2006" xmlns:p14="http://schemas.microsoft.com/office/powerpoint/2010/main">
        <mc:Choice Requires="p14">
          <p:contentPart r:id="rId207" p14:bwMode="auto">
            <p14:nvContentPartPr>
              <p14:cNvPr id="106" name="Ink 105"/>
              <p14:cNvContentPartPr/>
              <p14:nvPr/>
            </p14:nvContentPartPr>
            <p14:xfrm>
              <a:off x="5797550" y="2381250"/>
              <a:ext cx="31750" cy="31750"/>
            </p14:xfrm>
          </p:contentPart>
        </mc:Choice>
        <mc:Fallback xmlns="">
          <p:pic>
            <p:nvPicPr>
              <p:cNvPr id="106" name="Ink 105"/>
            </p:nvPicPr>
            <p:blipFill>
              <a:blip r:embed="rId208"/>
            </p:blipFill>
            <p:spPr>
              <a:xfrm>
                <a:off x="5797550" y="2381250"/>
                <a:ext cx="31750" cy="31750"/>
              </a:xfrm>
              <a:prstGeom prst="rect"/>
            </p:spPr>
          </p:pic>
        </mc:Fallback>
      </mc:AlternateContent>
      <mc:AlternateContent xmlns:mc="http://schemas.openxmlformats.org/markup-compatibility/2006" xmlns:p14="http://schemas.microsoft.com/office/powerpoint/2010/main">
        <mc:Choice Requires="p14">
          <p:contentPart r:id="rId209" p14:bwMode="auto">
            <p14:nvContentPartPr>
              <p14:cNvPr id="107" name="Ink 106"/>
              <p14:cNvContentPartPr/>
              <p14:nvPr/>
            </p14:nvContentPartPr>
            <p14:xfrm>
              <a:off x="6216650" y="2114550"/>
              <a:ext cx="139700" cy="184150"/>
            </p14:xfrm>
          </p:contentPart>
        </mc:Choice>
        <mc:Fallback xmlns="">
          <p:pic>
            <p:nvPicPr>
              <p:cNvPr id="107" name="Ink 106"/>
            </p:nvPicPr>
            <p:blipFill>
              <a:blip r:embed="rId210"/>
            </p:blipFill>
            <p:spPr>
              <a:xfrm>
                <a:off x="6216650" y="2114550"/>
                <a:ext cx="139700" cy="184150"/>
              </a:xfrm>
              <a:prstGeom prst="rect"/>
            </p:spPr>
          </p:pic>
        </mc:Fallback>
      </mc:AlternateContent>
      <mc:AlternateContent xmlns:mc="http://schemas.openxmlformats.org/markup-compatibility/2006" xmlns:p14="http://schemas.microsoft.com/office/powerpoint/2010/main">
        <mc:Choice Requires="p14">
          <p:contentPart r:id="rId211" p14:bwMode="auto">
            <p14:nvContentPartPr>
              <p14:cNvPr id="108" name="Ink 107"/>
              <p14:cNvContentPartPr/>
              <p14:nvPr/>
            </p14:nvContentPartPr>
            <p14:xfrm>
              <a:off x="6419850" y="2152650"/>
              <a:ext cx="127000" cy="127000"/>
            </p14:xfrm>
          </p:contentPart>
        </mc:Choice>
        <mc:Fallback xmlns="">
          <p:pic>
            <p:nvPicPr>
              <p:cNvPr id="108" name="Ink 107"/>
            </p:nvPicPr>
            <p:blipFill>
              <a:blip r:embed="rId212"/>
            </p:blipFill>
            <p:spPr>
              <a:xfrm>
                <a:off x="6419850" y="2152650"/>
                <a:ext cx="127000" cy="127000"/>
              </a:xfrm>
              <a:prstGeom prst="rect"/>
            </p:spPr>
          </p:pic>
        </mc:Fallback>
      </mc:AlternateContent>
      <mc:AlternateContent xmlns:mc="http://schemas.openxmlformats.org/markup-compatibility/2006" xmlns:p14="http://schemas.microsoft.com/office/powerpoint/2010/main">
        <mc:Choice Requires="p14">
          <p:contentPart r:id="rId213" p14:bwMode="auto">
            <p14:nvContentPartPr>
              <p14:cNvPr id="109" name="Ink 108"/>
              <p14:cNvContentPartPr/>
              <p14:nvPr/>
            </p14:nvContentPartPr>
            <p14:xfrm>
              <a:off x="6534150" y="2216150"/>
              <a:ext cx="82550" cy="171450"/>
            </p14:xfrm>
          </p:contentPart>
        </mc:Choice>
        <mc:Fallback xmlns="">
          <p:pic>
            <p:nvPicPr>
              <p:cNvPr id="109" name="Ink 108"/>
            </p:nvPicPr>
            <p:blipFill>
              <a:blip r:embed="rId214"/>
            </p:blipFill>
            <p:spPr>
              <a:xfrm>
                <a:off x="6534150" y="2216150"/>
                <a:ext cx="82550" cy="171450"/>
              </a:xfrm>
              <a:prstGeom prst="rect"/>
            </p:spPr>
          </p:pic>
        </mc:Fallback>
      </mc:AlternateContent>
      <mc:AlternateContent xmlns:mc="http://schemas.openxmlformats.org/markup-compatibility/2006" xmlns:p14="http://schemas.microsoft.com/office/powerpoint/2010/main">
        <mc:Choice Requires="p14">
          <p:contentPart r:id="rId215" p14:bwMode="auto">
            <p14:nvContentPartPr>
              <p14:cNvPr id="110" name="Ink 109"/>
              <p14:cNvContentPartPr/>
              <p14:nvPr/>
            </p14:nvContentPartPr>
            <p14:xfrm>
              <a:off x="6597650" y="2139950"/>
              <a:ext cx="12700" cy="25400"/>
            </p14:xfrm>
          </p:contentPart>
        </mc:Choice>
        <mc:Fallback xmlns="">
          <p:pic>
            <p:nvPicPr>
              <p:cNvPr id="110" name="Ink 109"/>
            </p:nvPicPr>
            <p:blipFill>
              <a:blip r:embed="rId216"/>
            </p:blipFill>
            <p:spPr>
              <a:xfrm>
                <a:off x="6597650" y="2139950"/>
                <a:ext cx="12700" cy="25400"/>
              </a:xfrm>
              <a:prstGeom prst="rect"/>
            </p:spPr>
          </p:pic>
        </mc:Fallback>
      </mc:AlternateContent>
      <mc:AlternateContent xmlns:mc="http://schemas.openxmlformats.org/markup-compatibility/2006" xmlns:p14="http://schemas.microsoft.com/office/powerpoint/2010/main">
        <mc:Choice Requires="p14">
          <p:contentPart r:id="rId217" p14:bwMode="auto">
            <p14:nvContentPartPr>
              <p14:cNvPr id="111" name="Ink 110"/>
              <p14:cNvContentPartPr/>
              <p14:nvPr/>
            </p14:nvContentPartPr>
            <p14:xfrm>
              <a:off x="6083300" y="2425700"/>
              <a:ext cx="895350" cy="12700"/>
            </p14:xfrm>
          </p:contentPart>
        </mc:Choice>
        <mc:Fallback xmlns="">
          <p:pic>
            <p:nvPicPr>
              <p:cNvPr id="111" name="Ink 110"/>
            </p:nvPicPr>
            <p:blipFill>
              <a:blip r:embed="rId218"/>
            </p:blipFill>
            <p:spPr>
              <a:xfrm>
                <a:off x="6083300" y="2425700"/>
                <a:ext cx="895350" cy="12700"/>
              </a:xfrm>
              <a:prstGeom prst="rect"/>
            </p:spPr>
          </p:pic>
        </mc:Fallback>
      </mc:AlternateContent>
      <mc:AlternateContent xmlns:mc="http://schemas.openxmlformats.org/markup-compatibility/2006" xmlns:p14="http://schemas.microsoft.com/office/powerpoint/2010/main">
        <mc:Choice Requires="p14">
          <p:contentPart r:id="rId219" p14:bwMode="auto">
            <p14:nvContentPartPr>
              <p14:cNvPr id="112" name="Ink 111"/>
              <p14:cNvContentPartPr/>
              <p14:nvPr/>
            </p14:nvContentPartPr>
            <p14:xfrm>
              <a:off x="6254750" y="2546350"/>
              <a:ext cx="158750" cy="196850"/>
            </p14:xfrm>
          </p:contentPart>
        </mc:Choice>
        <mc:Fallback xmlns="">
          <p:pic>
            <p:nvPicPr>
              <p:cNvPr id="112" name="Ink 111"/>
            </p:nvPicPr>
            <p:blipFill>
              <a:blip r:embed="rId220"/>
            </p:blipFill>
            <p:spPr>
              <a:xfrm>
                <a:off x="6254750" y="2546350"/>
                <a:ext cx="158750" cy="196850"/>
              </a:xfrm>
              <a:prstGeom prst="rect"/>
            </p:spPr>
          </p:pic>
        </mc:Fallback>
      </mc:AlternateContent>
      <mc:AlternateContent xmlns:mc="http://schemas.openxmlformats.org/markup-compatibility/2006" xmlns:p14="http://schemas.microsoft.com/office/powerpoint/2010/main">
        <mc:Choice Requires="p14">
          <p:contentPart r:id="rId221" p14:bwMode="auto">
            <p14:nvContentPartPr>
              <p14:cNvPr id="113" name="Ink 112"/>
              <p14:cNvContentPartPr/>
              <p14:nvPr/>
            </p14:nvContentPartPr>
            <p14:xfrm>
              <a:off x="6483350" y="2616200"/>
              <a:ext cx="101600" cy="107950"/>
            </p14:xfrm>
          </p:contentPart>
        </mc:Choice>
        <mc:Fallback xmlns="">
          <p:pic>
            <p:nvPicPr>
              <p:cNvPr id="113" name="Ink 112"/>
            </p:nvPicPr>
            <p:blipFill>
              <a:blip r:embed="rId222"/>
            </p:blipFill>
            <p:spPr>
              <a:xfrm>
                <a:off x="6483350" y="2616200"/>
                <a:ext cx="101600" cy="107950"/>
              </a:xfrm>
              <a:prstGeom prst="rect"/>
            </p:spPr>
          </p:pic>
        </mc:Fallback>
      </mc:AlternateContent>
      <mc:AlternateContent xmlns:mc="http://schemas.openxmlformats.org/markup-compatibility/2006" xmlns:p14="http://schemas.microsoft.com/office/powerpoint/2010/main">
        <mc:Choice Requires="p14">
          <p:contentPart r:id="rId223" p14:bwMode="auto">
            <p14:nvContentPartPr>
              <p14:cNvPr id="114" name="Ink 113"/>
              <p14:cNvContentPartPr/>
              <p14:nvPr/>
            </p14:nvContentPartPr>
            <p14:xfrm>
              <a:off x="6635750" y="2540000"/>
              <a:ext cx="184150" cy="196850"/>
            </p14:xfrm>
          </p:contentPart>
        </mc:Choice>
        <mc:Fallback xmlns="">
          <p:pic>
            <p:nvPicPr>
              <p:cNvPr id="114" name="Ink 113"/>
            </p:nvPicPr>
            <p:blipFill>
              <a:blip r:embed="rId224"/>
            </p:blipFill>
            <p:spPr>
              <a:xfrm>
                <a:off x="6635750" y="2540000"/>
                <a:ext cx="184150" cy="196850"/>
              </a:xfrm>
              <a:prstGeom prst="rect"/>
            </p:spPr>
          </p:pic>
        </mc:Fallback>
      </mc:AlternateContent>
      <mc:AlternateContent xmlns:mc="http://schemas.openxmlformats.org/markup-compatibility/2006" xmlns:p14="http://schemas.microsoft.com/office/powerpoint/2010/main">
        <mc:Choice Requires="p14">
          <p:contentPart r:id="rId225" p14:bwMode="auto">
            <p14:nvContentPartPr>
              <p14:cNvPr id="115" name="Ink 114"/>
              <p14:cNvContentPartPr/>
              <p14:nvPr/>
            </p14:nvContentPartPr>
            <p14:xfrm>
              <a:off x="6673850" y="2609850"/>
              <a:ext cx="127000" cy="6350"/>
            </p14:xfrm>
          </p:contentPart>
        </mc:Choice>
        <mc:Fallback xmlns="">
          <p:pic>
            <p:nvPicPr>
              <p:cNvPr id="115" name="Ink 114"/>
            </p:nvPicPr>
            <p:blipFill>
              <a:blip r:embed="rId226"/>
            </p:blipFill>
            <p:spPr>
              <a:xfrm>
                <a:off x="6673850" y="2609850"/>
                <a:ext cx="127000" cy="6350"/>
              </a:xfrm>
              <a:prstGeom prst="rect"/>
            </p:spPr>
          </p:pic>
        </mc:Fallback>
      </mc:AlternateContent>
      <mc:AlternateContent xmlns:mc="http://schemas.openxmlformats.org/markup-compatibility/2006" xmlns:p14="http://schemas.microsoft.com/office/powerpoint/2010/main">
        <mc:Choice Requires="p14">
          <p:contentPart r:id="rId227" p14:bwMode="auto">
            <p14:nvContentPartPr>
              <p14:cNvPr id="116" name="Ink 115"/>
              <p14:cNvContentPartPr/>
              <p14:nvPr/>
            </p14:nvContentPartPr>
            <p14:xfrm>
              <a:off x="6807200" y="2660650"/>
              <a:ext cx="101600" cy="158750"/>
            </p14:xfrm>
          </p:contentPart>
        </mc:Choice>
        <mc:Fallback xmlns="">
          <p:pic>
            <p:nvPicPr>
              <p:cNvPr id="116" name="Ink 115"/>
            </p:nvPicPr>
            <p:blipFill>
              <a:blip r:embed="rId228"/>
            </p:blipFill>
            <p:spPr>
              <a:xfrm>
                <a:off x="6807200" y="2660650"/>
                <a:ext cx="101600" cy="158750"/>
              </a:xfrm>
              <a:prstGeom prst="rect"/>
            </p:spPr>
          </p:pic>
        </mc:Fallback>
      </mc:AlternateContent>
      <mc:AlternateContent xmlns:mc="http://schemas.openxmlformats.org/markup-compatibility/2006" xmlns:p14="http://schemas.microsoft.com/office/powerpoint/2010/main">
        <mc:Choice Requires="p14">
          <p:contentPart r:id="rId229" p14:bwMode="auto">
            <p14:nvContentPartPr>
              <p14:cNvPr id="117" name="Ink 116"/>
              <p14:cNvContentPartPr/>
              <p14:nvPr/>
            </p14:nvContentPartPr>
            <p14:xfrm>
              <a:off x="6896100" y="2552700"/>
              <a:ext cx="31750" cy="25400"/>
            </p14:xfrm>
          </p:contentPart>
        </mc:Choice>
        <mc:Fallback xmlns="">
          <p:pic>
            <p:nvPicPr>
              <p:cNvPr id="117" name="Ink 116"/>
            </p:nvPicPr>
            <p:blipFill>
              <a:blip r:embed="rId230"/>
            </p:blipFill>
            <p:spPr>
              <a:xfrm>
                <a:off x="6896100" y="2552700"/>
                <a:ext cx="31750" cy="25400"/>
              </a:xfrm>
              <a:prstGeom prst="rect"/>
            </p:spPr>
          </p:pic>
        </mc:Fallback>
      </mc:AlternateContent>
      <mc:AlternateContent xmlns:mc="http://schemas.openxmlformats.org/markup-compatibility/2006" xmlns:p14="http://schemas.microsoft.com/office/powerpoint/2010/main">
        <mc:Choice Requires="p14">
          <p:contentPart r:id="rId231" p14:bwMode="auto">
            <p14:nvContentPartPr>
              <p14:cNvPr id="118" name="Ink 117"/>
              <p14:cNvContentPartPr/>
              <p14:nvPr/>
            </p14:nvContentPartPr>
            <p14:xfrm>
              <a:off x="7188200" y="2368550"/>
              <a:ext cx="19050" cy="31750"/>
            </p14:xfrm>
          </p:contentPart>
        </mc:Choice>
        <mc:Fallback xmlns="">
          <p:pic>
            <p:nvPicPr>
              <p:cNvPr id="118" name="Ink 117"/>
            </p:nvPicPr>
            <p:blipFill>
              <a:blip r:embed="rId232"/>
            </p:blipFill>
            <p:spPr>
              <a:xfrm>
                <a:off x="7188200" y="2368550"/>
                <a:ext cx="19050" cy="31750"/>
              </a:xfrm>
              <a:prstGeom prst="rect"/>
            </p:spPr>
          </p:pic>
        </mc:Fallback>
      </mc:AlternateContent>
      <mc:AlternateContent xmlns:mc="http://schemas.openxmlformats.org/markup-compatibility/2006" xmlns:p14="http://schemas.microsoft.com/office/powerpoint/2010/main">
        <mc:Choice Requires="p14">
          <p:contentPart r:id="rId233" p14:bwMode="auto">
            <p14:nvContentPartPr>
              <p14:cNvPr id="119" name="Ink 118"/>
              <p14:cNvContentPartPr/>
              <p14:nvPr/>
            </p14:nvContentPartPr>
            <p14:xfrm>
              <a:off x="7543800" y="2146300"/>
              <a:ext cx="152400" cy="184150"/>
            </p14:xfrm>
          </p:contentPart>
        </mc:Choice>
        <mc:Fallback xmlns="">
          <p:pic>
            <p:nvPicPr>
              <p:cNvPr id="119" name="Ink 118"/>
            </p:nvPicPr>
            <p:blipFill>
              <a:blip r:embed="rId234"/>
            </p:blipFill>
            <p:spPr>
              <a:xfrm>
                <a:off x="7543800" y="2146300"/>
                <a:ext cx="152400" cy="184150"/>
              </a:xfrm>
              <a:prstGeom prst="rect"/>
            </p:spPr>
          </p:pic>
        </mc:Fallback>
      </mc:AlternateContent>
      <mc:AlternateContent xmlns:mc="http://schemas.openxmlformats.org/markup-compatibility/2006" xmlns:p14="http://schemas.microsoft.com/office/powerpoint/2010/main">
        <mc:Choice Requires="p14">
          <p:contentPart r:id="rId235" p14:bwMode="auto">
            <p14:nvContentPartPr>
              <p14:cNvPr id="120" name="Ink 119"/>
              <p14:cNvContentPartPr/>
              <p14:nvPr/>
            </p14:nvContentPartPr>
            <p14:xfrm>
              <a:off x="7810500" y="2222500"/>
              <a:ext cx="107950" cy="95250"/>
            </p14:xfrm>
          </p:contentPart>
        </mc:Choice>
        <mc:Fallback xmlns="">
          <p:pic>
            <p:nvPicPr>
              <p:cNvPr id="120" name="Ink 119"/>
            </p:nvPicPr>
            <p:blipFill>
              <a:blip r:embed="rId236"/>
            </p:blipFill>
            <p:spPr>
              <a:xfrm>
                <a:off x="7810500" y="2222500"/>
                <a:ext cx="107950" cy="95250"/>
              </a:xfrm>
              <a:prstGeom prst="rect"/>
            </p:spPr>
          </p:pic>
        </mc:Fallback>
      </mc:AlternateContent>
      <mc:AlternateContent xmlns:mc="http://schemas.openxmlformats.org/markup-compatibility/2006" xmlns:p14="http://schemas.microsoft.com/office/powerpoint/2010/main">
        <mc:Choice Requires="p14">
          <p:contentPart r:id="rId237" p14:bwMode="auto">
            <p14:nvContentPartPr>
              <p14:cNvPr id="121" name="Ink 120"/>
              <p14:cNvContentPartPr/>
              <p14:nvPr/>
            </p14:nvContentPartPr>
            <p14:xfrm>
              <a:off x="7950200" y="2089150"/>
              <a:ext cx="190500" cy="228600"/>
            </p14:xfrm>
          </p:contentPart>
        </mc:Choice>
        <mc:Fallback xmlns="">
          <p:pic>
            <p:nvPicPr>
              <p:cNvPr id="121" name="Ink 120"/>
            </p:nvPicPr>
            <p:blipFill>
              <a:blip r:embed="rId238"/>
            </p:blipFill>
            <p:spPr>
              <a:xfrm>
                <a:off x="7950200" y="2089150"/>
                <a:ext cx="190500" cy="228600"/>
              </a:xfrm>
              <a:prstGeom prst="rect"/>
            </p:spPr>
          </p:pic>
        </mc:Fallback>
      </mc:AlternateContent>
      <mc:AlternateContent xmlns:mc="http://schemas.openxmlformats.org/markup-compatibility/2006" xmlns:p14="http://schemas.microsoft.com/office/powerpoint/2010/main">
        <mc:Choice Requires="p14">
          <p:contentPart r:id="rId239" p14:bwMode="auto">
            <p14:nvContentPartPr>
              <p14:cNvPr id="122" name="Ink 121"/>
              <p14:cNvContentPartPr/>
              <p14:nvPr/>
            </p14:nvContentPartPr>
            <p14:xfrm>
              <a:off x="8045450" y="2209800"/>
              <a:ext cx="69850" cy="12700"/>
            </p14:xfrm>
          </p:contentPart>
        </mc:Choice>
        <mc:Fallback xmlns="">
          <p:pic>
            <p:nvPicPr>
              <p:cNvPr id="122" name="Ink 121"/>
            </p:nvPicPr>
            <p:blipFill>
              <a:blip r:embed="rId240"/>
            </p:blipFill>
            <p:spPr>
              <a:xfrm>
                <a:off x="8045450" y="2209800"/>
                <a:ext cx="69850" cy="12700"/>
              </a:xfrm>
              <a:prstGeom prst="rect"/>
            </p:spPr>
          </p:pic>
        </mc:Fallback>
      </mc:AlternateContent>
      <mc:AlternateContent xmlns:mc="http://schemas.openxmlformats.org/markup-compatibility/2006" xmlns:p14="http://schemas.microsoft.com/office/powerpoint/2010/main">
        <mc:Choice Requires="p14">
          <p:contentPart r:id="rId241" p14:bwMode="auto">
            <p14:nvContentPartPr>
              <p14:cNvPr id="123" name="Ink 122"/>
              <p14:cNvContentPartPr/>
              <p14:nvPr/>
            </p14:nvContentPartPr>
            <p14:xfrm>
              <a:off x="8229600" y="2235200"/>
              <a:ext cx="82550" cy="139700"/>
            </p14:xfrm>
          </p:contentPart>
        </mc:Choice>
        <mc:Fallback xmlns="">
          <p:pic>
            <p:nvPicPr>
              <p:cNvPr id="123" name="Ink 122"/>
            </p:nvPicPr>
            <p:blipFill>
              <a:blip r:embed="rId242"/>
            </p:blipFill>
            <p:spPr>
              <a:xfrm>
                <a:off x="8229600" y="2235200"/>
                <a:ext cx="82550" cy="139700"/>
              </a:xfrm>
              <a:prstGeom prst="rect"/>
            </p:spPr>
          </p:pic>
        </mc:Fallback>
      </mc:AlternateContent>
      <mc:AlternateContent xmlns:mc="http://schemas.openxmlformats.org/markup-compatibility/2006" xmlns:p14="http://schemas.microsoft.com/office/powerpoint/2010/main">
        <mc:Choice Requires="p14">
          <p:contentPart r:id="rId243" p14:bwMode="auto">
            <p14:nvContentPartPr>
              <p14:cNvPr id="124" name="Ink 123"/>
              <p14:cNvContentPartPr/>
              <p14:nvPr/>
            </p14:nvContentPartPr>
            <p14:xfrm>
              <a:off x="8305800" y="2101850"/>
              <a:ext cx="12700" cy="44450"/>
            </p14:xfrm>
          </p:contentPart>
        </mc:Choice>
        <mc:Fallback xmlns="">
          <p:pic>
            <p:nvPicPr>
              <p:cNvPr id="124" name="Ink 123"/>
            </p:nvPicPr>
            <p:blipFill>
              <a:blip r:embed="rId244"/>
            </p:blipFill>
            <p:spPr>
              <a:xfrm>
                <a:off x="8305800" y="2101850"/>
                <a:ext cx="12700" cy="44450"/>
              </a:xfrm>
              <a:prstGeom prst="rect"/>
            </p:spPr>
          </p:pic>
        </mc:Fallback>
      </mc:AlternateContent>
      <mc:AlternateContent xmlns:mc="http://schemas.openxmlformats.org/markup-compatibility/2006" xmlns:p14="http://schemas.microsoft.com/office/powerpoint/2010/main">
        <mc:Choice Requires="p14">
          <p:contentPart r:id="rId245" p14:bwMode="auto">
            <p14:nvContentPartPr>
              <p14:cNvPr id="125" name="Ink 124"/>
              <p14:cNvContentPartPr/>
              <p14:nvPr/>
            </p14:nvContentPartPr>
            <p14:xfrm>
              <a:off x="7423150" y="2457450"/>
              <a:ext cx="1079500" cy="12700"/>
            </p14:xfrm>
          </p:contentPart>
        </mc:Choice>
        <mc:Fallback xmlns="">
          <p:pic>
            <p:nvPicPr>
              <p:cNvPr id="125" name="Ink 124"/>
            </p:nvPicPr>
            <p:blipFill>
              <a:blip r:embed="rId246"/>
            </p:blipFill>
            <p:spPr>
              <a:xfrm>
                <a:off x="7423150" y="2457450"/>
                <a:ext cx="1079500" cy="12700"/>
              </a:xfrm>
              <a:prstGeom prst="rect"/>
            </p:spPr>
          </p:pic>
        </mc:Fallback>
      </mc:AlternateContent>
      <mc:AlternateContent xmlns:mc="http://schemas.openxmlformats.org/markup-compatibility/2006" xmlns:p14="http://schemas.microsoft.com/office/powerpoint/2010/main">
        <mc:Choice Requires="p14">
          <p:contentPart r:id="rId247" p14:bwMode="auto">
            <p14:nvContentPartPr>
              <p14:cNvPr id="126" name="Ink 125"/>
              <p14:cNvContentPartPr/>
              <p14:nvPr/>
            </p14:nvContentPartPr>
            <p14:xfrm>
              <a:off x="7620000" y="2578100"/>
              <a:ext cx="152400" cy="203200"/>
            </p14:xfrm>
          </p:contentPart>
        </mc:Choice>
        <mc:Fallback xmlns="">
          <p:pic>
            <p:nvPicPr>
              <p:cNvPr id="126" name="Ink 125"/>
            </p:nvPicPr>
            <p:blipFill>
              <a:blip r:embed="rId248"/>
            </p:blipFill>
            <p:spPr>
              <a:xfrm>
                <a:off x="7620000" y="2578100"/>
                <a:ext cx="152400" cy="203200"/>
              </a:xfrm>
              <a:prstGeom prst="rect"/>
            </p:spPr>
          </p:pic>
        </mc:Fallback>
      </mc:AlternateContent>
      <mc:AlternateContent xmlns:mc="http://schemas.openxmlformats.org/markup-compatibility/2006" xmlns:p14="http://schemas.microsoft.com/office/powerpoint/2010/main">
        <mc:Choice Requires="p14">
          <p:contentPart r:id="rId249" p14:bwMode="auto">
            <p14:nvContentPartPr>
              <p14:cNvPr id="127" name="Ink 126"/>
              <p14:cNvContentPartPr/>
              <p14:nvPr/>
            </p14:nvContentPartPr>
            <p14:xfrm>
              <a:off x="7918450" y="2654300"/>
              <a:ext cx="158750" cy="107950"/>
            </p14:xfrm>
          </p:contentPart>
        </mc:Choice>
        <mc:Fallback xmlns="">
          <p:pic>
            <p:nvPicPr>
              <p:cNvPr id="127" name="Ink 126"/>
            </p:nvPicPr>
            <p:blipFill>
              <a:blip r:embed="rId250"/>
            </p:blipFill>
            <p:spPr>
              <a:xfrm>
                <a:off x="7918450" y="2654300"/>
                <a:ext cx="158750" cy="107950"/>
              </a:xfrm>
              <a:prstGeom prst="rect"/>
            </p:spPr>
          </p:pic>
        </mc:Fallback>
      </mc:AlternateContent>
      <mc:AlternateContent xmlns:mc="http://schemas.openxmlformats.org/markup-compatibility/2006" xmlns:p14="http://schemas.microsoft.com/office/powerpoint/2010/main">
        <mc:Choice Requires="p14">
          <p:contentPart r:id="rId251" p14:bwMode="auto">
            <p14:nvContentPartPr>
              <p14:cNvPr id="128" name="Ink 127"/>
              <p14:cNvContentPartPr/>
              <p14:nvPr/>
            </p14:nvContentPartPr>
            <p14:xfrm>
              <a:off x="8026400" y="2724150"/>
              <a:ext cx="88900" cy="165100"/>
            </p14:xfrm>
          </p:contentPart>
        </mc:Choice>
        <mc:Fallback xmlns="">
          <p:pic>
            <p:nvPicPr>
              <p:cNvPr id="128" name="Ink 127"/>
            </p:nvPicPr>
            <p:blipFill>
              <a:blip r:embed="rId252"/>
            </p:blipFill>
            <p:spPr>
              <a:xfrm>
                <a:off x="8026400" y="2724150"/>
                <a:ext cx="88900" cy="165100"/>
              </a:xfrm>
              <a:prstGeom prst="rect"/>
            </p:spPr>
          </p:pic>
        </mc:Fallback>
      </mc:AlternateContent>
      <mc:AlternateContent xmlns:mc="http://schemas.openxmlformats.org/markup-compatibility/2006" xmlns:p14="http://schemas.microsoft.com/office/powerpoint/2010/main">
        <mc:Choice Requires="p14">
          <p:contentPart r:id="rId253" p14:bwMode="auto">
            <p14:nvContentPartPr>
              <p14:cNvPr id="129" name="Ink 128"/>
              <p14:cNvContentPartPr/>
              <p14:nvPr/>
            </p14:nvContentPartPr>
            <p14:xfrm>
              <a:off x="8115300" y="2667000"/>
              <a:ext cx="25400" cy="6350"/>
            </p14:xfrm>
          </p:contentPart>
        </mc:Choice>
        <mc:Fallback xmlns="">
          <p:pic>
            <p:nvPicPr>
              <p:cNvPr id="129" name="Ink 128"/>
            </p:nvPicPr>
            <p:blipFill>
              <a:blip r:embed="rId254"/>
            </p:blipFill>
            <p:spPr>
              <a:xfrm>
                <a:off x="8115300" y="2667000"/>
                <a:ext cx="25400" cy="6350"/>
              </a:xfrm>
              <a:prstGeom prst="rect"/>
            </p:spPr>
          </p:pic>
        </mc:Fallback>
      </mc:AlternateContent>
      <mc:AlternateContent xmlns:mc="http://schemas.openxmlformats.org/markup-compatibility/2006" xmlns:p14="http://schemas.microsoft.com/office/powerpoint/2010/main">
        <mc:Choice Requires="p14">
          <p:contentPart r:id="rId255" p14:bwMode="auto">
            <p14:nvContentPartPr>
              <p14:cNvPr id="130" name="Ink 129"/>
              <p14:cNvContentPartPr/>
              <p14:nvPr/>
            </p14:nvContentPartPr>
            <p14:xfrm>
              <a:off x="8210550" y="2717800"/>
              <a:ext cx="50800" cy="95250"/>
            </p14:xfrm>
          </p:contentPart>
        </mc:Choice>
        <mc:Fallback xmlns="">
          <p:pic>
            <p:nvPicPr>
              <p:cNvPr id="130" name="Ink 129"/>
            </p:nvPicPr>
            <p:blipFill>
              <a:blip r:embed="rId256"/>
            </p:blipFill>
            <p:spPr>
              <a:xfrm>
                <a:off x="8210550" y="2717800"/>
                <a:ext cx="50800" cy="95250"/>
              </a:xfrm>
              <a:prstGeom prst="rect"/>
            </p:spPr>
          </p:pic>
        </mc:Fallback>
      </mc:AlternateContent>
      <mc:AlternateContent xmlns:mc="http://schemas.openxmlformats.org/markup-compatibility/2006" xmlns:p14="http://schemas.microsoft.com/office/powerpoint/2010/main">
        <mc:Choice Requires="p14">
          <p:contentPart r:id="rId257" p14:bwMode="auto">
            <p14:nvContentPartPr>
              <p14:cNvPr id="131" name="Ink 130"/>
              <p14:cNvContentPartPr/>
              <p14:nvPr/>
            </p14:nvContentPartPr>
            <p14:xfrm>
              <a:off x="8191500" y="2635250"/>
              <a:ext cx="38100" cy="19050"/>
            </p14:xfrm>
          </p:contentPart>
        </mc:Choice>
        <mc:Fallback xmlns="">
          <p:pic>
            <p:nvPicPr>
              <p:cNvPr id="131" name="Ink 130"/>
            </p:nvPicPr>
            <p:blipFill>
              <a:blip r:embed="rId258"/>
            </p:blipFill>
            <p:spPr>
              <a:xfrm>
                <a:off x="8191500" y="2635250"/>
                <a:ext cx="38100" cy="19050"/>
              </a:xfrm>
              <a:prstGeom prst="rect"/>
            </p:spPr>
          </p:pic>
        </mc:Fallback>
      </mc:AlternateContent>
      <mc:AlternateContent xmlns:mc="http://schemas.openxmlformats.org/markup-compatibility/2006" xmlns:p14="http://schemas.microsoft.com/office/powerpoint/2010/main">
        <mc:Choice Requires="p14">
          <p:contentPart r:id="rId259" p14:bwMode="auto">
            <p14:nvContentPartPr>
              <p14:cNvPr id="132" name="Ink 131"/>
              <p14:cNvContentPartPr/>
              <p14:nvPr/>
            </p14:nvContentPartPr>
            <p14:xfrm>
              <a:off x="1682750" y="2190750"/>
              <a:ext cx="292100" cy="946150"/>
            </p14:xfrm>
          </p:contentPart>
        </mc:Choice>
        <mc:Fallback xmlns="">
          <p:pic>
            <p:nvPicPr>
              <p:cNvPr id="132" name="Ink 131"/>
            </p:nvPicPr>
            <p:blipFill>
              <a:blip r:embed="rId260"/>
            </p:blipFill>
            <p:spPr>
              <a:xfrm>
                <a:off x="1682750" y="2190750"/>
                <a:ext cx="292100" cy="946150"/>
              </a:xfrm>
              <a:prstGeom prst="rect"/>
            </p:spPr>
          </p:pic>
        </mc:Fallback>
      </mc:AlternateContent>
      <mc:AlternateContent xmlns:mc="http://schemas.openxmlformats.org/markup-compatibility/2006" xmlns:p14="http://schemas.microsoft.com/office/powerpoint/2010/main">
        <mc:Choice Requires="p14">
          <p:contentPart r:id="rId261" p14:bwMode="auto">
            <p14:nvContentPartPr>
              <p14:cNvPr id="133" name="Ink 132"/>
              <p14:cNvContentPartPr/>
              <p14:nvPr/>
            </p14:nvContentPartPr>
            <p14:xfrm>
              <a:off x="2146300" y="3060700"/>
              <a:ext cx="203200" cy="12700"/>
            </p14:xfrm>
          </p:contentPart>
        </mc:Choice>
        <mc:Fallback xmlns="">
          <p:pic>
            <p:nvPicPr>
              <p:cNvPr id="133" name="Ink 132"/>
            </p:nvPicPr>
            <p:blipFill>
              <a:blip r:embed="rId262"/>
            </p:blipFill>
            <p:spPr>
              <a:xfrm>
                <a:off x="2146300" y="3060700"/>
                <a:ext cx="203200" cy="12700"/>
              </a:xfrm>
              <a:prstGeom prst="rect"/>
            </p:spPr>
          </p:pic>
        </mc:Fallback>
      </mc:AlternateContent>
      <mc:AlternateContent xmlns:mc="http://schemas.openxmlformats.org/markup-compatibility/2006" xmlns:p14="http://schemas.microsoft.com/office/powerpoint/2010/main">
        <mc:Choice Requires="p14">
          <p:contentPart r:id="rId263" p14:bwMode="auto">
            <p14:nvContentPartPr>
              <p14:cNvPr id="134" name="Ink 133"/>
              <p14:cNvContentPartPr/>
              <p14:nvPr/>
            </p14:nvContentPartPr>
            <p14:xfrm>
              <a:off x="3727450" y="2990850"/>
              <a:ext cx="254000" cy="360"/>
            </p14:xfrm>
          </p:contentPart>
        </mc:Choice>
        <mc:Fallback xmlns="">
          <p:pic>
            <p:nvPicPr>
              <p:cNvPr id="134" name="Ink 133"/>
            </p:nvPicPr>
            <p:blipFill>
              <a:blip r:embed="rId264"/>
            </p:blipFill>
            <p:spPr>
              <a:xfrm>
                <a:off x="3727450" y="2990850"/>
                <a:ext cx="254000" cy="360"/>
              </a:xfrm>
              <a:prstGeom prst="rect"/>
            </p:spPr>
          </p:pic>
        </mc:Fallback>
      </mc:AlternateContent>
      <mc:AlternateContent xmlns:mc="http://schemas.openxmlformats.org/markup-compatibility/2006" xmlns:p14="http://schemas.microsoft.com/office/powerpoint/2010/main">
        <mc:Choice Requires="p14">
          <p:contentPart r:id="rId265" p14:bwMode="auto">
            <p14:nvContentPartPr>
              <p14:cNvPr id="135" name="Ink 134"/>
              <p14:cNvContentPartPr/>
              <p14:nvPr/>
            </p14:nvContentPartPr>
            <p14:xfrm>
              <a:off x="8534400" y="1949450"/>
              <a:ext cx="285750" cy="977900"/>
            </p14:xfrm>
          </p:contentPart>
        </mc:Choice>
        <mc:Fallback xmlns="">
          <p:pic>
            <p:nvPicPr>
              <p:cNvPr id="135" name="Ink 134"/>
            </p:nvPicPr>
            <p:blipFill>
              <a:blip r:embed="rId266"/>
            </p:blipFill>
            <p:spPr>
              <a:xfrm>
                <a:off x="8534400" y="1949450"/>
                <a:ext cx="285750" cy="977900"/>
              </a:xfrm>
              <a:prstGeom prst="rect"/>
            </p:spPr>
          </p:pic>
        </mc:Fallback>
      </mc:AlternateContent>
      <mc:AlternateContent xmlns:mc="http://schemas.openxmlformats.org/markup-compatibility/2006" xmlns:p14="http://schemas.microsoft.com/office/powerpoint/2010/main">
        <mc:Choice Requires="p14">
          <p:contentPart r:id="rId267" p14:bwMode="auto">
            <p14:nvContentPartPr>
              <p14:cNvPr id="136" name="Ink 135"/>
              <p14:cNvContentPartPr/>
              <p14:nvPr/>
            </p14:nvContentPartPr>
            <p14:xfrm>
              <a:off x="2571750" y="1993900"/>
              <a:ext cx="234950" cy="101600"/>
            </p14:xfrm>
          </p:contentPart>
        </mc:Choice>
        <mc:Fallback xmlns="">
          <p:pic>
            <p:nvPicPr>
              <p:cNvPr id="136" name="Ink 135"/>
            </p:nvPicPr>
            <p:blipFill>
              <a:blip r:embed="rId268"/>
            </p:blipFill>
            <p:spPr>
              <a:xfrm>
                <a:off x="2571750" y="1993900"/>
                <a:ext cx="234950" cy="101600"/>
              </a:xfrm>
              <a:prstGeom prst="rect"/>
            </p:spPr>
          </p:pic>
        </mc:Fallback>
      </mc:AlternateContent>
      <mc:AlternateContent xmlns:mc="http://schemas.openxmlformats.org/markup-compatibility/2006" xmlns:p14="http://schemas.microsoft.com/office/powerpoint/2010/main">
        <mc:Choice Requires="p14">
          <p:contentPart r:id="rId269" p14:bwMode="auto">
            <p14:nvContentPartPr>
              <p14:cNvPr id="137" name="Ink 136"/>
              <p14:cNvContentPartPr/>
              <p14:nvPr/>
            </p14:nvContentPartPr>
            <p14:xfrm>
              <a:off x="4032250" y="1987550"/>
              <a:ext cx="215900" cy="69850"/>
            </p14:xfrm>
          </p:contentPart>
        </mc:Choice>
        <mc:Fallback xmlns="">
          <p:pic>
            <p:nvPicPr>
              <p:cNvPr id="137" name="Ink 136"/>
            </p:nvPicPr>
            <p:blipFill>
              <a:blip r:embed="rId270"/>
            </p:blipFill>
            <p:spPr>
              <a:xfrm>
                <a:off x="4032250" y="1987550"/>
                <a:ext cx="215900" cy="69850"/>
              </a:xfrm>
              <a:prstGeom prst="rect"/>
            </p:spPr>
          </p:pic>
        </mc:Fallback>
      </mc:AlternateContent>
      <mc:AlternateContent xmlns:mc="http://schemas.openxmlformats.org/markup-compatibility/2006" xmlns:p14="http://schemas.microsoft.com/office/powerpoint/2010/main">
        <mc:Choice Requires="p14">
          <p:contentPart r:id="rId271" p14:bwMode="auto">
            <p14:nvContentPartPr>
              <p14:cNvPr id="138" name="Ink 137"/>
              <p14:cNvContentPartPr/>
              <p14:nvPr/>
            </p14:nvContentPartPr>
            <p14:xfrm>
              <a:off x="9461500" y="330200"/>
              <a:ext cx="120650" cy="177800"/>
            </p14:xfrm>
          </p:contentPart>
        </mc:Choice>
        <mc:Fallback xmlns="">
          <p:pic>
            <p:nvPicPr>
              <p:cNvPr id="138" name="Ink 137"/>
            </p:nvPicPr>
            <p:blipFill>
              <a:blip r:embed="rId272"/>
            </p:blipFill>
            <p:spPr>
              <a:xfrm>
                <a:off x="9461500" y="330200"/>
                <a:ext cx="120650" cy="177800"/>
              </a:xfrm>
              <a:prstGeom prst="rect"/>
            </p:spPr>
          </p:pic>
        </mc:Fallback>
      </mc:AlternateContent>
      <mc:AlternateContent xmlns:mc="http://schemas.openxmlformats.org/markup-compatibility/2006" xmlns:p14="http://schemas.microsoft.com/office/powerpoint/2010/main">
        <mc:Choice Requires="p14">
          <p:contentPart r:id="rId273" p14:bwMode="auto">
            <p14:nvContentPartPr>
              <p14:cNvPr id="139" name="Ink 138"/>
              <p14:cNvContentPartPr/>
              <p14:nvPr/>
            </p14:nvContentPartPr>
            <p14:xfrm>
              <a:off x="9652000" y="387350"/>
              <a:ext cx="101600" cy="101600"/>
            </p14:xfrm>
          </p:contentPart>
        </mc:Choice>
        <mc:Fallback xmlns="">
          <p:pic>
            <p:nvPicPr>
              <p:cNvPr id="139" name="Ink 138"/>
            </p:nvPicPr>
            <p:blipFill>
              <a:blip r:embed="rId274"/>
            </p:blipFill>
            <p:spPr>
              <a:xfrm>
                <a:off x="9652000" y="387350"/>
                <a:ext cx="101600" cy="101600"/>
              </a:xfrm>
              <a:prstGeom prst="rect"/>
            </p:spPr>
          </p:pic>
        </mc:Fallback>
      </mc:AlternateContent>
      <mc:AlternateContent xmlns:mc="http://schemas.openxmlformats.org/markup-compatibility/2006" xmlns:p14="http://schemas.microsoft.com/office/powerpoint/2010/main">
        <mc:Choice Requires="p14">
          <p:contentPart r:id="rId275" p14:bwMode="auto">
            <p14:nvContentPartPr>
              <p14:cNvPr id="140" name="Ink 139"/>
              <p14:cNvContentPartPr/>
              <p14:nvPr/>
            </p14:nvContentPartPr>
            <p14:xfrm>
              <a:off x="9804400" y="323850"/>
              <a:ext cx="184150" cy="177800"/>
            </p14:xfrm>
          </p:contentPart>
        </mc:Choice>
        <mc:Fallback xmlns="">
          <p:pic>
            <p:nvPicPr>
              <p:cNvPr id="140" name="Ink 139"/>
            </p:nvPicPr>
            <p:blipFill>
              <a:blip r:embed="rId276"/>
            </p:blipFill>
            <p:spPr>
              <a:xfrm>
                <a:off x="9804400" y="323850"/>
                <a:ext cx="184150" cy="177800"/>
              </a:xfrm>
              <a:prstGeom prst="rect"/>
            </p:spPr>
          </p:pic>
        </mc:Fallback>
      </mc:AlternateContent>
      <mc:AlternateContent xmlns:mc="http://schemas.openxmlformats.org/markup-compatibility/2006" xmlns:p14="http://schemas.microsoft.com/office/powerpoint/2010/main">
        <mc:Choice Requires="p14">
          <p:contentPart r:id="rId277" p14:bwMode="auto">
            <p14:nvContentPartPr>
              <p14:cNvPr id="141" name="Ink 140"/>
              <p14:cNvContentPartPr/>
              <p14:nvPr/>
            </p14:nvContentPartPr>
            <p14:xfrm>
              <a:off x="9429750" y="323850"/>
              <a:ext cx="228600" cy="190500"/>
            </p14:xfrm>
          </p:contentPart>
        </mc:Choice>
        <mc:Fallback xmlns="">
          <p:pic>
            <p:nvPicPr>
              <p:cNvPr id="141" name="Ink 140"/>
            </p:nvPicPr>
            <p:blipFill>
              <a:blip r:embed="rId278"/>
            </p:blipFill>
            <p:spPr>
              <a:xfrm>
                <a:off x="9429750" y="323850"/>
                <a:ext cx="228600" cy="190500"/>
              </a:xfrm>
              <a:prstGeom prst="rect"/>
            </p:spPr>
          </p:pic>
        </mc:Fallback>
      </mc:AlternateContent>
      <mc:AlternateContent xmlns:mc="http://schemas.openxmlformats.org/markup-compatibility/2006" xmlns:p14="http://schemas.microsoft.com/office/powerpoint/2010/main">
        <mc:Choice Requires="p14">
          <p:contentPart r:id="rId279" p14:bwMode="auto">
            <p14:nvContentPartPr>
              <p14:cNvPr id="142" name="Ink 141"/>
              <p14:cNvContentPartPr/>
              <p14:nvPr/>
            </p14:nvContentPartPr>
            <p14:xfrm>
              <a:off x="9893300" y="393700"/>
              <a:ext cx="139700" cy="6350"/>
            </p14:xfrm>
          </p:contentPart>
        </mc:Choice>
        <mc:Fallback xmlns="">
          <p:pic>
            <p:nvPicPr>
              <p:cNvPr id="142" name="Ink 141"/>
            </p:nvPicPr>
            <p:blipFill>
              <a:blip r:embed="rId280"/>
            </p:blipFill>
            <p:spPr>
              <a:xfrm>
                <a:off x="9893300" y="393700"/>
                <a:ext cx="139700" cy="6350"/>
              </a:xfrm>
              <a:prstGeom prst="rect"/>
            </p:spPr>
          </p:pic>
        </mc:Fallback>
      </mc:AlternateContent>
      <mc:AlternateContent xmlns:mc="http://schemas.openxmlformats.org/markup-compatibility/2006" xmlns:p14="http://schemas.microsoft.com/office/powerpoint/2010/main">
        <mc:Choice Requires="p14">
          <p:contentPart r:id="rId281" p14:bwMode="auto">
            <p14:nvContentPartPr>
              <p14:cNvPr id="143" name="Ink 142"/>
              <p14:cNvContentPartPr/>
              <p14:nvPr/>
            </p14:nvContentPartPr>
            <p14:xfrm>
              <a:off x="10045700" y="431800"/>
              <a:ext cx="107950" cy="101600"/>
            </p14:xfrm>
          </p:contentPart>
        </mc:Choice>
        <mc:Fallback xmlns="">
          <p:pic>
            <p:nvPicPr>
              <p:cNvPr id="143" name="Ink 142"/>
            </p:nvPicPr>
            <p:blipFill>
              <a:blip r:embed="rId282"/>
            </p:blipFill>
            <p:spPr>
              <a:xfrm>
                <a:off x="10045700" y="431800"/>
                <a:ext cx="107950" cy="101600"/>
              </a:xfrm>
              <a:prstGeom prst="rect"/>
            </p:spPr>
          </p:pic>
        </mc:Fallback>
      </mc:AlternateContent>
      <mc:AlternateContent xmlns:mc="http://schemas.openxmlformats.org/markup-compatibility/2006" xmlns:p14="http://schemas.microsoft.com/office/powerpoint/2010/main">
        <mc:Choice Requires="p14">
          <p:contentPart r:id="rId283" p14:bwMode="auto">
            <p14:nvContentPartPr>
              <p14:cNvPr id="144" name="Ink 143"/>
              <p14:cNvContentPartPr/>
              <p14:nvPr/>
            </p14:nvContentPartPr>
            <p14:xfrm>
              <a:off x="10267950" y="400050"/>
              <a:ext cx="88900" cy="6350"/>
            </p14:xfrm>
          </p:contentPart>
        </mc:Choice>
        <mc:Fallback xmlns="">
          <p:pic>
            <p:nvPicPr>
              <p:cNvPr id="144" name="Ink 143"/>
            </p:nvPicPr>
            <p:blipFill>
              <a:blip r:embed="rId284"/>
            </p:blipFill>
            <p:spPr>
              <a:xfrm>
                <a:off x="10267950" y="400050"/>
                <a:ext cx="88900" cy="6350"/>
              </a:xfrm>
              <a:prstGeom prst="rect"/>
            </p:spPr>
          </p:pic>
        </mc:Fallback>
      </mc:AlternateContent>
      <mc:AlternateContent xmlns:mc="http://schemas.openxmlformats.org/markup-compatibility/2006" xmlns:p14="http://schemas.microsoft.com/office/powerpoint/2010/main">
        <mc:Choice Requires="p14">
          <p:contentPart r:id="rId285" p14:bwMode="auto">
            <p14:nvContentPartPr>
              <p14:cNvPr id="145" name="Ink 144"/>
              <p14:cNvContentPartPr/>
              <p14:nvPr/>
            </p14:nvContentPartPr>
            <p14:xfrm>
              <a:off x="10242550" y="450850"/>
              <a:ext cx="107950" cy="12700"/>
            </p14:xfrm>
          </p:contentPart>
        </mc:Choice>
        <mc:Fallback xmlns="">
          <p:pic>
            <p:nvPicPr>
              <p:cNvPr id="145" name="Ink 144"/>
            </p:nvPicPr>
            <p:blipFill>
              <a:blip r:embed="rId286"/>
            </p:blipFill>
            <p:spPr>
              <a:xfrm>
                <a:off x="10242550" y="450850"/>
                <a:ext cx="107950" cy="12700"/>
              </a:xfrm>
              <a:prstGeom prst="rect"/>
            </p:spPr>
          </p:pic>
        </mc:Fallback>
      </mc:AlternateContent>
      <mc:AlternateContent xmlns:mc="http://schemas.openxmlformats.org/markup-compatibility/2006" xmlns:p14="http://schemas.microsoft.com/office/powerpoint/2010/main">
        <mc:Choice Requires="p14">
          <p:contentPart r:id="rId287" p14:bwMode="auto">
            <p14:nvContentPartPr>
              <p14:cNvPr id="146" name="Ink 145"/>
              <p14:cNvContentPartPr/>
              <p14:nvPr/>
            </p14:nvContentPartPr>
            <p14:xfrm>
              <a:off x="10541000" y="317500"/>
              <a:ext cx="190500" cy="146050"/>
            </p14:xfrm>
          </p:contentPart>
        </mc:Choice>
        <mc:Fallback xmlns="">
          <p:pic>
            <p:nvPicPr>
              <p:cNvPr id="146" name="Ink 145"/>
            </p:nvPicPr>
            <p:blipFill>
              <a:blip r:embed="rId288"/>
            </p:blipFill>
            <p:spPr>
              <a:xfrm>
                <a:off x="10541000" y="317500"/>
                <a:ext cx="190500" cy="146050"/>
              </a:xfrm>
              <a:prstGeom prst="rect"/>
            </p:spPr>
          </p:pic>
        </mc:Fallback>
      </mc:AlternateContent>
      <mc:AlternateContent xmlns:mc="http://schemas.openxmlformats.org/markup-compatibility/2006" xmlns:p14="http://schemas.microsoft.com/office/powerpoint/2010/main">
        <mc:Choice Requires="p14">
          <p:contentPart r:id="rId289" p14:bwMode="auto">
            <p14:nvContentPartPr>
              <p14:cNvPr id="147" name="Ink 146"/>
              <p14:cNvContentPartPr/>
              <p14:nvPr/>
            </p14:nvContentPartPr>
            <p14:xfrm>
              <a:off x="10756900" y="419100"/>
              <a:ext cx="19050" cy="12700"/>
            </p14:xfrm>
          </p:contentPart>
        </mc:Choice>
        <mc:Fallback xmlns="">
          <p:pic>
            <p:nvPicPr>
              <p:cNvPr id="147" name="Ink 146"/>
            </p:nvPicPr>
            <p:blipFill>
              <a:blip r:embed="rId290"/>
            </p:blipFill>
            <p:spPr>
              <a:xfrm>
                <a:off x="10756900" y="419100"/>
                <a:ext cx="19050" cy="12700"/>
              </a:xfrm>
              <a:prstGeom prst="rect"/>
            </p:spPr>
          </p:pic>
        </mc:Fallback>
      </mc:AlternateContent>
      <mc:AlternateContent xmlns:mc="http://schemas.openxmlformats.org/markup-compatibility/2006" xmlns:p14="http://schemas.microsoft.com/office/powerpoint/2010/main">
        <mc:Choice Requires="p14">
          <p:contentPart r:id="rId291" p14:bwMode="auto">
            <p14:nvContentPartPr>
              <p14:cNvPr id="148" name="Ink 147"/>
              <p14:cNvContentPartPr/>
              <p14:nvPr/>
            </p14:nvContentPartPr>
            <p14:xfrm>
              <a:off x="10718800" y="406400"/>
              <a:ext cx="44450" cy="114300"/>
            </p14:xfrm>
          </p:contentPart>
        </mc:Choice>
        <mc:Fallback xmlns="">
          <p:pic>
            <p:nvPicPr>
              <p:cNvPr id="148" name="Ink 147"/>
            </p:nvPicPr>
            <p:blipFill>
              <a:blip r:embed="rId292"/>
            </p:blipFill>
            <p:spPr>
              <a:xfrm>
                <a:off x="10718800" y="406400"/>
                <a:ext cx="44450" cy="114300"/>
              </a:xfrm>
              <a:prstGeom prst="rect"/>
            </p:spPr>
          </p:pic>
        </mc:Fallback>
      </mc:AlternateContent>
      <mc:AlternateContent xmlns:mc="http://schemas.openxmlformats.org/markup-compatibility/2006" xmlns:p14="http://schemas.microsoft.com/office/powerpoint/2010/main">
        <mc:Choice Requires="p14">
          <p:contentPart r:id="rId293" p14:bwMode="auto">
            <p14:nvContentPartPr>
              <p14:cNvPr id="149" name="Ink 148"/>
              <p14:cNvContentPartPr/>
              <p14:nvPr/>
            </p14:nvContentPartPr>
            <p14:xfrm>
              <a:off x="10744200" y="431800"/>
              <a:ext cx="95250" cy="76200"/>
            </p14:xfrm>
          </p:contentPart>
        </mc:Choice>
        <mc:Fallback xmlns="">
          <p:pic>
            <p:nvPicPr>
              <p:cNvPr id="149" name="Ink 148"/>
            </p:nvPicPr>
            <p:blipFill>
              <a:blip r:embed="rId294"/>
            </p:blipFill>
            <p:spPr>
              <a:xfrm>
                <a:off x="10744200" y="431800"/>
                <a:ext cx="95250" cy="76200"/>
              </a:xfrm>
              <a:prstGeom prst="rect"/>
            </p:spPr>
          </p:pic>
        </mc:Fallback>
      </mc:AlternateContent>
      <mc:AlternateContent xmlns:mc="http://schemas.openxmlformats.org/markup-compatibility/2006" xmlns:p14="http://schemas.microsoft.com/office/powerpoint/2010/main">
        <mc:Choice Requires="p14">
          <p:contentPart r:id="rId295" p14:bwMode="auto">
            <p14:nvContentPartPr>
              <p14:cNvPr id="150" name="Ink 149"/>
              <p14:cNvContentPartPr/>
              <p14:nvPr/>
            </p14:nvContentPartPr>
            <p14:xfrm>
              <a:off x="10814050" y="450850"/>
              <a:ext cx="76200" cy="165100"/>
            </p14:xfrm>
          </p:contentPart>
        </mc:Choice>
        <mc:Fallback xmlns="">
          <p:pic>
            <p:nvPicPr>
              <p:cNvPr id="150" name="Ink 149"/>
            </p:nvPicPr>
            <p:blipFill>
              <a:blip r:embed="rId296"/>
            </p:blipFill>
            <p:spPr>
              <a:xfrm>
                <a:off x="10814050" y="450850"/>
                <a:ext cx="76200" cy="165100"/>
              </a:xfrm>
              <a:prstGeom prst="rect"/>
            </p:spPr>
          </p:pic>
        </mc:Fallback>
      </mc:AlternateContent>
      <mc:AlternateContent xmlns:mc="http://schemas.openxmlformats.org/markup-compatibility/2006" xmlns:p14="http://schemas.microsoft.com/office/powerpoint/2010/main">
        <mc:Choice Requires="p14">
          <p:contentPart r:id="rId297" p14:bwMode="auto">
            <p14:nvContentPartPr>
              <p14:cNvPr id="151" name="Ink 150"/>
              <p14:cNvContentPartPr/>
              <p14:nvPr/>
            </p14:nvContentPartPr>
            <p14:xfrm>
              <a:off x="10883900" y="393700"/>
              <a:ext cx="25400" cy="19050"/>
            </p14:xfrm>
          </p:contentPart>
        </mc:Choice>
        <mc:Fallback xmlns="">
          <p:pic>
            <p:nvPicPr>
              <p:cNvPr id="151" name="Ink 150"/>
            </p:nvPicPr>
            <p:blipFill>
              <a:blip r:embed="rId298"/>
            </p:blipFill>
            <p:spPr>
              <a:xfrm>
                <a:off x="10883900" y="393700"/>
                <a:ext cx="25400" cy="19050"/>
              </a:xfrm>
              <a:prstGeom prst="rect"/>
            </p:spPr>
          </p:pic>
        </mc:Fallback>
      </mc:AlternateContent>
      <mc:AlternateContent xmlns:mc="http://schemas.openxmlformats.org/markup-compatibility/2006" xmlns:p14="http://schemas.microsoft.com/office/powerpoint/2010/main">
        <mc:Choice Requires="p14">
          <p:contentPart r:id="rId299" p14:bwMode="auto">
            <p14:nvContentPartPr>
              <p14:cNvPr id="152" name="Ink 151"/>
              <p14:cNvContentPartPr/>
              <p14:nvPr/>
            </p14:nvContentPartPr>
            <p14:xfrm>
              <a:off x="11029950" y="419100"/>
              <a:ext cx="12700" cy="12700"/>
            </p14:xfrm>
          </p:contentPart>
        </mc:Choice>
        <mc:Fallback xmlns="">
          <p:pic>
            <p:nvPicPr>
              <p:cNvPr id="152" name="Ink 151"/>
            </p:nvPicPr>
            <p:blipFill>
              <a:blip r:embed="rId300"/>
            </p:blipFill>
            <p:spPr>
              <a:xfrm>
                <a:off x="11029950" y="419100"/>
                <a:ext cx="12700" cy="12700"/>
              </a:xfrm>
              <a:prstGeom prst="rect"/>
            </p:spPr>
          </p:pic>
        </mc:Fallback>
      </mc:AlternateContent>
      <mc:AlternateContent xmlns:mc="http://schemas.openxmlformats.org/markup-compatibility/2006" xmlns:p14="http://schemas.microsoft.com/office/powerpoint/2010/main">
        <mc:Choice Requires="p14">
          <p:contentPart r:id="rId301" p14:bwMode="auto">
            <p14:nvContentPartPr>
              <p14:cNvPr id="153" name="Ink 152"/>
              <p14:cNvContentPartPr/>
              <p14:nvPr/>
            </p14:nvContentPartPr>
            <p14:xfrm>
              <a:off x="11125200" y="374650"/>
              <a:ext cx="158750" cy="222250"/>
            </p14:xfrm>
          </p:contentPart>
        </mc:Choice>
        <mc:Fallback xmlns="">
          <p:pic>
            <p:nvPicPr>
              <p:cNvPr id="153" name="Ink 152"/>
            </p:nvPicPr>
            <p:blipFill>
              <a:blip r:embed="rId302"/>
            </p:blipFill>
            <p:spPr>
              <a:xfrm>
                <a:off x="11125200" y="374650"/>
                <a:ext cx="158750" cy="222250"/>
              </a:xfrm>
              <a:prstGeom prst="rect"/>
            </p:spPr>
          </p:pic>
        </mc:Fallback>
      </mc:AlternateContent>
      <mc:AlternateContent xmlns:mc="http://schemas.openxmlformats.org/markup-compatibility/2006" xmlns:p14="http://schemas.microsoft.com/office/powerpoint/2010/main">
        <mc:Choice Requires="p14">
          <p:contentPart r:id="rId303" p14:bwMode="auto">
            <p14:nvContentPartPr>
              <p14:cNvPr id="154" name="Ink 153"/>
              <p14:cNvContentPartPr/>
              <p14:nvPr/>
            </p14:nvContentPartPr>
            <p14:xfrm>
              <a:off x="11303000" y="374650"/>
              <a:ext cx="25400" cy="12700"/>
            </p14:xfrm>
          </p:contentPart>
        </mc:Choice>
        <mc:Fallback xmlns="">
          <p:pic>
            <p:nvPicPr>
              <p:cNvPr id="154" name="Ink 153"/>
            </p:nvPicPr>
            <p:blipFill>
              <a:blip r:embed="rId304"/>
            </p:blipFill>
            <p:spPr>
              <a:xfrm>
                <a:off x="11303000" y="374650"/>
                <a:ext cx="25400" cy="12700"/>
              </a:xfrm>
              <a:prstGeom prst="rect"/>
            </p:spPr>
          </p:pic>
        </mc:Fallback>
      </mc:AlternateContent>
      <mc:AlternateContent xmlns:mc="http://schemas.openxmlformats.org/markup-compatibility/2006" xmlns:p14="http://schemas.microsoft.com/office/powerpoint/2010/main">
        <mc:Choice Requires="p14">
          <p:contentPart r:id="rId305" p14:bwMode="auto">
            <p14:nvContentPartPr>
              <p14:cNvPr id="155" name="Ink 154"/>
              <p14:cNvContentPartPr/>
              <p14:nvPr/>
            </p14:nvContentPartPr>
            <p14:xfrm>
              <a:off x="10731500" y="241300"/>
              <a:ext cx="114300" cy="44450"/>
            </p14:xfrm>
          </p:contentPart>
        </mc:Choice>
        <mc:Fallback xmlns="">
          <p:pic>
            <p:nvPicPr>
              <p:cNvPr id="155" name="Ink 154"/>
            </p:nvPicPr>
            <p:blipFill>
              <a:blip r:embed="rId306"/>
            </p:blipFill>
            <p:spPr>
              <a:xfrm>
                <a:off x="10731500" y="241300"/>
                <a:ext cx="114300" cy="44450"/>
              </a:xfrm>
              <a:prstGeom prst="rect"/>
            </p:spPr>
          </p:pic>
        </mc:Fallback>
      </mc:AlternateContent>
      <mc:AlternateContent xmlns:mc="http://schemas.openxmlformats.org/markup-compatibility/2006" xmlns:p14="http://schemas.microsoft.com/office/powerpoint/2010/main">
        <mc:Choice Requires="p14">
          <p:contentPart r:id="rId307" p14:bwMode="auto">
            <p14:nvContentPartPr>
              <p14:cNvPr id="156" name="Ink 155"/>
              <p14:cNvContentPartPr/>
              <p14:nvPr/>
            </p14:nvContentPartPr>
            <p14:xfrm>
              <a:off x="10528300" y="666750"/>
              <a:ext cx="349250" cy="31750"/>
            </p14:xfrm>
          </p:contentPart>
        </mc:Choice>
        <mc:Fallback xmlns="">
          <p:pic>
            <p:nvPicPr>
              <p:cNvPr id="156" name="Ink 155"/>
            </p:nvPicPr>
            <p:blipFill>
              <a:blip r:embed="rId308"/>
            </p:blipFill>
            <p:spPr>
              <a:xfrm>
                <a:off x="10528300" y="666750"/>
                <a:ext cx="349250" cy="31750"/>
              </a:xfrm>
              <a:prstGeom prst="rect"/>
            </p:spPr>
          </p:pic>
        </mc:Fallback>
      </mc:AlternateContent>
      <mc:AlternateContent xmlns:mc="http://schemas.openxmlformats.org/markup-compatibility/2006" xmlns:p14="http://schemas.microsoft.com/office/powerpoint/2010/main">
        <mc:Choice Requires="p14">
          <p:contentPart r:id="rId309" p14:bwMode="auto">
            <p14:nvContentPartPr>
              <p14:cNvPr id="157" name="Ink 156"/>
              <p14:cNvContentPartPr/>
              <p14:nvPr/>
            </p14:nvContentPartPr>
            <p14:xfrm>
              <a:off x="10534650" y="698500"/>
              <a:ext cx="336550" cy="31750"/>
            </p14:xfrm>
          </p:contentPart>
        </mc:Choice>
        <mc:Fallback xmlns="">
          <p:pic>
            <p:nvPicPr>
              <p:cNvPr id="157" name="Ink 156"/>
            </p:nvPicPr>
            <p:blipFill>
              <a:blip r:embed="rId310"/>
            </p:blipFill>
            <p:spPr>
              <a:xfrm>
                <a:off x="10534650" y="698500"/>
                <a:ext cx="336550" cy="31750"/>
              </a:xfrm>
              <a:prstGeom prst="rect"/>
            </p:spPr>
          </p:pic>
        </mc:Fallback>
      </mc:AlternateContent>
      <mc:AlternateContent xmlns:mc="http://schemas.openxmlformats.org/markup-compatibility/2006" xmlns:p14="http://schemas.microsoft.com/office/powerpoint/2010/main">
        <mc:Choice Requires="p14">
          <p:contentPart r:id="rId311" p14:bwMode="auto">
            <p14:nvContentPartPr>
              <p14:cNvPr id="158" name="Ink 157"/>
              <p14:cNvContentPartPr/>
              <p14:nvPr/>
            </p14:nvContentPartPr>
            <p14:xfrm>
              <a:off x="4959350" y="3181350"/>
              <a:ext cx="190500" cy="152400"/>
            </p14:xfrm>
          </p:contentPart>
        </mc:Choice>
        <mc:Fallback xmlns="">
          <p:pic>
            <p:nvPicPr>
              <p:cNvPr id="158" name="Ink 157"/>
            </p:nvPicPr>
            <p:blipFill>
              <a:blip r:embed="rId312"/>
            </p:blipFill>
            <p:spPr>
              <a:xfrm>
                <a:off x="4959350" y="3181350"/>
                <a:ext cx="190500" cy="152400"/>
              </a:xfrm>
              <a:prstGeom prst="rect"/>
            </p:spPr>
          </p:pic>
        </mc:Fallback>
      </mc:AlternateContent>
      <mc:AlternateContent xmlns:mc="http://schemas.openxmlformats.org/markup-compatibility/2006" xmlns:p14="http://schemas.microsoft.com/office/powerpoint/2010/main">
        <mc:Choice Requires="p14">
          <p:contentPart r:id="rId313" p14:bwMode="auto">
            <p14:nvContentPartPr>
              <p14:cNvPr id="159" name="Ink 158"/>
              <p14:cNvContentPartPr/>
              <p14:nvPr/>
            </p14:nvContentPartPr>
            <p14:xfrm>
              <a:off x="5175250" y="3327400"/>
              <a:ext cx="146050" cy="222250"/>
            </p14:xfrm>
          </p:contentPart>
        </mc:Choice>
        <mc:Fallback xmlns="">
          <p:pic>
            <p:nvPicPr>
              <p:cNvPr id="159" name="Ink 158"/>
            </p:nvPicPr>
            <p:blipFill>
              <a:blip r:embed="rId314"/>
            </p:blipFill>
            <p:spPr>
              <a:xfrm>
                <a:off x="5175250" y="3327400"/>
                <a:ext cx="146050" cy="222250"/>
              </a:xfrm>
              <a:prstGeom prst="rect"/>
            </p:spPr>
          </p:pic>
        </mc:Fallback>
      </mc:AlternateContent>
      <mc:AlternateContent xmlns:mc="http://schemas.openxmlformats.org/markup-compatibility/2006" xmlns:p14="http://schemas.microsoft.com/office/powerpoint/2010/main">
        <mc:Choice Requires="p14">
          <p:contentPart r:id="rId315" p14:bwMode="auto">
            <p14:nvContentPartPr>
              <p14:cNvPr id="160" name="Ink 159"/>
              <p14:cNvContentPartPr/>
              <p14:nvPr/>
            </p14:nvContentPartPr>
            <p14:xfrm>
              <a:off x="5334000" y="3270250"/>
              <a:ext cx="25400" cy="12700"/>
            </p14:xfrm>
          </p:contentPart>
        </mc:Choice>
        <mc:Fallback xmlns="">
          <p:pic>
            <p:nvPicPr>
              <p:cNvPr id="160" name="Ink 159"/>
            </p:nvPicPr>
            <p:blipFill>
              <a:blip r:embed="rId316"/>
            </p:blipFill>
            <p:spPr>
              <a:xfrm>
                <a:off x="5334000" y="3270250"/>
                <a:ext cx="25400" cy="12700"/>
              </a:xfrm>
              <a:prstGeom prst="rect"/>
            </p:spPr>
          </p:pic>
        </mc:Fallback>
      </mc:AlternateContent>
      <mc:AlternateContent xmlns:mc="http://schemas.openxmlformats.org/markup-compatibility/2006" xmlns:p14="http://schemas.microsoft.com/office/powerpoint/2010/main">
        <mc:Choice Requires="p14">
          <p:contentPart r:id="rId317" p14:bwMode="auto">
            <p14:nvContentPartPr>
              <p14:cNvPr id="161" name="Ink 160"/>
              <p14:cNvContentPartPr/>
              <p14:nvPr/>
            </p14:nvContentPartPr>
            <p14:xfrm>
              <a:off x="5194300" y="2895600"/>
              <a:ext cx="31750" cy="165100"/>
            </p14:xfrm>
          </p:contentPart>
        </mc:Choice>
        <mc:Fallback xmlns="">
          <p:pic>
            <p:nvPicPr>
              <p:cNvPr id="161" name="Ink 160"/>
            </p:nvPicPr>
            <p:blipFill>
              <a:blip r:embed="rId318"/>
            </p:blipFill>
            <p:spPr>
              <a:xfrm>
                <a:off x="5194300" y="2895600"/>
                <a:ext cx="31750" cy="165100"/>
              </a:xfrm>
              <a:prstGeom prst="rect"/>
            </p:spPr>
          </p:pic>
        </mc:Fallback>
      </mc:AlternateContent>
      <mc:AlternateContent xmlns:mc="http://schemas.openxmlformats.org/markup-compatibility/2006" xmlns:p14="http://schemas.microsoft.com/office/powerpoint/2010/main">
        <mc:Choice Requires="p14">
          <p:contentPart r:id="rId319" p14:bwMode="auto">
            <p14:nvContentPartPr>
              <p14:cNvPr id="162" name="Ink 161"/>
              <p14:cNvContentPartPr/>
              <p14:nvPr/>
            </p14:nvContentPartPr>
            <p14:xfrm>
              <a:off x="5156200" y="2984500"/>
              <a:ext cx="152400" cy="95250"/>
            </p14:xfrm>
          </p:contentPart>
        </mc:Choice>
        <mc:Fallback xmlns="">
          <p:pic>
            <p:nvPicPr>
              <p:cNvPr id="162" name="Ink 161"/>
            </p:nvPicPr>
            <p:blipFill>
              <a:blip r:embed="rId320"/>
            </p:blipFill>
            <p:spPr>
              <a:xfrm>
                <a:off x="5156200" y="2984500"/>
                <a:ext cx="152400" cy="95250"/>
              </a:xfrm>
              <a:prstGeom prst="rect"/>
            </p:spPr>
          </p:pic>
        </mc:Fallback>
      </mc:AlternateContent>
      <mc:AlternateContent xmlns:mc="http://schemas.openxmlformats.org/markup-compatibility/2006" xmlns:p14="http://schemas.microsoft.com/office/powerpoint/2010/main">
        <mc:Choice Requires="p14">
          <p:contentPart r:id="rId321" p14:bwMode="auto">
            <p14:nvContentPartPr>
              <p14:cNvPr id="163" name="Ink 162"/>
              <p14:cNvContentPartPr/>
              <p14:nvPr/>
            </p14:nvContentPartPr>
            <p14:xfrm>
              <a:off x="9563100" y="1054100"/>
              <a:ext cx="177800" cy="247650"/>
            </p14:xfrm>
          </p:contentPart>
        </mc:Choice>
        <mc:Fallback xmlns="">
          <p:pic>
            <p:nvPicPr>
              <p:cNvPr id="163" name="Ink 162"/>
            </p:nvPicPr>
            <p:blipFill>
              <a:blip r:embed="rId322"/>
            </p:blipFill>
            <p:spPr>
              <a:xfrm>
                <a:off x="9563100" y="1054100"/>
                <a:ext cx="177800" cy="247650"/>
              </a:xfrm>
              <a:prstGeom prst="rect"/>
            </p:spPr>
          </p:pic>
        </mc:Fallback>
      </mc:AlternateContent>
      <mc:AlternateContent xmlns:mc="http://schemas.openxmlformats.org/markup-compatibility/2006" xmlns:p14="http://schemas.microsoft.com/office/powerpoint/2010/main">
        <mc:Choice Requires="p14">
          <p:contentPart r:id="rId323" p14:bwMode="auto">
            <p14:nvContentPartPr>
              <p14:cNvPr id="164" name="Ink 163"/>
              <p14:cNvContentPartPr/>
              <p14:nvPr/>
            </p14:nvContentPartPr>
            <p14:xfrm>
              <a:off x="9772650" y="1035050"/>
              <a:ext cx="12700" cy="25400"/>
            </p14:xfrm>
          </p:contentPart>
        </mc:Choice>
        <mc:Fallback xmlns="">
          <p:pic>
            <p:nvPicPr>
              <p:cNvPr id="164" name="Ink 163"/>
            </p:nvPicPr>
            <p:blipFill>
              <a:blip r:embed="rId324"/>
            </p:blipFill>
            <p:spPr>
              <a:xfrm>
                <a:off x="9772650" y="1035050"/>
                <a:ext cx="12700" cy="25400"/>
              </a:xfrm>
              <a:prstGeom prst="rect"/>
            </p:spPr>
          </p:pic>
        </mc:Fallback>
      </mc:AlternateContent>
      <mc:AlternateContent xmlns:mc="http://schemas.openxmlformats.org/markup-compatibility/2006" xmlns:p14="http://schemas.microsoft.com/office/powerpoint/2010/main">
        <mc:Choice Requires="p14">
          <p:contentPart r:id="rId325" p14:bwMode="auto">
            <p14:nvContentPartPr>
              <p14:cNvPr id="165" name="Ink 164"/>
              <p14:cNvContentPartPr/>
              <p14:nvPr/>
            </p14:nvContentPartPr>
            <p14:xfrm>
              <a:off x="9861550" y="1098550"/>
              <a:ext cx="88900" cy="12700"/>
            </p14:xfrm>
          </p:contentPart>
        </mc:Choice>
        <mc:Fallback xmlns="">
          <p:pic>
            <p:nvPicPr>
              <p:cNvPr id="165" name="Ink 164"/>
            </p:nvPicPr>
            <p:blipFill>
              <a:blip r:embed="rId326"/>
            </p:blipFill>
            <p:spPr>
              <a:xfrm>
                <a:off x="9861550" y="1098550"/>
                <a:ext cx="88900" cy="12700"/>
              </a:xfrm>
              <a:prstGeom prst="rect"/>
            </p:spPr>
          </p:pic>
        </mc:Fallback>
      </mc:AlternateContent>
      <mc:AlternateContent xmlns:mc="http://schemas.openxmlformats.org/markup-compatibility/2006" xmlns:p14="http://schemas.microsoft.com/office/powerpoint/2010/main">
        <mc:Choice Requires="p14">
          <p:contentPart r:id="rId327" p14:bwMode="auto">
            <p14:nvContentPartPr>
              <p14:cNvPr id="166" name="Ink 165"/>
              <p14:cNvContentPartPr/>
              <p14:nvPr/>
            </p14:nvContentPartPr>
            <p14:xfrm>
              <a:off x="9823450" y="1155700"/>
              <a:ext cx="114300" cy="12700"/>
            </p14:xfrm>
          </p:contentPart>
        </mc:Choice>
        <mc:Fallback xmlns="">
          <p:pic>
            <p:nvPicPr>
              <p:cNvPr id="166" name="Ink 165"/>
            </p:nvPicPr>
            <p:blipFill>
              <a:blip r:embed="rId328"/>
            </p:blipFill>
            <p:spPr>
              <a:xfrm>
                <a:off x="9823450" y="1155700"/>
                <a:ext cx="114300" cy="12700"/>
              </a:xfrm>
              <a:prstGeom prst="rect"/>
            </p:spPr>
          </p:pic>
        </mc:Fallback>
      </mc:AlternateContent>
      <mc:AlternateContent xmlns:mc="http://schemas.openxmlformats.org/markup-compatibility/2006" xmlns:p14="http://schemas.microsoft.com/office/powerpoint/2010/main">
        <mc:Choice Requires="p14">
          <p:contentPart r:id="rId329" p14:bwMode="auto">
            <p14:nvContentPartPr>
              <p14:cNvPr id="167" name="Ink 166"/>
              <p14:cNvContentPartPr/>
              <p14:nvPr/>
            </p14:nvContentPartPr>
            <p14:xfrm>
              <a:off x="10502900" y="908050"/>
              <a:ext cx="31750" cy="158750"/>
            </p14:xfrm>
          </p:contentPart>
        </mc:Choice>
        <mc:Fallback xmlns="">
          <p:pic>
            <p:nvPicPr>
              <p:cNvPr id="167" name="Ink 166"/>
            </p:nvPicPr>
            <p:blipFill>
              <a:blip r:embed="rId330"/>
            </p:blipFill>
            <p:spPr>
              <a:xfrm>
                <a:off x="10502900" y="908050"/>
                <a:ext cx="31750" cy="158750"/>
              </a:xfrm>
              <a:prstGeom prst="rect"/>
            </p:spPr>
          </p:pic>
        </mc:Fallback>
      </mc:AlternateContent>
      <mc:AlternateContent xmlns:mc="http://schemas.openxmlformats.org/markup-compatibility/2006" xmlns:p14="http://schemas.microsoft.com/office/powerpoint/2010/main">
        <mc:Choice Requires="p14">
          <p:contentPart r:id="rId331" p14:bwMode="auto">
            <p14:nvContentPartPr>
              <p14:cNvPr id="168" name="Ink 167"/>
              <p14:cNvContentPartPr/>
              <p14:nvPr/>
            </p14:nvContentPartPr>
            <p14:xfrm>
              <a:off x="10223500" y="1111250"/>
              <a:ext cx="965200" cy="19050"/>
            </p14:xfrm>
          </p:contentPart>
        </mc:Choice>
        <mc:Fallback xmlns="">
          <p:pic>
            <p:nvPicPr>
              <p:cNvPr id="168" name="Ink 167"/>
            </p:nvPicPr>
            <p:blipFill>
              <a:blip r:embed="rId332"/>
            </p:blipFill>
            <p:spPr>
              <a:xfrm>
                <a:off x="10223500" y="1111250"/>
                <a:ext cx="965200" cy="19050"/>
              </a:xfrm>
              <a:prstGeom prst="rect"/>
            </p:spPr>
          </p:pic>
        </mc:Fallback>
      </mc:AlternateContent>
      <mc:AlternateContent xmlns:mc="http://schemas.openxmlformats.org/markup-compatibility/2006" xmlns:p14="http://schemas.microsoft.com/office/powerpoint/2010/main">
        <mc:Choice Requires="p14">
          <p:contentPart r:id="rId333" p14:bwMode="auto">
            <p14:nvContentPartPr>
              <p14:cNvPr id="169" name="Ink 168"/>
              <p14:cNvContentPartPr/>
              <p14:nvPr/>
            </p14:nvContentPartPr>
            <p14:xfrm>
              <a:off x="10236200" y="1289050"/>
              <a:ext cx="57150" cy="215900"/>
            </p14:xfrm>
          </p:contentPart>
        </mc:Choice>
        <mc:Fallback xmlns="">
          <p:pic>
            <p:nvPicPr>
              <p:cNvPr id="169" name="Ink 168"/>
            </p:nvPicPr>
            <p:blipFill>
              <a:blip r:embed="rId334"/>
            </p:blipFill>
            <p:spPr>
              <a:xfrm>
                <a:off x="10236200" y="1289050"/>
                <a:ext cx="57150" cy="215900"/>
              </a:xfrm>
              <a:prstGeom prst="rect"/>
            </p:spPr>
          </p:pic>
        </mc:Fallback>
      </mc:AlternateContent>
      <mc:AlternateContent xmlns:mc="http://schemas.openxmlformats.org/markup-compatibility/2006" xmlns:p14="http://schemas.microsoft.com/office/powerpoint/2010/main">
        <mc:Choice Requires="p14">
          <p:contentPart r:id="rId335" p14:bwMode="auto">
            <p14:nvContentPartPr>
              <p14:cNvPr id="170" name="Ink 169"/>
              <p14:cNvContentPartPr/>
              <p14:nvPr/>
            </p14:nvContentPartPr>
            <p14:xfrm>
              <a:off x="10356850" y="1428750"/>
              <a:ext cx="158750" cy="12700"/>
            </p14:xfrm>
          </p:contentPart>
        </mc:Choice>
        <mc:Fallback xmlns="">
          <p:pic>
            <p:nvPicPr>
              <p:cNvPr id="170" name="Ink 169"/>
            </p:nvPicPr>
            <p:blipFill>
              <a:blip r:embed="rId336"/>
            </p:blipFill>
            <p:spPr>
              <a:xfrm>
                <a:off x="10356850" y="1428750"/>
                <a:ext cx="158750" cy="12700"/>
              </a:xfrm>
              <a:prstGeom prst="rect"/>
            </p:spPr>
          </p:pic>
        </mc:Fallback>
      </mc:AlternateContent>
      <mc:AlternateContent xmlns:mc="http://schemas.openxmlformats.org/markup-compatibility/2006" xmlns:p14="http://schemas.microsoft.com/office/powerpoint/2010/main">
        <mc:Choice Requires="p14">
          <p:contentPart r:id="rId337" p14:bwMode="auto">
            <p14:nvContentPartPr>
              <p14:cNvPr id="171" name="Ink 170"/>
              <p14:cNvContentPartPr/>
              <p14:nvPr/>
            </p14:nvContentPartPr>
            <p14:xfrm>
              <a:off x="10401300" y="1346200"/>
              <a:ext cx="38100" cy="177800"/>
            </p14:xfrm>
          </p:contentPart>
        </mc:Choice>
        <mc:Fallback xmlns="">
          <p:pic>
            <p:nvPicPr>
              <p:cNvPr id="171" name="Ink 170"/>
            </p:nvPicPr>
            <p:blipFill>
              <a:blip r:embed="rId338"/>
            </p:blipFill>
            <p:spPr>
              <a:xfrm>
                <a:off x="10401300" y="1346200"/>
                <a:ext cx="38100" cy="177800"/>
              </a:xfrm>
              <a:prstGeom prst="rect"/>
            </p:spPr>
          </p:pic>
        </mc:Fallback>
      </mc:AlternateContent>
      <mc:AlternateContent xmlns:mc="http://schemas.openxmlformats.org/markup-compatibility/2006" xmlns:p14="http://schemas.microsoft.com/office/powerpoint/2010/main">
        <mc:Choice Requires="p14">
          <p:contentPart r:id="rId339" p14:bwMode="auto">
            <p14:nvContentPartPr>
              <p14:cNvPr id="172" name="Ink 171"/>
              <p14:cNvContentPartPr/>
              <p14:nvPr/>
            </p14:nvContentPartPr>
            <p14:xfrm>
              <a:off x="10617200" y="1384300"/>
              <a:ext cx="158750" cy="152400"/>
            </p14:xfrm>
          </p:contentPart>
        </mc:Choice>
        <mc:Fallback xmlns="">
          <p:pic>
            <p:nvPicPr>
              <p:cNvPr id="172" name="Ink 171"/>
            </p:nvPicPr>
            <p:blipFill>
              <a:blip r:embed="rId340"/>
            </p:blipFill>
            <p:spPr>
              <a:xfrm>
                <a:off x="10617200" y="1384300"/>
                <a:ext cx="158750" cy="152400"/>
              </a:xfrm>
              <a:prstGeom prst="rect"/>
            </p:spPr>
          </p:pic>
        </mc:Fallback>
      </mc:AlternateContent>
      <mc:AlternateContent xmlns:mc="http://schemas.openxmlformats.org/markup-compatibility/2006" xmlns:p14="http://schemas.microsoft.com/office/powerpoint/2010/main">
        <mc:Choice Requires="p14">
          <p:contentPart r:id="rId341" p14:bwMode="auto">
            <p14:nvContentPartPr>
              <p14:cNvPr id="173" name="Ink 172"/>
              <p14:cNvContentPartPr/>
              <p14:nvPr/>
            </p14:nvContentPartPr>
            <p14:xfrm>
              <a:off x="10725150" y="1295400"/>
              <a:ext cx="114300" cy="12700"/>
            </p14:xfrm>
          </p:contentPart>
        </mc:Choice>
        <mc:Fallback xmlns="">
          <p:pic>
            <p:nvPicPr>
              <p:cNvPr id="173" name="Ink 172"/>
            </p:nvPicPr>
            <p:blipFill>
              <a:blip r:embed="rId342"/>
            </p:blipFill>
            <p:spPr>
              <a:xfrm>
                <a:off x="10725150" y="1295400"/>
                <a:ext cx="114300" cy="12700"/>
              </a:xfrm>
              <a:prstGeom prst="rect"/>
            </p:spPr>
          </p:pic>
        </mc:Fallback>
      </mc:AlternateContent>
      <mc:AlternateContent xmlns:mc="http://schemas.openxmlformats.org/markup-compatibility/2006" xmlns:p14="http://schemas.microsoft.com/office/powerpoint/2010/main">
        <mc:Choice Requires="p14">
          <p:contentPart r:id="rId343" p14:bwMode="auto">
            <p14:nvContentPartPr>
              <p14:cNvPr id="174" name="Ink 173"/>
              <p14:cNvContentPartPr/>
              <p14:nvPr/>
            </p14:nvContentPartPr>
            <p14:xfrm>
              <a:off x="10896600" y="1244600"/>
              <a:ext cx="101600" cy="120650"/>
            </p14:xfrm>
          </p:contentPart>
        </mc:Choice>
        <mc:Fallback xmlns="">
          <p:pic>
            <p:nvPicPr>
              <p:cNvPr id="174" name="Ink 173"/>
            </p:nvPicPr>
            <p:blipFill>
              <a:blip r:embed="rId344"/>
            </p:blipFill>
            <p:spPr>
              <a:xfrm>
                <a:off x="10896600" y="1244600"/>
                <a:ext cx="101600" cy="120650"/>
              </a:xfrm>
              <a:prstGeom prst="rect"/>
            </p:spPr>
          </p:pic>
        </mc:Fallback>
      </mc:AlternateContent>
      <mc:AlternateContent xmlns:mc="http://schemas.openxmlformats.org/markup-compatibility/2006" xmlns:p14="http://schemas.microsoft.com/office/powerpoint/2010/main">
        <mc:Choice Requires="p14">
          <p:contentPart r:id="rId345" p14:bwMode="auto">
            <p14:nvContentPartPr>
              <p14:cNvPr id="175" name="Ink 174"/>
              <p14:cNvContentPartPr/>
              <p14:nvPr/>
            </p14:nvContentPartPr>
            <p14:xfrm>
              <a:off x="11029950" y="1187450"/>
              <a:ext cx="184150" cy="171450"/>
            </p14:xfrm>
          </p:contentPart>
        </mc:Choice>
        <mc:Fallback xmlns="">
          <p:pic>
            <p:nvPicPr>
              <p:cNvPr id="175" name="Ink 174"/>
            </p:nvPicPr>
            <p:blipFill>
              <a:blip r:embed="rId346"/>
            </p:blipFill>
            <p:spPr>
              <a:xfrm>
                <a:off x="11029950" y="1187450"/>
                <a:ext cx="184150" cy="171450"/>
              </a:xfrm>
              <a:prstGeom prst="rect"/>
            </p:spPr>
          </p:pic>
        </mc:Fallback>
      </mc:AlternateContent>
      <mc:AlternateContent xmlns:mc="http://schemas.openxmlformats.org/markup-compatibility/2006" xmlns:p14="http://schemas.microsoft.com/office/powerpoint/2010/main">
        <mc:Choice Requires="p14">
          <p:contentPart r:id="rId347" p14:bwMode="auto">
            <p14:nvContentPartPr>
              <p14:cNvPr id="176" name="Ink 175"/>
              <p14:cNvContentPartPr/>
              <p14:nvPr/>
            </p14:nvContentPartPr>
            <p14:xfrm>
              <a:off x="11068050" y="1231900"/>
              <a:ext cx="152400" cy="25400"/>
            </p14:xfrm>
          </p:contentPart>
        </mc:Choice>
        <mc:Fallback xmlns="">
          <p:pic>
            <p:nvPicPr>
              <p:cNvPr id="176" name="Ink 175"/>
            </p:nvPicPr>
            <p:blipFill>
              <a:blip r:embed="rId348"/>
            </p:blipFill>
            <p:spPr>
              <a:xfrm>
                <a:off x="11068050" y="1231900"/>
                <a:ext cx="152400" cy="25400"/>
              </a:xfrm>
              <a:prstGeom prst="rect"/>
            </p:spPr>
          </p:pic>
        </mc:Fallback>
      </mc:AlternateContent>
      <mc:AlternateContent xmlns:mc="http://schemas.openxmlformats.org/markup-compatibility/2006" xmlns:p14="http://schemas.microsoft.com/office/powerpoint/2010/main">
        <mc:Choice Requires="p14">
          <p:contentPart r:id="rId349" p14:bwMode="auto">
            <p14:nvContentPartPr>
              <p14:cNvPr id="177" name="Ink 176"/>
              <p14:cNvContentPartPr/>
              <p14:nvPr/>
            </p14:nvContentPartPr>
            <p14:xfrm>
              <a:off x="11195050" y="1263650"/>
              <a:ext cx="82550" cy="152400"/>
            </p14:xfrm>
          </p:contentPart>
        </mc:Choice>
        <mc:Fallback xmlns="">
          <p:pic>
            <p:nvPicPr>
              <p:cNvPr id="177" name="Ink 176"/>
            </p:nvPicPr>
            <p:blipFill>
              <a:blip r:embed="rId350"/>
            </p:blipFill>
            <p:spPr>
              <a:xfrm>
                <a:off x="11195050" y="1263650"/>
                <a:ext cx="82550" cy="152400"/>
              </a:xfrm>
              <a:prstGeom prst="rect"/>
            </p:spPr>
          </p:pic>
        </mc:Fallback>
      </mc:AlternateContent>
      <mc:AlternateContent xmlns:mc="http://schemas.openxmlformats.org/markup-compatibility/2006" xmlns:p14="http://schemas.microsoft.com/office/powerpoint/2010/main">
        <mc:Choice Requires="p14">
          <p:contentPart r:id="rId351" p14:bwMode="auto">
            <p14:nvContentPartPr>
              <p14:cNvPr id="178" name="Ink 177"/>
              <p14:cNvContentPartPr/>
              <p14:nvPr/>
            </p14:nvContentPartPr>
            <p14:xfrm>
              <a:off x="11258550" y="1187450"/>
              <a:ext cx="12700" cy="6350"/>
            </p14:xfrm>
          </p:contentPart>
        </mc:Choice>
        <mc:Fallback xmlns="">
          <p:pic>
            <p:nvPicPr>
              <p:cNvPr id="178" name="Ink 177"/>
            </p:nvPicPr>
            <p:blipFill>
              <a:blip r:embed="rId352"/>
            </p:blipFill>
            <p:spPr>
              <a:xfrm>
                <a:off x="11258550" y="1187450"/>
                <a:ext cx="12700" cy="6350"/>
              </a:xfrm>
              <a:prstGeom prst="rect"/>
            </p:spPr>
          </p:pic>
        </mc:Fallback>
      </mc:AlternateContent>
      <mc:AlternateContent xmlns:mc="http://schemas.openxmlformats.org/markup-compatibility/2006" xmlns:p14="http://schemas.microsoft.com/office/powerpoint/2010/main">
        <mc:Choice Requires="p14">
          <p:contentPart r:id="rId353" p14:bwMode="auto">
            <p14:nvContentPartPr>
              <p14:cNvPr id="179" name="Ink 178"/>
              <p14:cNvContentPartPr/>
              <p14:nvPr/>
            </p14:nvContentPartPr>
            <p14:xfrm>
              <a:off x="9613900" y="1346200"/>
              <a:ext cx="114300" cy="12700"/>
            </p14:xfrm>
          </p:contentPart>
        </mc:Choice>
        <mc:Fallback xmlns="">
          <p:pic>
            <p:nvPicPr>
              <p:cNvPr id="179" name="Ink 178"/>
            </p:nvPicPr>
            <p:blipFill>
              <a:blip r:embed="rId354"/>
            </p:blipFill>
            <p:spPr>
              <a:xfrm>
                <a:off x="9613900" y="1346200"/>
                <a:ext cx="114300" cy="12700"/>
              </a:xfrm>
              <a:prstGeom prst="rect"/>
            </p:spPr>
          </p:pic>
        </mc:Fallback>
      </mc:AlternateContent>
      <mc:AlternateContent xmlns:mc="http://schemas.openxmlformats.org/markup-compatibility/2006" xmlns:p14="http://schemas.microsoft.com/office/powerpoint/2010/main">
        <mc:Choice Requires="p14">
          <p:contentPart r:id="rId355" p14:bwMode="auto">
            <p14:nvContentPartPr>
              <p14:cNvPr id="180" name="Ink 179"/>
              <p14:cNvContentPartPr/>
              <p14:nvPr/>
            </p14:nvContentPartPr>
            <p14:xfrm>
              <a:off x="11195050" y="1473200"/>
              <a:ext cx="76200" cy="360"/>
            </p14:xfrm>
          </p:contentPart>
        </mc:Choice>
        <mc:Fallback xmlns="">
          <p:pic>
            <p:nvPicPr>
              <p:cNvPr id="180" name="Ink 179"/>
            </p:nvPicPr>
            <p:blipFill>
              <a:blip r:embed="rId356"/>
            </p:blipFill>
            <p:spPr>
              <a:xfrm>
                <a:off x="11195050" y="1473200"/>
                <a:ext cx="76200" cy="360"/>
              </a:xfrm>
              <a:prstGeom prst="rect"/>
            </p:spPr>
          </p:pic>
        </mc:Fallback>
      </mc:AlternateContent>
      <mc:AlternateContent xmlns:mc="http://schemas.openxmlformats.org/markup-compatibility/2006" xmlns:p14="http://schemas.microsoft.com/office/powerpoint/2010/main">
        <mc:Choice Requires="p14">
          <p:contentPart r:id="rId357" p14:bwMode="auto">
            <p14:nvContentPartPr>
              <p14:cNvPr id="181" name="Ink 180"/>
              <p14:cNvContentPartPr/>
              <p14:nvPr/>
            </p14:nvContentPartPr>
            <p14:xfrm>
              <a:off x="6457950" y="2813050"/>
              <a:ext cx="38100" cy="196850"/>
            </p14:xfrm>
          </p:contentPart>
        </mc:Choice>
        <mc:Fallback xmlns="">
          <p:pic>
            <p:nvPicPr>
              <p:cNvPr id="181" name="Ink 180"/>
            </p:nvPicPr>
            <p:blipFill>
              <a:blip r:embed="rId358"/>
            </p:blipFill>
            <p:spPr>
              <a:xfrm>
                <a:off x="6457950" y="2813050"/>
                <a:ext cx="38100" cy="196850"/>
              </a:xfrm>
              <a:prstGeom prst="rect"/>
            </p:spPr>
          </p:pic>
        </mc:Fallback>
      </mc:AlternateContent>
      <mc:AlternateContent xmlns:mc="http://schemas.openxmlformats.org/markup-compatibility/2006" xmlns:p14="http://schemas.microsoft.com/office/powerpoint/2010/main">
        <mc:Choice Requires="p14">
          <p:contentPart r:id="rId359" p14:bwMode="auto">
            <p14:nvContentPartPr>
              <p14:cNvPr id="182" name="Ink 181"/>
              <p14:cNvContentPartPr/>
              <p14:nvPr/>
            </p14:nvContentPartPr>
            <p14:xfrm>
              <a:off x="6407150" y="2927350"/>
              <a:ext cx="133350" cy="88900"/>
            </p14:xfrm>
          </p:contentPart>
        </mc:Choice>
        <mc:Fallback xmlns="">
          <p:pic>
            <p:nvPicPr>
              <p:cNvPr id="182" name="Ink 181"/>
            </p:nvPicPr>
            <p:blipFill>
              <a:blip r:embed="rId360"/>
            </p:blipFill>
            <p:spPr>
              <a:xfrm>
                <a:off x="6407150" y="2927350"/>
                <a:ext cx="133350" cy="88900"/>
              </a:xfrm>
              <a:prstGeom prst="rect"/>
            </p:spPr>
          </p:pic>
        </mc:Fallback>
      </mc:AlternateContent>
      <mc:AlternateContent xmlns:mc="http://schemas.openxmlformats.org/markup-compatibility/2006" xmlns:p14="http://schemas.microsoft.com/office/powerpoint/2010/main">
        <mc:Choice Requires="p14">
          <p:contentPart r:id="rId361" p14:bwMode="auto">
            <p14:nvContentPartPr>
              <p14:cNvPr id="183" name="Ink 182"/>
              <p14:cNvContentPartPr/>
              <p14:nvPr/>
            </p14:nvContentPartPr>
            <p14:xfrm>
              <a:off x="6089650" y="3308350"/>
              <a:ext cx="139700" cy="146050"/>
            </p14:xfrm>
          </p:contentPart>
        </mc:Choice>
        <mc:Fallback xmlns="">
          <p:pic>
            <p:nvPicPr>
              <p:cNvPr id="183" name="Ink 182"/>
            </p:nvPicPr>
            <p:blipFill>
              <a:blip r:embed="rId362"/>
            </p:blipFill>
            <p:spPr>
              <a:xfrm>
                <a:off x="6089650" y="3308350"/>
                <a:ext cx="139700" cy="146050"/>
              </a:xfrm>
              <a:prstGeom prst="rect"/>
            </p:spPr>
          </p:pic>
        </mc:Fallback>
      </mc:AlternateContent>
      <mc:AlternateContent xmlns:mc="http://schemas.openxmlformats.org/markup-compatibility/2006" xmlns:p14="http://schemas.microsoft.com/office/powerpoint/2010/main">
        <mc:Choice Requires="p14">
          <p:contentPart r:id="rId363" p14:bwMode="auto">
            <p14:nvContentPartPr>
              <p14:cNvPr id="184" name="Ink 183"/>
              <p14:cNvContentPartPr/>
              <p14:nvPr/>
            </p14:nvContentPartPr>
            <p14:xfrm>
              <a:off x="6216650" y="3409950"/>
              <a:ext cx="57150" cy="190500"/>
            </p14:xfrm>
          </p:contentPart>
        </mc:Choice>
        <mc:Fallback xmlns="">
          <p:pic>
            <p:nvPicPr>
              <p:cNvPr id="184" name="Ink 183"/>
            </p:nvPicPr>
            <p:blipFill>
              <a:blip r:embed="rId364"/>
            </p:blipFill>
            <p:spPr>
              <a:xfrm>
                <a:off x="6216650" y="3409950"/>
                <a:ext cx="57150" cy="190500"/>
              </a:xfrm>
              <a:prstGeom prst="rect"/>
            </p:spPr>
          </p:pic>
        </mc:Fallback>
      </mc:AlternateContent>
      <mc:AlternateContent xmlns:mc="http://schemas.openxmlformats.org/markup-compatibility/2006" xmlns:p14="http://schemas.microsoft.com/office/powerpoint/2010/main">
        <mc:Choice Requires="p14">
          <p:contentPart r:id="rId365" p14:bwMode="auto">
            <p14:nvContentPartPr>
              <p14:cNvPr id="185" name="Ink 184"/>
              <p14:cNvContentPartPr/>
              <p14:nvPr/>
            </p14:nvContentPartPr>
            <p14:xfrm>
              <a:off x="6299200" y="3333750"/>
              <a:ext cx="19050" cy="19050"/>
            </p14:xfrm>
          </p:contentPart>
        </mc:Choice>
        <mc:Fallback xmlns="">
          <p:pic>
            <p:nvPicPr>
              <p:cNvPr id="185" name="Ink 184"/>
            </p:nvPicPr>
            <p:blipFill>
              <a:blip r:embed="rId366"/>
            </p:blipFill>
            <p:spPr>
              <a:xfrm>
                <a:off x="6299200" y="3333750"/>
                <a:ext cx="19050" cy="19050"/>
              </a:xfrm>
              <a:prstGeom prst="rect"/>
            </p:spPr>
          </p:pic>
        </mc:Fallback>
      </mc:AlternateContent>
      <mc:AlternateContent xmlns:mc="http://schemas.openxmlformats.org/markup-compatibility/2006" xmlns:p14="http://schemas.microsoft.com/office/powerpoint/2010/main">
        <mc:Choice Requires="p14">
          <p:contentPart r:id="rId367" p14:bwMode="auto">
            <p14:nvContentPartPr>
              <p14:cNvPr id="186" name="Ink 185"/>
              <p14:cNvContentPartPr/>
              <p14:nvPr/>
            </p14:nvContentPartPr>
            <p14:xfrm>
              <a:off x="6400800" y="3213100"/>
              <a:ext cx="120650" cy="317500"/>
            </p14:xfrm>
          </p:contentPart>
        </mc:Choice>
        <mc:Fallback xmlns="">
          <p:pic>
            <p:nvPicPr>
              <p:cNvPr id="186" name="Ink 185"/>
            </p:nvPicPr>
            <p:blipFill>
              <a:blip r:embed="rId368"/>
            </p:blipFill>
            <p:spPr>
              <a:xfrm>
                <a:off x="6400800" y="3213100"/>
                <a:ext cx="120650" cy="317500"/>
              </a:xfrm>
              <a:prstGeom prst="rect"/>
            </p:spPr>
          </p:pic>
        </mc:Fallback>
      </mc:AlternateContent>
      <mc:AlternateContent xmlns:mc="http://schemas.openxmlformats.org/markup-compatibility/2006" xmlns:p14="http://schemas.microsoft.com/office/powerpoint/2010/main">
        <mc:Choice Requires="p14">
          <p:contentPart r:id="rId369" p14:bwMode="auto">
            <p14:nvContentPartPr>
              <p14:cNvPr id="187" name="Ink 186"/>
              <p14:cNvContentPartPr/>
              <p14:nvPr/>
            </p14:nvContentPartPr>
            <p14:xfrm>
              <a:off x="6553200" y="3289300"/>
              <a:ext cx="25400" cy="127000"/>
            </p14:xfrm>
          </p:contentPart>
        </mc:Choice>
        <mc:Fallback xmlns="">
          <p:pic>
            <p:nvPicPr>
              <p:cNvPr id="187" name="Ink 186"/>
            </p:nvPicPr>
            <p:blipFill>
              <a:blip r:embed="rId370"/>
            </p:blipFill>
            <p:spPr>
              <a:xfrm>
                <a:off x="6553200" y="3289300"/>
                <a:ext cx="25400" cy="127000"/>
              </a:xfrm>
              <a:prstGeom prst="rect"/>
            </p:spPr>
          </p:pic>
        </mc:Fallback>
      </mc:AlternateContent>
      <mc:AlternateContent xmlns:mc="http://schemas.openxmlformats.org/markup-compatibility/2006" xmlns:p14="http://schemas.microsoft.com/office/powerpoint/2010/main">
        <mc:Choice Requires="p14">
          <p:contentPart r:id="rId371" p14:bwMode="auto">
            <p14:nvContentPartPr>
              <p14:cNvPr id="188" name="Ink 187"/>
              <p14:cNvContentPartPr/>
              <p14:nvPr/>
            </p14:nvContentPartPr>
            <p14:xfrm>
              <a:off x="6623050" y="3378200"/>
              <a:ext cx="95250" cy="6350"/>
            </p14:xfrm>
          </p:contentPart>
        </mc:Choice>
        <mc:Fallback xmlns="">
          <p:pic>
            <p:nvPicPr>
              <p:cNvPr id="188" name="Ink 187"/>
            </p:nvPicPr>
            <p:blipFill>
              <a:blip r:embed="rId372"/>
            </p:blipFill>
            <p:spPr>
              <a:xfrm>
                <a:off x="6623050" y="3378200"/>
                <a:ext cx="95250" cy="6350"/>
              </a:xfrm>
              <a:prstGeom prst="rect"/>
            </p:spPr>
          </p:pic>
        </mc:Fallback>
      </mc:AlternateContent>
      <mc:AlternateContent xmlns:mc="http://schemas.openxmlformats.org/markup-compatibility/2006" xmlns:p14="http://schemas.microsoft.com/office/powerpoint/2010/main">
        <mc:Choice Requires="p14">
          <p:contentPart r:id="rId373" p14:bwMode="auto">
            <p14:nvContentPartPr>
              <p14:cNvPr id="189" name="Ink 188"/>
              <p14:cNvContentPartPr/>
              <p14:nvPr/>
            </p14:nvContentPartPr>
            <p14:xfrm>
              <a:off x="6731000" y="3314700"/>
              <a:ext cx="114300" cy="120650"/>
            </p14:xfrm>
          </p:contentPart>
        </mc:Choice>
        <mc:Fallback xmlns="">
          <p:pic>
            <p:nvPicPr>
              <p:cNvPr id="189" name="Ink 188"/>
            </p:nvPicPr>
            <p:blipFill>
              <a:blip r:embed="rId374"/>
            </p:blipFill>
            <p:spPr>
              <a:xfrm>
                <a:off x="6731000" y="3314700"/>
                <a:ext cx="114300" cy="120650"/>
              </a:xfrm>
              <a:prstGeom prst="rect"/>
            </p:spPr>
          </p:pic>
        </mc:Fallback>
      </mc:AlternateContent>
      <mc:AlternateContent xmlns:mc="http://schemas.openxmlformats.org/markup-compatibility/2006" xmlns:p14="http://schemas.microsoft.com/office/powerpoint/2010/main">
        <mc:Choice Requires="p14">
          <p:contentPart r:id="rId375" p14:bwMode="auto">
            <p14:nvContentPartPr>
              <p14:cNvPr id="190" name="Ink 189"/>
              <p14:cNvContentPartPr/>
              <p14:nvPr/>
            </p14:nvContentPartPr>
            <p14:xfrm>
              <a:off x="6838950" y="3371850"/>
              <a:ext cx="107950" cy="234950"/>
            </p14:xfrm>
          </p:contentPart>
        </mc:Choice>
        <mc:Fallback xmlns="">
          <p:pic>
            <p:nvPicPr>
              <p:cNvPr id="190" name="Ink 189"/>
            </p:nvPicPr>
            <p:blipFill>
              <a:blip r:embed="rId376"/>
            </p:blipFill>
            <p:spPr>
              <a:xfrm>
                <a:off x="6838950" y="3371850"/>
                <a:ext cx="107950" cy="234950"/>
              </a:xfrm>
              <a:prstGeom prst="rect"/>
            </p:spPr>
          </p:pic>
        </mc:Fallback>
      </mc:AlternateContent>
      <mc:AlternateContent xmlns:mc="http://schemas.openxmlformats.org/markup-compatibility/2006" xmlns:p14="http://schemas.microsoft.com/office/powerpoint/2010/main">
        <mc:Choice Requires="p14">
          <p:contentPart r:id="rId377" p14:bwMode="auto">
            <p14:nvContentPartPr>
              <p14:cNvPr id="191" name="Ink 190"/>
              <p14:cNvContentPartPr/>
              <p14:nvPr/>
            </p14:nvContentPartPr>
            <p14:xfrm>
              <a:off x="6934200" y="3276600"/>
              <a:ext cx="25400" cy="31750"/>
            </p14:xfrm>
          </p:contentPart>
        </mc:Choice>
        <mc:Fallback xmlns="">
          <p:pic>
            <p:nvPicPr>
              <p:cNvPr id="191" name="Ink 190"/>
            </p:nvPicPr>
            <p:blipFill>
              <a:blip r:embed="rId378"/>
            </p:blipFill>
            <p:spPr>
              <a:xfrm>
                <a:off x="6934200" y="3276600"/>
                <a:ext cx="25400" cy="31750"/>
              </a:xfrm>
              <a:prstGeom prst="rect"/>
            </p:spPr>
          </p:pic>
        </mc:Fallback>
      </mc:AlternateContent>
      <mc:AlternateContent xmlns:mc="http://schemas.openxmlformats.org/markup-compatibility/2006" xmlns:p14="http://schemas.microsoft.com/office/powerpoint/2010/main">
        <mc:Choice Requires="p14">
          <p:contentPart r:id="rId379" p14:bwMode="auto">
            <p14:nvContentPartPr>
              <p14:cNvPr id="192" name="Ink 191"/>
              <p14:cNvContentPartPr/>
              <p14:nvPr/>
            </p14:nvContentPartPr>
            <p14:xfrm>
              <a:off x="6991350" y="3206750"/>
              <a:ext cx="107950" cy="381000"/>
            </p14:xfrm>
          </p:contentPart>
        </mc:Choice>
        <mc:Fallback xmlns="">
          <p:pic>
            <p:nvPicPr>
              <p:cNvPr id="192" name="Ink 191"/>
            </p:nvPicPr>
            <p:blipFill>
              <a:blip r:embed="rId380"/>
            </p:blipFill>
            <p:spPr>
              <a:xfrm>
                <a:off x="6991350" y="3206750"/>
                <a:ext cx="107950" cy="381000"/>
              </a:xfrm>
              <a:prstGeom prst="rect"/>
            </p:spPr>
          </p:pic>
        </mc:Fallback>
      </mc:AlternateContent>
      <mc:AlternateContent xmlns:mc="http://schemas.openxmlformats.org/markup-compatibility/2006" xmlns:p14="http://schemas.microsoft.com/office/powerpoint/2010/main">
        <mc:Choice Requires="p14">
          <p:contentPart r:id="rId381" p14:bwMode="auto">
            <p14:nvContentPartPr>
              <p14:cNvPr id="193" name="Ink 192"/>
              <p14:cNvContentPartPr/>
              <p14:nvPr/>
            </p14:nvContentPartPr>
            <p14:xfrm>
              <a:off x="9594850" y="1924050"/>
              <a:ext cx="101600" cy="95250"/>
            </p14:xfrm>
          </p:contentPart>
        </mc:Choice>
        <mc:Fallback xmlns="">
          <p:pic>
            <p:nvPicPr>
              <p:cNvPr id="193" name="Ink 192"/>
            </p:nvPicPr>
            <p:blipFill>
              <a:blip r:embed="rId382"/>
            </p:blipFill>
            <p:spPr>
              <a:xfrm>
                <a:off x="9594850" y="1924050"/>
                <a:ext cx="101600" cy="95250"/>
              </a:xfrm>
              <a:prstGeom prst="rect"/>
            </p:spPr>
          </p:pic>
        </mc:Fallback>
      </mc:AlternateContent>
      <mc:AlternateContent xmlns:mc="http://schemas.openxmlformats.org/markup-compatibility/2006" xmlns:p14="http://schemas.microsoft.com/office/powerpoint/2010/main">
        <mc:Choice Requires="p14">
          <p:contentPart r:id="rId383" p14:bwMode="auto">
            <p14:nvContentPartPr>
              <p14:cNvPr id="194" name="Ink 193"/>
              <p14:cNvContentPartPr/>
              <p14:nvPr/>
            </p14:nvContentPartPr>
            <p14:xfrm>
              <a:off x="9753600" y="1841500"/>
              <a:ext cx="190500" cy="177800"/>
            </p14:xfrm>
          </p:contentPart>
        </mc:Choice>
        <mc:Fallback xmlns="">
          <p:pic>
            <p:nvPicPr>
              <p:cNvPr id="194" name="Ink 193"/>
            </p:nvPicPr>
            <p:blipFill>
              <a:blip r:embed="rId384"/>
            </p:blipFill>
            <p:spPr>
              <a:xfrm>
                <a:off x="9753600" y="1841500"/>
                <a:ext cx="190500" cy="177800"/>
              </a:xfrm>
              <a:prstGeom prst="rect"/>
            </p:spPr>
          </p:pic>
        </mc:Fallback>
      </mc:AlternateContent>
      <mc:AlternateContent xmlns:mc="http://schemas.openxmlformats.org/markup-compatibility/2006" xmlns:p14="http://schemas.microsoft.com/office/powerpoint/2010/main">
        <mc:Choice Requires="p14">
          <p:contentPart r:id="rId385" p14:bwMode="auto">
            <p14:nvContentPartPr>
              <p14:cNvPr id="195" name="Ink 194"/>
              <p14:cNvContentPartPr/>
              <p14:nvPr/>
            </p14:nvContentPartPr>
            <p14:xfrm>
              <a:off x="9817100" y="1930400"/>
              <a:ext cx="120650" cy="31750"/>
            </p14:xfrm>
          </p:contentPart>
        </mc:Choice>
        <mc:Fallback xmlns="">
          <p:pic>
            <p:nvPicPr>
              <p:cNvPr id="195" name="Ink 194"/>
            </p:nvPicPr>
            <p:blipFill>
              <a:blip r:embed="rId386"/>
            </p:blipFill>
            <p:spPr>
              <a:xfrm>
                <a:off x="9817100" y="1930400"/>
                <a:ext cx="120650" cy="31750"/>
              </a:xfrm>
              <a:prstGeom prst="rect"/>
            </p:spPr>
          </p:pic>
        </mc:Fallback>
      </mc:AlternateContent>
      <mc:AlternateContent xmlns:mc="http://schemas.openxmlformats.org/markup-compatibility/2006" xmlns:p14="http://schemas.microsoft.com/office/powerpoint/2010/main">
        <mc:Choice Requires="p14">
          <p:contentPart r:id="rId387" p14:bwMode="auto">
            <p14:nvContentPartPr>
              <p14:cNvPr id="196" name="Ink 195"/>
              <p14:cNvContentPartPr/>
              <p14:nvPr/>
            </p14:nvContentPartPr>
            <p14:xfrm>
              <a:off x="9906000" y="2006600"/>
              <a:ext cx="82550" cy="158750"/>
            </p14:xfrm>
          </p:contentPart>
        </mc:Choice>
        <mc:Fallback xmlns="">
          <p:pic>
            <p:nvPicPr>
              <p:cNvPr id="196" name="Ink 195"/>
            </p:nvPicPr>
            <p:blipFill>
              <a:blip r:embed="rId388"/>
            </p:blipFill>
            <p:spPr>
              <a:xfrm>
                <a:off x="9906000" y="2006600"/>
                <a:ext cx="82550" cy="158750"/>
              </a:xfrm>
              <a:prstGeom prst="rect"/>
            </p:spPr>
          </p:pic>
        </mc:Fallback>
      </mc:AlternateContent>
      <mc:AlternateContent xmlns:mc="http://schemas.openxmlformats.org/markup-compatibility/2006" xmlns:p14="http://schemas.microsoft.com/office/powerpoint/2010/main">
        <mc:Choice Requires="p14">
          <p:contentPart r:id="rId389" p14:bwMode="auto">
            <p14:nvContentPartPr>
              <p14:cNvPr id="197" name="Ink 196"/>
              <p14:cNvContentPartPr/>
              <p14:nvPr/>
            </p14:nvContentPartPr>
            <p14:xfrm>
              <a:off x="9988550" y="1905000"/>
              <a:ext cx="19050" cy="19050"/>
            </p14:xfrm>
          </p:contentPart>
        </mc:Choice>
        <mc:Fallback xmlns="">
          <p:pic>
            <p:nvPicPr>
              <p:cNvPr id="197" name="Ink 196"/>
            </p:nvPicPr>
            <p:blipFill>
              <a:blip r:embed="rId390"/>
            </p:blipFill>
            <p:spPr>
              <a:xfrm>
                <a:off x="9988550" y="1905000"/>
                <a:ext cx="19050" cy="19050"/>
              </a:xfrm>
              <a:prstGeom prst="rect"/>
            </p:spPr>
          </p:pic>
        </mc:Fallback>
      </mc:AlternateContent>
      <mc:AlternateContent xmlns:mc="http://schemas.openxmlformats.org/markup-compatibility/2006" xmlns:p14="http://schemas.microsoft.com/office/powerpoint/2010/main">
        <mc:Choice Requires="p14">
          <p:contentPart r:id="rId391" p14:bwMode="auto">
            <p14:nvContentPartPr>
              <p14:cNvPr id="198" name="Ink 197"/>
              <p14:cNvContentPartPr/>
              <p14:nvPr/>
            </p14:nvContentPartPr>
            <p14:xfrm>
              <a:off x="10134600" y="1930400"/>
              <a:ext cx="82550" cy="19050"/>
            </p14:xfrm>
          </p:contentPart>
        </mc:Choice>
        <mc:Fallback xmlns="">
          <p:pic>
            <p:nvPicPr>
              <p:cNvPr id="198" name="Ink 197"/>
            </p:nvPicPr>
            <p:blipFill>
              <a:blip r:embed="rId392"/>
            </p:blipFill>
            <p:spPr>
              <a:xfrm>
                <a:off x="10134600" y="1930400"/>
                <a:ext cx="82550" cy="19050"/>
              </a:xfrm>
              <a:prstGeom prst="rect"/>
            </p:spPr>
          </p:pic>
        </mc:Fallback>
      </mc:AlternateContent>
      <mc:AlternateContent xmlns:mc="http://schemas.openxmlformats.org/markup-compatibility/2006" xmlns:p14="http://schemas.microsoft.com/office/powerpoint/2010/main">
        <mc:Choice Requires="p14">
          <p:contentPart r:id="rId393" p14:bwMode="auto">
            <p14:nvContentPartPr>
              <p14:cNvPr id="199" name="Ink 198"/>
              <p14:cNvContentPartPr/>
              <p14:nvPr/>
            </p14:nvContentPartPr>
            <p14:xfrm>
              <a:off x="10109200" y="2000250"/>
              <a:ext cx="114300" cy="12700"/>
            </p14:xfrm>
          </p:contentPart>
        </mc:Choice>
        <mc:Fallback xmlns="">
          <p:pic>
            <p:nvPicPr>
              <p:cNvPr id="199" name="Ink 198"/>
            </p:nvPicPr>
            <p:blipFill>
              <a:blip r:embed="rId394"/>
            </p:blipFill>
            <p:spPr>
              <a:xfrm>
                <a:off x="10109200" y="2000250"/>
                <a:ext cx="114300" cy="12700"/>
              </a:xfrm>
              <a:prstGeom prst="rect"/>
            </p:spPr>
          </p:pic>
        </mc:Fallback>
      </mc:AlternateContent>
      <mc:AlternateContent xmlns:mc="http://schemas.openxmlformats.org/markup-compatibility/2006" xmlns:p14="http://schemas.microsoft.com/office/powerpoint/2010/main">
        <mc:Choice Requires="p14">
          <p:contentPart r:id="rId395" p14:bwMode="auto">
            <p14:nvContentPartPr>
              <p14:cNvPr id="200" name="Ink 199"/>
              <p14:cNvContentPartPr/>
              <p14:nvPr/>
            </p14:nvContentPartPr>
            <p14:xfrm>
              <a:off x="10407650" y="1898650"/>
              <a:ext cx="165100" cy="127000"/>
            </p14:xfrm>
          </p:contentPart>
        </mc:Choice>
        <mc:Fallback xmlns="">
          <p:pic>
            <p:nvPicPr>
              <p:cNvPr id="200" name="Ink 199"/>
            </p:nvPicPr>
            <p:blipFill>
              <a:blip r:embed="rId396"/>
            </p:blipFill>
            <p:spPr>
              <a:xfrm>
                <a:off x="10407650" y="1898650"/>
                <a:ext cx="165100" cy="127000"/>
              </a:xfrm>
              <a:prstGeom prst="rect"/>
            </p:spPr>
          </p:pic>
        </mc:Fallback>
      </mc:AlternateContent>
      <mc:AlternateContent xmlns:mc="http://schemas.openxmlformats.org/markup-compatibility/2006" xmlns:p14="http://schemas.microsoft.com/office/powerpoint/2010/main">
        <mc:Choice Requires="p14">
          <p:contentPart r:id="rId397" p14:bwMode="auto">
            <p14:nvContentPartPr>
              <p14:cNvPr id="201" name="Ink 200"/>
              <p14:cNvContentPartPr/>
              <p14:nvPr/>
            </p14:nvContentPartPr>
            <p14:xfrm>
              <a:off x="10623550" y="2000250"/>
              <a:ext cx="12700" cy="6350"/>
            </p14:xfrm>
          </p:contentPart>
        </mc:Choice>
        <mc:Fallback xmlns="">
          <p:pic>
            <p:nvPicPr>
              <p:cNvPr id="201" name="Ink 200"/>
            </p:nvPicPr>
            <p:blipFill>
              <a:blip r:embed="rId398"/>
            </p:blipFill>
            <p:spPr>
              <a:xfrm>
                <a:off x="10623550" y="2000250"/>
                <a:ext cx="12700" cy="6350"/>
              </a:xfrm>
              <a:prstGeom prst="rect"/>
            </p:spPr>
          </p:pic>
        </mc:Fallback>
      </mc:AlternateContent>
      <mc:AlternateContent xmlns:mc="http://schemas.openxmlformats.org/markup-compatibility/2006" xmlns:p14="http://schemas.microsoft.com/office/powerpoint/2010/main">
        <mc:Choice Requires="p14">
          <p:contentPart r:id="rId399" p14:bwMode="auto">
            <p14:nvContentPartPr>
              <p14:cNvPr id="202" name="Ink 201"/>
              <p14:cNvContentPartPr/>
              <p14:nvPr/>
            </p14:nvContentPartPr>
            <p14:xfrm>
              <a:off x="10547350" y="2025650"/>
              <a:ext cx="76200" cy="133350"/>
            </p14:xfrm>
          </p:contentPart>
        </mc:Choice>
        <mc:Fallback xmlns="">
          <p:pic>
            <p:nvPicPr>
              <p:cNvPr id="202" name="Ink 201"/>
            </p:nvPicPr>
            <p:blipFill>
              <a:blip r:embed="rId400"/>
            </p:blipFill>
            <p:spPr>
              <a:xfrm>
                <a:off x="10547350" y="2025650"/>
                <a:ext cx="76200" cy="133350"/>
              </a:xfrm>
              <a:prstGeom prst="rect"/>
            </p:spPr>
          </p:pic>
        </mc:Fallback>
      </mc:AlternateContent>
      <mc:AlternateContent xmlns:mc="http://schemas.openxmlformats.org/markup-compatibility/2006" xmlns:p14="http://schemas.microsoft.com/office/powerpoint/2010/main">
        <mc:Choice Requires="p14">
          <p:contentPart r:id="rId401" p14:bwMode="auto">
            <p14:nvContentPartPr>
              <p14:cNvPr id="203" name="Ink 202"/>
              <p14:cNvContentPartPr/>
              <p14:nvPr/>
            </p14:nvContentPartPr>
            <p14:xfrm>
              <a:off x="10642600" y="1981200"/>
              <a:ext cx="12700" cy="19050"/>
            </p14:xfrm>
          </p:contentPart>
        </mc:Choice>
        <mc:Fallback xmlns="">
          <p:pic>
            <p:nvPicPr>
              <p:cNvPr id="203" name="Ink 202"/>
            </p:nvPicPr>
            <p:blipFill>
              <a:blip r:embed="rId402"/>
            </p:blipFill>
            <p:spPr>
              <a:xfrm>
                <a:off x="10642600" y="1981200"/>
                <a:ext cx="12700" cy="19050"/>
              </a:xfrm>
              <a:prstGeom prst="rect"/>
            </p:spPr>
          </p:pic>
        </mc:Fallback>
      </mc:AlternateContent>
      <mc:AlternateContent xmlns:mc="http://schemas.openxmlformats.org/markup-compatibility/2006" xmlns:p14="http://schemas.microsoft.com/office/powerpoint/2010/main">
        <mc:Choice Requires="p14">
          <p:contentPart r:id="rId403" p14:bwMode="auto">
            <p14:nvContentPartPr>
              <p14:cNvPr id="204" name="Ink 203"/>
              <p14:cNvContentPartPr/>
              <p14:nvPr/>
            </p14:nvContentPartPr>
            <p14:xfrm>
              <a:off x="10668000" y="2019300"/>
              <a:ext cx="63500" cy="69850"/>
            </p14:xfrm>
          </p:contentPart>
        </mc:Choice>
        <mc:Fallback xmlns="">
          <p:pic>
            <p:nvPicPr>
              <p:cNvPr id="204" name="Ink 203"/>
            </p:nvPicPr>
            <p:blipFill>
              <a:blip r:embed="rId404"/>
            </p:blipFill>
            <p:spPr>
              <a:xfrm>
                <a:off x="10668000" y="2019300"/>
                <a:ext cx="63500" cy="69850"/>
              </a:xfrm>
              <a:prstGeom prst="rect"/>
            </p:spPr>
          </p:pic>
        </mc:Fallback>
      </mc:AlternateContent>
      <mc:AlternateContent xmlns:mc="http://schemas.openxmlformats.org/markup-compatibility/2006" xmlns:p14="http://schemas.microsoft.com/office/powerpoint/2010/main">
        <mc:Choice Requires="p14">
          <p:contentPart r:id="rId405" p14:bwMode="auto">
            <p14:nvContentPartPr>
              <p14:cNvPr id="205" name="Ink 204"/>
              <p14:cNvContentPartPr/>
              <p14:nvPr/>
            </p14:nvContentPartPr>
            <p14:xfrm>
              <a:off x="10731500" y="1955800"/>
              <a:ext cx="12700" cy="360"/>
            </p14:xfrm>
          </p:contentPart>
        </mc:Choice>
        <mc:Fallback xmlns="">
          <p:pic>
            <p:nvPicPr>
              <p:cNvPr id="205" name="Ink 204"/>
            </p:nvPicPr>
            <p:blipFill>
              <a:blip r:embed="rId406"/>
            </p:blipFill>
            <p:spPr>
              <a:xfrm>
                <a:off x="10731500" y="1955800"/>
                <a:ext cx="12700" cy="360"/>
              </a:xfrm>
              <a:prstGeom prst="rect"/>
            </p:spPr>
          </p:pic>
        </mc:Fallback>
      </mc:AlternateContent>
      <mc:AlternateContent xmlns:mc="http://schemas.openxmlformats.org/markup-compatibility/2006" xmlns:p14="http://schemas.microsoft.com/office/powerpoint/2010/main">
        <mc:Choice Requires="p14">
          <p:contentPart r:id="rId407" p14:bwMode="auto">
            <p14:nvContentPartPr>
              <p14:cNvPr id="206" name="Ink 205"/>
              <p14:cNvContentPartPr/>
              <p14:nvPr/>
            </p14:nvContentPartPr>
            <p14:xfrm>
              <a:off x="10953750" y="1930400"/>
              <a:ext cx="63500" cy="114300"/>
            </p14:xfrm>
          </p:contentPart>
        </mc:Choice>
        <mc:Fallback xmlns="">
          <p:pic>
            <p:nvPicPr>
              <p:cNvPr id="206" name="Ink 205"/>
            </p:nvPicPr>
            <p:blipFill>
              <a:blip r:embed="rId408"/>
            </p:blipFill>
            <p:spPr>
              <a:xfrm>
                <a:off x="10953750" y="1930400"/>
                <a:ext cx="63500" cy="114300"/>
              </a:xfrm>
              <a:prstGeom prst="rect"/>
            </p:spPr>
          </p:pic>
        </mc:Fallback>
      </mc:AlternateContent>
      <mc:AlternateContent xmlns:mc="http://schemas.openxmlformats.org/markup-compatibility/2006" xmlns:p14="http://schemas.microsoft.com/office/powerpoint/2010/main">
        <mc:Choice Requires="p14">
          <p:contentPart r:id="rId409" p14:bwMode="auto">
            <p14:nvContentPartPr>
              <p14:cNvPr id="207" name="Ink 206"/>
              <p14:cNvContentPartPr/>
              <p14:nvPr/>
            </p14:nvContentPartPr>
            <p14:xfrm>
              <a:off x="11023600" y="1949450"/>
              <a:ext cx="107950" cy="114300"/>
            </p14:xfrm>
          </p:contentPart>
        </mc:Choice>
        <mc:Fallback xmlns="">
          <p:pic>
            <p:nvPicPr>
              <p:cNvPr id="207" name="Ink 206"/>
            </p:nvPicPr>
            <p:blipFill>
              <a:blip r:embed="rId410"/>
            </p:blipFill>
            <p:spPr>
              <a:xfrm>
                <a:off x="11023600" y="1949450"/>
                <a:ext cx="107950" cy="114300"/>
              </a:xfrm>
              <a:prstGeom prst="rect"/>
            </p:spPr>
          </p:pic>
        </mc:Fallback>
      </mc:AlternateContent>
      <mc:AlternateContent xmlns:mc="http://schemas.openxmlformats.org/markup-compatibility/2006" xmlns:p14="http://schemas.microsoft.com/office/powerpoint/2010/main">
        <mc:Choice Requires="p14">
          <p:contentPart r:id="rId411" p14:bwMode="auto">
            <p14:nvContentPartPr>
              <p14:cNvPr id="208" name="Ink 207"/>
              <p14:cNvContentPartPr/>
              <p14:nvPr/>
            </p14:nvContentPartPr>
            <p14:xfrm>
              <a:off x="11112500" y="2038350"/>
              <a:ext cx="127000" cy="95250"/>
            </p14:xfrm>
          </p:contentPart>
        </mc:Choice>
        <mc:Fallback xmlns="">
          <p:pic>
            <p:nvPicPr>
              <p:cNvPr id="208" name="Ink 207"/>
            </p:nvPicPr>
            <p:blipFill>
              <a:blip r:embed="rId412"/>
            </p:blipFill>
            <p:spPr>
              <a:xfrm>
                <a:off x="11112500" y="2038350"/>
                <a:ext cx="127000" cy="95250"/>
              </a:xfrm>
              <a:prstGeom prst="rect"/>
            </p:spPr>
          </p:pic>
        </mc:Fallback>
      </mc:AlternateContent>
      <mc:AlternateContent xmlns:mc="http://schemas.openxmlformats.org/markup-compatibility/2006" xmlns:p14="http://schemas.microsoft.com/office/powerpoint/2010/main">
        <mc:Choice Requires="p14">
          <p:contentPart r:id="rId413" p14:bwMode="auto">
            <p14:nvContentPartPr>
              <p14:cNvPr id="209" name="Ink 208"/>
              <p14:cNvContentPartPr/>
              <p14:nvPr/>
            </p14:nvContentPartPr>
            <p14:xfrm>
              <a:off x="11226800" y="1955800"/>
              <a:ext cx="25400" cy="19050"/>
            </p14:xfrm>
          </p:contentPart>
        </mc:Choice>
        <mc:Fallback xmlns="">
          <p:pic>
            <p:nvPicPr>
              <p:cNvPr id="209" name="Ink 208"/>
            </p:nvPicPr>
            <p:blipFill>
              <a:blip r:embed="rId414"/>
            </p:blipFill>
            <p:spPr>
              <a:xfrm>
                <a:off x="11226800" y="1955800"/>
                <a:ext cx="25400" cy="19050"/>
              </a:xfrm>
              <a:prstGeom prst="rect"/>
            </p:spPr>
          </p:pic>
        </mc:Fallback>
      </mc:AlternateContent>
      <mc:AlternateContent xmlns:mc="http://schemas.openxmlformats.org/markup-compatibility/2006" xmlns:p14="http://schemas.microsoft.com/office/powerpoint/2010/main">
        <mc:Choice Requires="p14">
          <p:contentPart r:id="rId415" p14:bwMode="auto">
            <p14:nvContentPartPr>
              <p14:cNvPr id="210" name="Ink 209"/>
              <p14:cNvContentPartPr/>
              <p14:nvPr/>
            </p14:nvContentPartPr>
            <p14:xfrm>
              <a:off x="7785100" y="2901950"/>
              <a:ext cx="44450" cy="203200"/>
            </p14:xfrm>
          </p:contentPart>
        </mc:Choice>
        <mc:Fallback xmlns="">
          <p:pic>
            <p:nvPicPr>
              <p:cNvPr id="210" name="Ink 209"/>
            </p:nvPicPr>
            <p:blipFill>
              <a:blip r:embed="rId416"/>
            </p:blipFill>
            <p:spPr>
              <a:xfrm>
                <a:off x="7785100" y="2901950"/>
                <a:ext cx="44450" cy="203200"/>
              </a:xfrm>
              <a:prstGeom prst="rect"/>
            </p:spPr>
          </p:pic>
        </mc:Fallback>
      </mc:AlternateContent>
      <mc:AlternateContent xmlns:mc="http://schemas.openxmlformats.org/markup-compatibility/2006" xmlns:p14="http://schemas.microsoft.com/office/powerpoint/2010/main">
        <mc:Choice Requires="p14">
          <p:contentPart r:id="rId417" p14:bwMode="auto">
            <p14:nvContentPartPr>
              <p14:cNvPr id="211" name="Ink 210"/>
              <p14:cNvContentPartPr/>
              <p14:nvPr/>
            </p14:nvContentPartPr>
            <p14:xfrm>
              <a:off x="7734300" y="3060700"/>
              <a:ext cx="152400" cy="63500"/>
            </p14:xfrm>
          </p:contentPart>
        </mc:Choice>
        <mc:Fallback xmlns="">
          <p:pic>
            <p:nvPicPr>
              <p:cNvPr id="211" name="Ink 210"/>
            </p:nvPicPr>
            <p:blipFill>
              <a:blip r:embed="rId418"/>
            </p:blipFill>
            <p:spPr>
              <a:xfrm>
                <a:off x="7734300" y="3060700"/>
                <a:ext cx="152400" cy="63500"/>
              </a:xfrm>
              <a:prstGeom prst="rect"/>
            </p:spPr>
          </p:pic>
        </mc:Fallback>
      </mc:AlternateContent>
      <mc:AlternateContent xmlns:mc="http://schemas.openxmlformats.org/markup-compatibility/2006" xmlns:p14="http://schemas.microsoft.com/office/powerpoint/2010/main">
        <mc:Choice Requires="p14">
          <p:contentPart r:id="rId419" p14:bwMode="auto">
            <p14:nvContentPartPr>
              <p14:cNvPr id="212" name="Ink 211"/>
              <p14:cNvContentPartPr/>
              <p14:nvPr/>
            </p14:nvContentPartPr>
            <p14:xfrm>
              <a:off x="7607300" y="3397250"/>
              <a:ext cx="95250" cy="146050"/>
            </p14:xfrm>
          </p:contentPart>
        </mc:Choice>
        <mc:Fallback xmlns="">
          <p:pic>
            <p:nvPicPr>
              <p:cNvPr id="212" name="Ink 211"/>
            </p:nvPicPr>
            <p:blipFill>
              <a:blip r:embed="rId420"/>
            </p:blipFill>
            <p:spPr>
              <a:xfrm>
                <a:off x="7607300" y="3397250"/>
                <a:ext cx="95250" cy="146050"/>
              </a:xfrm>
              <a:prstGeom prst="rect"/>
            </p:spPr>
          </p:pic>
        </mc:Fallback>
      </mc:AlternateContent>
      <mc:AlternateContent xmlns:mc="http://schemas.openxmlformats.org/markup-compatibility/2006" xmlns:p14="http://schemas.microsoft.com/office/powerpoint/2010/main">
        <mc:Choice Requires="p14">
          <p:contentPart r:id="rId421" p14:bwMode="auto">
            <p14:nvContentPartPr>
              <p14:cNvPr id="213" name="Ink 212"/>
              <p14:cNvContentPartPr/>
              <p14:nvPr/>
            </p14:nvContentPartPr>
            <p14:xfrm>
              <a:off x="7702550" y="3403600"/>
              <a:ext cx="95250" cy="146050"/>
            </p14:xfrm>
          </p:contentPart>
        </mc:Choice>
        <mc:Fallback xmlns="">
          <p:pic>
            <p:nvPicPr>
              <p:cNvPr id="213" name="Ink 212"/>
            </p:nvPicPr>
            <p:blipFill>
              <a:blip r:embed="rId422"/>
            </p:blipFill>
            <p:spPr>
              <a:xfrm>
                <a:off x="7702550" y="3403600"/>
                <a:ext cx="95250" cy="146050"/>
              </a:xfrm>
              <a:prstGeom prst="rect"/>
            </p:spPr>
          </p:pic>
        </mc:Fallback>
      </mc:AlternateContent>
      <mc:AlternateContent xmlns:mc="http://schemas.openxmlformats.org/markup-compatibility/2006" xmlns:p14="http://schemas.microsoft.com/office/powerpoint/2010/main">
        <mc:Choice Requires="p14">
          <p:contentPart r:id="rId423" p14:bwMode="auto">
            <p14:nvContentPartPr>
              <p14:cNvPr id="214" name="Ink 213"/>
              <p14:cNvContentPartPr/>
              <p14:nvPr/>
            </p14:nvContentPartPr>
            <p14:xfrm>
              <a:off x="7797800" y="3530600"/>
              <a:ext cx="120650" cy="88900"/>
            </p14:xfrm>
          </p:contentPart>
        </mc:Choice>
        <mc:Fallback xmlns="">
          <p:pic>
            <p:nvPicPr>
              <p:cNvPr id="214" name="Ink 213"/>
            </p:nvPicPr>
            <p:blipFill>
              <a:blip r:embed="rId424"/>
            </p:blipFill>
            <p:spPr>
              <a:xfrm>
                <a:off x="7797800" y="3530600"/>
                <a:ext cx="120650" cy="88900"/>
              </a:xfrm>
              <a:prstGeom prst="rect"/>
            </p:spPr>
          </p:pic>
        </mc:Fallback>
      </mc:AlternateContent>
      <mc:AlternateContent xmlns:mc="http://schemas.openxmlformats.org/markup-compatibility/2006" xmlns:p14="http://schemas.microsoft.com/office/powerpoint/2010/main">
        <mc:Choice Requires="p14">
          <p:contentPart r:id="rId425" p14:bwMode="auto">
            <p14:nvContentPartPr>
              <p14:cNvPr id="215" name="Ink 214"/>
              <p14:cNvContentPartPr/>
              <p14:nvPr/>
            </p14:nvContentPartPr>
            <p14:xfrm>
              <a:off x="7899400" y="3422650"/>
              <a:ext cx="25400" cy="25400"/>
            </p14:xfrm>
          </p:contentPart>
        </mc:Choice>
        <mc:Fallback xmlns="">
          <p:pic>
            <p:nvPicPr>
              <p:cNvPr id="215" name="Ink 214"/>
            </p:nvPicPr>
            <p:blipFill>
              <a:blip r:embed="rId426"/>
            </p:blipFill>
            <p:spPr>
              <a:xfrm>
                <a:off x="7899400" y="3422650"/>
                <a:ext cx="25400" cy="25400"/>
              </a:xfrm>
              <a:prstGeom prst="rect"/>
            </p:spPr>
          </p:pic>
        </mc:Fallback>
      </mc:AlternateContent>
      <mc:AlternateContent xmlns:mc="http://schemas.openxmlformats.org/markup-compatibility/2006" xmlns:p14="http://schemas.microsoft.com/office/powerpoint/2010/main">
        <mc:Choice Requires="p14">
          <p:contentPart r:id="rId427" p14:bwMode="auto">
            <p14:nvContentPartPr>
              <p14:cNvPr id="216" name="Ink 215"/>
              <p14:cNvContentPartPr/>
              <p14:nvPr/>
            </p14:nvContentPartPr>
            <p14:xfrm>
              <a:off x="2266950" y="3003550"/>
              <a:ext cx="38100" cy="196850"/>
            </p14:xfrm>
          </p:contentPart>
        </mc:Choice>
        <mc:Fallback xmlns="">
          <p:pic>
            <p:nvPicPr>
              <p:cNvPr id="216" name="Ink 215"/>
            </p:nvPicPr>
            <p:blipFill>
              <a:blip r:embed="rId428"/>
            </p:blipFill>
            <p:spPr>
              <a:xfrm>
                <a:off x="2266950" y="3003550"/>
                <a:ext cx="38100" cy="196850"/>
              </a:xfrm>
              <a:prstGeom prst="rect"/>
            </p:spPr>
          </p:pic>
        </mc:Fallback>
      </mc:AlternateContent>
      <mc:AlternateContent xmlns:mc="http://schemas.openxmlformats.org/markup-compatibility/2006" xmlns:p14="http://schemas.microsoft.com/office/powerpoint/2010/main">
        <mc:Choice Requires="p14">
          <p:contentPart r:id="rId429" p14:bwMode="auto">
            <p14:nvContentPartPr>
              <p14:cNvPr id="217" name="Ink 216"/>
              <p14:cNvContentPartPr/>
              <p14:nvPr/>
            </p14:nvContentPartPr>
            <p14:xfrm>
              <a:off x="2222500" y="3175000"/>
              <a:ext cx="146050" cy="82550"/>
            </p14:xfrm>
          </p:contentPart>
        </mc:Choice>
        <mc:Fallback xmlns="">
          <p:pic>
            <p:nvPicPr>
              <p:cNvPr id="217" name="Ink 216"/>
            </p:nvPicPr>
            <p:blipFill>
              <a:blip r:embed="rId430"/>
            </p:blipFill>
            <p:spPr>
              <a:xfrm>
                <a:off x="2222500" y="3175000"/>
                <a:ext cx="146050" cy="82550"/>
              </a:xfrm>
              <a:prstGeom prst="rect"/>
            </p:spPr>
          </p:pic>
        </mc:Fallback>
      </mc:AlternateContent>
      <mc:AlternateContent xmlns:mc="http://schemas.openxmlformats.org/markup-compatibility/2006" xmlns:p14="http://schemas.microsoft.com/office/powerpoint/2010/main">
        <mc:Choice Requires="p14">
          <p:contentPart r:id="rId431" p14:bwMode="auto">
            <p14:nvContentPartPr>
              <p14:cNvPr id="218" name="Ink 217"/>
              <p14:cNvContentPartPr/>
              <p14:nvPr/>
            </p14:nvContentPartPr>
            <p14:xfrm>
              <a:off x="1911350" y="3505200"/>
              <a:ext cx="101600" cy="190500"/>
            </p14:xfrm>
          </p:contentPart>
        </mc:Choice>
        <mc:Fallback xmlns="">
          <p:pic>
            <p:nvPicPr>
              <p:cNvPr id="218" name="Ink 217"/>
            </p:nvPicPr>
            <p:blipFill>
              <a:blip r:embed="rId432"/>
            </p:blipFill>
            <p:spPr>
              <a:xfrm>
                <a:off x="1911350" y="3505200"/>
                <a:ext cx="101600" cy="190500"/>
              </a:xfrm>
              <a:prstGeom prst="rect"/>
            </p:spPr>
          </p:pic>
        </mc:Fallback>
      </mc:AlternateContent>
      <mc:AlternateContent xmlns:mc="http://schemas.openxmlformats.org/markup-compatibility/2006" xmlns:p14="http://schemas.microsoft.com/office/powerpoint/2010/main">
        <mc:Choice Requires="p14">
          <p:contentPart r:id="rId433" p14:bwMode="auto">
            <p14:nvContentPartPr>
              <p14:cNvPr id="219" name="Ink 218"/>
              <p14:cNvContentPartPr/>
              <p14:nvPr/>
            </p14:nvContentPartPr>
            <p14:xfrm>
              <a:off x="1847850" y="3594100"/>
              <a:ext cx="146050" cy="6350"/>
            </p14:xfrm>
          </p:contentPart>
        </mc:Choice>
        <mc:Fallback xmlns="">
          <p:pic>
            <p:nvPicPr>
              <p:cNvPr id="219" name="Ink 218"/>
            </p:nvPicPr>
            <p:blipFill>
              <a:blip r:embed="rId434"/>
            </p:blipFill>
            <p:spPr>
              <a:xfrm>
                <a:off x="1847850" y="3594100"/>
                <a:ext cx="146050" cy="6350"/>
              </a:xfrm>
              <a:prstGeom prst="rect"/>
            </p:spPr>
          </p:pic>
        </mc:Fallback>
      </mc:AlternateContent>
      <mc:AlternateContent xmlns:mc="http://schemas.openxmlformats.org/markup-compatibility/2006" xmlns:p14="http://schemas.microsoft.com/office/powerpoint/2010/main">
        <mc:Choice Requires="p14">
          <p:contentPart r:id="rId435" p14:bwMode="auto">
            <p14:nvContentPartPr>
              <p14:cNvPr id="220" name="Ink 219"/>
              <p14:cNvContentPartPr/>
              <p14:nvPr/>
            </p14:nvContentPartPr>
            <p14:xfrm>
              <a:off x="2038350" y="3644900"/>
              <a:ext cx="107950" cy="107950"/>
            </p14:xfrm>
          </p:contentPart>
        </mc:Choice>
        <mc:Fallback xmlns="">
          <p:pic>
            <p:nvPicPr>
              <p:cNvPr id="220" name="Ink 219"/>
            </p:nvPicPr>
            <p:blipFill>
              <a:blip r:embed="rId436"/>
            </p:blipFill>
            <p:spPr>
              <a:xfrm>
                <a:off x="2038350" y="3644900"/>
                <a:ext cx="107950" cy="107950"/>
              </a:xfrm>
              <a:prstGeom prst="rect"/>
            </p:spPr>
          </p:pic>
        </mc:Fallback>
      </mc:AlternateContent>
      <mc:AlternateContent xmlns:mc="http://schemas.openxmlformats.org/markup-compatibility/2006" xmlns:p14="http://schemas.microsoft.com/office/powerpoint/2010/main">
        <mc:Choice Requires="p14">
          <p:contentPart r:id="rId437" p14:bwMode="auto">
            <p14:nvContentPartPr>
              <p14:cNvPr id="221" name="Ink 220"/>
              <p14:cNvContentPartPr/>
              <p14:nvPr/>
            </p14:nvContentPartPr>
            <p14:xfrm>
              <a:off x="2184400" y="3638550"/>
              <a:ext cx="88900" cy="6350"/>
            </p14:xfrm>
          </p:contentPart>
        </mc:Choice>
        <mc:Fallback xmlns="">
          <p:pic>
            <p:nvPicPr>
              <p:cNvPr id="221" name="Ink 220"/>
            </p:nvPicPr>
            <p:blipFill>
              <a:blip r:embed="rId438"/>
            </p:blipFill>
            <p:spPr>
              <a:xfrm>
                <a:off x="2184400" y="3638550"/>
                <a:ext cx="88900" cy="6350"/>
              </a:xfrm>
              <a:prstGeom prst="rect"/>
            </p:spPr>
          </p:pic>
        </mc:Fallback>
      </mc:AlternateContent>
      <mc:AlternateContent xmlns:mc="http://schemas.openxmlformats.org/markup-compatibility/2006" xmlns:p14="http://schemas.microsoft.com/office/powerpoint/2010/main">
        <mc:Choice Requires="p14">
          <p:contentPart r:id="rId439" p14:bwMode="auto">
            <p14:nvContentPartPr>
              <p14:cNvPr id="222" name="Ink 221"/>
              <p14:cNvContentPartPr/>
              <p14:nvPr/>
            </p14:nvContentPartPr>
            <p14:xfrm>
              <a:off x="2298700" y="3594100"/>
              <a:ext cx="139700" cy="101600"/>
            </p14:xfrm>
          </p:contentPart>
        </mc:Choice>
        <mc:Fallback xmlns="">
          <p:pic>
            <p:nvPicPr>
              <p:cNvPr id="222" name="Ink 221"/>
            </p:nvPicPr>
            <p:blipFill>
              <a:blip r:embed="rId440"/>
            </p:blipFill>
            <p:spPr>
              <a:xfrm>
                <a:off x="2298700" y="3594100"/>
                <a:ext cx="139700" cy="101600"/>
              </a:xfrm>
              <a:prstGeom prst="rect"/>
            </p:spPr>
          </p:pic>
        </mc:Fallback>
      </mc:AlternateContent>
      <mc:AlternateContent xmlns:mc="http://schemas.openxmlformats.org/markup-compatibility/2006" xmlns:p14="http://schemas.microsoft.com/office/powerpoint/2010/main">
        <mc:Choice Requires="p14">
          <p:contentPart r:id="rId441" p14:bwMode="auto">
            <p14:nvContentPartPr>
              <p14:cNvPr id="223" name="Ink 222"/>
              <p14:cNvContentPartPr/>
              <p14:nvPr/>
            </p14:nvContentPartPr>
            <p14:xfrm>
              <a:off x="2451100" y="3632200"/>
              <a:ext cx="127000" cy="127000"/>
            </p14:xfrm>
          </p:contentPart>
        </mc:Choice>
        <mc:Fallback xmlns="">
          <p:pic>
            <p:nvPicPr>
              <p:cNvPr id="223" name="Ink 222"/>
            </p:nvPicPr>
            <p:blipFill>
              <a:blip r:embed="rId442"/>
            </p:blipFill>
            <p:spPr>
              <a:xfrm>
                <a:off x="2451100" y="3632200"/>
                <a:ext cx="127000" cy="127000"/>
              </a:xfrm>
              <a:prstGeom prst="rect"/>
            </p:spPr>
          </p:pic>
        </mc:Fallback>
      </mc:AlternateContent>
      <mc:AlternateContent xmlns:mc="http://schemas.openxmlformats.org/markup-compatibility/2006" xmlns:p14="http://schemas.microsoft.com/office/powerpoint/2010/main">
        <mc:Choice Requires="p14">
          <p:contentPart r:id="rId443" p14:bwMode="auto">
            <p14:nvContentPartPr>
              <p14:cNvPr id="224" name="Ink 223"/>
              <p14:cNvContentPartPr/>
              <p14:nvPr/>
            </p14:nvContentPartPr>
            <p14:xfrm>
              <a:off x="2533650" y="3492500"/>
              <a:ext cx="139700" cy="368300"/>
            </p14:xfrm>
          </p:contentPart>
        </mc:Choice>
        <mc:Fallback xmlns="">
          <p:pic>
            <p:nvPicPr>
              <p:cNvPr id="224" name="Ink 223"/>
            </p:nvPicPr>
            <p:blipFill>
              <a:blip r:embed="rId444"/>
            </p:blipFill>
            <p:spPr>
              <a:xfrm>
                <a:off x="2533650" y="3492500"/>
                <a:ext cx="139700" cy="368300"/>
              </a:xfrm>
              <a:prstGeom prst="rect"/>
            </p:spPr>
          </p:pic>
        </mc:Fallback>
      </mc:AlternateContent>
      <mc:AlternateContent xmlns:mc="http://schemas.openxmlformats.org/markup-compatibility/2006" xmlns:p14="http://schemas.microsoft.com/office/powerpoint/2010/main">
        <mc:Choice Requires="p14">
          <p:contentPart r:id="rId445" p14:bwMode="auto">
            <p14:nvContentPartPr>
              <p14:cNvPr id="225" name="Ink 224"/>
              <p14:cNvContentPartPr/>
              <p14:nvPr/>
            </p14:nvContentPartPr>
            <p14:xfrm>
              <a:off x="1797050" y="3429000"/>
              <a:ext cx="146050" cy="406400"/>
            </p14:xfrm>
          </p:contentPart>
        </mc:Choice>
        <mc:Fallback xmlns="">
          <p:pic>
            <p:nvPicPr>
              <p:cNvPr id="225" name="Ink 224"/>
            </p:nvPicPr>
            <p:blipFill>
              <a:blip r:embed="rId446"/>
            </p:blipFill>
            <p:spPr>
              <a:xfrm>
                <a:off x="1797050" y="3429000"/>
                <a:ext cx="146050" cy="406400"/>
              </a:xfrm>
              <a:prstGeom prst="rect"/>
            </p:spPr>
          </p:pic>
        </mc:Fallback>
      </mc:AlternateContent>
      <mc:AlternateContent xmlns:mc="http://schemas.openxmlformats.org/markup-compatibility/2006" xmlns:p14="http://schemas.microsoft.com/office/powerpoint/2010/main">
        <mc:Choice Requires="p14">
          <p:contentPart r:id="rId447" p14:bwMode="auto">
            <p14:nvContentPartPr>
              <p14:cNvPr id="226" name="Ink 225"/>
              <p14:cNvContentPartPr/>
              <p14:nvPr/>
            </p14:nvContentPartPr>
            <p14:xfrm>
              <a:off x="1600200" y="3606800"/>
              <a:ext cx="107950" cy="12700"/>
            </p14:xfrm>
          </p:contentPart>
        </mc:Choice>
        <mc:Fallback xmlns="">
          <p:pic>
            <p:nvPicPr>
              <p:cNvPr id="226" name="Ink 225"/>
            </p:nvPicPr>
            <p:blipFill>
              <a:blip r:embed="rId448"/>
            </p:blipFill>
            <p:spPr>
              <a:xfrm>
                <a:off x="1600200" y="3606800"/>
                <a:ext cx="107950" cy="12700"/>
              </a:xfrm>
              <a:prstGeom prst="rect"/>
            </p:spPr>
          </p:pic>
        </mc:Fallback>
      </mc:AlternateContent>
      <mc:AlternateContent xmlns:mc="http://schemas.openxmlformats.org/markup-compatibility/2006" xmlns:p14="http://schemas.microsoft.com/office/powerpoint/2010/main">
        <mc:Choice Requires="p14">
          <p:contentPart r:id="rId449" p14:bwMode="auto">
            <p14:nvContentPartPr>
              <p14:cNvPr id="227" name="Ink 226"/>
              <p14:cNvContentPartPr/>
              <p14:nvPr/>
            </p14:nvContentPartPr>
            <p14:xfrm>
              <a:off x="2832100" y="3606800"/>
              <a:ext cx="12700" cy="25400"/>
            </p14:xfrm>
          </p:contentPart>
        </mc:Choice>
        <mc:Fallback xmlns="">
          <p:pic>
            <p:nvPicPr>
              <p:cNvPr id="227" name="Ink 226"/>
            </p:nvPicPr>
            <p:blipFill>
              <a:blip r:embed="rId450"/>
            </p:blipFill>
            <p:spPr>
              <a:xfrm>
                <a:off x="2832100" y="3606800"/>
                <a:ext cx="12700" cy="25400"/>
              </a:xfrm>
              <a:prstGeom prst="rect"/>
            </p:spPr>
          </p:pic>
        </mc:Fallback>
      </mc:AlternateContent>
      <mc:AlternateContent xmlns:mc="http://schemas.openxmlformats.org/markup-compatibility/2006" xmlns:p14="http://schemas.microsoft.com/office/powerpoint/2010/main">
        <mc:Choice Requires="p14">
          <p:contentPart r:id="rId451" p14:bwMode="auto">
            <p14:nvContentPartPr>
              <p14:cNvPr id="228" name="Ink 227"/>
              <p14:cNvContentPartPr/>
              <p14:nvPr/>
            </p14:nvContentPartPr>
            <p14:xfrm>
              <a:off x="3079750" y="3435350"/>
              <a:ext cx="323850" cy="215900"/>
            </p14:xfrm>
          </p:contentPart>
        </mc:Choice>
        <mc:Fallback xmlns="">
          <p:pic>
            <p:nvPicPr>
              <p:cNvPr id="228" name="Ink 227"/>
            </p:nvPicPr>
            <p:blipFill>
              <a:blip r:embed="rId452"/>
            </p:blipFill>
            <p:spPr>
              <a:xfrm>
                <a:off x="3079750" y="3435350"/>
                <a:ext cx="323850" cy="215900"/>
              </a:xfrm>
              <a:prstGeom prst="rect"/>
            </p:spPr>
          </p:pic>
        </mc:Fallback>
      </mc:AlternateContent>
      <mc:AlternateContent xmlns:mc="http://schemas.openxmlformats.org/markup-compatibility/2006" xmlns:p14="http://schemas.microsoft.com/office/powerpoint/2010/main">
        <mc:Choice Requires="p14">
          <p:contentPart r:id="rId453" p14:bwMode="auto">
            <p14:nvContentPartPr>
              <p14:cNvPr id="229" name="Ink 228"/>
              <p14:cNvContentPartPr/>
              <p14:nvPr/>
            </p14:nvContentPartPr>
            <p14:xfrm>
              <a:off x="3441700" y="3422650"/>
              <a:ext cx="101600" cy="241300"/>
            </p14:xfrm>
          </p:contentPart>
        </mc:Choice>
        <mc:Fallback xmlns="">
          <p:pic>
            <p:nvPicPr>
              <p:cNvPr id="229" name="Ink 228"/>
            </p:nvPicPr>
            <p:blipFill>
              <a:blip r:embed="rId454"/>
            </p:blipFill>
            <p:spPr>
              <a:xfrm>
                <a:off x="3441700" y="3422650"/>
                <a:ext cx="101600" cy="241300"/>
              </a:xfrm>
              <a:prstGeom prst="rect"/>
            </p:spPr>
          </p:pic>
        </mc:Fallback>
      </mc:AlternateContent>
      <mc:AlternateContent xmlns:mc="http://schemas.openxmlformats.org/markup-compatibility/2006" xmlns:p14="http://schemas.microsoft.com/office/powerpoint/2010/main">
        <mc:Choice Requires="p14">
          <p:contentPart r:id="rId455" p14:bwMode="auto">
            <p14:nvContentPartPr>
              <p14:cNvPr id="230" name="Ink 229"/>
              <p14:cNvContentPartPr/>
              <p14:nvPr/>
            </p14:nvContentPartPr>
            <p14:xfrm>
              <a:off x="3587750" y="3498850"/>
              <a:ext cx="25400" cy="152400"/>
            </p14:xfrm>
          </p:contentPart>
        </mc:Choice>
        <mc:Fallback xmlns="">
          <p:pic>
            <p:nvPicPr>
              <p:cNvPr id="230" name="Ink 229"/>
            </p:nvPicPr>
            <p:blipFill>
              <a:blip r:embed="rId456"/>
            </p:blipFill>
            <p:spPr>
              <a:xfrm>
                <a:off x="3587750" y="3498850"/>
                <a:ext cx="25400" cy="152400"/>
              </a:xfrm>
              <a:prstGeom prst="rect"/>
            </p:spPr>
          </p:pic>
        </mc:Fallback>
      </mc:AlternateContent>
      <mc:AlternateContent xmlns:mc="http://schemas.openxmlformats.org/markup-compatibility/2006" xmlns:p14="http://schemas.microsoft.com/office/powerpoint/2010/main">
        <mc:Choice Requires="p14">
          <p:contentPart r:id="rId457" p14:bwMode="auto">
            <p14:nvContentPartPr>
              <p14:cNvPr id="231" name="Ink 230"/>
              <p14:cNvContentPartPr/>
              <p14:nvPr/>
            </p14:nvContentPartPr>
            <p14:xfrm>
              <a:off x="3714750" y="3556000"/>
              <a:ext cx="127000" cy="6350"/>
            </p14:xfrm>
          </p:contentPart>
        </mc:Choice>
        <mc:Fallback xmlns="">
          <p:pic>
            <p:nvPicPr>
              <p:cNvPr id="231" name="Ink 230"/>
            </p:nvPicPr>
            <p:blipFill>
              <a:blip r:embed="rId458"/>
            </p:blipFill>
            <p:spPr>
              <a:xfrm>
                <a:off x="3714750" y="3556000"/>
                <a:ext cx="127000" cy="6350"/>
              </a:xfrm>
              <a:prstGeom prst="rect"/>
            </p:spPr>
          </p:pic>
        </mc:Fallback>
      </mc:AlternateContent>
      <mc:AlternateContent xmlns:mc="http://schemas.openxmlformats.org/markup-compatibility/2006" xmlns:p14="http://schemas.microsoft.com/office/powerpoint/2010/main">
        <mc:Choice Requires="p14">
          <p:contentPart r:id="rId459" p14:bwMode="auto">
            <p14:nvContentPartPr>
              <p14:cNvPr id="232" name="Ink 231"/>
              <p14:cNvContentPartPr/>
              <p14:nvPr/>
            </p14:nvContentPartPr>
            <p14:xfrm>
              <a:off x="3797300" y="3505200"/>
              <a:ext cx="241300" cy="165100"/>
            </p14:xfrm>
          </p:contentPart>
        </mc:Choice>
        <mc:Fallback xmlns="">
          <p:pic>
            <p:nvPicPr>
              <p:cNvPr id="232" name="Ink 231"/>
            </p:nvPicPr>
            <p:blipFill>
              <a:blip r:embed="rId460"/>
            </p:blipFill>
            <p:spPr>
              <a:xfrm>
                <a:off x="3797300" y="3505200"/>
                <a:ext cx="241300" cy="165100"/>
              </a:xfrm>
              <a:prstGeom prst="rect"/>
            </p:spPr>
          </p:pic>
        </mc:Fallback>
      </mc:AlternateContent>
      <mc:AlternateContent xmlns:mc="http://schemas.openxmlformats.org/markup-compatibility/2006" xmlns:p14="http://schemas.microsoft.com/office/powerpoint/2010/main">
        <mc:Choice Requires="p14">
          <p:contentPart r:id="rId461" p14:bwMode="auto">
            <p14:nvContentPartPr>
              <p14:cNvPr id="233" name="Ink 232"/>
              <p14:cNvContentPartPr/>
              <p14:nvPr/>
            </p14:nvContentPartPr>
            <p14:xfrm>
              <a:off x="4083050" y="3416300"/>
              <a:ext cx="114300" cy="361950"/>
            </p14:xfrm>
          </p:contentPart>
        </mc:Choice>
        <mc:Fallback xmlns="">
          <p:pic>
            <p:nvPicPr>
              <p:cNvPr id="233" name="Ink 232"/>
            </p:nvPicPr>
            <p:blipFill>
              <a:blip r:embed="rId462"/>
            </p:blipFill>
            <p:spPr>
              <a:xfrm>
                <a:off x="4083050" y="3416300"/>
                <a:ext cx="114300" cy="361950"/>
              </a:xfrm>
              <a:prstGeom prst="rect"/>
            </p:spPr>
          </p:pic>
        </mc:Fallback>
      </mc:AlternateContent>
      <mc:AlternateContent xmlns:mc="http://schemas.openxmlformats.org/markup-compatibility/2006" xmlns:p14="http://schemas.microsoft.com/office/powerpoint/2010/main">
        <mc:Choice Requires="p14">
          <p:contentPart r:id="rId463" p14:bwMode="auto">
            <p14:nvContentPartPr>
              <p14:cNvPr id="234" name="Ink 233"/>
              <p14:cNvContentPartPr/>
              <p14:nvPr/>
            </p14:nvContentPartPr>
            <p14:xfrm>
              <a:off x="1168400" y="3594100"/>
              <a:ext cx="165100" cy="12700"/>
            </p14:xfrm>
          </p:contentPart>
        </mc:Choice>
        <mc:Fallback xmlns="">
          <p:pic>
            <p:nvPicPr>
              <p:cNvPr id="234" name="Ink 233"/>
            </p:nvPicPr>
            <p:blipFill>
              <a:blip r:embed="rId464"/>
            </p:blipFill>
            <p:spPr>
              <a:xfrm>
                <a:off x="1168400" y="3594100"/>
                <a:ext cx="165100" cy="12700"/>
              </a:xfrm>
              <a:prstGeom prst="rect"/>
            </p:spPr>
          </p:pic>
        </mc:Fallback>
      </mc:AlternateContent>
      <mc:AlternateContent xmlns:mc="http://schemas.openxmlformats.org/markup-compatibility/2006" xmlns:p14="http://schemas.microsoft.com/office/powerpoint/2010/main">
        <mc:Choice Requires="p14">
          <p:contentPart r:id="rId465" p14:bwMode="auto">
            <p14:nvContentPartPr>
              <p14:cNvPr id="235" name="Ink 234"/>
              <p14:cNvContentPartPr/>
              <p14:nvPr/>
            </p14:nvContentPartPr>
            <p14:xfrm>
              <a:off x="1136650" y="3689350"/>
              <a:ext cx="177800" cy="25400"/>
            </p14:xfrm>
          </p:contentPart>
        </mc:Choice>
        <mc:Fallback xmlns="">
          <p:pic>
            <p:nvPicPr>
              <p:cNvPr id="235" name="Ink 234"/>
            </p:nvPicPr>
            <p:blipFill>
              <a:blip r:embed="rId466"/>
            </p:blipFill>
            <p:spPr>
              <a:xfrm>
                <a:off x="1136650" y="3689350"/>
                <a:ext cx="177800" cy="25400"/>
              </a:xfrm>
              <a:prstGeom prst="rect"/>
            </p:spPr>
          </p:pic>
        </mc:Fallback>
      </mc:AlternateContent>
      <mc:AlternateContent xmlns:mc="http://schemas.openxmlformats.org/markup-compatibility/2006" xmlns:p14="http://schemas.microsoft.com/office/powerpoint/2010/main">
        <mc:Choice Requires="p14">
          <p:contentPart r:id="rId467" p14:bwMode="auto">
            <p14:nvContentPartPr>
              <p14:cNvPr id="236" name="Ink 235"/>
              <p14:cNvContentPartPr/>
              <p14:nvPr/>
            </p14:nvContentPartPr>
            <p14:xfrm>
              <a:off x="2825750" y="3536950"/>
              <a:ext cx="101600" cy="146050"/>
            </p14:xfrm>
          </p:contentPart>
        </mc:Choice>
        <mc:Fallback xmlns="">
          <p:pic>
            <p:nvPicPr>
              <p:cNvPr id="236" name="Ink 235"/>
            </p:nvPicPr>
            <p:blipFill>
              <a:blip r:embed="rId468"/>
            </p:blipFill>
            <p:spPr>
              <a:xfrm>
                <a:off x="2825750" y="3536950"/>
                <a:ext cx="101600" cy="146050"/>
              </a:xfrm>
              <a:prstGeom prst="rect"/>
            </p:spPr>
          </p:pic>
        </mc:Fallback>
      </mc:AlternateContent>
      <mc:AlternateContent xmlns:mc="http://schemas.openxmlformats.org/markup-compatibility/2006" xmlns:p14="http://schemas.microsoft.com/office/powerpoint/2010/main">
        <mc:Choice Requires="p14">
          <p:contentPart r:id="rId469" p14:bwMode="auto">
            <p14:nvContentPartPr>
              <p14:cNvPr id="237" name="Ink 236"/>
              <p14:cNvContentPartPr/>
              <p14:nvPr/>
            </p14:nvContentPartPr>
            <p14:xfrm>
              <a:off x="2819400" y="3575050"/>
              <a:ext cx="152400" cy="120650"/>
            </p14:xfrm>
          </p:contentPart>
        </mc:Choice>
        <mc:Fallback xmlns="">
          <p:pic>
            <p:nvPicPr>
              <p:cNvPr id="237" name="Ink 236"/>
            </p:nvPicPr>
            <p:blipFill>
              <a:blip r:embed="rId470"/>
            </p:blipFill>
            <p:spPr>
              <a:xfrm>
                <a:off x="2819400" y="3575050"/>
                <a:ext cx="152400" cy="120650"/>
              </a:xfrm>
              <a:prstGeom prst="rect"/>
            </p:spPr>
          </p:pic>
        </mc:Fallback>
      </mc:AlternateContent>
      <mc:AlternateContent xmlns:mc="http://schemas.openxmlformats.org/markup-compatibility/2006" xmlns:p14="http://schemas.microsoft.com/office/powerpoint/2010/main">
        <mc:Choice Requires="p14">
          <p:contentPart r:id="rId471" p14:bwMode="auto">
            <p14:nvContentPartPr>
              <p14:cNvPr id="238" name="Ink 237"/>
              <p14:cNvContentPartPr/>
              <p14:nvPr/>
            </p14:nvContentPartPr>
            <p14:xfrm>
              <a:off x="4425950" y="3435350"/>
              <a:ext cx="177800" cy="171450"/>
            </p14:xfrm>
          </p:contentPart>
        </mc:Choice>
        <mc:Fallback xmlns="">
          <p:pic>
            <p:nvPicPr>
              <p:cNvPr id="238" name="Ink 237"/>
            </p:nvPicPr>
            <p:blipFill>
              <a:blip r:embed="rId472"/>
            </p:blipFill>
            <p:spPr>
              <a:xfrm>
                <a:off x="4425950" y="3435350"/>
                <a:ext cx="177800" cy="171450"/>
              </a:xfrm>
              <a:prstGeom prst="rect"/>
            </p:spPr>
          </p:pic>
        </mc:Fallback>
      </mc:AlternateContent>
      <mc:AlternateContent xmlns:mc="http://schemas.openxmlformats.org/markup-compatibility/2006" xmlns:p14="http://schemas.microsoft.com/office/powerpoint/2010/main">
        <mc:Choice Requires="p14">
          <p:contentPart r:id="rId473" p14:bwMode="auto">
            <p14:nvContentPartPr>
              <p14:cNvPr id="239" name="Ink 238"/>
              <p14:cNvContentPartPr/>
              <p14:nvPr/>
            </p14:nvContentPartPr>
            <p14:xfrm>
              <a:off x="5695950" y="3403600"/>
              <a:ext cx="120650" cy="139700"/>
            </p14:xfrm>
          </p:contentPart>
        </mc:Choice>
        <mc:Fallback xmlns="">
          <p:pic>
            <p:nvPicPr>
              <p:cNvPr id="239" name="Ink 238"/>
            </p:nvPicPr>
            <p:blipFill>
              <a:blip r:embed="rId474"/>
            </p:blipFill>
            <p:spPr>
              <a:xfrm>
                <a:off x="5695950" y="3403600"/>
                <a:ext cx="120650" cy="139700"/>
              </a:xfrm>
              <a:prstGeom prst="rect"/>
            </p:spPr>
          </p:pic>
        </mc:Fallback>
      </mc:AlternateContent>
      <mc:AlternateContent xmlns:mc="http://schemas.openxmlformats.org/markup-compatibility/2006" xmlns:p14="http://schemas.microsoft.com/office/powerpoint/2010/main">
        <mc:Choice Requires="p14">
          <p:contentPart r:id="rId475" p14:bwMode="auto">
            <p14:nvContentPartPr>
              <p14:cNvPr id="240" name="Ink 239"/>
              <p14:cNvContentPartPr/>
              <p14:nvPr/>
            </p14:nvContentPartPr>
            <p14:xfrm>
              <a:off x="5708650" y="3448050"/>
              <a:ext cx="133350" cy="146050"/>
            </p14:xfrm>
          </p:contentPart>
        </mc:Choice>
        <mc:Fallback xmlns="">
          <p:pic>
            <p:nvPicPr>
              <p:cNvPr id="240" name="Ink 239"/>
            </p:nvPicPr>
            <p:blipFill>
              <a:blip r:embed="rId476"/>
            </p:blipFill>
            <p:spPr>
              <a:xfrm>
                <a:off x="5708650" y="3448050"/>
                <a:ext cx="133350" cy="146050"/>
              </a:xfrm>
              <a:prstGeom prst="rect"/>
            </p:spPr>
          </p:pic>
        </mc:Fallback>
      </mc:AlternateContent>
      <mc:AlternateContent xmlns:mc="http://schemas.openxmlformats.org/markup-compatibility/2006" xmlns:p14="http://schemas.microsoft.com/office/powerpoint/2010/main">
        <mc:Choice Requires="p14">
          <p:contentPart r:id="rId477" p14:bwMode="auto">
            <p14:nvContentPartPr>
              <p14:cNvPr id="241" name="Ink 240"/>
              <p14:cNvContentPartPr/>
              <p14:nvPr/>
            </p14:nvContentPartPr>
            <p14:xfrm>
              <a:off x="7226300" y="3460750"/>
              <a:ext cx="120650" cy="127000"/>
            </p14:xfrm>
          </p:contentPart>
        </mc:Choice>
        <mc:Fallback xmlns="">
          <p:pic>
            <p:nvPicPr>
              <p:cNvPr id="241" name="Ink 240"/>
            </p:nvPicPr>
            <p:blipFill>
              <a:blip r:embed="rId478"/>
            </p:blipFill>
            <p:spPr>
              <a:xfrm>
                <a:off x="7226300" y="3460750"/>
                <a:ext cx="120650" cy="127000"/>
              </a:xfrm>
              <a:prstGeom prst="rect"/>
            </p:spPr>
          </p:pic>
        </mc:Fallback>
      </mc:AlternateContent>
      <mc:AlternateContent xmlns:mc="http://schemas.openxmlformats.org/markup-compatibility/2006" xmlns:p14="http://schemas.microsoft.com/office/powerpoint/2010/main">
        <mc:Choice Requires="p14">
          <p:contentPart r:id="rId479" p14:bwMode="auto">
            <p14:nvContentPartPr>
              <p14:cNvPr id="242" name="Ink 241"/>
              <p14:cNvContentPartPr/>
              <p14:nvPr/>
            </p14:nvContentPartPr>
            <p14:xfrm>
              <a:off x="7245350" y="3473450"/>
              <a:ext cx="107950" cy="158750"/>
            </p14:xfrm>
          </p:contentPart>
        </mc:Choice>
        <mc:Fallback xmlns="">
          <p:pic>
            <p:nvPicPr>
              <p:cNvPr id="242" name="Ink 241"/>
            </p:nvPicPr>
            <p:blipFill>
              <a:blip r:embed="rId480"/>
            </p:blipFill>
            <p:spPr>
              <a:xfrm>
                <a:off x="7245350" y="3473450"/>
                <a:ext cx="107950" cy="158750"/>
              </a:xfrm>
              <a:prstGeom prst="rect"/>
            </p:spPr>
          </p:pic>
        </mc:Fallback>
      </mc:AlternateContent>
      <mc:AlternateContent xmlns:mc="http://schemas.openxmlformats.org/markup-compatibility/2006" xmlns:p14="http://schemas.microsoft.com/office/powerpoint/2010/main">
        <mc:Choice Requires="p14">
          <p:contentPart r:id="rId481" p14:bwMode="auto">
            <p14:nvContentPartPr>
              <p14:cNvPr id="243" name="Ink 242"/>
              <p14:cNvContentPartPr/>
              <p14:nvPr/>
            </p14:nvContentPartPr>
            <p14:xfrm>
              <a:off x="990600" y="4305300"/>
              <a:ext cx="139700" cy="12700"/>
            </p14:xfrm>
          </p:contentPart>
        </mc:Choice>
        <mc:Fallback xmlns="">
          <p:pic>
            <p:nvPicPr>
              <p:cNvPr id="243" name="Ink 242"/>
            </p:nvPicPr>
            <p:blipFill>
              <a:blip r:embed="rId482"/>
            </p:blipFill>
            <p:spPr>
              <a:xfrm>
                <a:off x="990600" y="4305300"/>
                <a:ext cx="139700" cy="12700"/>
              </a:xfrm>
              <a:prstGeom prst="rect"/>
            </p:spPr>
          </p:pic>
        </mc:Fallback>
      </mc:AlternateContent>
      <mc:AlternateContent xmlns:mc="http://schemas.openxmlformats.org/markup-compatibility/2006" xmlns:p14="http://schemas.microsoft.com/office/powerpoint/2010/main">
        <mc:Choice Requires="p14">
          <p:contentPart r:id="rId483" p14:bwMode="auto">
            <p14:nvContentPartPr>
              <p14:cNvPr id="244" name="Ink 243"/>
              <p14:cNvContentPartPr/>
              <p14:nvPr/>
            </p14:nvContentPartPr>
            <p14:xfrm>
              <a:off x="1016000" y="4356100"/>
              <a:ext cx="133350" cy="6350"/>
            </p14:xfrm>
          </p:contentPart>
        </mc:Choice>
        <mc:Fallback xmlns="">
          <p:pic>
            <p:nvPicPr>
              <p:cNvPr id="244" name="Ink 243"/>
            </p:nvPicPr>
            <p:blipFill>
              <a:blip r:embed="rId484"/>
            </p:blipFill>
            <p:spPr>
              <a:xfrm>
                <a:off x="1016000" y="4356100"/>
                <a:ext cx="133350" cy="6350"/>
              </a:xfrm>
              <a:prstGeom prst="rect"/>
            </p:spPr>
          </p:pic>
        </mc:Fallback>
      </mc:AlternateContent>
      <mc:AlternateContent xmlns:mc="http://schemas.openxmlformats.org/markup-compatibility/2006" xmlns:p14="http://schemas.microsoft.com/office/powerpoint/2010/main">
        <mc:Choice Requires="p14">
          <p:contentPart r:id="rId485" p14:bwMode="auto">
            <p14:nvContentPartPr>
              <p14:cNvPr id="245" name="Ink 244"/>
              <p14:cNvContentPartPr/>
              <p14:nvPr/>
            </p14:nvContentPartPr>
            <p14:xfrm>
              <a:off x="3930650" y="3587750"/>
              <a:ext cx="12700" cy="158750"/>
            </p14:xfrm>
          </p:contentPart>
        </mc:Choice>
        <mc:Fallback xmlns="">
          <p:pic>
            <p:nvPicPr>
              <p:cNvPr id="245" name="Ink 244"/>
            </p:nvPicPr>
            <p:blipFill>
              <a:blip r:embed="rId486"/>
            </p:blipFill>
            <p:spPr>
              <a:xfrm>
                <a:off x="3930650" y="3587750"/>
                <a:ext cx="12700" cy="158750"/>
              </a:xfrm>
              <a:prstGeom prst="rect"/>
            </p:spPr>
          </p:pic>
        </mc:Fallback>
      </mc:AlternateContent>
      <mc:AlternateContent xmlns:mc="http://schemas.openxmlformats.org/markup-compatibility/2006" xmlns:p14="http://schemas.microsoft.com/office/powerpoint/2010/main">
        <mc:Choice Requires="p14">
          <p:contentPart r:id="rId487" p14:bwMode="auto">
            <p14:nvContentPartPr>
              <p14:cNvPr id="246" name="Ink 245"/>
              <p14:cNvContentPartPr/>
              <p14:nvPr/>
            </p14:nvContentPartPr>
            <p14:xfrm>
              <a:off x="3962400" y="3594100"/>
              <a:ext cx="146050" cy="146050"/>
            </p14:xfrm>
          </p:contentPart>
        </mc:Choice>
        <mc:Fallback xmlns="">
          <p:pic>
            <p:nvPicPr>
              <p:cNvPr id="246" name="Ink 245"/>
            </p:nvPicPr>
            <p:blipFill>
              <a:blip r:embed="rId488"/>
            </p:blipFill>
            <p:spPr>
              <a:xfrm>
                <a:off x="3962400" y="3594100"/>
                <a:ext cx="146050" cy="146050"/>
              </a:xfrm>
              <a:prstGeom prst="rect"/>
            </p:spPr>
          </p:pic>
        </mc:Fallback>
      </mc:AlternateContent>
      <mc:AlternateContent xmlns:mc="http://schemas.openxmlformats.org/markup-compatibility/2006" xmlns:p14="http://schemas.microsoft.com/office/powerpoint/2010/main">
        <mc:Choice Requires="p14">
          <p:contentPart r:id="rId489" p14:bwMode="auto">
            <p14:nvContentPartPr>
              <p14:cNvPr id="247" name="Ink 246"/>
              <p14:cNvContentPartPr/>
              <p14:nvPr/>
            </p14:nvContentPartPr>
            <p14:xfrm>
              <a:off x="1492250" y="4337050"/>
              <a:ext cx="241300" cy="25400"/>
            </p14:xfrm>
          </p:contentPart>
        </mc:Choice>
        <mc:Fallback xmlns="">
          <p:pic>
            <p:nvPicPr>
              <p:cNvPr id="247" name="Ink 246"/>
            </p:nvPicPr>
            <p:blipFill>
              <a:blip r:embed="rId490"/>
            </p:blipFill>
            <p:spPr>
              <a:xfrm>
                <a:off x="1492250" y="4337050"/>
                <a:ext cx="241300" cy="25400"/>
              </a:xfrm>
              <a:prstGeom prst="rect"/>
            </p:spPr>
          </p:pic>
        </mc:Fallback>
      </mc:AlternateContent>
      <mc:AlternateContent xmlns:mc="http://schemas.openxmlformats.org/markup-compatibility/2006" xmlns:p14="http://schemas.microsoft.com/office/powerpoint/2010/main">
        <mc:Choice Requires="p14">
          <p:contentPart r:id="rId491" p14:bwMode="auto">
            <p14:nvContentPartPr>
              <p14:cNvPr id="248" name="Ink 247"/>
              <p14:cNvContentPartPr/>
              <p14:nvPr/>
            </p14:nvContentPartPr>
            <p14:xfrm>
              <a:off x="1784350" y="3867150"/>
              <a:ext cx="2597150" cy="190500"/>
            </p14:xfrm>
          </p:contentPart>
        </mc:Choice>
        <mc:Fallback xmlns="">
          <p:pic>
            <p:nvPicPr>
              <p:cNvPr id="248" name="Ink 247"/>
            </p:nvPicPr>
            <p:blipFill>
              <a:blip r:embed="rId492"/>
            </p:blipFill>
            <p:spPr>
              <a:xfrm>
                <a:off x="1784350" y="3867150"/>
                <a:ext cx="2597150" cy="190500"/>
              </a:xfrm>
              <a:prstGeom prst="rect"/>
            </p:spPr>
          </p:pic>
        </mc:Fallback>
      </mc:AlternateContent>
      <mc:AlternateContent xmlns:mc="http://schemas.openxmlformats.org/markup-compatibility/2006" xmlns:p14="http://schemas.microsoft.com/office/powerpoint/2010/main">
        <mc:Choice Requires="p14">
          <p:contentPart r:id="rId493" p14:bwMode="auto">
            <p14:nvContentPartPr>
              <p14:cNvPr id="249" name="Ink 248"/>
              <p14:cNvContentPartPr/>
              <p14:nvPr/>
            </p14:nvContentPartPr>
            <p14:xfrm>
              <a:off x="2038350" y="4197350"/>
              <a:ext cx="139700" cy="260350"/>
            </p14:xfrm>
          </p:contentPart>
        </mc:Choice>
        <mc:Fallback xmlns="">
          <p:pic>
            <p:nvPicPr>
              <p:cNvPr id="249" name="Ink 248"/>
            </p:nvPicPr>
            <p:blipFill>
              <a:blip r:embed="rId494"/>
            </p:blipFill>
            <p:spPr>
              <a:xfrm>
                <a:off x="2038350" y="4197350"/>
                <a:ext cx="139700" cy="260350"/>
              </a:xfrm>
              <a:prstGeom prst="rect"/>
            </p:spPr>
          </p:pic>
        </mc:Fallback>
      </mc:AlternateContent>
      <mc:AlternateContent xmlns:mc="http://schemas.openxmlformats.org/markup-compatibility/2006" xmlns:p14="http://schemas.microsoft.com/office/powerpoint/2010/main">
        <mc:Choice Requires="p14">
          <p:contentPart r:id="rId495" p14:bwMode="auto">
            <p14:nvContentPartPr>
              <p14:cNvPr id="250" name="Ink 249"/>
              <p14:cNvContentPartPr/>
              <p14:nvPr/>
            </p14:nvContentPartPr>
            <p14:xfrm>
              <a:off x="2209800" y="4387850"/>
              <a:ext cx="19050" cy="133350"/>
            </p14:xfrm>
          </p:contentPart>
        </mc:Choice>
        <mc:Fallback xmlns="">
          <p:pic>
            <p:nvPicPr>
              <p:cNvPr id="250" name="Ink 249"/>
            </p:nvPicPr>
            <p:blipFill>
              <a:blip r:embed="rId496"/>
            </p:blipFill>
            <p:spPr>
              <a:xfrm>
                <a:off x="2209800" y="4387850"/>
                <a:ext cx="19050" cy="133350"/>
              </a:xfrm>
              <a:prstGeom prst="rect"/>
            </p:spPr>
          </p:pic>
        </mc:Fallback>
      </mc:AlternateContent>
      <mc:AlternateContent xmlns:mc="http://schemas.openxmlformats.org/markup-compatibility/2006" xmlns:p14="http://schemas.microsoft.com/office/powerpoint/2010/main">
        <mc:Choice Requires="p14">
          <p:contentPart r:id="rId497" p14:bwMode="auto">
            <p14:nvContentPartPr>
              <p14:cNvPr id="251" name="Ink 250"/>
              <p14:cNvContentPartPr/>
              <p14:nvPr/>
            </p14:nvContentPartPr>
            <p14:xfrm>
              <a:off x="2209800" y="4406900"/>
              <a:ext cx="133350" cy="120650"/>
            </p14:xfrm>
          </p:contentPart>
        </mc:Choice>
        <mc:Fallback xmlns="">
          <p:pic>
            <p:nvPicPr>
              <p:cNvPr id="251" name="Ink 250"/>
            </p:nvPicPr>
            <p:blipFill>
              <a:blip r:embed="rId498"/>
            </p:blipFill>
            <p:spPr>
              <a:xfrm>
                <a:off x="2209800" y="4406900"/>
                <a:ext cx="133350" cy="120650"/>
              </a:xfrm>
              <a:prstGeom prst="rect"/>
            </p:spPr>
          </p:pic>
        </mc:Fallback>
      </mc:AlternateContent>
      <mc:AlternateContent xmlns:mc="http://schemas.openxmlformats.org/markup-compatibility/2006" xmlns:p14="http://schemas.microsoft.com/office/powerpoint/2010/main">
        <mc:Choice Requires="p14">
          <p:contentPart r:id="rId499" p14:bwMode="auto">
            <p14:nvContentPartPr>
              <p14:cNvPr id="252" name="Ink 251"/>
              <p14:cNvContentPartPr/>
              <p14:nvPr/>
            </p14:nvContentPartPr>
            <p14:xfrm>
              <a:off x="2578100" y="4260850"/>
              <a:ext cx="228600" cy="165100"/>
            </p14:xfrm>
          </p:contentPart>
        </mc:Choice>
        <mc:Fallback xmlns="">
          <p:pic>
            <p:nvPicPr>
              <p:cNvPr id="252" name="Ink 251"/>
            </p:nvPicPr>
            <p:blipFill>
              <a:blip r:embed="rId500"/>
            </p:blipFill>
            <p:spPr>
              <a:xfrm>
                <a:off x="2578100" y="4260850"/>
                <a:ext cx="228600" cy="165100"/>
              </a:xfrm>
              <a:prstGeom prst="rect"/>
            </p:spPr>
          </p:pic>
        </mc:Fallback>
      </mc:AlternateContent>
      <mc:AlternateContent xmlns:mc="http://schemas.openxmlformats.org/markup-compatibility/2006" xmlns:p14="http://schemas.microsoft.com/office/powerpoint/2010/main">
        <mc:Choice Requires="p14">
          <p:contentPart r:id="rId501" p14:bwMode="auto">
            <p14:nvContentPartPr>
              <p14:cNvPr id="253" name="Ink 252"/>
              <p14:cNvContentPartPr/>
              <p14:nvPr/>
            </p14:nvContentPartPr>
            <p14:xfrm>
              <a:off x="2857500" y="4387850"/>
              <a:ext cx="19050" cy="133350"/>
            </p14:xfrm>
          </p:contentPart>
        </mc:Choice>
        <mc:Fallback xmlns="">
          <p:pic>
            <p:nvPicPr>
              <p:cNvPr id="253" name="Ink 252"/>
            </p:nvPicPr>
            <p:blipFill>
              <a:blip r:embed="rId502"/>
            </p:blipFill>
            <p:spPr>
              <a:xfrm>
                <a:off x="2857500" y="4387850"/>
                <a:ext cx="19050" cy="133350"/>
              </a:xfrm>
              <a:prstGeom prst="rect"/>
            </p:spPr>
          </p:pic>
        </mc:Fallback>
      </mc:AlternateContent>
      <mc:AlternateContent xmlns:mc="http://schemas.openxmlformats.org/markup-compatibility/2006" xmlns:p14="http://schemas.microsoft.com/office/powerpoint/2010/main">
        <mc:Choice Requires="p14">
          <p:contentPart r:id="rId503" p14:bwMode="auto">
            <p14:nvContentPartPr>
              <p14:cNvPr id="254" name="Ink 253"/>
              <p14:cNvContentPartPr/>
              <p14:nvPr/>
            </p14:nvContentPartPr>
            <p14:xfrm>
              <a:off x="2857500" y="4419600"/>
              <a:ext cx="171450" cy="184150"/>
            </p14:xfrm>
          </p:contentPart>
        </mc:Choice>
        <mc:Fallback xmlns="">
          <p:pic>
            <p:nvPicPr>
              <p:cNvPr id="254" name="Ink 253"/>
            </p:nvPicPr>
            <p:blipFill>
              <a:blip r:embed="rId504"/>
            </p:blipFill>
            <p:spPr>
              <a:xfrm>
                <a:off x="2857500" y="4419600"/>
                <a:ext cx="171450" cy="184150"/>
              </a:xfrm>
              <a:prstGeom prst="rect"/>
            </p:spPr>
          </p:pic>
        </mc:Fallback>
      </mc:AlternateContent>
      <mc:AlternateContent xmlns:mc="http://schemas.openxmlformats.org/markup-compatibility/2006" xmlns:p14="http://schemas.microsoft.com/office/powerpoint/2010/main">
        <mc:Choice Requires="p14">
          <p:contentPart r:id="rId505" p14:bwMode="auto">
            <p14:nvContentPartPr>
              <p14:cNvPr id="255" name="Ink 254"/>
              <p14:cNvContentPartPr/>
              <p14:nvPr/>
            </p14:nvContentPartPr>
            <p14:xfrm>
              <a:off x="3022600" y="4343400"/>
              <a:ext cx="19050" cy="19050"/>
            </p14:xfrm>
          </p:contentPart>
        </mc:Choice>
        <mc:Fallback xmlns="">
          <p:pic>
            <p:nvPicPr>
              <p:cNvPr id="255" name="Ink 254"/>
            </p:nvPicPr>
            <p:blipFill>
              <a:blip r:embed="rId506"/>
            </p:blipFill>
            <p:spPr>
              <a:xfrm>
                <a:off x="3022600" y="4343400"/>
                <a:ext cx="19050" cy="19050"/>
              </a:xfrm>
              <a:prstGeom prst="rect"/>
            </p:spPr>
          </p:pic>
        </mc:Fallback>
      </mc:AlternateContent>
      <mc:AlternateContent xmlns:mc="http://schemas.openxmlformats.org/markup-compatibility/2006" xmlns:p14="http://schemas.microsoft.com/office/powerpoint/2010/main">
        <mc:Choice Requires="p14">
          <p:contentPart r:id="rId507" p14:bwMode="auto">
            <p14:nvContentPartPr>
              <p14:cNvPr id="256" name="Ink 255"/>
              <p14:cNvContentPartPr/>
              <p14:nvPr/>
            </p14:nvContentPartPr>
            <p14:xfrm>
              <a:off x="3409950" y="4292600"/>
              <a:ext cx="139700" cy="146050"/>
            </p14:xfrm>
          </p:contentPart>
        </mc:Choice>
        <mc:Fallback xmlns="">
          <p:pic>
            <p:nvPicPr>
              <p:cNvPr id="256" name="Ink 255"/>
            </p:nvPicPr>
            <p:blipFill>
              <a:blip r:embed="rId508"/>
            </p:blipFill>
            <p:spPr>
              <a:xfrm>
                <a:off x="3409950" y="4292600"/>
                <a:ext cx="139700" cy="146050"/>
              </a:xfrm>
              <a:prstGeom prst="rect"/>
            </p:spPr>
          </p:pic>
        </mc:Fallback>
      </mc:AlternateContent>
      <mc:AlternateContent xmlns:mc="http://schemas.openxmlformats.org/markup-compatibility/2006" xmlns:p14="http://schemas.microsoft.com/office/powerpoint/2010/main">
        <mc:Choice Requires="p14">
          <p:contentPart r:id="rId509" p14:bwMode="auto">
            <p14:nvContentPartPr>
              <p14:cNvPr id="257" name="Ink 256"/>
              <p14:cNvContentPartPr/>
              <p14:nvPr/>
            </p14:nvContentPartPr>
            <p14:xfrm>
              <a:off x="3568700" y="4394200"/>
              <a:ext cx="57150" cy="165100"/>
            </p14:xfrm>
          </p:contentPart>
        </mc:Choice>
        <mc:Fallback xmlns="">
          <p:pic>
            <p:nvPicPr>
              <p:cNvPr id="257" name="Ink 256"/>
            </p:nvPicPr>
            <p:blipFill>
              <a:blip r:embed="rId510"/>
            </p:blipFill>
            <p:spPr>
              <a:xfrm>
                <a:off x="3568700" y="4394200"/>
                <a:ext cx="57150" cy="165100"/>
              </a:xfrm>
              <a:prstGeom prst="rect"/>
            </p:spPr>
          </p:pic>
        </mc:Fallback>
      </mc:AlternateContent>
      <mc:AlternateContent xmlns:mc="http://schemas.openxmlformats.org/markup-compatibility/2006" xmlns:p14="http://schemas.microsoft.com/office/powerpoint/2010/main">
        <mc:Choice Requires="p14">
          <p:contentPart r:id="rId511" p14:bwMode="auto">
            <p14:nvContentPartPr>
              <p14:cNvPr id="258" name="Ink 257"/>
              <p14:cNvContentPartPr/>
              <p14:nvPr/>
            </p14:nvContentPartPr>
            <p14:xfrm>
              <a:off x="3613150" y="4298950"/>
              <a:ext cx="25400" cy="19050"/>
            </p14:xfrm>
          </p:contentPart>
        </mc:Choice>
        <mc:Fallback xmlns="">
          <p:pic>
            <p:nvPicPr>
              <p:cNvPr id="258" name="Ink 257"/>
            </p:nvPicPr>
            <p:blipFill>
              <a:blip r:embed="rId512"/>
            </p:blipFill>
            <p:spPr>
              <a:xfrm>
                <a:off x="3613150" y="4298950"/>
                <a:ext cx="25400" cy="19050"/>
              </a:xfrm>
              <a:prstGeom prst="rect"/>
            </p:spPr>
          </p:pic>
        </mc:Fallback>
      </mc:AlternateContent>
      <mc:AlternateContent xmlns:mc="http://schemas.openxmlformats.org/markup-compatibility/2006" xmlns:p14="http://schemas.microsoft.com/office/powerpoint/2010/main">
        <mc:Choice Requires="p14">
          <p:contentPart r:id="rId513" p14:bwMode="auto">
            <p14:nvContentPartPr>
              <p14:cNvPr id="259" name="Ink 258"/>
              <p14:cNvContentPartPr/>
              <p14:nvPr/>
            </p14:nvContentPartPr>
            <p14:xfrm>
              <a:off x="3727450" y="4248150"/>
              <a:ext cx="101600" cy="273050"/>
            </p14:xfrm>
          </p:contentPart>
        </mc:Choice>
        <mc:Fallback xmlns="">
          <p:pic>
            <p:nvPicPr>
              <p:cNvPr id="259" name="Ink 258"/>
            </p:nvPicPr>
            <p:blipFill>
              <a:blip r:embed="rId514"/>
            </p:blipFill>
            <p:spPr>
              <a:xfrm>
                <a:off x="3727450" y="4248150"/>
                <a:ext cx="101600" cy="273050"/>
              </a:xfrm>
              <a:prstGeom prst="rect"/>
            </p:spPr>
          </p:pic>
        </mc:Fallback>
      </mc:AlternateContent>
      <mc:AlternateContent xmlns:mc="http://schemas.openxmlformats.org/markup-compatibility/2006" xmlns:p14="http://schemas.microsoft.com/office/powerpoint/2010/main">
        <mc:Choice Requires="p14">
          <p:contentPart r:id="rId515" p14:bwMode="auto">
            <p14:nvContentPartPr>
              <p14:cNvPr id="260" name="Ink 259"/>
              <p14:cNvContentPartPr/>
              <p14:nvPr/>
            </p14:nvContentPartPr>
            <p14:xfrm>
              <a:off x="3848100" y="4330700"/>
              <a:ext cx="31750" cy="133350"/>
            </p14:xfrm>
          </p:contentPart>
        </mc:Choice>
        <mc:Fallback xmlns="">
          <p:pic>
            <p:nvPicPr>
              <p:cNvPr id="260" name="Ink 259"/>
            </p:nvPicPr>
            <p:blipFill>
              <a:blip r:embed="rId516"/>
            </p:blipFill>
            <p:spPr>
              <a:xfrm>
                <a:off x="3848100" y="4330700"/>
                <a:ext cx="31750" cy="133350"/>
              </a:xfrm>
              <a:prstGeom prst="rect"/>
            </p:spPr>
          </p:pic>
        </mc:Fallback>
      </mc:AlternateContent>
      <mc:AlternateContent xmlns:mc="http://schemas.openxmlformats.org/markup-compatibility/2006" xmlns:p14="http://schemas.microsoft.com/office/powerpoint/2010/main">
        <mc:Choice Requires="p14">
          <p:contentPart r:id="rId517" p14:bwMode="auto">
            <p14:nvContentPartPr>
              <p14:cNvPr id="261" name="Ink 260"/>
              <p14:cNvContentPartPr/>
              <p14:nvPr/>
            </p14:nvContentPartPr>
            <p14:xfrm>
              <a:off x="3943350" y="4406900"/>
              <a:ext cx="120650" cy="19050"/>
            </p14:xfrm>
          </p:contentPart>
        </mc:Choice>
        <mc:Fallback xmlns="">
          <p:pic>
            <p:nvPicPr>
              <p:cNvPr id="261" name="Ink 260"/>
            </p:nvPicPr>
            <p:blipFill>
              <a:blip r:embed="rId518"/>
            </p:blipFill>
            <p:spPr>
              <a:xfrm>
                <a:off x="3943350" y="4406900"/>
                <a:ext cx="120650" cy="19050"/>
              </a:xfrm>
              <a:prstGeom prst="rect"/>
            </p:spPr>
          </p:pic>
        </mc:Fallback>
      </mc:AlternateContent>
      <mc:AlternateContent xmlns:mc="http://schemas.openxmlformats.org/markup-compatibility/2006" xmlns:p14="http://schemas.microsoft.com/office/powerpoint/2010/main">
        <mc:Choice Requires="p14">
          <p:contentPart r:id="rId519" p14:bwMode="auto">
            <p14:nvContentPartPr>
              <p14:cNvPr id="262" name="Ink 261"/>
              <p14:cNvContentPartPr/>
              <p14:nvPr/>
            </p14:nvContentPartPr>
            <p14:xfrm>
              <a:off x="4095750" y="4343400"/>
              <a:ext cx="95250" cy="139700"/>
            </p14:xfrm>
          </p:contentPart>
        </mc:Choice>
        <mc:Fallback xmlns="">
          <p:pic>
            <p:nvPicPr>
              <p:cNvPr id="262" name="Ink 261"/>
            </p:nvPicPr>
            <p:blipFill>
              <a:blip r:embed="rId520"/>
            </p:blipFill>
            <p:spPr>
              <a:xfrm>
                <a:off x="4095750" y="4343400"/>
                <a:ext cx="95250" cy="139700"/>
              </a:xfrm>
              <a:prstGeom prst="rect"/>
            </p:spPr>
          </p:pic>
        </mc:Fallback>
      </mc:AlternateContent>
      <mc:AlternateContent xmlns:mc="http://schemas.openxmlformats.org/markup-compatibility/2006" xmlns:p14="http://schemas.microsoft.com/office/powerpoint/2010/main">
        <mc:Choice Requires="p14">
          <p:contentPart r:id="rId521" p14:bwMode="auto">
            <p14:nvContentPartPr>
              <p14:cNvPr id="263" name="Ink 262"/>
              <p14:cNvContentPartPr/>
              <p14:nvPr/>
            </p14:nvContentPartPr>
            <p14:xfrm>
              <a:off x="4216400" y="4419600"/>
              <a:ext cx="76200" cy="184150"/>
            </p14:xfrm>
          </p:contentPart>
        </mc:Choice>
        <mc:Fallback xmlns="">
          <p:pic>
            <p:nvPicPr>
              <p:cNvPr id="263" name="Ink 262"/>
            </p:nvPicPr>
            <p:blipFill>
              <a:blip r:embed="rId522"/>
            </p:blipFill>
            <p:spPr>
              <a:xfrm>
                <a:off x="4216400" y="4419600"/>
                <a:ext cx="76200" cy="184150"/>
              </a:xfrm>
              <a:prstGeom prst="rect"/>
            </p:spPr>
          </p:pic>
        </mc:Fallback>
      </mc:AlternateContent>
      <mc:AlternateContent xmlns:mc="http://schemas.openxmlformats.org/markup-compatibility/2006" xmlns:p14="http://schemas.microsoft.com/office/powerpoint/2010/main">
        <mc:Choice Requires="p14">
          <p:contentPart r:id="rId523" p14:bwMode="auto">
            <p14:nvContentPartPr>
              <p14:cNvPr id="264" name="Ink 263"/>
              <p14:cNvContentPartPr/>
              <p14:nvPr/>
            </p14:nvContentPartPr>
            <p14:xfrm>
              <a:off x="4267200" y="4343400"/>
              <a:ext cx="12700" cy="12700"/>
            </p14:xfrm>
          </p:contentPart>
        </mc:Choice>
        <mc:Fallback xmlns="">
          <p:pic>
            <p:nvPicPr>
              <p:cNvPr id="264" name="Ink 263"/>
            </p:nvPicPr>
            <p:blipFill>
              <a:blip r:embed="rId524"/>
            </p:blipFill>
            <p:spPr>
              <a:xfrm>
                <a:off x="4267200" y="4343400"/>
                <a:ext cx="12700" cy="12700"/>
              </a:xfrm>
              <a:prstGeom prst="rect"/>
            </p:spPr>
          </p:pic>
        </mc:Fallback>
      </mc:AlternateContent>
      <mc:AlternateContent xmlns:mc="http://schemas.openxmlformats.org/markup-compatibility/2006" xmlns:p14="http://schemas.microsoft.com/office/powerpoint/2010/main">
        <mc:Choice Requires="p14">
          <p:contentPart r:id="rId525" p14:bwMode="auto">
            <p14:nvContentPartPr>
              <p14:cNvPr id="265" name="Ink 264"/>
              <p14:cNvContentPartPr/>
              <p14:nvPr/>
            </p14:nvContentPartPr>
            <p14:xfrm>
              <a:off x="4368800" y="4260850"/>
              <a:ext cx="88900" cy="361950"/>
            </p14:xfrm>
          </p:contentPart>
        </mc:Choice>
        <mc:Fallback xmlns="">
          <p:pic>
            <p:nvPicPr>
              <p:cNvPr id="265" name="Ink 264"/>
            </p:nvPicPr>
            <p:blipFill>
              <a:blip r:embed="rId526"/>
            </p:blipFill>
            <p:spPr>
              <a:xfrm>
                <a:off x="4368800" y="4260850"/>
                <a:ext cx="88900" cy="361950"/>
              </a:xfrm>
              <a:prstGeom prst="rect"/>
            </p:spPr>
          </p:pic>
        </mc:Fallback>
      </mc:AlternateContent>
      <mc:AlternateContent xmlns:mc="http://schemas.openxmlformats.org/markup-compatibility/2006" xmlns:p14="http://schemas.microsoft.com/office/powerpoint/2010/main">
        <mc:Choice Requires="p14">
          <p:contentPart r:id="rId527" p14:bwMode="auto">
            <p14:nvContentPartPr>
              <p14:cNvPr id="266" name="Ink 265"/>
              <p14:cNvContentPartPr/>
              <p14:nvPr/>
            </p14:nvContentPartPr>
            <p14:xfrm>
              <a:off x="4597400" y="4318000"/>
              <a:ext cx="95250" cy="152400"/>
            </p14:xfrm>
          </p:contentPart>
        </mc:Choice>
        <mc:Fallback xmlns="">
          <p:pic>
            <p:nvPicPr>
              <p:cNvPr id="266" name="Ink 265"/>
            </p:nvPicPr>
            <p:blipFill>
              <a:blip r:embed="rId528"/>
            </p:blipFill>
            <p:spPr>
              <a:xfrm>
                <a:off x="4597400" y="4318000"/>
                <a:ext cx="95250" cy="152400"/>
              </a:xfrm>
              <a:prstGeom prst="rect"/>
            </p:spPr>
          </p:pic>
        </mc:Fallback>
      </mc:AlternateContent>
      <mc:AlternateContent xmlns:mc="http://schemas.openxmlformats.org/markup-compatibility/2006" xmlns:p14="http://schemas.microsoft.com/office/powerpoint/2010/main">
        <mc:Choice Requires="p14">
          <p:contentPart r:id="rId529" p14:bwMode="auto">
            <p14:nvContentPartPr>
              <p14:cNvPr id="267" name="Ink 266"/>
              <p14:cNvContentPartPr/>
              <p14:nvPr/>
            </p14:nvContentPartPr>
            <p14:xfrm>
              <a:off x="4584700" y="4343400"/>
              <a:ext cx="12700" cy="6350"/>
            </p14:xfrm>
          </p:contentPart>
        </mc:Choice>
        <mc:Fallback xmlns="">
          <p:pic>
            <p:nvPicPr>
              <p:cNvPr id="267" name="Ink 266"/>
            </p:nvPicPr>
            <p:blipFill>
              <a:blip r:embed="rId530"/>
            </p:blipFill>
            <p:spPr>
              <a:xfrm>
                <a:off x="4584700" y="4343400"/>
                <a:ext cx="12700" cy="6350"/>
              </a:xfrm>
              <a:prstGeom prst="rect"/>
            </p:spPr>
          </p:pic>
        </mc:Fallback>
      </mc:AlternateContent>
      <mc:AlternateContent xmlns:mc="http://schemas.openxmlformats.org/markup-compatibility/2006" xmlns:p14="http://schemas.microsoft.com/office/powerpoint/2010/main">
        <mc:Choice Requires="p14">
          <p:contentPart r:id="rId531" p14:bwMode="auto">
            <p14:nvContentPartPr>
              <p14:cNvPr id="268" name="Ink 267"/>
              <p14:cNvContentPartPr/>
              <p14:nvPr/>
            </p14:nvContentPartPr>
            <p14:xfrm>
              <a:off x="4565650" y="4330700"/>
              <a:ext cx="114300" cy="158750"/>
            </p14:xfrm>
          </p:contentPart>
        </mc:Choice>
        <mc:Fallback xmlns="">
          <p:pic>
            <p:nvPicPr>
              <p:cNvPr id="268" name="Ink 267"/>
            </p:nvPicPr>
            <p:blipFill>
              <a:blip r:embed="rId532"/>
            </p:blipFill>
            <p:spPr>
              <a:xfrm>
                <a:off x="4565650" y="4330700"/>
                <a:ext cx="114300" cy="158750"/>
              </a:xfrm>
              <a:prstGeom prst="rect"/>
            </p:spPr>
          </p:pic>
        </mc:Fallback>
      </mc:AlternateContent>
      <mc:AlternateContent xmlns:mc="http://schemas.openxmlformats.org/markup-compatibility/2006" xmlns:p14="http://schemas.microsoft.com/office/powerpoint/2010/main">
        <mc:Choice Requires="p14">
          <p:contentPart r:id="rId533" p14:bwMode="auto">
            <p14:nvContentPartPr>
              <p14:cNvPr id="269" name="Ink 268"/>
              <p14:cNvContentPartPr/>
              <p14:nvPr/>
            </p14:nvContentPartPr>
            <p14:xfrm>
              <a:off x="4654550" y="4343400"/>
              <a:ext cx="95250" cy="152400"/>
            </p14:xfrm>
          </p:contentPart>
        </mc:Choice>
        <mc:Fallback xmlns="">
          <p:pic>
            <p:nvPicPr>
              <p:cNvPr id="269" name="Ink 268"/>
            </p:nvPicPr>
            <p:blipFill>
              <a:blip r:embed="rId534"/>
            </p:blipFill>
            <p:spPr>
              <a:xfrm>
                <a:off x="4654550" y="4343400"/>
                <a:ext cx="95250" cy="152400"/>
              </a:xfrm>
              <a:prstGeom prst="rect"/>
            </p:spPr>
          </p:pic>
        </mc:Fallback>
      </mc:AlternateContent>
      <mc:AlternateContent xmlns:mc="http://schemas.openxmlformats.org/markup-compatibility/2006" xmlns:p14="http://schemas.microsoft.com/office/powerpoint/2010/main">
        <mc:Choice Requires="p14">
          <p:contentPart r:id="rId535" p14:bwMode="auto">
            <p14:nvContentPartPr>
              <p14:cNvPr id="270" name="Ink 269"/>
              <p14:cNvContentPartPr/>
              <p14:nvPr/>
            </p14:nvContentPartPr>
            <p14:xfrm>
              <a:off x="4743450" y="4464050"/>
              <a:ext cx="63500" cy="127000"/>
            </p14:xfrm>
          </p:contentPart>
        </mc:Choice>
        <mc:Fallback xmlns="">
          <p:pic>
            <p:nvPicPr>
              <p:cNvPr id="270" name="Ink 269"/>
            </p:nvPicPr>
            <p:blipFill>
              <a:blip r:embed="rId536"/>
            </p:blipFill>
            <p:spPr>
              <a:xfrm>
                <a:off x="4743450" y="4464050"/>
                <a:ext cx="63500" cy="127000"/>
              </a:xfrm>
              <a:prstGeom prst="rect"/>
            </p:spPr>
          </p:pic>
        </mc:Fallback>
      </mc:AlternateContent>
      <mc:AlternateContent xmlns:mc="http://schemas.openxmlformats.org/markup-compatibility/2006" xmlns:p14="http://schemas.microsoft.com/office/powerpoint/2010/main">
        <mc:Choice Requires="p14">
          <p:contentPart r:id="rId537" p14:bwMode="auto">
            <p14:nvContentPartPr>
              <p14:cNvPr id="271" name="Ink 270"/>
              <p14:cNvContentPartPr/>
              <p14:nvPr/>
            </p14:nvContentPartPr>
            <p14:xfrm>
              <a:off x="4787900" y="4381500"/>
              <a:ext cx="31750" cy="31750"/>
            </p14:xfrm>
          </p:contentPart>
        </mc:Choice>
        <mc:Fallback xmlns="">
          <p:pic>
            <p:nvPicPr>
              <p:cNvPr id="271" name="Ink 270"/>
            </p:nvPicPr>
            <p:blipFill>
              <a:blip r:embed="rId538"/>
            </p:blipFill>
            <p:spPr>
              <a:xfrm>
                <a:off x="4787900" y="4381500"/>
                <a:ext cx="31750" cy="31750"/>
              </a:xfrm>
              <a:prstGeom prst="rect"/>
            </p:spPr>
          </p:pic>
        </mc:Fallback>
      </mc:AlternateContent>
      <mc:AlternateContent xmlns:mc="http://schemas.openxmlformats.org/markup-compatibility/2006" xmlns:p14="http://schemas.microsoft.com/office/powerpoint/2010/main">
        <mc:Choice Requires="p14">
          <p:contentPart r:id="rId539" p14:bwMode="auto">
            <p14:nvContentPartPr>
              <p14:cNvPr id="272" name="Ink 271"/>
              <p14:cNvContentPartPr/>
              <p14:nvPr/>
            </p14:nvContentPartPr>
            <p14:xfrm>
              <a:off x="1047750" y="5054600"/>
              <a:ext cx="146050" cy="12700"/>
            </p14:xfrm>
          </p:contentPart>
        </mc:Choice>
        <mc:Fallback xmlns="">
          <p:pic>
            <p:nvPicPr>
              <p:cNvPr id="272" name="Ink 271"/>
            </p:nvPicPr>
            <p:blipFill>
              <a:blip r:embed="rId540"/>
            </p:blipFill>
            <p:spPr>
              <a:xfrm>
                <a:off x="1047750" y="5054600"/>
                <a:ext cx="146050" cy="12700"/>
              </a:xfrm>
              <a:prstGeom prst="rect"/>
            </p:spPr>
          </p:pic>
        </mc:Fallback>
      </mc:AlternateContent>
      <mc:AlternateContent xmlns:mc="http://schemas.openxmlformats.org/markup-compatibility/2006" xmlns:p14="http://schemas.microsoft.com/office/powerpoint/2010/main">
        <mc:Choice Requires="p14">
          <p:contentPart r:id="rId541" p14:bwMode="auto">
            <p14:nvContentPartPr>
              <p14:cNvPr id="273" name="Ink 272"/>
              <p14:cNvContentPartPr/>
              <p14:nvPr/>
            </p14:nvContentPartPr>
            <p14:xfrm>
              <a:off x="1028700" y="5105400"/>
              <a:ext cx="133350" cy="6350"/>
            </p14:xfrm>
          </p:contentPart>
        </mc:Choice>
        <mc:Fallback xmlns="">
          <p:pic>
            <p:nvPicPr>
              <p:cNvPr id="273" name="Ink 272"/>
            </p:nvPicPr>
            <p:blipFill>
              <a:blip r:embed="rId542"/>
            </p:blipFill>
            <p:spPr>
              <a:xfrm>
                <a:off x="1028700" y="5105400"/>
                <a:ext cx="133350" cy="6350"/>
              </a:xfrm>
              <a:prstGeom prst="rect"/>
            </p:spPr>
          </p:pic>
        </mc:Fallback>
      </mc:AlternateContent>
      <mc:AlternateContent xmlns:mc="http://schemas.openxmlformats.org/markup-compatibility/2006" xmlns:p14="http://schemas.microsoft.com/office/powerpoint/2010/main">
        <mc:Choice Requires="p14">
          <p:contentPart r:id="rId543" p14:bwMode="auto">
            <p14:nvContentPartPr>
              <p14:cNvPr id="274" name="Ink 273"/>
              <p14:cNvContentPartPr/>
              <p14:nvPr/>
            </p14:nvContentPartPr>
            <p14:xfrm>
              <a:off x="1974850" y="4533900"/>
              <a:ext cx="31750" cy="127000"/>
            </p14:xfrm>
          </p:contentPart>
        </mc:Choice>
        <mc:Fallback xmlns="">
          <p:pic>
            <p:nvPicPr>
              <p:cNvPr id="274" name="Ink 273"/>
            </p:nvPicPr>
            <p:blipFill>
              <a:blip r:embed="rId544"/>
            </p:blipFill>
            <p:spPr>
              <a:xfrm>
                <a:off x="1974850" y="4533900"/>
                <a:ext cx="31750" cy="127000"/>
              </a:xfrm>
              <a:prstGeom prst="rect"/>
            </p:spPr>
          </p:pic>
        </mc:Fallback>
      </mc:AlternateContent>
      <mc:AlternateContent xmlns:mc="http://schemas.openxmlformats.org/markup-compatibility/2006" xmlns:p14="http://schemas.microsoft.com/office/powerpoint/2010/main">
        <mc:Choice Requires="p14">
          <p:contentPart r:id="rId545" p14:bwMode="auto">
            <p14:nvContentPartPr>
              <p14:cNvPr id="275" name="Ink 274"/>
              <p14:cNvContentPartPr/>
              <p14:nvPr/>
            </p14:nvContentPartPr>
            <p14:xfrm>
              <a:off x="1974850" y="4616450"/>
              <a:ext cx="2565400" cy="196850"/>
            </p14:xfrm>
          </p:contentPart>
        </mc:Choice>
        <mc:Fallback xmlns="">
          <p:pic>
            <p:nvPicPr>
              <p:cNvPr id="275" name="Ink 274"/>
            </p:nvPicPr>
            <p:blipFill>
              <a:blip r:embed="rId546"/>
            </p:blipFill>
            <p:spPr>
              <a:xfrm>
                <a:off x="1974850" y="4616450"/>
                <a:ext cx="2565400" cy="196850"/>
              </a:xfrm>
              <a:prstGeom prst="rect"/>
            </p:spPr>
          </p:pic>
        </mc:Fallback>
      </mc:AlternateContent>
      <mc:AlternateContent xmlns:mc="http://schemas.openxmlformats.org/markup-compatibility/2006" xmlns:p14="http://schemas.microsoft.com/office/powerpoint/2010/main">
        <mc:Choice Requires="p14">
          <p:contentPart r:id="rId547" p14:bwMode="auto">
            <p14:nvContentPartPr>
              <p14:cNvPr id="276" name="Ink 275"/>
              <p14:cNvContentPartPr/>
              <p14:nvPr/>
            </p14:nvContentPartPr>
            <p14:xfrm>
              <a:off x="2857500" y="4819650"/>
              <a:ext cx="127000" cy="190500"/>
            </p14:xfrm>
          </p:contentPart>
        </mc:Choice>
        <mc:Fallback xmlns="">
          <p:pic>
            <p:nvPicPr>
              <p:cNvPr id="276" name="Ink 275"/>
            </p:nvPicPr>
            <p:blipFill>
              <a:blip r:embed="rId548"/>
            </p:blipFill>
            <p:spPr>
              <a:xfrm>
                <a:off x="2857500" y="4819650"/>
                <a:ext cx="127000" cy="190500"/>
              </a:xfrm>
              <a:prstGeom prst="rect"/>
            </p:spPr>
          </p:pic>
        </mc:Fallback>
      </mc:AlternateContent>
      <mc:AlternateContent xmlns:mc="http://schemas.openxmlformats.org/markup-compatibility/2006" xmlns:p14="http://schemas.microsoft.com/office/powerpoint/2010/main">
        <mc:Choice Requires="p14">
          <p:contentPart r:id="rId549" p14:bwMode="auto">
            <p14:nvContentPartPr>
              <p14:cNvPr id="277" name="Ink 276"/>
              <p14:cNvContentPartPr/>
              <p14:nvPr/>
            </p14:nvContentPartPr>
            <p14:xfrm>
              <a:off x="2984500" y="4991100"/>
              <a:ext cx="69850" cy="165100"/>
            </p14:xfrm>
          </p:contentPart>
        </mc:Choice>
        <mc:Fallback xmlns="">
          <p:pic>
            <p:nvPicPr>
              <p:cNvPr id="277" name="Ink 276"/>
            </p:nvPicPr>
            <p:blipFill>
              <a:blip r:embed="rId550"/>
            </p:blipFill>
            <p:spPr>
              <a:xfrm>
                <a:off x="2984500" y="4991100"/>
                <a:ext cx="69850" cy="165100"/>
              </a:xfrm>
              <a:prstGeom prst="rect"/>
            </p:spPr>
          </p:pic>
        </mc:Fallback>
      </mc:AlternateContent>
      <mc:AlternateContent xmlns:mc="http://schemas.openxmlformats.org/markup-compatibility/2006" xmlns:p14="http://schemas.microsoft.com/office/powerpoint/2010/main">
        <mc:Choice Requires="p14">
          <p:contentPart r:id="rId551" p14:bwMode="auto">
            <p14:nvContentPartPr>
              <p14:cNvPr id="278" name="Ink 277"/>
              <p14:cNvContentPartPr/>
              <p14:nvPr/>
            </p14:nvContentPartPr>
            <p14:xfrm>
              <a:off x="3054350" y="4895850"/>
              <a:ext cx="25400" cy="38100"/>
            </p14:xfrm>
          </p:contentPart>
        </mc:Choice>
        <mc:Fallback xmlns="">
          <p:pic>
            <p:nvPicPr>
              <p:cNvPr id="278" name="Ink 277"/>
            </p:nvPicPr>
            <p:blipFill>
              <a:blip r:embed="rId552"/>
            </p:blipFill>
            <p:spPr>
              <a:xfrm>
                <a:off x="3054350" y="4895850"/>
                <a:ext cx="25400" cy="38100"/>
              </a:xfrm>
              <a:prstGeom prst="rect"/>
            </p:spPr>
          </p:pic>
        </mc:Fallback>
      </mc:AlternateContent>
      <mc:AlternateContent xmlns:mc="http://schemas.openxmlformats.org/markup-compatibility/2006" xmlns:p14="http://schemas.microsoft.com/office/powerpoint/2010/main">
        <mc:Choice Requires="p14">
          <p:contentPart r:id="rId553" p14:bwMode="auto">
            <p14:nvContentPartPr>
              <p14:cNvPr id="279" name="Ink 278"/>
              <p14:cNvContentPartPr/>
              <p14:nvPr/>
            </p14:nvContentPartPr>
            <p14:xfrm>
              <a:off x="1047750" y="5670550"/>
              <a:ext cx="158750" cy="19050"/>
            </p14:xfrm>
          </p:contentPart>
        </mc:Choice>
        <mc:Fallback xmlns="">
          <p:pic>
            <p:nvPicPr>
              <p:cNvPr id="279" name="Ink 278"/>
            </p:nvPicPr>
            <p:blipFill>
              <a:blip r:embed="rId554"/>
            </p:blipFill>
            <p:spPr>
              <a:xfrm>
                <a:off x="1047750" y="5670550"/>
                <a:ext cx="158750" cy="19050"/>
              </a:xfrm>
              <a:prstGeom prst="rect"/>
            </p:spPr>
          </p:pic>
        </mc:Fallback>
      </mc:AlternateContent>
      <mc:AlternateContent xmlns:mc="http://schemas.openxmlformats.org/markup-compatibility/2006" xmlns:p14="http://schemas.microsoft.com/office/powerpoint/2010/main">
        <mc:Choice Requires="p14">
          <p:contentPart r:id="rId555" p14:bwMode="auto">
            <p14:nvContentPartPr>
              <p14:cNvPr id="280" name="Ink 279"/>
              <p14:cNvContentPartPr/>
              <p14:nvPr/>
            </p14:nvContentPartPr>
            <p14:xfrm>
              <a:off x="1035050" y="5734050"/>
              <a:ext cx="184150" cy="19050"/>
            </p14:xfrm>
          </p:contentPart>
        </mc:Choice>
        <mc:Fallback xmlns="">
          <p:pic>
            <p:nvPicPr>
              <p:cNvPr id="280" name="Ink 279"/>
            </p:nvPicPr>
            <p:blipFill>
              <a:blip r:embed="rId556"/>
            </p:blipFill>
            <p:spPr>
              <a:xfrm>
                <a:off x="1035050" y="5734050"/>
                <a:ext cx="184150" cy="19050"/>
              </a:xfrm>
              <a:prstGeom prst="rect"/>
            </p:spPr>
          </p:pic>
        </mc:Fallback>
      </mc:AlternateContent>
      <mc:AlternateContent xmlns:mc="http://schemas.openxmlformats.org/markup-compatibility/2006" xmlns:p14="http://schemas.microsoft.com/office/powerpoint/2010/main">
        <mc:Choice Requires="p14">
          <p:contentPart r:id="rId557" p14:bwMode="auto">
            <p14:nvContentPartPr>
              <p14:cNvPr id="281" name="Ink 280"/>
              <p14:cNvContentPartPr/>
              <p14:nvPr/>
            </p14:nvContentPartPr>
            <p14:xfrm>
              <a:off x="1092200" y="5556250"/>
              <a:ext cx="184150" cy="266700"/>
            </p14:xfrm>
          </p:contentPart>
        </mc:Choice>
        <mc:Fallback xmlns="">
          <p:pic>
            <p:nvPicPr>
              <p:cNvPr id="281" name="Ink 280"/>
            </p:nvPicPr>
            <p:blipFill>
              <a:blip r:embed="rId558"/>
            </p:blipFill>
            <p:spPr>
              <a:xfrm>
                <a:off x="1092200" y="5556250"/>
                <a:ext cx="184150" cy="266700"/>
              </a:xfrm>
              <a:prstGeom prst="rect"/>
            </p:spPr>
          </p:pic>
        </mc:Fallback>
      </mc:AlternateContent>
      <mc:AlternateContent xmlns:mc="http://schemas.openxmlformats.org/markup-compatibility/2006" xmlns:p14="http://schemas.microsoft.com/office/powerpoint/2010/main">
        <mc:Choice Requires="p14">
          <p:contentPart r:id="rId559" p14:bwMode="auto">
            <p14:nvContentPartPr>
              <p14:cNvPr id="282" name="Ink 281"/>
              <p14:cNvContentPartPr/>
              <p14:nvPr/>
            </p14:nvContentPartPr>
            <p14:xfrm>
              <a:off x="1676400" y="5715000"/>
              <a:ext cx="317500" cy="25400"/>
            </p14:xfrm>
          </p:contentPart>
        </mc:Choice>
        <mc:Fallback xmlns="">
          <p:pic>
            <p:nvPicPr>
              <p:cNvPr id="282" name="Ink 281"/>
            </p:nvPicPr>
            <p:blipFill>
              <a:blip r:embed="rId560"/>
            </p:blipFill>
            <p:spPr>
              <a:xfrm>
                <a:off x="1676400" y="5715000"/>
                <a:ext cx="317500" cy="25400"/>
              </a:xfrm>
              <a:prstGeom prst="rect"/>
            </p:spPr>
          </p:pic>
        </mc:Fallback>
      </mc:AlternateContent>
      <mc:AlternateContent xmlns:mc="http://schemas.openxmlformats.org/markup-compatibility/2006" xmlns:p14="http://schemas.microsoft.com/office/powerpoint/2010/main">
        <mc:Choice Requires="p14">
          <p:contentPart r:id="rId561" p14:bwMode="auto">
            <p14:nvContentPartPr>
              <p14:cNvPr id="283" name="Ink 282"/>
              <p14:cNvContentPartPr/>
              <p14:nvPr/>
            </p14:nvContentPartPr>
            <p14:xfrm>
              <a:off x="2279650" y="5588000"/>
              <a:ext cx="171450" cy="254000"/>
            </p14:xfrm>
          </p:contentPart>
        </mc:Choice>
        <mc:Fallback xmlns="">
          <p:pic>
            <p:nvPicPr>
              <p:cNvPr id="283" name="Ink 282"/>
            </p:nvPicPr>
            <p:blipFill>
              <a:blip r:embed="rId562"/>
            </p:blipFill>
            <p:spPr>
              <a:xfrm>
                <a:off x="2279650" y="5588000"/>
                <a:ext cx="171450" cy="254000"/>
              </a:xfrm>
              <a:prstGeom prst="rect"/>
            </p:spPr>
          </p:pic>
        </mc:Fallback>
      </mc:AlternateContent>
      <mc:AlternateContent xmlns:mc="http://schemas.openxmlformats.org/markup-compatibility/2006" xmlns:p14="http://schemas.microsoft.com/office/powerpoint/2010/main">
        <mc:Choice Requires="p14">
          <p:contentPart r:id="rId563" p14:bwMode="auto">
            <p14:nvContentPartPr>
              <p14:cNvPr id="284" name="Ink 283"/>
              <p14:cNvContentPartPr/>
              <p14:nvPr/>
            </p14:nvContentPartPr>
            <p14:xfrm>
              <a:off x="2432050" y="5854700"/>
              <a:ext cx="95250" cy="190500"/>
            </p14:xfrm>
          </p:contentPart>
        </mc:Choice>
        <mc:Fallback xmlns="">
          <p:pic>
            <p:nvPicPr>
              <p:cNvPr id="284" name="Ink 283"/>
            </p:nvPicPr>
            <p:blipFill>
              <a:blip r:embed="rId564"/>
            </p:blipFill>
            <p:spPr>
              <a:xfrm>
                <a:off x="2432050" y="5854700"/>
                <a:ext cx="95250" cy="190500"/>
              </a:xfrm>
              <a:prstGeom prst="rect"/>
            </p:spPr>
          </p:pic>
        </mc:Fallback>
      </mc:AlternateContent>
      <mc:AlternateContent xmlns:mc="http://schemas.openxmlformats.org/markup-compatibility/2006" xmlns:p14="http://schemas.microsoft.com/office/powerpoint/2010/main">
        <mc:Choice Requires="p14">
          <p:contentPart r:id="rId565" p14:bwMode="auto">
            <p14:nvContentPartPr>
              <p14:cNvPr id="285" name="Ink 284"/>
              <p14:cNvContentPartPr/>
              <p14:nvPr/>
            </p14:nvContentPartPr>
            <p14:xfrm>
              <a:off x="2546350" y="5702300"/>
              <a:ext cx="25400" cy="25400"/>
            </p14:xfrm>
          </p:contentPart>
        </mc:Choice>
        <mc:Fallback xmlns="">
          <p:pic>
            <p:nvPicPr>
              <p:cNvPr id="285" name="Ink 284"/>
            </p:nvPicPr>
            <p:blipFill>
              <a:blip r:embed="rId566"/>
            </p:blipFill>
            <p:spPr>
              <a:xfrm>
                <a:off x="2546350" y="5702300"/>
                <a:ext cx="25400" cy="25400"/>
              </a:xfrm>
              <a:prstGeom prst="rect"/>
            </p:spPr>
          </p:pic>
        </mc:Fallback>
      </mc:AlternateContent>
      <mc:AlternateContent xmlns:mc="http://schemas.openxmlformats.org/markup-compatibility/2006" xmlns:p14="http://schemas.microsoft.com/office/powerpoint/2010/main">
        <mc:Choice Requires="p14">
          <p:contentPart r:id="rId567" p14:bwMode="auto">
            <p14:nvContentPartPr>
              <p14:cNvPr id="286" name="Ink 285"/>
              <p14:cNvContentPartPr/>
              <p14:nvPr/>
            </p14:nvContentPartPr>
            <p14:xfrm>
              <a:off x="2705100" y="5683250"/>
              <a:ext cx="120650" cy="146050"/>
            </p14:xfrm>
          </p:contentPart>
        </mc:Choice>
        <mc:Fallback xmlns="">
          <p:pic>
            <p:nvPicPr>
              <p:cNvPr id="286" name="Ink 285"/>
            </p:nvPicPr>
            <p:blipFill>
              <a:blip r:embed="rId568"/>
            </p:blipFill>
            <p:spPr>
              <a:xfrm>
                <a:off x="2705100" y="5683250"/>
                <a:ext cx="120650" cy="146050"/>
              </a:xfrm>
              <a:prstGeom prst="rect"/>
            </p:spPr>
          </p:pic>
        </mc:Fallback>
      </mc:AlternateContent>
      <mc:AlternateContent xmlns:mc="http://schemas.openxmlformats.org/markup-compatibility/2006" xmlns:p14="http://schemas.microsoft.com/office/powerpoint/2010/main">
        <mc:Choice Requires="p14">
          <p:contentPart r:id="rId569" p14:bwMode="auto">
            <p14:nvContentPartPr>
              <p14:cNvPr id="287" name="Ink 286"/>
              <p14:cNvContentPartPr/>
              <p14:nvPr/>
            </p14:nvContentPartPr>
            <p14:xfrm>
              <a:off x="2800350" y="5702300"/>
              <a:ext cx="120650" cy="184150"/>
            </p14:xfrm>
          </p:contentPart>
        </mc:Choice>
        <mc:Fallback xmlns="">
          <p:pic>
            <p:nvPicPr>
              <p:cNvPr id="287" name="Ink 286"/>
            </p:nvPicPr>
            <p:blipFill>
              <a:blip r:embed="rId570"/>
            </p:blipFill>
            <p:spPr>
              <a:xfrm>
                <a:off x="2800350" y="5702300"/>
                <a:ext cx="120650" cy="184150"/>
              </a:xfrm>
              <a:prstGeom prst="rect"/>
            </p:spPr>
          </p:pic>
        </mc:Fallback>
      </mc:AlternateContent>
      <mc:AlternateContent xmlns:mc="http://schemas.openxmlformats.org/markup-compatibility/2006" xmlns:p14="http://schemas.microsoft.com/office/powerpoint/2010/main">
        <mc:Choice Requires="p14">
          <p:contentPart r:id="rId571" p14:bwMode="auto">
            <p14:nvContentPartPr>
              <p14:cNvPr id="288" name="Ink 287"/>
              <p14:cNvContentPartPr/>
              <p14:nvPr/>
            </p14:nvContentPartPr>
            <p14:xfrm>
              <a:off x="2940050" y="5803900"/>
              <a:ext cx="44450" cy="114300"/>
            </p14:xfrm>
          </p:contentPart>
        </mc:Choice>
        <mc:Fallback xmlns="">
          <p:pic>
            <p:nvPicPr>
              <p:cNvPr id="288" name="Ink 287"/>
            </p:nvPicPr>
            <p:blipFill>
              <a:blip r:embed="rId572"/>
            </p:blipFill>
            <p:spPr>
              <a:xfrm>
                <a:off x="2940050" y="5803900"/>
                <a:ext cx="44450" cy="114300"/>
              </a:xfrm>
              <a:prstGeom prst="rect"/>
            </p:spPr>
          </p:pic>
        </mc:Fallback>
      </mc:AlternateContent>
      <mc:AlternateContent xmlns:mc="http://schemas.openxmlformats.org/markup-compatibility/2006" xmlns:p14="http://schemas.microsoft.com/office/powerpoint/2010/main">
        <mc:Choice Requires="p14">
          <p:contentPart r:id="rId573" p14:bwMode="auto">
            <p14:nvContentPartPr>
              <p14:cNvPr id="289" name="Ink 288"/>
              <p14:cNvContentPartPr/>
              <p14:nvPr/>
            </p14:nvContentPartPr>
            <p14:xfrm>
              <a:off x="3003550" y="5695950"/>
              <a:ext cx="25400" cy="38100"/>
            </p14:xfrm>
          </p:contentPart>
        </mc:Choice>
        <mc:Fallback xmlns="">
          <p:pic>
            <p:nvPicPr>
              <p:cNvPr id="289" name="Ink 288"/>
            </p:nvPicPr>
            <p:blipFill>
              <a:blip r:embed="rId574"/>
            </p:blipFill>
            <p:spPr>
              <a:xfrm>
                <a:off x="3003550" y="5695950"/>
                <a:ext cx="25400" cy="38100"/>
              </a:xfrm>
              <a:prstGeom prst="rect"/>
            </p:spPr>
          </p:pic>
        </mc:Fallback>
      </mc:AlternateContent>
      <mc:AlternateContent xmlns:mc="http://schemas.openxmlformats.org/markup-compatibility/2006" xmlns:p14="http://schemas.microsoft.com/office/powerpoint/2010/main">
        <mc:Choice Requires="p14">
          <p:contentPart r:id="rId575" p14:bwMode="auto">
            <p14:nvContentPartPr>
              <p14:cNvPr id="290" name="Ink 289"/>
              <p14:cNvContentPartPr/>
              <p14:nvPr/>
            </p14:nvContentPartPr>
            <p14:xfrm>
              <a:off x="6591300" y="4381500"/>
              <a:ext cx="171450" cy="279400"/>
            </p14:xfrm>
          </p:contentPart>
        </mc:Choice>
        <mc:Fallback xmlns="">
          <p:pic>
            <p:nvPicPr>
              <p:cNvPr id="290" name="Ink 289"/>
            </p:nvPicPr>
            <p:blipFill>
              <a:blip r:embed="rId576"/>
            </p:blipFill>
            <p:spPr>
              <a:xfrm>
                <a:off x="6591300" y="4381500"/>
                <a:ext cx="171450" cy="279400"/>
              </a:xfrm>
              <a:prstGeom prst="rect"/>
            </p:spPr>
          </p:pic>
        </mc:Fallback>
      </mc:AlternateContent>
      <mc:AlternateContent xmlns:mc="http://schemas.openxmlformats.org/markup-compatibility/2006" xmlns:p14="http://schemas.microsoft.com/office/powerpoint/2010/main">
        <mc:Choice Requires="p14">
          <p:contentPart r:id="rId577" p14:bwMode="auto">
            <p14:nvContentPartPr>
              <p14:cNvPr id="291" name="Ink 290"/>
              <p14:cNvContentPartPr/>
              <p14:nvPr/>
            </p14:nvContentPartPr>
            <p14:xfrm>
              <a:off x="6781800" y="4622800"/>
              <a:ext cx="76200" cy="209550"/>
            </p14:xfrm>
          </p:contentPart>
        </mc:Choice>
        <mc:Fallback xmlns="">
          <p:pic>
            <p:nvPicPr>
              <p:cNvPr id="291" name="Ink 290"/>
            </p:nvPicPr>
            <p:blipFill>
              <a:blip r:embed="rId578"/>
            </p:blipFill>
            <p:spPr>
              <a:xfrm>
                <a:off x="6781800" y="4622800"/>
                <a:ext cx="76200" cy="209550"/>
              </a:xfrm>
              <a:prstGeom prst="rect"/>
            </p:spPr>
          </p:pic>
        </mc:Fallback>
      </mc:AlternateContent>
      <mc:AlternateContent xmlns:mc="http://schemas.openxmlformats.org/markup-compatibility/2006" xmlns:p14="http://schemas.microsoft.com/office/powerpoint/2010/main">
        <mc:Choice Requires="p14">
          <p:contentPart r:id="rId579" p14:bwMode="auto">
            <p14:nvContentPartPr>
              <p14:cNvPr id="292" name="Ink 291"/>
              <p14:cNvContentPartPr/>
              <p14:nvPr/>
            </p14:nvContentPartPr>
            <p14:xfrm>
              <a:off x="6883400" y="4502150"/>
              <a:ext cx="12700" cy="19050"/>
            </p14:xfrm>
          </p:contentPart>
        </mc:Choice>
        <mc:Fallback xmlns="">
          <p:pic>
            <p:nvPicPr>
              <p:cNvPr id="292" name="Ink 291"/>
            </p:nvPicPr>
            <p:blipFill>
              <a:blip r:embed="rId580"/>
            </p:blipFill>
            <p:spPr>
              <a:xfrm>
                <a:off x="6883400" y="4502150"/>
                <a:ext cx="12700" cy="19050"/>
              </a:xfrm>
              <a:prstGeom prst="rect"/>
            </p:spPr>
          </p:pic>
        </mc:Fallback>
      </mc:AlternateContent>
      <mc:AlternateContent xmlns:mc="http://schemas.openxmlformats.org/markup-compatibility/2006" xmlns:p14="http://schemas.microsoft.com/office/powerpoint/2010/main">
        <mc:Choice Requires="p14">
          <p:contentPart r:id="rId581" p14:bwMode="auto">
            <p14:nvContentPartPr>
              <p14:cNvPr id="293" name="Ink 292"/>
              <p14:cNvContentPartPr/>
              <p14:nvPr/>
            </p14:nvContentPartPr>
            <p14:xfrm>
              <a:off x="7080250" y="4527550"/>
              <a:ext cx="152400" cy="12700"/>
            </p14:xfrm>
          </p:contentPart>
        </mc:Choice>
        <mc:Fallback xmlns="">
          <p:pic>
            <p:nvPicPr>
              <p:cNvPr id="293" name="Ink 292"/>
            </p:nvPicPr>
            <p:blipFill>
              <a:blip r:embed="rId582"/>
            </p:blipFill>
            <p:spPr>
              <a:xfrm>
                <a:off x="7080250" y="4527550"/>
                <a:ext cx="152400" cy="12700"/>
              </a:xfrm>
              <a:prstGeom prst="rect"/>
            </p:spPr>
          </p:pic>
        </mc:Fallback>
      </mc:AlternateContent>
      <mc:AlternateContent xmlns:mc="http://schemas.openxmlformats.org/markup-compatibility/2006" xmlns:p14="http://schemas.microsoft.com/office/powerpoint/2010/main">
        <mc:Choice Requires="p14">
          <p:contentPart r:id="rId583" p14:bwMode="auto">
            <p14:nvContentPartPr>
              <p14:cNvPr id="294" name="Ink 293"/>
              <p14:cNvContentPartPr/>
              <p14:nvPr/>
            </p14:nvContentPartPr>
            <p14:xfrm>
              <a:off x="7073900" y="4635500"/>
              <a:ext cx="165100" cy="25400"/>
            </p14:xfrm>
          </p:contentPart>
        </mc:Choice>
        <mc:Fallback xmlns="">
          <p:pic>
            <p:nvPicPr>
              <p:cNvPr id="294" name="Ink 293"/>
            </p:nvPicPr>
            <p:blipFill>
              <a:blip r:embed="rId584"/>
            </p:blipFill>
            <p:spPr>
              <a:xfrm>
                <a:off x="7073900" y="4635500"/>
                <a:ext cx="165100" cy="25400"/>
              </a:xfrm>
              <a:prstGeom prst="rect"/>
            </p:spPr>
          </p:pic>
        </mc:Fallback>
      </mc:AlternateContent>
      <mc:AlternateContent xmlns:mc="http://schemas.openxmlformats.org/markup-compatibility/2006" xmlns:p14="http://schemas.microsoft.com/office/powerpoint/2010/main">
        <mc:Choice Requires="p14">
          <p:contentPart r:id="rId585" p14:bwMode="auto">
            <p14:nvContentPartPr>
              <p14:cNvPr id="295" name="Ink 294"/>
              <p14:cNvContentPartPr/>
              <p14:nvPr/>
            </p14:nvContentPartPr>
            <p14:xfrm>
              <a:off x="7486650" y="4476750"/>
              <a:ext cx="184150" cy="50800"/>
            </p14:xfrm>
          </p:contentPart>
        </mc:Choice>
        <mc:Fallback xmlns="">
          <p:pic>
            <p:nvPicPr>
              <p:cNvPr id="295" name="Ink 294"/>
            </p:nvPicPr>
            <p:blipFill>
              <a:blip r:embed="rId586"/>
            </p:blipFill>
            <p:spPr>
              <a:xfrm>
                <a:off x="7486650" y="4476750"/>
                <a:ext cx="184150" cy="50800"/>
              </a:xfrm>
              <a:prstGeom prst="rect"/>
            </p:spPr>
          </p:pic>
        </mc:Fallback>
      </mc:AlternateContent>
      <mc:AlternateContent xmlns:mc="http://schemas.openxmlformats.org/markup-compatibility/2006" xmlns:p14="http://schemas.microsoft.com/office/powerpoint/2010/main">
        <mc:Choice Requires="p14">
          <p:contentPart r:id="rId587" p14:bwMode="auto">
            <p14:nvContentPartPr>
              <p14:cNvPr id="296" name="Ink 295"/>
              <p14:cNvContentPartPr/>
              <p14:nvPr/>
            </p14:nvContentPartPr>
            <p14:xfrm>
              <a:off x="7785100" y="4483100"/>
              <a:ext cx="82550" cy="107950"/>
            </p14:xfrm>
          </p:contentPart>
        </mc:Choice>
        <mc:Fallback xmlns="">
          <p:pic>
            <p:nvPicPr>
              <p:cNvPr id="296" name="Ink 295"/>
            </p:nvPicPr>
            <p:blipFill>
              <a:blip r:embed="rId588"/>
            </p:blipFill>
            <p:spPr>
              <a:xfrm>
                <a:off x="7785100" y="4483100"/>
                <a:ext cx="82550" cy="107950"/>
              </a:xfrm>
              <a:prstGeom prst="rect"/>
            </p:spPr>
          </p:pic>
        </mc:Fallback>
      </mc:AlternateContent>
      <mc:AlternateContent xmlns:mc="http://schemas.openxmlformats.org/markup-compatibility/2006" xmlns:p14="http://schemas.microsoft.com/office/powerpoint/2010/main">
        <mc:Choice Requires="p14">
          <p:contentPart r:id="rId589" p14:bwMode="auto">
            <p14:nvContentPartPr>
              <p14:cNvPr id="297" name="Ink 296"/>
              <p14:cNvContentPartPr/>
              <p14:nvPr/>
            </p14:nvContentPartPr>
            <p14:xfrm>
              <a:off x="7518400" y="4432300"/>
              <a:ext cx="38100" cy="190500"/>
            </p14:xfrm>
          </p:contentPart>
        </mc:Choice>
        <mc:Fallback xmlns="">
          <p:pic>
            <p:nvPicPr>
              <p:cNvPr id="297" name="Ink 296"/>
            </p:nvPicPr>
            <p:blipFill>
              <a:blip r:embed="rId590"/>
            </p:blipFill>
            <p:spPr>
              <a:xfrm>
                <a:off x="7518400" y="4432300"/>
                <a:ext cx="38100" cy="190500"/>
              </a:xfrm>
              <a:prstGeom prst="rect"/>
            </p:spPr>
          </p:pic>
        </mc:Fallback>
      </mc:AlternateContent>
      <mc:AlternateContent xmlns:mc="http://schemas.openxmlformats.org/markup-compatibility/2006" xmlns:p14="http://schemas.microsoft.com/office/powerpoint/2010/main">
        <mc:Choice Requires="p14">
          <p:contentPart r:id="rId591" p14:bwMode="auto">
            <p14:nvContentPartPr>
              <p14:cNvPr id="298" name="Ink 297"/>
              <p14:cNvContentPartPr/>
              <p14:nvPr/>
            </p14:nvContentPartPr>
            <p14:xfrm>
              <a:off x="7759700" y="4324350"/>
              <a:ext cx="184150" cy="292100"/>
            </p14:xfrm>
          </p:contentPart>
        </mc:Choice>
        <mc:Fallback xmlns="">
          <p:pic>
            <p:nvPicPr>
              <p:cNvPr id="298" name="Ink 297"/>
            </p:nvPicPr>
            <p:blipFill>
              <a:blip r:embed="rId592"/>
            </p:blipFill>
            <p:spPr>
              <a:xfrm>
                <a:off x="7759700" y="4324350"/>
                <a:ext cx="184150" cy="292100"/>
              </a:xfrm>
              <a:prstGeom prst="rect"/>
            </p:spPr>
          </p:pic>
        </mc:Fallback>
      </mc:AlternateContent>
      <mc:AlternateContent xmlns:mc="http://schemas.openxmlformats.org/markup-compatibility/2006" xmlns:p14="http://schemas.microsoft.com/office/powerpoint/2010/main">
        <mc:Choice Requires="p14">
          <p:contentPart r:id="rId593" p14:bwMode="auto">
            <p14:nvContentPartPr>
              <p14:cNvPr id="299" name="Ink 298"/>
              <p14:cNvContentPartPr/>
              <p14:nvPr/>
            </p14:nvContentPartPr>
            <p14:xfrm>
              <a:off x="7943850" y="4591050"/>
              <a:ext cx="139700" cy="146050"/>
            </p14:xfrm>
          </p:contentPart>
        </mc:Choice>
        <mc:Fallback xmlns="">
          <p:pic>
            <p:nvPicPr>
              <p:cNvPr id="299" name="Ink 298"/>
            </p:nvPicPr>
            <p:blipFill>
              <a:blip r:embed="rId594"/>
            </p:blipFill>
            <p:spPr>
              <a:xfrm>
                <a:off x="7943850" y="4591050"/>
                <a:ext cx="139700" cy="146050"/>
              </a:xfrm>
              <a:prstGeom prst="rect"/>
            </p:spPr>
          </p:pic>
        </mc:Fallback>
      </mc:AlternateContent>
      <mc:AlternateContent xmlns:mc="http://schemas.openxmlformats.org/markup-compatibility/2006" xmlns:p14="http://schemas.microsoft.com/office/powerpoint/2010/main">
        <mc:Choice Requires="p14">
          <p:contentPart r:id="rId595" p14:bwMode="auto">
            <p14:nvContentPartPr>
              <p14:cNvPr id="300" name="Ink 299"/>
              <p14:cNvContentPartPr/>
              <p14:nvPr/>
            </p14:nvContentPartPr>
            <p14:xfrm>
              <a:off x="8356600" y="4438650"/>
              <a:ext cx="215900" cy="190500"/>
            </p14:xfrm>
          </p:contentPart>
        </mc:Choice>
        <mc:Fallback xmlns="">
          <p:pic>
            <p:nvPicPr>
              <p:cNvPr id="300" name="Ink 299"/>
            </p:nvPicPr>
            <p:blipFill>
              <a:blip r:embed="rId596"/>
            </p:blipFill>
            <p:spPr>
              <a:xfrm>
                <a:off x="8356600" y="4438650"/>
                <a:ext cx="215900" cy="190500"/>
              </a:xfrm>
              <a:prstGeom prst="rect"/>
            </p:spPr>
          </p:pic>
        </mc:Fallback>
      </mc:AlternateContent>
      <mc:AlternateContent xmlns:mc="http://schemas.openxmlformats.org/markup-compatibility/2006" xmlns:p14="http://schemas.microsoft.com/office/powerpoint/2010/main">
        <mc:Choice Requires="p14">
          <p:contentPart r:id="rId597" p14:bwMode="auto">
            <p14:nvContentPartPr>
              <p14:cNvPr id="301" name="Ink 300"/>
              <p14:cNvContentPartPr/>
              <p14:nvPr/>
            </p14:nvContentPartPr>
            <p14:xfrm>
              <a:off x="8616950" y="4622800"/>
              <a:ext cx="203200" cy="285750"/>
            </p14:xfrm>
          </p:contentPart>
        </mc:Choice>
        <mc:Fallback xmlns="">
          <p:pic>
            <p:nvPicPr>
              <p:cNvPr id="301" name="Ink 300"/>
            </p:nvPicPr>
            <p:blipFill>
              <a:blip r:embed="rId598"/>
            </p:blipFill>
            <p:spPr>
              <a:xfrm>
                <a:off x="8616950" y="4622800"/>
                <a:ext cx="203200" cy="285750"/>
              </a:xfrm>
              <a:prstGeom prst="rect"/>
            </p:spPr>
          </p:pic>
        </mc:Fallback>
      </mc:AlternateContent>
      <mc:AlternateContent xmlns:mc="http://schemas.openxmlformats.org/markup-compatibility/2006" xmlns:p14="http://schemas.microsoft.com/office/powerpoint/2010/main">
        <mc:Choice Requires="p14">
          <p:contentPart r:id="rId599" p14:bwMode="auto">
            <p14:nvContentPartPr>
              <p14:cNvPr id="302" name="Ink 301"/>
              <p14:cNvContentPartPr/>
              <p14:nvPr/>
            </p14:nvContentPartPr>
            <p14:xfrm>
              <a:off x="8763000" y="4559300"/>
              <a:ext cx="31750" cy="25400"/>
            </p14:xfrm>
          </p:contentPart>
        </mc:Choice>
        <mc:Fallback xmlns="">
          <p:pic>
            <p:nvPicPr>
              <p:cNvPr id="302" name="Ink 301"/>
            </p:nvPicPr>
            <p:blipFill>
              <a:blip r:embed="rId600"/>
            </p:blipFill>
            <p:spPr>
              <a:xfrm>
                <a:off x="8763000" y="4559300"/>
                <a:ext cx="31750" cy="25400"/>
              </a:xfrm>
              <a:prstGeom prst="rect"/>
            </p:spPr>
          </p:pic>
        </mc:Fallback>
      </mc:AlternateContent>
      <mc:AlternateContent xmlns:mc="http://schemas.openxmlformats.org/markup-compatibility/2006" xmlns:p14="http://schemas.microsoft.com/office/powerpoint/2010/main">
        <mc:Choice Requires="p14">
          <p:contentPart r:id="rId601" p14:bwMode="auto">
            <p14:nvContentPartPr>
              <p14:cNvPr id="303" name="Ink 302"/>
              <p14:cNvContentPartPr/>
              <p14:nvPr/>
            </p14:nvContentPartPr>
            <p14:xfrm>
              <a:off x="9150350" y="4502150"/>
              <a:ext cx="273050" cy="368300"/>
            </p14:xfrm>
          </p:contentPart>
        </mc:Choice>
        <mc:Fallback xmlns="">
          <p:pic>
            <p:nvPicPr>
              <p:cNvPr id="303" name="Ink 302"/>
            </p:nvPicPr>
            <p:blipFill>
              <a:blip r:embed="rId602"/>
            </p:blipFill>
            <p:spPr>
              <a:xfrm>
                <a:off x="9150350" y="4502150"/>
                <a:ext cx="273050" cy="368300"/>
              </a:xfrm>
              <a:prstGeom prst="rect"/>
            </p:spPr>
          </p:pic>
        </mc:Fallback>
      </mc:AlternateContent>
      <mc:AlternateContent xmlns:mc="http://schemas.openxmlformats.org/markup-compatibility/2006" xmlns:p14="http://schemas.microsoft.com/office/powerpoint/2010/main">
        <mc:Choice Requires="p14">
          <p:contentPart r:id="rId603" p14:bwMode="auto">
            <p14:nvContentPartPr>
              <p14:cNvPr id="304" name="Ink 303"/>
              <p14:cNvContentPartPr/>
              <p14:nvPr/>
            </p14:nvContentPartPr>
            <p14:xfrm>
              <a:off x="9442450" y="4559300"/>
              <a:ext cx="12700" cy="360"/>
            </p14:xfrm>
          </p:contentPart>
        </mc:Choice>
        <mc:Fallback xmlns="">
          <p:pic>
            <p:nvPicPr>
              <p:cNvPr id="304" name="Ink 303"/>
            </p:nvPicPr>
            <p:blipFill>
              <a:blip r:embed="rId406"/>
            </p:blipFill>
            <p:spPr>
              <a:xfrm>
                <a:off x="9442450" y="4559300"/>
                <a:ext cx="12700" cy="360"/>
              </a:xfrm>
              <a:prstGeom prst="rect"/>
            </p:spPr>
          </p:pic>
        </mc:Fallback>
      </mc:AlternateContent>
      <mc:AlternateContent xmlns:mc="http://schemas.openxmlformats.org/markup-compatibility/2006" xmlns:p14="http://schemas.microsoft.com/office/powerpoint/2010/main">
        <mc:Choice Requires="p14">
          <p:contentPart r:id="rId604" p14:bwMode="auto">
            <p14:nvContentPartPr>
              <p14:cNvPr id="305" name="Ink 304"/>
              <p14:cNvContentPartPr/>
              <p14:nvPr/>
            </p14:nvContentPartPr>
            <p14:xfrm>
              <a:off x="9556750" y="4419600"/>
              <a:ext cx="146050" cy="342900"/>
            </p14:xfrm>
          </p:contentPart>
        </mc:Choice>
        <mc:Fallback xmlns="">
          <p:pic>
            <p:nvPicPr>
              <p:cNvPr id="305" name="Ink 304"/>
            </p:nvPicPr>
            <p:blipFill>
              <a:blip r:embed="rId605"/>
            </p:blipFill>
            <p:spPr>
              <a:xfrm>
                <a:off x="9556750" y="4419600"/>
                <a:ext cx="146050" cy="342900"/>
              </a:xfrm>
              <a:prstGeom prst="rect"/>
            </p:spPr>
          </p:pic>
        </mc:Fallback>
      </mc:AlternateContent>
      <mc:AlternateContent xmlns:mc="http://schemas.openxmlformats.org/markup-compatibility/2006" xmlns:p14="http://schemas.microsoft.com/office/powerpoint/2010/main">
        <mc:Choice Requires="p14">
          <p:contentPart r:id="rId606" p14:bwMode="auto">
            <p14:nvContentPartPr>
              <p14:cNvPr id="306" name="Ink 305"/>
              <p14:cNvContentPartPr/>
              <p14:nvPr/>
            </p14:nvContentPartPr>
            <p14:xfrm>
              <a:off x="9740900" y="4565650"/>
              <a:ext cx="38100" cy="152400"/>
            </p14:xfrm>
          </p:contentPart>
        </mc:Choice>
        <mc:Fallback xmlns="">
          <p:pic>
            <p:nvPicPr>
              <p:cNvPr id="306" name="Ink 305"/>
            </p:nvPicPr>
            <p:blipFill>
              <a:blip r:embed="rId607"/>
            </p:blipFill>
            <p:spPr>
              <a:xfrm>
                <a:off x="9740900" y="4565650"/>
                <a:ext cx="38100" cy="152400"/>
              </a:xfrm>
              <a:prstGeom prst="rect"/>
            </p:spPr>
          </p:pic>
        </mc:Fallback>
      </mc:AlternateContent>
      <mc:AlternateContent xmlns:mc="http://schemas.openxmlformats.org/markup-compatibility/2006" xmlns:p14="http://schemas.microsoft.com/office/powerpoint/2010/main">
        <mc:Choice Requires="p14">
          <p:contentPart r:id="rId608" p14:bwMode="auto">
            <p14:nvContentPartPr>
              <p14:cNvPr id="307" name="Ink 306"/>
              <p14:cNvContentPartPr/>
              <p14:nvPr/>
            </p14:nvContentPartPr>
            <p14:xfrm>
              <a:off x="9867900" y="4622800"/>
              <a:ext cx="114300" cy="19050"/>
            </p14:xfrm>
          </p:contentPart>
        </mc:Choice>
        <mc:Fallback xmlns="">
          <p:pic>
            <p:nvPicPr>
              <p:cNvPr id="307" name="Ink 306"/>
            </p:nvPicPr>
            <p:blipFill>
              <a:blip r:embed="rId609"/>
            </p:blipFill>
            <p:spPr>
              <a:xfrm>
                <a:off x="9867900" y="4622800"/>
                <a:ext cx="114300" cy="19050"/>
              </a:xfrm>
              <a:prstGeom prst="rect"/>
            </p:spPr>
          </p:pic>
        </mc:Fallback>
      </mc:AlternateContent>
      <mc:AlternateContent xmlns:mc="http://schemas.openxmlformats.org/markup-compatibility/2006" xmlns:p14="http://schemas.microsoft.com/office/powerpoint/2010/main">
        <mc:Choice Requires="p14">
          <p:contentPart r:id="rId610" p14:bwMode="auto">
            <p14:nvContentPartPr>
              <p14:cNvPr id="308" name="Ink 307"/>
              <p14:cNvContentPartPr/>
              <p14:nvPr/>
            </p14:nvContentPartPr>
            <p14:xfrm>
              <a:off x="9937750" y="4572000"/>
              <a:ext cx="222250" cy="273050"/>
            </p14:xfrm>
          </p:contentPart>
        </mc:Choice>
        <mc:Fallback xmlns="">
          <p:pic>
            <p:nvPicPr>
              <p:cNvPr id="308" name="Ink 307"/>
            </p:nvPicPr>
            <p:blipFill>
              <a:blip r:embed="rId611"/>
            </p:blipFill>
            <p:spPr>
              <a:xfrm>
                <a:off x="9937750" y="4572000"/>
                <a:ext cx="222250" cy="273050"/>
              </a:xfrm>
              <a:prstGeom prst="rect"/>
            </p:spPr>
          </p:pic>
        </mc:Fallback>
      </mc:AlternateContent>
      <mc:AlternateContent xmlns:mc="http://schemas.openxmlformats.org/markup-compatibility/2006" xmlns:p14="http://schemas.microsoft.com/office/powerpoint/2010/main">
        <mc:Choice Requires="p14">
          <p:contentPart r:id="rId612" p14:bwMode="auto">
            <p14:nvContentPartPr>
              <p14:cNvPr id="309" name="Ink 308"/>
              <p14:cNvContentPartPr/>
              <p14:nvPr/>
            </p14:nvContentPartPr>
            <p14:xfrm>
              <a:off x="10179050" y="4572000"/>
              <a:ext cx="6350" cy="25400"/>
            </p14:xfrm>
          </p:contentPart>
        </mc:Choice>
        <mc:Fallback xmlns="">
          <p:pic>
            <p:nvPicPr>
              <p:cNvPr id="309" name="Ink 308"/>
            </p:nvPicPr>
            <p:blipFill>
              <a:blip r:embed="rId613"/>
            </p:blipFill>
            <p:spPr>
              <a:xfrm>
                <a:off x="10179050" y="4572000"/>
                <a:ext cx="6350" cy="25400"/>
              </a:xfrm>
              <a:prstGeom prst="rect"/>
            </p:spPr>
          </p:pic>
        </mc:Fallback>
      </mc:AlternateContent>
      <mc:AlternateContent xmlns:mc="http://schemas.openxmlformats.org/markup-compatibility/2006" xmlns:p14="http://schemas.microsoft.com/office/powerpoint/2010/main">
        <mc:Choice Requires="p14">
          <p:contentPart r:id="rId614" p14:bwMode="auto">
            <p14:nvContentPartPr>
              <p14:cNvPr id="310" name="Ink 309"/>
              <p14:cNvContentPartPr/>
              <p14:nvPr/>
            </p14:nvContentPartPr>
            <p14:xfrm>
              <a:off x="10267950" y="4457700"/>
              <a:ext cx="114300" cy="444500"/>
            </p14:xfrm>
          </p:contentPart>
        </mc:Choice>
        <mc:Fallback xmlns="">
          <p:pic>
            <p:nvPicPr>
              <p:cNvPr id="310" name="Ink 309"/>
            </p:nvPicPr>
            <p:blipFill>
              <a:blip r:embed="rId615"/>
            </p:blipFill>
            <p:spPr>
              <a:xfrm>
                <a:off x="10267950" y="4457700"/>
                <a:ext cx="114300" cy="444500"/>
              </a:xfrm>
              <a:prstGeom prst="rect"/>
            </p:spPr>
          </p:pic>
        </mc:Fallback>
      </mc:AlternateContent>
      <mc:AlternateContent xmlns:mc="http://schemas.openxmlformats.org/markup-compatibility/2006" xmlns:p14="http://schemas.microsoft.com/office/powerpoint/2010/main">
        <mc:Choice Requires="p14">
          <p:contentPart r:id="rId616" p14:bwMode="auto">
            <p14:nvContentPartPr>
              <p14:cNvPr id="311" name="Ink 310"/>
              <p14:cNvContentPartPr/>
              <p14:nvPr/>
            </p14:nvContentPartPr>
            <p14:xfrm>
              <a:off x="9829800" y="4629150"/>
              <a:ext cx="76200" cy="6350"/>
            </p14:xfrm>
          </p:contentPart>
        </mc:Choice>
        <mc:Fallback xmlns="">
          <p:pic>
            <p:nvPicPr>
              <p:cNvPr id="311" name="Ink 310"/>
            </p:nvPicPr>
            <p:blipFill>
              <a:blip r:embed="rId617"/>
            </p:blipFill>
            <p:spPr>
              <a:xfrm>
                <a:off x="9829800" y="4629150"/>
                <a:ext cx="76200" cy="6350"/>
              </a:xfrm>
              <a:prstGeom prst="rect"/>
            </p:spPr>
          </p:pic>
        </mc:Fallback>
      </mc:AlternateContent>
      <mc:AlternateContent xmlns:mc="http://schemas.openxmlformats.org/markup-compatibility/2006" xmlns:p14="http://schemas.microsoft.com/office/powerpoint/2010/main">
        <mc:Choice Requires="p14">
          <p:contentPart r:id="rId618" p14:bwMode="auto">
            <p14:nvContentPartPr>
              <p14:cNvPr id="312" name="Ink 311"/>
              <p14:cNvContentPartPr/>
              <p14:nvPr/>
            </p14:nvContentPartPr>
            <p14:xfrm>
              <a:off x="6496050" y="5137150"/>
              <a:ext cx="215900" cy="279400"/>
            </p14:xfrm>
          </p:contentPart>
        </mc:Choice>
        <mc:Fallback xmlns="">
          <p:pic>
            <p:nvPicPr>
              <p:cNvPr id="312" name="Ink 311"/>
            </p:nvPicPr>
            <p:blipFill>
              <a:blip r:embed="rId619"/>
            </p:blipFill>
            <p:spPr>
              <a:xfrm>
                <a:off x="6496050" y="5137150"/>
                <a:ext cx="215900" cy="279400"/>
              </a:xfrm>
              <a:prstGeom prst="rect"/>
            </p:spPr>
          </p:pic>
        </mc:Fallback>
      </mc:AlternateContent>
      <mc:AlternateContent xmlns:mc="http://schemas.openxmlformats.org/markup-compatibility/2006" xmlns:p14="http://schemas.microsoft.com/office/powerpoint/2010/main">
        <mc:Choice Requires="p14">
          <p:contentPart r:id="rId620" p14:bwMode="auto">
            <p14:nvContentPartPr>
              <p14:cNvPr id="313" name="Ink 312"/>
              <p14:cNvContentPartPr/>
              <p14:nvPr/>
            </p14:nvContentPartPr>
            <p14:xfrm>
              <a:off x="6769100" y="5365750"/>
              <a:ext cx="190500" cy="184150"/>
            </p14:xfrm>
          </p:contentPart>
        </mc:Choice>
        <mc:Fallback xmlns="">
          <p:pic>
            <p:nvPicPr>
              <p:cNvPr id="313" name="Ink 312"/>
            </p:nvPicPr>
            <p:blipFill>
              <a:blip r:embed="rId621"/>
            </p:blipFill>
            <p:spPr>
              <a:xfrm>
                <a:off x="6769100" y="5365750"/>
                <a:ext cx="190500" cy="184150"/>
              </a:xfrm>
              <a:prstGeom prst="rect"/>
            </p:spPr>
          </p:pic>
        </mc:Fallback>
      </mc:AlternateContent>
      <mc:AlternateContent xmlns:mc="http://schemas.openxmlformats.org/markup-compatibility/2006" xmlns:p14="http://schemas.microsoft.com/office/powerpoint/2010/main">
        <mc:Choice Requires="p14">
          <p:contentPart r:id="rId622" p14:bwMode="auto">
            <p14:nvContentPartPr>
              <p14:cNvPr id="314" name="Ink 313"/>
              <p14:cNvContentPartPr/>
              <p14:nvPr/>
            </p14:nvContentPartPr>
            <p14:xfrm>
              <a:off x="7048500" y="5353050"/>
              <a:ext cx="127000" cy="31750"/>
            </p14:xfrm>
          </p:contentPart>
        </mc:Choice>
        <mc:Fallback xmlns="">
          <p:pic>
            <p:nvPicPr>
              <p:cNvPr id="314" name="Ink 313"/>
            </p:nvPicPr>
            <p:blipFill>
              <a:blip r:embed="rId623"/>
            </p:blipFill>
            <p:spPr>
              <a:xfrm>
                <a:off x="7048500" y="5353050"/>
                <a:ext cx="127000" cy="31750"/>
              </a:xfrm>
              <a:prstGeom prst="rect"/>
            </p:spPr>
          </p:pic>
        </mc:Fallback>
      </mc:AlternateContent>
      <mc:AlternateContent xmlns:mc="http://schemas.openxmlformats.org/markup-compatibility/2006" xmlns:p14="http://schemas.microsoft.com/office/powerpoint/2010/main">
        <mc:Choice Requires="p14">
          <p:contentPart r:id="rId624" p14:bwMode="auto">
            <p14:nvContentPartPr>
              <p14:cNvPr id="315" name="Ink 314"/>
              <p14:cNvContentPartPr/>
              <p14:nvPr/>
            </p14:nvContentPartPr>
            <p14:xfrm>
              <a:off x="7029450" y="5435600"/>
              <a:ext cx="165100" cy="31750"/>
            </p14:xfrm>
          </p:contentPart>
        </mc:Choice>
        <mc:Fallback xmlns="">
          <p:pic>
            <p:nvPicPr>
              <p:cNvPr id="315" name="Ink 314"/>
            </p:nvPicPr>
            <p:blipFill>
              <a:blip r:embed="rId625"/>
            </p:blipFill>
            <p:spPr>
              <a:xfrm>
                <a:off x="7029450" y="5435600"/>
                <a:ext cx="165100" cy="31750"/>
              </a:xfrm>
              <a:prstGeom prst="rect"/>
            </p:spPr>
          </p:pic>
        </mc:Fallback>
      </mc:AlternateContent>
      <mc:AlternateContent xmlns:mc="http://schemas.openxmlformats.org/markup-compatibility/2006" xmlns:p14="http://schemas.microsoft.com/office/powerpoint/2010/main">
        <mc:Choice Requires="p14">
          <p:contentPart r:id="rId626" p14:bwMode="auto">
            <p14:nvContentPartPr>
              <p14:cNvPr id="316" name="Ink 315"/>
              <p14:cNvContentPartPr/>
              <p14:nvPr/>
            </p14:nvContentPartPr>
            <p14:xfrm>
              <a:off x="7626350" y="5207000"/>
              <a:ext cx="120650" cy="292100"/>
            </p14:xfrm>
          </p:contentPart>
        </mc:Choice>
        <mc:Fallback xmlns="">
          <p:pic>
            <p:nvPicPr>
              <p:cNvPr id="316" name="Ink 315"/>
            </p:nvPicPr>
            <p:blipFill>
              <a:blip r:embed="rId627"/>
            </p:blipFill>
            <p:spPr>
              <a:xfrm>
                <a:off x="7626350" y="5207000"/>
                <a:ext cx="120650" cy="292100"/>
              </a:xfrm>
              <a:prstGeom prst="rect"/>
            </p:spPr>
          </p:pic>
        </mc:Fallback>
      </mc:AlternateContent>
      <mc:AlternateContent xmlns:mc="http://schemas.openxmlformats.org/markup-compatibility/2006" xmlns:p14="http://schemas.microsoft.com/office/powerpoint/2010/main">
        <mc:Choice Requires="p14">
          <p:contentPart r:id="rId628" p14:bwMode="auto">
            <p14:nvContentPartPr>
              <p14:cNvPr id="317" name="Ink 316"/>
              <p14:cNvContentPartPr/>
              <p14:nvPr/>
            </p14:nvContentPartPr>
            <p14:xfrm>
              <a:off x="7499350" y="5340350"/>
              <a:ext cx="450850" cy="215900"/>
            </p14:xfrm>
          </p:contentPart>
        </mc:Choice>
        <mc:Fallback xmlns="">
          <p:pic>
            <p:nvPicPr>
              <p:cNvPr id="317" name="Ink 316"/>
            </p:nvPicPr>
            <p:blipFill>
              <a:blip r:embed="rId629"/>
            </p:blipFill>
            <p:spPr>
              <a:xfrm>
                <a:off x="7499350" y="5340350"/>
                <a:ext cx="450850" cy="215900"/>
              </a:xfrm>
              <a:prstGeom prst="rect"/>
            </p:spPr>
          </p:pic>
        </mc:Fallback>
      </mc:AlternateContent>
      <mc:AlternateContent xmlns:mc="http://schemas.openxmlformats.org/markup-compatibility/2006" xmlns:p14="http://schemas.microsoft.com/office/powerpoint/2010/main">
        <mc:Choice Requires="p14">
          <p:contentPart r:id="rId630" p14:bwMode="auto">
            <p14:nvContentPartPr>
              <p14:cNvPr id="318" name="Ink 317"/>
              <p14:cNvContentPartPr/>
              <p14:nvPr/>
            </p14:nvContentPartPr>
            <p14:xfrm>
              <a:off x="8058150" y="5391150"/>
              <a:ext cx="190500" cy="25400"/>
            </p14:xfrm>
          </p:contentPart>
        </mc:Choice>
        <mc:Fallback xmlns="">
          <p:pic>
            <p:nvPicPr>
              <p:cNvPr id="318" name="Ink 317"/>
            </p:nvPicPr>
            <p:blipFill>
              <a:blip r:embed="rId631"/>
            </p:blipFill>
            <p:spPr>
              <a:xfrm>
                <a:off x="8058150" y="5391150"/>
                <a:ext cx="190500" cy="25400"/>
              </a:xfrm>
              <a:prstGeom prst="rect"/>
            </p:spPr>
          </p:pic>
        </mc:Fallback>
      </mc:AlternateContent>
      <mc:AlternateContent xmlns:mc="http://schemas.openxmlformats.org/markup-compatibility/2006" xmlns:p14="http://schemas.microsoft.com/office/powerpoint/2010/main">
        <mc:Choice Requires="p14">
          <p:contentPart r:id="rId632" p14:bwMode="auto">
            <p14:nvContentPartPr>
              <p14:cNvPr id="319" name="Ink 318"/>
              <p14:cNvContentPartPr/>
              <p14:nvPr/>
            </p14:nvContentPartPr>
            <p14:xfrm>
              <a:off x="8299450" y="5295900"/>
              <a:ext cx="368300" cy="241300"/>
            </p14:xfrm>
          </p:contentPart>
        </mc:Choice>
        <mc:Fallback xmlns="">
          <p:pic>
            <p:nvPicPr>
              <p:cNvPr id="319" name="Ink 318"/>
            </p:nvPicPr>
            <p:blipFill>
              <a:blip r:embed="rId633"/>
            </p:blipFill>
            <p:spPr>
              <a:xfrm>
                <a:off x="8299450" y="5295900"/>
                <a:ext cx="368300" cy="241300"/>
              </a:xfrm>
              <a:prstGeom prst="rect"/>
            </p:spPr>
          </p:pic>
        </mc:Fallback>
      </mc:AlternateContent>
      <mc:AlternateContent xmlns:mc="http://schemas.openxmlformats.org/markup-compatibility/2006" xmlns:p14="http://schemas.microsoft.com/office/powerpoint/2010/main">
        <mc:Choice Requires="p14">
          <p:contentPart r:id="rId634" p14:bwMode="auto">
            <p14:nvContentPartPr>
              <p14:cNvPr id="320" name="Ink 319"/>
              <p14:cNvContentPartPr/>
              <p14:nvPr/>
            </p14:nvContentPartPr>
            <p14:xfrm>
              <a:off x="8578850" y="5219700"/>
              <a:ext cx="190500" cy="463550"/>
            </p14:xfrm>
          </p:contentPart>
        </mc:Choice>
        <mc:Fallback xmlns="">
          <p:pic>
            <p:nvPicPr>
              <p:cNvPr id="320" name="Ink 319"/>
            </p:nvPicPr>
            <p:blipFill>
              <a:blip r:embed="rId635"/>
            </p:blipFill>
            <p:spPr>
              <a:xfrm>
                <a:off x="8578850" y="5219700"/>
                <a:ext cx="190500" cy="463550"/>
              </a:xfrm>
              <a:prstGeom prst="rect"/>
            </p:spPr>
          </p:pic>
        </mc:Fallback>
      </mc:AlternateContent>
      <mc:AlternateContent xmlns:mc="http://schemas.openxmlformats.org/markup-compatibility/2006" xmlns:p14="http://schemas.microsoft.com/office/powerpoint/2010/main">
        <mc:Choice Requires="p14">
          <p:contentPart r:id="rId636" p14:bwMode="auto">
            <p14:nvContentPartPr>
              <p14:cNvPr id="321" name="Ink 320"/>
              <p14:cNvContentPartPr/>
              <p14:nvPr/>
            </p14:nvContentPartPr>
            <p14:xfrm>
              <a:off x="7359650" y="5149850"/>
              <a:ext cx="349250" cy="552450"/>
            </p14:xfrm>
          </p:contentPart>
        </mc:Choice>
        <mc:Fallback xmlns="">
          <p:pic>
            <p:nvPicPr>
              <p:cNvPr id="321" name="Ink 320"/>
            </p:nvPicPr>
            <p:blipFill>
              <a:blip r:embed="rId637"/>
            </p:blipFill>
            <p:spPr>
              <a:xfrm>
                <a:off x="7359650" y="5149850"/>
                <a:ext cx="349250" cy="552450"/>
              </a:xfrm>
              <a:prstGeom prst="rect"/>
            </p:spPr>
          </p:pic>
        </mc:Fallback>
      </mc:AlternateContent>
      <mc:AlternateContent xmlns:mc="http://schemas.openxmlformats.org/markup-compatibility/2006" xmlns:p14="http://schemas.microsoft.com/office/powerpoint/2010/main">
        <mc:Choice Requires="p14">
          <p:contentPart r:id="rId638" p14:bwMode="auto">
            <p14:nvContentPartPr>
              <p14:cNvPr id="322" name="Ink 321"/>
              <p14:cNvContentPartPr/>
              <p14:nvPr/>
            </p14:nvContentPartPr>
            <p14:xfrm>
              <a:off x="9093200" y="5168900"/>
              <a:ext cx="133350" cy="438150"/>
            </p14:xfrm>
          </p:contentPart>
        </mc:Choice>
        <mc:Fallback xmlns="">
          <p:pic>
            <p:nvPicPr>
              <p:cNvPr id="322" name="Ink 321"/>
            </p:nvPicPr>
            <p:blipFill>
              <a:blip r:embed="rId639"/>
            </p:blipFill>
            <p:spPr>
              <a:xfrm>
                <a:off x="9093200" y="5168900"/>
                <a:ext cx="133350" cy="438150"/>
              </a:xfrm>
              <a:prstGeom prst="rect"/>
            </p:spPr>
          </p:pic>
        </mc:Fallback>
      </mc:AlternateContent>
      <mc:AlternateContent xmlns:mc="http://schemas.openxmlformats.org/markup-compatibility/2006" xmlns:p14="http://schemas.microsoft.com/office/powerpoint/2010/main">
        <mc:Choice Requires="p14">
          <p:contentPart r:id="rId640" p14:bwMode="auto">
            <p14:nvContentPartPr>
              <p14:cNvPr id="323" name="Ink 322"/>
              <p14:cNvContentPartPr/>
              <p14:nvPr/>
            </p14:nvContentPartPr>
            <p14:xfrm>
              <a:off x="8801100" y="5302250"/>
              <a:ext cx="254000" cy="254000"/>
            </p14:xfrm>
          </p:contentPart>
        </mc:Choice>
        <mc:Fallback xmlns="">
          <p:pic>
            <p:nvPicPr>
              <p:cNvPr id="323" name="Ink 322"/>
            </p:nvPicPr>
            <p:blipFill>
              <a:blip r:embed="rId641"/>
            </p:blipFill>
            <p:spPr>
              <a:xfrm>
                <a:off x="8801100" y="5302250"/>
                <a:ext cx="254000" cy="254000"/>
              </a:xfrm>
              <a:prstGeom prst="rect"/>
            </p:spPr>
          </p:pic>
        </mc:Fallback>
      </mc:AlternateContent>
      <mc:AlternateContent xmlns:mc="http://schemas.openxmlformats.org/markup-compatibility/2006" xmlns:p14="http://schemas.microsoft.com/office/powerpoint/2010/main">
        <mc:Choice Requires="p14">
          <p:contentPart r:id="rId642" p14:bwMode="auto">
            <p14:nvContentPartPr>
              <p14:cNvPr id="324" name="Ink 323"/>
              <p14:cNvContentPartPr/>
              <p14:nvPr/>
            </p14:nvContentPartPr>
            <p14:xfrm>
              <a:off x="9347200" y="5321300"/>
              <a:ext cx="19050" cy="190500"/>
            </p14:xfrm>
          </p:contentPart>
        </mc:Choice>
        <mc:Fallback xmlns="">
          <p:pic>
            <p:nvPicPr>
              <p:cNvPr id="324" name="Ink 323"/>
            </p:nvPicPr>
            <p:blipFill>
              <a:blip r:embed="rId643"/>
            </p:blipFill>
            <p:spPr>
              <a:xfrm>
                <a:off x="9347200" y="5321300"/>
                <a:ext cx="19050" cy="190500"/>
              </a:xfrm>
              <a:prstGeom prst="rect"/>
            </p:spPr>
          </p:pic>
        </mc:Fallback>
      </mc:AlternateContent>
      <mc:AlternateContent xmlns:mc="http://schemas.openxmlformats.org/markup-compatibility/2006" xmlns:p14="http://schemas.microsoft.com/office/powerpoint/2010/main">
        <mc:Choice Requires="p14">
          <p:contentPart r:id="rId644" p14:bwMode="auto">
            <p14:nvContentPartPr>
              <p14:cNvPr id="325" name="Ink 324"/>
              <p14:cNvContentPartPr/>
              <p14:nvPr/>
            </p14:nvContentPartPr>
            <p14:xfrm>
              <a:off x="9455150" y="5397500"/>
              <a:ext cx="222250" cy="12700"/>
            </p14:xfrm>
          </p:contentPart>
        </mc:Choice>
        <mc:Fallback xmlns="">
          <p:pic>
            <p:nvPicPr>
              <p:cNvPr id="325" name="Ink 324"/>
            </p:nvPicPr>
            <p:blipFill>
              <a:blip r:embed="rId645"/>
            </p:blipFill>
            <p:spPr>
              <a:xfrm>
                <a:off x="9455150" y="5397500"/>
                <a:ext cx="222250" cy="12700"/>
              </a:xfrm>
              <a:prstGeom prst="rect"/>
            </p:spPr>
          </p:pic>
        </mc:Fallback>
      </mc:AlternateContent>
      <mc:AlternateContent xmlns:mc="http://schemas.openxmlformats.org/markup-compatibility/2006" xmlns:p14="http://schemas.microsoft.com/office/powerpoint/2010/main">
        <mc:Choice Requires="p14">
          <p:contentPart r:id="rId646" p14:bwMode="auto">
            <p14:nvContentPartPr>
              <p14:cNvPr id="326" name="Ink 325"/>
              <p14:cNvContentPartPr/>
              <p14:nvPr/>
            </p14:nvContentPartPr>
            <p14:xfrm>
              <a:off x="9702800" y="5314950"/>
              <a:ext cx="196850" cy="209550"/>
            </p14:xfrm>
          </p:contentPart>
        </mc:Choice>
        <mc:Fallback xmlns="">
          <p:pic>
            <p:nvPicPr>
              <p:cNvPr id="326" name="Ink 325"/>
            </p:nvPicPr>
            <p:blipFill>
              <a:blip r:embed="rId647"/>
            </p:blipFill>
            <p:spPr>
              <a:xfrm>
                <a:off x="9702800" y="5314950"/>
                <a:ext cx="196850" cy="209550"/>
              </a:xfrm>
              <a:prstGeom prst="rect"/>
            </p:spPr>
          </p:pic>
        </mc:Fallback>
      </mc:AlternateContent>
      <mc:AlternateContent xmlns:mc="http://schemas.openxmlformats.org/markup-compatibility/2006" xmlns:p14="http://schemas.microsoft.com/office/powerpoint/2010/main">
        <mc:Choice Requires="p14">
          <p:contentPart r:id="rId648" p14:bwMode="auto">
            <p14:nvContentPartPr>
              <p14:cNvPr id="327" name="Ink 326"/>
              <p14:cNvContentPartPr/>
              <p14:nvPr/>
            </p14:nvContentPartPr>
            <p14:xfrm>
              <a:off x="9912350" y="5410200"/>
              <a:ext cx="177800" cy="171450"/>
            </p14:xfrm>
          </p:contentPart>
        </mc:Choice>
        <mc:Fallback xmlns="">
          <p:pic>
            <p:nvPicPr>
              <p:cNvPr id="327" name="Ink 326"/>
            </p:nvPicPr>
            <p:blipFill>
              <a:blip r:embed="rId649"/>
            </p:blipFill>
            <p:spPr>
              <a:xfrm>
                <a:off x="9912350" y="5410200"/>
                <a:ext cx="177800" cy="171450"/>
              </a:xfrm>
              <a:prstGeom prst="rect"/>
            </p:spPr>
          </p:pic>
        </mc:Fallback>
      </mc:AlternateContent>
      <mc:AlternateContent xmlns:mc="http://schemas.openxmlformats.org/markup-compatibility/2006" xmlns:p14="http://schemas.microsoft.com/office/powerpoint/2010/main">
        <mc:Choice Requires="p14">
          <p:contentPart r:id="rId650" p14:bwMode="auto">
            <p14:nvContentPartPr>
              <p14:cNvPr id="328" name="Ink 327"/>
              <p14:cNvContentPartPr/>
              <p14:nvPr/>
            </p14:nvContentPartPr>
            <p14:xfrm>
              <a:off x="9994900" y="5245100"/>
              <a:ext cx="247650" cy="457200"/>
            </p14:xfrm>
          </p:contentPart>
        </mc:Choice>
        <mc:Fallback xmlns="">
          <p:pic>
            <p:nvPicPr>
              <p:cNvPr id="328" name="Ink 327"/>
            </p:nvPicPr>
            <p:blipFill>
              <a:blip r:embed="rId651"/>
            </p:blipFill>
            <p:spPr>
              <a:xfrm>
                <a:off x="9994900" y="5245100"/>
                <a:ext cx="247650" cy="457200"/>
              </a:xfrm>
              <a:prstGeom prst="rect"/>
            </p:spPr>
          </p:pic>
        </mc:Fallback>
      </mc:AlternateContent>
      <mc:AlternateContent xmlns:mc="http://schemas.openxmlformats.org/markup-compatibility/2006" xmlns:p14="http://schemas.microsoft.com/office/powerpoint/2010/main">
        <mc:Choice Requires="p14">
          <p:contentPart r:id="rId652" p14:bwMode="auto">
            <p14:nvContentPartPr>
              <p14:cNvPr id="329" name="Ink 328"/>
              <p14:cNvContentPartPr/>
              <p14:nvPr/>
            </p14:nvContentPartPr>
            <p14:xfrm>
              <a:off x="5962650" y="4241800"/>
              <a:ext cx="374650" cy="1670050"/>
            </p14:xfrm>
          </p:contentPart>
        </mc:Choice>
        <mc:Fallback xmlns="">
          <p:pic>
            <p:nvPicPr>
              <p:cNvPr id="329" name="Ink 328"/>
            </p:nvPicPr>
            <p:blipFill>
              <a:blip r:embed="rId653"/>
            </p:blipFill>
            <p:spPr>
              <a:xfrm>
                <a:off x="5962650" y="4241800"/>
                <a:ext cx="374650" cy="1670050"/>
              </a:xfrm>
              <a:prstGeom prst="rect"/>
            </p:spPr>
          </p:pic>
        </mc:Fallback>
      </mc:AlternateContent>
      <mc:AlternateContent xmlns:mc="http://schemas.openxmlformats.org/markup-compatibility/2006" xmlns:p14="http://schemas.microsoft.com/office/powerpoint/2010/main">
        <mc:Choice Requires="p14">
          <p:contentPart r:id="rId654" p14:bwMode="auto">
            <p14:nvContentPartPr>
              <p14:cNvPr id="330" name="Ink 329"/>
              <p14:cNvContentPartPr/>
              <p14:nvPr/>
            </p14:nvContentPartPr>
            <p14:xfrm>
              <a:off x="10077450" y="4267200"/>
              <a:ext cx="882650" cy="1898650"/>
            </p14:xfrm>
          </p:contentPart>
        </mc:Choice>
        <mc:Fallback xmlns="">
          <p:pic>
            <p:nvPicPr>
              <p:cNvPr id="330" name="Ink 329"/>
            </p:nvPicPr>
            <p:blipFill>
              <a:blip r:embed="rId655"/>
            </p:blipFill>
            <p:spPr>
              <a:xfrm>
                <a:off x="10077450" y="4267200"/>
                <a:ext cx="882650" cy="1898650"/>
              </a:xfrm>
              <a:prstGeom prst="rect"/>
            </p:spPr>
          </p:pic>
        </mc:Fallback>
      </mc:AlternateContent>
      <mc:AlternateContent xmlns:mc="http://schemas.openxmlformats.org/markup-compatibility/2006" xmlns:p14="http://schemas.microsoft.com/office/powerpoint/2010/main">
        <mc:Choice Requires="p14">
          <p:contentPart r:id="rId656" p14:bwMode="auto">
            <p14:nvContentPartPr>
              <p14:cNvPr id="331" name="Ink 330"/>
              <p14:cNvContentPartPr/>
              <p14:nvPr/>
            </p14:nvContentPartPr>
            <p14:xfrm>
              <a:off x="6445250" y="5651500"/>
              <a:ext cx="450850" cy="292100"/>
            </p14:xfrm>
          </p:contentPart>
        </mc:Choice>
        <mc:Fallback xmlns="">
          <p:pic>
            <p:nvPicPr>
              <p:cNvPr id="331" name="Ink 330"/>
            </p:nvPicPr>
            <p:blipFill>
              <a:blip r:embed="rId657"/>
            </p:blipFill>
            <p:spPr>
              <a:xfrm>
                <a:off x="6445250" y="5651500"/>
                <a:ext cx="450850" cy="292100"/>
              </a:xfrm>
              <a:prstGeom prst="rect"/>
            </p:spPr>
          </p:pic>
        </mc:Fallback>
      </mc:AlternateContent>
      <mc:AlternateContent xmlns:mc="http://schemas.openxmlformats.org/markup-compatibility/2006" xmlns:p14="http://schemas.microsoft.com/office/powerpoint/2010/main">
        <mc:Choice Requires="p14">
          <p:contentPart r:id="rId658" p14:bwMode="auto">
            <p14:nvContentPartPr>
              <p14:cNvPr id="332" name="Ink 331"/>
              <p14:cNvContentPartPr/>
              <p14:nvPr/>
            </p14:nvContentPartPr>
            <p14:xfrm>
              <a:off x="6769100" y="5810250"/>
              <a:ext cx="107950" cy="190500"/>
            </p14:xfrm>
          </p:contentPart>
        </mc:Choice>
        <mc:Fallback xmlns="">
          <p:pic>
            <p:nvPicPr>
              <p:cNvPr id="332" name="Ink 331"/>
            </p:nvPicPr>
            <p:blipFill>
              <a:blip r:embed="rId659"/>
            </p:blipFill>
            <p:spPr>
              <a:xfrm>
                <a:off x="6769100" y="5810250"/>
                <a:ext cx="107950" cy="190500"/>
              </a:xfrm>
              <a:prstGeom prst="rect"/>
            </p:spPr>
          </p:pic>
        </mc:Fallback>
      </mc:AlternateContent>
      <mc:AlternateContent xmlns:mc="http://schemas.openxmlformats.org/markup-compatibility/2006" xmlns:p14="http://schemas.microsoft.com/office/powerpoint/2010/main">
        <mc:Choice Requires="p14">
          <p:contentPart r:id="rId660" p14:bwMode="auto">
            <p14:nvContentPartPr>
              <p14:cNvPr id="333" name="Ink 332"/>
              <p14:cNvContentPartPr/>
              <p14:nvPr/>
            </p14:nvContentPartPr>
            <p14:xfrm>
              <a:off x="6985000" y="5835650"/>
              <a:ext cx="222250" cy="209550"/>
            </p14:xfrm>
          </p:contentPart>
        </mc:Choice>
        <mc:Fallback xmlns="">
          <p:pic>
            <p:nvPicPr>
              <p:cNvPr id="333" name="Ink 332"/>
            </p:nvPicPr>
            <p:blipFill>
              <a:blip r:embed="rId661"/>
            </p:blipFill>
            <p:spPr>
              <a:xfrm>
                <a:off x="6985000" y="5835650"/>
                <a:ext cx="222250" cy="209550"/>
              </a:xfrm>
              <a:prstGeom prst="rect"/>
            </p:spPr>
          </p:pic>
        </mc:Fallback>
      </mc:AlternateContent>
      <mc:AlternateContent xmlns:mc="http://schemas.openxmlformats.org/markup-compatibility/2006" xmlns:p14="http://schemas.microsoft.com/office/powerpoint/2010/main">
        <mc:Choice Requires="p14">
          <p:contentPart r:id="rId662" p14:bwMode="auto">
            <p14:nvContentPartPr>
              <p14:cNvPr id="334" name="Ink 333"/>
              <p14:cNvContentPartPr/>
              <p14:nvPr/>
            </p14:nvContentPartPr>
            <p14:xfrm>
              <a:off x="7226300" y="5969000"/>
              <a:ext cx="273050" cy="120650"/>
            </p14:xfrm>
          </p:contentPart>
        </mc:Choice>
        <mc:Fallback xmlns="">
          <p:pic>
            <p:nvPicPr>
              <p:cNvPr id="334" name="Ink 333"/>
            </p:nvPicPr>
            <p:blipFill>
              <a:blip r:embed="rId663"/>
            </p:blipFill>
            <p:spPr>
              <a:xfrm>
                <a:off x="7226300" y="5969000"/>
                <a:ext cx="273050" cy="120650"/>
              </a:xfrm>
              <a:prstGeom prst="rect"/>
            </p:spPr>
          </p:pic>
        </mc:Fallback>
      </mc:AlternateContent>
      <mc:AlternateContent xmlns:mc="http://schemas.openxmlformats.org/markup-compatibility/2006" xmlns:p14="http://schemas.microsoft.com/office/powerpoint/2010/main">
        <mc:Choice Requires="p14">
          <p:contentPart r:id="rId664" p14:bwMode="auto">
            <p14:nvContentPartPr>
              <p14:cNvPr id="335" name="Ink 334"/>
              <p14:cNvContentPartPr/>
              <p14:nvPr/>
            </p14:nvContentPartPr>
            <p14:xfrm>
              <a:off x="7467600" y="5854700"/>
              <a:ext cx="101600" cy="254000"/>
            </p14:xfrm>
          </p:contentPart>
        </mc:Choice>
        <mc:Fallback xmlns="">
          <p:pic>
            <p:nvPicPr>
              <p:cNvPr id="335" name="Ink 334"/>
            </p:nvPicPr>
            <p:blipFill>
              <a:blip r:embed="rId665"/>
            </p:blipFill>
            <p:spPr>
              <a:xfrm>
                <a:off x="7467600" y="5854700"/>
                <a:ext cx="101600" cy="254000"/>
              </a:xfrm>
              <a:prstGeom prst="rect"/>
            </p:spPr>
          </p:pic>
        </mc:Fallback>
      </mc:AlternateContent>
      <mc:AlternateContent xmlns:mc="http://schemas.openxmlformats.org/markup-compatibility/2006" xmlns:p14="http://schemas.microsoft.com/office/powerpoint/2010/main">
        <mc:Choice Requires="p14">
          <p:contentPart r:id="rId666" p14:bwMode="auto">
            <p14:nvContentPartPr>
              <p14:cNvPr id="336" name="Ink 335"/>
              <p14:cNvContentPartPr/>
              <p14:nvPr/>
            </p14:nvContentPartPr>
            <p14:xfrm>
              <a:off x="7302500" y="4038600"/>
              <a:ext cx="920750" cy="196850"/>
            </p14:xfrm>
          </p:contentPart>
        </mc:Choice>
        <mc:Fallback xmlns="">
          <p:pic>
            <p:nvPicPr>
              <p:cNvPr id="336" name="Ink 335"/>
            </p:nvPicPr>
            <p:blipFill>
              <a:blip r:embed="rId667"/>
            </p:blipFill>
            <p:spPr>
              <a:xfrm>
                <a:off x="7302500" y="4038600"/>
                <a:ext cx="920750" cy="196850"/>
              </a:xfrm>
              <a:prstGeom prst="rect"/>
            </p:spPr>
          </p:pic>
        </mc:Fallback>
      </mc:AlternateContent>
      <mc:AlternateContent xmlns:mc="http://schemas.openxmlformats.org/markup-compatibility/2006" xmlns:p14="http://schemas.microsoft.com/office/powerpoint/2010/main">
        <mc:Choice Requires="p14">
          <p:contentPart r:id="rId668" p14:bwMode="auto">
            <p14:nvContentPartPr>
              <p14:cNvPr id="337" name="Ink 336"/>
              <p14:cNvContentPartPr/>
              <p14:nvPr/>
            </p14:nvContentPartPr>
            <p14:xfrm>
              <a:off x="8045450" y="3987800"/>
              <a:ext cx="184150" cy="254000"/>
            </p14:xfrm>
          </p:contentPart>
        </mc:Choice>
        <mc:Fallback xmlns="">
          <p:pic>
            <p:nvPicPr>
              <p:cNvPr id="337" name="Ink 336"/>
            </p:nvPicPr>
            <p:blipFill>
              <a:blip r:embed="rId669"/>
            </p:blipFill>
            <p:spPr>
              <a:xfrm>
                <a:off x="8045450" y="3987800"/>
                <a:ext cx="184150" cy="254000"/>
              </a:xfrm>
              <a:prstGeom prst="rect"/>
            </p:spPr>
          </p:pic>
        </mc:Fallback>
      </mc:AlternateContent>
      <mc:AlternateContent xmlns:mc="http://schemas.openxmlformats.org/markup-compatibility/2006" xmlns:p14="http://schemas.microsoft.com/office/powerpoint/2010/main">
        <mc:Choice Requires="p14">
          <p:contentPart r:id="rId670" p14:bwMode="auto">
            <p14:nvContentPartPr>
              <p14:cNvPr id="338" name="Ink 337"/>
              <p14:cNvContentPartPr/>
              <p14:nvPr/>
            </p14:nvContentPartPr>
            <p14:xfrm>
              <a:off x="8667750" y="3784600"/>
              <a:ext cx="298450" cy="412750"/>
            </p14:xfrm>
          </p:contentPart>
        </mc:Choice>
        <mc:Fallback xmlns="">
          <p:pic>
            <p:nvPicPr>
              <p:cNvPr id="338" name="Ink 337"/>
            </p:nvPicPr>
            <p:blipFill>
              <a:blip r:embed="rId671"/>
            </p:blipFill>
            <p:spPr>
              <a:xfrm>
                <a:off x="8667750" y="3784600"/>
                <a:ext cx="298450" cy="412750"/>
              </a:xfrm>
              <a:prstGeom prst="rect"/>
            </p:spPr>
          </p:pic>
        </mc:Fallback>
      </mc:AlternateContent>
      <mc:AlternateContent xmlns:mc="http://schemas.openxmlformats.org/markup-compatibility/2006" xmlns:p14="http://schemas.microsoft.com/office/powerpoint/2010/main">
        <mc:Choice Requires="p14">
          <p:contentPart r:id="rId672" p14:bwMode="auto">
            <p14:nvContentPartPr>
              <p14:cNvPr id="339" name="Ink 338"/>
              <p14:cNvContentPartPr/>
              <p14:nvPr/>
            </p14:nvContentPartPr>
            <p14:xfrm>
              <a:off x="8978900" y="3924300"/>
              <a:ext cx="88900" cy="133350"/>
            </p14:xfrm>
          </p:contentPart>
        </mc:Choice>
        <mc:Fallback xmlns="">
          <p:pic>
            <p:nvPicPr>
              <p:cNvPr id="339" name="Ink 338"/>
            </p:nvPicPr>
            <p:blipFill>
              <a:blip r:embed="rId673"/>
            </p:blipFill>
            <p:spPr>
              <a:xfrm>
                <a:off x="8978900" y="3924300"/>
                <a:ext cx="88900" cy="133350"/>
              </a:xfrm>
              <a:prstGeom prst="rect"/>
            </p:spPr>
          </p:pic>
        </mc:Fallback>
      </mc:AlternateContent>
      <mc:AlternateContent xmlns:mc="http://schemas.openxmlformats.org/markup-compatibility/2006" xmlns:p14="http://schemas.microsoft.com/office/powerpoint/2010/main">
        <mc:Choice Requires="p14">
          <p:contentPart r:id="rId674" p14:bwMode="auto">
            <p14:nvContentPartPr>
              <p14:cNvPr id="340" name="Ink 339"/>
              <p14:cNvContentPartPr/>
              <p14:nvPr/>
            </p14:nvContentPartPr>
            <p14:xfrm>
              <a:off x="9137650" y="3816350"/>
              <a:ext cx="387350" cy="247650"/>
            </p14:xfrm>
          </p:contentPart>
        </mc:Choice>
        <mc:Fallback xmlns="">
          <p:pic>
            <p:nvPicPr>
              <p:cNvPr id="340" name="Ink 339"/>
            </p:nvPicPr>
            <p:blipFill>
              <a:blip r:embed="rId675"/>
            </p:blipFill>
            <p:spPr>
              <a:xfrm>
                <a:off x="9137650" y="3816350"/>
                <a:ext cx="387350" cy="247650"/>
              </a:xfrm>
              <a:prstGeom prst="rect"/>
            </p:spPr>
          </p:pic>
        </mc:Fallback>
      </mc:AlternateContent>
      <mc:AlternateContent xmlns:mc="http://schemas.openxmlformats.org/markup-compatibility/2006" xmlns:p14="http://schemas.microsoft.com/office/powerpoint/2010/main">
        <mc:Choice Requires="p14">
          <p:contentPart r:id="rId676" p14:bwMode="auto">
            <p14:nvContentPartPr>
              <p14:cNvPr id="341" name="Ink 340"/>
              <p14:cNvContentPartPr/>
              <p14:nvPr/>
            </p14:nvContentPartPr>
            <p14:xfrm>
              <a:off x="2012950" y="6254750"/>
              <a:ext cx="292100" cy="177800"/>
            </p14:xfrm>
          </p:contentPart>
        </mc:Choice>
        <mc:Fallback xmlns="">
          <p:pic>
            <p:nvPicPr>
              <p:cNvPr id="341" name="Ink 340"/>
            </p:nvPicPr>
            <p:blipFill>
              <a:blip r:embed="rId677"/>
            </p:blipFill>
            <p:spPr>
              <a:xfrm>
                <a:off x="2012950" y="6254750"/>
                <a:ext cx="292100" cy="177800"/>
              </a:xfrm>
              <a:prstGeom prst="rect"/>
            </p:spPr>
          </p:pic>
        </mc:Fallback>
      </mc:AlternateContent>
      <mc:AlternateContent xmlns:mc="http://schemas.openxmlformats.org/markup-compatibility/2006" xmlns:p14="http://schemas.microsoft.com/office/powerpoint/2010/main">
        <mc:Choice Requires="p14">
          <p:contentPart r:id="rId678" p14:bwMode="auto">
            <p14:nvContentPartPr>
              <p14:cNvPr id="342" name="Ink 341"/>
              <p14:cNvContentPartPr/>
              <p14:nvPr/>
            </p14:nvContentPartPr>
            <p14:xfrm>
              <a:off x="2247900" y="6280150"/>
              <a:ext cx="57150" cy="165100"/>
            </p14:xfrm>
          </p:contentPart>
        </mc:Choice>
        <mc:Fallback xmlns="">
          <p:pic>
            <p:nvPicPr>
              <p:cNvPr id="342" name="Ink 341"/>
            </p:nvPicPr>
            <p:blipFill>
              <a:blip r:embed="rId679"/>
            </p:blipFill>
            <p:spPr>
              <a:xfrm>
                <a:off x="2247900" y="6280150"/>
                <a:ext cx="57150" cy="165100"/>
              </a:xfrm>
              <a:prstGeom prst="rect"/>
            </p:spPr>
          </p:pic>
        </mc:Fallback>
      </mc:AlternateContent>
      <mc:AlternateContent xmlns:mc="http://schemas.openxmlformats.org/markup-compatibility/2006" xmlns:p14="http://schemas.microsoft.com/office/powerpoint/2010/main">
        <mc:Choice Requires="p14">
          <p:contentPart r:id="rId680" p14:bwMode="auto">
            <p14:nvContentPartPr>
              <p14:cNvPr id="343" name="Ink 342"/>
              <p14:cNvContentPartPr/>
              <p14:nvPr/>
            </p14:nvContentPartPr>
            <p14:xfrm>
              <a:off x="2520950" y="6286500"/>
              <a:ext cx="177800" cy="114300"/>
            </p14:xfrm>
          </p:contentPart>
        </mc:Choice>
        <mc:Fallback xmlns="">
          <p:pic>
            <p:nvPicPr>
              <p:cNvPr id="343" name="Ink 342"/>
            </p:nvPicPr>
            <p:blipFill>
              <a:blip r:embed="rId681"/>
            </p:blipFill>
            <p:spPr>
              <a:xfrm>
                <a:off x="2520950" y="6286500"/>
                <a:ext cx="177800" cy="114300"/>
              </a:xfrm>
              <a:prstGeom prst="rect"/>
            </p:spPr>
          </p:pic>
        </mc:Fallback>
      </mc:AlternateContent>
      <mc:AlternateContent xmlns:mc="http://schemas.openxmlformats.org/markup-compatibility/2006" xmlns:p14="http://schemas.microsoft.com/office/powerpoint/2010/main">
        <mc:Choice Requires="p14">
          <p:contentPart r:id="rId682" p14:bwMode="auto">
            <p14:nvContentPartPr>
              <p14:cNvPr id="344" name="Ink 343"/>
              <p14:cNvContentPartPr/>
              <p14:nvPr/>
            </p14:nvContentPartPr>
            <p14:xfrm>
              <a:off x="2692400" y="6400800"/>
              <a:ext cx="63500" cy="120650"/>
            </p14:xfrm>
          </p:contentPart>
        </mc:Choice>
        <mc:Fallback xmlns="">
          <p:pic>
            <p:nvPicPr>
              <p:cNvPr id="344" name="Ink 343"/>
            </p:nvPicPr>
            <p:blipFill>
              <a:blip r:embed="rId683"/>
            </p:blipFill>
            <p:spPr>
              <a:xfrm>
                <a:off x="2692400" y="6400800"/>
                <a:ext cx="63500" cy="120650"/>
              </a:xfrm>
              <a:prstGeom prst="rect"/>
            </p:spPr>
          </p:pic>
        </mc:Fallback>
      </mc:AlternateContent>
      <mc:AlternateContent xmlns:mc="http://schemas.openxmlformats.org/markup-compatibility/2006" xmlns:p14="http://schemas.microsoft.com/office/powerpoint/2010/main">
        <mc:Choice Requires="p14">
          <p:contentPart r:id="rId684" p14:bwMode="auto">
            <p14:nvContentPartPr>
              <p14:cNvPr id="345" name="Ink 344"/>
              <p14:cNvContentPartPr/>
              <p14:nvPr/>
            </p14:nvContentPartPr>
            <p14:xfrm>
              <a:off x="2762250" y="6324600"/>
              <a:ext cx="19050" cy="19050"/>
            </p14:xfrm>
          </p:contentPart>
        </mc:Choice>
        <mc:Fallback xmlns="">
          <p:pic>
            <p:nvPicPr>
              <p:cNvPr id="345" name="Ink 344"/>
            </p:nvPicPr>
            <p:blipFill>
              <a:blip r:embed="rId685"/>
            </p:blipFill>
            <p:spPr>
              <a:xfrm>
                <a:off x="2762250" y="6324600"/>
                <a:ext cx="19050" cy="19050"/>
              </a:xfrm>
              <a:prstGeom prst="rect"/>
            </p:spPr>
          </p:pic>
        </mc:Fallback>
      </mc:AlternateContent>
      <mc:AlternateContent xmlns:mc="http://schemas.openxmlformats.org/markup-compatibility/2006" xmlns:p14="http://schemas.microsoft.com/office/powerpoint/2010/main">
        <mc:Choice Requires="p14">
          <p:contentPart r:id="rId686" p14:bwMode="auto">
            <p14:nvContentPartPr>
              <p14:cNvPr id="346" name="Ink 345"/>
              <p14:cNvContentPartPr/>
              <p14:nvPr/>
            </p14:nvContentPartPr>
            <p14:xfrm>
              <a:off x="2870200" y="6369050"/>
              <a:ext cx="19050" cy="360"/>
            </p14:xfrm>
          </p:contentPart>
        </mc:Choice>
        <mc:Fallback xmlns="">
          <p:pic>
            <p:nvPicPr>
              <p:cNvPr id="346" name="Ink 345"/>
            </p:nvPicPr>
            <p:blipFill>
              <a:blip r:embed="rId687"/>
            </p:blipFill>
            <p:spPr>
              <a:xfrm>
                <a:off x="2870200" y="6369050"/>
                <a:ext cx="19050" cy="360"/>
              </a:xfrm>
              <a:prstGeom prst="rect"/>
            </p:spPr>
          </p:pic>
        </mc:Fallback>
      </mc:AlternateContent>
      <mc:AlternateContent xmlns:mc="http://schemas.openxmlformats.org/markup-compatibility/2006" xmlns:p14="http://schemas.microsoft.com/office/powerpoint/2010/main">
        <mc:Choice Requires="p14">
          <p:contentPart r:id="rId688" p14:bwMode="auto">
            <p14:nvContentPartPr>
              <p14:cNvPr id="347" name="Ink 346"/>
              <p14:cNvContentPartPr/>
              <p14:nvPr/>
            </p14:nvContentPartPr>
            <p14:xfrm>
              <a:off x="2863850" y="6369050"/>
              <a:ext cx="31750" cy="101600"/>
            </p14:xfrm>
          </p:contentPart>
        </mc:Choice>
        <mc:Fallback xmlns="">
          <p:pic>
            <p:nvPicPr>
              <p:cNvPr id="347" name="Ink 346"/>
            </p:nvPicPr>
            <p:blipFill>
              <a:blip r:embed="rId689"/>
            </p:blipFill>
            <p:spPr>
              <a:xfrm>
                <a:off x="2863850" y="6369050"/>
                <a:ext cx="31750" cy="101600"/>
              </a:xfrm>
              <a:prstGeom prst="rect"/>
            </p:spPr>
          </p:pic>
        </mc:Fallback>
      </mc:AlternateContent>
      <mc:AlternateContent xmlns:mc="http://schemas.openxmlformats.org/markup-compatibility/2006" xmlns:p14="http://schemas.microsoft.com/office/powerpoint/2010/main">
        <mc:Choice Requires="p14">
          <p:contentPart r:id="rId690" p14:bwMode="auto">
            <p14:nvContentPartPr>
              <p14:cNvPr id="348" name="Ink 347"/>
              <p14:cNvContentPartPr/>
              <p14:nvPr/>
            </p14:nvContentPartPr>
            <p14:xfrm>
              <a:off x="2889250" y="6273800"/>
              <a:ext cx="19050" cy="25400"/>
            </p14:xfrm>
          </p:contentPart>
        </mc:Choice>
        <mc:Fallback xmlns="">
          <p:pic>
            <p:nvPicPr>
              <p:cNvPr id="348" name="Ink 347"/>
            </p:nvPicPr>
            <p:blipFill>
              <a:blip r:embed="rId691"/>
            </p:blipFill>
            <p:spPr>
              <a:xfrm>
                <a:off x="2889250" y="6273800"/>
                <a:ext cx="19050" cy="25400"/>
              </a:xfrm>
              <a:prstGeom prst="rect"/>
            </p:spPr>
          </p:pic>
        </mc:Fallback>
      </mc:AlternateContent>
      <mc:AlternateContent xmlns:mc="http://schemas.openxmlformats.org/markup-compatibility/2006" xmlns:p14="http://schemas.microsoft.com/office/powerpoint/2010/main">
        <mc:Choice Requires="p14">
          <p:contentPart r:id="rId692" p14:bwMode="auto">
            <p14:nvContentPartPr>
              <p14:cNvPr id="349" name="Ink 348"/>
              <p14:cNvContentPartPr/>
              <p14:nvPr/>
            </p14:nvContentPartPr>
            <p14:xfrm>
              <a:off x="3130550" y="6330950"/>
              <a:ext cx="158750" cy="6350"/>
            </p14:xfrm>
          </p:contentPart>
        </mc:Choice>
        <mc:Fallback xmlns="">
          <p:pic>
            <p:nvPicPr>
              <p:cNvPr id="349" name="Ink 348"/>
            </p:nvPicPr>
            <p:blipFill>
              <a:blip r:embed="rId693"/>
            </p:blipFill>
            <p:spPr>
              <a:xfrm>
                <a:off x="3130550" y="6330950"/>
                <a:ext cx="158750" cy="6350"/>
              </a:xfrm>
              <a:prstGeom prst="rect"/>
            </p:spPr>
          </p:pic>
        </mc:Fallback>
      </mc:AlternateContent>
      <mc:AlternateContent xmlns:mc="http://schemas.openxmlformats.org/markup-compatibility/2006" xmlns:p14="http://schemas.microsoft.com/office/powerpoint/2010/main">
        <mc:Choice Requires="p14">
          <p:contentPart r:id="rId694" p14:bwMode="auto">
            <p14:nvContentPartPr>
              <p14:cNvPr id="350" name="Ink 349"/>
              <p14:cNvContentPartPr/>
              <p14:nvPr/>
            </p14:nvContentPartPr>
            <p14:xfrm>
              <a:off x="3143250" y="6388100"/>
              <a:ext cx="152400" cy="12700"/>
            </p14:xfrm>
          </p:contentPart>
        </mc:Choice>
        <mc:Fallback xmlns="">
          <p:pic>
            <p:nvPicPr>
              <p:cNvPr id="350" name="Ink 349"/>
            </p:nvPicPr>
            <p:blipFill>
              <a:blip r:embed="rId695"/>
            </p:blipFill>
            <p:spPr>
              <a:xfrm>
                <a:off x="3143250" y="6388100"/>
                <a:ext cx="152400" cy="12700"/>
              </a:xfrm>
              <a:prstGeom prst="rect"/>
            </p:spPr>
          </p:pic>
        </mc:Fallback>
      </mc:AlternateContent>
      <mc:AlternateContent xmlns:mc="http://schemas.openxmlformats.org/markup-compatibility/2006" xmlns:p14="http://schemas.microsoft.com/office/powerpoint/2010/main">
        <mc:Choice Requires="p14">
          <p:contentPart r:id="rId696" p14:bwMode="auto">
            <p14:nvContentPartPr>
              <p14:cNvPr id="351" name="Ink 350"/>
              <p14:cNvContentPartPr/>
              <p14:nvPr/>
            </p14:nvContentPartPr>
            <p14:xfrm>
              <a:off x="3505200" y="6261100"/>
              <a:ext cx="247650" cy="374650"/>
            </p14:xfrm>
          </p:contentPart>
        </mc:Choice>
        <mc:Fallback xmlns="">
          <p:pic>
            <p:nvPicPr>
              <p:cNvPr id="351" name="Ink 350"/>
            </p:nvPicPr>
            <p:blipFill>
              <a:blip r:embed="rId697"/>
            </p:blipFill>
            <p:spPr>
              <a:xfrm>
                <a:off x="3505200" y="6261100"/>
                <a:ext cx="247650" cy="374650"/>
              </a:xfrm>
              <a:prstGeom prst="rect"/>
            </p:spPr>
          </p:pic>
        </mc:Fallback>
      </mc:AlternateContent>
      <mc:AlternateContent xmlns:mc="http://schemas.openxmlformats.org/markup-compatibility/2006" xmlns:p14="http://schemas.microsoft.com/office/powerpoint/2010/main">
        <mc:Choice Requires="p14">
          <p:contentPart r:id="rId698" p14:bwMode="auto">
            <p14:nvContentPartPr>
              <p14:cNvPr id="352" name="Ink 351"/>
              <p14:cNvContentPartPr/>
              <p14:nvPr/>
            </p14:nvContentPartPr>
            <p14:xfrm>
              <a:off x="3994150" y="6165850"/>
              <a:ext cx="133350" cy="215900"/>
            </p14:xfrm>
          </p:contentPart>
        </mc:Choice>
        <mc:Fallback xmlns="">
          <p:pic>
            <p:nvPicPr>
              <p:cNvPr id="352" name="Ink 351"/>
            </p:nvPicPr>
            <p:blipFill>
              <a:blip r:embed="rId699"/>
            </p:blipFill>
            <p:spPr>
              <a:xfrm>
                <a:off x="3994150" y="6165850"/>
                <a:ext cx="133350" cy="215900"/>
              </a:xfrm>
              <a:prstGeom prst="rect"/>
            </p:spPr>
          </p:pic>
        </mc:Fallback>
      </mc:AlternateContent>
      <mc:AlternateContent xmlns:mc="http://schemas.openxmlformats.org/markup-compatibility/2006" xmlns:p14="http://schemas.microsoft.com/office/powerpoint/2010/main">
        <mc:Choice Requires="p14">
          <p:contentPart r:id="rId700" p14:bwMode="auto">
            <p14:nvContentPartPr>
              <p14:cNvPr id="353" name="Ink 352"/>
              <p14:cNvContentPartPr/>
              <p14:nvPr/>
            </p14:nvContentPartPr>
            <p14:xfrm>
              <a:off x="4127500" y="6343650"/>
              <a:ext cx="63500" cy="165100"/>
            </p14:xfrm>
          </p:contentPart>
        </mc:Choice>
        <mc:Fallback xmlns="">
          <p:pic>
            <p:nvPicPr>
              <p:cNvPr id="353" name="Ink 352"/>
            </p:nvPicPr>
            <p:blipFill>
              <a:blip r:embed="rId701"/>
            </p:blipFill>
            <p:spPr>
              <a:xfrm>
                <a:off x="4127500" y="6343650"/>
                <a:ext cx="63500" cy="165100"/>
              </a:xfrm>
              <a:prstGeom prst="rect"/>
            </p:spPr>
          </p:pic>
        </mc:Fallback>
      </mc:AlternateContent>
      <mc:AlternateContent xmlns:mc="http://schemas.openxmlformats.org/markup-compatibility/2006" xmlns:p14="http://schemas.microsoft.com/office/powerpoint/2010/main">
        <mc:Choice Requires="p14">
          <p:contentPart r:id="rId702" p14:bwMode="auto">
            <p14:nvContentPartPr>
              <p14:cNvPr id="354" name="Ink 353"/>
              <p14:cNvContentPartPr/>
              <p14:nvPr/>
            </p14:nvContentPartPr>
            <p14:xfrm>
              <a:off x="4184650" y="6254750"/>
              <a:ext cx="19050" cy="19050"/>
            </p14:xfrm>
          </p:contentPart>
        </mc:Choice>
        <mc:Fallback xmlns="">
          <p:pic>
            <p:nvPicPr>
              <p:cNvPr id="354" name="Ink 353"/>
            </p:nvPicPr>
            <p:blipFill>
              <a:blip r:embed="rId703"/>
            </p:blipFill>
            <p:spPr>
              <a:xfrm>
                <a:off x="4184650" y="6254750"/>
                <a:ext cx="19050" cy="19050"/>
              </a:xfrm>
              <a:prstGeom prst="rect"/>
            </p:spPr>
          </p:pic>
        </mc:Fallback>
      </mc:AlternateContent>
      <mc:AlternateContent xmlns:mc="http://schemas.openxmlformats.org/markup-compatibility/2006" xmlns:p14="http://schemas.microsoft.com/office/powerpoint/2010/main">
        <mc:Choice Requires="p14">
          <p:contentPart r:id="rId704" p14:bwMode="auto">
            <p14:nvContentPartPr>
              <p14:cNvPr id="355" name="Ink 354"/>
              <p14:cNvContentPartPr/>
              <p14:nvPr/>
            </p14:nvContentPartPr>
            <p14:xfrm>
              <a:off x="4349750" y="6223000"/>
              <a:ext cx="101600" cy="133350"/>
            </p14:xfrm>
          </p:contentPart>
        </mc:Choice>
        <mc:Fallback xmlns="">
          <p:pic>
            <p:nvPicPr>
              <p:cNvPr id="355" name="Ink 354"/>
            </p:nvPicPr>
            <p:blipFill>
              <a:blip r:embed="rId705"/>
            </p:blipFill>
            <p:spPr>
              <a:xfrm>
                <a:off x="4349750" y="6223000"/>
                <a:ext cx="101600" cy="133350"/>
              </a:xfrm>
              <a:prstGeom prst="rect"/>
            </p:spPr>
          </p:pic>
        </mc:Fallback>
      </mc:AlternateContent>
      <mc:AlternateContent xmlns:mc="http://schemas.openxmlformats.org/markup-compatibility/2006" xmlns:p14="http://schemas.microsoft.com/office/powerpoint/2010/main">
        <mc:Choice Requires="p14">
          <p:contentPart r:id="rId706" p14:bwMode="auto">
            <p14:nvContentPartPr>
              <p14:cNvPr id="356" name="Ink 355"/>
              <p14:cNvContentPartPr/>
              <p14:nvPr/>
            </p14:nvContentPartPr>
            <p14:xfrm>
              <a:off x="4438650" y="6248400"/>
              <a:ext cx="95250" cy="120650"/>
            </p14:xfrm>
          </p:contentPart>
        </mc:Choice>
        <mc:Fallback xmlns="">
          <p:pic>
            <p:nvPicPr>
              <p:cNvPr id="356" name="Ink 355"/>
            </p:nvPicPr>
            <p:blipFill>
              <a:blip r:embed="rId707"/>
            </p:blipFill>
            <p:spPr>
              <a:xfrm>
                <a:off x="4438650" y="6248400"/>
                <a:ext cx="95250" cy="120650"/>
              </a:xfrm>
              <a:prstGeom prst="rect"/>
            </p:spPr>
          </p:pic>
        </mc:Fallback>
      </mc:AlternateContent>
      <mc:AlternateContent xmlns:mc="http://schemas.openxmlformats.org/markup-compatibility/2006" xmlns:p14="http://schemas.microsoft.com/office/powerpoint/2010/main">
        <mc:Choice Requires="p14">
          <p:contentPart r:id="rId708" p14:bwMode="auto">
            <p14:nvContentPartPr>
              <p14:cNvPr id="357" name="Ink 356"/>
              <p14:cNvContentPartPr/>
              <p14:nvPr/>
            </p14:nvContentPartPr>
            <p14:xfrm>
              <a:off x="4603750" y="6356350"/>
              <a:ext cx="38100" cy="95250"/>
            </p14:xfrm>
          </p:contentPart>
        </mc:Choice>
        <mc:Fallback xmlns="">
          <p:pic>
            <p:nvPicPr>
              <p:cNvPr id="357" name="Ink 356"/>
            </p:nvPicPr>
            <p:blipFill>
              <a:blip r:embed="rId709"/>
            </p:blipFill>
            <p:spPr>
              <a:xfrm>
                <a:off x="4603750" y="6356350"/>
                <a:ext cx="38100" cy="95250"/>
              </a:xfrm>
              <a:prstGeom prst="rect"/>
            </p:spPr>
          </p:pic>
        </mc:Fallback>
      </mc:AlternateContent>
      <mc:AlternateContent xmlns:mc="http://schemas.openxmlformats.org/markup-compatibility/2006" xmlns:p14="http://schemas.microsoft.com/office/powerpoint/2010/main">
        <mc:Choice Requires="p14">
          <p:contentPart r:id="rId710" p14:bwMode="auto">
            <p14:nvContentPartPr>
              <p14:cNvPr id="358" name="Ink 357"/>
              <p14:cNvContentPartPr/>
              <p14:nvPr/>
            </p14:nvContentPartPr>
            <p14:xfrm>
              <a:off x="4616450" y="6242050"/>
              <a:ext cx="19050" cy="38100"/>
            </p14:xfrm>
          </p:contentPart>
        </mc:Choice>
        <mc:Fallback xmlns="">
          <p:pic>
            <p:nvPicPr>
              <p:cNvPr id="358" name="Ink 357"/>
            </p:nvPicPr>
            <p:blipFill>
              <a:blip r:embed="rId711"/>
            </p:blipFill>
            <p:spPr>
              <a:xfrm>
                <a:off x="4616450" y="6242050"/>
                <a:ext cx="19050" cy="38100"/>
              </a:xfrm>
              <a:prstGeom prst="rect"/>
            </p:spPr>
          </p:pic>
        </mc:Fallback>
      </mc:AlternateContent>
      <mc:AlternateContent xmlns:mc="http://schemas.openxmlformats.org/markup-compatibility/2006" xmlns:p14="http://schemas.microsoft.com/office/powerpoint/2010/main">
        <mc:Choice Requires="p14">
          <p:contentPart r:id="rId712" p14:bwMode="auto">
            <p14:nvContentPartPr>
              <p14:cNvPr id="359" name="Ink 358"/>
              <p14:cNvContentPartPr/>
              <p14:nvPr/>
            </p14:nvContentPartPr>
            <p14:xfrm>
              <a:off x="1593850" y="6057900"/>
              <a:ext cx="3403600" cy="641350"/>
            </p14:xfrm>
          </p:contentPart>
        </mc:Choice>
        <mc:Fallback xmlns="">
          <p:pic>
            <p:nvPicPr>
              <p:cNvPr id="359" name="Ink 358"/>
            </p:nvPicPr>
            <p:blipFill>
              <a:blip r:embed="rId713"/>
            </p:blipFill>
            <p:spPr>
              <a:xfrm>
                <a:off x="1593850" y="6057900"/>
                <a:ext cx="3403600" cy="641350"/>
              </a:xfrm>
              <a:prstGeom prst="rect"/>
            </p:spPr>
          </p:pic>
        </mc:Fallback>
      </mc:AlternateContent>
      <mc:AlternateContent xmlns:mc="http://schemas.openxmlformats.org/markup-compatibility/2006" xmlns:p14="http://schemas.microsoft.com/office/powerpoint/2010/main">
        <mc:Choice Requires="p14">
          <p:contentPart r:id="rId714" p14:bwMode="auto">
            <p14:nvContentPartPr>
              <p14:cNvPr id="360" name="Ink 359"/>
              <p14:cNvContentPartPr/>
              <p14:nvPr/>
            </p14:nvContentPartPr>
            <p14:xfrm>
              <a:off x="1606550" y="6096000"/>
              <a:ext cx="3251200" cy="622300"/>
            </p14:xfrm>
          </p:contentPart>
        </mc:Choice>
        <mc:Fallback xmlns="">
          <p:pic>
            <p:nvPicPr>
              <p:cNvPr id="360" name="Ink 359"/>
            </p:nvPicPr>
            <p:blipFill>
              <a:blip r:embed="rId715"/>
            </p:blipFill>
            <p:spPr>
              <a:xfrm>
                <a:off x="1606550" y="6096000"/>
                <a:ext cx="3251200" cy="622300"/>
              </a:xfrm>
              <a:prstGeom prst="rect"/>
            </p:spPr>
          </p:pic>
        </mc:Fallback>
      </mc:AlternateContent>
      <mc:AlternateContent xmlns:mc="http://schemas.openxmlformats.org/markup-compatibility/2006" xmlns:p14="http://schemas.microsoft.com/office/powerpoint/2010/main">
        <mc:Choice Requires="p14">
          <p:contentPart r:id="rId716" p14:bwMode="auto">
            <p14:nvContentPartPr>
              <p14:cNvPr id="361" name="Ink 360"/>
              <p14:cNvContentPartPr/>
              <p14:nvPr/>
            </p14:nvContentPartPr>
            <p14:xfrm>
              <a:off x="539750" y="1860550"/>
              <a:ext cx="273050" cy="209550"/>
            </p14:xfrm>
          </p:contentPart>
        </mc:Choice>
        <mc:Fallback xmlns="">
          <p:pic>
            <p:nvPicPr>
              <p:cNvPr id="361" name="Ink 360"/>
            </p:nvPicPr>
            <p:blipFill>
              <a:blip r:embed="rId717"/>
            </p:blipFill>
            <p:spPr>
              <a:xfrm>
                <a:off x="539750" y="1860550"/>
                <a:ext cx="273050" cy="209550"/>
              </a:xfrm>
              <a:prstGeom prst="rect"/>
            </p:spPr>
          </p:pic>
        </mc:Fallback>
      </mc:AlternateContent>
      <mc:AlternateContent xmlns:mc="http://schemas.openxmlformats.org/markup-compatibility/2006" xmlns:p14="http://schemas.microsoft.com/office/powerpoint/2010/main">
        <mc:Choice Requires="p14">
          <p:contentPart r:id="rId718" p14:bwMode="auto">
            <p14:nvContentPartPr>
              <p14:cNvPr id="362" name="Ink 361"/>
              <p14:cNvContentPartPr/>
              <p14:nvPr/>
            </p14:nvContentPartPr>
            <p14:xfrm>
              <a:off x="501650" y="1974850"/>
              <a:ext cx="463550" cy="279400"/>
            </p14:xfrm>
          </p:contentPart>
        </mc:Choice>
        <mc:Fallback xmlns="">
          <p:pic>
            <p:nvPicPr>
              <p:cNvPr id="362" name="Ink 361"/>
            </p:nvPicPr>
            <p:blipFill>
              <a:blip r:embed="rId719"/>
            </p:blipFill>
            <p:spPr>
              <a:xfrm>
                <a:off x="501650" y="1974850"/>
                <a:ext cx="463550" cy="279400"/>
              </a:xfrm>
              <a:prstGeom prst="rect"/>
            </p:spPr>
          </p:pic>
        </mc:Fallback>
      </mc:AlternateContent>
      <mc:AlternateContent xmlns:mc="http://schemas.openxmlformats.org/markup-compatibility/2006" xmlns:p14="http://schemas.microsoft.com/office/powerpoint/2010/main">
        <mc:Choice Requires="p14">
          <p:contentPart r:id="rId720" p14:bwMode="auto">
            <p14:nvContentPartPr>
              <p14:cNvPr id="363" name="Ink 362"/>
              <p14:cNvContentPartPr/>
              <p14:nvPr/>
            </p14:nvContentPartPr>
            <p14:xfrm>
              <a:off x="1257300" y="6203950"/>
              <a:ext cx="228600" cy="215900"/>
            </p14:xfrm>
          </p:contentPart>
        </mc:Choice>
        <mc:Fallback xmlns="">
          <p:pic>
            <p:nvPicPr>
              <p:cNvPr id="363" name="Ink 362"/>
            </p:nvPicPr>
            <p:blipFill>
              <a:blip r:embed="rId721"/>
            </p:blipFill>
            <p:spPr>
              <a:xfrm>
                <a:off x="1257300" y="6203950"/>
                <a:ext cx="228600" cy="215900"/>
              </a:xfrm>
              <a:prstGeom prst="rect"/>
            </p:spPr>
          </p:pic>
        </mc:Fallback>
      </mc:AlternateContent>
      <mc:AlternateContent xmlns:mc="http://schemas.openxmlformats.org/markup-compatibility/2006" xmlns:p14="http://schemas.microsoft.com/office/powerpoint/2010/main">
        <mc:Choice Requires="p14">
          <p:contentPart r:id="rId722" p14:bwMode="auto">
            <p14:nvContentPartPr>
              <p14:cNvPr id="364" name="Ink 363"/>
              <p14:cNvContentPartPr/>
              <p14:nvPr/>
            </p14:nvContentPartPr>
            <p14:xfrm>
              <a:off x="3130550" y="4006850"/>
              <a:ext cx="1447800" cy="723900"/>
            </p14:xfrm>
          </p:contentPart>
        </mc:Choice>
        <mc:Fallback xmlns="">
          <p:pic>
            <p:nvPicPr>
              <p:cNvPr id="364" name="Ink 363"/>
            </p:nvPicPr>
            <p:blipFill>
              <a:blip r:embed="rId723"/>
            </p:blipFill>
            <p:spPr>
              <a:xfrm>
                <a:off x="3130550" y="4006850"/>
                <a:ext cx="1447800" cy="723900"/>
              </a:xfrm>
              <a:prstGeom prst="rect"/>
            </p:spPr>
          </p:pic>
        </mc:Fallback>
      </mc:AlternateContent>
      <mc:AlternateContent xmlns:mc="http://schemas.openxmlformats.org/markup-compatibility/2006" xmlns:p14="http://schemas.microsoft.com/office/powerpoint/2010/main">
        <mc:Choice Requires="p14">
          <p:contentPart r:id="rId724" p14:bwMode="auto">
            <p14:nvContentPartPr>
              <p14:cNvPr id="365" name="Ink 364"/>
              <p14:cNvContentPartPr/>
              <p14:nvPr/>
            </p14:nvContentPartPr>
            <p14:xfrm>
              <a:off x="2616200" y="2940050"/>
              <a:ext cx="19050" cy="360"/>
            </p14:xfrm>
          </p:contentPart>
        </mc:Choice>
        <mc:Fallback xmlns="">
          <p:pic>
            <p:nvPicPr>
              <p:cNvPr id="365" name="Ink 364"/>
            </p:nvPicPr>
            <p:blipFill>
              <a:blip r:embed="rId725"/>
            </p:blipFill>
            <p:spPr>
              <a:xfrm>
                <a:off x="2616200" y="2940050"/>
                <a:ext cx="19050" cy="360"/>
              </a:xfrm>
              <a:prstGeom prst="rect"/>
            </p:spPr>
          </p:pic>
        </mc:Fallback>
      </mc:AlternateContent>
      <mc:AlternateContent xmlns:mc="http://schemas.openxmlformats.org/markup-compatibility/2006" xmlns:p14="http://schemas.microsoft.com/office/powerpoint/2010/main">
        <mc:Choice Requires="p14">
          <p:contentPart r:id="rId726" p14:bwMode="auto">
            <p14:nvContentPartPr>
              <p14:cNvPr id="366" name="Ink 365"/>
              <p14:cNvContentPartPr/>
              <p14:nvPr/>
            </p14:nvContentPartPr>
            <p14:xfrm>
              <a:off x="4146550" y="2311400"/>
              <a:ext cx="12700" cy="12700"/>
            </p14:xfrm>
          </p:contentPart>
        </mc:Choice>
        <mc:Fallback xmlns="">
          <p:pic>
            <p:nvPicPr>
              <p:cNvPr id="366" name="Ink 365"/>
            </p:nvPicPr>
            <p:blipFill>
              <a:blip r:embed="rId727"/>
            </p:blipFill>
            <p:spPr>
              <a:xfrm>
                <a:off x="4146550" y="2311400"/>
                <a:ext cx="12700" cy="12700"/>
              </a:xfrm>
              <a:prstGeom prst="rect"/>
            </p:spPr>
          </p:pic>
        </mc:Fallback>
      </mc:AlternateContent>
      <mc:AlternateContent xmlns:mc="http://schemas.openxmlformats.org/markup-compatibility/2006" xmlns:p14="http://schemas.microsoft.com/office/powerpoint/2010/main">
        <mc:Choice Requires="p14">
          <p:contentPart r:id="rId728" p14:bwMode="auto">
            <p14:nvContentPartPr>
              <p14:cNvPr id="367" name="Ink 366"/>
              <p14:cNvContentPartPr/>
              <p14:nvPr/>
            </p14:nvContentPartPr>
            <p14:xfrm>
              <a:off x="4083050" y="2921000"/>
              <a:ext cx="19050" cy="19050"/>
            </p14:xfrm>
          </p:contentPart>
        </mc:Choice>
        <mc:Fallback xmlns="">
          <p:pic>
            <p:nvPicPr>
              <p:cNvPr id="367" name="Ink 366"/>
            </p:nvPicPr>
            <p:blipFill>
              <a:blip r:embed="rId729"/>
            </p:blipFill>
            <p:spPr>
              <a:xfrm>
                <a:off x="4083050" y="2921000"/>
                <a:ext cx="19050" cy="19050"/>
              </a:xfrm>
              <a:prstGeom prst="rect"/>
            </p:spPr>
          </p:pic>
        </mc:Fallback>
      </mc:AlternateContent>
      <mc:AlternateContent xmlns:mc="http://schemas.openxmlformats.org/markup-compatibility/2006" xmlns:p14="http://schemas.microsoft.com/office/powerpoint/2010/main">
        <mc:Choice Requires="p14">
          <p:contentPart r:id="rId730" p14:bwMode="auto">
            <p14:nvContentPartPr>
              <p14:cNvPr id="368" name="Ink 367"/>
              <p14:cNvContentPartPr/>
              <p14:nvPr/>
            </p14:nvContentPartPr>
            <p14:xfrm>
              <a:off x="5499100" y="2101850"/>
              <a:ext cx="12700" cy="12700"/>
            </p14:xfrm>
          </p:contentPart>
        </mc:Choice>
        <mc:Fallback xmlns="">
          <p:pic>
            <p:nvPicPr>
              <p:cNvPr id="368" name="Ink 367"/>
            </p:nvPicPr>
            <p:blipFill>
              <a:blip r:embed="rId731"/>
            </p:blipFill>
            <p:spPr>
              <a:xfrm>
                <a:off x="5499100" y="2101850"/>
                <a:ext cx="12700" cy="12700"/>
              </a:xfrm>
              <a:prstGeom prst="rect"/>
            </p:spPr>
          </p:pic>
        </mc:Fallback>
      </mc:AlternateContent>
      <mc:AlternateContent xmlns:mc="http://schemas.openxmlformats.org/markup-compatibility/2006" xmlns:p14="http://schemas.microsoft.com/office/powerpoint/2010/main">
        <mc:Choice Requires="p14">
          <p:contentPart r:id="rId732" p14:bwMode="auto">
            <p14:nvContentPartPr>
              <p14:cNvPr id="369" name="Ink 368"/>
              <p14:cNvContentPartPr/>
              <p14:nvPr/>
            </p14:nvContentPartPr>
            <p14:xfrm>
              <a:off x="5384800" y="2762250"/>
              <a:ext cx="19050" cy="6350"/>
            </p14:xfrm>
          </p:contentPart>
        </mc:Choice>
        <mc:Fallback xmlns="">
          <p:pic>
            <p:nvPicPr>
              <p:cNvPr id="369" name="Ink 368"/>
            </p:nvPicPr>
            <p:blipFill>
              <a:blip r:embed="rId733"/>
            </p:blipFill>
            <p:spPr>
              <a:xfrm>
                <a:off x="5384800" y="2762250"/>
                <a:ext cx="19050" cy="6350"/>
              </a:xfrm>
              <a:prstGeom prst="rect"/>
            </p:spPr>
          </p:pic>
        </mc:Fallback>
      </mc:AlternateContent>
      <mc:AlternateContent xmlns:mc="http://schemas.openxmlformats.org/markup-compatibility/2006" xmlns:p14="http://schemas.microsoft.com/office/powerpoint/2010/main">
        <mc:Choice Requires="p14">
          <p:contentPart r:id="rId734" p14:bwMode="auto">
            <p14:nvContentPartPr>
              <p14:cNvPr id="370" name="Ink 369"/>
              <p14:cNvContentPartPr/>
              <p14:nvPr/>
            </p14:nvContentPartPr>
            <p14:xfrm>
              <a:off x="5384800" y="2768600"/>
              <a:ext cx="25400" cy="6350"/>
            </p14:xfrm>
          </p:contentPart>
        </mc:Choice>
        <mc:Fallback xmlns="">
          <p:pic>
            <p:nvPicPr>
              <p:cNvPr id="370" name="Ink 369"/>
            </p:nvPicPr>
            <p:blipFill>
              <a:blip r:embed="rId735"/>
            </p:blipFill>
            <p:spPr>
              <a:xfrm>
                <a:off x="5384800" y="2768600"/>
                <a:ext cx="25400" cy="6350"/>
              </a:xfrm>
              <a:prstGeom prst="rect"/>
            </p:spPr>
          </p:pic>
        </mc:Fallback>
      </mc:AlternateContent>
      <mc:AlternateContent xmlns:mc="http://schemas.openxmlformats.org/markup-compatibility/2006" xmlns:p14="http://schemas.microsoft.com/office/powerpoint/2010/main">
        <mc:Choice Requires="p14">
          <p:contentPart r:id="rId736" p14:bwMode="auto">
            <p14:nvContentPartPr>
              <p14:cNvPr id="371" name="Ink 370"/>
              <p14:cNvContentPartPr/>
              <p14:nvPr/>
            </p14:nvContentPartPr>
            <p14:xfrm>
              <a:off x="5372100" y="2787650"/>
              <a:ext cx="12700" cy="6350"/>
            </p14:xfrm>
          </p:contentPart>
        </mc:Choice>
        <mc:Fallback xmlns="">
          <p:pic>
            <p:nvPicPr>
              <p:cNvPr id="371" name="Ink 370"/>
            </p:nvPicPr>
            <p:blipFill>
              <a:blip r:embed="rId737"/>
            </p:blipFill>
            <p:spPr>
              <a:xfrm>
                <a:off x="5372100" y="2787650"/>
                <a:ext cx="12700" cy="6350"/>
              </a:xfrm>
              <a:prstGeom prst="rect"/>
            </p:spPr>
          </p:pic>
        </mc:Fallback>
      </mc:AlternateContent>
      <mc:AlternateContent xmlns:mc="http://schemas.openxmlformats.org/markup-compatibility/2006" xmlns:p14="http://schemas.microsoft.com/office/powerpoint/2010/main">
        <mc:Choice Requires="p14">
          <p:contentPart r:id="rId738" p14:bwMode="auto">
            <p14:nvContentPartPr>
              <p14:cNvPr id="372" name="Ink 371"/>
              <p14:cNvContentPartPr/>
              <p14:nvPr/>
            </p14:nvContentPartPr>
            <p14:xfrm>
              <a:off x="5359400" y="2800350"/>
              <a:ext cx="19050" cy="6350"/>
            </p14:xfrm>
          </p:contentPart>
        </mc:Choice>
        <mc:Fallback xmlns="">
          <p:pic>
            <p:nvPicPr>
              <p:cNvPr id="372" name="Ink 371"/>
            </p:nvPicPr>
            <p:blipFill>
              <a:blip r:embed="rId739"/>
            </p:blipFill>
            <p:spPr>
              <a:xfrm>
                <a:off x="5359400" y="2800350"/>
                <a:ext cx="19050" cy="6350"/>
              </a:xfrm>
              <a:prstGeom prst="rect"/>
            </p:spPr>
          </p:pic>
        </mc:Fallback>
      </mc:AlternateContent>
      <mc:AlternateContent xmlns:mc="http://schemas.openxmlformats.org/markup-compatibility/2006" xmlns:p14="http://schemas.microsoft.com/office/powerpoint/2010/main">
        <mc:Choice Requires="p14">
          <p:contentPart r:id="rId740" p14:bwMode="auto">
            <p14:nvContentPartPr>
              <p14:cNvPr id="373" name="Ink 372"/>
              <p14:cNvContentPartPr/>
              <p14:nvPr/>
            </p14:nvContentPartPr>
            <p14:xfrm>
              <a:off x="5365750" y="2813050"/>
              <a:ext cx="19050" cy="360"/>
            </p14:xfrm>
          </p:contentPart>
        </mc:Choice>
        <mc:Fallback xmlns="">
          <p:pic>
            <p:nvPicPr>
              <p:cNvPr id="373" name="Ink 372"/>
            </p:nvPicPr>
            <p:blipFill>
              <a:blip r:embed="rId741"/>
            </p:blipFill>
            <p:spPr>
              <a:xfrm>
                <a:off x="5365750" y="2813050"/>
                <a:ext cx="19050" cy="360"/>
              </a:xfrm>
              <a:prstGeom prst="rect"/>
            </p:spPr>
          </p:pic>
        </mc:Fallback>
      </mc:AlternateContent>
      <mc:AlternateContent xmlns:mc="http://schemas.openxmlformats.org/markup-compatibility/2006" xmlns:p14="http://schemas.microsoft.com/office/powerpoint/2010/main">
        <mc:Choice Requires="p14">
          <p:contentPart r:id="rId742" p14:bwMode="auto">
            <p14:nvContentPartPr>
              <p14:cNvPr id="374" name="Ink 373"/>
              <p14:cNvContentPartPr/>
              <p14:nvPr/>
            </p14:nvContentPartPr>
            <p14:xfrm>
              <a:off x="5340350" y="2825750"/>
              <a:ext cx="19050" cy="360"/>
            </p14:xfrm>
          </p:contentPart>
        </mc:Choice>
        <mc:Fallback xmlns="">
          <p:pic>
            <p:nvPicPr>
              <p:cNvPr id="374" name="Ink 373"/>
            </p:nvPicPr>
            <p:blipFill>
              <a:blip r:embed="rId743"/>
            </p:blipFill>
            <p:spPr>
              <a:xfrm>
                <a:off x="5340350" y="2825750"/>
                <a:ext cx="19050" cy="360"/>
              </a:xfrm>
              <a:prstGeom prst="rect"/>
            </p:spPr>
          </p:pic>
        </mc:Fallback>
      </mc:AlternateContent>
      <mc:AlternateContent xmlns:mc="http://schemas.openxmlformats.org/markup-compatibility/2006" xmlns:p14="http://schemas.microsoft.com/office/powerpoint/2010/main">
        <mc:Choice Requires="p14">
          <p:contentPart r:id="rId744" p14:bwMode="auto">
            <p14:nvContentPartPr>
              <p14:cNvPr id="375" name="Ink 374"/>
              <p14:cNvContentPartPr/>
              <p14:nvPr/>
            </p14:nvContentPartPr>
            <p14:xfrm>
              <a:off x="6737350" y="2152650"/>
              <a:ext cx="25400" cy="19050"/>
            </p14:xfrm>
          </p:contentPart>
        </mc:Choice>
        <mc:Fallback xmlns="">
          <p:pic>
            <p:nvPicPr>
              <p:cNvPr id="375" name="Ink 374"/>
            </p:nvPicPr>
            <p:blipFill>
              <a:blip r:embed="rId745"/>
            </p:blipFill>
            <p:spPr>
              <a:xfrm>
                <a:off x="6737350" y="2152650"/>
                <a:ext cx="25400" cy="19050"/>
              </a:xfrm>
              <a:prstGeom prst="rect"/>
            </p:spPr>
          </p:pic>
        </mc:Fallback>
      </mc:AlternateContent>
      <mc:AlternateContent xmlns:mc="http://schemas.openxmlformats.org/markup-compatibility/2006" xmlns:p14="http://schemas.microsoft.com/office/powerpoint/2010/main">
        <mc:Choice Requires="p14">
          <p:contentPart r:id="rId746" p14:bwMode="auto">
            <p14:nvContentPartPr>
              <p14:cNvPr id="376" name="Ink 375"/>
              <p14:cNvContentPartPr/>
              <p14:nvPr/>
            </p14:nvContentPartPr>
            <p14:xfrm>
              <a:off x="6705600" y="2901950"/>
              <a:ext cx="12700" cy="12700"/>
            </p14:xfrm>
          </p:contentPart>
        </mc:Choice>
        <mc:Fallback xmlns="">
          <p:pic>
            <p:nvPicPr>
              <p:cNvPr id="376" name="Ink 375"/>
            </p:nvPicPr>
            <p:blipFill>
              <a:blip r:embed="rId747"/>
            </p:blipFill>
            <p:spPr>
              <a:xfrm>
                <a:off x="6705600" y="2901950"/>
                <a:ext cx="12700" cy="12700"/>
              </a:xfrm>
              <a:prstGeom prst="rect"/>
            </p:spPr>
          </p:pic>
        </mc:Fallback>
      </mc:AlternateContent>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Number Placeholder 1"/>
          <p:cNvSpPr>
            <a:spLocks noGrp="true"/>
          </p:cNvSpPr>
          <p:nvPr>
            <p:ph type="sldNum" sz="quarter" idx="12"/>
          </p:nvPr>
        </p:nvSpPr>
        <p:spPr/>
        <p:txBody>
          <a:bodyPr/>
          <a:p>
            <a:fld id="{49AE70B2-8BF9-45C0-BB95-33D1B9D3A854}" type="slidenum">
              <a:rPr lang="zh-CN" altLang="en-US" smtClean="0"/>
            </a:fld>
            <a:endParaRPr lang="zh-CN" altLang="en-US"/>
          </a:p>
        </p:txBody>
      </p:sp>
      <mc:AlternateContent xmlns:mc="http://schemas.openxmlformats.org/markup-compatibility/2006" xmlns:p14="http://schemas.microsoft.com/office/powerpoint/2010/main">
        <mc:Choice Requires="p14">
          <p:contentPart r:id="rId1" p14:bwMode="auto">
            <p14:nvContentPartPr>
              <p14:cNvPr id="3" name="Ink 2"/>
              <p14:cNvContentPartPr/>
              <p14:nvPr/>
            </p14:nvContentPartPr>
            <p14:xfrm>
              <a:off x="463550" y="508000"/>
              <a:ext cx="196850" cy="25400"/>
            </p14:xfrm>
          </p:contentPart>
        </mc:Choice>
        <mc:Fallback xmlns="">
          <p:pic>
            <p:nvPicPr>
              <p:cNvPr id="3" name="Ink 2"/>
            </p:nvPicPr>
            <p:blipFill>
              <a:blip r:embed="rId2"/>
            </p:blipFill>
            <p:spPr>
              <a:xfrm>
                <a:off x="463550" y="508000"/>
                <a:ext cx="196850" cy="25400"/>
              </a:xfrm>
              <a:prstGeom prst="rect"/>
            </p:spPr>
          </p:pic>
        </mc:Fallback>
      </mc:AlternateContent>
      <mc:AlternateContent xmlns:mc="http://schemas.openxmlformats.org/markup-compatibility/2006" xmlns:p14="http://schemas.microsoft.com/office/powerpoint/2010/main">
        <mc:Choice Requires="p14">
          <p:contentPart r:id="rId3" p14:bwMode="auto">
            <p14:nvContentPartPr>
              <p14:cNvPr id="4" name="Ink 3"/>
              <p14:cNvContentPartPr/>
              <p14:nvPr/>
            </p14:nvContentPartPr>
            <p14:xfrm>
              <a:off x="476250" y="577850"/>
              <a:ext cx="196850" cy="50800"/>
            </p14:xfrm>
          </p:contentPart>
        </mc:Choice>
        <mc:Fallback xmlns="">
          <p:pic>
            <p:nvPicPr>
              <p:cNvPr id="4" name="Ink 3"/>
            </p:nvPicPr>
            <p:blipFill>
              <a:blip r:embed="rId4"/>
            </p:blipFill>
            <p:spPr>
              <a:xfrm>
                <a:off x="476250" y="577850"/>
                <a:ext cx="196850" cy="50800"/>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5" name="Ink 4"/>
              <p14:cNvContentPartPr/>
              <p14:nvPr/>
            </p14:nvContentPartPr>
            <p14:xfrm>
              <a:off x="533400" y="463550"/>
              <a:ext cx="165100" cy="234950"/>
            </p14:xfrm>
          </p:contentPart>
        </mc:Choice>
        <mc:Fallback xmlns="">
          <p:pic>
            <p:nvPicPr>
              <p:cNvPr id="5" name="Ink 4"/>
            </p:nvPicPr>
            <p:blipFill>
              <a:blip r:embed="rId6"/>
            </p:blipFill>
            <p:spPr>
              <a:xfrm>
                <a:off x="533400" y="463550"/>
                <a:ext cx="165100" cy="234950"/>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6" name="Ink 5"/>
              <p14:cNvContentPartPr/>
              <p14:nvPr/>
            </p14:nvContentPartPr>
            <p14:xfrm>
              <a:off x="895350" y="444500"/>
              <a:ext cx="38100" cy="203200"/>
            </p14:xfrm>
          </p:contentPart>
        </mc:Choice>
        <mc:Fallback xmlns="">
          <p:pic>
            <p:nvPicPr>
              <p:cNvPr id="6" name="Ink 5"/>
            </p:nvPicPr>
            <p:blipFill>
              <a:blip r:embed="rId8"/>
            </p:blipFill>
            <p:spPr>
              <a:xfrm>
                <a:off x="895350" y="444500"/>
                <a:ext cx="38100" cy="203200"/>
              </a:xfrm>
              <a:prstGeom prst="rect"/>
            </p:spPr>
          </p:pic>
        </mc:Fallback>
      </mc:AlternateContent>
      <mc:AlternateContent xmlns:mc="http://schemas.openxmlformats.org/markup-compatibility/2006" xmlns:p14="http://schemas.microsoft.com/office/powerpoint/2010/main">
        <mc:Choice Requires="p14">
          <p:contentPart r:id="rId9" p14:bwMode="auto">
            <p14:nvContentPartPr>
              <p14:cNvPr id="7" name="Ink 6"/>
              <p14:cNvContentPartPr/>
              <p14:nvPr/>
            </p14:nvContentPartPr>
            <p14:xfrm>
              <a:off x="971550" y="457200"/>
              <a:ext cx="25400" cy="165100"/>
            </p14:xfrm>
          </p:contentPart>
        </mc:Choice>
        <mc:Fallback xmlns="">
          <p:pic>
            <p:nvPicPr>
              <p:cNvPr id="7" name="Ink 6"/>
            </p:nvPicPr>
            <p:blipFill>
              <a:blip r:embed="rId10"/>
            </p:blipFill>
            <p:spPr>
              <a:xfrm>
                <a:off x="971550" y="457200"/>
                <a:ext cx="25400" cy="165100"/>
              </a:xfrm>
              <a:prstGeom prst="rect"/>
            </p:spPr>
          </p:pic>
        </mc:Fallback>
      </mc:AlternateContent>
      <mc:AlternateContent xmlns:mc="http://schemas.openxmlformats.org/markup-compatibility/2006" xmlns:p14="http://schemas.microsoft.com/office/powerpoint/2010/main">
        <mc:Choice Requires="p14">
          <p:contentPart r:id="rId11" p14:bwMode="auto">
            <p14:nvContentPartPr>
              <p14:cNvPr id="8" name="Ink 7"/>
              <p14:cNvContentPartPr/>
              <p14:nvPr/>
            </p14:nvContentPartPr>
            <p14:xfrm>
              <a:off x="901700" y="558800"/>
              <a:ext cx="165100" cy="25400"/>
            </p14:xfrm>
          </p:contentPart>
        </mc:Choice>
        <mc:Fallback xmlns="">
          <p:pic>
            <p:nvPicPr>
              <p:cNvPr id="8" name="Ink 7"/>
            </p:nvPicPr>
            <p:blipFill>
              <a:blip r:embed="rId12"/>
            </p:blipFill>
            <p:spPr>
              <a:xfrm>
                <a:off x="901700" y="558800"/>
                <a:ext cx="165100" cy="25400"/>
              </a:xfrm>
              <a:prstGeom prst="rect"/>
            </p:spPr>
          </p:pic>
        </mc:Fallback>
      </mc:AlternateContent>
      <mc:AlternateContent xmlns:mc="http://schemas.openxmlformats.org/markup-compatibility/2006" xmlns:p14="http://schemas.microsoft.com/office/powerpoint/2010/main">
        <mc:Choice Requires="p14">
          <p:contentPart r:id="rId13" p14:bwMode="auto">
            <p14:nvContentPartPr>
              <p14:cNvPr id="9" name="Ink 8"/>
              <p14:cNvContentPartPr/>
              <p14:nvPr/>
            </p14:nvContentPartPr>
            <p14:xfrm>
              <a:off x="844550" y="438150"/>
              <a:ext cx="184150" cy="228600"/>
            </p14:xfrm>
          </p:contentPart>
        </mc:Choice>
        <mc:Fallback xmlns="">
          <p:pic>
            <p:nvPicPr>
              <p:cNvPr id="9" name="Ink 8"/>
            </p:nvPicPr>
            <p:blipFill>
              <a:blip r:embed="rId14"/>
            </p:blipFill>
            <p:spPr>
              <a:xfrm>
                <a:off x="844550" y="438150"/>
                <a:ext cx="184150" cy="228600"/>
              </a:xfrm>
              <a:prstGeom prst="rect"/>
            </p:spPr>
          </p:pic>
        </mc:Fallback>
      </mc:AlternateContent>
      <mc:AlternateContent xmlns:mc="http://schemas.openxmlformats.org/markup-compatibility/2006" xmlns:p14="http://schemas.microsoft.com/office/powerpoint/2010/main">
        <mc:Choice Requires="p14">
          <p:contentPart r:id="rId15" p14:bwMode="auto">
            <p14:nvContentPartPr>
              <p14:cNvPr id="10" name="Ink 9"/>
              <p14:cNvContentPartPr/>
              <p14:nvPr/>
            </p14:nvContentPartPr>
            <p14:xfrm>
              <a:off x="1092200" y="400050"/>
              <a:ext cx="177800" cy="209550"/>
            </p14:xfrm>
          </p:contentPart>
        </mc:Choice>
        <mc:Fallback xmlns="">
          <p:pic>
            <p:nvPicPr>
              <p:cNvPr id="10" name="Ink 9"/>
            </p:nvPicPr>
            <p:blipFill>
              <a:blip r:embed="rId16"/>
            </p:blipFill>
            <p:spPr>
              <a:xfrm>
                <a:off x="1092200" y="400050"/>
                <a:ext cx="177800" cy="209550"/>
              </a:xfrm>
              <a:prstGeom prst="rect"/>
            </p:spPr>
          </p:pic>
        </mc:Fallback>
      </mc:AlternateContent>
      <mc:AlternateContent xmlns:mc="http://schemas.openxmlformats.org/markup-compatibility/2006" xmlns:p14="http://schemas.microsoft.com/office/powerpoint/2010/main">
        <mc:Choice Requires="p14">
          <p:contentPart r:id="rId17" p14:bwMode="auto">
            <p14:nvContentPartPr>
              <p14:cNvPr id="11" name="Ink 10"/>
              <p14:cNvContentPartPr/>
              <p14:nvPr/>
            </p14:nvContentPartPr>
            <p14:xfrm>
              <a:off x="1212850" y="463550"/>
              <a:ext cx="190500" cy="279400"/>
            </p14:xfrm>
          </p:contentPart>
        </mc:Choice>
        <mc:Fallback xmlns="">
          <p:pic>
            <p:nvPicPr>
              <p:cNvPr id="11" name="Ink 10"/>
            </p:nvPicPr>
            <p:blipFill>
              <a:blip r:embed="rId18"/>
            </p:blipFill>
            <p:spPr>
              <a:xfrm>
                <a:off x="1212850" y="463550"/>
                <a:ext cx="190500" cy="279400"/>
              </a:xfrm>
              <a:prstGeom prst="rect"/>
            </p:spPr>
          </p:pic>
        </mc:Fallback>
      </mc:AlternateContent>
      <mc:AlternateContent xmlns:mc="http://schemas.openxmlformats.org/markup-compatibility/2006" xmlns:p14="http://schemas.microsoft.com/office/powerpoint/2010/main">
        <mc:Choice Requires="p14">
          <p:contentPart r:id="rId19" p14:bwMode="auto">
            <p14:nvContentPartPr>
              <p14:cNvPr id="12" name="Ink 11"/>
              <p14:cNvContentPartPr/>
              <p14:nvPr/>
            </p14:nvContentPartPr>
            <p14:xfrm>
              <a:off x="1435100" y="349250"/>
              <a:ext cx="152400" cy="234950"/>
            </p14:xfrm>
          </p:contentPart>
        </mc:Choice>
        <mc:Fallback xmlns="">
          <p:pic>
            <p:nvPicPr>
              <p:cNvPr id="12" name="Ink 11"/>
            </p:nvPicPr>
            <p:blipFill>
              <a:blip r:embed="rId20"/>
            </p:blipFill>
            <p:spPr>
              <a:xfrm>
                <a:off x="1435100" y="349250"/>
                <a:ext cx="152400" cy="234950"/>
              </a:xfrm>
              <a:prstGeom prst="rect"/>
            </p:spPr>
          </p:pic>
        </mc:Fallback>
      </mc:AlternateContent>
      <mc:AlternateContent xmlns:mc="http://schemas.openxmlformats.org/markup-compatibility/2006" xmlns:p14="http://schemas.microsoft.com/office/powerpoint/2010/main">
        <mc:Choice Requires="p14">
          <p:contentPart r:id="rId21" p14:bwMode="auto">
            <p14:nvContentPartPr>
              <p14:cNvPr id="13" name="Ink 12"/>
              <p14:cNvContentPartPr/>
              <p14:nvPr/>
            </p14:nvContentPartPr>
            <p14:xfrm>
              <a:off x="1473200" y="431800"/>
              <a:ext cx="190500" cy="25400"/>
            </p14:xfrm>
          </p:contentPart>
        </mc:Choice>
        <mc:Fallback xmlns="">
          <p:pic>
            <p:nvPicPr>
              <p:cNvPr id="13" name="Ink 12"/>
            </p:nvPicPr>
            <p:blipFill>
              <a:blip r:embed="rId22"/>
            </p:blipFill>
            <p:spPr>
              <a:xfrm>
                <a:off x="1473200" y="431800"/>
                <a:ext cx="190500" cy="25400"/>
              </a:xfrm>
              <a:prstGeom prst="rect"/>
            </p:spPr>
          </p:pic>
        </mc:Fallback>
      </mc:AlternateContent>
      <mc:AlternateContent xmlns:mc="http://schemas.openxmlformats.org/markup-compatibility/2006" xmlns:p14="http://schemas.microsoft.com/office/powerpoint/2010/main">
        <mc:Choice Requires="p14">
          <p:contentPart r:id="rId23" p14:bwMode="auto">
            <p14:nvContentPartPr>
              <p14:cNvPr id="14" name="Ink 13"/>
              <p14:cNvContentPartPr/>
              <p14:nvPr/>
            </p14:nvContentPartPr>
            <p14:xfrm>
              <a:off x="1930400" y="482600"/>
              <a:ext cx="19050" cy="360"/>
            </p14:xfrm>
          </p:contentPart>
        </mc:Choice>
        <mc:Fallback xmlns="">
          <p:pic>
            <p:nvPicPr>
              <p:cNvPr id="14" name="Ink 13"/>
            </p:nvPicPr>
            <p:blipFill>
              <a:blip r:embed="rId24"/>
            </p:blipFill>
            <p:spPr>
              <a:xfrm>
                <a:off x="1930400" y="482600"/>
                <a:ext cx="19050" cy="360"/>
              </a:xfrm>
              <a:prstGeom prst="rect"/>
            </p:spPr>
          </p:pic>
        </mc:Fallback>
      </mc:AlternateContent>
      <mc:AlternateContent xmlns:mc="http://schemas.openxmlformats.org/markup-compatibility/2006" xmlns:p14="http://schemas.microsoft.com/office/powerpoint/2010/main">
        <mc:Choice Requires="p14">
          <p:contentPart r:id="rId25" p14:bwMode="auto">
            <p14:nvContentPartPr>
              <p14:cNvPr id="15" name="Ink 14"/>
              <p14:cNvContentPartPr/>
              <p14:nvPr/>
            </p14:nvContentPartPr>
            <p14:xfrm>
              <a:off x="1968500" y="317500"/>
              <a:ext cx="508000" cy="425450"/>
            </p14:xfrm>
          </p:contentPart>
        </mc:Choice>
        <mc:Fallback xmlns="">
          <p:pic>
            <p:nvPicPr>
              <p:cNvPr id="15" name="Ink 14"/>
            </p:nvPicPr>
            <p:blipFill>
              <a:blip r:embed="rId26"/>
            </p:blipFill>
            <p:spPr>
              <a:xfrm>
                <a:off x="1968500" y="317500"/>
                <a:ext cx="508000" cy="425450"/>
              </a:xfrm>
              <a:prstGeom prst="rect"/>
            </p:spPr>
          </p:pic>
        </mc:Fallback>
      </mc:AlternateContent>
      <mc:AlternateContent xmlns:mc="http://schemas.openxmlformats.org/markup-compatibility/2006" xmlns:p14="http://schemas.microsoft.com/office/powerpoint/2010/main">
        <mc:Choice Requires="p14">
          <p:contentPart r:id="rId27" p14:bwMode="auto">
            <p14:nvContentPartPr>
              <p14:cNvPr id="16" name="Ink 15"/>
              <p14:cNvContentPartPr/>
              <p14:nvPr/>
            </p14:nvContentPartPr>
            <p14:xfrm>
              <a:off x="2768600" y="323850"/>
              <a:ext cx="31750" cy="177800"/>
            </p14:xfrm>
          </p:contentPart>
        </mc:Choice>
        <mc:Fallback xmlns="">
          <p:pic>
            <p:nvPicPr>
              <p:cNvPr id="16" name="Ink 15"/>
            </p:nvPicPr>
            <p:blipFill>
              <a:blip r:embed="rId28"/>
            </p:blipFill>
            <p:spPr>
              <a:xfrm>
                <a:off x="2768600" y="323850"/>
                <a:ext cx="31750" cy="177800"/>
              </a:xfrm>
              <a:prstGeom prst="rect"/>
            </p:spPr>
          </p:pic>
        </mc:Fallback>
      </mc:AlternateContent>
      <mc:AlternateContent xmlns:mc="http://schemas.openxmlformats.org/markup-compatibility/2006" xmlns:p14="http://schemas.microsoft.com/office/powerpoint/2010/main">
        <mc:Choice Requires="p14">
          <p:contentPart r:id="rId29" p14:bwMode="auto">
            <p14:nvContentPartPr>
              <p14:cNvPr id="17" name="Ink 16"/>
              <p14:cNvContentPartPr/>
              <p14:nvPr/>
            </p14:nvContentPartPr>
            <p14:xfrm>
              <a:off x="2705100" y="361950"/>
              <a:ext cx="234950" cy="114300"/>
            </p14:xfrm>
          </p:contentPart>
        </mc:Choice>
        <mc:Fallback xmlns="">
          <p:pic>
            <p:nvPicPr>
              <p:cNvPr id="17" name="Ink 16"/>
            </p:nvPicPr>
            <p:blipFill>
              <a:blip r:embed="rId30"/>
            </p:blipFill>
            <p:spPr>
              <a:xfrm>
                <a:off x="2705100" y="361950"/>
                <a:ext cx="234950" cy="114300"/>
              </a:xfrm>
              <a:prstGeom prst="rect"/>
            </p:spPr>
          </p:pic>
        </mc:Fallback>
      </mc:AlternateContent>
      <mc:AlternateContent xmlns:mc="http://schemas.openxmlformats.org/markup-compatibility/2006" xmlns:p14="http://schemas.microsoft.com/office/powerpoint/2010/main">
        <mc:Choice Requires="p14">
          <p:contentPart r:id="rId31" p14:bwMode="auto">
            <p14:nvContentPartPr>
              <p14:cNvPr id="18" name="Ink 17"/>
              <p14:cNvContentPartPr/>
              <p14:nvPr/>
            </p14:nvContentPartPr>
            <p14:xfrm>
              <a:off x="3117850" y="311150"/>
              <a:ext cx="44450" cy="158750"/>
            </p14:xfrm>
          </p:contentPart>
        </mc:Choice>
        <mc:Fallback xmlns="">
          <p:pic>
            <p:nvPicPr>
              <p:cNvPr id="18" name="Ink 17"/>
            </p:nvPicPr>
            <p:blipFill>
              <a:blip r:embed="rId32"/>
            </p:blipFill>
            <p:spPr>
              <a:xfrm>
                <a:off x="3117850" y="311150"/>
                <a:ext cx="44450" cy="158750"/>
              </a:xfrm>
              <a:prstGeom prst="rect"/>
            </p:spPr>
          </p:pic>
        </mc:Fallback>
      </mc:AlternateContent>
      <mc:AlternateContent xmlns:mc="http://schemas.openxmlformats.org/markup-compatibility/2006" xmlns:p14="http://schemas.microsoft.com/office/powerpoint/2010/main">
        <mc:Choice Requires="p14">
          <p:contentPart r:id="rId33" p14:bwMode="auto">
            <p14:nvContentPartPr>
              <p14:cNvPr id="19" name="Ink 18"/>
              <p14:cNvContentPartPr/>
              <p14:nvPr/>
            </p14:nvContentPartPr>
            <p14:xfrm>
              <a:off x="3213100" y="304800"/>
              <a:ext cx="50800" cy="158750"/>
            </p14:xfrm>
          </p:contentPart>
        </mc:Choice>
        <mc:Fallback xmlns="">
          <p:pic>
            <p:nvPicPr>
              <p:cNvPr id="19" name="Ink 18"/>
            </p:nvPicPr>
            <p:blipFill>
              <a:blip r:embed="rId34"/>
            </p:blipFill>
            <p:spPr>
              <a:xfrm>
                <a:off x="3213100" y="304800"/>
                <a:ext cx="50800" cy="158750"/>
              </a:xfrm>
              <a:prstGeom prst="rect"/>
            </p:spPr>
          </p:pic>
        </mc:Fallback>
      </mc:AlternateContent>
      <mc:AlternateContent xmlns:mc="http://schemas.openxmlformats.org/markup-compatibility/2006" xmlns:p14="http://schemas.microsoft.com/office/powerpoint/2010/main">
        <mc:Choice Requires="p14">
          <p:contentPart r:id="rId35" p14:bwMode="auto">
            <p14:nvContentPartPr>
              <p14:cNvPr id="20" name="Ink 19"/>
              <p14:cNvContentPartPr/>
              <p14:nvPr/>
            </p14:nvContentPartPr>
            <p14:xfrm>
              <a:off x="3155950" y="349250"/>
              <a:ext cx="171450" cy="101600"/>
            </p14:xfrm>
          </p:contentPart>
        </mc:Choice>
        <mc:Fallback xmlns="">
          <p:pic>
            <p:nvPicPr>
              <p:cNvPr id="20" name="Ink 19"/>
            </p:nvPicPr>
            <p:blipFill>
              <a:blip r:embed="rId36"/>
            </p:blipFill>
            <p:spPr>
              <a:xfrm>
                <a:off x="3155950" y="349250"/>
                <a:ext cx="171450" cy="101600"/>
              </a:xfrm>
              <a:prstGeom prst="rect"/>
            </p:spPr>
          </p:pic>
        </mc:Fallback>
      </mc:AlternateContent>
      <mc:AlternateContent xmlns:mc="http://schemas.openxmlformats.org/markup-compatibility/2006" xmlns:p14="http://schemas.microsoft.com/office/powerpoint/2010/main">
        <mc:Choice Requires="p14">
          <p:contentPart r:id="rId37" p14:bwMode="auto">
            <p14:nvContentPartPr>
              <p14:cNvPr id="21" name="Ink 20"/>
              <p14:cNvContentPartPr/>
              <p14:nvPr/>
            </p14:nvContentPartPr>
            <p14:xfrm>
              <a:off x="3308350" y="285750"/>
              <a:ext cx="19050" cy="25400"/>
            </p14:xfrm>
          </p:contentPart>
        </mc:Choice>
        <mc:Fallback xmlns="">
          <p:pic>
            <p:nvPicPr>
              <p:cNvPr id="21" name="Ink 20"/>
            </p:nvPicPr>
            <p:blipFill>
              <a:blip r:embed="rId38"/>
            </p:blipFill>
            <p:spPr>
              <a:xfrm>
                <a:off x="3308350" y="285750"/>
                <a:ext cx="19050" cy="25400"/>
              </a:xfrm>
              <a:prstGeom prst="rect"/>
            </p:spPr>
          </p:pic>
        </mc:Fallback>
      </mc:AlternateContent>
      <mc:AlternateContent xmlns:mc="http://schemas.openxmlformats.org/markup-compatibility/2006" xmlns:p14="http://schemas.microsoft.com/office/powerpoint/2010/main">
        <mc:Choice Requires="p14">
          <p:contentPart r:id="rId39" p14:bwMode="auto">
            <p14:nvContentPartPr>
              <p14:cNvPr id="22" name="Ink 21"/>
              <p14:cNvContentPartPr/>
              <p14:nvPr/>
            </p14:nvContentPartPr>
            <p14:xfrm>
              <a:off x="3390900" y="203200"/>
              <a:ext cx="679450" cy="254000"/>
            </p14:xfrm>
          </p:contentPart>
        </mc:Choice>
        <mc:Fallback xmlns="">
          <p:pic>
            <p:nvPicPr>
              <p:cNvPr id="22" name="Ink 21"/>
            </p:nvPicPr>
            <p:blipFill>
              <a:blip r:embed="rId40"/>
            </p:blipFill>
            <p:spPr>
              <a:xfrm>
                <a:off x="3390900" y="203200"/>
                <a:ext cx="679450" cy="254000"/>
              </a:xfrm>
              <a:prstGeom prst="rect"/>
            </p:spPr>
          </p:pic>
        </mc:Fallback>
      </mc:AlternateContent>
      <mc:AlternateContent xmlns:mc="http://schemas.openxmlformats.org/markup-compatibility/2006" xmlns:p14="http://schemas.microsoft.com/office/powerpoint/2010/main">
        <mc:Choice Requires="p14">
          <p:contentPart r:id="rId41" p14:bwMode="auto">
            <p14:nvContentPartPr>
              <p14:cNvPr id="23" name="Ink 22"/>
              <p14:cNvContentPartPr/>
              <p14:nvPr/>
            </p14:nvContentPartPr>
            <p14:xfrm>
              <a:off x="1708150" y="1066800"/>
              <a:ext cx="190500" cy="171450"/>
            </p14:xfrm>
          </p:contentPart>
        </mc:Choice>
        <mc:Fallback xmlns="">
          <p:pic>
            <p:nvPicPr>
              <p:cNvPr id="23" name="Ink 22"/>
            </p:nvPicPr>
            <p:blipFill>
              <a:blip r:embed="rId42"/>
            </p:blipFill>
            <p:spPr>
              <a:xfrm>
                <a:off x="1708150" y="1066800"/>
                <a:ext cx="190500" cy="171450"/>
              </a:xfrm>
              <a:prstGeom prst="rect"/>
            </p:spPr>
          </p:pic>
        </mc:Fallback>
      </mc:AlternateContent>
      <mc:AlternateContent xmlns:mc="http://schemas.openxmlformats.org/markup-compatibility/2006" xmlns:p14="http://schemas.microsoft.com/office/powerpoint/2010/main">
        <mc:Choice Requires="p14">
          <p:contentPart r:id="rId43" p14:bwMode="auto">
            <p14:nvContentPartPr>
              <p14:cNvPr id="24" name="Ink 23"/>
              <p14:cNvContentPartPr/>
              <p14:nvPr/>
            </p14:nvContentPartPr>
            <p14:xfrm>
              <a:off x="1943100" y="1212850"/>
              <a:ext cx="12700" cy="127000"/>
            </p14:xfrm>
          </p:contentPart>
        </mc:Choice>
        <mc:Fallback xmlns="">
          <p:pic>
            <p:nvPicPr>
              <p:cNvPr id="24" name="Ink 23"/>
            </p:nvPicPr>
            <p:blipFill>
              <a:blip r:embed="rId44"/>
            </p:blipFill>
            <p:spPr>
              <a:xfrm>
                <a:off x="1943100" y="1212850"/>
                <a:ext cx="12700" cy="127000"/>
              </a:xfrm>
              <a:prstGeom prst="rect"/>
            </p:spPr>
          </p:pic>
        </mc:Fallback>
      </mc:AlternateContent>
      <mc:AlternateContent xmlns:mc="http://schemas.openxmlformats.org/markup-compatibility/2006" xmlns:p14="http://schemas.microsoft.com/office/powerpoint/2010/main">
        <mc:Choice Requires="p14">
          <p:contentPart r:id="rId45" p14:bwMode="auto">
            <p14:nvContentPartPr>
              <p14:cNvPr id="25" name="Ink 24"/>
              <p14:cNvContentPartPr/>
              <p14:nvPr/>
            </p14:nvContentPartPr>
            <p14:xfrm>
              <a:off x="1955800" y="1231900"/>
              <a:ext cx="171450" cy="234950"/>
            </p14:xfrm>
          </p:contentPart>
        </mc:Choice>
        <mc:Fallback xmlns="">
          <p:pic>
            <p:nvPicPr>
              <p:cNvPr id="25" name="Ink 24"/>
            </p:nvPicPr>
            <p:blipFill>
              <a:blip r:embed="rId46"/>
            </p:blipFill>
            <p:spPr>
              <a:xfrm>
                <a:off x="1955800" y="1231900"/>
                <a:ext cx="171450" cy="234950"/>
              </a:xfrm>
              <a:prstGeom prst="rect"/>
            </p:spPr>
          </p:pic>
        </mc:Fallback>
      </mc:AlternateContent>
      <mc:AlternateContent xmlns:mc="http://schemas.openxmlformats.org/markup-compatibility/2006" xmlns:p14="http://schemas.microsoft.com/office/powerpoint/2010/main">
        <mc:Choice Requires="p14">
          <p:contentPart r:id="rId47" p14:bwMode="auto">
            <p14:nvContentPartPr>
              <p14:cNvPr id="26" name="Ink 25"/>
              <p14:cNvContentPartPr/>
              <p14:nvPr/>
            </p14:nvContentPartPr>
            <p14:xfrm>
              <a:off x="2063750" y="1187450"/>
              <a:ext cx="12700" cy="12700"/>
            </p14:xfrm>
          </p:contentPart>
        </mc:Choice>
        <mc:Fallback xmlns="">
          <p:pic>
            <p:nvPicPr>
              <p:cNvPr id="26" name="Ink 25"/>
            </p:nvPicPr>
            <p:blipFill>
              <a:blip r:embed="rId48"/>
            </p:blipFill>
            <p:spPr>
              <a:xfrm>
                <a:off x="2063750" y="1187450"/>
                <a:ext cx="12700" cy="12700"/>
              </a:xfrm>
              <a:prstGeom prst="rect"/>
            </p:spPr>
          </p:pic>
        </mc:Fallback>
      </mc:AlternateContent>
      <mc:AlternateContent xmlns:mc="http://schemas.openxmlformats.org/markup-compatibility/2006" xmlns:p14="http://schemas.microsoft.com/office/powerpoint/2010/main">
        <mc:Choice Requires="p14">
          <p:contentPart r:id="rId49" p14:bwMode="auto">
            <p14:nvContentPartPr>
              <p14:cNvPr id="27" name="Ink 26"/>
              <p14:cNvContentPartPr/>
              <p14:nvPr/>
            </p14:nvContentPartPr>
            <p14:xfrm>
              <a:off x="2076450" y="1168400"/>
              <a:ext cx="50800" cy="31750"/>
            </p14:xfrm>
          </p:contentPart>
        </mc:Choice>
        <mc:Fallback xmlns="">
          <p:pic>
            <p:nvPicPr>
              <p:cNvPr id="27" name="Ink 26"/>
            </p:nvPicPr>
            <p:blipFill>
              <a:blip r:embed="rId50"/>
            </p:blipFill>
            <p:spPr>
              <a:xfrm>
                <a:off x="2076450" y="1168400"/>
                <a:ext cx="50800" cy="31750"/>
              </a:xfrm>
              <a:prstGeom prst="rect"/>
            </p:spPr>
          </p:pic>
        </mc:Fallback>
      </mc:AlternateContent>
      <mc:AlternateContent xmlns:mc="http://schemas.openxmlformats.org/markup-compatibility/2006" xmlns:p14="http://schemas.microsoft.com/office/powerpoint/2010/main">
        <mc:Choice Requires="p14">
          <p:contentPart r:id="rId51" p14:bwMode="auto">
            <p14:nvContentPartPr>
              <p14:cNvPr id="28" name="Ink 27"/>
              <p14:cNvContentPartPr/>
              <p14:nvPr/>
            </p14:nvContentPartPr>
            <p14:xfrm>
              <a:off x="1206500" y="1136650"/>
              <a:ext cx="196850" cy="158750"/>
            </p14:xfrm>
          </p:contentPart>
        </mc:Choice>
        <mc:Fallback xmlns="">
          <p:pic>
            <p:nvPicPr>
              <p:cNvPr id="28" name="Ink 27"/>
            </p:nvPicPr>
            <p:blipFill>
              <a:blip r:embed="rId52"/>
            </p:blipFill>
            <p:spPr>
              <a:xfrm>
                <a:off x="1206500" y="1136650"/>
                <a:ext cx="196850" cy="158750"/>
              </a:xfrm>
              <a:prstGeom prst="rect"/>
            </p:spPr>
          </p:pic>
        </mc:Fallback>
      </mc:AlternateContent>
      <mc:AlternateContent xmlns:mc="http://schemas.openxmlformats.org/markup-compatibility/2006" xmlns:p14="http://schemas.microsoft.com/office/powerpoint/2010/main">
        <mc:Choice Requires="p14">
          <p:contentPart r:id="rId53" p14:bwMode="auto">
            <p14:nvContentPartPr>
              <p14:cNvPr id="29" name="Ink 28"/>
              <p14:cNvContentPartPr/>
              <p14:nvPr/>
            </p14:nvContentPartPr>
            <p14:xfrm>
              <a:off x="1308100" y="1162050"/>
              <a:ext cx="114300" cy="139700"/>
            </p14:xfrm>
          </p:contentPart>
        </mc:Choice>
        <mc:Fallback xmlns="">
          <p:pic>
            <p:nvPicPr>
              <p:cNvPr id="29" name="Ink 28"/>
            </p:nvPicPr>
            <p:blipFill>
              <a:blip r:embed="rId54"/>
            </p:blipFill>
            <p:spPr>
              <a:xfrm>
                <a:off x="1308100" y="1162050"/>
                <a:ext cx="114300" cy="139700"/>
              </a:xfrm>
              <a:prstGeom prst="rect"/>
            </p:spPr>
          </p:pic>
        </mc:Fallback>
      </mc:AlternateContent>
      <mc:AlternateContent xmlns:mc="http://schemas.openxmlformats.org/markup-compatibility/2006" xmlns:p14="http://schemas.microsoft.com/office/powerpoint/2010/main">
        <mc:Choice Requires="p14">
          <p:contentPart r:id="rId55" p14:bwMode="auto">
            <p14:nvContentPartPr>
              <p14:cNvPr id="30" name="Ink 29"/>
              <p14:cNvContentPartPr/>
              <p14:nvPr/>
            </p14:nvContentPartPr>
            <p14:xfrm>
              <a:off x="2552700" y="1111250"/>
              <a:ext cx="196850" cy="25400"/>
            </p14:xfrm>
          </p:contentPart>
        </mc:Choice>
        <mc:Fallback xmlns="">
          <p:pic>
            <p:nvPicPr>
              <p:cNvPr id="30" name="Ink 29"/>
            </p:nvPicPr>
            <p:blipFill>
              <a:blip r:embed="rId56"/>
            </p:blipFill>
            <p:spPr>
              <a:xfrm>
                <a:off x="2552700" y="1111250"/>
                <a:ext cx="196850" cy="25400"/>
              </a:xfrm>
              <a:prstGeom prst="rect"/>
            </p:spPr>
          </p:pic>
        </mc:Fallback>
      </mc:AlternateContent>
      <mc:AlternateContent xmlns:mc="http://schemas.openxmlformats.org/markup-compatibility/2006" xmlns:p14="http://schemas.microsoft.com/office/powerpoint/2010/main">
        <mc:Choice Requires="p14">
          <p:contentPart r:id="rId57" p14:bwMode="auto">
            <p14:nvContentPartPr>
              <p14:cNvPr id="31" name="Ink 30"/>
              <p14:cNvContentPartPr/>
              <p14:nvPr/>
            </p14:nvContentPartPr>
            <p14:xfrm>
              <a:off x="2584450" y="1155700"/>
              <a:ext cx="196850" cy="25400"/>
            </p14:xfrm>
          </p:contentPart>
        </mc:Choice>
        <mc:Fallback xmlns="">
          <p:pic>
            <p:nvPicPr>
              <p:cNvPr id="31" name="Ink 30"/>
            </p:nvPicPr>
            <p:blipFill>
              <a:blip r:embed="rId58"/>
            </p:blipFill>
            <p:spPr>
              <a:xfrm>
                <a:off x="2584450" y="1155700"/>
                <a:ext cx="196850" cy="25400"/>
              </a:xfrm>
              <a:prstGeom prst="rect"/>
            </p:spPr>
          </p:pic>
        </mc:Fallback>
      </mc:AlternateContent>
      <mc:AlternateContent xmlns:mc="http://schemas.openxmlformats.org/markup-compatibility/2006" xmlns:p14="http://schemas.microsoft.com/office/powerpoint/2010/main">
        <mc:Choice Requires="p14">
          <p:contentPart r:id="rId59" p14:bwMode="auto">
            <p14:nvContentPartPr>
              <p14:cNvPr id="32" name="Ink 31"/>
              <p14:cNvContentPartPr/>
              <p14:nvPr/>
            </p14:nvContentPartPr>
            <p14:xfrm>
              <a:off x="2997200" y="1060450"/>
              <a:ext cx="285750" cy="336550"/>
            </p14:xfrm>
          </p:contentPart>
        </mc:Choice>
        <mc:Fallback xmlns="">
          <p:pic>
            <p:nvPicPr>
              <p:cNvPr id="32" name="Ink 31"/>
            </p:nvPicPr>
            <p:blipFill>
              <a:blip r:embed="rId60"/>
            </p:blipFill>
            <p:spPr>
              <a:xfrm>
                <a:off x="2997200" y="1060450"/>
                <a:ext cx="285750" cy="336550"/>
              </a:xfrm>
              <a:prstGeom prst="rect"/>
            </p:spPr>
          </p:pic>
        </mc:Fallback>
      </mc:AlternateContent>
      <mc:AlternateContent xmlns:mc="http://schemas.openxmlformats.org/markup-compatibility/2006" xmlns:p14="http://schemas.microsoft.com/office/powerpoint/2010/main">
        <mc:Choice Requires="p14">
          <p:contentPart r:id="rId61" p14:bwMode="auto">
            <p14:nvContentPartPr>
              <p14:cNvPr id="33" name="Ink 32"/>
              <p14:cNvContentPartPr/>
              <p14:nvPr/>
            </p14:nvContentPartPr>
            <p14:xfrm>
              <a:off x="3505200" y="863600"/>
              <a:ext cx="139700" cy="266700"/>
            </p14:xfrm>
          </p:contentPart>
        </mc:Choice>
        <mc:Fallback xmlns="">
          <p:pic>
            <p:nvPicPr>
              <p:cNvPr id="33" name="Ink 32"/>
            </p:nvPicPr>
            <p:blipFill>
              <a:blip r:embed="rId62"/>
            </p:blipFill>
            <p:spPr>
              <a:xfrm>
                <a:off x="3505200" y="863600"/>
                <a:ext cx="139700" cy="266700"/>
              </a:xfrm>
              <a:prstGeom prst="rect"/>
            </p:spPr>
          </p:pic>
        </mc:Fallback>
      </mc:AlternateContent>
      <mc:AlternateContent xmlns:mc="http://schemas.openxmlformats.org/markup-compatibility/2006" xmlns:p14="http://schemas.microsoft.com/office/powerpoint/2010/main">
        <mc:Choice Requires="p14">
          <p:contentPart r:id="rId63" p14:bwMode="auto">
            <p14:nvContentPartPr>
              <p14:cNvPr id="34" name="Ink 33"/>
              <p14:cNvContentPartPr/>
              <p14:nvPr/>
            </p14:nvContentPartPr>
            <p14:xfrm>
              <a:off x="3689350" y="1098550"/>
              <a:ext cx="171450" cy="107950"/>
            </p14:xfrm>
          </p:contentPart>
        </mc:Choice>
        <mc:Fallback xmlns="">
          <p:pic>
            <p:nvPicPr>
              <p:cNvPr id="34" name="Ink 33"/>
            </p:nvPicPr>
            <p:blipFill>
              <a:blip r:embed="rId64"/>
            </p:blipFill>
            <p:spPr>
              <a:xfrm>
                <a:off x="3689350" y="1098550"/>
                <a:ext cx="171450" cy="107950"/>
              </a:xfrm>
              <a:prstGeom prst="rect"/>
            </p:spPr>
          </p:pic>
        </mc:Fallback>
      </mc:AlternateContent>
      <mc:AlternateContent xmlns:mc="http://schemas.openxmlformats.org/markup-compatibility/2006" xmlns:p14="http://schemas.microsoft.com/office/powerpoint/2010/main">
        <mc:Choice Requires="p14">
          <p:contentPart r:id="rId65" p14:bwMode="auto">
            <p14:nvContentPartPr>
              <p14:cNvPr id="35" name="Ink 34"/>
              <p14:cNvContentPartPr/>
              <p14:nvPr/>
            </p14:nvContentPartPr>
            <p14:xfrm>
              <a:off x="3943350" y="933450"/>
              <a:ext cx="120650" cy="146050"/>
            </p14:xfrm>
          </p:contentPart>
        </mc:Choice>
        <mc:Fallback xmlns="">
          <p:pic>
            <p:nvPicPr>
              <p:cNvPr id="35" name="Ink 34"/>
            </p:nvPicPr>
            <p:blipFill>
              <a:blip r:embed="rId66"/>
            </p:blipFill>
            <p:spPr>
              <a:xfrm>
                <a:off x="3943350" y="933450"/>
                <a:ext cx="120650" cy="146050"/>
              </a:xfrm>
              <a:prstGeom prst="rect"/>
            </p:spPr>
          </p:pic>
        </mc:Fallback>
      </mc:AlternateContent>
      <mc:AlternateContent xmlns:mc="http://schemas.openxmlformats.org/markup-compatibility/2006" xmlns:p14="http://schemas.microsoft.com/office/powerpoint/2010/main">
        <mc:Choice Requires="p14">
          <p:contentPart r:id="rId67" p14:bwMode="auto">
            <p14:nvContentPartPr>
              <p14:cNvPr id="36" name="Ink 35"/>
              <p14:cNvContentPartPr/>
              <p14:nvPr/>
            </p14:nvContentPartPr>
            <p14:xfrm>
              <a:off x="4076700" y="1066800"/>
              <a:ext cx="76200" cy="184150"/>
            </p14:xfrm>
          </p:contentPart>
        </mc:Choice>
        <mc:Fallback xmlns="">
          <p:pic>
            <p:nvPicPr>
              <p:cNvPr id="36" name="Ink 35"/>
            </p:nvPicPr>
            <p:blipFill>
              <a:blip r:embed="rId68"/>
            </p:blipFill>
            <p:spPr>
              <a:xfrm>
                <a:off x="4076700" y="1066800"/>
                <a:ext cx="76200" cy="184150"/>
              </a:xfrm>
              <a:prstGeom prst="rect"/>
            </p:spPr>
          </p:pic>
        </mc:Fallback>
      </mc:AlternateContent>
      <mc:AlternateContent xmlns:mc="http://schemas.openxmlformats.org/markup-compatibility/2006" xmlns:p14="http://schemas.microsoft.com/office/powerpoint/2010/main">
        <mc:Choice Requires="p14">
          <p:contentPart r:id="rId69" p14:bwMode="auto">
            <p14:nvContentPartPr>
              <p14:cNvPr id="37" name="Ink 36"/>
              <p14:cNvContentPartPr/>
              <p14:nvPr/>
            </p14:nvContentPartPr>
            <p14:xfrm>
              <a:off x="4114800" y="977900"/>
              <a:ext cx="25400" cy="12700"/>
            </p14:xfrm>
          </p:contentPart>
        </mc:Choice>
        <mc:Fallback xmlns="">
          <p:pic>
            <p:nvPicPr>
              <p:cNvPr id="37" name="Ink 36"/>
            </p:nvPicPr>
            <p:blipFill>
              <a:blip r:embed="rId70"/>
            </p:blipFill>
            <p:spPr>
              <a:xfrm>
                <a:off x="4114800" y="977900"/>
                <a:ext cx="25400" cy="12700"/>
              </a:xfrm>
              <a:prstGeom prst="rect"/>
            </p:spPr>
          </p:pic>
        </mc:Fallback>
      </mc:AlternateContent>
      <mc:AlternateContent xmlns:mc="http://schemas.openxmlformats.org/markup-compatibility/2006" xmlns:p14="http://schemas.microsoft.com/office/powerpoint/2010/main">
        <mc:Choice Requires="p14">
          <p:contentPart r:id="rId71" p14:bwMode="auto">
            <p14:nvContentPartPr>
              <p14:cNvPr id="38" name="Ink 37"/>
              <p14:cNvContentPartPr/>
              <p14:nvPr/>
            </p14:nvContentPartPr>
            <p14:xfrm>
              <a:off x="4552950" y="946150"/>
              <a:ext cx="190500" cy="12700"/>
            </p14:xfrm>
          </p:contentPart>
        </mc:Choice>
        <mc:Fallback xmlns="">
          <p:pic>
            <p:nvPicPr>
              <p:cNvPr id="38" name="Ink 37"/>
            </p:nvPicPr>
            <p:blipFill>
              <a:blip r:embed="rId72"/>
            </p:blipFill>
            <p:spPr>
              <a:xfrm>
                <a:off x="4552950" y="946150"/>
                <a:ext cx="190500" cy="12700"/>
              </a:xfrm>
              <a:prstGeom prst="rect"/>
            </p:spPr>
          </p:pic>
        </mc:Fallback>
      </mc:AlternateContent>
      <mc:AlternateContent xmlns:mc="http://schemas.openxmlformats.org/markup-compatibility/2006" xmlns:p14="http://schemas.microsoft.com/office/powerpoint/2010/main">
        <mc:Choice Requires="p14">
          <p:contentPart r:id="rId73" p14:bwMode="auto">
            <p14:nvContentPartPr>
              <p14:cNvPr id="39" name="Ink 38"/>
              <p14:cNvContentPartPr/>
              <p14:nvPr/>
            </p14:nvContentPartPr>
            <p14:xfrm>
              <a:off x="4559300" y="1009650"/>
              <a:ext cx="190500" cy="12700"/>
            </p14:xfrm>
          </p:contentPart>
        </mc:Choice>
        <mc:Fallback xmlns="">
          <p:pic>
            <p:nvPicPr>
              <p:cNvPr id="39" name="Ink 38"/>
            </p:nvPicPr>
            <p:blipFill>
              <a:blip r:embed="rId74"/>
            </p:blipFill>
            <p:spPr>
              <a:xfrm>
                <a:off x="4559300" y="1009650"/>
                <a:ext cx="190500" cy="12700"/>
              </a:xfrm>
              <a:prstGeom prst="rect"/>
            </p:spPr>
          </p:pic>
        </mc:Fallback>
      </mc:AlternateContent>
      <mc:AlternateContent xmlns:mc="http://schemas.openxmlformats.org/markup-compatibility/2006" xmlns:p14="http://schemas.microsoft.com/office/powerpoint/2010/main">
        <mc:Choice Requires="p14">
          <p:contentPart r:id="rId75" p14:bwMode="auto">
            <p14:nvContentPartPr>
              <p14:cNvPr id="40" name="Ink 39"/>
              <p14:cNvContentPartPr/>
              <p14:nvPr/>
            </p14:nvContentPartPr>
            <p14:xfrm>
              <a:off x="4641850" y="889000"/>
              <a:ext cx="146050" cy="247650"/>
            </p14:xfrm>
          </p:contentPart>
        </mc:Choice>
        <mc:Fallback xmlns="">
          <p:pic>
            <p:nvPicPr>
              <p:cNvPr id="40" name="Ink 39"/>
            </p:nvPicPr>
            <p:blipFill>
              <a:blip r:embed="rId76"/>
            </p:blipFill>
            <p:spPr>
              <a:xfrm>
                <a:off x="4641850" y="889000"/>
                <a:ext cx="146050" cy="247650"/>
              </a:xfrm>
              <a:prstGeom prst="rect"/>
            </p:spPr>
          </p:pic>
        </mc:Fallback>
      </mc:AlternateContent>
      <mc:AlternateContent xmlns:mc="http://schemas.openxmlformats.org/markup-compatibility/2006" xmlns:p14="http://schemas.microsoft.com/office/powerpoint/2010/main">
        <mc:Choice Requires="p14">
          <p:contentPart r:id="rId77" p14:bwMode="auto">
            <p14:nvContentPartPr>
              <p14:cNvPr id="41" name="Ink 40"/>
              <p14:cNvContentPartPr/>
              <p14:nvPr/>
            </p14:nvContentPartPr>
            <p14:xfrm>
              <a:off x="5276850" y="781050"/>
              <a:ext cx="184150" cy="184150"/>
            </p14:xfrm>
          </p:contentPart>
        </mc:Choice>
        <mc:Fallback xmlns="">
          <p:pic>
            <p:nvPicPr>
              <p:cNvPr id="41" name="Ink 40"/>
            </p:nvPicPr>
            <p:blipFill>
              <a:blip r:embed="rId78"/>
            </p:blipFill>
            <p:spPr>
              <a:xfrm>
                <a:off x="5276850" y="781050"/>
                <a:ext cx="184150" cy="184150"/>
              </a:xfrm>
              <a:prstGeom prst="rect"/>
            </p:spPr>
          </p:pic>
        </mc:Fallback>
      </mc:AlternateContent>
      <mc:AlternateContent xmlns:mc="http://schemas.openxmlformats.org/markup-compatibility/2006" xmlns:p14="http://schemas.microsoft.com/office/powerpoint/2010/main">
        <mc:Choice Requires="p14">
          <p:contentPart r:id="rId79" p14:bwMode="auto">
            <p14:nvContentPartPr>
              <p14:cNvPr id="42" name="Ink 41"/>
              <p14:cNvContentPartPr/>
              <p14:nvPr/>
            </p14:nvContentPartPr>
            <p14:xfrm>
              <a:off x="5492750" y="933450"/>
              <a:ext cx="12700" cy="120650"/>
            </p14:xfrm>
          </p:contentPart>
        </mc:Choice>
        <mc:Fallback xmlns="">
          <p:pic>
            <p:nvPicPr>
              <p:cNvPr id="42" name="Ink 41"/>
            </p:nvPicPr>
            <p:blipFill>
              <a:blip r:embed="rId80"/>
            </p:blipFill>
            <p:spPr>
              <a:xfrm>
                <a:off x="5492750" y="933450"/>
                <a:ext cx="12700" cy="120650"/>
              </a:xfrm>
              <a:prstGeom prst="rect"/>
            </p:spPr>
          </p:pic>
        </mc:Fallback>
      </mc:AlternateContent>
      <mc:AlternateContent xmlns:mc="http://schemas.openxmlformats.org/markup-compatibility/2006" xmlns:p14="http://schemas.microsoft.com/office/powerpoint/2010/main">
        <mc:Choice Requires="p14">
          <p:contentPart r:id="rId81" p14:bwMode="auto">
            <p14:nvContentPartPr>
              <p14:cNvPr id="43" name="Ink 42"/>
              <p14:cNvContentPartPr/>
              <p14:nvPr/>
            </p14:nvContentPartPr>
            <p14:xfrm>
              <a:off x="5492750" y="952500"/>
              <a:ext cx="165100" cy="190500"/>
            </p14:xfrm>
          </p:contentPart>
        </mc:Choice>
        <mc:Fallback xmlns="">
          <p:pic>
            <p:nvPicPr>
              <p:cNvPr id="43" name="Ink 42"/>
            </p:nvPicPr>
            <p:blipFill>
              <a:blip r:embed="rId82"/>
            </p:blipFill>
            <p:spPr>
              <a:xfrm>
                <a:off x="5492750" y="952500"/>
                <a:ext cx="165100" cy="190500"/>
              </a:xfrm>
              <a:prstGeom prst="rect"/>
            </p:spPr>
          </p:pic>
        </mc:Fallback>
      </mc:AlternateContent>
      <mc:AlternateContent xmlns:mc="http://schemas.openxmlformats.org/markup-compatibility/2006" xmlns:p14="http://schemas.microsoft.com/office/powerpoint/2010/main">
        <mc:Choice Requires="p14">
          <p:contentPart r:id="rId83" p14:bwMode="auto">
            <p14:nvContentPartPr>
              <p14:cNvPr id="44" name="Ink 43"/>
              <p14:cNvContentPartPr/>
              <p14:nvPr/>
            </p14:nvContentPartPr>
            <p14:xfrm>
              <a:off x="5619750" y="876300"/>
              <a:ext cx="19050" cy="25400"/>
            </p14:xfrm>
          </p:contentPart>
        </mc:Choice>
        <mc:Fallback xmlns="">
          <p:pic>
            <p:nvPicPr>
              <p:cNvPr id="44" name="Ink 43"/>
            </p:nvPicPr>
            <p:blipFill>
              <a:blip r:embed="rId84"/>
            </p:blipFill>
            <p:spPr>
              <a:xfrm>
                <a:off x="5619750" y="876300"/>
                <a:ext cx="19050" cy="25400"/>
              </a:xfrm>
              <a:prstGeom prst="rect"/>
            </p:spPr>
          </p:pic>
        </mc:Fallback>
      </mc:AlternateContent>
      <mc:AlternateContent xmlns:mc="http://schemas.openxmlformats.org/markup-compatibility/2006" xmlns:p14="http://schemas.microsoft.com/office/powerpoint/2010/main">
        <mc:Choice Requires="p14">
          <p:contentPart r:id="rId85" p14:bwMode="auto">
            <p14:nvContentPartPr>
              <p14:cNvPr id="45" name="Ink 44"/>
              <p14:cNvContentPartPr/>
              <p14:nvPr/>
            </p14:nvContentPartPr>
            <p14:xfrm>
              <a:off x="5981700" y="781050"/>
              <a:ext cx="31750" cy="25400"/>
            </p14:xfrm>
          </p:contentPart>
        </mc:Choice>
        <mc:Fallback xmlns="">
          <p:pic>
            <p:nvPicPr>
              <p:cNvPr id="45" name="Ink 44"/>
            </p:nvPicPr>
            <p:blipFill>
              <a:blip r:embed="rId86"/>
            </p:blipFill>
            <p:spPr>
              <a:xfrm>
                <a:off x="5981700" y="781050"/>
                <a:ext cx="31750" cy="25400"/>
              </a:xfrm>
              <a:prstGeom prst="rect"/>
            </p:spPr>
          </p:pic>
        </mc:Fallback>
      </mc:AlternateContent>
      <mc:AlternateContent xmlns:mc="http://schemas.openxmlformats.org/markup-compatibility/2006" xmlns:p14="http://schemas.microsoft.com/office/powerpoint/2010/main">
        <mc:Choice Requires="p14">
          <p:contentPart r:id="rId87" p14:bwMode="auto">
            <p14:nvContentPartPr>
              <p14:cNvPr id="46" name="Ink 45"/>
              <p14:cNvContentPartPr/>
              <p14:nvPr/>
            </p14:nvContentPartPr>
            <p14:xfrm>
              <a:off x="6000750" y="857250"/>
              <a:ext cx="25400" cy="44450"/>
            </p14:xfrm>
          </p:contentPart>
        </mc:Choice>
        <mc:Fallback xmlns="">
          <p:pic>
            <p:nvPicPr>
              <p:cNvPr id="46" name="Ink 45"/>
            </p:nvPicPr>
            <p:blipFill>
              <a:blip r:embed="rId88"/>
            </p:blipFill>
            <p:spPr>
              <a:xfrm>
                <a:off x="6000750" y="857250"/>
                <a:ext cx="25400" cy="44450"/>
              </a:xfrm>
              <a:prstGeom prst="rect"/>
            </p:spPr>
          </p:pic>
        </mc:Fallback>
      </mc:AlternateContent>
      <mc:AlternateContent xmlns:mc="http://schemas.openxmlformats.org/markup-compatibility/2006" xmlns:p14="http://schemas.microsoft.com/office/powerpoint/2010/main">
        <mc:Choice Requires="p14">
          <p:contentPart r:id="rId89" p14:bwMode="auto">
            <p14:nvContentPartPr>
              <p14:cNvPr id="47" name="Ink 46"/>
              <p14:cNvContentPartPr/>
              <p14:nvPr/>
            </p14:nvContentPartPr>
            <p14:xfrm>
              <a:off x="6115050" y="793750"/>
              <a:ext cx="139700" cy="12700"/>
            </p14:xfrm>
          </p:contentPart>
        </mc:Choice>
        <mc:Fallback xmlns="">
          <p:pic>
            <p:nvPicPr>
              <p:cNvPr id="47" name="Ink 46"/>
            </p:nvPicPr>
            <p:blipFill>
              <a:blip r:embed="rId90"/>
            </p:blipFill>
            <p:spPr>
              <a:xfrm>
                <a:off x="6115050" y="793750"/>
                <a:ext cx="139700" cy="12700"/>
              </a:xfrm>
              <a:prstGeom prst="rect"/>
            </p:spPr>
          </p:pic>
        </mc:Fallback>
      </mc:AlternateContent>
      <mc:AlternateContent xmlns:mc="http://schemas.openxmlformats.org/markup-compatibility/2006" xmlns:p14="http://schemas.microsoft.com/office/powerpoint/2010/main">
        <mc:Choice Requires="p14">
          <p:contentPart r:id="rId91" p14:bwMode="auto">
            <p14:nvContentPartPr>
              <p14:cNvPr id="48" name="Ink 47"/>
              <p14:cNvContentPartPr/>
              <p14:nvPr/>
            </p14:nvContentPartPr>
            <p14:xfrm>
              <a:off x="6127750" y="844550"/>
              <a:ext cx="127000" cy="12700"/>
            </p14:xfrm>
          </p:contentPart>
        </mc:Choice>
        <mc:Fallback xmlns="">
          <p:pic>
            <p:nvPicPr>
              <p:cNvPr id="48" name="Ink 47"/>
            </p:nvPicPr>
            <p:blipFill>
              <a:blip r:embed="rId92"/>
            </p:blipFill>
            <p:spPr>
              <a:xfrm>
                <a:off x="6127750" y="844550"/>
                <a:ext cx="127000" cy="12700"/>
              </a:xfrm>
              <a:prstGeom prst="rect"/>
            </p:spPr>
          </p:pic>
        </mc:Fallback>
      </mc:AlternateContent>
      <mc:AlternateContent xmlns:mc="http://schemas.openxmlformats.org/markup-compatibility/2006" xmlns:p14="http://schemas.microsoft.com/office/powerpoint/2010/main">
        <mc:Choice Requires="p14">
          <p:contentPart r:id="rId93" p14:bwMode="auto">
            <p14:nvContentPartPr>
              <p14:cNvPr id="49" name="Ink 48"/>
              <p14:cNvContentPartPr/>
              <p14:nvPr/>
            </p14:nvContentPartPr>
            <p14:xfrm>
              <a:off x="6508750" y="685800"/>
              <a:ext cx="203200" cy="171450"/>
            </p14:xfrm>
          </p:contentPart>
        </mc:Choice>
        <mc:Fallback xmlns="">
          <p:pic>
            <p:nvPicPr>
              <p:cNvPr id="49" name="Ink 48"/>
            </p:nvPicPr>
            <p:blipFill>
              <a:blip r:embed="rId94"/>
            </p:blipFill>
            <p:spPr>
              <a:xfrm>
                <a:off x="6508750" y="685800"/>
                <a:ext cx="203200" cy="171450"/>
              </a:xfrm>
              <a:prstGeom prst="rect"/>
            </p:spPr>
          </p:pic>
        </mc:Fallback>
      </mc:AlternateContent>
      <mc:AlternateContent xmlns:mc="http://schemas.openxmlformats.org/markup-compatibility/2006" xmlns:p14="http://schemas.microsoft.com/office/powerpoint/2010/main">
        <mc:Choice Requires="p14">
          <p:contentPart r:id="rId95" p14:bwMode="auto">
            <p14:nvContentPartPr>
              <p14:cNvPr id="50" name="Ink 49"/>
              <p14:cNvContentPartPr/>
              <p14:nvPr/>
            </p14:nvContentPartPr>
            <p14:xfrm>
              <a:off x="6781800" y="831850"/>
              <a:ext cx="139700" cy="184150"/>
            </p14:xfrm>
          </p:contentPart>
        </mc:Choice>
        <mc:Fallback xmlns="">
          <p:pic>
            <p:nvPicPr>
              <p:cNvPr id="50" name="Ink 49"/>
            </p:nvPicPr>
            <p:blipFill>
              <a:blip r:embed="rId96"/>
            </p:blipFill>
            <p:spPr>
              <a:xfrm>
                <a:off x="6781800" y="831850"/>
                <a:ext cx="139700" cy="184150"/>
              </a:xfrm>
              <a:prstGeom prst="rect"/>
            </p:spPr>
          </p:pic>
        </mc:Fallback>
      </mc:AlternateContent>
      <mc:AlternateContent xmlns:mc="http://schemas.openxmlformats.org/markup-compatibility/2006" xmlns:p14="http://schemas.microsoft.com/office/powerpoint/2010/main">
        <mc:Choice Requires="p14">
          <p:contentPart r:id="rId97" p14:bwMode="auto">
            <p14:nvContentPartPr>
              <p14:cNvPr id="51" name="Ink 50"/>
              <p14:cNvContentPartPr/>
              <p14:nvPr/>
            </p14:nvContentPartPr>
            <p14:xfrm>
              <a:off x="6915150" y="755650"/>
              <a:ext cx="31750" cy="38100"/>
            </p14:xfrm>
          </p:contentPart>
        </mc:Choice>
        <mc:Fallback xmlns="">
          <p:pic>
            <p:nvPicPr>
              <p:cNvPr id="51" name="Ink 50"/>
            </p:nvPicPr>
            <p:blipFill>
              <a:blip r:embed="rId98"/>
            </p:blipFill>
            <p:spPr>
              <a:xfrm>
                <a:off x="6915150" y="755650"/>
                <a:ext cx="31750" cy="38100"/>
              </a:xfrm>
              <a:prstGeom prst="rect"/>
            </p:spPr>
          </p:pic>
        </mc:Fallback>
      </mc:AlternateContent>
      <mc:AlternateContent xmlns:mc="http://schemas.openxmlformats.org/markup-compatibility/2006" xmlns:p14="http://schemas.microsoft.com/office/powerpoint/2010/main">
        <mc:Choice Requires="p14">
          <p:contentPart r:id="rId99" p14:bwMode="auto">
            <p14:nvContentPartPr>
              <p14:cNvPr id="52" name="Ink 51"/>
              <p14:cNvContentPartPr/>
              <p14:nvPr/>
            </p14:nvContentPartPr>
            <p14:xfrm>
              <a:off x="7150100" y="755650"/>
              <a:ext cx="184150" cy="25400"/>
            </p14:xfrm>
          </p:contentPart>
        </mc:Choice>
        <mc:Fallback xmlns="">
          <p:pic>
            <p:nvPicPr>
              <p:cNvPr id="52" name="Ink 51"/>
            </p:nvPicPr>
            <p:blipFill>
              <a:blip r:embed="rId100"/>
            </p:blipFill>
            <p:spPr>
              <a:xfrm>
                <a:off x="7150100" y="755650"/>
                <a:ext cx="184150" cy="25400"/>
              </a:xfrm>
              <a:prstGeom prst="rect"/>
            </p:spPr>
          </p:pic>
        </mc:Fallback>
      </mc:AlternateContent>
      <mc:AlternateContent xmlns:mc="http://schemas.openxmlformats.org/markup-compatibility/2006" xmlns:p14="http://schemas.microsoft.com/office/powerpoint/2010/main">
        <mc:Choice Requires="p14">
          <p:contentPart r:id="rId101" p14:bwMode="auto">
            <p14:nvContentPartPr>
              <p14:cNvPr id="53" name="Ink 52"/>
              <p14:cNvContentPartPr/>
              <p14:nvPr/>
            </p14:nvContentPartPr>
            <p14:xfrm>
              <a:off x="7232650" y="717550"/>
              <a:ext cx="38100" cy="133350"/>
            </p14:xfrm>
          </p:contentPart>
        </mc:Choice>
        <mc:Fallback xmlns="">
          <p:pic>
            <p:nvPicPr>
              <p:cNvPr id="53" name="Ink 52"/>
            </p:nvPicPr>
            <p:blipFill>
              <a:blip r:embed="rId102"/>
            </p:blipFill>
            <p:spPr>
              <a:xfrm>
                <a:off x="7232650" y="717550"/>
                <a:ext cx="38100" cy="133350"/>
              </a:xfrm>
              <a:prstGeom prst="rect"/>
            </p:spPr>
          </p:pic>
        </mc:Fallback>
      </mc:AlternateContent>
      <mc:AlternateContent xmlns:mc="http://schemas.openxmlformats.org/markup-compatibility/2006" xmlns:p14="http://schemas.microsoft.com/office/powerpoint/2010/main">
        <mc:Choice Requires="p14">
          <p:contentPart r:id="rId103" p14:bwMode="auto">
            <p14:nvContentPartPr>
              <p14:cNvPr id="54" name="Ink 53"/>
              <p14:cNvContentPartPr/>
              <p14:nvPr/>
            </p14:nvContentPartPr>
            <p14:xfrm>
              <a:off x="7473950" y="685800"/>
              <a:ext cx="196850" cy="317500"/>
            </p14:xfrm>
          </p:contentPart>
        </mc:Choice>
        <mc:Fallback xmlns="">
          <p:pic>
            <p:nvPicPr>
              <p:cNvPr id="54" name="Ink 53"/>
            </p:nvPicPr>
            <p:blipFill>
              <a:blip r:embed="rId104"/>
            </p:blipFill>
            <p:spPr>
              <a:xfrm>
                <a:off x="7473950" y="685800"/>
                <a:ext cx="196850" cy="317500"/>
              </a:xfrm>
              <a:prstGeom prst="rect"/>
            </p:spPr>
          </p:pic>
        </mc:Fallback>
      </mc:AlternateContent>
      <mc:AlternateContent xmlns:mc="http://schemas.openxmlformats.org/markup-compatibility/2006" xmlns:p14="http://schemas.microsoft.com/office/powerpoint/2010/main">
        <mc:Choice Requires="p14">
          <p:contentPart r:id="rId105" p14:bwMode="auto">
            <p14:nvContentPartPr>
              <p14:cNvPr id="55" name="Ink 54"/>
              <p14:cNvContentPartPr/>
              <p14:nvPr/>
            </p14:nvContentPartPr>
            <p14:xfrm>
              <a:off x="7797800" y="539750"/>
              <a:ext cx="171450" cy="234950"/>
            </p14:xfrm>
          </p:contentPart>
        </mc:Choice>
        <mc:Fallback xmlns="">
          <p:pic>
            <p:nvPicPr>
              <p:cNvPr id="55" name="Ink 54"/>
            </p:nvPicPr>
            <p:blipFill>
              <a:blip r:embed="rId106"/>
            </p:blipFill>
            <p:spPr>
              <a:xfrm>
                <a:off x="7797800" y="539750"/>
                <a:ext cx="171450" cy="234950"/>
              </a:xfrm>
              <a:prstGeom prst="rect"/>
            </p:spPr>
          </p:pic>
        </mc:Fallback>
      </mc:AlternateContent>
      <mc:AlternateContent xmlns:mc="http://schemas.openxmlformats.org/markup-compatibility/2006" xmlns:p14="http://schemas.microsoft.com/office/powerpoint/2010/main">
        <mc:Choice Requires="p14">
          <p:contentPart r:id="rId107" p14:bwMode="auto">
            <p14:nvContentPartPr>
              <p14:cNvPr id="56" name="Ink 55"/>
              <p14:cNvContentPartPr/>
              <p14:nvPr/>
            </p14:nvContentPartPr>
            <p14:xfrm>
              <a:off x="8007350" y="723900"/>
              <a:ext cx="114300" cy="120650"/>
            </p14:xfrm>
          </p:contentPart>
        </mc:Choice>
        <mc:Fallback xmlns="">
          <p:pic>
            <p:nvPicPr>
              <p:cNvPr id="56" name="Ink 55"/>
            </p:nvPicPr>
            <p:blipFill>
              <a:blip r:embed="rId108"/>
            </p:blipFill>
            <p:spPr>
              <a:xfrm>
                <a:off x="8007350" y="723900"/>
                <a:ext cx="114300" cy="120650"/>
              </a:xfrm>
              <a:prstGeom prst="rect"/>
            </p:spPr>
          </p:pic>
        </mc:Fallback>
      </mc:AlternateContent>
      <mc:AlternateContent xmlns:mc="http://schemas.openxmlformats.org/markup-compatibility/2006" xmlns:p14="http://schemas.microsoft.com/office/powerpoint/2010/main">
        <mc:Choice Requires="p14">
          <p:contentPart r:id="rId109" p14:bwMode="auto">
            <p14:nvContentPartPr>
              <p14:cNvPr id="57" name="Ink 56"/>
              <p14:cNvContentPartPr/>
              <p14:nvPr/>
            </p14:nvContentPartPr>
            <p14:xfrm>
              <a:off x="8235950" y="628650"/>
              <a:ext cx="228600" cy="298450"/>
            </p14:xfrm>
          </p:contentPart>
        </mc:Choice>
        <mc:Fallback xmlns="">
          <p:pic>
            <p:nvPicPr>
              <p:cNvPr id="57" name="Ink 56"/>
            </p:nvPicPr>
            <p:blipFill>
              <a:blip r:embed="rId110"/>
            </p:blipFill>
            <p:spPr>
              <a:xfrm>
                <a:off x="8235950" y="628650"/>
                <a:ext cx="228600" cy="298450"/>
              </a:xfrm>
              <a:prstGeom prst="rect"/>
            </p:spPr>
          </p:pic>
        </mc:Fallback>
      </mc:AlternateContent>
      <mc:AlternateContent xmlns:mc="http://schemas.openxmlformats.org/markup-compatibility/2006" xmlns:p14="http://schemas.microsoft.com/office/powerpoint/2010/main">
        <mc:Choice Requires="p14">
          <p:contentPart r:id="rId111" p14:bwMode="auto">
            <p14:nvContentPartPr>
              <p14:cNvPr id="58" name="Ink 57"/>
              <p14:cNvContentPartPr/>
              <p14:nvPr/>
            </p14:nvContentPartPr>
            <p14:xfrm>
              <a:off x="8432800" y="584200"/>
              <a:ext cx="19050" cy="25400"/>
            </p14:xfrm>
          </p:contentPart>
        </mc:Choice>
        <mc:Fallback xmlns="">
          <p:pic>
            <p:nvPicPr>
              <p:cNvPr id="58" name="Ink 57"/>
            </p:nvPicPr>
            <p:blipFill>
              <a:blip r:embed="rId112"/>
            </p:blipFill>
            <p:spPr>
              <a:xfrm>
                <a:off x="8432800" y="584200"/>
                <a:ext cx="19050" cy="25400"/>
              </a:xfrm>
              <a:prstGeom prst="rect"/>
            </p:spPr>
          </p:pic>
        </mc:Fallback>
      </mc:AlternateContent>
      <mc:AlternateContent xmlns:mc="http://schemas.openxmlformats.org/markup-compatibility/2006" xmlns:p14="http://schemas.microsoft.com/office/powerpoint/2010/main">
        <mc:Choice Requires="p14">
          <p:contentPart r:id="rId113" p14:bwMode="auto">
            <p14:nvContentPartPr>
              <p14:cNvPr id="59" name="Ink 58"/>
              <p14:cNvContentPartPr/>
              <p14:nvPr/>
            </p14:nvContentPartPr>
            <p14:xfrm>
              <a:off x="8832850" y="635000"/>
              <a:ext cx="387350" cy="63500"/>
            </p14:xfrm>
          </p:contentPart>
        </mc:Choice>
        <mc:Fallback xmlns="">
          <p:pic>
            <p:nvPicPr>
              <p:cNvPr id="59" name="Ink 58"/>
            </p:nvPicPr>
            <p:blipFill>
              <a:blip r:embed="rId114"/>
            </p:blipFill>
            <p:spPr>
              <a:xfrm>
                <a:off x="8832850" y="635000"/>
                <a:ext cx="387350" cy="63500"/>
              </a:xfrm>
              <a:prstGeom prst="rect"/>
            </p:spPr>
          </p:pic>
        </mc:Fallback>
      </mc:AlternateContent>
      <mc:AlternateContent xmlns:mc="http://schemas.openxmlformats.org/markup-compatibility/2006" xmlns:p14="http://schemas.microsoft.com/office/powerpoint/2010/main">
        <mc:Choice Requires="p14">
          <p:contentPart r:id="rId115" p14:bwMode="auto">
            <p14:nvContentPartPr>
              <p14:cNvPr id="60" name="Ink 59"/>
              <p14:cNvContentPartPr/>
              <p14:nvPr/>
            </p14:nvContentPartPr>
            <p14:xfrm>
              <a:off x="8870950" y="622300"/>
              <a:ext cx="336550" cy="82550"/>
            </p14:xfrm>
          </p:contentPart>
        </mc:Choice>
        <mc:Fallback xmlns="">
          <p:pic>
            <p:nvPicPr>
              <p:cNvPr id="60" name="Ink 59"/>
            </p:nvPicPr>
            <p:blipFill>
              <a:blip r:embed="rId116"/>
            </p:blipFill>
            <p:spPr>
              <a:xfrm>
                <a:off x="8870950" y="622300"/>
                <a:ext cx="336550" cy="82550"/>
              </a:xfrm>
              <a:prstGeom prst="rect"/>
            </p:spPr>
          </p:pic>
        </mc:Fallback>
      </mc:AlternateContent>
      <mc:AlternateContent xmlns:mc="http://schemas.openxmlformats.org/markup-compatibility/2006" xmlns:p14="http://schemas.microsoft.com/office/powerpoint/2010/main">
        <mc:Choice Requires="p14">
          <p:contentPart r:id="rId117" p14:bwMode="auto">
            <p14:nvContentPartPr>
              <p14:cNvPr id="61" name="Ink 60"/>
              <p14:cNvContentPartPr/>
              <p14:nvPr/>
            </p14:nvContentPartPr>
            <p14:xfrm>
              <a:off x="5086350" y="679450"/>
              <a:ext cx="44450" cy="520700"/>
            </p14:xfrm>
          </p:contentPart>
        </mc:Choice>
        <mc:Fallback xmlns="">
          <p:pic>
            <p:nvPicPr>
              <p:cNvPr id="61" name="Ink 60"/>
            </p:nvPicPr>
            <p:blipFill>
              <a:blip r:embed="rId118"/>
            </p:blipFill>
            <p:spPr>
              <a:xfrm>
                <a:off x="5086350" y="679450"/>
                <a:ext cx="44450" cy="520700"/>
              </a:xfrm>
              <a:prstGeom prst="rect"/>
            </p:spPr>
          </p:pic>
        </mc:Fallback>
      </mc:AlternateContent>
      <mc:AlternateContent xmlns:mc="http://schemas.openxmlformats.org/markup-compatibility/2006" xmlns:p14="http://schemas.microsoft.com/office/powerpoint/2010/main">
        <mc:Choice Requires="p14">
          <p:contentPart r:id="rId119" p14:bwMode="auto">
            <p14:nvContentPartPr>
              <p14:cNvPr id="62" name="Ink 61"/>
              <p14:cNvContentPartPr/>
              <p14:nvPr/>
            </p14:nvContentPartPr>
            <p14:xfrm>
              <a:off x="5118100" y="469900"/>
              <a:ext cx="4038600" cy="476250"/>
            </p14:xfrm>
          </p:contentPart>
        </mc:Choice>
        <mc:Fallback xmlns="">
          <p:pic>
            <p:nvPicPr>
              <p:cNvPr id="62" name="Ink 61"/>
            </p:nvPicPr>
            <p:blipFill>
              <a:blip r:embed="rId120"/>
            </p:blipFill>
            <p:spPr>
              <a:xfrm>
                <a:off x="5118100" y="469900"/>
                <a:ext cx="4038600" cy="476250"/>
              </a:xfrm>
              <a:prstGeom prst="rect"/>
            </p:spPr>
          </p:pic>
        </mc:Fallback>
      </mc:AlternateContent>
      <mc:AlternateContent xmlns:mc="http://schemas.openxmlformats.org/markup-compatibility/2006" xmlns:p14="http://schemas.microsoft.com/office/powerpoint/2010/main">
        <mc:Choice Requires="p14">
          <p:contentPart r:id="rId121" p14:bwMode="auto">
            <p14:nvContentPartPr>
              <p14:cNvPr id="63" name="Ink 62"/>
              <p14:cNvContentPartPr/>
              <p14:nvPr/>
            </p14:nvContentPartPr>
            <p14:xfrm>
              <a:off x="5156200" y="1035050"/>
              <a:ext cx="3956050" cy="209550"/>
            </p14:xfrm>
          </p:contentPart>
        </mc:Choice>
        <mc:Fallback xmlns="">
          <p:pic>
            <p:nvPicPr>
              <p:cNvPr id="63" name="Ink 62"/>
            </p:nvPicPr>
            <p:blipFill>
              <a:blip r:embed="rId122"/>
            </p:blipFill>
            <p:spPr>
              <a:xfrm>
                <a:off x="5156200" y="1035050"/>
                <a:ext cx="3956050" cy="209550"/>
              </a:xfrm>
              <a:prstGeom prst="rect"/>
            </p:spPr>
          </p:pic>
        </mc:Fallback>
      </mc:AlternateContent>
      <mc:AlternateContent xmlns:mc="http://schemas.openxmlformats.org/markup-compatibility/2006" xmlns:p14="http://schemas.microsoft.com/office/powerpoint/2010/main">
        <mc:Choice Requires="p14">
          <p:contentPart r:id="rId123" p14:bwMode="auto">
            <p14:nvContentPartPr>
              <p14:cNvPr id="64" name="Ink 63"/>
              <p14:cNvContentPartPr/>
              <p14:nvPr/>
            </p14:nvContentPartPr>
            <p14:xfrm>
              <a:off x="9124950" y="958850"/>
              <a:ext cx="12700" cy="107950"/>
            </p14:xfrm>
          </p:contentPart>
        </mc:Choice>
        <mc:Fallback xmlns="">
          <p:pic>
            <p:nvPicPr>
              <p:cNvPr id="64" name="Ink 63"/>
            </p:nvPicPr>
            <p:blipFill>
              <a:blip r:embed="rId124"/>
            </p:blipFill>
            <p:spPr>
              <a:xfrm>
                <a:off x="9124950" y="958850"/>
                <a:ext cx="12700" cy="107950"/>
              </a:xfrm>
              <a:prstGeom prst="rect"/>
            </p:spPr>
          </p:pic>
        </mc:Fallback>
      </mc:AlternateContent>
      <mc:AlternateContent xmlns:mc="http://schemas.openxmlformats.org/markup-compatibility/2006" xmlns:p14="http://schemas.microsoft.com/office/powerpoint/2010/main">
        <mc:Choice Requires="p14">
          <p:contentPart r:id="rId125" p14:bwMode="auto">
            <p14:nvContentPartPr>
              <p14:cNvPr id="65" name="Ink 64"/>
              <p14:cNvContentPartPr/>
              <p14:nvPr/>
            </p14:nvContentPartPr>
            <p14:xfrm>
              <a:off x="1047750" y="781050"/>
              <a:ext cx="3365500" cy="895350"/>
            </p14:xfrm>
          </p:contentPart>
        </mc:Choice>
        <mc:Fallback xmlns="">
          <p:pic>
            <p:nvPicPr>
              <p:cNvPr id="65" name="Ink 64"/>
            </p:nvPicPr>
            <p:blipFill>
              <a:blip r:embed="rId126"/>
            </p:blipFill>
            <p:spPr>
              <a:xfrm>
                <a:off x="1047750" y="781050"/>
                <a:ext cx="3365500" cy="895350"/>
              </a:xfrm>
              <a:prstGeom prst="rect"/>
            </p:spPr>
          </p:pic>
        </mc:Fallback>
      </mc:AlternateContent>
      <mc:AlternateContent xmlns:mc="http://schemas.openxmlformats.org/markup-compatibility/2006" xmlns:p14="http://schemas.microsoft.com/office/powerpoint/2010/main">
        <mc:Choice Requires="p14">
          <p:contentPart r:id="rId127" p14:bwMode="auto">
            <p14:nvContentPartPr>
              <p14:cNvPr id="66" name="Ink 65"/>
              <p14:cNvContentPartPr/>
              <p14:nvPr/>
            </p14:nvContentPartPr>
            <p14:xfrm>
              <a:off x="6597650" y="1193800"/>
              <a:ext cx="266700" cy="184150"/>
            </p14:xfrm>
          </p:contentPart>
        </mc:Choice>
        <mc:Fallback xmlns="">
          <p:pic>
            <p:nvPicPr>
              <p:cNvPr id="66" name="Ink 65"/>
            </p:nvPicPr>
            <p:blipFill>
              <a:blip r:embed="rId128"/>
            </p:blipFill>
            <p:spPr>
              <a:xfrm>
                <a:off x="6597650" y="1193800"/>
                <a:ext cx="266700" cy="184150"/>
              </a:xfrm>
              <a:prstGeom prst="rect"/>
            </p:spPr>
          </p:pic>
        </mc:Fallback>
      </mc:AlternateContent>
      <mc:AlternateContent xmlns:mc="http://schemas.openxmlformats.org/markup-compatibility/2006" xmlns:p14="http://schemas.microsoft.com/office/powerpoint/2010/main">
        <mc:Choice Requires="p14">
          <p:contentPart r:id="rId129" p14:bwMode="auto">
            <p14:nvContentPartPr>
              <p14:cNvPr id="67" name="Ink 66"/>
              <p14:cNvContentPartPr/>
              <p14:nvPr/>
            </p14:nvContentPartPr>
            <p14:xfrm>
              <a:off x="5441950" y="1771650"/>
              <a:ext cx="165100" cy="152400"/>
            </p14:xfrm>
          </p:contentPart>
        </mc:Choice>
        <mc:Fallback xmlns="">
          <p:pic>
            <p:nvPicPr>
              <p:cNvPr id="67" name="Ink 66"/>
            </p:nvPicPr>
            <p:blipFill>
              <a:blip r:embed="rId130"/>
            </p:blipFill>
            <p:spPr>
              <a:xfrm>
                <a:off x="5441950" y="1771650"/>
                <a:ext cx="165100" cy="152400"/>
              </a:xfrm>
              <a:prstGeom prst="rect"/>
            </p:spPr>
          </p:pic>
        </mc:Fallback>
      </mc:AlternateContent>
      <mc:AlternateContent xmlns:mc="http://schemas.openxmlformats.org/markup-compatibility/2006" xmlns:p14="http://schemas.microsoft.com/office/powerpoint/2010/main">
        <mc:Choice Requires="p14">
          <p:contentPart r:id="rId131" p14:bwMode="auto">
            <p14:nvContentPartPr>
              <p14:cNvPr id="68" name="Ink 67"/>
              <p14:cNvContentPartPr/>
              <p14:nvPr/>
            </p14:nvContentPartPr>
            <p14:xfrm>
              <a:off x="5657850" y="1898650"/>
              <a:ext cx="152400" cy="209550"/>
            </p14:xfrm>
          </p:contentPart>
        </mc:Choice>
        <mc:Fallback xmlns="">
          <p:pic>
            <p:nvPicPr>
              <p:cNvPr id="68" name="Ink 67"/>
            </p:nvPicPr>
            <p:blipFill>
              <a:blip r:embed="rId132"/>
            </p:blipFill>
            <p:spPr>
              <a:xfrm>
                <a:off x="5657850" y="1898650"/>
                <a:ext cx="152400" cy="209550"/>
              </a:xfrm>
              <a:prstGeom prst="rect"/>
            </p:spPr>
          </p:pic>
        </mc:Fallback>
      </mc:AlternateContent>
      <mc:AlternateContent xmlns:mc="http://schemas.openxmlformats.org/markup-compatibility/2006" xmlns:p14="http://schemas.microsoft.com/office/powerpoint/2010/main">
        <mc:Choice Requires="p14">
          <p:contentPart r:id="rId133" p14:bwMode="auto">
            <p14:nvContentPartPr>
              <p14:cNvPr id="69" name="Ink 68"/>
              <p14:cNvContentPartPr/>
              <p14:nvPr/>
            </p14:nvContentPartPr>
            <p14:xfrm>
              <a:off x="5784850" y="1816100"/>
              <a:ext cx="44450" cy="6350"/>
            </p14:xfrm>
          </p:contentPart>
        </mc:Choice>
        <mc:Fallback xmlns="">
          <p:pic>
            <p:nvPicPr>
              <p:cNvPr id="69" name="Ink 68"/>
            </p:nvPicPr>
            <p:blipFill>
              <a:blip r:embed="rId134"/>
            </p:blipFill>
            <p:spPr>
              <a:xfrm>
                <a:off x="5784850" y="1816100"/>
                <a:ext cx="44450" cy="6350"/>
              </a:xfrm>
              <a:prstGeom prst="rect"/>
            </p:spPr>
          </p:pic>
        </mc:Fallback>
      </mc:AlternateContent>
      <mc:AlternateContent xmlns:mc="http://schemas.openxmlformats.org/markup-compatibility/2006" xmlns:p14="http://schemas.microsoft.com/office/powerpoint/2010/main">
        <mc:Choice Requires="p14">
          <p:contentPart r:id="rId135" p14:bwMode="auto">
            <p14:nvContentPartPr>
              <p14:cNvPr id="70" name="Ink 69"/>
              <p14:cNvContentPartPr/>
              <p14:nvPr/>
            </p14:nvContentPartPr>
            <p14:xfrm>
              <a:off x="6153150" y="1778000"/>
              <a:ext cx="463550" cy="63500"/>
            </p14:xfrm>
          </p:contentPart>
        </mc:Choice>
        <mc:Fallback xmlns="">
          <p:pic>
            <p:nvPicPr>
              <p:cNvPr id="70" name="Ink 69"/>
            </p:nvPicPr>
            <p:blipFill>
              <a:blip r:embed="rId136"/>
            </p:blipFill>
            <p:spPr>
              <a:xfrm>
                <a:off x="6153150" y="1778000"/>
                <a:ext cx="463550" cy="63500"/>
              </a:xfrm>
              <a:prstGeom prst="rect"/>
            </p:spPr>
          </p:pic>
        </mc:Fallback>
      </mc:AlternateContent>
      <mc:AlternateContent xmlns:mc="http://schemas.openxmlformats.org/markup-compatibility/2006" xmlns:p14="http://schemas.microsoft.com/office/powerpoint/2010/main">
        <mc:Choice Requires="p14">
          <p:contentPart r:id="rId137" p14:bwMode="auto">
            <p14:nvContentPartPr>
              <p14:cNvPr id="71" name="Ink 70"/>
              <p14:cNvContentPartPr/>
              <p14:nvPr/>
            </p14:nvContentPartPr>
            <p14:xfrm>
              <a:off x="6140450" y="1752600"/>
              <a:ext cx="203200" cy="177800"/>
            </p14:xfrm>
          </p:contentPart>
        </mc:Choice>
        <mc:Fallback xmlns="">
          <p:pic>
            <p:nvPicPr>
              <p:cNvPr id="71" name="Ink 70"/>
            </p:nvPicPr>
            <p:blipFill>
              <a:blip r:embed="rId138"/>
            </p:blipFill>
            <p:spPr>
              <a:xfrm>
                <a:off x="6140450" y="1752600"/>
                <a:ext cx="203200" cy="177800"/>
              </a:xfrm>
              <a:prstGeom prst="rect"/>
            </p:spPr>
          </p:pic>
        </mc:Fallback>
      </mc:AlternateContent>
      <mc:AlternateContent xmlns:mc="http://schemas.openxmlformats.org/markup-compatibility/2006" xmlns:p14="http://schemas.microsoft.com/office/powerpoint/2010/main">
        <mc:Choice Requires="p14">
          <p:contentPart r:id="rId139" p14:bwMode="auto">
            <p14:nvContentPartPr>
              <p14:cNvPr id="72" name="Ink 71"/>
              <p14:cNvContentPartPr/>
              <p14:nvPr/>
            </p14:nvContentPartPr>
            <p14:xfrm>
              <a:off x="6959600" y="1695450"/>
              <a:ext cx="196850" cy="158750"/>
            </p14:xfrm>
          </p:contentPart>
        </mc:Choice>
        <mc:Fallback xmlns="">
          <p:pic>
            <p:nvPicPr>
              <p:cNvPr id="72" name="Ink 71"/>
            </p:nvPicPr>
            <p:blipFill>
              <a:blip r:embed="rId140"/>
            </p:blipFill>
            <p:spPr>
              <a:xfrm>
                <a:off x="6959600" y="1695450"/>
                <a:ext cx="196850" cy="158750"/>
              </a:xfrm>
              <a:prstGeom prst="rect"/>
            </p:spPr>
          </p:pic>
        </mc:Fallback>
      </mc:AlternateContent>
      <mc:AlternateContent xmlns:mc="http://schemas.openxmlformats.org/markup-compatibility/2006" xmlns:p14="http://schemas.microsoft.com/office/powerpoint/2010/main">
        <mc:Choice Requires="p14">
          <p:contentPart r:id="rId141" p14:bwMode="auto">
            <p14:nvContentPartPr>
              <p14:cNvPr id="73" name="Ink 72"/>
              <p14:cNvContentPartPr/>
              <p14:nvPr/>
            </p14:nvContentPartPr>
            <p14:xfrm>
              <a:off x="7219950" y="1809750"/>
              <a:ext cx="165100" cy="209550"/>
            </p14:xfrm>
          </p:contentPart>
        </mc:Choice>
        <mc:Fallback xmlns="">
          <p:pic>
            <p:nvPicPr>
              <p:cNvPr id="73" name="Ink 72"/>
            </p:nvPicPr>
            <p:blipFill>
              <a:blip r:embed="rId142"/>
            </p:blipFill>
            <p:spPr>
              <a:xfrm>
                <a:off x="7219950" y="1809750"/>
                <a:ext cx="165100" cy="209550"/>
              </a:xfrm>
              <a:prstGeom prst="rect"/>
            </p:spPr>
          </p:pic>
        </mc:Fallback>
      </mc:AlternateContent>
      <mc:AlternateContent xmlns:mc="http://schemas.openxmlformats.org/markup-compatibility/2006" xmlns:p14="http://schemas.microsoft.com/office/powerpoint/2010/main">
        <mc:Choice Requires="p14">
          <p:contentPart r:id="rId143" p14:bwMode="auto">
            <p14:nvContentPartPr>
              <p14:cNvPr id="74" name="Ink 73"/>
              <p14:cNvContentPartPr/>
              <p14:nvPr/>
            </p14:nvContentPartPr>
            <p14:xfrm>
              <a:off x="7359650" y="1746250"/>
              <a:ext cx="19050" cy="19050"/>
            </p14:xfrm>
          </p:contentPart>
        </mc:Choice>
        <mc:Fallback xmlns="">
          <p:pic>
            <p:nvPicPr>
              <p:cNvPr id="74" name="Ink 73"/>
            </p:nvPicPr>
            <p:blipFill>
              <a:blip r:embed="rId144"/>
            </p:blipFill>
            <p:spPr>
              <a:xfrm>
                <a:off x="7359650" y="1746250"/>
                <a:ext cx="19050" cy="19050"/>
              </a:xfrm>
              <a:prstGeom prst="rect"/>
            </p:spPr>
          </p:pic>
        </mc:Fallback>
      </mc:AlternateContent>
      <mc:AlternateContent xmlns:mc="http://schemas.openxmlformats.org/markup-compatibility/2006" xmlns:p14="http://schemas.microsoft.com/office/powerpoint/2010/main">
        <mc:Choice Requires="p14">
          <p:contentPart r:id="rId145" p14:bwMode="auto">
            <p14:nvContentPartPr>
              <p14:cNvPr id="75" name="Ink 74"/>
              <p14:cNvContentPartPr/>
              <p14:nvPr/>
            </p14:nvContentPartPr>
            <p14:xfrm>
              <a:off x="7550150" y="1714500"/>
              <a:ext cx="171450" cy="19050"/>
            </p14:xfrm>
          </p:contentPart>
        </mc:Choice>
        <mc:Fallback xmlns="">
          <p:pic>
            <p:nvPicPr>
              <p:cNvPr id="75" name="Ink 74"/>
            </p:nvPicPr>
            <p:blipFill>
              <a:blip r:embed="rId146"/>
            </p:blipFill>
            <p:spPr>
              <a:xfrm>
                <a:off x="7550150" y="1714500"/>
                <a:ext cx="171450" cy="19050"/>
              </a:xfrm>
              <a:prstGeom prst="rect"/>
            </p:spPr>
          </p:pic>
        </mc:Fallback>
      </mc:AlternateContent>
      <mc:AlternateContent xmlns:mc="http://schemas.openxmlformats.org/markup-compatibility/2006" xmlns:p14="http://schemas.microsoft.com/office/powerpoint/2010/main">
        <mc:Choice Requires="p14">
          <p:contentPart r:id="rId147" p14:bwMode="auto">
            <p14:nvContentPartPr>
              <p14:cNvPr id="76" name="Ink 75"/>
              <p14:cNvContentPartPr/>
              <p14:nvPr/>
            </p14:nvContentPartPr>
            <p14:xfrm>
              <a:off x="7632700" y="1670050"/>
              <a:ext cx="31750" cy="165100"/>
            </p14:xfrm>
          </p:contentPart>
        </mc:Choice>
        <mc:Fallback xmlns="">
          <p:pic>
            <p:nvPicPr>
              <p:cNvPr id="76" name="Ink 75"/>
            </p:nvPicPr>
            <p:blipFill>
              <a:blip r:embed="rId148"/>
            </p:blipFill>
            <p:spPr>
              <a:xfrm>
                <a:off x="7632700" y="1670050"/>
                <a:ext cx="31750" cy="165100"/>
              </a:xfrm>
              <a:prstGeom prst="rect"/>
            </p:spPr>
          </p:pic>
        </mc:Fallback>
      </mc:AlternateContent>
      <mc:AlternateContent xmlns:mc="http://schemas.openxmlformats.org/markup-compatibility/2006" xmlns:p14="http://schemas.microsoft.com/office/powerpoint/2010/main">
        <mc:Choice Requires="p14">
          <p:contentPart r:id="rId149" p14:bwMode="auto">
            <p14:nvContentPartPr>
              <p14:cNvPr id="77" name="Ink 76"/>
              <p14:cNvContentPartPr/>
              <p14:nvPr/>
            </p14:nvContentPartPr>
            <p14:xfrm>
              <a:off x="7842250" y="1663700"/>
              <a:ext cx="215900" cy="387350"/>
            </p14:xfrm>
          </p:contentPart>
        </mc:Choice>
        <mc:Fallback xmlns="">
          <p:pic>
            <p:nvPicPr>
              <p:cNvPr id="77" name="Ink 76"/>
            </p:nvPicPr>
            <p:blipFill>
              <a:blip r:embed="rId150"/>
            </p:blipFill>
            <p:spPr>
              <a:xfrm>
                <a:off x="7842250" y="1663700"/>
                <a:ext cx="215900" cy="387350"/>
              </a:xfrm>
              <a:prstGeom prst="rect"/>
            </p:spPr>
          </p:pic>
        </mc:Fallback>
      </mc:AlternateContent>
      <mc:AlternateContent xmlns:mc="http://schemas.openxmlformats.org/markup-compatibility/2006" xmlns:p14="http://schemas.microsoft.com/office/powerpoint/2010/main">
        <mc:Choice Requires="p14">
          <p:contentPart r:id="rId151" p14:bwMode="auto">
            <p14:nvContentPartPr>
              <p14:cNvPr id="78" name="Ink 77"/>
              <p14:cNvContentPartPr/>
              <p14:nvPr/>
            </p14:nvContentPartPr>
            <p14:xfrm>
              <a:off x="8210550" y="1549400"/>
              <a:ext cx="184150" cy="215900"/>
            </p14:xfrm>
          </p:contentPart>
        </mc:Choice>
        <mc:Fallback xmlns="">
          <p:pic>
            <p:nvPicPr>
              <p:cNvPr id="78" name="Ink 77"/>
            </p:nvPicPr>
            <p:blipFill>
              <a:blip r:embed="rId152"/>
            </p:blipFill>
            <p:spPr>
              <a:xfrm>
                <a:off x="8210550" y="1549400"/>
                <a:ext cx="184150" cy="215900"/>
              </a:xfrm>
              <a:prstGeom prst="rect"/>
            </p:spPr>
          </p:pic>
        </mc:Fallback>
      </mc:AlternateContent>
      <mc:AlternateContent xmlns:mc="http://schemas.openxmlformats.org/markup-compatibility/2006" xmlns:p14="http://schemas.microsoft.com/office/powerpoint/2010/main">
        <mc:Choice Requires="p14">
          <p:contentPart r:id="rId153" p14:bwMode="auto">
            <p14:nvContentPartPr>
              <p14:cNvPr id="79" name="Ink 78"/>
              <p14:cNvContentPartPr/>
              <p14:nvPr/>
            </p14:nvContentPartPr>
            <p14:xfrm>
              <a:off x="8464550" y="1708150"/>
              <a:ext cx="133350" cy="152400"/>
            </p14:xfrm>
          </p:contentPart>
        </mc:Choice>
        <mc:Fallback xmlns="">
          <p:pic>
            <p:nvPicPr>
              <p:cNvPr id="79" name="Ink 78"/>
            </p:nvPicPr>
            <p:blipFill>
              <a:blip r:embed="rId154"/>
            </p:blipFill>
            <p:spPr>
              <a:xfrm>
                <a:off x="8464550" y="1708150"/>
                <a:ext cx="133350" cy="152400"/>
              </a:xfrm>
              <a:prstGeom prst="rect"/>
            </p:spPr>
          </p:pic>
        </mc:Fallback>
      </mc:AlternateContent>
      <mc:AlternateContent xmlns:mc="http://schemas.openxmlformats.org/markup-compatibility/2006" xmlns:p14="http://schemas.microsoft.com/office/powerpoint/2010/main">
        <mc:Choice Requires="p14">
          <p:contentPart r:id="rId155" p14:bwMode="auto">
            <p14:nvContentPartPr>
              <p14:cNvPr id="80" name="Ink 79"/>
              <p14:cNvContentPartPr/>
              <p14:nvPr/>
            </p14:nvContentPartPr>
            <p14:xfrm>
              <a:off x="8667750" y="1612900"/>
              <a:ext cx="254000" cy="349250"/>
            </p14:xfrm>
          </p:contentPart>
        </mc:Choice>
        <mc:Fallback xmlns="">
          <p:pic>
            <p:nvPicPr>
              <p:cNvPr id="80" name="Ink 79"/>
            </p:nvPicPr>
            <p:blipFill>
              <a:blip r:embed="rId156"/>
            </p:blipFill>
            <p:spPr>
              <a:xfrm>
                <a:off x="8667750" y="1612900"/>
                <a:ext cx="254000" cy="349250"/>
              </a:xfrm>
              <a:prstGeom prst="rect"/>
            </p:spPr>
          </p:pic>
        </mc:Fallback>
      </mc:AlternateContent>
      <mc:AlternateContent xmlns:mc="http://schemas.openxmlformats.org/markup-compatibility/2006" xmlns:p14="http://schemas.microsoft.com/office/powerpoint/2010/main">
        <mc:Choice Requires="p14">
          <p:contentPart r:id="rId157" p14:bwMode="auto">
            <p14:nvContentPartPr>
              <p14:cNvPr id="81" name="Ink 80"/>
              <p14:cNvContentPartPr/>
              <p14:nvPr/>
            </p14:nvContentPartPr>
            <p14:xfrm>
              <a:off x="8909050" y="1587500"/>
              <a:ext cx="38100" cy="19050"/>
            </p14:xfrm>
          </p:contentPart>
        </mc:Choice>
        <mc:Fallback xmlns="">
          <p:pic>
            <p:nvPicPr>
              <p:cNvPr id="81" name="Ink 80"/>
            </p:nvPicPr>
            <p:blipFill>
              <a:blip r:embed="rId158"/>
            </p:blipFill>
            <p:spPr>
              <a:xfrm>
                <a:off x="8909050" y="1587500"/>
                <a:ext cx="38100" cy="19050"/>
              </a:xfrm>
              <a:prstGeom prst="rect"/>
            </p:spPr>
          </p:pic>
        </mc:Fallback>
      </mc:AlternateContent>
      <mc:AlternateContent xmlns:mc="http://schemas.openxmlformats.org/markup-compatibility/2006" xmlns:p14="http://schemas.microsoft.com/office/powerpoint/2010/main">
        <mc:Choice Requires="p14">
          <p:contentPart r:id="rId159" p14:bwMode="auto">
            <p14:nvContentPartPr>
              <p14:cNvPr id="82" name="Ink 81"/>
              <p14:cNvContentPartPr/>
              <p14:nvPr/>
            </p14:nvContentPartPr>
            <p14:xfrm>
              <a:off x="5111750" y="1657350"/>
              <a:ext cx="114300" cy="533400"/>
            </p14:xfrm>
          </p:contentPart>
        </mc:Choice>
        <mc:Fallback xmlns="">
          <p:pic>
            <p:nvPicPr>
              <p:cNvPr id="82" name="Ink 81"/>
            </p:nvPicPr>
            <p:blipFill>
              <a:blip r:embed="rId160"/>
            </p:blipFill>
            <p:spPr>
              <a:xfrm>
                <a:off x="5111750" y="1657350"/>
                <a:ext cx="114300" cy="533400"/>
              </a:xfrm>
              <a:prstGeom prst="rect"/>
            </p:spPr>
          </p:pic>
        </mc:Fallback>
      </mc:AlternateContent>
      <mc:AlternateContent xmlns:mc="http://schemas.openxmlformats.org/markup-compatibility/2006" xmlns:p14="http://schemas.microsoft.com/office/powerpoint/2010/main">
        <mc:Choice Requires="p14">
          <p:contentPart r:id="rId161" p14:bwMode="auto">
            <p14:nvContentPartPr>
              <p14:cNvPr id="83" name="Ink 82"/>
              <p14:cNvContentPartPr/>
              <p14:nvPr/>
            </p14:nvContentPartPr>
            <p14:xfrm>
              <a:off x="5168900" y="1358900"/>
              <a:ext cx="4508500" cy="1066800"/>
            </p14:xfrm>
          </p:contentPart>
        </mc:Choice>
        <mc:Fallback xmlns="">
          <p:pic>
            <p:nvPicPr>
              <p:cNvPr id="83" name="Ink 82"/>
            </p:nvPicPr>
            <p:blipFill>
              <a:blip r:embed="rId162"/>
            </p:blipFill>
            <p:spPr>
              <a:xfrm>
                <a:off x="5168900" y="1358900"/>
                <a:ext cx="4508500" cy="1066800"/>
              </a:xfrm>
              <a:prstGeom prst="rect"/>
            </p:spPr>
          </p:pic>
        </mc:Fallback>
      </mc:AlternateContent>
      <mc:AlternateContent xmlns:mc="http://schemas.openxmlformats.org/markup-compatibility/2006" xmlns:p14="http://schemas.microsoft.com/office/powerpoint/2010/main">
        <mc:Choice Requires="p14">
          <p:contentPart r:id="rId163" p14:bwMode="auto">
            <p14:nvContentPartPr>
              <p14:cNvPr id="84" name="Ink 83"/>
              <p14:cNvContentPartPr/>
              <p14:nvPr/>
            </p14:nvContentPartPr>
            <p14:xfrm>
              <a:off x="7010400" y="2368550"/>
              <a:ext cx="247650" cy="196850"/>
            </p14:xfrm>
          </p:contentPart>
        </mc:Choice>
        <mc:Fallback xmlns="">
          <p:pic>
            <p:nvPicPr>
              <p:cNvPr id="84" name="Ink 83"/>
            </p:nvPicPr>
            <p:blipFill>
              <a:blip r:embed="rId164"/>
            </p:blipFill>
            <p:spPr>
              <a:xfrm>
                <a:off x="7010400" y="2368550"/>
                <a:ext cx="247650" cy="196850"/>
              </a:xfrm>
              <a:prstGeom prst="rect"/>
            </p:spPr>
          </p:pic>
        </mc:Fallback>
      </mc:AlternateContent>
      <mc:AlternateContent xmlns:mc="http://schemas.openxmlformats.org/markup-compatibility/2006" xmlns:p14="http://schemas.microsoft.com/office/powerpoint/2010/main">
        <mc:Choice Requires="p14">
          <p:contentPart r:id="rId165" p14:bwMode="auto">
            <p14:nvContentPartPr>
              <p14:cNvPr id="85" name="Ink 84"/>
              <p14:cNvContentPartPr/>
              <p14:nvPr/>
            </p14:nvContentPartPr>
            <p14:xfrm>
              <a:off x="5467350" y="3028950"/>
              <a:ext cx="171450" cy="139700"/>
            </p14:xfrm>
          </p:contentPart>
        </mc:Choice>
        <mc:Fallback xmlns="">
          <p:pic>
            <p:nvPicPr>
              <p:cNvPr id="85" name="Ink 84"/>
            </p:nvPicPr>
            <p:blipFill>
              <a:blip r:embed="rId166"/>
            </p:blipFill>
            <p:spPr>
              <a:xfrm>
                <a:off x="5467350" y="3028950"/>
                <a:ext cx="171450" cy="139700"/>
              </a:xfrm>
              <a:prstGeom prst="rect"/>
            </p:spPr>
          </p:pic>
        </mc:Fallback>
      </mc:AlternateContent>
      <mc:AlternateContent xmlns:mc="http://schemas.openxmlformats.org/markup-compatibility/2006" xmlns:p14="http://schemas.microsoft.com/office/powerpoint/2010/main">
        <mc:Choice Requires="p14">
          <p:contentPart r:id="rId167" p14:bwMode="auto">
            <p14:nvContentPartPr>
              <p14:cNvPr id="86" name="Ink 85"/>
              <p14:cNvContentPartPr/>
              <p14:nvPr/>
            </p14:nvContentPartPr>
            <p14:xfrm>
              <a:off x="5676900" y="3149600"/>
              <a:ext cx="76200" cy="76200"/>
            </p14:xfrm>
          </p:contentPart>
        </mc:Choice>
        <mc:Fallback xmlns="">
          <p:pic>
            <p:nvPicPr>
              <p:cNvPr id="86" name="Ink 85"/>
            </p:nvPicPr>
            <p:blipFill>
              <a:blip r:embed="rId168"/>
            </p:blipFill>
            <p:spPr>
              <a:xfrm>
                <a:off x="5676900" y="3149600"/>
                <a:ext cx="76200" cy="76200"/>
              </a:xfrm>
              <a:prstGeom prst="rect"/>
            </p:spPr>
          </p:pic>
        </mc:Fallback>
      </mc:AlternateContent>
      <mc:AlternateContent xmlns:mc="http://schemas.openxmlformats.org/markup-compatibility/2006" xmlns:p14="http://schemas.microsoft.com/office/powerpoint/2010/main">
        <mc:Choice Requires="p14">
          <p:contentPart r:id="rId169" p14:bwMode="auto">
            <p14:nvContentPartPr>
              <p14:cNvPr id="87" name="Ink 86"/>
              <p14:cNvContentPartPr/>
              <p14:nvPr/>
            </p14:nvContentPartPr>
            <p14:xfrm>
              <a:off x="5759450" y="3162300"/>
              <a:ext cx="57150" cy="120650"/>
            </p14:xfrm>
          </p:contentPart>
        </mc:Choice>
        <mc:Fallback xmlns="">
          <p:pic>
            <p:nvPicPr>
              <p:cNvPr id="87" name="Ink 86"/>
            </p:nvPicPr>
            <p:blipFill>
              <a:blip r:embed="rId170"/>
            </p:blipFill>
            <p:spPr>
              <a:xfrm>
                <a:off x="5759450" y="3162300"/>
                <a:ext cx="57150" cy="120650"/>
              </a:xfrm>
              <a:prstGeom prst="rect"/>
            </p:spPr>
          </p:pic>
        </mc:Fallback>
      </mc:AlternateContent>
      <mc:AlternateContent xmlns:mc="http://schemas.openxmlformats.org/markup-compatibility/2006" xmlns:p14="http://schemas.microsoft.com/office/powerpoint/2010/main">
        <mc:Choice Requires="p14">
          <p:contentPart r:id="rId171" p14:bwMode="auto">
            <p14:nvContentPartPr>
              <p14:cNvPr id="88" name="Ink 87"/>
              <p14:cNvContentPartPr/>
              <p14:nvPr/>
            </p14:nvContentPartPr>
            <p14:xfrm>
              <a:off x="5791200" y="3086100"/>
              <a:ext cx="12700" cy="12700"/>
            </p14:xfrm>
          </p:contentPart>
        </mc:Choice>
        <mc:Fallback xmlns="">
          <p:pic>
            <p:nvPicPr>
              <p:cNvPr id="88" name="Ink 87"/>
            </p:nvPicPr>
            <p:blipFill>
              <a:blip r:embed="rId172"/>
            </p:blipFill>
            <p:spPr>
              <a:xfrm>
                <a:off x="5791200" y="3086100"/>
                <a:ext cx="12700" cy="12700"/>
              </a:xfrm>
              <a:prstGeom prst="rect"/>
            </p:spPr>
          </p:pic>
        </mc:Fallback>
      </mc:AlternateContent>
      <mc:AlternateContent xmlns:mc="http://schemas.openxmlformats.org/markup-compatibility/2006" xmlns:p14="http://schemas.microsoft.com/office/powerpoint/2010/main">
        <mc:Choice Requires="p14">
          <p:contentPart r:id="rId173" p14:bwMode="auto">
            <p14:nvContentPartPr>
              <p14:cNvPr id="89" name="Ink 88"/>
              <p14:cNvContentPartPr/>
              <p14:nvPr/>
            </p14:nvContentPartPr>
            <p14:xfrm>
              <a:off x="5911850" y="2946400"/>
              <a:ext cx="133350" cy="292100"/>
            </p14:xfrm>
          </p:contentPart>
        </mc:Choice>
        <mc:Fallback xmlns="">
          <p:pic>
            <p:nvPicPr>
              <p:cNvPr id="89" name="Ink 88"/>
            </p:nvPicPr>
            <p:blipFill>
              <a:blip r:embed="rId174"/>
            </p:blipFill>
            <p:spPr>
              <a:xfrm>
                <a:off x="5911850" y="2946400"/>
                <a:ext cx="133350" cy="292100"/>
              </a:xfrm>
              <a:prstGeom prst="rect"/>
            </p:spPr>
          </p:pic>
        </mc:Fallback>
      </mc:AlternateContent>
      <mc:AlternateContent xmlns:mc="http://schemas.openxmlformats.org/markup-compatibility/2006" xmlns:p14="http://schemas.microsoft.com/office/powerpoint/2010/main">
        <mc:Choice Requires="p14">
          <p:contentPart r:id="rId175" p14:bwMode="auto">
            <p14:nvContentPartPr>
              <p14:cNvPr id="90" name="Ink 89"/>
              <p14:cNvContentPartPr/>
              <p14:nvPr/>
            </p14:nvContentPartPr>
            <p14:xfrm>
              <a:off x="6032500" y="3048000"/>
              <a:ext cx="101600" cy="95250"/>
            </p14:xfrm>
          </p:contentPart>
        </mc:Choice>
        <mc:Fallback xmlns="">
          <p:pic>
            <p:nvPicPr>
              <p:cNvPr id="90" name="Ink 89"/>
            </p:nvPicPr>
            <p:blipFill>
              <a:blip r:embed="rId176"/>
            </p:blipFill>
            <p:spPr>
              <a:xfrm>
                <a:off x="6032500" y="3048000"/>
                <a:ext cx="101600" cy="95250"/>
              </a:xfrm>
              <a:prstGeom prst="rect"/>
            </p:spPr>
          </p:pic>
        </mc:Fallback>
      </mc:AlternateContent>
      <mc:AlternateContent xmlns:mc="http://schemas.openxmlformats.org/markup-compatibility/2006" xmlns:p14="http://schemas.microsoft.com/office/powerpoint/2010/main">
        <mc:Choice Requires="p14">
          <p:contentPart r:id="rId177" p14:bwMode="auto">
            <p14:nvContentPartPr>
              <p14:cNvPr id="91" name="Ink 90"/>
              <p14:cNvContentPartPr/>
              <p14:nvPr/>
            </p14:nvContentPartPr>
            <p14:xfrm>
              <a:off x="6184900" y="3067050"/>
              <a:ext cx="114300" cy="19050"/>
            </p14:xfrm>
          </p:contentPart>
        </mc:Choice>
        <mc:Fallback xmlns="">
          <p:pic>
            <p:nvPicPr>
              <p:cNvPr id="91" name="Ink 90"/>
            </p:nvPicPr>
            <p:blipFill>
              <a:blip r:embed="rId178"/>
            </p:blipFill>
            <p:spPr>
              <a:xfrm>
                <a:off x="6184900" y="3067050"/>
                <a:ext cx="114300" cy="19050"/>
              </a:xfrm>
              <a:prstGeom prst="rect"/>
            </p:spPr>
          </p:pic>
        </mc:Fallback>
      </mc:AlternateContent>
      <mc:AlternateContent xmlns:mc="http://schemas.openxmlformats.org/markup-compatibility/2006" xmlns:p14="http://schemas.microsoft.com/office/powerpoint/2010/main">
        <mc:Choice Requires="p14">
          <p:contentPart r:id="rId179" p14:bwMode="auto">
            <p14:nvContentPartPr>
              <p14:cNvPr id="92" name="Ink 91"/>
              <p14:cNvContentPartPr/>
              <p14:nvPr/>
            </p14:nvContentPartPr>
            <p14:xfrm>
              <a:off x="6248400" y="3022600"/>
              <a:ext cx="31750" cy="120650"/>
            </p14:xfrm>
          </p:contentPart>
        </mc:Choice>
        <mc:Fallback xmlns="">
          <p:pic>
            <p:nvPicPr>
              <p:cNvPr id="92" name="Ink 91"/>
            </p:nvPicPr>
            <p:blipFill>
              <a:blip r:embed="rId180"/>
            </p:blipFill>
            <p:spPr>
              <a:xfrm>
                <a:off x="6248400" y="3022600"/>
                <a:ext cx="31750" cy="120650"/>
              </a:xfrm>
              <a:prstGeom prst="rect"/>
            </p:spPr>
          </p:pic>
        </mc:Fallback>
      </mc:AlternateContent>
      <mc:AlternateContent xmlns:mc="http://schemas.openxmlformats.org/markup-compatibility/2006" xmlns:p14="http://schemas.microsoft.com/office/powerpoint/2010/main">
        <mc:Choice Requires="p14">
          <p:contentPart r:id="rId181" p14:bwMode="auto">
            <p14:nvContentPartPr>
              <p14:cNvPr id="93" name="Ink 92"/>
              <p14:cNvContentPartPr/>
              <p14:nvPr/>
            </p14:nvContentPartPr>
            <p14:xfrm>
              <a:off x="6337300" y="3035300"/>
              <a:ext cx="19050" cy="101600"/>
            </p14:xfrm>
          </p:contentPart>
        </mc:Choice>
        <mc:Fallback xmlns="">
          <p:pic>
            <p:nvPicPr>
              <p:cNvPr id="93" name="Ink 92"/>
            </p:nvPicPr>
            <p:blipFill>
              <a:blip r:embed="rId182"/>
            </p:blipFill>
            <p:spPr>
              <a:xfrm>
                <a:off x="6337300" y="3035300"/>
                <a:ext cx="19050" cy="101600"/>
              </a:xfrm>
              <a:prstGeom prst="rect"/>
            </p:spPr>
          </p:pic>
        </mc:Fallback>
      </mc:AlternateContent>
      <mc:AlternateContent xmlns:mc="http://schemas.openxmlformats.org/markup-compatibility/2006" xmlns:p14="http://schemas.microsoft.com/office/powerpoint/2010/main">
        <mc:Choice Requires="p14">
          <p:contentPart r:id="rId183" p14:bwMode="auto">
            <p14:nvContentPartPr>
              <p14:cNvPr id="94" name="Ink 93"/>
              <p14:cNvContentPartPr/>
              <p14:nvPr/>
            </p14:nvContentPartPr>
            <p14:xfrm>
              <a:off x="6305550" y="2889250"/>
              <a:ext cx="114300" cy="361950"/>
            </p14:xfrm>
          </p:contentPart>
        </mc:Choice>
        <mc:Fallback xmlns="">
          <p:pic>
            <p:nvPicPr>
              <p:cNvPr id="94" name="Ink 93"/>
            </p:nvPicPr>
            <p:blipFill>
              <a:blip r:embed="rId184"/>
            </p:blipFill>
            <p:spPr>
              <a:xfrm>
                <a:off x="6305550" y="2889250"/>
                <a:ext cx="114300" cy="361950"/>
              </a:xfrm>
              <a:prstGeom prst="rect"/>
            </p:spPr>
          </p:pic>
        </mc:Fallback>
      </mc:AlternateContent>
      <mc:AlternateContent xmlns:mc="http://schemas.openxmlformats.org/markup-compatibility/2006" xmlns:p14="http://schemas.microsoft.com/office/powerpoint/2010/main">
        <mc:Choice Requires="p14">
          <p:contentPart r:id="rId185" p14:bwMode="auto">
            <p14:nvContentPartPr>
              <p14:cNvPr id="95" name="Ink 94"/>
              <p14:cNvContentPartPr/>
              <p14:nvPr/>
            </p14:nvContentPartPr>
            <p14:xfrm>
              <a:off x="6635750" y="3035300"/>
              <a:ext cx="127000" cy="19050"/>
            </p14:xfrm>
          </p:contentPart>
        </mc:Choice>
        <mc:Fallback xmlns="">
          <p:pic>
            <p:nvPicPr>
              <p:cNvPr id="95" name="Ink 94"/>
            </p:nvPicPr>
            <p:blipFill>
              <a:blip r:embed="rId186"/>
            </p:blipFill>
            <p:spPr>
              <a:xfrm>
                <a:off x="6635750" y="3035300"/>
                <a:ext cx="127000" cy="19050"/>
              </a:xfrm>
              <a:prstGeom prst="rect"/>
            </p:spPr>
          </p:pic>
        </mc:Fallback>
      </mc:AlternateContent>
      <mc:AlternateContent xmlns:mc="http://schemas.openxmlformats.org/markup-compatibility/2006" xmlns:p14="http://schemas.microsoft.com/office/powerpoint/2010/main">
        <mc:Choice Requires="p14">
          <p:contentPart r:id="rId187" p14:bwMode="auto">
            <p14:nvContentPartPr>
              <p14:cNvPr id="96" name="Ink 95"/>
              <p14:cNvContentPartPr/>
              <p14:nvPr/>
            </p14:nvContentPartPr>
            <p14:xfrm>
              <a:off x="6654800" y="3073400"/>
              <a:ext cx="146050" cy="19050"/>
            </p14:xfrm>
          </p:contentPart>
        </mc:Choice>
        <mc:Fallback xmlns="">
          <p:pic>
            <p:nvPicPr>
              <p:cNvPr id="96" name="Ink 95"/>
            </p:nvPicPr>
            <p:blipFill>
              <a:blip r:embed="rId188"/>
            </p:blipFill>
            <p:spPr>
              <a:xfrm>
                <a:off x="6654800" y="3073400"/>
                <a:ext cx="146050" cy="19050"/>
              </a:xfrm>
              <a:prstGeom prst="rect"/>
            </p:spPr>
          </p:pic>
        </mc:Fallback>
      </mc:AlternateContent>
      <mc:AlternateContent xmlns:mc="http://schemas.openxmlformats.org/markup-compatibility/2006" xmlns:p14="http://schemas.microsoft.com/office/powerpoint/2010/main">
        <mc:Choice Requires="p14">
          <p:contentPart r:id="rId189" p14:bwMode="auto">
            <p14:nvContentPartPr>
              <p14:cNvPr id="97" name="Ink 96"/>
              <p14:cNvContentPartPr/>
              <p14:nvPr/>
            </p14:nvContentPartPr>
            <p14:xfrm>
              <a:off x="6959600" y="2921000"/>
              <a:ext cx="215900" cy="158750"/>
            </p14:xfrm>
          </p:contentPart>
        </mc:Choice>
        <mc:Fallback xmlns="">
          <p:pic>
            <p:nvPicPr>
              <p:cNvPr id="97" name="Ink 96"/>
            </p:nvPicPr>
            <p:blipFill>
              <a:blip r:embed="rId190"/>
            </p:blipFill>
            <p:spPr>
              <a:xfrm>
                <a:off x="6959600" y="2921000"/>
                <a:ext cx="215900" cy="158750"/>
              </a:xfrm>
              <a:prstGeom prst="rect"/>
            </p:spPr>
          </p:pic>
        </mc:Fallback>
      </mc:AlternateContent>
      <mc:AlternateContent xmlns:mc="http://schemas.openxmlformats.org/markup-compatibility/2006" xmlns:p14="http://schemas.microsoft.com/office/powerpoint/2010/main">
        <mc:Choice Requires="p14">
          <p:contentPart r:id="rId191" p14:bwMode="auto">
            <p14:nvContentPartPr>
              <p14:cNvPr id="98" name="Ink 97"/>
              <p14:cNvContentPartPr/>
              <p14:nvPr/>
            </p14:nvContentPartPr>
            <p14:xfrm>
              <a:off x="7175500" y="3041650"/>
              <a:ext cx="196850" cy="203200"/>
            </p14:xfrm>
          </p:contentPart>
        </mc:Choice>
        <mc:Fallback xmlns="">
          <p:pic>
            <p:nvPicPr>
              <p:cNvPr id="98" name="Ink 97"/>
            </p:nvPicPr>
            <p:blipFill>
              <a:blip r:embed="rId192"/>
            </p:blipFill>
            <p:spPr>
              <a:xfrm>
                <a:off x="7175500" y="3041650"/>
                <a:ext cx="196850" cy="203200"/>
              </a:xfrm>
              <a:prstGeom prst="rect"/>
            </p:spPr>
          </p:pic>
        </mc:Fallback>
      </mc:AlternateContent>
      <mc:AlternateContent xmlns:mc="http://schemas.openxmlformats.org/markup-compatibility/2006" xmlns:p14="http://schemas.microsoft.com/office/powerpoint/2010/main">
        <mc:Choice Requires="p14">
          <p:contentPart r:id="rId193" p14:bwMode="auto">
            <p14:nvContentPartPr>
              <p14:cNvPr id="99" name="Ink 98"/>
              <p14:cNvContentPartPr/>
              <p14:nvPr/>
            </p14:nvContentPartPr>
            <p14:xfrm>
              <a:off x="7327900" y="2997200"/>
              <a:ext cx="19050" cy="25400"/>
            </p14:xfrm>
          </p:contentPart>
        </mc:Choice>
        <mc:Fallback xmlns="">
          <p:pic>
            <p:nvPicPr>
              <p:cNvPr id="99" name="Ink 98"/>
            </p:nvPicPr>
            <p:blipFill>
              <a:blip r:embed="rId194"/>
            </p:blipFill>
            <p:spPr>
              <a:xfrm>
                <a:off x="7327900" y="2997200"/>
                <a:ext cx="19050" cy="25400"/>
              </a:xfrm>
              <a:prstGeom prst="rect"/>
            </p:spPr>
          </p:pic>
        </mc:Fallback>
      </mc:AlternateContent>
      <mc:AlternateContent xmlns:mc="http://schemas.openxmlformats.org/markup-compatibility/2006" xmlns:p14="http://schemas.microsoft.com/office/powerpoint/2010/main">
        <mc:Choice Requires="p14">
          <p:contentPart r:id="rId195" p14:bwMode="auto">
            <p14:nvContentPartPr>
              <p14:cNvPr id="100" name="Ink 99"/>
              <p14:cNvContentPartPr/>
              <p14:nvPr/>
            </p14:nvContentPartPr>
            <p14:xfrm>
              <a:off x="7524750" y="2838450"/>
              <a:ext cx="107950" cy="273050"/>
            </p14:xfrm>
          </p:contentPart>
        </mc:Choice>
        <mc:Fallback xmlns="">
          <p:pic>
            <p:nvPicPr>
              <p:cNvPr id="100" name="Ink 99"/>
            </p:nvPicPr>
            <p:blipFill>
              <a:blip r:embed="rId196"/>
            </p:blipFill>
            <p:spPr>
              <a:xfrm>
                <a:off x="7524750" y="2838450"/>
                <a:ext cx="107950" cy="273050"/>
              </a:xfrm>
              <a:prstGeom prst="rect"/>
            </p:spPr>
          </p:pic>
        </mc:Fallback>
      </mc:AlternateContent>
      <mc:AlternateContent xmlns:mc="http://schemas.openxmlformats.org/markup-compatibility/2006" xmlns:p14="http://schemas.microsoft.com/office/powerpoint/2010/main">
        <mc:Choice Requires="p14">
          <p:contentPart r:id="rId197" p14:bwMode="auto">
            <p14:nvContentPartPr>
              <p14:cNvPr id="101" name="Ink 100"/>
              <p14:cNvContentPartPr/>
              <p14:nvPr/>
            </p14:nvContentPartPr>
            <p14:xfrm>
              <a:off x="7664450" y="2940050"/>
              <a:ext cx="76200" cy="95250"/>
            </p14:xfrm>
          </p:contentPart>
        </mc:Choice>
        <mc:Fallback xmlns="">
          <p:pic>
            <p:nvPicPr>
              <p:cNvPr id="101" name="Ink 100"/>
            </p:nvPicPr>
            <p:blipFill>
              <a:blip r:embed="rId198"/>
            </p:blipFill>
            <p:spPr>
              <a:xfrm>
                <a:off x="7664450" y="2940050"/>
                <a:ext cx="76200" cy="95250"/>
              </a:xfrm>
              <a:prstGeom prst="rect"/>
            </p:spPr>
          </p:pic>
        </mc:Fallback>
      </mc:AlternateContent>
      <mc:AlternateContent xmlns:mc="http://schemas.openxmlformats.org/markup-compatibility/2006" xmlns:p14="http://schemas.microsoft.com/office/powerpoint/2010/main">
        <mc:Choice Requires="p14">
          <p:contentPart r:id="rId199" p14:bwMode="auto">
            <p14:nvContentPartPr>
              <p14:cNvPr id="102" name="Ink 101"/>
              <p14:cNvContentPartPr/>
              <p14:nvPr/>
            </p14:nvContentPartPr>
            <p14:xfrm>
              <a:off x="7753350" y="2832100"/>
              <a:ext cx="101600" cy="298450"/>
            </p14:xfrm>
          </p:contentPart>
        </mc:Choice>
        <mc:Fallback xmlns="">
          <p:pic>
            <p:nvPicPr>
              <p:cNvPr id="102" name="Ink 101"/>
            </p:nvPicPr>
            <p:blipFill>
              <a:blip r:embed="rId200"/>
            </p:blipFill>
            <p:spPr>
              <a:xfrm>
                <a:off x="7753350" y="2832100"/>
                <a:ext cx="101600" cy="298450"/>
              </a:xfrm>
              <a:prstGeom prst="rect"/>
            </p:spPr>
          </p:pic>
        </mc:Fallback>
      </mc:AlternateContent>
      <mc:AlternateContent xmlns:mc="http://schemas.openxmlformats.org/markup-compatibility/2006" xmlns:p14="http://schemas.microsoft.com/office/powerpoint/2010/main">
        <mc:Choice Requires="p14">
          <p:contentPart r:id="rId201" p14:bwMode="auto">
            <p14:nvContentPartPr>
              <p14:cNvPr id="103" name="Ink 102"/>
              <p14:cNvContentPartPr/>
              <p14:nvPr/>
            </p14:nvContentPartPr>
            <p14:xfrm>
              <a:off x="7988300" y="2921000"/>
              <a:ext cx="196850" cy="57150"/>
            </p14:xfrm>
          </p:contentPart>
        </mc:Choice>
        <mc:Fallback xmlns="">
          <p:pic>
            <p:nvPicPr>
              <p:cNvPr id="103" name="Ink 102"/>
            </p:nvPicPr>
            <p:blipFill>
              <a:blip r:embed="rId202"/>
            </p:blipFill>
            <p:spPr>
              <a:xfrm>
                <a:off x="7988300" y="2921000"/>
                <a:ext cx="196850" cy="57150"/>
              </a:xfrm>
              <a:prstGeom prst="rect"/>
            </p:spPr>
          </p:pic>
        </mc:Fallback>
      </mc:AlternateContent>
      <mc:AlternateContent xmlns:mc="http://schemas.openxmlformats.org/markup-compatibility/2006" xmlns:p14="http://schemas.microsoft.com/office/powerpoint/2010/main">
        <mc:Choice Requires="p14">
          <p:contentPart r:id="rId203" p14:bwMode="auto">
            <p14:nvContentPartPr>
              <p14:cNvPr id="104" name="Ink 103"/>
              <p14:cNvContentPartPr/>
              <p14:nvPr/>
            </p14:nvContentPartPr>
            <p14:xfrm>
              <a:off x="8077200" y="2882900"/>
              <a:ext cx="31750" cy="158750"/>
            </p14:xfrm>
          </p:contentPart>
        </mc:Choice>
        <mc:Fallback xmlns="">
          <p:pic>
            <p:nvPicPr>
              <p:cNvPr id="104" name="Ink 103"/>
            </p:nvPicPr>
            <p:blipFill>
              <a:blip r:embed="rId204"/>
            </p:blipFill>
            <p:spPr>
              <a:xfrm>
                <a:off x="8077200" y="2882900"/>
                <a:ext cx="31750" cy="158750"/>
              </a:xfrm>
              <a:prstGeom prst="rect"/>
            </p:spPr>
          </p:pic>
        </mc:Fallback>
      </mc:AlternateContent>
      <mc:AlternateContent xmlns:mc="http://schemas.openxmlformats.org/markup-compatibility/2006" xmlns:p14="http://schemas.microsoft.com/office/powerpoint/2010/main">
        <mc:Choice Requires="p14">
          <p:contentPart r:id="rId205" p14:bwMode="auto">
            <p14:nvContentPartPr>
              <p14:cNvPr id="105" name="Ink 104"/>
              <p14:cNvContentPartPr/>
              <p14:nvPr/>
            </p14:nvContentPartPr>
            <p14:xfrm>
              <a:off x="8299450" y="2813050"/>
              <a:ext cx="234950" cy="450850"/>
            </p14:xfrm>
          </p:contentPart>
        </mc:Choice>
        <mc:Fallback xmlns="">
          <p:pic>
            <p:nvPicPr>
              <p:cNvPr id="105" name="Ink 104"/>
            </p:nvPicPr>
            <p:blipFill>
              <a:blip r:embed="rId206"/>
            </p:blipFill>
            <p:spPr>
              <a:xfrm>
                <a:off x="8299450" y="2813050"/>
                <a:ext cx="234950" cy="450850"/>
              </a:xfrm>
              <a:prstGeom prst="rect"/>
            </p:spPr>
          </p:pic>
        </mc:Fallback>
      </mc:AlternateContent>
      <mc:AlternateContent xmlns:mc="http://schemas.openxmlformats.org/markup-compatibility/2006" xmlns:p14="http://schemas.microsoft.com/office/powerpoint/2010/main">
        <mc:Choice Requires="p14">
          <p:contentPart r:id="rId207" p14:bwMode="auto">
            <p14:nvContentPartPr>
              <p14:cNvPr id="106" name="Ink 105"/>
              <p14:cNvContentPartPr/>
              <p14:nvPr/>
            </p14:nvContentPartPr>
            <p14:xfrm>
              <a:off x="8661400" y="2736850"/>
              <a:ext cx="146050" cy="222250"/>
            </p14:xfrm>
          </p:contentPart>
        </mc:Choice>
        <mc:Fallback xmlns="">
          <p:pic>
            <p:nvPicPr>
              <p:cNvPr id="106" name="Ink 105"/>
            </p:nvPicPr>
            <p:blipFill>
              <a:blip r:embed="rId208"/>
            </p:blipFill>
            <p:spPr>
              <a:xfrm>
                <a:off x="8661400" y="2736850"/>
                <a:ext cx="146050" cy="222250"/>
              </a:xfrm>
              <a:prstGeom prst="rect"/>
            </p:spPr>
          </p:pic>
        </mc:Fallback>
      </mc:AlternateContent>
      <mc:AlternateContent xmlns:mc="http://schemas.openxmlformats.org/markup-compatibility/2006" xmlns:p14="http://schemas.microsoft.com/office/powerpoint/2010/main">
        <mc:Choice Requires="p14">
          <p:contentPart r:id="rId209" p14:bwMode="auto">
            <p14:nvContentPartPr>
              <p14:cNvPr id="107" name="Ink 106"/>
              <p14:cNvContentPartPr/>
              <p14:nvPr/>
            </p14:nvContentPartPr>
            <p14:xfrm>
              <a:off x="8909050" y="2889250"/>
              <a:ext cx="152400" cy="146050"/>
            </p14:xfrm>
          </p:contentPart>
        </mc:Choice>
        <mc:Fallback xmlns="">
          <p:pic>
            <p:nvPicPr>
              <p:cNvPr id="107" name="Ink 106"/>
            </p:nvPicPr>
            <p:blipFill>
              <a:blip r:embed="rId210"/>
            </p:blipFill>
            <p:spPr>
              <a:xfrm>
                <a:off x="8909050" y="2889250"/>
                <a:ext cx="152400" cy="146050"/>
              </a:xfrm>
              <a:prstGeom prst="rect"/>
            </p:spPr>
          </p:pic>
        </mc:Fallback>
      </mc:AlternateContent>
      <mc:AlternateContent xmlns:mc="http://schemas.openxmlformats.org/markup-compatibility/2006" xmlns:p14="http://schemas.microsoft.com/office/powerpoint/2010/main">
        <mc:Choice Requires="p14">
          <p:contentPart r:id="rId211" p14:bwMode="auto">
            <p14:nvContentPartPr>
              <p14:cNvPr id="108" name="Ink 107"/>
              <p14:cNvContentPartPr/>
              <p14:nvPr/>
            </p14:nvContentPartPr>
            <p14:xfrm>
              <a:off x="9099550" y="2774950"/>
              <a:ext cx="184150" cy="127000"/>
            </p14:xfrm>
          </p:contentPart>
        </mc:Choice>
        <mc:Fallback xmlns="">
          <p:pic>
            <p:nvPicPr>
              <p:cNvPr id="108" name="Ink 107"/>
            </p:nvPicPr>
            <p:blipFill>
              <a:blip r:embed="rId212"/>
            </p:blipFill>
            <p:spPr>
              <a:xfrm>
                <a:off x="9099550" y="2774950"/>
                <a:ext cx="184150" cy="127000"/>
              </a:xfrm>
              <a:prstGeom prst="rect"/>
            </p:spPr>
          </p:pic>
        </mc:Fallback>
      </mc:AlternateContent>
      <mc:AlternateContent xmlns:mc="http://schemas.openxmlformats.org/markup-compatibility/2006" xmlns:p14="http://schemas.microsoft.com/office/powerpoint/2010/main">
        <mc:Choice Requires="p14">
          <p:contentPart r:id="rId213" p14:bwMode="auto">
            <p14:nvContentPartPr>
              <p14:cNvPr id="109" name="Ink 108"/>
              <p14:cNvContentPartPr/>
              <p14:nvPr/>
            </p14:nvContentPartPr>
            <p14:xfrm>
              <a:off x="9271000" y="2851150"/>
              <a:ext cx="76200" cy="228600"/>
            </p14:xfrm>
          </p:contentPart>
        </mc:Choice>
        <mc:Fallback xmlns="">
          <p:pic>
            <p:nvPicPr>
              <p:cNvPr id="109" name="Ink 108"/>
            </p:nvPicPr>
            <p:blipFill>
              <a:blip r:embed="rId214"/>
            </p:blipFill>
            <p:spPr>
              <a:xfrm>
                <a:off x="9271000" y="2851150"/>
                <a:ext cx="76200" cy="228600"/>
              </a:xfrm>
              <a:prstGeom prst="rect"/>
            </p:spPr>
          </p:pic>
        </mc:Fallback>
      </mc:AlternateContent>
      <mc:AlternateContent xmlns:mc="http://schemas.openxmlformats.org/markup-compatibility/2006" xmlns:p14="http://schemas.microsoft.com/office/powerpoint/2010/main">
        <mc:Choice Requires="p14">
          <p:contentPart r:id="rId215" p14:bwMode="auto">
            <p14:nvContentPartPr>
              <p14:cNvPr id="110" name="Ink 109"/>
              <p14:cNvContentPartPr/>
              <p14:nvPr/>
            </p14:nvContentPartPr>
            <p14:xfrm>
              <a:off x="9321800" y="2755900"/>
              <a:ext cx="25400" cy="31750"/>
            </p14:xfrm>
          </p:contentPart>
        </mc:Choice>
        <mc:Fallback xmlns="">
          <p:pic>
            <p:nvPicPr>
              <p:cNvPr id="110" name="Ink 109"/>
            </p:nvPicPr>
            <p:blipFill>
              <a:blip r:embed="rId216"/>
            </p:blipFill>
            <p:spPr>
              <a:xfrm>
                <a:off x="9321800" y="2755900"/>
                <a:ext cx="25400" cy="31750"/>
              </a:xfrm>
              <a:prstGeom prst="rect"/>
            </p:spPr>
          </p:pic>
        </mc:Fallback>
      </mc:AlternateContent>
      <mc:AlternateContent xmlns:mc="http://schemas.openxmlformats.org/markup-compatibility/2006" xmlns:p14="http://schemas.microsoft.com/office/powerpoint/2010/main">
        <mc:Choice Requires="p14">
          <p:contentPart r:id="rId217" p14:bwMode="auto">
            <p14:nvContentPartPr>
              <p14:cNvPr id="111" name="Ink 110"/>
              <p14:cNvContentPartPr/>
              <p14:nvPr/>
            </p14:nvContentPartPr>
            <p14:xfrm>
              <a:off x="5346700" y="2489200"/>
              <a:ext cx="4406900" cy="736600"/>
            </p14:xfrm>
          </p:contentPart>
        </mc:Choice>
        <mc:Fallback xmlns="">
          <p:pic>
            <p:nvPicPr>
              <p:cNvPr id="111" name="Ink 110"/>
            </p:nvPicPr>
            <p:blipFill>
              <a:blip r:embed="rId218"/>
            </p:blipFill>
            <p:spPr>
              <a:xfrm>
                <a:off x="5346700" y="2489200"/>
                <a:ext cx="4406900" cy="736600"/>
              </a:xfrm>
              <a:prstGeom prst="rect"/>
            </p:spPr>
          </p:pic>
        </mc:Fallback>
      </mc:AlternateContent>
      <mc:AlternateContent xmlns:mc="http://schemas.openxmlformats.org/markup-compatibility/2006" xmlns:p14="http://schemas.microsoft.com/office/powerpoint/2010/main">
        <mc:Choice Requires="p14">
          <p:contentPart r:id="rId219" p14:bwMode="auto">
            <p14:nvContentPartPr>
              <p14:cNvPr id="112" name="Ink 111"/>
              <p14:cNvContentPartPr/>
              <p14:nvPr/>
            </p14:nvContentPartPr>
            <p14:xfrm>
              <a:off x="5359400" y="3022600"/>
              <a:ext cx="4286250" cy="596900"/>
            </p14:xfrm>
          </p:contentPart>
        </mc:Choice>
        <mc:Fallback xmlns="">
          <p:pic>
            <p:nvPicPr>
              <p:cNvPr id="112" name="Ink 111"/>
            </p:nvPicPr>
            <p:blipFill>
              <a:blip r:embed="rId220"/>
            </p:blipFill>
            <p:spPr>
              <a:xfrm>
                <a:off x="5359400" y="3022600"/>
                <a:ext cx="4286250" cy="596900"/>
              </a:xfrm>
              <a:prstGeom prst="rect"/>
            </p:spPr>
          </p:pic>
        </mc:Fallback>
      </mc:AlternateContent>
      <mc:AlternateContent xmlns:mc="http://schemas.openxmlformats.org/markup-compatibility/2006" xmlns:p14="http://schemas.microsoft.com/office/powerpoint/2010/main">
        <mc:Choice Requires="p14">
          <p:contentPart r:id="rId221" p14:bwMode="auto">
            <p14:nvContentPartPr>
              <p14:cNvPr id="113" name="Ink 112"/>
              <p14:cNvContentPartPr/>
              <p14:nvPr/>
            </p14:nvContentPartPr>
            <p14:xfrm>
              <a:off x="450850" y="4413250"/>
              <a:ext cx="133350" cy="19050"/>
            </p14:xfrm>
          </p:contentPart>
        </mc:Choice>
        <mc:Fallback xmlns="">
          <p:pic>
            <p:nvPicPr>
              <p:cNvPr id="113" name="Ink 112"/>
            </p:nvPicPr>
            <p:blipFill>
              <a:blip r:embed="rId222"/>
            </p:blipFill>
            <p:spPr>
              <a:xfrm>
                <a:off x="450850" y="4413250"/>
                <a:ext cx="133350" cy="19050"/>
              </a:xfrm>
              <a:prstGeom prst="rect"/>
            </p:spPr>
          </p:pic>
        </mc:Fallback>
      </mc:AlternateContent>
      <mc:AlternateContent xmlns:mc="http://schemas.openxmlformats.org/markup-compatibility/2006" xmlns:p14="http://schemas.microsoft.com/office/powerpoint/2010/main">
        <mc:Choice Requires="p14">
          <p:contentPart r:id="rId223" p14:bwMode="auto">
            <p14:nvContentPartPr>
              <p14:cNvPr id="114" name="Ink 113"/>
              <p14:cNvContentPartPr/>
              <p14:nvPr/>
            </p14:nvContentPartPr>
            <p14:xfrm>
              <a:off x="469900" y="4413250"/>
              <a:ext cx="120650" cy="44450"/>
            </p14:xfrm>
          </p:contentPart>
        </mc:Choice>
        <mc:Fallback xmlns="">
          <p:pic>
            <p:nvPicPr>
              <p:cNvPr id="114" name="Ink 113"/>
            </p:nvPicPr>
            <p:blipFill>
              <a:blip r:embed="rId224"/>
            </p:blipFill>
            <p:spPr>
              <a:xfrm>
                <a:off x="469900" y="4413250"/>
                <a:ext cx="120650" cy="44450"/>
              </a:xfrm>
              <a:prstGeom prst="rect"/>
            </p:spPr>
          </p:pic>
        </mc:Fallback>
      </mc:AlternateContent>
      <mc:AlternateContent xmlns:mc="http://schemas.openxmlformats.org/markup-compatibility/2006" xmlns:p14="http://schemas.microsoft.com/office/powerpoint/2010/main">
        <mc:Choice Requires="p14">
          <p:contentPart r:id="rId225" p14:bwMode="auto">
            <p14:nvContentPartPr>
              <p14:cNvPr id="115" name="Ink 114"/>
              <p14:cNvContentPartPr/>
              <p14:nvPr/>
            </p14:nvContentPartPr>
            <p14:xfrm>
              <a:off x="533400" y="4324350"/>
              <a:ext cx="88900" cy="222250"/>
            </p14:xfrm>
          </p:contentPart>
        </mc:Choice>
        <mc:Fallback xmlns="">
          <p:pic>
            <p:nvPicPr>
              <p:cNvPr id="115" name="Ink 114"/>
            </p:nvPicPr>
            <p:blipFill>
              <a:blip r:embed="rId226"/>
            </p:blipFill>
            <p:spPr>
              <a:xfrm>
                <a:off x="533400" y="4324350"/>
                <a:ext cx="88900" cy="222250"/>
              </a:xfrm>
              <a:prstGeom prst="rect"/>
            </p:spPr>
          </p:pic>
        </mc:Fallback>
      </mc:AlternateContent>
      <mc:AlternateContent xmlns:mc="http://schemas.openxmlformats.org/markup-compatibility/2006" xmlns:p14="http://schemas.microsoft.com/office/powerpoint/2010/main">
        <mc:Choice Requires="p14">
          <p:contentPart r:id="rId227" p14:bwMode="auto">
            <p14:nvContentPartPr>
              <p14:cNvPr id="116" name="Ink 115"/>
              <p14:cNvContentPartPr/>
              <p14:nvPr/>
            </p14:nvContentPartPr>
            <p14:xfrm>
              <a:off x="1009650" y="4305300"/>
              <a:ext cx="31750" cy="222250"/>
            </p14:xfrm>
          </p:contentPart>
        </mc:Choice>
        <mc:Fallback xmlns="">
          <p:pic>
            <p:nvPicPr>
              <p:cNvPr id="116" name="Ink 115"/>
            </p:nvPicPr>
            <p:blipFill>
              <a:blip r:embed="rId228"/>
            </p:blipFill>
            <p:spPr>
              <a:xfrm>
                <a:off x="1009650" y="4305300"/>
                <a:ext cx="31750" cy="222250"/>
              </a:xfrm>
              <a:prstGeom prst="rect"/>
            </p:spPr>
          </p:pic>
        </mc:Fallback>
      </mc:AlternateContent>
      <mc:AlternateContent xmlns:mc="http://schemas.openxmlformats.org/markup-compatibility/2006" xmlns:p14="http://schemas.microsoft.com/office/powerpoint/2010/main">
        <mc:Choice Requires="p14">
          <p:contentPart r:id="rId229" p14:bwMode="auto">
            <p14:nvContentPartPr>
              <p14:cNvPr id="117" name="Ink 116"/>
              <p14:cNvContentPartPr/>
              <p14:nvPr/>
            </p14:nvContentPartPr>
            <p14:xfrm>
              <a:off x="1003300" y="4349750"/>
              <a:ext cx="234950" cy="165100"/>
            </p14:xfrm>
          </p:contentPart>
        </mc:Choice>
        <mc:Fallback xmlns="">
          <p:pic>
            <p:nvPicPr>
              <p:cNvPr id="117" name="Ink 116"/>
            </p:nvPicPr>
            <p:blipFill>
              <a:blip r:embed="rId230"/>
            </p:blipFill>
            <p:spPr>
              <a:xfrm>
                <a:off x="1003300" y="4349750"/>
                <a:ext cx="234950" cy="165100"/>
              </a:xfrm>
              <a:prstGeom prst="rect"/>
            </p:spPr>
          </p:pic>
        </mc:Fallback>
      </mc:AlternateContent>
      <mc:AlternateContent xmlns:mc="http://schemas.openxmlformats.org/markup-compatibility/2006" xmlns:p14="http://schemas.microsoft.com/office/powerpoint/2010/main">
        <mc:Choice Requires="p14">
          <p:contentPart r:id="rId231" p14:bwMode="auto">
            <p14:nvContentPartPr>
              <p14:cNvPr id="118" name="Ink 117"/>
              <p14:cNvContentPartPr/>
              <p14:nvPr/>
            </p14:nvContentPartPr>
            <p14:xfrm>
              <a:off x="1187450" y="4349750"/>
              <a:ext cx="44450" cy="25400"/>
            </p14:xfrm>
          </p:contentPart>
        </mc:Choice>
        <mc:Fallback xmlns="">
          <p:pic>
            <p:nvPicPr>
              <p:cNvPr id="118" name="Ink 117"/>
            </p:nvPicPr>
            <p:blipFill>
              <a:blip r:embed="rId232"/>
            </p:blipFill>
            <p:spPr>
              <a:xfrm>
                <a:off x="1187450" y="4349750"/>
                <a:ext cx="44450" cy="25400"/>
              </a:xfrm>
              <a:prstGeom prst="rect"/>
            </p:spPr>
          </p:pic>
        </mc:Fallback>
      </mc:AlternateContent>
      <mc:AlternateContent xmlns:mc="http://schemas.openxmlformats.org/markup-compatibility/2006" xmlns:p14="http://schemas.microsoft.com/office/powerpoint/2010/main">
        <mc:Choice Requires="p14">
          <p:contentPart r:id="rId233" p14:bwMode="auto">
            <p14:nvContentPartPr>
              <p14:cNvPr id="119" name="Ink 118"/>
              <p14:cNvContentPartPr/>
              <p14:nvPr/>
            </p14:nvContentPartPr>
            <p14:xfrm>
              <a:off x="1270000" y="4235450"/>
              <a:ext cx="584200" cy="285750"/>
            </p14:xfrm>
          </p:contentPart>
        </mc:Choice>
        <mc:Fallback xmlns="">
          <p:pic>
            <p:nvPicPr>
              <p:cNvPr id="119" name="Ink 118"/>
            </p:nvPicPr>
            <p:blipFill>
              <a:blip r:embed="rId234"/>
            </p:blipFill>
            <p:spPr>
              <a:xfrm>
                <a:off x="1270000" y="4235450"/>
                <a:ext cx="584200" cy="285750"/>
              </a:xfrm>
              <a:prstGeom prst="rect"/>
            </p:spPr>
          </p:pic>
        </mc:Fallback>
      </mc:AlternateContent>
      <mc:AlternateContent xmlns:mc="http://schemas.openxmlformats.org/markup-compatibility/2006" xmlns:p14="http://schemas.microsoft.com/office/powerpoint/2010/main">
        <mc:Choice Requires="p14">
          <p:contentPart r:id="rId235" p14:bwMode="auto">
            <p14:nvContentPartPr>
              <p14:cNvPr id="120" name="Ink 119"/>
              <p14:cNvContentPartPr/>
              <p14:nvPr/>
            </p14:nvContentPartPr>
            <p14:xfrm>
              <a:off x="2235200" y="4165600"/>
              <a:ext cx="742950" cy="482600"/>
            </p14:xfrm>
          </p:contentPart>
        </mc:Choice>
        <mc:Fallback xmlns="">
          <p:pic>
            <p:nvPicPr>
              <p:cNvPr id="120" name="Ink 119"/>
            </p:nvPicPr>
            <p:blipFill>
              <a:blip r:embed="rId236"/>
            </p:blipFill>
            <p:spPr>
              <a:xfrm>
                <a:off x="2235200" y="4165600"/>
                <a:ext cx="742950" cy="482600"/>
              </a:xfrm>
              <a:prstGeom prst="rect"/>
            </p:spPr>
          </p:pic>
        </mc:Fallback>
      </mc:AlternateContent>
      <mc:AlternateContent xmlns:mc="http://schemas.openxmlformats.org/markup-compatibility/2006" xmlns:p14="http://schemas.microsoft.com/office/powerpoint/2010/main">
        <mc:Choice Requires="p14">
          <p:contentPart r:id="rId237" p14:bwMode="auto">
            <p14:nvContentPartPr>
              <p14:cNvPr id="121" name="Ink 120"/>
              <p14:cNvContentPartPr/>
              <p14:nvPr/>
            </p14:nvContentPartPr>
            <p14:xfrm>
              <a:off x="3130550" y="4121150"/>
              <a:ext cx="209550" cy="247650"/>
            </p14:xfrm>
          </p:contentPart>
        </mc:Choice>
        <mc:Fallback xmlns="">
          <p:pic>
            <p:nvPicPr>
              <p:cNvPr id="121" name="Ink 120"/>
            </p:nvPicPr>
            <p:blipFill>
              <a:blip r:embed="rId238"/>
            </p:blipFill>
            <p:spPr>
              <a:xfrm>
                <a:off x="3130550" y="4121150"/>
                <a:ext cx="209550" cy="247650"/>
              </a:xfrm>
              <a:prstGeom prst="rect"/>
            </p:spPr>
          </p:pic>
        </mc:Fallback>
      </mc:AlternateContent>
      <mc:AlternateContent xmlns:mc="http://schemas.openxmlformats.org/markup-compatibility/2006" xmlns:p14="http://schemas.microsoft.com/office/powerpoint/2010/main">
        <mc:Choice Requires="p14">
          <p:contentPart r:id="rId239" p14:bwMode="auto">
            <p14:nvContentPartPr>
              <p14:cNvPr id="122" name="Ink 121"/>
              <p14:cNvContentPartPr/>
              <p14:nvPr/>
            </p14:nvContentPartPr>
            <p14:xfrm>
              <a:off x="3841750" y="4108450"/>
              <a:ext cx="19050" cy="196850"/>
            </p14:xfrm>
          </p:contentPart>
        </mc:Choice>
        <mc:Fallback xmlns="">
          <p:pic>
            <p:nvPicPr>
              <p:cNvPr id="122" name="Ink 121"/>
            </p:nvPicPr>
            <p:blipFill>
              <a:blip r:embed="rId240"/>
            </p:blipFill>
            <p:spPr>
              <a:xfrm>
                <a:off x="3841750" y="4108450"/>
                <a:ext cx="19050" cy="196850"/>
              </a:xfrm>
              <a:prstGeom prst="rect"/>
            </p:spPr>
          </p:pic>
        </mc:Fallback>
      </mc:AlternateContent>
      <mc:AlternateContent xmlns:mc="http://schemas.openxmlformats.org/markup-compatibility/2006" xmlns:p14="http://schemas.microsoft.com/office/powerpoint/2010/main">
        <mc:Choice Requires="p14">
          <p:contentPart r:id="rId241" p14:bwMode="auto">
            <p14:nvContentPartPr>
              <p14:cNvPr id="123" name="Ink 122"/>
              <p14:cNvContentPartPr/>
              <p14:nvPr/>
            </p14:nvContentPartPr>
            <p14:xfrm>
              <a:off x="3956050" y="3968750"/>
              <a:ext cx="25400" cy="520700"/>
            </p14:xfrm>
          </p:contentPart>
        </mc:Choice>
        <mc:Fallback xmlns="">
          <p:pic>
            <p:nvPicPr>
              <p:cNvPr id="123" name="Ink 122"/>
            </p:nvPicPr>
            <p:blipFill>
              <a:blip r:embed="rId242"/>
            </p:blipFill>
            <p:spPr>
              <a:xfrm>
                <a:off x="3956050" y="3968750"/>
                <a:ext cx="25400" cy="520700"/>
              </a:xfrm>
              <a:prstGeom prst="rect"/>
            </p:spPr>
          </p:pic>
        </mc:Fallback>
      </mc:AlternateContent>
      <mc:AlternateContent xmlns:mc="http://schemas.openxmlformats.org/markup-compatibility/2006" xmlns:p14="http://schemas.microsoft.com/office/powerpoint/2010/main">
        <mc:Choice Requires="p14">
          <p:contentPart r:id="rId243" p14:bwMode="auto">
            <p14:nvContentPartPr>
              <p14:cNvPr id="124" name="Ink 123"/>
              <p14:cNvContentPartPr/>
              <p14:nvPr/>
            </p14:nvContentPartPr>
            <p14:xfrm>
              <a:off x="4044950" y="4108450"/>
              <a:ext cx="120650" cy="304800"/>
            </p14:xfrm>
          </p:contentPart>
        </mc:Choice>
        <mc:Fallback xmlns="">
          <p:pic>
            <p:nvPicPr>
              <p:cNvPr id="124" name="Ink 123"/>
            </p:nvPicPr>
            <p:blipFill>
              <a:blip r:embed="rId244"/>
            </p:blipFill>
            <p:spPr>
              <a:xfrm>
                <a:off x="4044950" y="4108450"/>
                <a:ext cx="120650" cy="304800"/>
              </a:xfrm>
              <a:prstGeom prst="rect"/>
            </p:spPr>
          </p:pic>
        </mc:Fallback>
      </mc:AlternateContent>
      <mc:AlternateContent xmlns:mc="http://schemas.openxmlformats.org/markup-compatibility/2006" xmlns:p14="http://schemas.microsoft.com/office/powerpoint/2010/main">
        <mc:Choice Requires="p14">
          <p:contentPart r:id="rId245" p14:bwMode="auto">
            <p14:nvContentPartPr>
              <p14:cNvPr id="125" name="Ink 124"/>
              <p14:cNvContentPartPr/>
              <p14:nvPr/>
            </p14:nvContentPartPr>
            <p14:xfrm>
              <a:off x="4457700" y="3987800"/>
              <a:ext cx="95250" cy="273050"/>
            </p14:xfrm>
          </p:contentPart>
        </mc:Choice>
        <mc:Fallback xmlns="">
          <p:pic>
            <p:nvPicPr>
              <p:cNvPr id="125" name="Ink 124"/>
            </p:nvPicPr>
            <p:blipFill>
              <a:blip r:embed="rId246"/>
            </p:blipFill>
            <p:spPr>
              <a:xfrm>
                <a:off x="4457700" y="3987800"/>
                <a:ext cx="95250" cy="273050"/>
              </a:xfrm>
              <a:prstGeom prst="rect"/>
            </p:spPr>
          </p:pic>
        </mc:Fallback>
      </mc:AlternateContent>
      <mc:AlternateContent xmlns:mc="http://schemas.openxmlformats.org/markup-compatibility/2006" xmlns:p14="http://schemas.microsoft.com/office/powerpoint/2010/main">
        <mc:Choice Requires="p14">
          <p:contentPart r:id="rId247" p14:bwMode="auto">
            <p14:nvContentPartPr>
              <p14:cNvPr id="126" name="Ink 125"/>
              <p14:cNvContentPartPr/>
              <p14:nvPr/>
            </p14:nvContentPartPr>
            <p14:xfrm>
              <a:off x="4527550" y="4038600"/>
              <a:ext cx="603250" cy="438150"/>
            </p14:xfrm>
          </p:contentPart>
        </mc:Choice>
        <mc:Fallback xmlns="">
          <p:pic>
            <p:nvPicPr>
              <p:cNvPr id="126" name="Ink 125"/>
            </p:nvPicPr>
            <p:blipFill>
              <a:blip r:embed="rId248"/>
            </p:blipFill>
            <p:spPr>
              <a:xfrm>
                <a:off x="4527550" y="4038600"/>
                <a:ext cx="603250" cy="438150"/>
              </a:xfrm>
              <a:prstGeom prst="rect"/>
            </p:spPr>
          </p:pic>
        </mc:Fallback>
      </mc:AlternateContent>
      <mc:AlternateContent xmlns:mc="http://schemas.openxmlformats.org/markup-compatibility/2006" xmlns:p14="http://schemas.microsoft.com/office/powerpoint/2010/main">
        <mc:Choice Requires="p14">
          <p:contentPart r:id="rId249" p14:bwMode="auto">
            <p14:nvContentPartPr>
              <p14:cNvPr id="127" name="Ink 126"/>
              <p14:cNvContentPartPr/>
              <p14:nvPr/>
            </p14:nvContentPartPr>
            <p14:xfrm>
              <a:off x="908050" y="5124450"/>
              <a:ext cx="234950" cy="184150"/>
            </p14:xfrm>
          </p:contentPart>
        </mc:Choice>
        <mc:Fallback xmlns="">
          <p:pic>
            <p:nvPicPr>
              <p:cNvPr id="127" name="Ink 126"/>
            </p:nvPicPr>
            <p:blipFill>
              <a:blip r:embed="rId250"/>
            </p:blipFill>
            <p:spPr>
              <a:xfrm>
                <a:off x="908050" y="5124450"/>
                <a:ext cx="234950" cy="184150"/>
              </a:xfrm>
              <a:prstGeom prst="rect"/>
            </p:spPr>
          </p:pic>
        </mc:Fallback>
      </mc:AlternateContent>
      <mc:AlternateContent xmlns:mc="http://schemas.openxmlformats.org/markup-compatibility/2006" xmlns:p14="http://schemas.microsoft.com/office/powerpoint/2010/main">
        <mc:Choice Requires="p14">
          <p:contentPart r:id="rId251" p14:bwMode="auto">
            <p14:nvContentPartPr>
              <p14:cNvPr id="128" name="Ink 127"/>
              <p14:cNvContentPartPr/>
              <p14:nvPr/>
            </p14:nvContentPartPr>
            <p14:xfrm>
              <a:off x="1054100" y="5168900"/>
              <a:ext cx="88900" cy="152400"/>
            </p14:xfrm>
          </p:contentPart>
        </mc:Choice>
        <mc:Fallback xmlns="">
          <p:pic>
            <p:nvPicPr>
              <p:cNvPr id="128" name="Ink 127"/>
            </p:nvPicPr>
            <p:blipFill>
              <a:blip r:embed="rId252"/>
            </p:blipFill>
            <p:spPr>
              <a:xfrm>
                <a:off x="1054100" y="5168900"/>
                <a:ext cx="88900" cy="152400"/>
              </a:xfrm>
              <a:prstGeom prst="rect"/>
            </p:spPr>
          </p:pic>
        </mc:Fallback>
      </mc:AlternateContent>
      <mc:AlternateContent xmlns:mc="http://schemas.openxmlformats.org/markup-compatibility/2006" xmlns:p14="http://schemas.microsoft.com/office/powerpoint/2010/main">
        <mc:Choice Requires="p14">
          <p:contentPart r:id="rId253" p14:bwMode="auto">
            <p14:nvContentPartPr>
              <p14:cNvPr id="129" name="Ink 128"/>
              <p14:cNvContentPartPr/>
              <p14:nvPr/>
            </p14:nvContentPartPr>
            <p14:xfrm>
              <a:off x="1206500" y="5137150"/>
              <a:ext cx="190500" cy="152400"/>
            </p14:xfrm>
          </p:contentPart>
        </mc:Choice>
        <mc:Fallback xmlns="">
          <p:pic>
            <p:nvPicPr>
              <p:cNvPr id="129" name="Ink 128"/>
            </p:nvPicPr>
            <p:blipFill>
              <a:blip r:embed="rId254"/>
            </p:blipFill>
            <p:spPr>
              <a:xfrm>
                <a:off x="1206500" y="5137150"/>
                <a:ext cx="190500" cy="152400"/>
              </a:xfrm>
              <a:prstGeom prst="rect"/>
            </p:spPr>
          </p:pic>
        </mc:Fallback>
      </mc:AlternateContent>
      <mc:AlternateContent xmlns:mc="http://schemas.openxmlformats.org/markup-compatibility/2006" xmlns:p14="http://schemas.microsoft.com/office/powerpoint/2010/main">
        <mc:Choice Requires="p14">
          <p:contentPart r:id="rId255" p14:bwMode="auto">
            <p14:nvContentPartPr>
              <p14:cNvPr id="130" name="Ink 129"/>
              <p14:cNvContentPartPr/>
              <p14:nvPr/>
            </p14:nvContentPartPr>
            <p14:xfrm>
              <a:off x="1422400" y="5289550"/>
              <a:ext cx="50800" cy="171450"/>
            </p14:xfrm>
          </p:contentPart>
        </mc:Choice>
        <mc:Fallback xmlns="">
          <p:pic>
            <p:nvPicPr>
              <p:cNvPr id="130" name="Ink 129"/>
            </p:nvPicPr>
            <p:blipFill>
              <a:blip r:embed="rId256"/>
            </p:blipFill>
            <p:spPr>
              <a:xfrm>
                <a:off x="1422400" y="5289550"/>
                <a:ext cx="50800" cy="171450"/>
              </a:xfrm>
              <a:prstGeom prst="rect"/>
            </p:spPr>
          </p:pic>
        </mc:Fallback>
      </mc:AlternateContent>
      <mc:AlternateContent xmlns:mc="http://schemas.openxmlformats.org/markup-compatibility/2006" xmlns:p14="http://schemas.microsoft.com/office/powerpoint/2010/main">
        <mc:Choice Requires="p14">
          <p:contentPart r:id="rId257" p14:bwMode="auto">
            <p14:nvContentPartPr>
              <p14:cNvPr id="131" name="Ink 130"/>
              <p14:cNvContentPartPr/>
              <p14:nvPr/>
            </p14:nvContentPartPr>
            <p14:xfrm>
              <a:off x="1447800" y="5219700"/>
              <a:ext cx="19050" cy="12700"/>
            </p14:xfrm>
          </p:contentPart>
        </mc:Choice>
        <mc:Fallback xmlns="">
          <p:pic>
            <p:nvPicPr>
              <p:cNvPr id="131" name="Ink 130"/>
            </p:nvPicPr>
            <p:blipFill>
              <a:blip r:embed="rId258"/>
            </p:blipFill>
            <p:spPr>
              <a:xfrm>
                <a:off x="1447800" y="5219700"/>
                <a:ext cx="19050" cy="12700"/>
              </a:xfrm>
              <a:prstGeom prst="rect"/>
            </p:spPr>
          </p:pic>
        </mc:Fallback>
      </mc:AlternateContent>
      <mc:AlternateContent xmlns:mc="http://schemas.openxmlformats.org/markup-compatibility/2006" xmlns:p14="http://schemas.microsoft.com/office/powerpoint/2010/main">
        <mc:Choice Requires="p14">
          <p:contentPart r:id="rId259" p14:bwMode="auto">
            <p14:nvContentPartPr>
              <p14:cNvPr id="132" name="Ink 131"/>
              <p14:cNvContentPartPr/>
              <p14:nvPr/>
            </p14:nvContentPartPr>
            <p14:xfrm>
              <a:off x="1581150" y="5276850"/>
              <a:ext cx="57150" cy="107950"/>
            </p14:xfrm>
          </p:contentPart>
        </mc:Choice>
        <mc:Fallback xmlns="">
          <p:pic>
            <p:nvPicPr>
              <p:cNvPr id="132" name="Ink 131"/>
            </p:nvPicPr>
            <p:blipFill>
              <a:blip r:embed="rId260"/>
            </p:blipFill>
            <p:spPr>
              <a:xfrm>
                <a:off x="1581150" y="5276850"/>
                <a:ext cx="57150" cy="107950"/>
              </a:xfrm>
              <a:prstGeom prst="rect"/>
            </p:spPr>
          </p:pic>
        </mc:Fallback>
      </mc:AlternateContent>
      <mc:AlternateContent xmlns:mc="http://schemas.openxmlformats.org/markup-compatibility/2006" xmlns:p14="http://schemas.microsoft.com/office/powerpoint/2010/main">
        <mc:Choice Requires="p14">
          <p:contentPart r:id="rId261" p14:bwMode="auto">
            <p14:nvContentPartPr>
              <p14:cNvPr id="133" name="Ink 132"/>
              <p14:cNvContentPartPr/>
              <p14:nvPr/>
            </p14:nvContentPartPr>
            <p14:xfrm>
              <a:off x="1562100" y="5175250"/>
              <a:ext cx="19050" cy="31750"/>
            </p14:xfrm>
          </p:contentPart>
        </mc:Choice>
        <mc:Fallback xmlns="">
          <p:pic>
            <p:nvPicPr>
              <p:cNvPr id="133" name="Ink 132"/>
            </p:nvPicPr>
            <p:blipFill>
              <a:blip r:embed="rId262"/>
            </p:blipFill>
            <p:spPr>
              <a:xfrm>
                <a:off x="1562100" y="5175250"/>
                <a:ext cx="19050" cy="31750"/>
              </a:xfrm>
              <a:prstGeom prst="rect"/>
            </p:spPr>
          </p:pic>
        </mc:Fallback>
      </mc:AlternateContent>
      <mc:AlternateContent xmlns:mc="http://schemas.openxmlformats.org/markup-compatibility/2006" xmlns:p14="http://schemas.microsoft.com/office/powerpoint/2010/main">
        <mc:Choice Requires="p14">
          <p:contentPart r:id="rId263" p14:bwMode="auto">
            <p14:nvContentPartPr>
              <p14:cNvPr id="134" name="Ink 133"/>
              <p14:cNvContentPartPr/>
              <p14:nvPr/>
            </p14:nvContentPartPr>
            <p14:xfrm>
              <a:off x="1397000" y="5321300"/>
              <a:ext cx="82550" cy="196850"/>
            </p14:xfrm>
          </p:contentPart>
        </mc:Choice>
        <mc:Fallback xmlns="">
          <p:pic>
            <p:nvPicPr>
              <p:cNvPr id="134" name="Ink 133"/>
            </p:nvPicPr>
            <p:blipFill>
              <a:blip r:embed="rId264"/>
            </p:blipFill>
            <p:spPr>
              <a:xfrm>
                <a:off x="1397000" y="5321300"/>
                <a:ext cx="82550" cy="196850"/>
              </a:xfrm>
              <a:prstGeom prst="rect"/>
            </p:spPr>
          </p:pic>
        </mc:Fallback>
      </mc:AlternateContent>
      <mc:AlternateContent xmlns:mc="http://schemas.openxmlformats.org/markup-compatibility/2006" xmlns:p14="http://schemas.microsoft.com/office/powerpoint/2010/main">
        <mc:Choice Requires="p14">
          <p:contentPart r:id="rId265" p14:bwMode="auto">
            <p14:nvContentPartPr>
              <p14:cNvPr id="135" name="Ink 134"/>
              <p14:cNvContentPartPr/>
              <p14:nvPr/>
            </p14:nvContentPartPr>
            <p14:xfrm>
              <a:off x="1841500" y="5175250"/>
              <a:ext cx="139700" cy="25400"/>
            </p14:xfrm>
          </p:contentPart>
        </mc:Choice>
        <mc:Fallback xmlns="">
          <p:pic>
            <p:nvPicPr>
              <p:cNvPr id="135" name="Ink 134"/>
            </p:nvPicPr>
            <p:blipFill>
              <a:blip r:embed="rId266"/>
            </p:blipFill>
            <p:spPr>
              <a:xfrm>
                <a:off x="1841500" y="5175250"/>
                <a:ext cx="139700" cy="25400"/>
              </a:xfrm>
              <a:prstGeom prst="rect"/>
            </p:spPr>
          </p:pic>
        </mc:Fallback>
      </mc:AlternateContent>
      <mc:AlternateContent xmlns:mc="http://schemas.openxmlformats.org/markup-compatibility/2006" xmlns:p14="http://schemas.microsoft.com/office/powerpoint/2010/main">
        <mc:Choice Requires="p14">
          <p:contentPart r:id="rId267" p14:bwMode="auto">
            <p14:nvContentPartPr>
              <p14:cNvPr id="136" name="Ink 135"/>
              <p14:cNvContentPartPr/>
              <p14:nvPr/>
            </p14:nvContentPartPr>
            <p14:xfrm>
              <a:off x="1879600" y="5232400"/>
              <a:ext cx="171450" cy="25400"/>
            </p14:xfrm>
          </p:contentPart>
        </mc:Choice>
        <mc:Fallback xmlns="">
          <p:pic>
            <p:nvPicPr>
              <p:cNvPr id="136" name="Ink 135"/>
            </p:nvPicPr>
            <p:blipFill>
              <a:blip r:embed="rId268"/>
            </p:blipFill>
            <p:spPr>
              <a:xfrm>
                <a:off x="1879600" y="5232400"/>
                <a:ext cx="171450" cy="25400"/>
              </a:xfrm>
              <a:prstGeom prst="rect"/>
            </p:spPr>
          </p:pic>
        </mc:Fallback>
      </mc:AlternateContent>
      <mc:AlternateContent xmlns:mc="http://schemas.openxmlformats.org/markup-compatibility/2006" xmlns:p14="http://schemas.microsoft.com/office/powerpoint/2010/main">
        <mc:Choice Requires="p14">
          <p:contentPart r:id="rId269" p14:bwMode="auto">
            <p14:nvContentPartPr>
              <p14:cNvPr id="137" name="Ink 136"/>
              <p14:cNvContentPartPr/>
              <p14:nvPr/>
            </p14:nvContentPartPr>
            <p14:xfrm>
              <a:off x="2254250" y="5029200"/>
              <a:ext cx="254000" cy="431800"/>
            </p14:xfrm>
          </p:contentPart>
        </mc:Choice>
        <mc:Fallback xmlns="">
          <p:pic>
            <p:nvPicPr>
              <p:cNvPr id="137" name="Ink 136"/>
            </p:nvPicPr>
            <p:blipFill>
              <a:blip r:embed="rId270"/>
            </p:blipFill>
            <p:spPr>
              <a:xfrm>
                <a:off x="2254250" y="5029200"/>
                <a:ext cx="254000" cy="431800"/>
              </a:xfrm>
              <a:prstGeom prst="rect"/>
            </p:spPr>
          </p:pic>
        </mc:Fallback>
      </mc:AlternateContent>
      <mc:AlternateContent xmlns:mc="http://schemas.openxmlformats.org/markup-compatibility/2006" xmlns:p14="http://schemas.microsoft.com/office/powerpoint/2010/main">
        <mc:Choice Requires="p14">
          <p:contentPart r:id="rId271" p14:bwMode="auto">
            <p14:nvContentPartPr>
              <p14:cNvPr id="138" name="Ink 137"/>
              <p14:cNvContentPartPr/>
              <p14:nvPr/>
            </p14:nvContentPartPr>
            <p14:xfrm>
              <a:off x="2647950" y="4895850"/>
              <a:ext cx="146050" cy="266700"/>
            </p14:xfrm>
          </p:contentPart>
        </mc:Choice>
        <mc:Fallback xmlns="">
          <p:pic>
            <p:nvPicPr>
              <p:cNvPr id="138" name="Ink 137"/>
            </p:nvPicPr>
            <p:blipFill>
              <a:blip r:embed="rId272"/>
            </p:blipFill>
            <p:spPr>
              <a:xfrm>
                <a:off x="2647950" y="4895850"/>
                <a:ext cx="146050" cy="266700"/>
              </a:xfrm>
              <a:prstGeom prst="rect"/>
            </p:spPr>
          </p:pic>
        </mc:Fallback>
      </mc:AlternateContent>
      <mc:AlternateContent xmlns:mc="http://schemas.openxmlformats.org/markup-compatibility/2006" xmlns:p14="http://schemas.microsoft.com/office/powerpoint/2010/main">
        <mc:Choice Requires="p14">
          <p:contentPart r:id="rId273" p14:bwMode="auto">
            <p14:nvContentPartPr>
              <p14:cNvPr id="139" name="Ink 138"/>
              <p14:cNvContentPartPr/>
              <p14:nvPr/>
            </p14:nvContentPartPr>
            <p14:xfrm>
              <a:off x="2825750" y="5137150"/>
              <a:ext cx="57150" cy="209550"/>
            </p14:xfrm>
          </p:contentPart>
        </mc:Choice>
        <mc:Fallback xmlns="">
          <p:pic>
            <p:nvPicPr>
              <p:cNvPr id="139" name="Ink 138"/>
            </p:nvPicPr>
            <p:blipFill>
              <a:blip r:embed="rId274"/>
            </p:blipFill>
            <p:spPr>
              <a:xfrm>
                <a:off x="2825750" y="5137150"/>
                <a:ext cx="57150" cy="209550"/>
              </a:xfrm>
              <a:prstGeom prst="rect"/>
            </p:spPr>
          </p:pic>
        </mc:Fallback>
      </mc:AlternateContent>
      <mc:AlternateContent xmlns:mc="http://schemas.openxmlformats.org/markup-compatibility/2006" xmlns:p14="http://schemas.microsoft.com/office/powerpoint/2010/main">
        <mc:Choice Requires="p14">
          <p:contentPart r:id="rId275" p14:bwMode="auto">
            <p14:nvContentPartPr>
              <p14:cNvPr id="140" name="Ink 139"/>
              <p14:cNvContentPartPr/>
              <p14:nvPr/>
            </p14:nvContentPartPr>
            <p14:xfrm>
              <a:off x="2863850" y="5048250"/>
              <a:ext cx="25400" cy="31750"/>
            </p14:xfrm>
          </p:contentPart>
        </mc:Choice>
        <mc:Fallback xmlns="">
          <p:pic>
            <p:nvPicPr>
              <p:cNvPr id="140" name="Ink 139"/>
            </p:nvPicPr>
            <p:blipFill>
              <a:blip r:embed="rId276"/>
            </p:blipFill>
            <p:spPr>
              <a:xfrm>
                <a:off x="2863850" y="5048250"/>
                <a:ext cx="25400" cy="31750"/>
              </a:xfrm>
              <a:prstGeom prst="rect"/>
            </p:spPr>
          </p:pic>
        </mc:Fallback>
      </mc:AlternateContent>
      <mc:AlternateContent xmlns:mc="http://schemas.openxmlformats.org/markup-compatibility/2006" xmlns:p14="http://schemas.microsoft.com/office/powerpoint/2010/main">
        <mc:Choice Requires="p14">
          <p:contentPart r:id="rId277" p14:bwMode="auto">
            <p14:nvContentPartPr>
              <p14:cNvPr id="141" name="Ink 140"/>
              <p14:cNvContentPartPr/>
              <p14:nvPr/>
            </p14:nvContentPartPr>
            <p14:xfrm>
              <a:off x="3111500" y="4946650"/>
              <a:ext cx="82550" cy="165100"/>
            </p14:xfrm>
          </p:contentPart>
        </mc:Choice>
        <mc:Fallback xmlns="">
          <p:pic>
            <p:nvPicPr>
              <p:cNvPr id="141" name="Ink 140"/>
            </p:nvPicPr>
            <p:blipFill>
              <a:blip r:embed="rId278"/>
            </p:blipFill>
            <p:spPr>
              <a:xfrm>
                <a:off x="3111500" y="4946650"/>
                <a:ext cx="82550" cy="165100"/>
              </a:xfrm>
              <a:prstGeom prst="rect"/>
            </p:spPr>
          </p:pic>
        </mc:Fallback>
      </mc:AlternateContent>
      <mc:AlternateContent xmlns:mc="http://schemas.openxmlformats.org/markup-compatibility/2006" xmlns:p14="http://schemas.microsoft.com/office/powerpoint/2010/main">
        <mc:Choice Requires="p14">
          <p:contentPart r:id="rId279" p14:bwMode="auto">
            <p14:nvContentPartPr>
              <p14:cNvPr id="142" name="Ink 141"/>
              <p14:cNvContentPartPr/>
              <p14:nvPr/>
            </p14:nvContentPartPr>
            <p14:xfrm>
              <a:off x="3187700" y="4965700"/>
              <a:ext cx="95250" cy="139700"/>
            </p14:xfrm>
          </p:contentPart>
        </mc:Choice>
        <mc:Fallback xmlns="">
          <p:pic>
            <p:nvPicPr>
              <p:cNvPr id="142" name="Ink 141"/>
            </p:nvPicPr>
            <p:blipFill>
              <a:blip r:embed="rId280"/>
            </p:blipFill>
            <p:spPr>
              <a:xfrm>
                <a:off x="3187700" y="4965700"/>
                <a:ext cx="95250" cy="139700"/>
              </a:xfrm>
              <a:prstGeom prst="rect"/>
            </p:spPr>
          </p:pic>
        </mc:Fallback>
      </mc:AlternateContent>
      <mc:AlternateContent xmlns:mc="http://schemas.openxmlformats.org/markup-compatibility/2006" xmlns:p14="http://schemas.microsoft.com/office/powerpoint/2010/main">
        <mc:Choice Requires="p14">
          <p:contentPart r:id="rId281" p14:bwMode="auto">
            <p14:nvContentPartPr>
              <p14:cNvPr id="143" name="Ink 142"/>
              <p14:cNvContentPartPr/>
              <p14:nvPr/>
            </p14:nvContentPartPr>
            <p14:xfrm>
              <a:off x="3270250" y="5086350"/>
              <a:ext cx="133350" cy="107950"/>
            </p14:xfrm>
          </p:contentPart>
        </mc:Choice>
        <mc:Fallback xmlns="">
          <p:pic>
            <p:nvPicPr>
              <p:cNvPr id="143" name="Ink 142"/>
            </p:nvPicPr>
            <p:blipFill>
              <a:blip r:embed="rId282"/>
            </p:blipFill>
            <p:spPr>
              <a:xfrm>
                <a:off x="3270250" y="5086350"/>
                <a:ext cx="133350" cy="107950"/>
              </a:xfrm>
              <a:prstGeom prst="rect"/>
            </p:spPr>
          </p:pic>
        </mc:Fallback>
      </mc:AlternateContent>
      <mc:AlternateContent xmlns:mc="http://schemas.openxmlformats.org/markup-compatibility/2006" xmlns:p14="http://schemas.microsoft.com/office/powerpoint/2010/main">
        <mc:Choice Requires="p14">
          <p:contentPart r:id="rId283" p14:bwMode="auto">
            <p14:nvContentPartPr>
              <p14:cNvPr id="144" name="Ink 143"/>
              <p14:cNvContentPartPr/>
              <p14:nvPr/>
            </p14:nvContentPartPr>
            <p14:xfrm>
              <a:off x="3314700" y="4991100"/>
              <a:ext cx="25400" cy="19050"/>
            </p14:xfrm>
          </p:contentPart>
        </mc:Choice>
        <mc:Fallback xmlns="">
          <p:pic>
            <p:nvPicPr>
              <p:cNvPr id="144" name="Ink 143"/>
            </p:nvPicPr>
            <p:blipFill>
              <a:blip r:embed="rId284"/>
            </p:blipFill>
            <p:spPr>
              <a:xfrm>
                <a:off x="3314700" y="4991100"/>
                <a:ext cx="25400" cy="19050"/>
              </a:xfrm>
              <a:prstGeom prst="rect"/>
            </p:spPr>
          </p:pic>
        </mc:Fallback>
      </mc:AlternateContent>
      <mc:AlternateContent xmlns:mc="http://schemas.openxmlformats.org/markup-compatibility/2006" xmlns:p14="http://schemas.microsoft.com/office/powerpoint/2010/main">
        <mc:Choice Requires="p14">
          <p:contentPart r:id="rId285" p14:bwMode="auto">
            <p14:nvContentPartPr>
              <p14:cNvPr id="145" name="Ink 144"/>
              <p14:cNvContentPartPr/>
              <p14:nvPr/>
            </p14:nvContentPartPr>
            <p14:xfrm>
              <a:off x="3816350" y="5092700"/>
              <a:ext cx="317500" cy="31750"/>
            </p14:xfrm>
          </p:contentPart>
        </mc:Choice>
        <mc:Fallback xmlns="">
          <p:pic>
            <p:nvPicPr>
              <p:cNvPr id="145" name="Ink 144"/>
            </p:nvPicPr>
            <p:blipFill>
              <a:blip r:embed="rId286"/>
            </p:blipFill>
            <p:spPr>
              <a:xfrm>
                <a:off x="3816350" y="5092700"/>
                <a:ext cx="317500" cy="31750"/>
              </a:xfrm>
              <a:prstGeom prst="rect"/>
            </p:spPr>
          </p:pic>
        </mc:Fallback>
      </mc:AlternateContent>
      <mc:AlternateContent xmlns:mc="http://schemas.openxmlformats.org/markup-compatibility/2006" xmlns:p14="http://schemas.microsoft.com/office/powerpoint/2010/main">
        <mc:Choice Requires="p14">
          <p:contentPart r:id="rId287" p14:bwMode="auto">
            <p14:nvContentPartPr>
              <p14:cNvPr id="146" name="Ink 145"/>
              <p14:cNvContentPartPr/>
              <p14:nvPr/>
            </p14:nvContentPartPr>
            <p14:xfrm>
              <a:off x="3886200" y="5143500"/>
              <a:ext cx="273050" cy="44450"/>
            </p14:xfrm>
          </p:contentPart>
        </mc:Choice>
        <mc:Fallback xmlns="">
          <p:pic>
            <p:nvPicPr>
              <p:cNvPr id="146" name="Ink 145"/>
            </p:nvPicPr>
            <p:blipFill>
              <a:blip r:embed="rId288"/>
            </p:blipFill>
            <p:spPr>
              <a:xfrm>
                <a:off x="3886200" y="5143500"/>
                <a:ext cx="273050" cy="44450"/>
              </a:xfrm>
              <a:prstGeom prst="rect"/>
            </p:spPr>
          </p:pic>
        </mc:Fallback>
      </mc:AlternateContent>
      <mc:AlternateContent xmlns:mc="http://schemas.openxmlformats.org/markup-compatibility/2006" xmlns:p14="http://schemas.microsoft.com/office/powerpoint/2010/main">
        <mc:Choice Requires="p14">
          <p:contentPart r:id="rId289" p14:bwMode="auto">
            <p14:nvContentPartPr>
              <p14:cNvPr id="147" name="Ink 146"/>
              <p14:cNvContentPartPr/>
              <p14:nvPr/>
            </p14:nvContentPartPr>
            <p14:xfrm>
              <a:off x="3981450" y="4991100"/>
              <a:ext cx="292100" cy="412750"/>
            </p14:xfrm>
          </p:contentPart>
        </mc:Choice>
        <mc:Fallback xmlns="">
          <p:pic>
            <p:nvPicPr>
              <p:cNvPr id="147" name="Ink 146"/>
            </p:nvPicPr>
            <p:blipFill>
              <a:blip r:embed="rId290"/>
            </p:blipFill>
            <p:spPr>
              <a:xfrm>
                <a:off x="3981450" y="4991100"/>
                <a:ext cx="292100" cy="412750"/>
              </a:xfrm>
              <a:prstGeom prst="rect"/>
            </p:spPr>
          </p:pic>
        </mc:Fallback>
      </mc:AlternateContent>
      <mc:AlternateContent xmlns:mc="http://schemas.openxmlformats.org/markup-compatibility/2006" xmlns:p14="http://schemas.microsoft.com/office/powerpoint/2010/main">
        <mc:Choice Requires="p14">
          <p:contentPart r:id="rId291" p14:bwMode="auto">
            <p14:nvContentPartPr>
              <p14:cNvPr id="148" name="Ink 147"/>
              <p14:cNvContentPartPr/>
              <p14:nvPr/>
            </p14:nvContentPartPr>
            <p14:xfrm>
              <a:off x="5505450" y="317500"/>
              <a:ext cx="304800" cy="196850"/>
            </p14:xfrm>
          </p:contentPart>
        </mc:Choice>
        <mc:Fallback xmlns="">
          <p:pic>
            <p:nvPicPr>
              <p:cNvPr id="148" name="Ink 147"/>
            </p:nvPicPr>
            <p:blipFill>
              <a:blip r:embed="rId292"/>
            </p:blipFill>
            <p:spPr>
              <a:xfrm>
                <a:off x="5505450" y="317500"/>
                <a:ext cx="304800" cy="196850"/>
              </a:xfrm>
              <a:prstGeom prst="rect"/>
            </p:spPr>
          </p:pic>
        </mc:Fallback>
      </mc:AlternateContent>
      <mc:AlternateContent xmlns:mc="http://schemas.openxmlformats.org/markup-compatibility/2006" xmlns:p14="http://schemas.microsoft.com/office/powerpoint/2010/main">
        <mc:Choice Requires="p14">
          <p:contentPart r:id="rId293" p14:bwMode="auto">
            <p14:nvContentPartPr>
              <p14:cNvPr id="149" name="Ink 148"/>
              <p14:cNvContentPartPr/>
              <p14:nvPr/>
            </p14:nvContentPartPr>
            <p14:xfrm>
              <a:off x="5194300" y="4902200"/>
              <a:ext cx="222250" cy="209550"/>
            </p14:xfrm>
          </p:contentPart>
        </mc:Choice>
        <mc:Fallback xmlns="">
          <p:pic>
            <p:nvPicPr>
              <p:cNvPr id="149" name="Ink 148"/>
            </p:nvPicPr>
            <p:blipFill>
              <a:blip r:embed="rId294"/>
            </p:blipFill>
            <p:spPr>
              <a:xfrm>
                <a:off x="5194300" y="4902200"/>
                <a:ext cx="222250" cy="209550"/>
              </a:xfrm>
              <a:prstGeom prst="rect"/>
            </p:spPr>
          </p:pic>
        </mc:Fallback>
      </mc:AlternateContent>
      <mc:AlternateContent xmlns:mc="http://schemas.openxmlformats.org/markup-compatibility/2006" xmlns:p14="http://schemas.microsoft.com/office/powerpoint/2010/main">
        <mc:Choice Requires="p14">
          <p:contentPart r:id="rId295" p14:bwMode="auto">
            <p14:nvContentPartPr>
              <p14:cNvPr id="150" name="Ink 149"/>
              <p14:cNvContentPartPr/>
              <p14:nvPr/>
            </p14:nvContentPartPr>
            <p14:xfrm>
              <a:off x="5473700" y="5080000"/>
              <a:ext cx="69850" cy="165100"/>
            </p14:xfrm>
          </p:contentPart>
        </mc:Choice>
        <mc:Fallback xmlns="">
          <p:pic>
            <p:nvPicPr>
              <p:cNvPr id="150" name="Ink 149"/>
            </p:nvPicPr>
            <p:blipFill>
              <a:blip r:embed="rId296"/>
            </p:blipFill>
            <p:spPr>
              <a:xfrm>
                <a:off x="5473700" y="5080000"/>
                <a:ext cx="69850" cy="165100"/>
              </a:xfrm>
              <a:prstGeom prst="rect"/>
            </p:spPr>
          </p:pic>
        </mc:Fallback>
      </mc:AlternateContent>
      <mc:AlternateContent xmlns:mc="http://schemas.openxmlformats.org/markup-compatibility/2006" xmlns:p14="http://schemas.microsoft.com/office/powerpoint/2010/main">
        <mc:Choice Requires="p14">
          <p:contentPart r:id="rId297" p14:bwMode="auto">
            <p14:nvContentPartPr>
              <p14:cNvPr id="151" name="Ink 150"/>
              <p14:cNvContentPartPr/>
              <p14:nvPr/>
            </p14:nvContentPartPr>
            <p14:xfrm>
              <a:off x="5543550" y="5010150"/>
              <a:ext cx="25400" cy="12700"/>
            </p14:xfrm>
          </p:contentPart>
        </mc:Choice>
        <mc:Fallback xmlns="">
          <p:pic>
            <p:nvPicPr>
              <p:cNvPr id="151" name="Ink 150"/>
            </p:nvPicPr>
            <p:blipFill>
              <a:blip r:embed="rId298"/>
            </p:blipFill>
            <p:spPr>
              <a:xfrm>
                <a:off x="5543550" y="5010150"/>
                <a:ext cx="25400" cy="12700"/>
              </a:xfrm>
              <a:prstGeom prst="rect"/>
            </p:spPr>
          </p:pic>
        </mc:Fallback>
      </mc:AlternateContent>
      <mc:AlternateContent xmlns:mc="http://schemas.openxmlformats.org/markup-compatibility/2006" xmlns:p14="http://schemas.microsoft.com/office/powerpoint/2010/main">
        <mc:Choice Requires="p14">
          <p:contentPart r:id="rId299" p14:bwMode="auto">
            <p14:nvContentPartPr>
              <p14:cNvPr id="152" name="Ink 151"/>
              <p14:cNvContentPartPr/>
              <p14:nvPr/>
            </p14:nvContentPartPr>
            <p14:xfrm>
              <a:off x="5626100" y="5086350"/>
              <a:ext cx="82550" cy="101600"/>
            </p14:xfrm>
          </p:contentPart>
        </mc:Choice>
        <mc:Fallback xmlns="">
          <p:pic>
            <p:nvPicPr>
              <p:cNvPr id="152" name="Ink 151"/>
            </p:nvPicPr>
            <p:blipFill>
              <a:blip r:embed="rId300"/>
            </p:blipFill>
            <p:spPr>
              <a:xfrm>
                <a:off x="5626100" y="5086350"/>
                <a:ext cx="82550" cy="101600"/>
              </a:xfrm>
              <a:prstGeom prst="rect"/>
            </p:spPr>
          </p:pic>
        </mc:Fallback>
      </mc:AlternateContent>
      <mc:AlternateContent xmlns:mc="http://schemas.openxmlformats.org/markup-compatibility/2006" xmlns:p14="http://schemas.microsoft.com/office/powerpoint/2010/main">
        <mc:Choice Requires="p14">
          <p:contentPart r:id="rId301" p14:bwMode="auto">
            <p14:nvContentPartPr>
              <p14:cNvPr id="153" name="Ink 152"/>
              <p14:cNvContentPartPr/>
              <p14:nvPr/>
            </p14:nvContentPartPr>
            <p14:xfrm>
              <a:off x="5645150" y="4984750"/>
              <a:ext cx="12700" cy="12700"/>
            </p14:xfrm>
          </p:contentPart>
        </mc:Choice>
        <mc:Fallback xmlns="">
          <p:pic>
            <p:nvPicPr>
              <p:cNvPr id="153" name="Ink 152"/>
            </p:nvPicPr>
            <p:blipFill>
              <a:blip r:embed="rId302"/>
            </p:blipFill>
            <p:spPr>
              <a:xfrm>
                <a:off x="5645150" y="4984750"/>
                <a:ext cx="12700" cy="12700"/>
              </a:xfrm>
              <a:prstGeom prst="rect"/>
            </p:spPr>
          </p:pic>
        </mc:Fallback>
      </mc:AlternateContent>
      <mc:AlternateContent xmlns:mc="http://schemas.openxmlformats.org/markup-compatibility/2006" xmlns:p14="http://schemas.microsoft.com/office/powerpoint/2010/main">
        <mc:Choice Requires="p14">
          <p:contentPart r:id="rId303" p14:bwMode="auto">
            <p14:nvContentPartPr>
              <p14:cNvPr id="154" name="Ink 153"/>
              <p14:cNvContentPartPr/>
              <p14:nvPr/>
            </p14:nvContentPartPr>
            <p14:xfrm>
              <a:off x="5969000" y="4838700"/>
              <a:ext cx="31750" cy="31750"/>
            </p14:xfrm>
          </p:contentPart>
        </mc:Choice>
        <mc:Fallback xmlns="">
          <p:pic>
            <p:nvPicPr>
              <p:cNvPr id="154" name="Ink 153"/>
            </p:nvPicPr>
            <p:blipFill>
              <a:blip r:embed="rId304"/>
            </p:blipFill>
            <p:spPr>
              <a:xfrm>
                <a:off x="5969000" y="4838700"/>
                <a:ext cx="31750" cy="31750"/>
              </a:xfrm>
              <a:prstGeom prst="rect"/>
            </p:spPr>
          </p:pic>
        </mc:Fallback>
      </mc:AlternateContent>
      <mc:AlternateContent xmlns:mc="http://schemas.openxmlformats.org/markup-compatibility/2006" xmlns:p14="http://schemas.microsoft.com/office/powerpoint/2010/main">
        <mc:Choice Requires="p14">
          <p:contentPart r:id="rId305" p14:bwMode="auto">
            <p14:nvContentPartPr>
              <p14:cNvPr id="155" name="Ink 154"/>
              <p14:cNvContentPartPr/>
              <p14:nvPr/>
            </p14:nvContentPartPr>
            <p14:xfrm>
              <a:off x="5994400" y="4953000"/>
              <a:ext cx="38100" cy="31750"/>
            </p14:xfrm>
          </p:contentPart>
        </mc:Choice>
        <mc:Fallback xmlns="">
          <p:pic>
            <p:nvPicPr>
              <p:cNvPr id="155" name="Ink 154"/>
            </p:nvPicPr>
            <p:blipFill>
              <a:blip r:embed="rId306"/>
            </p:blipFill>
            <p:spPr>
              <a:xfrm>
                <a:off x="5994400" y="4953000"/>
                <a:ext cx="38100" cy="31750"/>
              </a:xfrm>
              <a:prstGeom prst="rect"/>
            </p:spPr>
          </p:pic>
        </mc:Fallback>
      </mc:AlternateContent>
      <mc:AlternateContent xmlns:mc="http://schemas.openxmlformats.org/markup-compatibility/2006" xmlns:p14="http://schemas.microsoft.com/office/powerpoint/2010/main">
        <mc:Choice Requires="p14">
          <p:contentPart r:id="rId307" p14:bwMode="auto">
            <p14:nvContentPartPr>
              <p14:cNvPr id="156" name="Ink 155"/>
              <p14:cNvContentPartPr/>
              <p14:nvPr/>
            </p14:nvContentPartPr>
            <p14:xfrm>
              <a:off x="6134100" y="4845050"/>
              <a:ext cx="203200" cy="25400"/>
            </p14:xfrm>
          </p:contentPart>
        </mc:Choice>
        <mc:Fallback xmlns="">
          <p:pic>
            <p:nvPicPr>
              <p:cNvPr id="156" name="Ink 155"/>
            </p:nvPicPr>
            <p:blipFill>
              <a:blip r:embed="rId308"/>
            </p:blipFill>
            <p:spPr>
              <a:xfrm>
                <a:off x="6134100" y="4845050"/>
                <a:ext cx="203200" cy="25400"/>
              </a:xfrm>
              <a:prstGeom prst="rect"/>
            </p:spPr>
          </p:pic>
        </mc:Fallback>
      </mc:AlternateContent>
      <mc:AlternateContent xmlns:mc="http://schemas.openxmlformats.org/markup-compatibility/2006" xmlns:p14="http://schemas.microsoft.com/office/powerpoint/2010/main">
        <mc:Choice Requires="p14">
          <p:contentPart r:id="rId309" p14:bwMode="auto">
            <p14:nvContentPartPr>
              <p14:cNvPr id="157" name="Ink 156"/>
              <p14:cNvContentPartPr/>
              <p14:nvPr/>
            </p14:nvContentPartPr>
            <p14:xfrm>
              <a:off x="6159500" y="4902200"/>
              <a:ext cx="215900" cy="31750"/>
            </p14:xfrm>
          </p:contentPart>
        </mc:Choice>
        <mc:Fallback xmlns="">
          <p:pic>
            <p:nvPicPr>
              <p:cNvPr id="157" name="Ink 156"/>
            </p:nvPicPr>
            <p:blipFill>
              <a:blip r:embed="rId310"/>
            </p:blipFill>
            <p:spPr>
              <a:xfrm>
                <a:off x="6159500" y="4902200"/>
                <a:ext cx="215900" cy="31750"/>
              </a:xfrm>
              <a:prstGeom prst="rect"/>
            </p:spPr>
          </p:pic>
        </mc:Fallback>
      </mc:AlternateContent>
      <mc:AlternateContent xmlns:mc="http://schemas.openxmlformats.org/markup-compatibility/2006" xmlns:p14="http://schemas.microsoft.com/office/powerpoint/2010/main">
        <mc:Choice Requires="p14">
          <p:contentPart r:id="rId311" p14:bwMode="auto">
            <p14:nvContentPartPr>
              <p14:cNvPr id="158" name="Ink 157"/>
              <p14:cNvContentPartPr/>
              <p14:nvPr/>
            </p14:nvContentPartPr>
            <p14:xfrm>
              <a:off x="6623050" y="4724400"/>
              <a:ext cx="228600" cy="209550"/>
            </p14:xfrm>
          </p:contentPart>
        </mc:Choice>
        <mc:Fallback xmlns="">
          <p:pic>
            <p:nvPicPr>
              <p:cNvPr id="158" name="Ink 157"/>
            </p:nvPicPr>
            <p:blipFill>
              <a:blip r:embed="rId312"/>
            </p:blipFill>
            <p:spPr>
              <a:xfrm>
                <a:off x="6623050" y="4724400"/>
                <a:ext cx="228600" cy="209550"/>
              </a:xfrm>
              <a:prstGeom prst="rect"/>
            </p:spPr>
          </p:pic>
        </mc:Fallback>
      </mc:AlternateContent>
      <mc:AlternateContent xmlns:mc="http://schemas.openxmlformats.org/markup-compatibility/2006" xmlns:p14="http://schemas.microsoft.com/office/powerpoint/2010/main">
        <mc:Choice Requires="p14">
          <p:contentPart r:id="rId313" p14:bwMode="auto">
            <p14:nvContentPartPr>
              <p14:cNvPr id="159" name="Ink 158"/>
              <p14:cNvContentPartPr/>
              <p14:nvPr/>
            </p14:nvContentPartPr>
            <p14:xfrm>
              <a:off x="6858000" y="4876800"/>
              <a:ext cx="57150" cy="209550"/>
            </p14:xfrm>
          </p:contentPart>
        </mc:Choice>
        <mc:Fallback xmlns="">
          <p:pic>
            <p:nvPicPr>
              <p:cNvPr id="159" name="Ink 158"/>
            </p:nvPicPr>
            <p:blipFill>
              <a:blip r:embed="rId314"/>
            </p:blipFill>
            <p:spPr>
              <a:xfrm>
                <a:off x="6858000" y="4876800"/>
                <a:ext cx="57150" cy="209550"/>
              </a:xfrm>
              <a:prstGeom prst="rect"/>
            </p:spPr>
          </p:pic>
        </mc:Fallback>
      </mc:AlternateContent>
      <mc:AlternateContent xmlns:mc="http://schemas.openxmlformats.org/markup-compatibility/2006" xmlns:p14="http://schemas.microsoft.com/office/powerpoint/2010/main">
        <mc:Choice Requires="p14">
          <p:contentPart r:id="rId315" p14:bwMode="auto">
            <p14:nvContentPartPr>
              <p14:cNvPr id="160" name="Ink 159"/>
              <p14:cNvContentPartPr/>
              <p14:nvPr/>
            </p14:nvContentPartPr>
            <p14:xfrm>
              <a:off x="6902450" y="4781550"/>
              <a:ext cx="31750" cy="44450"/>
            </p14:xfrm>
          </p:contentPart>
        </mc:Choice>
        <mc:Fallback xmlns="">
          <p:pic>
            <p:nvPicPr>
              <p:cNvPr id="160" name="Ink 159"/>
            </p:nvPicPr>
            <p:blipFill>
              <a:blip r:embed="rId316"/>
            </p:blipFill>
            <p:spPr>
              <a:xfrm>
                <a:off x="6902450" y="4781550"/>
                <a:ext cx="31750" cy="44450"/>
              </a:xfrm>
              <a:prstGeom prst="rect"/>
            </p:spPr>
          </p:pic>
        </mc:Fallback>
      </mc:AlternateContent>
      <mc:AlternateContent xmlns:mc="http://schemas.openxmlformats.org/markup-compatibility/2006" xmlns:p14="http://schemas.microsoft.com/office/powerpoint/2010/main">
        <mc:Choice Requires="p14">
          <p:contentPart r:id="rId317" p14:bwMode="auto">
            <p14:nvContentPartPr>
              <p14:cNvPr id="161" name="Ink 160"/>
              <p14:cNvContentPartPr/>
              <p14:nvPr/>
            </p14:nvContentPartPr>
            <p14:xfrm>
              <a:off x="6826250" y="5029200"/>
              <a:ext cx="76200" cy="63500"/>
            </p14:xfrm>
          </p:contentPart>
        </mc:Choice>
        <mc:Fallback xmlns="">
          <p:pic>
            <p:nvPicPr>
              <p:cNvPr id="161" name="Ink 160"/>
            </p:nvPicPr>
            <p:blipFill>
              <a:blip r:embed="rId318"/>
            </p:blipFill>
            <p:spPr>
              <a:xfrm>
                <a:off x="6826250" y="5029200"/>
                <a:ext cx="76200" cy="63500"/>
              </a:xfrm>
              <a:prstGeom prst="rect"/>
            </p:spPr>
          </p:pic>
        </mc:Fallback>
      </mc:AlternateContent>
      <mc:AlternateContent xmlns:mc="http://schemas.openxmlformats.org/markup-compatibility/2006" xmlns:p14="http://schemas.microsoft.com/office/powerpoint/2010/main">
        <mc:Choice Requires="p14">
          <p:contentPart r:id="rId319" p14:bwMode="auto">
            <p14:nvContentPartPr>
              <p14:cNvPr id="162" name="Ink 161"/>
              <p14:cNvContentPartPr/>
              <p14:nvPr/>
            </p14:nvContentPartPr>
            <p14:xfrm>
              <a:off x="6991350" y="4845050"/>
              <a:ext cx="114300" cy="127000"/>
            </p14:xfrm>
          </p:contentPart>
        </mc:Choice>
        <mc:Fallback xmlns="">
          <p:pic>
            <p:nvPicPr>
              <p:cNvPr id="162" name="Ink 161"/>
            </p:nvPicPr>
            <p:blipFill>
              <a:blip r:embed="rId320"/>
            </p:blipFill>
            <p:spPr>
              <a:xfrm>
                <a:off x="6991350" y="4845050"/>
                <a:ext cx="114300" cy="127000"/>
              </a:xfrm>
              <a:prstGeom prst="rect"/>
            </p:spPr>
          </p:pic>
        </mc:Fallback>
      </mc:AlternateContent>
      <mc:AlternateContent xmlns:mc="http://schemas.openxmlformats.org/markup-compatibility/2006" xmlns:p14="http://schemas.microsoft.com/office/powerpoint/2010/main">
        <mc:Choice Requires="p14">
          <p:contentPart r:id="rId321" p14:bwMode="auto">
            <p14:nvContentPartPr>
              <p14:cNvPr id="163" name="Ink 162"/>
              <p14:cNvContentPartPr/>
              <p14:nvPr/>
            </p14:nvContentPartPr>
            <p14:xfrm>
              <a:off x="7048500" y="4768850"/>
              <a:ext cx="31750" cy="25400"/>
            </p14:xfrm>
          </p:contentPart>
        </mc:Choice>
        <mc:Fallback xmlns="">
          <p:pic>
            <p:nvPicPr>
              <p:cNvPr id="163" name="Ink 162"/>
            </p:nvPicPr>
            <p:blipFill>
              <a:blip r:embed="rId322"/>
            </p:blipFill>
            <p:spPr>
              <a:xfrm>
                <a:off x="7048500" y="4768850"/>
                <a:ext cx="31750" cy="25400"/>
              </a:xfrm>
              <a:prstGeom prst="rect"/>
            </p:spPr>
          </p:pic>
        </mc:Fallback>
      </mc:AlternateContent>
      <mc:AlternateContent xmlns:mc="http://schemas.openxmlformats.org/markup-compatibility/2006" xmlns:p14="http://schemas.microsoft.com/office/powerpoint/2010/main">
        <mc:Choice Requires="p14">
          <p:contentPart r:id="rId323" p14:bwMode="auto">
            <p14:nvContentPartPr>
              <p14:cNvPr id="164" name="Ink 163"/>
              <p14:cNvContentPartPr/>
              <p14:nvPr/>
            </p14:nvContentPartPr>
            <p14:xfrm>
              <a:off x="7334250" y="4794250"/>
              <a:ext cx="215900" cy="19050"/>
            </p14:xfrm>
          </p:contentPart>
        </mc:Choice>
        <mc:Fallback xmlns="">
          <p:pic>
            <p:nvPicPr>
              <p:cNvPr id="164" name="Ink 163"/>
            </p:nvPicPr>
            <p:blipFill>
              <a:blip r:embed="rId324"/>
            </p:blipFill>
            <p:spPr>
              <a:xfrm>
                <a:off x="7334250" y="4794250"/>
                <a:ext cx="215900" cy="19050"/>
              </a:xfrm>
              <a:prstGeom prst="rect"/>
            </p:spPr>
          </p:pic>
        </mc:Fallback>
      </mc:AlternateContent>
      <mc:AlternateContent xmlns:mc="http://schemas.openxmlformats.org/markup-compatibility/2006" xmlns:p14="http://schemas.microsoft.com/office/powerpoint/2010/main">
        <mc:Choice Requires="p14">
          <p:contentPart r:id="rId325" p14:bwMode="auto">
            <p14:nvContentPartPr>
              <p14:cNvPr id="165" name="Ink 164"/>
              <p14:cNvContentPartPr/>
              <p14:nvPr/>
            </p14:nvContentPartPr>
            <p14:xfrm>
              <a:off x="7435850" y="4737100"/>
              <a:ext cx="25400" cy="158750"/>
            </p14:xfrm>
          </p:contentPart>
        </mc:Choice>
        <mc:Fallback xmlns="">
          <p:pic>
            <p:nvPicPr>
              <p:cNvPr id="165" name="Ink 164"/>
            </p:nvPicPr>
            <p:blipFill>
              <a:blip r:embed="rId326"/>
            </p:blipFill>
            <p:spPr>
              <a:xfrm>
                <a:off x="7435850" y="4737100"/>
                <a:ext cx="25400" cy="158750"/>
              </a:xfrm>
              <a:prstGeom prst="rect"/>
            </p:spPr>
          </p:pic>
        </mc:Fallback>
      </mc:AlternateContent>
      <mc:AlternateContent xmlns:mc="http://schemas.openxmlformats.org/markup-compatibility/2006" xmlns:p14="http://schemas.microsoft.com/office/powerpoint/2010/main">
        <mc:Choice Requires="p14">
          <p:contentPart r:id="rId327" p14:bwMode="auto">
            <p14:nvContentPartPr>
              <p14:cNvPr id="166" name="Ink 165"/>
              <p14:cNvContentPartPr/>
              <p14:nvPr/>
            </p14:nvContentPartPr>
            <p14:xfrm>
              <a:off x="7670800" y="4673600"/>
              <a:ext cx="241300" cy="419100"/>
            </p14:xfrm>
          </p:contentPart>
        </mc:Choice>
        <mc:Fallback xmlns="">
          <p:pic>
            <p:nvPicPr>
              <p:cNvPr id="166" name="Ink 165"/>
            </p:nvPicPr>
            <p:blipFill>
              <a:blip r:embed="rId328"/>
            </p:blipFill>
            <p:spPr>
              <a:xfrm>
                <a:off x="7670800" y="4673600"/>
                <a:ext cx="241300" cy="419100"/>
              </a:xfrm>
              <a:prstGeom prst="rect"/>
            </p:spPr>
          </p:pic>
        </mc:Fallback>
      </mc:AlternateContent>
      <mc:AlternateContent xmlns:mc="http://schemas.openxmlformats.org/markup-compatibility/2006" xmlns:p14="http://schemas.microsoft.com/office/powerpoint/2010/main">
        <mc:Choice Requires="p14">
          <p:contentPart r:id="rId329" p14:bwMode="auto">
            <p14:nvContentPartPr>
              <p14:cNvPr id="167" name="Ink 166"/>
              <p14:cNvContentPartPr/>
              <p14:nvPr/>
            </p14:nvContentPartPr>
            <p14:xfrm>
              <a:off x="8159750" y="4552950"/>
              <a:ext cx="171450" cy="260350"/>
            </p14:xfrm>
          </p:contentPart>
        </mc:Choice>
        <mc:Fallback xmlns="">
          <p:pic>
            <p:nvPicPr>
              <p:cNvPr id="167" name="Ink 166"/>
            </p:nvPicPr>
            <p:blipFill>
              <a:blip r:embed="rId330"/>
            </p:blipFill>
            <p:spPr>
              <a:xfrm>
                <a:off x="8159750" y="4552950"/>
                <a:ext cx="171450" cy="260350"/>
              </a:xfrm>
              <a:prstGeom prst="rect"/>
            </p:spPr>
          </p:pic>
        </mc:Fallback>
      </mc:AlternateContent>
      <mc:AlternateContent xmlns:mc="http://schemas.openxmlformats.org/markup-compatibility/2006" xmlns:p14="http://schemas.microsoft.com/office/powerpoint/2010/main">
        <mc:Choice Requires="p14">
          <p:contentPart r:id="rId331" p14:bwMode="auto">
            <p14:nvContentPartPr>
              <p14:cNvPr id="168" name="Ink 167"/>
              <p14:cNvContentPartPr/>
              <p14:nvPr/>
            </p14:nvContentPartPr>
            <p14:xfrm>
              <a:off x="8382000" y="4781550"/>
              <a:ext cx="69850" cy="247650"/>
            </p14:xfrm>
          </p:contentPart>
        </mc:Choice>
        <mc:Fallback xmlns="">
          <p:pic>
            <p:nvPicPr>
              <p:cNvPr id="168" name="Ink 167"/>
            </p:nvPicPr>
            <p:blipFill>
              <a:blip r:embed="rId332"/>
            </p:blipFill>
            <p:spPr>
              <a:xfrm>
                <a:off x="8382000" y="4781550"/>
                <a:ext cx="69850" cy="247650"/>
              </a:xfrm>
              <a:prstGeom prst="rect"/>
            </p:spPr>
          </p:pic>
        </mc:Fallback>
      </mc:AlternateContent>
      <mc:AlternateContent xmlns:mc="http://schemas.openxmlformats.org/markup-compatibility/2006" xmlns:p14="http://schemas.microsoft.com/office/powerpoint/2010/main">
        <mc:Choice Requires="p14">
          <p:contentPart r:id="rId333" p14:bwMode="auto">
            <p14:nvContentPartPr>
              <p14:cNvPr id="169" name="Ink 168"/>
              <p14:cNvContentPartPr/>
              <p14:nvPr/>
            </p14:nvContentPartPr>
            <p14:xfrm>
              <a:off x="8489950" y="4616450"/>
              <a:ext cx="38100" cy="31750"/>
            </p14:xfrm>
          </p:contentPart>
        </mc:Choice>
        <mc:Fallback xmlns="">
          <p:pic>
            <p:nvPicPr>
              <p:cNvPr id="169" name="Ink 168"/>
            </p:nvPicPr>
            <p:blipFill>
              <a:blip r:embed="rId334"/>
            </p:blipFill>
            <p:spPr>
              <a:xfrm>
                <a:off x="8489950" y="4616450"/>
                <a:ext cx="38100" cy="31750"/>
              </a:xfrm>
              <a:prstGeom prst="rect"/>
            </p:spPr>
          </p:pic>
        </mc:Fallback>
      </mc:AlternateContent>
      <mc:AlternateContent xmlns:mc="http://schemas.openxmlformats.org/markup-compatibility/2006" xmlns:p14="http://schemas.microsoft.com/office/powerpoint/2010/main">
        <mc:Choice Requires="p14">
          <p:contentPart r:id="rId335" p14:bwMode="auto">
            <p14:nvContentPartPr>
              <p14:cNvPr id="170" name="Ink 169"/>
              <p14:cNvContentPartPr/>
              <p14:nvPr/>
            </p14:nvContentPartPr>
            <p14:xfrm>
              <a:off x="8890000" y="4533900"/>
              <a:ext cx="114300" cy="184150"/>
            </p14:xfrm>
          </p:contentPart>
        </mc:Choice>
        <mc:Fallback xmlns="">
          <p:pic>
            <p:nvPicPr>
              <p:cNvPr id="170" name="Ink 169"/>
            </p:nvPicPr>
            <p:blipFill>
              <a:blip r:embed="rId336"/>
            </p:blipFill>
            <p:spPr>
              <a:xfrm>
                <a:off x="8890000" y="4533900"/>
                <a:ext cx="114300" cy="184150"/>
              </a:xfrm>
              <a:prstGeom prst="rect"/>
            </p:spPr>
          </p:pic>
        </mc:Fallback>
      </mc:AlternateContent>
      <mc:AlternateContent xmlns:mc="http://schemas.openxmlformats.org/markup-compatibility/2006" xmlns:p14="http://schemas.microsoft.com/office/powerpoint/2010/main">
        <mc:Choice Requires="p14">
          <p:contentPart r:id="rId337" p14:bwMode="auto">
            <p14:nvContentPartPr>
              <p14:cNvPr id="171" name="Ink 170"/>
              <p14:cNvContentPartPr/>
              <p14:nvPr/>
            </p14:nvContentPartPr>
            <p14:xfrm>
              <a:off x="8997950" y="4552950"/>
              <a:ext cx="82550" cy="177800"/>
            </p14:xfrm>
          </p:contentPart>
        </mc:Choice>
        <mc:Fallback xmlns="">
          <p:pic>
            <p:nvPicPr>
              <p:cNvPr id="171" name="Ink 170"/>
            </p:nvPicPr>
            <p:blipFill>
              <a:blip r:embed="rId338"/>
            </p:blipFill>
            <p:spPr>
              <a:xfrm>
                <a:off x="8997950" y="4552950"/>
                <a:ext cx="82550" cy="177800"/>
              </a:xfrm>
              <a:prstGeom prst="rect"/>
            </p:spPr>
          </p:pic>
        </mc:Fallback>
      </mc:AlternateContent>
      <mc:AlternateContent xmlns:mc="http://schemas.openxmlformats.org/markup-compatibility/2006" xmlns:p14="http://schemas.microsoft.com/office/powerpoint/2010/main">
        <mc:Choice Requires="p14">
          <p:contentPart r:id="rId339" p14:bwMode="auto">
            <p14:nvContentPartPr>
              <p14:cNvPr id="172" name="Ink 171"/>
              <p14:cNvContentPartPr/>
              <p14:nvPr/>
            </p14:nvContentPartPr>
            <p14:xfrm>
              <a:off x="9105900" y="4673600"/>
              <a:ext cx="76200" cy="114300"/>
            </p14:xfrm>
          </p:contentPart>
        </mc:Choice>
        <mc:Fallback xmlns="">
          <p:pic>
            <p:nvPicPr>
              <p:cNvPr id="172" name="Ink 171"/>
            </p:nvPicPr>
            <p:blipFill>
              <a:blip r:embed="rId340"/>
            </p:blipFill>
            <p:spPr>
              <a:xfrm>
                <a:off x="9105900" y="4673600"/>
                <a:ext cx="76200" cy="114300"/>
              </a:xfrm>
              <a:prstGeom prst="rect"/>
            </p:spPr>
          </p:pic>
        </mc:Fallback>
      </mc:AlternateContent>
      <mc:AlternateContent xmlns:mc="http://schemas.openxmlformats.org/markup-compatibility/2006" xmlns:p14="http://schemas.microsoft.com/office/powerpoint/2010/main">
        <mc:Choice Requires="p14">
          <p:contentPart r:id="rId341" p14:bwMode="auto">
            <p14:nvContentPartPr>
              <p14:cNvPr id="173" name="Ink 172"/>
              <p14:cNvContentPartPr/>
              <p14:nvPr/>
            </p14:nvContentPartPr>
            <p14:xfrm>
              <a:off x="9124950" y="4559300"/>
              <a:ext cx="31750" cy="25400"/>
            </p14:xfrm>
          </p:contentPart>
        </mc:Choice>
        <mc:Fallback xmlns="">
          <p:pic>
            <p:nvPicPr>
              <p:cNvPr id="173" name="Ink 172"/>
            </p:nvPicPr>
            <p:blipFill>
              <a:blip r:embed="rId342"/>
            </p:blipFill>
            <p:spPr>
              <a:xfrm>
                <a:off x="9124950" y="4559300"/>
                <a:ext cx="31750" cy="25400"/>
              </a:xfrm>
              <a:prstGeom prst="rect"/>
            </p:spPr>
          </p:pic>
        </mc:Fallback>
      </mc:AlternateContent>
      <mc:AlternateContent xmlns:mc="http://schemas.openxmlformats.org/markup-compatibility/2006" xmlns:p14="http://schemas.microsoft.com/office/powerpoint/2010/main">
        <mc:Choice Requires="p14">
          <p:contentPart r:id="rId343" p14:bwMode="auto">
            <p14:nvContentPartPr>
              <p14:cNvPr id="174" name="Ink 173"/>
              <p14:cNvContentPartPr/>
              <p14:nvPr/>
            </p14:nvContentPartPr>
            <p14:xfrm>
              <a:off x="9061450" y="4883150"/>
              <a:ext cx="577850" cy="146050"/>
            </p14:xfrm>
          </p:contentPart>
        </mc:Choice>
        <mc:Fallback xmlns="">
          <p:pic>
            <p:nvPicPr>
              <p:cNvPr id="174" name="Ink 173"/>
            </p:nvPicPr>
            <p:blipFill>
              <a:blip r:embed="rId344"/>
            </p:blipFill>
            <p:spPr>
              <a:xfrm>
                <a:off x="9061450" y="4883150"/>
                <a:ext cx="577850" cy="146050"/>
              </a:xfrm>
              <a:prstGeom prst="rect"/>
            </p:spPr>
          </p:pic>
        </mc:Fallback>
      </mc:AlternateContent>
      <mc:AlternateContent xmlns:mc="http://schemas.openxmlformats.org/markup-compatibility/2006" xmlns:p14="http://schemas.microsoft.com/office/powerpoint/2010/main">
        <mc:Choice Requires="p14">
          <p:contentPart r:id="rId345" p14:bwMode="auto">
            <p14:nvContentPartPr>
              <p14:cNvPr id="175" name="Ink 174"/>
              <p14:cNvContentPartPr/>
              <p14:nvPr/>
            </p14:nvContentPartPr>
            <p14:xfrm>
              <a:off x="9556750" y="4870450"/>
              <a:ext cx="69850" cy="196850"/>
            </p14:xfrm>
          </p:contentPart>
        </mc:Choice>
        <mc:Fallback xmlns="">
          <p:pic>
            <p:nvPicPr>
              <p:cNvPr id="175" name="Ink 174"/>
            </p:nvPicPr>
            <p:blipFill>
              <a:blip r:embed="rId346"/>
            </p:blipFill>
            <p:spPr>
              <a:xfrm>
                <a:off x="9556750" y="4870450"/>
                <a:ext cx="69850" cy="196850"/>
              </a:xfrm>
              <a:prstGeom prst="rect"/>
            </p:spPr>
          </p:pic>
        </mc:Fallback>
      </mc:AlternateContent>
      <mc:AlternateContent xmlns:mc="http://schemas.openxmlformats.org/markup-compatibility/2006" xmlns:p14="http://schemas.microsoft.com/office/powerpoint/2010/main">
        <mc:Choice Requires="p14">
          <p:contentPart r:id="rId347" p14:bwMode="auto">
            <p14:nvContentPartPr>
              <p14:cNvPr id="176" name="Ink 175"/>
              <p14:cNvContentPartPr/>
              <p14:nvPr/>
            </p14:nvContentPartPr>
            <p14:xfrm>
              <a:off x="9855200" y="4908550"/>
              <a:ext cx="19050" cy="82550"/>
            </p14:xfrm>
          </p:contentPart>
        </mc:Choice>
        <mc:Fallback xmlns="">
          <p:pic>
            <p:nvPicPr>
              <p:cNvPr id="176" name="Ink 175"/>
            </p:nvPicPr>
            <p:blipFill>
              <a:blip r:embed="rId348"/>
            </p:blipFill>
            <p:spPr>
              <a:xfrm>
                <a:off x="9855200" y="4908550"/>
                <a:ext cx="19050" cy="82550"/>
              </a:xfrm>
              <a:prstGeom prst="rect"/>
            </p:spPr>
          </p:pic>
        </mc:Fallback>
      </mc:AlternateContent>
      <mc:AlternateContent xmlns:mc="http://schemas.openxmlformats.org/markup-compatibility/2006" xmlns:p14="http://schemas.microsoft.com/office/powerpoint/2010/main">
        <mc:Choice Requires="p14">
          <p:contentPart r:id="rId349" p14:bwMode="auto">
            <p14:nvContentPartPr>
              <p14:cNvPr id="177" name="Ink 176"/>
              <p14:cNvContentPartPr/>
              <p14:nvPr/>
            </p14:nvContentPartPr>
            <p14:xfrm>
              <a:off x="9829800" y="4806950"/>
              <a:ext cx="31750" cy="31750"/>
            </p14:xfrm>
          </p:contentPart>
        </mc:Choice>
        <mc:Fallback xmlns="">
          <p:pic>
            <p:nvPicPr>
              <p:cNvPr id="177" name="Ink 176"/>
            </p:nvPicPr>
            <p:blipFill>
              <a:blip r:embed="rId350"/>
            </p:blipFill>
            <p:spPr>
              <a:xfrm>
                <a:off x="9829800" y="4806950"/>
                <a:ext cx="31750" cy="31750"/>
              </a:xfrm>
              <a:prstGeom prst="rect"/>
            </p:spPr>
          </p:pic>
        </mc:Fallback>
      </mc:AlternateContent>
      <mc:AlternateContent xmlns:mc="http://schemas.openxmlformats.org/markup-compatibility/2006" xmlns:p14="http://schemas.microsoft.com/office/powerpoint/2010/main">
        <mc:Choice Requires="p14">
          <p:contentPart r:id="rId351" p14:bwMode="auto">
            <p14:nvContentPartPr>
              <p14:cNvPr id="178" name="Ink 177"/>
              <p14:cNvContentPartPr/>
              <p14:nvPr/>
            </p14:nvContentPartPr>
            <p14:xfrm>
              <a:off x="9975850" y="4826000"/>
              <a:ext cx="38100" cy="311150"/>
            </p14:xfrm>
          </p:contentPart>
        </mc:Choice>
        <mc:Fallback xmlns="">
          <p:pic>
            <p:nvPicPr>
              <p:cNvPr id="178" name="Ink 177"/>
            </p:nvPicPr>
            <p:blipFill>
              <a:blip r:embed="rId352"/>
            </p:blipFill>
            <p:spPr>
              <a:xfrm>
                <a:off x="9975850" y="4826000"/>
                <a:ext cx="38100" cy="311150"/>
              </a:xfrm>
              <a:prstGeom prst="rect"/>
            </p:spPr>
          </p:pic>
        </mc:Fallback>
      </mc:AlternateContent>
      <mc:AlternateContent xmlns:mc="http://schemas.openxmlformats.org/markup-compatibility/2006" xmlns:p14="http://schemas.microsoft.com/office/powerpoint/2010/main">
        <mc:Choice Requires="p14">
          <p:contentPart r:id="rId353" p14:bwMode="auto">
            <p14:nvContentPartPr>
              <p14:cNvPr id="179" name="Ink 178"/>
              <p14:cNvContentPartPr/>
              <p14:nvPr/>
            </p14:nvContentPartPr>
            <p14:xfrm>
              <a:off x="10033000" y="4870450"/>
              <a:ext cx="133350" cy="215900"/>
            </p14:xfrm>
          </p:contentPart>
        </mc:Choice>
        <mc:Fallback xmlns="">
          <p:pic>
            <p:nvPicPr>
              <p:cNvPr id="179" name="Ink 178"/>
            </p:nvPicPr>
            <p:blipFill>
              <a:blip r:embed="rId354"/>
            </p:blipFill>
            <p:spPr>
              <a:xfrm>
                <a:off x="10033000" y="4870450"/>
                <a:ext cx="133350" cy="215900"/>
              </a:xfrm>
              <a:prstGeom prst="rect"/>
            </p:spPr>
          </p:pic>
        </mc:Fallback>
      </mc:AlternateContent>
      <mc:AlternateContent xmlns:mc="http://schemas.openxmlformats.org/markup-compatibility/2006" xmlns:p14="http://schemas.microsoft.com/office/powerpoint/2010/main">
        <mc:Choice Requires="p14">
          <p:contentPart r:id="rId355" p14:bwMode="auto">
            <p14:nvContentPartPr>
              <p14:cNvPr id="180" name="Ink 179"/>
              <p14:cNvContentPartPr/>
              <p14:nvPr/>
            </p14:nvContentPartPr>
            <p14:xfrm>
              <a:off x="7816850" y="5270500"/>
              <a:ext cx="1524000" cy="241300"/>
            </p14:xfrm>
          </p:contentPart>
        </mc:Choice>
        <mc:Fallback xmlns="">
          <p:pic>
            <p:nvPicPr>
              <p:cNvPr id="180" name="Ink 179"/>
            </p:nvPicPr>
            <p:blipFill>
              <a:blip r:embed="rId356"/>
            </p:blipFill>
            <p:spPr>
              <a:xfrm>
                <a:off x="7816850" y="5270500"/>
                <a:ext cx="1524000" cy="241300"/>
              </a:xfrm>
              <a:prstGeom prst="rect"/>
            </p:spPr>
          </p:pic>
        </mc:Fallback>
      </mc:AlternateContent>
      <mc:AlternateContent xmlns:mc="http://schemas.openxmlformats.org/markup-compatibility/2006" xmlns:p14="http://schemas.microsoft.com/office/powerpoint/2010/main">
        <mc:Choice Requires="p14">
          <p:contentPart r:id="rId357" p14:bwMode="auto">
            <p14:nvContentPartPr>
              <p14:cNvPr id="181" name="Ink 180"/>
              <p14:cNvContentPartPr/>
              <p14:nvPr/>
            </p14:nvContentPartPr>
            <p14:xfrm>
              <a:off x="9239250" y="5372100"/>
              <a:ext cx="101600" cy="184150"/>
            </p14:xfrm>
          </p:contentPart>
        </mc:Choice>
        <mc:Fallback xmlns="">
          <p:pic>
            <p:nvPicPr>
              <p:cNvPr id="181" name="Ink 180"/>
            </p:nvPicPr>
            <p:blipFill>
              <a:blip r:embed="rId358"/>
            </p:blipFill>
            <p:spPr>
              <a:xfrm>
                <a:off x="9239250" y="5372100"/>
                <a:ext cx="101600" cy="184150"/>
              </a:xfrm>
              <a:prstGeom prst="rect"/>
            </p:spPr>
          </p:pic>
        </mc:Fallback>
      </mc:AlternateContent>
      <mc:AlternateContent xmlns:mc="http://schemas.openxmlformats.org/markup-compatibility/2006" xmlns:p14="http://schemas.microsoft.com/office/powerpoint/2010/main">
        <mc:Choice Requires="p14">
          <p:contentPart r:id="rId359" p14:bwMode="auto">
            <p14:nvContentPartPr>
              <p14:cNvPr id="182" name="Ink 181"/>
              <p14:cNvContentPartPr/>
              <p14:nvPr/>
            </p14:nvContentPartPr>
            <p14:xfrm>
              <a:off x="9569450" y="5238750"/>
              <a:ext cx="546100" cy="273050"/>
            </p14:xfrm>
          </p:contentPart>
        </mc:Choice>
        <mc:Fallback xmlns="">
          <p:pic>
            <p:nvPicPr>
              <p:cNvPr id="182" name="Ink 181"/>
            </p:nvPicPr>
            <p:blipFill>
              <a:blip r:embed="rId360"/>
            </p:blipFill>
            <p:spPr>
              <a:xfrm>
                <a:off x="9569450" y="5238750"/>
                <a:ext cx="546100" cy="273050"/>
              </a:xfrm>
              <a:prstGeom prst="rect"/>
            </p:spPr>
          </p:pic>
        </mc:Fallback>
      </mc:AlternateContent>
      <mc:AlternateContent xmlns:mc="http://schemas.openxmlformats.org/markup-compatibility/2006" xmlns:p14="http://schemas.microsoft.com/office/powerpoint/2010/main">
        <mc:Choice Requires="p14">
          <p:contentPart r:id="rId361" p14:bwMode="auto">
            <p14:nvContentPartPr>
              <p14:cNvPr id="183" name="Ink 182"/>
              <p14:cNvContentPartPr/>
              <p14:nvPr/>
            </p14:nvContentPartPr>
            <p14:xfrm>
              <a:off x="10140950" y="5391150"/>
              <a:ext cx="158750" cy="107950"/>
            </p14:xfrm>
          </p:contentPart>
        </mc:Choice>
        <mc:Fallback xmlns="">
          <p:pic>
            <p:nvPicPr>
              <p:cNvPr id="183" name="Ink 182"/>
            </p:nvPicPr>
            <p:blipFill>
              <a:blip r:embed="rId362"/>
            </p:blipFill>
            <p:spPr>
              <a:xfrm>
                <a:off x="10140950" y="5391150"/>
                <a:ext cx="158750" cy="107950"/>
              </a:xfrm>
              <a:prstGeom prst="rect"/>
            </p:spPr>
          </p:pic>
        </mc:Fallback>
      </mc:AlternateContent>
      <mc:AlternateContent xmlns:mc="http://schemas.openxmlformats.org/markup-compatibility/2006" xmlns:p14="http://schemas.microsoft.com/office/powerpoint/2010/main">
        <mc:Choice Requires="p14">
          <p:contentPart r:id="rId363" p14:bwMode="auto">
            <p14:nvContentPartPr>
              <p14:cNvPr id="184" name="Ink 183"/>
              <p14:cNvContentPartPr/>
              <p14:nvPr/>
            </p14:nvContentPartPr>
            <p14:xfrm>
              <a:off x="10274300" y="5289550"/>
              <a:ext cx="19050" cy="31750"/>
            </p14:xfrm>
          </p:contentPart>
        </mc:Choice>
        <mc:Fallback xmlns="">
          <p:pic>
            <p:nvPicPr>
              <p:cNvPr id="184" name="Ink 183"/>
            </p:nvPicPr>
            <p:blipFill>
              <a:blip r:embed="rId364"/>
            </p:blipFill>
            <p:spPr>
              <a:xfrm>
                <a:off x="10274300" y="5289550"/>
                <a:ext cx="19050" cy="31750"/>
              </a:xfrm>
              <a:prstGeom prst="rect"/>
            </p:spPr>
          </p:pic>
        </mc:Fallback>
      </mc:AlternateContent>
      <mc:AlternateContent xmlns:mc="http://schemas.openxmlformats.org/markup-compatibility/2006" xmlns:p14="http://schemas.microsoft.com/office/powerpoint/2010/main">
        <mc:Choice Requires="p14">
          <p:contentPart r:id="rId365" p14:bwMode="auto">
            <p14:nvContentPartPr>
              <p14:cNvPr id="185" name="Ink 184"/>
              <p14:cNvContentPartPr/>
              <p14:nvPr/>
            </p14:nvContentPartPr>
            <p14:xfrm>
              <a:off x="10331450" y="5403850"/>
              <a:ext cx="165100" cy="273050"/>
            </p14:xfrm>
          </p:contentPart>
        </mc:Choice>
        <mc:Fallback xmlns="">
          <p:pic>
            <p:nvPicPr>
              <p:cNvPr id="185" name="Ink 184"/>
            </p:nvPicPr>
            <p:blipFill>
              <a:blip r:embed="rId366"/>
            </p:blipFill>
            <p:spPr>
              <a:xfrm>
                <a:off x="10331450" y="5403850"/>
                <a:ext cx="165100" cy="273050"/>
              </a:xfrm>
              <a:prstGeom prst="rect"/>
            </p:spPr>
          </p:pic>
        </mc:Fallback>
      </mc:AlternateContent>
      <mc:AlternateContent xmlns:mc="http://schemas.openxmlformats.org/markup-compatibility/2006" xmlns:p14="http://schemas.microsoft.com/office/powerpoint/2010/main">
        <mc:Choice Requires="p14">
          <p:contentPart r:id="rId367" p14:bwMode="auto">
            <p14:nvContentPartPr>
              <p14:cNvPr id="186" name="Ink 185"/>
              <p14:cNvContentPartPr/>
              <p14:nvPr/>
            </p14:nvContentPartPr>
            <p14:xfrm>
              <a:off x="10668000" y="5410200"/>
              <a:ext cx="139700" cy="114300"/>
            </p14:xfrm>
          </p:contentPart>
        </mc:Choice>
        <mc:Fallback xmlns="">
          <p:pic>
            <p:nvPicPr>
              <p:cNvPr id="186" name="Ink 185"/>
            </p:nvPicPr>
            <p:blipFill>
              <a:blip r:embed="rId368"/>
            </p:blipFill>
            <p:spPr>
              <a:xfrm>
                <a:off x="10668000" y="5410200"/>
                <a:ext cx="139700" cy="114300"/>
              </a:xfrm>
              <a:prstGeom prst="rect"/>
            </p:spPr>
          </p:pic>
        </mc:Fallback>
      </mc:AlternateContent>
      <mc:AlternateContent xmlns:mc="http://schemas.openxmlformats.org/markup-compatibility/2006" xmlns:p14="http://schemas.microsoft.com/office/powerpoint/2010/main">
        <mc:Choice Requires="p14">
          <p:contentPart r:id="rId369" p14:bwMode="auto">
            <p14:nvContentPartPr>
              <p14:cNvPr id="187" name="Ink 186"/>
              <p14:cNvContentPartPr/>
              <p14:nvPr/>
            </p14:nvContentPartPr>
            <p14:xfrm>
              <a:off x="10801350" y="5264150"/>
              <a:ext cx="349250" cy="254000"/>
            </p14:xfrm>
          </p:contentPart>
        </mc:Choice>
        <mc:Fallback xmlns="">
          <p:pic>
            <p:nvPicPr>
              <p:cNvPr id="187" name="Ink 186"/>
            </p:nvPicPr>
            <p:blipFill>
              <a:blip r:embed="rId370"/>
            </p:blipFill>
            <p:spPr>
              <a:xfrm>
                <a:off x="10801350" y="5264150"/>
                <a:ext cx="349250" cy="254000"/>
              </a:xfrm>
              <a:prstGeom prst="rect"/>
            </p:spPr>
          </p:pic>
        </mc:Fallback>
      </mc:AlternateContent>
      <mc:AlternateContent xmlns:mc="http://schemas.openxmlformats.org/markup-compatibility/2006" xmlns:p14="http://schemas.microsoft.com/office/powerpoint/2010/main">
        <mc:Choice Requires="p14">
          <p:contentPart r:id="rId371" p14:bwMode="auto">
            <p14:nvContentPartPr>
              <p14:cNvPr id="188" name="Ink 187"/>
              <p14:cNvContentPartPr/>
              <p14:nvPr/>
            </p14:nvContentPartPr>
            <p14:xfrm>
              <a:off x="10871200" y="5353050"/>
              <a:ext cx="222250" cy="12700"/>
            </p14:xfrm>
          </p:contentPart>
        </mc:Choice>
        <mc:Fallback xmlns="">
          <p:pic>
            <p:nvPicPr>
              <p:cNvPr id="188" name="Ink 187"/>
            </p:nvPicPr>
            <p:blipFill>
              <a:blip r:embed="rId372"/>
            </p:blipFill>
            <p:spPr>
              <a:xfrm>
                <a:off x="10871200" y="5353050"/>
                <a:ext cx="222250" cy="12700"/>
              </a:xfrm>
              <a:prstGeom prst="rect"/>
            </p:spPr>
          </p:pic>
        </mc:Fallback>
      </mc:AlternateContent>
      <mc:AlternateContent xmlns:mc="http://schemas.openxmlformats.org/markup-compatibility/2006" xmlns:p14="http://schemas.microsoft.com/office/powerpoint/2010/main">
        <mc:Choice Requires="p14">
          <p:contentPart r:id="rId373" p14:bwMode="auto">
            <p14:nvContentPartPr>
              <p14:cNvPr id="189" name="Ink 188"/>
              <p14:cNvContentPartPr/>
              <p14:nvPr/>
            </p14:nvContentPartPr>
            <p14:xfrm>
              <a:off x="8216900" y="4305300"/>
              <a:ext cx="247650" cy="146050"/>
            </p14:xfrm>
          </p:contentPart>
        </mc:Choice>
        <mc:Fallback xmlns="">
          <p:pic>
            <p:nvPicPr>
              <p:cNvPr id="189" name="Ink 188"/>
            </p:nvPicPr>
            <p:blipFill>
              <a:blip r:embed="rId374"/>
            </p:blipFill>
            <p:spPr>
              <a:xfrm>
                <a:off x="8216900" y="4305300"/>
                <a:ext cx="247650" cy="146050"/>
              </a:xfrm>
              <a:prstGeom prst="rect"/>
            </p:spPr>
          </p:pic>
        </mc:Fallback>
      </mc:AlternateContent>
      <mc:AlternateContent xmlns:mc="http://schemas.openxmlformats.org/markup-compatibility/2006" xmlns:p14="http://schemas.microsoft.com/office/powerpoint/2010/main">
        <mc:Choice Requires="p14">
          <p:contentPart r:id="rId375" p14:bwMode="auto">
            <p14:nvContentPartPr>
              <p14:cNvPr id="190" name="Ink 189"/>
              <p14:cNvContentPartPr/>
              <p14:nvPr/>
            </p14:nvContentPartPr>
            <p14:xfrm>
              <a:off x="8928100" y="2660650"/>
              <a:ext cx="127000" cy="101600"/>
            </p14:xfrm>
          </p:contentPart>
        </mc:Choice>
        <mc:Fallback xmlns="">
          <p:pic>
            <p:nvPicPr>
              <p:cNvPr id="190" name="Ink 189"/>
            </p:nvPicPr>
            <p:blipFill>
              <a:blip r:embed="rId376"/>
            </p:blipFill>
            <p:spPr>
              <a:xfrm>
                <a:off x="8928100" y="2660650"/>
                <a:ext cx="127000" cy="101600"/>
              </a:xfrm>
              <a:prstGeom prst="rect"/>
            </p:spPr>
          </p:pic>
        </mc:Fallback>
      </mc:AlternateContent>
      <mc:AlternateContent xmlns:mc="http://schemas.openxmlformats.org/markup-compatibility/2006" xmlns:p14="http://schemas.microsoft.com/office/powerpoint/2010/main">
        <mc:Choice Requires="p14">
          <p:contentPart r:id="rId377" p14:bwMode="auto">
            <p14:nvContentPartPr>
              <p14:cNvPr id="191" name="Ink 190"/>
              <p14:cNvContentPartPr/>
              <p14:nvPr/>
            </p14:nvContentPartPr>
            <p14:xfrm>
              <a:off x="9442450" y="2641600"/>
              <a:ext cx="127000" cy="107950"/>
            </p14:xfrm>
          </p:contentPart>
        </mc:Choice>
        <mc:Fallback xmlns="">
          <p:pic>
            <p:nvPicPr>
              <p:cNvPr id="191" name="Ink 190"/>
            </p:nvPicPr>
            <p:blipFill>
              <a:blip r:embed="rId378"/>
            </p:blipFill>
            <p:spPr>
              <a:xfrm>
                <a:off x="9442450" y="2641600"/>
                <a:ext cx="127000" cy="107950"/>
              </a:xfrm>
              <a:prstGeom prst="rect"/>
            </p:spPr>
          </p:pic>
        </mc:Fallback>
      </mc:AlternateContent>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Black-Arial">
      <a:majorFont>
        <a:latin typeface="DejaVu Sans"/>
        <a:ea typeface=""/>
        <a:cs typeface=""/>
        <a:font script="Jpan" typeface="ＭＳ ゴシック"/>
        <a:font script="Hang" typeface="굴림"/>
        <a:font script="Hans" typeface="宋体"/>
        <a:font script="Hant" typeface="新細明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DejaVu Sans"/>
        <a:ea typeface=""/>
        <a:cs typeface=""/>
        <a:font script="Jpan" typeface="ＭＳ Ｐゴシック"/>
        <a:font script="Hang" typeface="굴림"/>
        <a:font script="Hans" typeface="宋体"/>
        <a:font script="Hant" typeface="新細明體"/>
        <a:font script="Arab" typeface="DejaVu Sans"/>
        <a:font script="Hebr" typeface="DejaVu Sans"/>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DejaVu Sans"/>
        <a:font script="Uigh" typeface="Microsoft Uighur"/>
        <a:font script="Geor" typeface="Sylfaen"/>
      </a:minorFont>
    </a:fontScheme>
    <a:fmtScheme name="Office">
      <a:fillStyleLst>
        <a:solidFill>
          <a:schemeClr val="phClr"/>
        </a:solidFill>
        <a:gradFill rotWithShape="true">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false"/>
        </a:gradFill>
        <a:gradFill rotWithShape="true">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false"/>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true">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false"/>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宋体"/>
        <a:ea typeface=""/>
        <a:cs typeface=""/>
        <a:font script="Jpan" typeface="游ゴシック Light"/>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宋体"/>
        <a:ea typeface=""/>
        <a:cs typeface=""/>
        <a:font script="Jpan" typeface="游ゴシック"/>
        <a:font script="Hang" typeface="맑은 고딕"/>
        <a:font script="Hans" typeface="宋体"/>
        <a:font script="Hant" typeface="新細明體"/>
        <a:font script="Arab" typeface="DejaVu Sans"/>
        <a:font script="Hebr" typeface="DejaVu Sans"/>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DejaVu Sans"/>
        <a:font script="Uigh" typeface="Microsoft Uighur"/>
        <a:font script="Geor" typeface="Sylfaen"/>
      </a:minorFont>
    </a:fontScheme>
    <a:fmtScheme name="Office">
      <a:fillStyleLst>
        <a:solidFill>
          <a:schemeClr val="phClr"/>
        </a:solidFill>
        <a:gradFill rotWithShape="true">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false"/>
        </a:gradFill>
        <a:gradFill rotWithShape="true">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false"/>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true">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false"/>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jaVu Sans"/>
        <a:ea typeface=""/>
        <a:cs typeface=""/>
        <a:font script="Jpan" typeface="ＭＳ Ｐゴシック"/>
        <a:font script="Hang" typeface="맑은 고딕"/>
        <a:font script="Hans" typeface="宋体"/>
        <a:font script="Hant" typeface="新細明體"/>
        <a:font script="Arab" typeface="DejaVu Sans"/>
        <a:font script="Hebr" typeface="DejaVu Sans"/>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DejaVu Sans"/>
        <a:font script="Uigh" typeface="Microsoft Uighur"/>
        <a:font script="Geor" typeface="Sylfaen"/>
      </a:minorFont>
    </a:fontScheme>
    <a:fmtScheme name="Office">
      <a:fillStyleLst>
        <a:solidFill>
          <a:schemeClr val="phClr"/>
        </a:solidFill>
        <a:gradFill rotWithShape="true">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false"/>
        </a:gradFill>
        <a:gradFill rotWithShape="true">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false"/>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true">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false"/>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1893</Words>
  <Application>WPS Presentation</Application>
  <PresentationFormat>宽屏</PresentationFormat>
  <Paragraphs>68</Paragraphs>
  <Slides>17</Slides>
  <Notes>0</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17</vt:i4>
      </vt:variant>
    </vt:vector>
  </HeadingPairs>
  <TitlesOfParts>
    <vt:vector size="30" baseType="lpstr">
      <vt:lpstr>Arial</vt:lpstr>
      <vt:lpstr>SimSun</vt:lpstr>
      <vt:lpstr>Wingdings</vt:lpstr>
      <vt:lpstr>DejaVu Sans</vt:lpstr>
      <vt:lpstr>Droid Sans Fallback</vt:lpstr>
      <vt:lpstr>TeX Gyre DejaVu Math</vt:lpstr>
      <vt:lpstr>Gubbi</vt:lpstr>
      <vt:lpstr>AR PL Mingti2L Big5</vt:lpstr>
      <vt:lpstr>微软雅黑</vt:lpstr>
      <vt:lpstr>Arial Unicode MS</vt:lpstr>
      <vt:lpstr>SimSun</vt:lpstr>
      <vt:lpstr>文鼎ＰＬ简中楷</vt:lpstr>
      <vt:lpstr>Office Theme</vt:lpstr>
      <vt:lpstr>Back-propagation</vt:lpstr>
      <vt:lpstr>Back-Propagation	</vt:lpstr>
      <vt:lpstr>Concept of Back-Propagation	</vt:lpstr>
      <vt:lpstr>Stages of Neural Networks Larning	</vt:lpstr>
      <vt:lpstr>How Backpropagation Works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hemant</dc:creator>
  <cp:lastModifiedBy>Hemant</cp:lastModifiedBy>
  <cp:revision>37</cp:revision>
  <dcterms:created xsi:type="dcterms:W3CDTF">2021-02-23T09:21:22Z</dcterms:created>
  <dcterms:modified xsi:type="dcterms:W3CDTF">2021-02-23T09:21:22Z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1033-11.1.0.9711</vt:lpwstr>
  </property>
</Properties>
</file>