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Components </a:t>
            </a:r>
            <a:r>
              <a:rPr lang="en-US" b="1" dirty="0">
                <a:solidFill>
                  <a:srgbClr val="FF0000"/>
                </a:solidFill>
              </a:rPr>
              <a:t>of Physical Fitness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Cardiovascular </a:t>
            </a:r>
            <a:r>
              <a:rPr lang="en-US" dirty="0" smtClean="0"/>
              <a:t>Endurance.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Muscular Strength.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Muscular endurance.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Flexibility.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Body </a:t>
            </a:r>
            <a:r>
              <a:rPr lang="en-US" dirty="0"/>
              <a:t>Composition.</a:t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2684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Components of Physical Fitness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of Physical Fitness</dc:title>
  <dc:creator>user</dc:creator>
  <cp:lastModifiedBy>user</cp:lastModifiedBy>
  <cp:revision>2</cp:revision>
  <dcterms:created xsi:type="dcterms:W3CDTF">2006-08-16T00:00:00Z</dcterms:created>
  <dcterms:modified xsi:type="dcterms:W3CDTF">2023-02-10T06:39:52Z</dcterms:modified>
</cp:coreProperties>
</file>