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57" r:id="rId4"/>
    <p:sldId id="259" r:id="rId5"/>
    <p:sldId id="258"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49" autoAdjust="0"/>
    <p:restoredTop sz="94660"/>
  </p:normalViewPr>
  <p:slideViewPr>
    <p:cSldViewPr>
      <p:cViewPr>
        <p:scale>
          <a:sx n="75" d="100"/>
          <a:sy n="75" d="100"/>
        </p:scale>
        <p:origin x="-1950" y="-3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32807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60238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6207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07439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6104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D8BD707-D9CF-40AE-B4C6-C98DA3205C09}" type="datetimeFigureOut">
              <a:rPr lang="en-US" smtClean="0"/>
              <a:pPr/>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762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D8BD707-D9CF-40AE-B4C6-C98DA3205C09}" type="datetimeFigureOut">
              <a:rPr lang="en-US" smtClean="0"/>
              <a:pPr/>
              <a:t>2/21/2023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60747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D8BD707-D9CF-40AE-B4C6-C98DA3205C09}" type="datetimeFigureOut">
              <a:rPr lang="en-US" smtClean="0"/>
              <a:pPr/>
              <a:t>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46045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98683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94193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04533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541597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rgbClr val="FF0000"/>
                </a:solidFill>
                <a:latin typeface="Algerian" pitchFamily="82" charset="0"/>
              </a:rPr>
              <a:t>Test, Measurement and Evaluation in Physical Education</a:t>
            </a:r>
            <a:endParaRPr lang="en-IN" dirty="0">
              <a:solidFill>
                <a:srgbClr val="FF0000"/>
              </a:solidFill>
              <a:latin typeface="Algerian" pitchFamily="82" charset="0"/>
            </a:endParaRPr>
          </a:p>
        </p:txBody>
      </p:sp>
      <p:sp>
        <p:nvSpPr>
          <p:cNvPr id="3" name="Content Placeholder 2"/>
          <p:cNvSpPr>
            <a:spLocks noGrp="1"/>
          </p:cNvSpPr>
          <p:nvPr>
            <p:ph idx="1"/>
          </p:nvPr>
        </p:nvSpPr>
        <p:spPr/>
        <p:txBody>
          <a:bodyPr/>
          <a:lstStyle/>
          <a:p>
            <a:pPr marL="0" indent="0" algn="ctr">
              <a:buNone/>
            </a:pPr>
            <a:endParaRPr lang="en-IN" dirty="0" smtClean="0">
              <a:solidFill>
                <a:schemeClr val="accent6">
                  <a:lumMod val="75000"/>
                </a:schemeClr>
              </a:solidFill>
              <a:latin typeface="Algerian" pitchFamily="82" charset="0"/>
            </a:endParaRPr>
          </a:p>
          <a:p>
            <a:pPr marL="0" indent="0" algn="ctr">
              <a:buNone/>
            </a:pPr>
            <a:endParaRPr lang="en-IN" dirty="0">
              <a:solidFill>
                <a:schemeClr val="accent6">
                  <a:lumMod val="75000"/>
                </a:schemeClr>
              </a:solidFill>
              <a:latin typeface="Algerian" pitchFamily="82" charset="0"/>
            </a:endParaRPr>
          </a:p>
          <a:p>
            <a:pPr marL="0" indent="0" algn="ctr">
              <a:buNone/>
            </a:pPr>
            <a:r>
              <a:rPr lang="en-IN" dirty="0" err="1" smtClean="0">
                <a:solidFill>
                  <a:schemeClr val="accent6">
                    <a:lumMod val="75000"/>
                  </a:schemeClr>
                </a:solidFill>
                <a:latin typeface="Algerian" pitchFamily="82" charset="0"/>
              </a:rPr>
              <a:t>Dr.</a:t>
            </a:r>
            <a:r>
              <a:rPr lang="en-IN" dirty="0" smtClean="0">
                <a:solidFill>
                  <a:schemeClr val="accent6">
                    <a:lumMod val="75000"/>
                  </a:schemeClr>
                </a:solidFill>
                <a:latin typeface="Algerian" pitchFamily="82" charset="0"/>
              </a:rPr>
              <a:t> </a:t>
            </a:r>
            <a:r>
              <a:rPr lang="en-IN" dirty="0" err="1" smtClean="0">
                <a:solidFill>
                  <a:schemeClr val="accent6">
                    <a:lumMod val="75000"/>
                  </a:schemeClr>
                </a:solidFill>
                <a:latin typeface="Algerian" pitchFamily="82" charset="0"/>
              </a:rPr>
              <a:t>Sravan</a:t>
            </a:r>
            <a:r>
              <a:rPr lang="en-IN" dirty="0" smtClean="0">
                <a:solidFill>
                  <a:schemeClr val="accent6">
                    <a:lumMod val="75000"/>
                  </a:schemeClr>
                </a:solidFill>
                <a:latin typeface="Algerian" pitchFamily="82" charset="0"/>
              </a:rPr>
              <a:t> </a:t>
            </a:r>
            <a:r>
              <a:rPr lang="en-IN" dirty="0" err="1" smtClean="0">
                <a:solidFill>
                  <a:schemeClr val="accent6">
                    <a:lumMod val="75000"/>
                  </a:schemeClr>
                </a:solidFill>
                <a:latin typeface="Algerian" pitchFamily="82" charset="0"/>
              </a:rPr>
              <a:t>Kunar</a:t>
            </a:r>
            <a:r>
              <a:rPr lang="en-IN" dirty="0" smtClean="0">
                <a:solidFill>
                  <a:schemeClr val="accent6">
                    <a:lumMod val="75000"/>
                  </a:schemeClr>
                </a:solidFill>
                <a:latin typeface="Algerian" pitchFamily="82" charset="0"/>
              </a:rPr>
              <a:t> </a:t>
            </a:r>
            <a:r>
              <a:rPr lang="en-IN" dirty="0" err="1" smtClean="0">
                <a:solidFill>
                  <a:schemeClr val="accent6">
                    <a:lumMod val="75000"/>
                  </a:schemeClr>
                </a:solidFill>
                <a:latin typeface="Algerian" pitchFamily="82" charset="0"/>
              </a:rPr>
              <a:t>Yadav</a:t>
            </a:r>
            <a:endParaRPr lang="en-IN" dirty="0" smtClean="0">
              <a:solidFill>
                <a:schemeClr val="accent6">
                  <a:lumMod val="75000"/>
                </a:schemeClr>
              </a:solidFill>
              <a:latin typeface="Algerian" pitchFamily="82" charset="0"/>
            </a:endParaRPr>
          </a:p>
          <a:p>
            <a:pPr marL="0" indent="0" algn="ctr">
              <a:buNone/>
            </a:pPr>
            <a:r>
              <a:rPr lang="en-IN" dirty="0" smtClean="0">
                <a:solidFill>
                  <a:schemeClr val="accent6">
                    <a:lumMod val="75000"/>
                  </a:schemeClr>
                </a:solidFill>
                <a:latin typeface="Algerian" pitchFamily="82" charset="0"/>
              </a:rPr>
              <a:t>Assistant Professor</a:t>
            </a:r>
          </a:p>
          <a:p>
            <a:pPr marL="0" indent="0" algn="ctr">
              <a:buNone/>
            </a:pPr>
            <a:r>
              <a:rPr lang="en-IN" dirty="0" smtClean="0">
                <a:solidFill>
                  <a:schemeClr val="accent6">
                    <a:lumMod val="75000"/>
                  </a:schemeClr>
                </a:solidFill>
                <a:latin typeface="Algerian" pitchFamily="82" charset="0"/>
              </a:rPr>
              <a:t>CSJM University, Kanpur</a:t>
            </a:r>
            <a:endParaRPr lang="en-IN" dirty="0">
              <a:solidFill>
                <a:schemeClr val="accent6">
                  <a:lumMod val="75000"/>
                </a:schemeClr>
              </a:solidFill>
              <a:latin typeface="Algerian" pitchFamily="82" charset="0"/>
            </a:endParaRPr>
          </a:p>
        </p:txBody>
      </p:sp>
    </p:spTree>
    <p:extLst>
      <p:ext uri="{BB962C8B-B14F-4D97-AF65-F5344CB8AC3E}">
        <p14:creationId xmlns:p14="http://schemas.microsoft.com/office/powerpoint/2010/main" val="292561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NORMS</a:t>
            </a:r>
            <a:endParaRPr lang="en-IN" dirty="0"/>
          </a:p>
        </p:txBody>
      </p:sp>
      <p:sp>
        <p:nvSpPr>
          <p:cNvPr id="3" name="Content Placeholder 2"/>
          <p:cNvSpPr>
            <a:spLocks noGrp="1"/>
          </p:cNvSpPr>
          <p:nvPr>
            <p:ph idx="1"/>
          </p:nvPr>
        </p:nvSpPr>
        <p:spPr/>
        <p:txBody>
          <a:bodyPr/>
          <a:lstStyle/>
          <a:p>
            <a:pPr marL="0" indent="0">
              <a:buNone/>
            </a:pPr>
            <a:r>
              <a:rPr lang="en-US" dirty="0" smtClean="0"/>
              <a:t>Norma are Normally distributed by naturally occurring values. Expert have no control over the values of norms. The values cannot be changed by expert. Example blood pressure, pulse rate are natural values.</a:t>
            </a:r>
            <a:endParaRPr lang="en-IN" dirty="0" smtClean="0"/>
          </a:p>
          <a:p>
            <a:endParaRPr lang="en-IN" dirty="0"/>
          </a:p>
        </p:txBody>
      </p:sp>
    </p:spTree>
    <p:extLst>
      <p:ext uri="{BB962C8B-B14F-4D97-AF65-F5344CB8AC3E}">
        <p14:creationId xmlns:p14="http://schemas.microsoft.com/office/powerpoint/2010/main" val="4159229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Standards</a:t>
            </a:r>
            <a:endParaRPr lang="en-IN"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Standard or </a:t>
            </a:r>
            <a:r>
              <a:rPr lang="en-US" dirty="0"/>
              <a:t>limits prescribed </a:t>
            </a:r>
            <a:r>
              <a:rPr lang="en-US" dirty="0" smtClean="0"/>
              <a:t>by </a:t>
            </a:r>
            <a:r>
              <a:rPr lang="en-US" dirty="0"/>
              <a:t>expert change from label to level and purpose to </a:t>
            </a:r>
            <a:r>
              <a:rPr lang="en-US" dirty="0" smtClean="0"/>
              <a:t>purpose. For </a:t>
            </a:r>
            <a:r>
              <a:rPr lang="en-US" dirty="0"/>
              <a:t>example standard for passing mark are 33% in most universities while these are 50% in medical degree </a:t>
            </a:r>
            <a:r>
              <a:rPr lang="en-US" dirty="0" smtClean="0"/>
              <a:t>courses.</a:t>
            </a:r>
            <a:endParaRPr lang="en-IN" dirty="0"/>
          </a:p>
        </p:txBody>
      </p:sp>
    </p:spTree>
    <p:extLst>
      <p:ext uri="{BB962C8B-B14F-4D97-AF65-F5344CB8AC3E}">
        <p14:creationId xmlns:p14="http://schemas.microsoft.com/office/powerpoint/2010/main" val="256652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Objectivity</a:t>
            </a:r>
            <a:endParaRPr lang="en-IN" dirty="0">
              <a:solidFill>
                <a:srgbClr val="FF0000"/>
              </a:solidFill>
            </a:endParaRPr>
          </a:p>
        </p:txBody>
      </p:sp>
      <p:sp>
        <p:nvSpPr>
          <p:cNvPr id="3" name="Content Placeholder 2"/>
          <p:cNvSpPr>
            <a:spLocks noGrp="1"/>
          </p:cNvSpPr>
          <p:nvPr>
            <p:ph idx="1"/>
          </p:nvPr>
        </p:nvSpPr>
        <p:spPr/>
        <p:txBody>
          <a:bodyPr/>
          <a:lstStyle/>
          <a:p>
            <a:pPr marL="0" indent="0">
              <a:buNone/>
            </a:pPr>
            <a:r>
              <a:rPr lang="en-US" dirty="0"/>
              <a:t>T</a:t>
            </a:r>
            <a:r>
              <a:rPr lang="en-US" dirty="0" smtClean="0"/>
              <a:t>he </a:t>
            </a:r>
            <a:r>
              <a:rPr lang="en-US" dirty="0"/>
              <a:t>process of evaluating the degree of agreement in the result obtained by different tester by the using the same </a:t>
            </a:r>
            <a:r>
              <a:rPr lang="en-US" dirty="0" smtClean="0"/>
              <a:t>tests or instruments. For </a:t>
            </a:r>
            <a:r>
              <a:rPr lang="en-US" dirty="0"/>
              <a:t>example </a:t>
            </a:r>
            <a:r>
              <a:rPr lang="en-US" dirty="0" smtClean="0"/>
              <a:t>if a </a:t>
            </a:r>
            <a:r>
              <a:rPr lang="en-US" dirty="0"/>
              <a:t>tester are instrument is found to give the same score when two are more testers use it on a common subject </a:t>
            </a:r>
            <a:r>
              <a:rPr lang="en-US" dirty="0" smtClean="0"/>
              <a:t>the </a:t>
            </a:r>
            <a:r>
              <a:rPr lang="en-US" dirty="0"/>
              <a:t>test </a:t>
            </a:r>
            <a:r>
              <a:rPr lang="en-US" dirty="0" smtClean="0"/>
              <a:t>or </a:t>
            </a:r>
            <a:r>
              <a:rPr lang="en-US" dirty="0"/>
              <a:t>instrument is termed completely </a:t>
            </a:r>
            <a:r>
              <a:rPr lang="en-US" dirty="0" smtClean="0"/>
              <a:t>objective.</a:t>
            </a:r>
            <a:endParaRPr lang="en-IN" dirty="0"/>
          </a:p>
        </p:txBody>
      </p:sp>
    </p:spTree>
    <p:extLst>
      <p:ext uri="{BB962C8B-B14F-4D97-AF65-F5344CB8AC3E}">
        <p14:creationId xmlns:p14="http://schemas.microsoft.com/office/powerpoint/2010/main" val="1819693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Validity</a:t>
            </a:r>
            <a:endParaRPr lang="en-IN" dirty="0">
              <a:solidFill>
                <a:srgbClr val="FF0000"/>
              </a:solidFill>
            </a:endParaRPr>
          </a:p>
        </p:txBody>
      </p:sp>
      <p:sp>
        <p:nvSpPr>
          <p:cNvPr id="3" name="Content Placeholder 2"/>
          <p:cNvSpPr>
            <a:spLocks noGrp="1"/>
          </p:cNvSpPr>
          <p:nvPr>
            <p:ph idx="1"/>
          </p:nvPr>
        </p:nvSpPr>
        <p:spPr/>
        <p:txBody>
          <a:bodyPr/>
          <a:lstStyle/>
          <a:p>
            <a:r>
              <a:rPr lang="en-US" dirty="0" smtClean="0"/>
              <a:t>Validity </a:t>
            </a:r>
            <a:r>
              <a:rPr lang="en-US" dirty="0"/>
              <a:t>the process of </a:t>
            </a:r>
            <a:r>
              <a:rPr lang="en-US" dirty="0" smtClean="0"/>
              <a:t>evaluating </a:t>
            </a:r>
            <a:r>
              <a:rPr lang="en-US" dirty="0"/>
              <a:t>the degree to which a test measure the factor for which it was </a:t>
            </a:r>
            <a:r>
              <a:rPr lang="en-US" dirty="0" smtClean="0"/>
              <a:t>designed. For </a:t>
            </a:r>
            <a:r>
              <a:rPr lang="en-US" dirty="0"/>
              <a:t>example thermometer is required if body temperature is to be measured and weighing machine is required when body weight is to be </a:t>
            </a:r>
            <a:r>
              <a:rPr lang="en-US" dirty="0" smtClean="0"/>
              <a:t>measured. Thus, </a:t>
            </a:r>
            <a:r>
              <a:rPr lang="en-US" dirty="0"/>
              <a:t>weighing machine is a valid instrument for measuring body </a:t>
            </a:r>
            <a:r>
              <a:rPr lang="en-US" dirty="0" smtClean="0"/>
              <a:t>weight.</a:t>
            </a:r>
            <a:endParaRPr lang="en-IN" dirty="0"/>
          </a:p>
        </p:txBody>
      </p:sp>
    </p:spTree>
    <p:extLst>
      <p:ext uri="{BB962C8B-B14F-4D97-AF65-F5344CB8AC3E}">
        <p14:creationId xmlns:p14="http://schemas.microsoft.com/office/powerpoint/2010/main" val="1909787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Reliability</a:t>
            </a:r>
            <a:endParaRPr lang="en-IN" dirty="0">
              <a:solidFill>
                <a:srgbClr val="FF0000"/>
              </a:solidFill>
            </a:endParaRPr>
          </a:p>
        </p:txBody>
      </p:sp>
      <p:sp>
        <p:nvSpPr>
          <p:cNvPr id="3" name="Content Placeholder 2"/>
          <p:cNvSpPr>
            <a:spLocks noGrp="1"/>
          </p:cNvSpPr>
          <p:nvPr>
            <p:ph idx="1"/>
          </p:nvPr>
        </p:nvSpPr>
        <p:spPr/>
        <p:txBody>
          <a:bodyPr/>
          <a:lstStyle/>
          <a:p>
            <a:pPr marL="0" indent="0">
              <a:buNone/>
            </a:pPr>
            <a:r>
              <a:rPr lang="en-US" dirty="0"/>
              <a:t>Reliability the process of evaluating the degree of consistency in results with which a test </a:t>
            </a:r>
            <a:r>
              <a:rPr lang="en-US" dirty="0" smtClean="0"/>
              <a:t>or an instruments </a:t>
            </a:r>
            <a:r>
              <a:rPr lang="en-US" dirty="0"/>
              <a:t>measures on repeated use of the test or instrument by the same </a:t>
            </a:r>
            <a:r>
              <a:rPr lang="en-US" dirty="0" smtClean="0"/>
              <a:t>tester.  A reliable </a:t>
            </a:r>
            <a:r>
              <a:rPr lang="en-US" dirty="0"/>
              <a:t>test provide the same or </a:t>
            </a:r>
            <a:r>
              <a:rPr lang="en-US" dirty="0" smtClean="0"/>
              <a:t>approximately </a:t>
            </a:r>
            <a:r>
              <a:rPr lang="en-US" dirty="0"/>
              <a:t>the same result when applied twice </a:t>
            </a:r>
            <a:r>
              <a:rPr lang="en-US" dirty="0" smtClean="0"/>
              <a:t>or </a:t>
            </a:r>
            <a:r>
              <a:rPr lang="en-US" dirty="0"/>
              <a:t>more number of times to the same </a:t>
            </a:r>
            <a:r>
              <a:rPr lang="en-US" dirty="0" smtClean="0"/>
              <a:t>subject </a:t>
            </a:r>
            <a:r>
              <a:rPr lang="en-US" dirty="0"/>
              <a:t>around the same time under comparable conditions of </a:t>
            </a:r>
            <a:r>
              <a:rPr lang="en-US" dirty="0" smtClean="0"/>
              <a:t>testing.</a:t>
            </a:r>
            <a:endParaRPr lang="en-IN" dirty="0"/>
          </a:p>
        </p:txBody>
      </p:sp>
    </p:spTree>
    <p:extLst>
      <p:ext uri="{BB962C8B-B14F-4D97-AF65-F5344CB8AC3E}">
        <p14:creationId xmlns:p14="http://schemas.microsoft.com/office/powerpoint/2010/main" val="3267157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TotalTime>
  <Words>280</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Test, Measurement and Evaluation in Physical Education</vt:lpstr>
      <vt:lpstr>NORMS</vt:lpstr>
      <vt:lpstr>Standards</vt:lpstr>
      <vt:lpstr>Objectivity</vt:lpstr>
      <vt:lpstr>Validity</vt:lpstr>
      <vt:lpstr>Reliability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NORMS</dc:title>
  <dc:creator>user</dc:creator>
  <cp:lastModifiedBy>user</cp:lastModifiedBy>
  <cp:revision>5</cp:revision>
  <dcterms:created xsi:type="dcterms:W3CDTF">2006-08-16T00:00:00Z</dcterms:created>
  <dcterms:modified xsi:type="dcterms:W3CDTF">2023-02-21T08:20:39Z</dcterms:modified>
</cp:coreProperties>
</file>