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58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54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Fartlek Training</a:t>
            </a:r>
            <a:endParaRPr lang="en-IN" sz="5400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N" dirty="0" smtClean="0">
              <a:solidFill>
                <a:srgbClr val="C00000"/>
              </a:solidFill>
              <a:latin typeface="Algerian" panose="04020705040A02060702" pitchFamily="82" charset="0"/>
            </a:endParaRPr>
          </a:p>
          <a:p>
            <a:pPr marL="0" indent="0" algn="ctr">
              <a:buNone/>
            </a:pPr>
            <a:endParaRPr lang="en-IN" dirty="0">
              <a:solidFill>
                <a:srgbClr val="C00000"/>
              </a:solidFill>
              <a:latin typeface="Algerian" panose="04020705040A02060702" pitchFamily="82" charset="0"/>
            </a:endParaRPr>
          </a:p>
          <a:p>
            <a:pPr marL="0" indent="0" algn="ctr">
              <a:buNone/>
            </a:pPr>
            <a:r>
              <a:rPr lang="en-IN" dirty="0" err="1" smtClean="0">
                <a:solidFill>
                  <a:srgbClr val="C00000"/>
                </a:solidFill>
                <a:latin typeface="Algerian" panose="04020705040A02060702" pitchFamily="82" charset="0"/>
              </a:rPr>
              <a:t>Dr</a:t>
            </a:r>
            <a:r>
              <a:rPr lang="en-IN" dirty="0" err="1">
                <a:solidFill>
                  <a:srgbClr val="C00000"/>
                </a:solidFill>
                <a:latin typeface="Algerian" panose="04020705040A02060702" pitchFamily="82" charset="0"/>
              </a:rPr>
              <a:t>.</a:t>
            </a:r>
            <a:r>
              <a:rPr lang="en-IN" dirty="0">
                <a:solidFill>
                  <a:srgbClr val="C00000"/>
                </a:solidFill>
                <a:latin typeface="Algerian" panose="04020705040A02060702" pitchFamily="82" charset="0"/>
              </a:rPr>
              <a:t> </a:t>
            </a:r>
            <a:r>
              <a:rPr lang="en-IN" dirty="0" err="1">
                <a:solidFill>
                  <a:srgbClr val="C00000"/>
                </a:solidFill>
                <a:latin typeface="AR JULIAN" panose="02000000000000000000" pitchFamily="2" charset="0"/>
              </a:rPr>
              <a:t>Sravan</a:t>
            </a:r>
            <a:r>
              <a:rPr lang="en-IN" dirty="0">
                <a:solidFill>
                  <a:srgbClr val="C00000"/>
                </a:solidFill>
                <a:latin typeface="AR JULIAN" panose="02000000000000000000" pitchFamily="2" charset="0"/>
              </a:rPr>
              <a:t> Kumar Yadav</a:t>
            </a:r>
            <a:br>
              <a:rPr lang="en-IN" dirty="0">
                <a:solidFill>
                  <a:srgbClr val="C00000"/>
                </a:solidFill>
                <a:latin typeface="AR JULIAN" panose="02000000000000000000" pitchFamily="2" charset="0"/>
              </a:rPr>
            </a:br>
            <a:r>
              <a:rPr lang="en-IN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</a:t>
            </a:r>
            <a:r>
              <a:rPr lang="en-IN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Department of Physical Education, </a:t>
            </a:r>
            <a:r>
              <a:rPr lang="en-IN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Chhatrapati</a:t>
            </a:r>
            <a:r>
              <a:rPr lang="en-IN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Sahu</a:t>
            </a:r>
            <a:r>
              <a:rPr lang="en-IN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Ji </a:t>
            </a:r>
            <a:r>
              <a:rPr lang="en-IN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Maharaj</a:t>
            </a:r>
            <a:r>
              <a:rPr lang="en-IN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University, Kanpur (U.P.)</a:t>
            </a:r>
            <a:br>
              <a:rPr lang="en-IN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37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dirty="0" smtClean="0">
                <a:solidFill>
                  <a:srgbClr val="C00000"/>
                </a:solidFill>
              </a:rPr>
              <a:t>Cont.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Slow jogging for about 3-5 minutes.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Full speed uphill for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80–100 meters. Run down the hill at a jogging pace after each repetitions.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Walk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minute.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Run at fast pace for about 1 minute.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Jog about 1-1.50km. To limber down.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 with free hand and stretching Exercises.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5726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Fartlek Training</a:t>
            </a:r>
            <a:endParaRPr lang="en-IN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Fartlek training is Swedish term meaning “Speed Play</a:t>
            </a:r>
            <a:r>
              <a:rPr lang="en-I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en-IN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Swedish Coach </a:t>
            </a:r>
            <a:r>
              <a:rPr lang="en-IN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Gosta</a:t>
            </a:r>
            <a:r>
              <a:rPr lang="en-I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Holmer</a:t>
            </a:r>
            <a:r>
              <a:rPr lang="en-I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was developed fartlek Training.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Developed in 1930.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Its Develops basically Endurance.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77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age3.slideserve.com/6886654/fartlek-training-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76745"/>
            <a:ext cx="6858000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043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image3.slideserve.com/6886654/fartlek-training1-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38200"/>
            <a:ext cx="6858000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98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image3.slideserve.com/6886654/fartlek-training2-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914400"/>
            <a:ext cx="6858000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981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image3.slideserve.com/6886654/fartlek-sessions-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14400"/>
            <a:ext cx="6858000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685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image3.slideserve.com/6886654/beginner-session-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838200"/>
            <a:ext cx="6858000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91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image3.slideserve.com/6886654/typical-program-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838200"/>
            <a:ext cx="6858000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88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of Training Schedule</a:t>
            </a:r>
            <a:endParaRPr lang="en-I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Warm up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jogging for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to 10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minutes followed by free hand exercises (Calisthenics) for different part of the body for about 4-6 minutes. 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Run at fast steady pace over a distance of 800-1200 meter.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Recovery: rapid walking for about 5 minutes.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 of speed work: easy running interspersed with sprints of about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40–50 meters,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repeated until a little tired.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9363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169</Words>
  <Application>Microsoft Office PowerPoint</Application>
  <PresentationFormat>On-screen Show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Fartlek Training</vt:lpstr>
      <vt:lpstr>Fartlek Training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of Training Schedule</vt:lpstr>
      <vt:lpstr>Cont.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Fartlek Training</dc:title>
  <dc:creator/>
  <cp:lastModifiedBy>VED</cp:lastModifiedBy>
  <cp:revision>12</cp:revision>
  <dcterms:created xsi:type="dcterms:W3CDTF">2006-08-16T00:00:00Z</dcterms:created>
  <dcterms:modified xsi:type="dcterms:W3CDTF">2022-01-29T14:27:00Z</dcterms:modified>
</cp:coreProperties>
</file>