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200400"/>
            <a:ext cx="82296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IN" sz="4000" b="1" dirty="0" err="1" smtClean="0">
                <a:solidFill>
                  <a:srgbClr val="92D050"/>
                </a:solidFill>
              </a:rPr>
              <a:t>Dr.</a:t>
            </a:r>
            <a:r>
              <a:rPr lang="en-IN" sz="4000" b="1" dirty="0" smtClean="0">
                <a:solidFill>
                  <a:srgbClr val="92D050"/>
                </a:solidFill>
              </a:rPr>
              <a:t> </a:t>
            </a:r>
            <a:r>
              <a:rPr lang="en-IN" sz="4000" b="1" dirty="0" err="1" smtClean="0">
                <a:solidFill>
                  <a:srgbClr val="92D050"/>
                </a:solidFill>
              </a:rPr>
              <a:t>Sravan</a:t>
            </a:r>
            <a:r>
              <a:rPr lang="en-IN" sz="4000" b="1" dirty="0" smtClean="0">
                <a:solidFill>
                  <a:srgbClr val="92D050"/>
                </a:solidFill>
              </a:rPr>
              <a:t> Kumar Yadav, </a:t>
            </a: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Assistant Professor, </a:t>
            </a: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Department </a:t>
            </a:r>
            <a:r>
              <a:rPr lang="en-IN" b="1" dirty="0" smtClean="0">
                <a:solidFill>
                  <a:srgbClr val="FF0000"/>
                </a:solidFill>
              </a:rPr>
              <a:t>of Physical Education, </a:t>
            </a: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CSJMU Kanpur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138684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solidFill>
                  <a:srgbClr val="FF0000"/>
                </a:solidFill>
              </a:rPr>
              <a:t>Game </a:t>
            </a:r>
            <a:r>
              <a:rPr lang="en-IN" sz="2400" i="1" dirty="0" smtClean="0">
                <a:solidFill>
                  <a:srgbClr val="FF0000"/>
                </a:solidFill>
              </a:rPr>
              <a:t>Specialization (Football)</a:t>
            </a:r>
            <a:endParaRPr lang="en-IN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8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2016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636C8B"/>
                </a:solidFill>
                <a:effectLst/>
                <a:latin typeface="Source Sans Pro"/>
                <a:cs typeface="Arial" pitchFamily="34" charset="0"/>
              </a:rPr>
              <a:t>4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  </a:t>
            </a:r>
            <a:r>
              <a:rPr kumimoji="0" lang="en-US" altLang="en-US" sz="144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  </a:t>
            </a:r>
            <a:r>
              <a:rPr kumimoji="0" lang="en-US" altLang="en-US" sz="144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/>
            </a:r>
            <a:b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3B3835"/>
              </a:solidFill>
              <a:effectLst/>
              <a:latin typeface="Source Sans Pro"/>
              <a:cs typeface="Arial" pitchFamily="34" charset="0"/>
            </a:endParaRPr>
          </a:p>
        </p:txBody>
      </p:sp>
      <p:pic>
        <p:nvPicPr>
          <p:cNvPr id="1035" name="Picture 11" descr="Soccer Slid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477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2016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636C8B"/>
                </a:solidFill>
                <a:effectLst/>
                <a:latin typeface="Source Sans Pro"/>
                <a:cs typeface="Arial" pitchFamily="34" charset="0"/>
              </a:rPr>
              <a:t>3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  </a:t>
            </a:r>
            <a:r>
              <a:rPr kumimoji="0" lang="en-US" altLang="en-US" sz="144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  </a:t>
            </a:r>
            <a:r>
              <a:rPr kumimoji="0" lang="en-US" altLang="en-US" sz="144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  <a:t/>
            </a:r>
            <a:b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B3835"/>
                </a:solidFill>
                <a:effectLst/>
                <a:latin typeface="Source Sans Pro"/>
                <a:cs typeface="Arial" pitchFamily="34" charset="0"/>
              </a:rPr>
            </a:b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3B3835"/>
              </a:solidFill>
              <a:effectLst/>
              <a:latin typeface="Source Sans Pro"/>
              <a:cs typeface="Arial" pitchFamily="34" charset="0"/>
            </a:endParaRPr>
          </a:p>
        </p:txBody>
      </p:sp>
      <p:pic>
        <p:nvPicPr>
          <p:cNvPr id="2052" name="Picture 4" descr="Soccer Slid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477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5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Soccer Slid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943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2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ccer Field Dimensions and Details To Help You Plan Your Pitch Proper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39140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58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12</TotalTime>
  <Words>25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Game Specialization (Football)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VED</cp:lastModifiedBy>
  <cp:revision>5</cp:revision>
  <dcterms:created xsi:type="dcterms:W3CDTF">2006-08-16T00:00:00Z</dcterms:created>
  <dcterms:modified xsi:type="dcterms:W3CDTF">2022-01-15T14:15:47Z</dcterms:modified>
</cp:coreProperties>
</file>