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24EE1-A15A-4270-9B8E-337F37788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DED3D-86E7-4FB3-B06C-F9CE7D35E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D43FA-3A57-4731-B0D3-0C9B7443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BFEF7-7837-41D8-894F-2A49103A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481E-2518-4ED0-A5EF-43E14A73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078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545D-09C1-40BB-87FA-612911AD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40A22-DDE8-4439-A1C4-D0D37233A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D9D44-AFDD-4CBF-94D2-641CCAF1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6A20-549E-46D7-A619-1DD107239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0F0BD-4360-4B96-BA24-8B86223D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27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279D1E-9540-4284-A9EB-9195717B48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6CD8D-B140-4E2A-B32E-F68851F06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305E1-B0F2-458B-8C0D-798FC1B6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867E1-4CBC-4686-8C83-76D24285C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205D6-C055-4AEA-B6F8-FD6659BF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973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58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6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61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43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7068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76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602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36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2619-D518-4D1A-B24C-27AA261A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DCA7A-7B55-488D-B67E-2EEF5E6E3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8D539-B614-4AC0-8C1A-94034210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364E6-4705-4A84-B4D7-CDE909DB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F58F0-F3EC-478E-9C8A-1219FEE5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151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5380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0588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12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721A-8D53-40B4-827A-277889C2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D470D-1DA4-402C-91F2-80A466C0B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E5B49-A108-42F3-A71D-F1C7EC07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3A8B7-031F-49AC-B04D-BF47454D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F6A7-80A3-4919-A718-7DD0502B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96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829-886E-4963-8CC6-0D2EE39A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B84EE-B4B0-4043-BB4C-597A6A456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BDFE7-3843-4BC1-A258-E0509FB31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02A20-07D4-4698-B970-F2392648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6DBB9-7A4A-4F97-ADDD-9AC29E2F3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29F0D-EEE0-41D7-927D-45227DF4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82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ADA9-E0A7-490C-A754-B692112F0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ED449-6AF3-41AB-9740-40A0B5A24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B228-21FD-4B74-B8BC-6E379E2CF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D45DC-6FC6-478D-A361-D459DCD05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01D21-6753-4D69-A166-850384D58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F31CB-A002-487B-B793-DF810BA2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383AA-D618-481C-AAE7-FB5FDB5D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19FF7-3278-4001-AFBE-1C728575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85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B3948-9248-4E84-824C-85044A8A5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885568-4614-40C5-A4EE-B2C5EDAA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D509D-24F7-4293-8C1D-52AC48A0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FA324-8742-4571-B701-385E29CA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468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E473EE-7632-45DE-B679-200D6769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87E3D-5281-4F79-ADE7-3A17930D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ED93F-498B-41E4-8896-073E9F29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063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863BB-A398-433E-8F7C-B9700234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1D41F-0F3C-49B4-98B6-D0654AA4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DE042-9277-4A9C-99B2-24D8F18C4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DED21-F898-4034-8351-D67E4074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2E98B-40EE-406B-AF4C-3E6B7B3F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95095-20C1-4179-8075-8A52D70B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812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C816-5F47-433C-B574-0CE1F6239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20340-94B0-4979-B779-583AD68FC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E7FEA-388B-4DBE-825F-8DFD7BEB7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FAA8-98B9-442D-8416-99D8DDAC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8D87B-7410-4F23-8B9A-C3B9470C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5FB33-A96F-464B-8B4F-B2CC802FB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8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46BE5F-69C9-49AF-871C-13E2B691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835FC-ACAB-4FD5-A3C4-3A54AAD77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74DFB-683D-4E14-97A5-F677AEAC8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02356-B7E5-4045-9809-11600F501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62580-2F7B-4970-A16A-9DB105E73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84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A7F74BF-60B6-4F6B-A674-95D527BD5FCA}" type="datetimeFigureOut">
              <a:rPr lang="en-IN" smtClean="0"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73E0-CEA0-4717-AEDE-33DB3570EF7D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9555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9DF76-A38A-4151-B33A-51E55A4DA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1733" y="571499"/>
            <a:ext cx="5518066" cy="15811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b="1" u="sng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u="sng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socost</a:t>
            </a:r>
            <a:endParaRPr lang="en-IN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36793-8726-490F-A8EF-0C9A1E66D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4425" y="3933825"/>
            <a:ext cx="5272374" cy="279082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br>
              <a:rPr lang="en-IN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800" b="1" i="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800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67E854B4-B425-47D7-996F-EC8120462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10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F8DC-F489-419A-B7A4-DC55CB42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237234" cy="735706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1DF70-7930-45E0-B9F8-2EA7F4BC4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11" y="1100832"/>
            <a:ext cx="11361323" cy="507613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is defined as the locus of various combination of factors which a firm buys at a given level of output.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also shows the price of various combination , it is also known as price line.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Denotes different way to produce a given rate of output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is defined as the locus of output.</a:t>
            </a:r>
          </a:p>
          <a:p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plays a crucial role in determining the combination of inputs.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slope of the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 shows the ratio of the price of labour to the price of capital or vice versa.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37F1458-7489-4655-BD9C-2ABD3E2C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FF8287-252D-4FE2-8DF1-171E84EFC68E}"/>
              </a:ext>
            </a:extLst>
          </p:cNvPr>
          <p:cNvSpPr txBox="1"/>
          <p:nvPr/>
        </p:nvSpPr>
        <p:spPr>
          <a:xfrm>
            <a:off x="1" y="-53266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8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cept of Isocost Line - Businesstopia">
            <a:extLst>
              <a:ext uri="{FF2B5EF4-FFF2-40B4-BE49-F238E27FC236}">
                <a16:creationId xmlns:a16="http://schemas.microsoft.com/office/drawing/2014/main" id="{A13A599D-D531-4E5E-B71D-5A252B0A6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497" y="952500"/>
            <a:ext cx="726193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A0BFA57-10EC-4677-B375-2F7EEF79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1BF8D0-3425-4F8C-A24D-4E236BC2A72F}"/>
              </a:ext>
            </a:extLst>
          </p:cNvPr>
          <p:cNvSpPr txBox="1"/>
          <p:nvPr/>
        </p:nvSpPr>
        <p:spPr>
          <a:xfrm>
            <a:off x="1" y="-53266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5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C6E3A-D14E-4BFC-BD46-BA10C618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295617" cy="66468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80EA-3278-4A24-B06E-18740BD58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r>
              <a:rPr lang="en-IN" i="1" dirty="0"/>
              <a:t>Samuelson, Paul A; Nordhaus, William D. (2014). Economics. </a:t>
            </a:r>
            <a:r>
              <a:rPr lang="en-IN" i="1"/>
              <a:t>Boston, Mass: Irwin McGraw-Hill</a:t>
            </a:r>
            <a:endParaRPr lang="en-IN"/>
          </a:p>
          <a:p>
            <a:endParaRPr lang="en-IN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DA4E457-72AE-4266-BBF8-D689D52A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2C4FF-DD24-468A-ABFA-8032DABDFBA1}"/>
              </a:ext>
            </a:extLst>
          </p:cNvPr>
          <p:cNvSpPr txBox="1"/>
          <p:nvPr/>
        </p:nvSpPr>
        <p:spPr>
          <a:xfrm>
            <a:off x="1" y="-53266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Isocost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377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MS Shell Dlg 2</vt:lpstr>
      <vt:lpstr>Times New Roman</vt:lpstr>
      <vt:lpstr>Wingdings</vt:lpstr>
      <vt:lpstr>Wingdings 3</vt:lpstr>
      <vt:lpstr>Office Theme</vt:lpstr>
      <vt:lpstr>Madison</vt:lpstr>
      <vt:lpstr>Production Isocost</vt:lpstr>
      <vt:lpstr>Production Isocost: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14</cp:revision>
  <dcterms:created xsi:type="dcterms:W3CDTF">2021-12-20T19:47:16Z</dcterms:created>
  <dcterms:modified xsi:type="dcterms:W3CDTF">2022-01-23T10:55:51Z</dcterms:modified>
</cp:coreProperties>
</file>