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99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55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1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28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42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57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37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882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57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119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6E0C-F366-4196-BF96-C40576AD9DAD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889D-674F-43F8-959B-2B0C69FF36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6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/>
              <a:t>QUESTIONS AND ANSWERS</a:t>
            </a:r>
            <a:endParaRPr lang="en-IN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BY ARTI VISHNOI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2675298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JET STREAM</a:t>
            </a:r>
            <a:endParaRPr lang="en-IN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785395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State the main features of jet stream theory.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What </a:t>
            </a:r>
            <a:r>
              <a:rPr lang="en-US" sz="2400" dirty="0" smtClean="0"/>
              <a:t>is meant by jet stream?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Explain the index cycle of jet stream.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Describe different types of jet streams and related characteristics.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Why is given more significance </a:t>
            </a:r>
            <a:r>
              <a:rPr lang="en-US" sz="2400" dirty="0" smtClean="0"/>
              <a:t>to </a:t>
            </a:r>
            <a:r>
              <a:rPr lang="en-US" sz="2400" dirty="0" smtClean="0"/>
              <a:t>jet </a:t>
            </a:r>
            <a:r>
              <a:rPr lang="en-US" sz="2400" dirty="0" smtClean="0"/>
              <a:t>stream in present?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Throw light on the origin of jet stream.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Describe the effects of jet stream.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Why jet streams are formed in atmosphere?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How do the jet streams affect on monsoon?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Explain the </a:t>
            </a:r>
            <a:r>
              <a:rPr lang="en-US" sz="2400" dirty="0" smtClean="0"/>
              <a:t>polar </a:t>
            </a:r>
            <a:r>
              <a:rPr lang="en-US" sz="2400" dirty="0" smtClean="0"/>
              <a:t>jet stream.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Why are jet streams called </a:t>
            </a:r>
            <a:r>
              <a:rPr lang="en-US" sz="2400" dirty="0" smtClean="0"/>
              <a:t>geostrophic </a:t>
            </a:r>
            <a:r>
              <a:rPr lang="en-US" sz="2400" dirty="0" smtClean="0"/>
              <a:t>wind?</a:t>
            </a:r>
          </a:p>
          <a:p>
            <a:pPr marL="571500" indent="-571500">
              <a:buFont typeface="+mj-lt"/>
              <a:buAutoNum type="romanLcPeriod"/>
            </a:pPr>
            <a:endParaRPr lang="en-US" sz="2400" dirty="0" smtClean="0"/>
          </a:p>
          <a:p>
            <a:pPr marL="571500" indent="-571500">
              <a:buFont typeface="+mj-lt"/>
              <a:buAutoNum type="romanLcPeriod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78245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/>
              <a:t>Acknowledgement </a:t>
            </a:r>
            <a:endParaRPr lang="en-IN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51917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 would like to acknowledge that the material for this presentation taken from various books and websites. </a:t>
            </a:r>
          </a:p>
          <a:p>
            <a:pPr marL="571500" indent="-571500">
              <a:buFont typeface="+mj-lt"/>
              <a:buAutoNum type="romanL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33406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QUESTIONS AND ANSWERS</vt:lpstr>
      <vt:lpstr>JET STREAM</vt:lpstr>
      <vt:lpstr>Acknowledgement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</dc:title>
  <dc:creator>hp</dc:creator>
  <cp:lastModifiedBy>hp</cp:lastModifiedBy>
  <cp:revision>1</cp:revision>
  <dcterms:created xsi:type="dcterms:W3CDTF">2022-03-28T18:40:04Z</dcterms:created>
  <dcterms:modified xsi:type="dcterms:W3CDTF">2022-03-28T18:40:52Z</dcterms:modified>
</cp:coreProperties>
</file>