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MISCONCEPTIONS </a:t>
            </a:r>
            <a:r>
              <a:rPr lang="en-IN" dirty="0">
                <a:solidFill>
                  <a:srgbClr val="FF0000"/>
                </a:solidFill>
              </a:rPr>
              <a:t>ABOUT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Myth: Organic produce is more nutritious.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Myth: Avoid all processed foods</a:t>
            </a:r>
            <a:r>
              <a:rPr lang="en-US" dirty="0" smtClean="0"/>
              <a:t>.</a:t>
            </a: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Myth: </a:t>
            </a:r>
            <a:r>
              <a:rPr lang="en-US" dirty="0" smtClean="0"/>
              <a:t>Multigrain </a:t>
            </a:r>
            <a:r>
              <a:rPr lang="en-US" dirty="0"/>
              <a:t>and whole grains are the same.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Myth: Eggs are bad for your cholesterol.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Myth: A gluten-free diet is good for everyone.</a:t>
            </a:r>
          </a:p>
          <a:p>
            <a:pPr algn="just">
              <a:buFont typeface="Wingdings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169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MISCONCEPTIONS ABOUT FOOD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MISCONCEPTIONS ABOUT FOOD</dc:title>
  <dc:creator>user</dc:creator>
  <cp:lastModifiedBy>user</cp:lastModifiedBy>
  <cp:revision>1</cp:revision>
  <dcterms:created xsi:type="dcterms:W3CDTF">2006-08-16T00:00:00Z</dcterms:created>
  <dcterms:modified xsi:type="dcterms:W3CDTF">2023-02-27T07:54:45Z</dcterms:modified>
</cp:coreProperties>
</file>