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318" r:id="rId15"/>
    <p:sldId id="319" r:id="rId16"/>
    <p:sldId id="320" r:id="rId17"/>
    <p:sldId id="323" r:id="rId18"/>
    <p:sldId id="298" r:id="rId19"/>
    <p:sldId id="299" r:id="rId20"/>
    <p:sldId id="300" r:id="rId21"/>
    <p:sldId id="324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061" autoAdjust="0"/>
  </p:normalViewPr>
  <p:slideViewPr>
    <p:cSldViewPr>
      <p:cViewPr>
        <p:scale>
          <a:sx n="60" d="100"/>
          <a:sy n="60" d="100"/>
        </p:scale>
        <p:origin x="-155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6AE08-A5F2-4D1E-BD33-B5CAABD51FA5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7E54-46A4-4EAE-B4AA-8588B873D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1790-8261-48F0-845E-324E157BC76F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227-28EE-43E1-AB24-BC9775C8663A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A3DD-E2F0-4199-AF31-E27C5349AA37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BA56-0267-4039-B8F5-FE9C5BCE5E52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C706-83A9-4FF4-B212-246223C646E1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458D-8647-47B8-81B2-34C3F7139391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8400-D6D7-4366-9C8A-A90D6E42AC61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416-3BDF-489C-9118-77DB701584A3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68ED-CDF3-4CA4-A9CB-04820D1DF8C6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A0BE-6992-43AE-AC22-5AF8E0F9C526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BCE0-D68C-452F-B6ED-D849A128ABD2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76C7-7478-4351-858F-B0E6BA312EC6}" type="datetime1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1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Phytochemistry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6324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Modern Methods of Extraction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of latest techniques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Spectroscopy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Chromatography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Electrophoresis in isolation, purification, &amp; identification of crude drugs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34043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16231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086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3873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65" t="19792" r="36471" b="17708"/>
          <a:stretch>
            <a:fillRect/>
          </a:stretch>
        </p:blipFill>
        <p:spPr bwMode="auto">
          <a:xfrm>
            <a:off x="228600" y="381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29" t="19792" r="35294" b="18750"/>
          <a:stretch>
            <a:fillRect/>
          </a:stretch>
        </p:blipFill>
        <p:spPr bwMode="auto">
          <a:xfrm>
            <a:off x="228600" y="457200"/>
            <a:ext cx="87307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29" t="20833" r="35882" b="19792"/>
          <a:stretch>
            <a:fillRect/>
          </a:stretch>
        </p:blipFill>
        <p:spPr bwMode="auto">
          <a:xfrm>
            <a:off x="228600" y="609600"/>
            <a:ext cx="867476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92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799"/>
            <a:ext cx="8153400" cy="60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81000"/>
            <a:ext cx="845920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01000" cy="605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02" y="228600"/>
            <a:ext cx="889309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41" t="20833" r="34706" b="18750"/>
          <a:stretch>
            <a:fillRect/>
          </a:stretch>
        </p:blipFill>
        <p:spPr bwMode="auto">
          <a:xfrm>
            <a:off x="-1" y="381000"/>
            <a:ext cx="91912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61943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534400" cy="60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r="1770"/>
          <a:stretch>
            <a:fillRect/>
          </a:stretch>
        </p:blipFill>
        <p:spPr bwMode="auto">
          <a:xfrm>
            <a:off x="152400" y="228600"/>
            <a:ext cx="8458200" cy="623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356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58025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04800"/>
            <a:ext cx="87482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2979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943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71567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4915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8475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609600"/>
            <a:ext cx="86738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04800"/>
            <a:ext cx="899370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690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077200" cy="598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533400"/>
            <a:ext cx="845512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457200"/>
            <a:ext cx="816970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645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37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927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686800" cy="659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9997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696200" cy="590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1396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62</Words>
  <Application>Microsoft Office PowerPoint</Application>
  <PresentationFormat>On-screen Show (4:3)</PresentationFormat>
  <Paragraphs>44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Basics of Phytochemistry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Phytochemistry</dc:title>
  <dc:creator>admin</dc:creator>
  <cp:lastModifiedBy>admin</cp:lastModifiedBy>
  <cp:revision>10</cp:revision>
  <dcterms:created xsi:type="dcterms:W3CDTF">2006-08-16T00:00:00Z</dcterms:created>
  <dcterms:modified xsi:type="dcterms:W3CDTF">2022-01-13T17:40:23Z</dcterms:modified>
</cp:coreProperties>
</file>