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60" r:id="rId5"/>
    <p:sldId id="267" r:id="rId6"/>
    <p:sldId id="268" r:id="rId7"/>
    <p:sldId id="269" r:id="rId8"/>
    <p:sldId id="270" r:id="rId9"/>
    <p:sldId id="266" r:id="rId10"/>
    <p:sldId id="271" r:id="rId11"/>
    <p:sldId id="272" r:id="rId12"/>
    <p:sldId id="273"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D938E6D-0B5C-44DB-BBD9-098829AA0254}">
          <p14:sldIdLst>
            <p14:sldId id="265"/>
            <p14:sldId id="256"/>
            <p14:sldId id="257"/>
            <p14:sldId id="260"/>
            <p14:sldId id="267"/>
            <p14:sldId id="268"/>
            <p14:sldId id="269"/>
            <p14:sldId id="270"/>
            <p14:sldId id="266"/>
            <p14:sldId id="271"/>
            <p14:sldId id="272"/>
            <p14:sldId id="273"/>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FF66"/>
    <a:srgbClr val="FF66CC"/>
    <a:srgbClr val="FF3300"/>
    <a:srgbClr val="FF33CC"/>
    <a:srgbClr val="FF9900"/>
    <a:srgbClr val="99FF33"/>
    <a:srgbClr val="008000"/>
    <a:srgbClr val="0066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73" autoAdjust="0"/>
    <p:restoredTop sz="94737" autoAdjust="0"/>
  </p:normalViewPr>
  <p:slideViewPr>
    <p:cSldViewPr snapToGrid="0">
      <p:cViewPr varScale="1">
        <p:scale>
          <a:sx n="63" d="100"/>
          <a:sy n="63" d="100"/>
        </p:scale>
        <p:origin x="78"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AFA3DB-D79A-4C7A-9D0F-79767F2BD2ED}"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4B178-966E-4272-ADE0-ADDD50690FCC}" type="slidenum">
              <a:rPr lang="en-US" smtClean="0"/>
              <a:t>‹#›</a:t>
            </a:fld>
            <a:endParaRPr lang="en-US"/>
          </a:p>
        </p:txBody>
      </p:sp>
    </p:spTree>
    <p:extLst>
      <p:ext uri="{BB962C8B-B14F-4D97-AF65-F5344CB8AC3E}">
        <p14:creationId xmlns:p14="http://schemas.microsoft.com/office/powerpoint/2010/main" val="2267121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FA3DB-D79A-4C7A-9D0F-79767F2BD2ED}"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4B178-966E-4272-ADE0-ADDD50690FCC}" type="slidenum">
              <a:rPr lang="en-US" smtClean="0"/>
              <a:t>‹#›</a:t>
            </a:fld>
            <a:endParaRPr lang="en-US"/>
          </a:p>
        </p:txBody>
      </p:sp>
    </p:spTree>
    <p:extLst>
      <p:ext uri="{BB962C8B-B14F-4D97-AF65-F5344CB8AC3E}">
        <p14:creationId xmlns:p14="http://schemas.microsoft.com/office/powerpoint/2010/main" val="3710397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FA3DB-D79A-4C7A-9D0F-79767F2BD2ED}"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4B178-966E-4272-ADE0-ADDD50690FCC}" type="slidenum">
              <a:rPr lang="en-US" smtClean="0"/>
              <a:t>‹#›</a:t>
            </a:fld>
            <a:endParaRPr lang="en-US"/>
          </a:p>
        </p:txBody>
      </p:sp>
    </p:spTree>
    <p:extLst>
      <p:ext uri="{BB962C8B-B14F-4D97-AF65-F5344CB8AC3E}">
        <p14:creationId xmlns:p14="http://schemas.microsoft.com/office/powerpoint/2010/main" val="635910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FA3DB-D79A-4C7A-9D0F-79767F2BD2ED}"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4B178-966E-4272-ADE0-ADDD50690FCC}" type="slidenum">
              <a:rPr lang="en-US" smtClean="0"/>
              <a:t>‹#›</a:t>
            </a:fld>
            <a:endParaRPr lang="en-US"/>
          </a:p>
        </p:txBody>
      </p:sp>
    </p:spTree>
    <p:extLst>
      <p:ext uri="{BB962C8B-B14F-4D97-AF65-F5344CB8AC3E}">
        <p14:creationId xmlns:p14="http://schemas.microsoft.com/office/powerpoint/2010/main" val="3316660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AFA3DB-D79A-4C7A-9D0F-79767F2BD2ED}" type="datetimeFigureOut">
              <a:rPr lang="en-US" smtClean="0"/>
              <a:t>9/25/2021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4B178-966E-4272-ADE0-ADDD50690FCC}" type="slidenum">
              <a:rPr lang="en-US" smtClean="0"/>
              <a:t>‹#›</a:t>
            </a:fld>
            <a:endParaRPr lang="en-US"/>
          </a:p>
        </p:txBody>
      </p:sp>
    </p:spTree>
    <p:extLst>
      <p:ext uri="{BB962C8B-B14F-4D97-AF65-F5344CB8AC3E}">
        <p14:creationId xmlns:p14="http://schemas.microsoft.com/office/powerpoint/2010/main" val="2089591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AFA3DB-D79A-4C7A-9D0F-79767F2BD2ED}" type="datetimeFigureOut">
              <a:rPr lang="en-US" smtClean="0"/>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4B178-966E-4272-ADE0-ADDD50690FCC}" type="slidenum">
              <a:rPr lang="en-US" smtClean="0"/>
              <a:t>‹#›</a:t>
            </a:fld>
            <a:endParaRPr lang="en-US"/>
          </a:p>
        </p:txBody>
      </p:sp>
    </p:spTree>
    <p:extLst>
      <p:ext uri="{BB962C8B-B14F-4D97-AF65-F5344CB8AC3E}">
        <p14:creationId xmlns:p14="http://schemas.microsoft.com/office/powerpoint/2010/main" val="1979818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AFA3DB-D79A-4C7A-9D0F-79767F2BD2ED}" type="datetimeFigureOut">
              <a:rPr lang="en-US" smtClean="0"/>
              <a:t>9/25/2021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54B178-966E-4272-ADE0-ADDD50690FCC}" type="slidenum">
              <a:rPr lang="en-US" smtClean="0"/>
              <a:t>‹#›</a:t>
            </a:fld>
            <a:endParaRPr lang="en-US"/>
          </a:p>
        </p:txBody>
      </p:sp>
    </p:spTree>
    <p:extLst>
      <p:ext uri="{BB962C8B-B14F-4D97-AF65-F5344CB8AC3E}">
        <p14:creationId xmlns:p14="http://schemas.microsoft.com/office/powerpoint/2010/main" val="3842781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AFA3DB-D79A-4C7A-9D0F-79767F2BD2ED}" type="datetimeFigureOut">
              <a:rPr lang="en-US" smtClean="0"/>
              <a:t>9/25/2021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54B178-966E-4272-ADE0-ADDD50690FCC}" type="slidenum">
              <a:rPr lang="en-US" smtClean="0"/>
              <a:t>‹#›</a:t>
            </a:fld>
            <a:endParaRPr lang="en-US"/>
          </a:p>
        </p:txBody>
      </p:sp>
    </p:spTree>
    <p:extLst>
      <p:ext uri="{BB962C8B-B14F-4D97-AF65-F5344CB8AC3E}">
        <p14:creationId xmlns:p14="http://schemas.microsoft.com/office/powerpoint/2010/main" val="173968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AFA3DB-D79A-4C7A-9D0F-79767F2BD2ED}" type="datetimeFigureOut">
              <a:rPr lang="en-US" smtClean="0"/>
              <a:t>9/25/2021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54B178-966E-4272-ADE0-ADDD50690FCC}" type="slidenum">
              <a:rPr lang="en-US" smtClean="0"/>
              <a:t>‹#›</a:t>
            </a:fld>
            <a:endParaRPr lang="en-US"/>
          </a:p>
        </p:txBody>
      </p:sp>
    </p:spTree>
    <p:extLst>
      <p:ext uri="{BB962C8B-B14F-4D97-AF65-F5344CB8AC3E}">
        <p14:creationId xmlns:p14="http://schemas.microsoft.com/office/powerpoint/2010/main" val="1745765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FA3DB-D79A-4C7A-9D0F-79767F2BD2ED}" type="datetimeFigureOut">
              <a:rPr lang="en-US" smtClean="0"/>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4B178-966E-4272-ADE0-ADDD50690FCC}" type="slidenum">
              <a:rPr lang="en-US" smtClean="0"/>
              <a:t>‹#›</a:t>
            </a:fld>
            <a:endParaRPr lang="en-US"/>
          </a:p>
        </p:txBody>
      </p:sp>
    </p:spTree>
    <p:extLst>
      <p:ext uri="{BB962C8B-B14F-4D97-AF65-F5344CB8AC3E}">
        <p14:creationId xmlns:p14="http://schemas.microsoft.com/office/powerpoint/2010/main" val="3503266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FA3DB-D79A-4C7A-9D0F-79767F2BD2ED}" type="datetimeFigureOut">
              <a:rPr lang="en-US" smtClean="0"/>
              <a:t>9/25/2021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4B178-966E-4272-ADE0-ADDD50690FCC}" type="slidenum">
              <a:rPr lang="en-US" smtClean="0"/>
              <a:t>‹#›</a:t>
            </a:fld>
            <a:endParaRPr lang="en-US"/>
          </a:p>
        </p:txBody>
      </p:sp>
    </p:spTree>
    <p:extLst>
      <p:ext uri="{BB962C8B-B14F-4D97-AF65-F5344CB8AC3E}">
        <p14:creationId xmlns:p14="http://schemas.microsoft.com/office/powerpoint/2010/main" val="993165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AFA3DB-D79A-4C7A-9D0F-79767F2BD2ED}" type="datetimeFigureOut">
              <a:rPr lang="en-US" smtClean="0"/>
              <a:t>9/25/2021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4B178-966E-4272-ADE0-ADDD50690FCC}" type="slidenum">
              <a:rPr lang="en-US" smtClean="0"/>
              <a:t>‹#›</a:t>
            </a:fld>
            <a:endParaRPr lang="en-US"/>
          </a:p>
        </p:txBody>
      </p:sp>
    </p:spTree>
    <p:extLst>
      <p:ext uri="{BB962C8B-B14F-4D97-AF65-F5344CB8AC3E}">
        <p14:creationId xmlns:p14="http://schemas.microsoft.com/office/powerpoint/2010/main" val="456667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audio" Target="../media/audio1.wav"/><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92600" y="1625600"/>
            <a:ext cx="3606799" cy="3606799"/>
          </a:xfrm>
          <a:prstGeom prst="rect">
            <a:avLst/>
          </a:prstGeom>
        </p:spPr>
      </p:pic>
      <p:sp>
        <p:nvSpPr>
          <p:cNvPr id="6" name="Rounded Rectangle 5"/>
          <p:cNvSpPr/>
          <p:nvPr/>
        </p:nvSpPr>
        <p:spPr>
          <a:xfrm>
            <a:off x="184149" y="312601"/>
            <a:ext cx="11823699" cy="1000398"/>
          </a:xfrm>
          <a:prstGeom prst="roundRect">
            <a:avLst>
              <a:gd name="adj" fmla="val 50000"/>
            </a:avLst>
          </a:prstGeom>
          <a:ln>
            <a:solidFill>
              <a:srgbClr val="002060"/>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accent2">
                    <a:lumMod val="75000"/>
                  </a:schemeClr>
                </a:solidFill>
                <a:latin typeface="Franklin Gothic Heavy" panose="020B0903020102020204" pitchFamily="34" charset="0"/>
              </a:rPr>
              <a:t>Institute of Hotel &amp; Tourism Management</a:t>
            </a:r>
          </a:p>
          <a:p>
            <a:pPr algn="ctr"/>
            <a:endParaRPr lang="en-US" sz="2400" dirty="0">
              <a:solidFill>
                <a:schemeClr val="accent4">
                  <a:lumMod val="60000"/>
                  <a:lumOff val="40000"/>
                </a:schemeClr>
              </a:solidFill>
              <a:latin typeface="Franklin Gothic Heavy" panose="020B0903020102020204" pitchFamily="34" charset="0"/>
            </a:endParaRPr>
          </a:p>
        </p:txBody>
      </p:sp>
    </p:spTree>
    <p:extLst>
      <p:ext uri="{BB962C8B-B14F-4D97-AF65-F5344CB8AC3E}">
        <p14:creationId xmlns:p14="http://schemas.microsoft.com/office/powerpoint/2010/main" val="12385850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076" y="-41535"/>
            <a:ext cx="12723923" cy="68580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6701869" y="4707715"/>
            <a:ext cx="5430556" cy="988547"/>
            <a:chOff x="644236" y="4617821"/>
            <a:chExt cx="5430556" cy="1267691"/>
          </a:xfrm>
        </p:grpSpPr>
        <p:sp>
          <p:nvSpPr>
            <p:cNvPr id="13" name="Freeform 12"/>
            <p:cNvSpPr/>
            <p:nvPr/>
          </p:nvSpPr>
          <p:spPr>
            <a:xfrm>
              <a:off x="4594267" y="5179011"/>
              <a:ext cx="1480525" cy="406310"/>
            </a:xfrm>
            <a:custGeom>
              <a:avLst/>
              <a:gdLst>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5153891 w 5382491"/>
                <a:gd name="connsiteY5" fmla="*/ 685800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4776128 w 5382491"/>
                <a:gd name="connsiteY5" fmla="*/ 653381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2491" h="1267691">
                  <a:moveTo>
                    <a:pt x="20782" y="124691"/>
                  </a:moveTo>
                  <a:lnTo>
                    <a:pt x="0" y="1246909"/>
                  </a:lnTo>
                  <a:lnTo>
                    <a:pt x="1953491" y="1267691"/>
                  </a:lnTo>
                  <a:lnTo>
                    <a:pt x="3595255" y="1246909"/>
                  </a:lnTo>
                  <a:lnTo>
                    <a:pt x="5382491" y="1226127"/>
                  </a:lnTo>
                  <a:lnTo>
                    <a:pt x="4776128" y="653381"/>
                  </a:lnTo>
                  <a:lnTo>
                    <a:pt x="5153891" y="166255"/>
                  </a:lnTo>
                  <a:lnTo>
                    <a:pt x="5195455" y="0"/>
                  </a:lnTo>
                  <a:lnTo>
                    <a:pt x="4675909" y="62346"/>
                  </a:lnTo>
                  <a:lnTo>
                    <a:pt x="20782" y="124691"/>
                  </a:lnTo>
                  <a:close/>
                </a:path>
              </a:pathLst>
            </a:custGeom>
            <a:gradFill>
              <a:gsLst>
                <a:gs pos="30094">
                  <a:schemeClr val="bg1">
                    <a:lumMod val="85000"/>
                  </a:schemeClr>
                </a:gs>
                <a:gs pos="41000">
                  <a:srgbClr val="C2DAEF"/>
                </a:gs>
                <a:gs pos="0">
                  <a:schemeClr val="bg1">
                    <a:lumMod val="50000"/>
                  </a:schemeClr>
                </a:gs>
                <a:gs pos="100000">
                  <a:schemeClr val="bg1">
                    <a:lumMod val="65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440619" y="4963637"/>
              <a:ext cx="1480525" cy="812621"/>
            </a:xfrm>
            <a:custGeom>
              <a:avLst/>
              <a:gdLst>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5153891 w 5382491"/>
                <a:gd name="connsiteY5" fmla="*/ 685800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4776128 w 5382491"/>
                <a:gd name="connsiteY5" fmla="*/ 653381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2491" h="1267691">
                  <a:moveTo>
                    <a:pt x="20782" y="124691"/>
                  </a:moveTo>
                  <a:lnTo>
                    <a:pt x="0" y="1246909"/>
                  </a:lnTo>
                  <a:lnTo>
                    <a:pt x="1953491" y="1267691"/>
                  </a:lnTo>
                  <a:lnTo>
                    <a:pt x="3595255" y="1246909"/>
                  </a:lnTo>
                  <a:lnTo>
                    <a:pt x="5382491" y="1226127"/>
                  </a:lnTo>
                  <a:lnTo>
                    <a:pt x="4776128" y="653381"/>
                  </a:lnTo>
                  <a:lnTo>
                    <a:pt x="5153891" y="166255"/>
                  </a:lnTo>
                  <a:lnTo>
                    <a:pt x="5195455" y="0"/>
                  </a:lnTo>
                  <a:lnTo>
                    <a:pt x="4675909" y="62346"/>
                  </a:lnTo>
                  <a:lnTo>
                    <a:pt x="20782" y="124691"/>
                  </a:lnTo>
                  <a:close/>
                </a:path>
              </a:pathLst>
            </a:custGeom>
            <a:gradFill>
              <a:gsLst>
                <a:gs pos="30094">
                  <a:schemeClr val="bg1">
                    <a:lumMod val="85000"/>
                  </a:schemeClr>
                </a:gs>
                <a:gs pos="41000">
                  <a:srgbClr val="C2DAEF"/>
                </a:gs>
                <a:gs pos="0">
                  <a:schemeClr val="bg1">
                    <a:lumMod val="50000"/>
                  </a:schemeClr>
                </a:gs>
                <a:gs pos="100000">
                  <a:schemeClr val="bg1">
                    <a:lumMod val="65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644236" y="4617821"/>
              <a:ext cx="5138559" cy="1267691"/>
            </a:xfrm>
            <a:custGeom>
              <a:avLst/>
              <a:gdLst>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5153891 w 5382491"/>
                <a:gd name="connsiteY5" fmla="*/ 685800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2491" h="1267691">
                  <a:moveTo>
                    <a:pt x="20782" y="124691"/>
                  </a:moveTo>
                  <a:lnTo>
                    <a:pt x="0" y="1246909"/>
                  </a:lnTo>
                  <a:lnTo>
                    <a:pt x="1953491" y="1267691"/>
                  </a:lnTo>
                  <a:lnTo>
                    <a:pt x="3595255" y="1246909"/>
                  </a:lnTo>
                  <a:lnTo>
                    <a:pt x="5382491" y="1226127"/>
                  </a:lnTo>
                  <a:lnTo>
                    <a:pt x="5153891" y="685800"/>
                  </a:lnTo>
                  <a:lnTo>
                    <a:pt x="5153891" y="166255"/>
                  </a:lnTo>
                  <a:lnTo>
                    <a:pt x="5195455" y="0"/>
                  </a:lnTo>
                  <a:lnTo>
                    <a:pt x="4675909" y="62346"/>
                  </a:lnTo>
                  <a:lnTo>
                    <a:pt x="20782" y="124691"/>
                  </a:lnTo>
                  <a:close/>
                </a:path>
              </a:pathLst>
            </a:custGeom>
            <a:gradFill>
              <a:gsLst>
                <a:gs pos="30094">
                  <a:schemeClr val="bg1">
                    <a:lumMod val="85000"/>
                  </a:schemeClr>
                </a:gs>
                <a:gs pos="41000">
                  <a:srgbClr val="C2DAEF"/>
                </a:gs>
                <a:gs pos="0">
                  <a:schemeClr val="bg1">
                    <a:lumMod val="50000"/>
                  </a:schemeClr>
                </a:gs>
                <a:gs pos="100000">
                  <a:schemeClr val="bg1">
                    <a:lumMod val="65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9"/>
          <p:cNvGrpSpPr/>
          <p:nvPr/>
        </p:nvGrpSpPr>
        <p:grpSpPr>
          <a:xfrm>
            <a:off x="584616" y="4319153"/>
            <a:ext cx="5338640" cy="1032060"/>
            <a:chOff x="644236" y="4617821"/>
            <a:chExt cx="5411162" cy="1267691"/>
          </a:xfrm>
        </p:grpSpPr>
        <p:sp>
          <p:nvSpPr>
            <p:cNvPr id="9" name="Freeform 8"/>
            <p:cNvSpPr/>
            <p:nvPr/>
          </p:nvSpPr>
          <p:spPr>
            <a:xfrm>
              <a:off x="4574873" y="5231334"/>
              <a:ext cx="1480525" cy="406309"/>
            </a:xfrm>
            <a:custGeom>
              <a:avLst/>
              <a:gdLst>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5153891 w 5382491"/>
                <a:gd name="connsiteY5" fmla="*/ 685800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4776128 w 5382491"/>
                <a:gd name="connsiteY5" fmla="*/ 653381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2491" h="1267691">
                  <a:moveTo>
                    <a:pt x="20782" y="124691"/>
                  </a:moveTo>
                  <a:lnTo>
                    <a:pt x="0" y="1246909"/>
                  </a:lnTo>
                  <a:lnTo>
                    <a:pt x="1953491" y="1267691"/>
                  </a:lnTo>
                  <a:lnTo>
                    <a:pt x="3595255" y="1246909"/>
                  </a:lnTo>
                  <a:lnTo>
                    <a:pt x="5382491" y="1226127"/>
                  </a:lnTo>
                  <a:lnTo>
                    <a:pt x="4776128" y="653381"/>
                  </a:lnTo>
                  <a:lnTo>
                    <a:pt x="5153891" y="166255"/>
                  </a:lnTo>
                  <a:lnTo>
                    <a:pt x="5195455" y="0"/>
                  </a:lnTo>
                  <a:lnTo>
                    <a:pt x="4675909" y="62346"/>
                  </a:lnTo>
                  <a:lnTo>
                    <a:pt x="20782" y="124691"/>
                  </a:lnTo>
                  <a:close/>
                </a:path>
              </a:pathLst>
            </a:custGeom>
            <a:gradFill>
              <a:gsLst>
                <a:gs pos="30094">
                  <a:schemeClr val="bg1">
                    <a:lumMod val="85000"/>
                  </a:schemeClr>
                </a:gs>
                <a:gs pos="41000">
                  <a:srgbClr val="C2DAEF"/>
                </a:gs>
                <a:gs pos="0">
                  <a:schemeClr val="bg1">
                    <a:lumMod val="50000"/>
                  </a:schemeClr>
                </a:gs>
                <a:gs pos="100000">
                  <a:schemeClr val="bg1">
                    <a:lumMod val="65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4454778" y="5002890"/>
              <a:ext cx="1480525" cy="812621"/>
            </a:xfrm>
            <a:custGeom>
              <a:avLst/>
              <a:gdLst>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5153891 w 5382491"/>
                <a:gd name="connsiteY5" fmla="*/ 685800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4776128 w 5382491"/>
                <a:gd name="connsiteY5" fmla="*/ 653381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2491" h="1267691">
                  <a:moveTo>
                    <a:pt x="20782" y="124691"/>
                  </a:moveTo>
                  <a:lnTo>
                    <a:pt x="0" y="1246909"/>
                  </a:lnTo>
                  <a:lnTo>
                    <a:pt x="1953491" y="1267691"/>
                  </a:lnTo>
                  <a:lnTo>
                    <a:pt x="3595255" y="1246909"/>
                  </a:lnTo>
                  <a:lnTo>
                    <a:pt x="5382491" y="1226127"/>
                  </a:lnTo>
                  <a:lnTo>
                    <a:pt x="4776128" y="653381"/>
                  </a:lnTo>
                  <a:lnTo>
                    <a:pt x="5153891" y="166255"/>
                  </a:lnTo>
                  <a:lnTo>
                    <a:pt x="5195455" y="0"/>
                  </a:lnTo>
                  <a:lnTo>
                    <a:pt x="4675909" y="62346"/>
                  </a:lnTo>
                  <a:lnTo>
                    <a:pt x="20782" y="124691"/>
                  </a:lnTo>
                  <a:close/>
                </a:path>
              </a:pathLst>
            </a:custGeom>
            <a:gradFill>
              <a:gsLst>
                <a:gs pos="30094">
                  <a:schemeClr val="bg1">
                    <a:lumMod val="85000"/>
                  </a:schemeClr>
                </a:gs>
                <a:gs pos="41000">
                  <a:srgbClr val="C2DAEF"/>
                </a:gs>
                <a:gs pos="0">
                  <a:schemeClr val="bg1">
                    <a:lumMod val="50000"/>
                  </a:schemeClr>
                </a:gs>
                <a:gs pos="100000">
                  <a:schemeClr val="bg1">
                    <a:lumMod val="65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644236" y="4617821"/>
              <a:ext cx="5138559" cy="1267691"/>
            </a:xfrm>
            <a:custGeom>
              <a:avLst/>
              <a:gdLst>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5153891 w 5382491"/>
                <a:gd name="connsiteY5" fmla="*/ 685800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2491" h="1267691">
                  <a:moveTo>
                    <a:pt x="20782" y="124691"/>
                  </a:moveTo>
                  <a:lnTo>
                    <a:pt x="0" y="1246909"/>
                  </a:lnTo>
                  <a:lnTo>
                    <a:pt x="1953491" y="1267691"/>
                  </a:lnTo>
                  <a:lnTo>
                    <a:pt x="3595255" y="1246909"/>
                  </a:lnTo>
                  <a:lnTo>
                    <a:pt x="5382491" y="1226127"/>
                  </a:lnTo>
                  <a:lnTo>
                    <a:pt x="5153891" y="685800"/>
                  </a:lnTo>
                  <a:lnTo>
                    <a:pt x="5153891" y="166255"/>
                  </a:lnTo>
                  <a:lnTo>
                    <a:pt x="5195455" y="0"/>
                  </a:lnTo>
                  <a:lnTo>
                    <a:pt x="4675909" y="62346"/>
                  </a:lnTo>
                  <a:lnTo>
                    <a:pt x="20782" y="124691"/>
                  </a:lnTo>
                  <a:close/>
                </a:path>
              </a:pathLst>
            </a:custGeom>
            <a:gradFill>
              <a:gsLst>
                <a:gs pos="30094">
                  <a:schemeClr val="bg1">
                    <a:lumMod val="85000"/>
                  </a:schemeClr>
                </a:gs>
                <a:gs pos="41000">
                  <a:srgbClr val="C2DAEF"/>
                </a:gs>
                <a:gs pos="0">
                  <a:schemeClr val="bg1">
                    <a:lumMod val="50000"/>
                  </a:schemeClr>
                </a:gs>
                <a:gs pos="100000">
                  <a:schemeClr val="bg1">
                    <a:lumMod val="65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p:cNvGrpSpPr/>
          <p:nvPr/>
        </p:nvGrpSpPr>
        <p:grpSpPr>
          <a:xfrm>
            <a:off x="445767" y="-14991"/>
            <a:ext cx="5061414" cy="4586992"/>
            <a:chOff x="445767" y="-14991"/>
            <a:chExt cx="5061414" cy="4586992"/>
          </a:xfrm>
        </p:grpSpPr>
        <p:sp>
          <p:nvSpPr>
            <p:cNvPr id="6" name="Freeform 5"/>
            <p:cNvSpPr/>
            <p:nvPr/>
          </p:nvSpPr>
          <p:spPr>
            <a:xfrm>
              <a:off x="445767" y="-14991"/>
              <a:ext cx="5061414" cy="4586992"/>
            </a:xfrm>
            <a:custGeom>
              <a:avLst/>
              <a:gdLst>
                <a:gd name="connsiteX0" fmla="*/ 209862 w 6445770"/>
                <a:gd name="connsiteY0" fmla="*/ 14990 h 4497049"/>
                <a:gd name="connsiteX1" fmla="*/ 209862 w 6445770"/>
                <a:gd name="connsiteY1" fmla="*/ 14990 h 4497049"/>
                <a:gd name="connsiteX2" fmla="*/ 239842 w 6445770"/>
                <a:gd name="connsiteY2" fmla="*/ 149902 h 4497049"/>
                <a:gd name="connsiteX3" fmla="*/ 224852 w 6445770"/>
                <a:gd name="connsiteY3" fmla="*/ 269823 h 4497049"/>
                <a:gd name="connsiteX4" fmla="*/ 149901 w 6445770"/>
                <a:gd name="connsiteY4" fmla="*/ 434715 h 4497049"/>
                <a:gd name="connsiteX5" fmla="*/ 59960 w 6445770"/>
                <a:gd name="connsiteY5" fmla="*/ 629587 h 4497049"/>
                <a:gd name="connsiteX6" fmla="*/ 119921 w 6445770"/>
                <a:gd name="connsiteY6" fmla="*/ 734518 h 4497049"/>
                <a:gd name="connsiteX7" fmla="*/ 134911 w 6445770"/>
                <a:gd name="connsiteY7" fmla="*/ 959371 h 4497049"/>
                <a:gd name="connsiteX8" fmla="*/ 194872 w 6445770"/>
                <a:gd name="connsiteY8" fmla="*/ 1094282 h 4497049"/>
                <a:gd name="connsiteX9" fmla="*/ 299803 w 6445770"/>
                <a:gd name="connsiteY9" fmla="*/ 1334125 h 4497049"/>
                <a:gd name="connsiteX10" fmla="*/ 269823 w 6445770"/>
                <a:gd name="connsiteY10" fmla="*/ 1588958 h 4497049"/>
                <a:gd name="connsiteX11" fmla="*/ 269823 w 6445770"/>
                <a:gd name="connsiteY11" fmla="*/ 1828800 h 4497049"/>
                <a:gd name="connsiteX12" fmla="*/ 209862 w 6445770"/>
                <a:gd name="connsiteY12" fmla="*/ 2083633 h 4497049"/>
                <a:gd name="connsiteX13" fmla="*/ 89941 w 6445770"/>
                <a:gd name="connsiteY13" fmla="*/ 2323476 h 4497049"/>
                <a:gd name="connsiteX14" fmla="*/ 44970 w 6445770"/>
                <a:gd name="connsiteY14" fmla="*/ 2473377 h 4497049"/>
                <a:gd name="connsiteX15" fmla="*/ 0 w 6445770"/>
                <a:gd name="connsiteY15" fmla="*/ 2788171 h 4497049"/>
                <a:gd name="connsiteX16" fmla="*/ 119921 w 6445770"/>
                <a:gd name="connsiteY16" fmla="*/ 2938072 h 4497049"/>
                <a:gd name="connsiteX17" fmla="*/ 164892 w 6445770"/>
                <a:gd name="connsiteY17" fmla="*/ 3087974 h 4497049"/>
                <a:gd name="connsiteX18" fmla="*/ 239842 w 6445770"/>
                <a:gd name="connsiteY18" fmla="*/ 3372787 h 4497049"/>
                <a:gd name="connsiteX19" fmla="*/ 254833 w 6445770"/>
                <a:gd name="connsiteY19" fmla="*/ 3627620 h 4497049"/>
                <a:gd name="connsiteX20" fmla="*/ 449705 w 6445770"/>
                <a:gd name="connsiteY20" fmla="*/ 4062335 h 4497049"/>
                <a:gd name="connsiteX21" fmla="*/ 539646 w 6445770"/>
                <a:gd name="connsiteY21" fmla="*/ 4422099 h 4497049"/>
                <a:gd name="connsiteX22" fmla="*/ 2263515 w 6445770"/>
                <a:gd name="connsiteY22" fmla="*/ 4497049 h 4497049"/>
                <a:gd name="connsiteX23" fmla="*/ 3072983 w 6445770"/>
                <a:gd name="connsiteY23" fmla="*/ 4482059 h 4497049"/>
                <a:gd name="connsiteX24" fmla="*/ 4377128 w 6445770"/>
                <a:gd name="connsiteY24" fmla="*/ 4482059 h 4497049"/>
                <a:gd name="connsiteX25" fmla="*/ 6235908 w 6445770"/>
                <a:gd name="connsiteY25" fmla="*/ 4377128 h 4497049"/>
                <a:gd name="connsiteX26" fmla="*/ 6370819 w 6445770"/>
                <a:gd name="connsiteY26" fmla="*/ 4002374 h 4497049"/>
                <a:gd name="connsiteX27" fmla="*/ 6235908 w 6445770"/>
                <a:gd name="connsiteY27" fmla="*/ 3717561 h 4497049"/>
                <a:gd name="connsiteX28" fmla="*/ 6280878 w 6445770"/>
                <a:gd name="connsiteY28" fmla="*/ 3282846 h 4497049"/>
                <a:gd name="connsiteX29" fmla="*/ 6445770 w 6445770"/>
                <a:gd name="connsiteY29" fmla="*/ 2893102 h 4497049"/>
                <a:gd name="connsiteX30" fmla="*/ 6280878 w 6445770"/>
                <a:gd name="connsiteY30" fmla="*/ 2578308 h 4497049"/>
                <a:gd name="connsiteX31" fmla="*/ 6235908 w 6445770"/>
                <a:gd name="connsiteY31" fmla="*/ 2293495 h 4497049"/>
                <a:gd name="connsiteX32" fmla="*/ 6190937 w 6445770"/>
                <a:gd name="connsiteY32" fmla="*/ 1978702 h 4497049"/>
                <a:gd name="connsiteX33" fmla="*/ 6235908 w 6445770"/>
                <a:gd name="connsiteY33" fmla="*/ 1588958 h 4497049"/>
                <a:gd name="connsiteX34" fmla="*/ 6370819 w 6445770"/>
                <a:gd name="connsiteY34" fmla="*/ 1124262 h 4497049"/>
                <a:gd name="connsiteX35" fmla="*/ 6445770 w 6445770"/>
                <a:gd name="connsiteY35" fmla="*/ 404735 h 4497049"/>
                <a:gd name="connsiteX36" fmla="*/ 6370819 w 6445770"/>
                <a:gd name="connsiteY36" fmla="*/ 0 h 4497049"/>
                <a:gd name="connsiteX37" fmla="*/ 209862 w 6445770"/>
                <a:gd name="connsiteY37" fmla="*/ 14990 h 4497049"/>
                <a:gd name="connsiteX0" fmla="*/ 164892 w 6400800"/>
                <a:gd name="connsiteY0" fmla="*/ 14990 h 4497049"/>
                <a:gd name="connsiteX1" fmla="*/ 164892 w 6400800"/>
                <a:gd name="connsiteY1" fmla="*/ 14990 h 4497049"/>
                <a:gd name="connsiteX2" fmla="*/ 194872 w 6400800"/>
                <a:gd name="connsiteY2" fmla="*/ 149902 h 4497049"/>
                <a:gd name="connsiteX3" fmla="*/ 179882 w 6400800"/>
                <a:gd name="connsiteY3" fmla="*/ 269823 h 4497049"/>
                <a:gd name="connsiteX4" fmla="*/ 104931 w 6400800"/>
                <a:gd name="connsiteY4" fmla="*/ 434715 h 4497049"/>
                <a:gd name="connsiteX5" fmla="*/ 14990 w 6400800"/>
                <a:gd name="connsiteY5" fmla="*/ 629587 h 4497049"/>
                <a:gd name="connsiteX6" fmla="*/ 74951 w 6400800"/>
                <a:gd name="connsiteY6" fmla="*/ 734518 h 4497049"/>
                <a:gd name="connsiteX7" fmla="*/ 89941 w 6400800"/>
                <a:gd name="connsiteY7" fmla="*/ 959371 h 4497049"/>
                <a:gd name="connsiteX8" fmla="*/ 149902 w 6400800"/>
                <a:gd name="connsiteY8" fmla="*/ 1094282 h 4497049"/>
                <a:gd name="connsiteX9" fmla="*/ 254833 w 6400800"/>
                <a:gd name="connsiteY9" fmla="*/ 1334125 h 4497049"/>
                <a:gd name="connsiteX10" fmla="*/ 224853 w 6400800"/>
                <a:gd name="connsiteY10" fmla="*/ 1588958 h 4497049"/>
                <a:gd name="connsiteX11" fmla="*/ 224853 w 6400800"/>
                <a:gd name="connsiteY11" fmla="*/ 1828800 h 4497049"/>
                <a:gd name="connsiteX12" fmla="*/ 164892 w 6400800"/>
                <a:gd name="connsiteY12" fmla="*/ 2083633 h 4497049"/>
                <a:gd name="connsiteX13" fmla="*/ 44971 w 6400800"/>
                <a:gd name="connsiteY13" fmla="*/ 2323476 h 4497049"/>
                <a:gd name="connsiteX14" fmla="*/ 0 w 6400800"/>
                <a:gd name="connsiteY14" fmla="*/ 2473377 h 4497049"/>
                <a:gd name="connsiteX15" fmla="*/ 232068 w 6400800"/>
                <a:gd name="connsiteY15" fmla="*/ 2863121 h 4497049"/>
                <a:gd name="connsiteX16" fmla="*/ 74951 w 6400800"/>
                <a:gd name="connsiteY16" fmla="*/ 2938072 h 4497049"/>
                <a:gd name="connsiteX17" fmla="*/ 119922 w 6400800"/>
                <a:gd name="connsiteY17" fmla="*/ 3087974 h 4497049"/>
                <a:gd name="connsiteX18" fmla="*/ 194872 w 6400800"/>
                <a:gd name="connsiteY18" fmla="*/ 3372787 h 4497049"/>
                <a:gd name="connsiteX19" fmla="*/ 209863 w 6400800"/>
                <a:gd name="connsiteY19" fmla="*/ 3627620 h 4497049"/>
                <a:gd name="connsiteX20" fmla="*/ 404735 w 6400800"/>
                <a:gd name="connsiteY20" fmla="*/ 4062335 h 4497049"/>
                <a:gd name="connsiteX21" fmla="*/ 494676 w 6400800"/>
                <a:gd name="connsiteY21" fmla="*/ 4422099 h 4497049"/>
                <a:gd name="connsiteX22" fmla="*/ 2218545 w 6400800"/>
                <a:gd name="connsiteY22" fmla="*/ 4497049 h 4497049"/>
                <a:gd name="connsiteX23" fmla="*/ 3028013 w 6400800"/>
                <a:gd name="connsiteY23" fmla="*/ 4482059 h 4497049"/>
                <a:gd name="connsiteX24" fmla="*/ 4332158 w 6400800"/>
                <a:gd name="connsiteY24" fmla="*/ 4482059 h 4497049"/>
                <a:gd name="connsiteX25" fmla="*/ 6190938 w 6400800"/>
                <a:gd name="connsiteY25" fmla="*/ 4377128 h 4497049"/>
                <a:gd name="connsiteX26" fmla="*/ 6325849 w 6400800"/>
                <a:gd name="connsiteY26" fmla="*/ 4002374 h 4497049"/>
                <a:gd name="connsiteX27" fmla="*/ 6190938 w 6400800"/>
                <a:gd name="connsiteY27" fmla="*/ 3717561 h 4497049"/>
                <a:gd name="connsiteX28" fmla="*/ 6235908 w 6400800"/>
                <a:gd name="connsiteY28" fmla="*/ 3282846 h 4497049"/>
                <a:gd name="connsiteX29" fmla="*/ 6400800 w 6400800"/>
                <a:gd name="connsiteY29" fmla="*/ 2893102 h 4497049"/>
                <a:gd name="connsiteX30" fmla="*/ 6235908 w 6400800"/>
                <a:gd name="connsiteY30" fmla="*/ 2578308 h 4497049"/>
                <a:gd name="connsiteX31" fmla="*/ 6190938 w 6400800"/>
                <a:gd name="connsiteY31" fmla="*/ 2293495 h 4497049"/>
                <a:gd name="connsiteX32" fmla="*/ 6145967 w 6400800"/>
                <a:gd name="connsiteY32" fmla="*/ 1978702 h 4497049"/>
                <a:gd name="connsiteX33" fmla="*/ 6190938 w 6400800"/>
                <a:gd name="connsiteY33" fmla="*/ 1588958 h 4497049"/>
                <a:gd name="connsiteX34" fmla="*/ 6325849 w 6400800"/>
                <a:gd name="connsiteY34" fmla="*/ 1124262 h 4497049"/>
                <a:gd name="connsiteX35" fmla="*/ 6400800 w 6400800"/>
                <a:gd name="connsiteY35" fmla="*/ 404735 h 4497049"/>
                <a:gd name="connsiteX36" fmla="*/ 6325849 w 6400800"/>
                <a:gd name="connsiteY36" fmla="*/ 0 h 4497049"/>
                <a:gd name="connsiteX37" fmla="*/ 164892 w 6400800"/>
                <a:gd name="connsiteY37" fmla="*/ 14990 h 4497049"/>
                <a:gd name="connsiteX0" fmla="*/ 164892 w 6400800"/>
                <a:gd name="connsiteY0" fmla="*/ 14990 h 4497049"/>
                <a:gd name="connsiteX1" fmla="*/ 164892 w 6400800"/>
                <a:gd name="connsiteY1" fmla="*/ 14990 h 4497049"/>
                <a:gd name="connsiteX2" fmla="*/ 194872 w 6400800"/>
                <a:gd name="connsiteY2" fmla="*/ 149902 h 4497049"/>
                <a:gd name="connsiteX3" fmla="*/ 179882 w 6400800"/>
                <a:gd name="connsiteY3" fmla="*/ 269823 h 4497049"/>
                <a:gd name="connsiteX4" fmla="*/ 104931 w 6400800"/>
                <a:gd name="connsiteY4" fmla="*/ 434715 h 4497049"/>
                <a:gd name="connsiteX5" fmla="*/ 14990 w 6400800"/>
                <a:gd name="connsiteY5" fmla="*/ 629587 h 4497049"/>
                <a:gd name="connsiteX6" fmla="*/ 74951 w 6400800"/>
                <a:gd name="connsiteY6" fmla="*/ 734518 h 4497049"/>
                <a:gd name="connsiteX7" fmla="*/ 89941 w 6400800"/>
                <a:gd name="connsiteY7" fmla="*/ 959371 h 4497049"/>
                <a:gd name="connsiteX8" fmla="*/ 149902 w 6400800"/>
                <a:gd name="connsiteY8" fmla="*/ 1094282 h 4497049"/>
                <a:gd name="connsiteX9" fmla="*/ 254833 w 6400800"/>
                <a:gd name="connsiteY9" fmla="*/ 1334125 h 4497049"/>
                <a:gd name="connsiteX10" fmla="*/ 224853 w 6400800"/>
                <a:gd name="connsiteY10" fmla="*/ 1588958 h 4497049"/>
                <a:gd name="connsiteX11" fmla="*/ 224853 w 6400800"/>
                <a:gd name="connsiteY11" fmla="*/ 1828800 h 4497049"/>
                <a:gd name="connsiteX12" fmla="*/ 164892 w 6400800"/>
                <a:gd name="connsiteY12" fmla="*/ 2083633 h 4497049"/>
                <a:gd name="connsiteX13" fmla="*/ 340480 w 6400800"/>
                <a:gd name="connsiteY13" fmla="*/ 2338466 h 4497049"/>
                <a:gd name="connsiteX14" fmla="*/ 0 w 6400800"/>
                <a:gd name="connsiteY14" fmla="*/ 2473377 h 4497049"/>
                <a:gd name="connsiteX15" fmla="*/ 232068 w 6400800"/>
                <a:gd name="connsiteY15" fmla="*/ 2863121 h 4497049"/>
                <a:gd name="connsiteX16" fmla="*/ 74951 w 6400800"/>
                <a:gd name="connsiteY16" fmla="*/ 2938072 h 4497049"/>
                <a:gd name="connsiteX17" fmla="*/ 119922 w 6400800"/>
                <a:gd name="connsiteY17" fmla="*/ 3087974 h 4497049"/>
                <a:gd name="connsiteX18" fmla="*/ 194872 w 6400800"/>
                <a:gd name="connsiteY18" fmla="*/ 3372787 h 4497049"/>
                <a:gd name="connsiteX19" fmla="*/ 209863 w 6400800"/>
                <a:gd name="connsiteY19" fmla="*/ 3627620 h 4497049"/>
                <a:gd name="connsiteX20" fmla="*/ 404735 w 6400800"/>
                <a:gd name="connsiteY20" fmla="*/ 4062335 h 4497049"/>
                <a:gd name="connsiteX21" fmla="*/ 494676 w 6400800"/>
                <a:gd name="connsiteY21" fmla="*/ 4422099 h 4497049"/>
                <a:gd name="connsiteX22" fmla="*/ 2218545 w 6400800"/>
                <a:gd name="connsiteY22" fmla="*/ 4497049 h 4497049"/>
                <a:gd name="connsiteX23" fmla="*/ 3028013 w 6400800"/>
                <a:gd name="connsiteY23" fmla="*/ 4482059 h 4497049"/>
                <a:gd name="connsiteX24" fmla="*/ 4332158 w 6400800"/>
                <a:gd name="connsiteY24" fmla="*/ 4482059 h 4497049"/>
                <a:gd name="connsiteX25" fmla="*/ 6190938 w 6400800"/>
                <a:gd name="connsiteY25" fmla="*/ 4377128 h 4497049"/>
                <a:gd name="connsiteX26" fmla="*/ 6325849 w 6400800"/>
                <a:gd name="connsiteY26" fmla="*/ 4002374 h 4497049"/>
                <a:gd name="connsiteX27" fmla="*/ 6190938 w 6400800"/>
                <a:gd name="connsiteY27" fmla="*/ 3717561 h 4497049"/>
                <a:gd name="connsiteX28" fmla="*/ 6235908 w 6400800"/>
                <a:gd name="connsiteY28" fmla="*/ 3282846 h 4497049"/>
                <a:gd name="connsiteX29" fmla="*/ 6400800 w 6400800"/>
                <a:gd name="connsiteY29" fmla="*/ 2893102 h 4497049"/>
                <a:gd name="connsiteX30" fmla="*/ 6235908 w 6400800"/>
                <a:gd name="connsiteY30" fmla="*/ 2578308 h 4497049"/>
                <a:gd name="connsiteX31" fmla="*/ 6190938 w 6400800"/>
                <a:gd name="connsiteY31" fmla="*/ 2293495 h 4497049"/>
                <a:gd name="connsiteX32" fmla="*/ 6145967 w 6400800"/>
                <a:gd name="connsiteY32" fmla="*/ 1978702 h 4497049"/>
                <a:gd name="connsiteX33" fmla="*/ 6190938 w 6400800"/>
                <a:gd name="connsiteY33" fmla="*/ 1588958 h 4497049"/>
                <a:gd name="connsiteX34" fmla="*/ 6325849 w 6400800"/>
                <a:gd name="connsiteY34" fmla="*/ 1124262 h 4497049"/>
                <a:gd name="connsiteX35" fmla="*/ 6400800 w 6400800"/>
                <a:gd name="connsiteY35" fmla="*/ 404735 h 4497049"/>
                <a:gd name="connsiteX36" fmla="*/ 6325849 w 6400800"/>
                <a:gd name="connsiteY36" fmla="*/ 0 h 4497049"/>
                <a:gd name="connsiteX37" fmla="*/ 164892 w 6400800"/>
                <a:gd name="connsiteY37" fmla="*/ 14990 h 4497049"/>
                <a:gd name="connsiteX0" fmla="*/ 164892 w 6400800"/>
                <a:gd name="connsiteY0" fmla="*/ 14990 h 4497049"/>
                <a:gd name="connsiteX1" fmla="*/ 164892 w 6400800"/>
                <a:gd name="connsiteY1" fmla="*/ 14990 h 4497049"/>
                <a:gd name="connsiteX2" fmla="*/ 194872 w 6400800"/>
                <a:gd name="connsiteY2" fmla="*/ 149902 h 4497049"/>
                <a:gd name="connsiteX3" fmla="*/ 179882 w 6400800"/>
                <a:gd name="connsiteY3" fmla="*/ 269823 h 4497049"/>
                <a:gd name="connsiteX4" fmla="*/ 104931 w 6400800"/>
                <a:gd name="connsiteY4" fmla="*/ 434715 h 4497049"/>
                <a:gd name="connsiteX5" fmla="*/ 14990 w 6400800"/>
                <a:gd name="connsiteY5" fmla="*/ 629587 h 4497049"/>
                <a:gd name="connsiteX6" fmla="*/ 74951 w 6400800"/>
                <a:gd name="connsiteY6" fmla="*/ 734518 h 4497049"/>
                <a:gd name="connsiteX7" fmla="*/ 89941 w 6400800"/>
                <a:gd name="connsiteY7" fmla="*/ 959371 h 4497049"/>
                <a:gd name="connsiteX8" fmla="*/ 149902 w 6400800"/>
                <a:gd name="connsiteY8" fmla="*/ 1094282 h 4497049"/>
                <a:gd name="connsiteX9" fmla="*/ 254833 w 6400800"/>
                <a:gd name="connsiteY9" fmla="*/ 1334125 h 4497049"/>
                <a:gd name="connsiteX10" fmla="*/ 224853 w 6400800"/>
                <a:gd name="connsiteY10" fmla="*/ 1588958 h 4497049"/>
                <a:gd name="connsiteX11" fmla="*/ 224853 w 6400800"/>
                <a:gd name="connsiteY11" fmla="*/ 1828800 h 4497049"/>
                <a:gd name="connsiteX12" fmla="*/ 164892 w 6400800"/>
                <a:gd name="connsiteY12" fmla="*/ 2083633 h 4497049"/>
                <a:gd name="connsiteX13" fmla="*/ 340480 w 6400800"/>
                <a:gd name="connsiteY13" fmla="*/ 2353456 h 4497049"/>
                <a:gd name="connsiteX14" fmla="*/ 0 w 6400800"/>
                <a:gd name="connsiteY14" fmla="*/ 2473377 h 4497049"/>
                <a:gd name="connsiteX15" fmla="*/ 232068 w 6400800"/>
                <a:gd name="connsiteY15" fmla="*/ 2863121 h 4497049"/>
                <a:gd name="connsiteX16" fmla="*/ 74951 w 6400800"/>
                <a:gd name="connsiteY16" fmla="*/ 2938072 h 4497049"/>
                <a:gd name="connsiteX17" fmla="*/ 119922 w 6400800"/>
                <a:gd name="connsiteY17" fmla="*/ 3087974 h 4497049"/>
                <a:gd name="connsiteX18" fmla="*/ 194872 w 6400800"/>
                <a:gd name="connsiteY18" fmla="*/ 3372787 h 4497049"/>
                <a:gd name="connsiteX19" fmla="*/ 209863 w 6400800"/>
                <a:gd name="connsiteY19" fmla="*/ 3627620 h 4497049"/>
                <a:gd name="connsiteX20" fmla="*/ 404735 w 6400800"/>
                <a:gd name="connsiteY20" fmla="*/ 4062335 h 4497049"/>
                <a:gd name="connsiteX21" fmla="*/ 494676 w 6400800"/>
                <a:gd name="connsiteY21" fmla="*/ 4422099 h 4497049"/>
                <a:gd name="connsiteX22" fmla="*/ 2218545 w 6400800"/>
                <a:gd name="connsiteY22" fmla="*/ 4497049 h 4497049"/>
                <a:gd name="connsiteX23" fmla="*/ 3028013 w 6400800"/>
                <a:gd name="connsiteY23" fmla="*/ 4482059 h 4497049"/>
                <a:gd name="connsiteX24" fmla="*/ 4332158 w 6400800"/>
                <a:gd name="connsiteY24" fmla="*/ 4482059 h 4497049"/>
                <a:gd name="connsiteX25" fmla="*/ 6190938 w 6400800"/>
                <a:gd name="connsiteY25" fmla="*/ 4377128 h 4497049"/>
                <a:gd name="connsiteX26" fmla="*/ 6325849 w 6400800"/>
                <a:gd name="connsiteY26" fmla="*/ 4002374 h 4497049"/>
                <a:gd name="connsiteX27" fmla="*/ 6190938 w 6400800"/>
                <a:gd name="connsiteY27" fmla="*/ 3717561 h 4497049"/>
                <a:gd name="connsiteX28" fmla="*/ 6235908 w 6400800"/>
                <a:gd name="connsiteY28" fmla="*/ 3282846 h 4497049"/>
                <a:gd name="connsiteX29" fmla="*/ 6400800 w 6400800"/>
                <a:gd name="connsiteY29" fmla="*/ 2893102 h 4497049"/>
                <a:gd name="connsiteX30" fmla="*/ 6235908 w 6400800"/>
                <a:gd name="connsiteY30" fmla="*/ 2578308 h 4497049"/>
                <a:gd name="connsiteX31" fmla="*/ 6190938 w 6400800"/>
                <a:gd name="connsiteY31" fmla="*/ 2293495 h 4497049"/>
                <a:gd name="connsiteX32" fmla="*/ 6145967 w 6400800"/>
                <a:gd name="connsiteY32" fmla="*/ 1978702 h 4497049"/>
                <a:gd name="connsiteX33" fmla="*/ 6190938 w 6400800"/>
                <a:gd name="connsiteY33" fmla="*/ 1588958 h 4497049"/>
                <a:gd name="connsiteX34" fmla="*/ 6325849 w 6400800"/>
                <a:gd name="connsiteY34" fmla="*/ 1124262 h 4497049"/>
                <a:gd name="connsiteX35" fmla="*/ 6400800 w 6400800"/>
                <a:gd name="connsiteY35" fmla="*/ 404735 h 4497049"/>
                <a:gd name="connsiteX36" fmla="*/ 6325849 w 6400800"/>
                <a:gd name="connsiteY36" fmla="*/ 0 h 4497049"/>
                <a:gd name="connsiteX37" fmla="*/ 164892 w 6400800"/>
                <a:gd name="connsiteY37" fmla="*/ 14990 h 4497049"/>
                <a:gd name="connsiteX0" fmla="*/ 149902 w 6385810"/>
                <a:gd name="connsiteY0" fmla="*/ 14990 h 4497049"/>
                <a:gd name="connsiteX1" fmla="*/ 149902 w 6385810"/>
                <a:gd name="connsiteY1" fmla="*/ 14990 h 4497049"/>
                <a:gd name="connsiteX2" fmla="*/ 179882 w 6385810"/>
                <a:gd name="connsiteY2" fmla="*/ 149902 h 4497049"/>
                <a:gd name="connsiteX3" fmla="*/ 164892 w 6385810"/>
                <a:gd name="connsiteY3" fmla="*/ 269823 h 4497049"/>
                <a:gd name="connsiteX4" fmla="*/ 89941 w 6385810"/>
                <a:gd name="connsiteY4" fmla="*/ 434715 h 4497049"/>
                <a:gd name="connsiteX5" fmla="*/ 0 w 6385810"/>
                <a:gd name="connsiteY5" fmla="*/ 629587 h 4497049"/>
                <a:gd name="connsiteX6" fmla="*/ 59961 w 6385810"/>
                <a:gd name="connsiteY6" fmla="*/ 734518 h 4497049"/>
                <a:gd name="connsiteX7" fmla="*/ 74951 w 6385810"/>
                <a:gd name="connsiteY7" fmla="*/ 959371 h 4497049"/>
                <a:gd name="connsiteX8" fmla="*/ 134912 w 6385810"/>
                <a:gd name="connsiteY8" fmla="*/ 1094282 h 4497049"/>
                <a:gd name="connsiteX9" fmla="*/ 239843 w 6385810"/>
                <a:gd name="connsiteY9" fmla="*/ 1334125 h 4497049"/>
                <a:gd name="connsiteX10" fmla="*/ 209863 w 6385810"/>
                <a:gd name="connsiteY10" fmla="*/ 1588958 h 4497049"/>
                <a:gd name="connsiteX11" fmla="*/ 209863 w 6385810"/>
                <a:gd name="connsiteY11" fmla="*/ 1828800 h 4497049"/>
                <a:gd name="connsiteX12" fmla="*/ 149902 w 6385810"/>
                <a:gd name="connsiteY12" fmla="*/ 2083633 h 4497049"/>
                <a:gd name="connsiteX13" fmla="*/ 325490 w 6385810"/>
                <a:gd name="connsiteY13" fmla="*/ 2353456 h 4497049"/>
                <a:gd name="connsiteX14" fmla="*/ 243580 w 6385810"/>
                <a:gd name="connsiteY14" fmla="*/ 2578308 h 4497049"/>
                <a:gd name="connsiteX15" fmla="*/ 217078 w 6385810"/>
                <a:gd name="connsiteY15" fmla="*/ 2863121 h 4497049"/>
                <a:gd name="connsiteX16" fmla="*/ 59961 w 6385810"/>
                <a:gd name="connsiteY16" fmla="*/ 2938072 h 4497049"/>
                <a:gd name="connsiteX17" fmla="*/ 104932 w 6385810"/>
                <a:gd name="connsiteY17" fmla="*/ 3087974 h 4497049"/>
                <a:gd name="connsiteX18" fmla="*/ 179882 w 6385810"/>
                <a:gd name="connsiteY18" fmla="*/ 3372787 h 4497049"/>
                <a:gd name="connsiteX19" fmla="*/ 194873 w 6385810"/>
                <a:gd name="connsiteY19" fmla="*/ 3627620 h 4497049"/>
                <a:gd name="connsiteX20" fmla="*/ 389745 w 6385810"/>
                <a:gd name="connsiteY20" fmla="*/ 4062335 h 4497049"/>
                <a:gd name="connsiteX21" fmla="*/ 479686 w 6385810"/>
                <a:gd name="connsiteY21" fmla="*/ 4422099 h 4497049"/>
                <a:gd name="connsiteX22" fmla="*/ 2203555 w 6385810"/>
                <a:gd name="connsiteY22" fmla="*/ 4497049 h 4497049"/>
                <a:gd name="connsiteX23" fmla="*/ 3013023 w 6385810"/>
                <a:gd name="connsiteY23" fmla="*/ 4482059 h 4497049"/>
                <a:gd name="connsiteX24" fmla="*/ 4317168 w 6385810"/>
                <a:gd name="connsiteY24" fmla="*/ 4482059 h 4497049"/>
                <a:gd name="connsiteX25" fmla="*/ 6175948 w 6385810"/>
                <a:gd name="connsiteY25" fmla="*/ 4377128 h 4497049"/>
                <a:gd name="connsiteX26" fmla="*/ 6310859 w 6385810"/>
                <a:gd name="connsiteY26" fmla="*/ 4002374 h 4497049"/>
                <a:gd name="connsiteX27" fmla="*/ 6175948 w 6385810"/>
                <a:gd name="connsiteY27" fmla="*/ 3717561 h 4497049"/>
                <a:gd name="connsiteX28" fmla="*/ 6220918 w 6385810"/>
                <a:gd name="connsiteY28" fmla="*/ 3282846 h 4497049"/>
                <a:gd name="connsiteX29" fmla="*/ 6385810 w 6385810"/>
                <a:gd name="connsiteY29" fmla="*/ 2893102 h 4497049"/>
                <a:gd name="connsiteX30" fmla="*/ 6220918 w 6385810"/>
                <a:gd name="connsiteY30" fmla="*/ 2578308 h 4497049"/>
                <a:gd name="connsiteX31" fmla="*/ 6175948 w 6385810"/>
                <a:gd name="connsiteY31" fmla="*/ 2293495 h 4497049"/>
                <a:gd name="connsiteX32" fmla="*/ 6130977 w 6385810"/>
                <a:gd name="connsiteY32" fmla="*/ 1978702 h 4497049"/>
                <a:gd name="connsiteX33" fmla="*/ 6175948 w 6385810"/>
                <a:gd name="connsiteY33" fmla="*/ 1588958 h 4497049"/>
                <a:gd name="connsiteX34" fmla="*/ 6310859 w 6385810"/>
                <a:gd name="connsiteY34" fmla="*/ 1124262 h 4497049"/>
                <a:gd name="connsiteX35" fmla="*/ 6385810 w 6385810"/>
                <a:gd name="connsiteY35" fmla="*/ 404735 h 4497049"/>
                <a:gd name="connsiteX36" fmla="*/ 6310859 w 6385810"/>
                <a:gd name="connsiteY36" fmla="*/ 0 h 4497049"/>
                <a:gd name="connsiteX37" fmla="*/ 149902 w 6385810"/>
                <a:gd name="connsiteY37" fmla="*/ 14990 h 4497049"/>
                <a:gd name="connsiteX0" fmla="*/ 149902 w 6385810"/>
                <a:gd name="connsiteY0" fmla="*/ 14990 h 4497049"/>
                <a:gd name="connsiteX1" fmla="*/ 149902 w 6385810"/>
                <a:gd name="connsiteY1" fmla="*/ 14990 h 4497049"/>
                <a:gd name="connsiteX2" fmla="*/ 179882 w 6385810"/>
                <a:gd name="connsiteY2" fmla="*/ 149902 h 4497049"/>
                <a:gd name="connsiteX3" fmla="*/ 164892 w 6385810"/>
                <a:gd name="connsiteY3" fmla="*/ 269823 h 4497049"/>
                <a:gd name="connsiteX4" fmla="*/ 89941 w 6385810"/>
                <a:gd name="connsiteY4" fmla="*/ 434715 h 4497049"/>
                <a:gd name="connsiteX5" fmla="*/ 0 w 6385810"/>
                <a:gd name="connsiteY5" fmla="*/ 629587 h 4497049"/>
                <a:gd name="connsiteX6" fmla="*/ 59961 w 6385810"/>
                <a:gd name="connsiteY6" fmla="*/ 734518 h 4497049"/>
                <a:gd name="connsiteX7" fmla="*/ 74951 w 6385810"/>
                <a:gd name="connsiteY7" fmla="*/ 959371 h 4497049"/>
                <a:gd name="connsiteX8" fmla="*/ 134912 w 6385810"/>
                <a:gd name="connsiteY8" fmla="*/ 1094282 h 4497049"/>
                <a:gd name="connsiteX9" fmla="*/ 239843 w 6385810"/>
                <a:gd name="connsiteY9" fmla="*/ 1334125 h 4497049"/>
                <a:gd name="connsiteX10" fmla="*/ 209863 w 6385810"/>
                <a:gd name="connsiteY10" fmla="*/ 1588958 h 4497049"/>
                <a:gd name="connsiteX11" fmla="*/ 209863 w 6385810"/>
                <a:gd name="connsiteY11" fmla="*/ 1828800 h 4497049"/>
                <a:gd name="connsiteX12" fmla="*/ 260718 w 6385810"/>
                <a:gd name="connsiteY12" fmla="*/ 2113613 h 4497049"/>
                <a:gd name="connsiteX13" fmla="*/ 325490 w 6385810"/>
                <a:gd name="connsiteY13" fmla="*/ 2353456 h 4497049"/>
                <a:gd name="connsiteX14" fmla="*/ 243580 w 6385810"/>
                <a:gd name="connsiteY14" fmla="*/ 2578308 h 4497049"/>
                <a:gd name="connsiteX15" fmla="*/ 217078 w 6385810"/>
                <a:gd name="connsiteY15" fmla="*/ 2863121 h 4497049"/>
                <a:gd name="connsiteX16" fmla="*/ 59961 w 6385810"/>
                <a:gd name="connsiteY16" fmla="*/ 2938072 h 4497049"/>
                <a:gd name="connsiteX17" fmla="*/ 104932 w 6385810"/>
                <a:gd name="connsiteY17" fmla="*/ 3087974 h 4497049"/>
                <a:gd name="connsiteX18" fmla="*/ 179882 w 6385810"/>
                <a:gd name="connsiteY18" fmla="*/ 3372787 h 4497049"/>
                <a:gd name="connsiteX19" fmla="*/ 194873 w 6385810"/>
                <a:gd name="connsiteY19" fmla="*/ 3627620 h 4497049"/>
                <a:gd name="connsiteX20" fmla="*/ 389745 w 6385810"/>
                <a:gd name="connsiteY20" fmla="*/ 4062335 h 4497049"/>
                <a:gd name="connsiteX21" fmla="*/ 479686 w 6385810"/>
                <a:gd name="connsiteY21" fmla="*/ 4422099 h 4497049"/>
                <a:gd name="connsiteX22" fmla="*/ 2203555 w 6385810"/>
                <a:gd name="connsiteY22" fmla="*/ 4497049 h 4497049"/>
                <a:gd name="connsiteX23" fmla="*/ 3013023 w 6385810"/>
                <a:gd name="connsiteY23" fmla="*/ 4482059 h 4497049"/>
                <a:gd name="connsiteX24" fmla="*/ 4317168 w 6385810"/>
                <a:gd name="connsiteY24" fmla="*/ 4482059 h 4497049"/>
                <a:gd name="connsiteX25" fmla="*/ 6175948 w 6385810"/>
                <a:gd name="connsiteY25" fmla="*/ 4377128 h 4497049"/>
                <a:gd name="connsiteX26" fmla="*/ 6310859 w 6385810"/>
                <a:gd name="connsiteY26" fmla="*/ 4002374 h 4497049"/>
                <a:gd name="connsiteX27" fmla="*/ 6175948 w 6385810"/>
                <a:gd name="connsiteY27" fmla="*/ 3717561 h 4497049"/>
                <a:gd name="connsiteX28" fmla="*/ 6220918 w 6385810"/>
                <a:gd name="connsiteY28" fmla="*/ 3282846 h 4497049"/>
                <a:gd name="connsiteX29" fmla="*/ 6385810 w 6385810"/>
                <a:gd name="connsiteY29" fmla="*/ 2893102 h 4497049"/>
                <a:gd name="connsiteX30" fmla="*/ 6220918 w 6385810"/>
                <a:gd name="connsiteY30" fmla="*/ 2578308 h 4497049"/>
                <a:gd name="connsiteX31" fmla="*/ 6175948 w 6385810"/>
                <a:gd name="connsiteY31" fmla="*/ 2293495 h 4497049"/>
                <a:gd name="connsiteX32" fmla="*/ 6130977 w 6385810"/>
                <a:gd name="connsiteY32" fmla="*/ 1978702 h 4497049"/>
                <a:gd name="connsiteX33" fmla="*/ 6175948 w 6385810"/>
                <a:gd name="connsiteY33" fmla="*/ 1588958 h 4497049"/>
                <a:gd name="connsiteX34" fmla="*/ 6310859 w 6385810"/>
                <a:gd name="connsiteY34" fmla="*/ 1124262 h 4497049"/>
                <a:gd name="connsiteX35" fmla="*/ 6385810 w 6385810"/>
                <a:gd name="connsiteY35" fmla="*/ 404735 h 4497049"/>
                <a:gd name="connsiteX36" fmla="*/ 6310859 w 6385810"/>
                <a:gd name="connsiteY36" fmla="*/ 0 h 4497049"/>
                <a:gd name="connsiteX37" fmla="*/ 149902 w 6385810"/>
                <a:gd name="connsiteY37" fmla="*/ 14990 h 4497049"/>
                <a:gd name="connsiteX0" fmla="*/ 149902 w 6385810"/>
                <a:gd name="connsiteY0" fmla="*/ 14990 h 4497049"/>
                <a:gd name="connsiteX1" fmla="*/ 149902 w 6385810"/>
                <a:gd name="connsiteY1" fmla="*/ 14990 h 4497049"/>
                <a:gd name="connsiteX2" fmla="*/ 179882 w 6385810"/>
                <a:gd name="connsiteY2" fmla="*/ 149902 h 4497049"/>
                <a:gd name="connsiteX3" fmla="*/ 164892 w 6385810"/>
                <a:gd name="connsiteY3" fmla="*/ 269823 h 4497049"/>
                <a:gd name="connsiteX4" fmla="*/ 89941 w 6385810"/>
                <a:gd name="connsiteY4" fmla="*/ 434715 h 4497049"/>
                <a:gd name="connsiteX5" fmla="*/ 0 w 6385810"/>
                <a:gd name="connsiteY5" fmla="*/ 629587 h 4497049"/>
                <a:gd name="connsiteX6" fmla="*/ 318530 w 6385810"/>
                <a:gd name="connsiteY6" fmla="*/ 734518 h 4497049"/>
                <a:gd name="connsiteX7" fmla="*/ 74951 w 6385810"/>
                <a:gd name="connsiteY7" fmla="*/ 959371 h 4497049"/>
                <a:gd name="connsiteX8" fmla="*/ 134912 w 6385810"/>
                <a:gd name="connsiteY8" fmla="*/ 1094282 h 4497049"/>
                <a:gd name="connsiteX9" fmla="*/ 239843 w 6385810"/>
                <a:gd name="connsiteY9" fmla="*/ 1334125 h 4497049"/>
                <a:gd name="connsiteX10" fmla="*/ 209863 w 6385810"/>
                <a:gd name="connsiteY10" fmla="*/ 1588958 h 4497049"/>
                <a:gd name="connsiteX11" fmla="*/ 209863 w 6385810"/>
                <a:gd name="connsiteY11" fmla="*/ 1828800 h 4497049"/>
                <a:gd name="connsiteX12" fmla="*/ 260718 w 6385810"/>
                <a:gd name="connsiteY12" fmla="*/ 2113613 h 4497049"/>
                <a:gd name="connsiteX13" fmla="*/ 325490 w 6385810"/>
                <a:gd name="connsiteY13" fmla="*/ 2353456 h 4497049"/>
                <a:gd name="connsiteX14" fmla="*/ 243580 w 6385810"/>
                <a:gd name="connsiteY14" fmla="*/ 2578308 h 4497049"/>
                <a:gd name="connsiteX15" fmla="*/ 217078 w 6385810"/>
                <a:gd name="connsiteY15" fmla="*/ 2863121 h 4497049"/>
                <a:gd name="connsiteX16" fmla="*/ 59961 w 6385810"/>
                <a:gd name="connsiteY16" fmla="*/ 2938072 h 4497049"/>
                <a:gd name="connsiteX17" fmla="*/ 104932 w 6385810"/>
                <a:gd name="connsiteY17" fmla="*/ 3087974 h 4497049"/>
                <a:gd name="connsiteX18" fmla="*/ 179882 w 6385810"/>
                <a:gd name="connsiteY18" fmla="*/ 3372787 h 4497049"/>
                <a:gd name="connsiteX19" fmla="*/ 194873 w 6385810"/>
                <a:gd name="connsiteY19" fmla="*/ 3627620 h 4497049"/>
                <a:gd name="connsiteX20" fmla="*/ 389745 w 6385810"/>
                <a:gd name="connsiteY20" fmla="*/ 4062335 h 4497049"/>
                <a:gd name="connsiteX21" fmla="*/ 479686 w 6385810"/>
                <a:gd name="connsiteY21" fmla="*/ 4422099 h 4497049"/>
                <a:gd name="connsiteX22" fmla="*/ 2203555 w 6385810"/>
                <a:gd name="connsiteY22" fmla="*/ 4497049 h 4497049"/>
                <a:gd name="connsiteX23" fmla="*/ 3013023 w 6385810"/>
                <a:gd name="connsiteY23" fmla="*/ 4482059 h 4497049"/>
                <a:gd name="connsiteX24" fmla="*/ 4317168 w 6385810"/>
                <a:gd name="connsiteY24" fmla="*/ 4482059 h 4497049"/>
                <a:gd name="connsiteX25" fmla="*/ 6175948 w 6385810"/>
                <a:gd name="connsiteY25" fmla="*/ 4377128 h 4497049"/>
                <a:gd name="connsiteX26" fmla="*/ 6310859 w 6385810"/>
                <a:gd name="connsiteY26" fmla="*/ 4002374 h 4497049"/>
                <a:gd name="connsiteX27" fmla="*/ 6175948 w 6385810"/>
                <a:gd name="connsiteY27" fmla="*/ 3717561 h 4497049"/>
                <a:gd name="connsiteX28" fmla="*/ 6220918 w 6385810"/>
                <a:gd name="connsiteY28" fmla="*/ 3282846 h 4497049"/>
                <a:gd name="connsiteX29" fmla="*/ 6385810 w 6385810"/>
                <a:gd name="connsiteY29" fmla="*/ 2893102 h 4497049"/>
                <a:gd name="connsiteX30" fmla="*/ 6220918 w 6385810"/>
                <a:gd name="connsiteY30" fmla="*/ 2578308 h 4497049"/>
                <a:gd name="connsiteX31" fmla="*/ 6175948 w 6385810"/>
                <a:gd name="connsiteY31" fmla="*/ 2293495 h 4497049"/>
                <a:gd name="connsiteX32" fmla="*/ 6130977 w 6385810"/>
                <a:gd name="connsiteY32" fmla="*/ 1978702 h 4497049"/>
                <a:gd name="connsiteX33" fmla="*/ 6175948 w 6385810"/>
                <a:gd name="connsiteY33" fmla="*/ 1588958 h 4497049"/>
                <a:gd name="connsiteX34" fmla="*/ 6310859 w 6385810"/>
                <a:gd name="connsiteY34" fmla="*/ 1124262 h 4497049"/>
                <a:gd name="connsiteX35" fmla="*/ 6385810 w 6385810"/>
                <a:gd name="connsiteY35" fmla="*/ 404735 h 4497049"/>
                <a:gd name="connsiteX36" fmla="*/ 6310859 w 6385810"/>
                <a:gd name="connsiteY36" fmla="*/ 0 h 4497049"/>
                <a:gd name="connsiteX37" fmla="*/ 149902 w 6385810"/>
                <a:gd name="connsiteY37" fmla="*/ 14990 h 4497049"/>
                <a:gd name="connsiteX0" fmla="*/ 89941 w 6325849"/>
                <a:gd name="connsiteY0" fmla="*/ 14990 h 4497049"/>
                <a:gd name="connsiteX1" fmla="*/ 89941 w 6325849"/>
                <a:gd name="connsiteY1" fmla="*/ 14990 h 4497049"/>
                <a:gd name="connsiteX2" fmla="*/ 119921 w 6325849"/>
                <a:gd name="connsiteY2" fmla="*/ 149902 h 4497049"/>
                <a:gd name="connsiteX3" fmla="*/ 104931 w 6325849"/>
                <a:gd name="connsiteY3" fmla="*/ 269823 h 4497049"/>
                <a:gd name="connsiteX4" fmla="*/ 29980 w 6325849"/>
                <a:gd name="connsiteY4" fmla="*/ 434715 h 4497049"/>
                <a:gd name="connsiteX5" fmla="*/ 217077 w 6325849"/>
                <a:gd name="connsiteY5" fmla="*/ 659567 h 4497049"/>
                <a:gd name="connsiteX6" fmla="*/ 258569 w 6325849"/>
                <a:gd name="connsiteY6" fmla="*/ 734518 h 4497049"/>
                <a:gd name="connsiteX7" fmla="*/ 14990 w 6325849"/>
                <a:gd name="connsiteY7" fmla="*/ 959371 h 4497049"/>
                <a:gd name="connsiteX8" fmla="*/ 74951 w 6325849"/>
                <a:gd name="connsiteY8" fmla="*/ 1094282 h 4497049"/>
                <a:gd name="connsiteX9" fmla="*/ 179882 w 6325849"/>
                <a:gd name="connsiteY9" fmla="*/ 1334125 h 4497049"/>
                <a:gd name="connsiteX10" fmla="*/ 149902 w 6325849"/>
                <a:gd name="connsiteY10" fmla="*/ 1588958 h 4497049"/>
                <a:gd name="connsiteX11" fmla="*/ 149902 w 6325849"/>
                <a:gd name="connsiteY11" fmla="*/ 1828800 h 4497049"/>
                <a:gd name="connsiteX12" fmla="*/ 200757 w 6325849"/>
                <a:gd name="connsiteY12" fmla="*/ 2113613 h 4497049"/>
                <a:gd name="connsiteX13" fmla="*/ 265529 w 6325849"/>
                <a:gd name="connsiteY13" fmla="*/ 2353456 h 4497049"/>
                <a:gd name="connsiteX14" fmla="*/ 183619 w 6325849"/>
                <a:gd name="connsiteY14" fmla="*/ 2578308 h 4497049"/>
                <a:gd name="connsiteX15" fmla="*/ 157117 w 6325849"/>
                <a:gd name="connsiteY15" fmla="*/ 2863121 h 4497049"/>
                <a:gd name="connsiteX16" fmla="*/ 0 w 6325849"/>
                <a:gd name="connsiteY16" fmla="*/ 2938072 h 4497049"/>
                <a:gd name="connsiteX17" fmla="*/ 44971 w 6325849"/>
                <a:gd name="connsiteY17" fmla="*/ 3087974 h 4497049"/>
                <a:gd name="connsiteX18" fmla="*/ 119921 w 6325849"/>
                <a:gd name="connsiteY18" fmla="*/ 3372787 h 4497049"/>
                <a:gd name="connsiteX19" fmla="*/ 134912 w 6325849"/>
                <a:gd name="connsiteY19" fmla="*/ 3627620 h 4497049"/>
                <a:gd name="connsiteX20" fmla="*/ 329784 w 6325849"/>
                <a:gd name="connsiteY20" fmla="*/ 4062335 h 4497049"/>
                <a:gd name="connsiteX21" fmla="*/ 419725 w 6325849"/>
                <a:gd name="connsiteY21" fmla="*/ 4422099 h 4497049"/>
                <a:gd name="connsiteX22" fmla="*/ 2143594 w 6325849"/>
                <a:gd name="connsiteY22" fmla="*/ 4497049 h 4497049"/>
                <a:gd name="connsiteX23" fmla="*/ 2953062 w 6325849"/>
                <a:gd name="connsiteY23" fmla="*/ 4482059 h 4497049"/>
                <a:gd name="connsiteX24" fmla="*/ 4257207 w 6325849"/>
                <a:gd name="connsiteY24" fmla="*/ 4482059 h 4497049"/>
                <a:gd name="connsiteX25" fmla="*/ 6115987 w 6325849"/>
                <a:gd name="connsiteY25" fmla="*/ 4377128 h 4497049"/>
                <a:gd name="connsiteX26" fmla="*/ 6250898 w 6325849"/>
                <a:gd name="connsiteY26" fmla="*/ 4002374 h 4497049"/>
                <a:gd name="connsiteX27" fmla="*/ 6115987 w 6325849"/>
                <a:gd name="connsiteY27" fmla="*/ 3717561 h 4497049"/>
                <a:gd name="connsiteX28" fmla="*/ 6160957 w 6325849"/>
                <a:gd name="connsiteY28" fmla="*/ 3282846 h 4497049"/>
                <a:gd name="connsiteX29" fmla="*/ 6325849 w 6325849"/>
                <a:gd name="connsiteY29" fmla="*/ 2893102 h 4497049"/>
                <a:gd name="connsiteX30" fmla="*/ 6160957 w 6325849"/>
                <a:gd name="connsiteY30" fmla="*/ 2578308 h 4497049"/>
                <a:gd name="connsiteX31" fmla="*/ 6115987 w 6325849"/>
                <a:gd name="connsiteY31" fmla="*/ 2293495 h 4497049"/>
                <a:gd name="connsiteX32" fmla="*/ 6071016 w 6325849"/>
                <a:gd name="connsiteY32" fmla="*/ 1978702 h 4497049"/>
                <a:gd name="connsiteX33" fmla="*/ 6115987 w 6325849"/>
                <a:gd name="connsiteY33" fmla="*/ 1588958 h 4497049"/>
                <a:gd name="connsiteX34" fmla="*/ 6250898 w 6325849"/>
                <a:gd name="connsiteY34" fmla="*/ 1124262 h 4497049"/>
                <a:gd name="connsiteX35" fmla="*/ 6325849 w 6325849"/>
                <a:gd name="connsiteY35" fmla="*/ 404735 h 4497049"/>
                <a:gd name="connsiteX36" fmla="*/ 6250898 w 6325849"/>
                <a:gd name="connsiteY36" fmla="*/ 0 h 4497049"/>
                <a:gd name="connsiteX37" fmla="*/ 89941 w 6325849"/>
                <a:gd name="connsiteY37" fmla="*/ 14990 h 4497049"/>
                <a:gd name="connsiteX0" fmla="*/ 89941 w 6325849"/>
                <a:gd name="connsiteY0" fmla="*/ 14990 h 4497049"/>
                <a:gd name="connsiteX1" fmla="*/ 89941 w 6325849"/>
                <a:gd name="connsiteY1" fmla="*/ 14990 h 4497049"/>
                <a:gd name="connsiteX2" fmla="*/ 119921 w 6325849"/>
                <a:gd name="connsiteY2" fmla="*/ 149902 h 4497049"/>
                <a:gd name="connsiteX3" fmla="*/ 104931 w 6325849"/>
                <a:gd name="connsiteY3" fmla="*/ 269823 h 4497049"/>
                <a:gd name="connsiteX4" fmla="*/ 29980 w 6325849"/>
                <a:gd name="connsiteY4" fmla="*/ 434715 h 4497049"/>
                <a:gd name="connsiteX5" fmla="*/ 217077 w 6325849"/>
                <a:gd name="connsiteY5" fmla="*/ 659567 h 4497049"/>
                <a:gd name="connsiteX6" fmla="*/ 258569 w 6325849"/>
                <a:gd name="connsiteY6" fmla="*/ 734518 h 4497049"/>
                <a:gd name="connsiteX7" fmla="*/ 14990 w 6325849"/>
                <a:gd name="connsiteY7" fmla="*/ 959371 h 4497049"/>
                <a:gd name="connsiteX8" fmla="*/ 74951 w 6325849"/>
                <a:gd name="connsiteY8" fmla="*/ 1094282 h 4497049"/>
                <a:gd name="connsiteX9" fmla="*/ 179882 w 6325849"/>
                <a:gd name="connsiteY9" fmla="*/ 1334125 h 4497049"/>
                <a:gd name="connsiteX10" fmla="*/ 149902 w 6325849"/>
                <a:gd name="connsiteY10" fmla="*/ 1588958 h 4497049"/>
                <a:gd name="connsiteX11" fmla="*/ 149902 w 6325849"/>
                <a:gd name="connsiteY11" fmla="*/ 1828800 h 4497049"/>
                <a:gd name="connsiteX12" fmla="*/ 200757 w 6325849"/>
                <a:gd name="connsiteY12" fmla="*/ 2113613 h 4497049"/>
                <a:gd name="connsiteX13" fmla="*/ 265529 w 6325849"/>
                <a:gd name="connsiteY13" fmla="*/ 2353456 h 4497049"/>
                <a:gd name="connsiteX14" fmla="*/ 183619 w 6325849"/>
                <a:gd name="connsiteY14" fmla="*/ 2578308 h 4497049"/>
                <a:gd name="connsiteX15" fmla="*/ 157117 w 6325849"/>
                <a:gd name="connsiteY15" fmla="*/ 2863121 h 4497049"/>
                <a:gd name="connsiteX16" fmla="*/ 0 w 6325849"/>
                <a:gd name="connsiteY16" fmla="*/ 2938072 h 4497049"/>
                <a:gd name="connsiteX17" fmla="*/ 100379 w 6325849"/>
                <a:gd name="connsiteY17" fmla="*/ 3087974 h 4497049"/>
                <a:gd name="connsiteX18" fmla="*/ 119921 w 6325849"/>
                <a:gd name="connsiteY18" fmla="*/ 3372787 h 4497049"/>
                <a:gd name="connsiteX19" fmla="*/ 134912 w 6325849"/>
                <a:gd name="connsiteY19" fmla="*/ 3627620 h 4497049"/>
                <a:gd name="connsiteX20" fmla="*/ 329784 w 6325849"/>
                <a:gd name="connsiteY20" fmla="*/ 4062335 h 4497049"/>
                <a:gd name="connsiteX21" fmla="*/ 419725 w 6325849"/>
                <a:gd name="connsiteY21" fmla="*/ 4422099 h 4497049"/>
                <a:gd name="connsiteX22" fmla="*/ 2143594 w 6325849"/>
                <a:gd name="connsiteY22" fmla="*/ 4497049 h 4497049"/>
                <a:gd name="connsiteX23" fmla="*/ 2953062 w 6325849"/>
                <a:gd name="connsiteY23" fmla="*/ 4482059 h 4497049"/>
                <a:gd name="connsiteX24" fmla="*/ 4257207 w 6325849"/>
                <a:gd name="connsiteY24" fmla="*/ 4482059 h 4497049"/>
                <a:gd name="connsiteX25" fmla="*/ 6115987 w 6325849"/>
                <a:gd name="connsiteY25" fmla="*/ 4377128 h 4497049"/>
                <a:gd name="connsiteX26" fmla="*/ 6250898 w 6325849"/>
                <a:gd name="connsiteY26" fmla="*/ 4002374 h 4497049"/>
                <a:gd name="connsiteX27" fmla="*/ 6115987 w 6325849"/>
                <a:gd name="connsiteY27" fmla="*/ 3717561 h 4497049"/>
                <a:gd name="connsiteX28" fmla="*/ 6160957 w 6325849"/>
                <a:gd name="connsiteY28" fmla="*/ 3282846 h 4497049"/>
                <a:gd name="connsiteX29" fmla="*/ 6325849 w 6325849"/>
                <a:gd name="connsiteY29" fmla="*/ 2893102 h 4497049"/>
                <a:gd name="connsiteX30" fmla="*/ 6160957 w 6325849"/>
                <a:gd name="connsiteY30" fmla="*/ 2578308 h 4497049"/>
                <a:gd name="connsiteX31" fmla="*/ 6115987 w 6325849"/>
                <a:gd name="connsiteY31" fmla="*/ 2293495 h 4497049"/>
                <a:gd name="connsiteX32" fmla="*/ 6071016 w 6325849"/>
                <a:gd name="connsiteY32" fmla="*/ 1978702 h 4497049"/>
                <a:gd name="connsiteX33" fmla="*/ 6115987 w 6325849"/>
                <a:gd name="connsiteY33" fmla="*/ 1588958 h 4497049"/>
                <a:gd name="connsiteX34" fmla="*/ 6250898 w 6325849"/>
                <a:gd name="connsiteY34" fmla="*/ 1124262 h 4497049"/>
                <a:gd name="connsiteX35" fmla="*/ 6325849 w 6325849"/>
                <a:gd name="connsiteY35" fmla="*/ 404735 h 4497049"/>
                <a:gd name="connsiteX36" fmla="*/ 6250898 w 6325849"/>
                <a:gd name="connsiteY36" fmla="*/ 0 h 4497049"/>
                <a:gd name="connsiteX37" fmla="*/ 89941 w 6325849"/>
                <a:gd name="connsiteY37" fmla="*/ 14990 h 4497049"/>
                <a:gd name="connsiteX0" fmla="*/ 89941 w 6325849"/>
                <a:gd name="connsiteY0" fmla="*/ 14990 h 4497049"/>
                <a:gd name="connsiteX1" fmla="*/ 89941 w 6325849"/>
                <a:gd name="connsiteY1" fmla="*/ 14990 h 4497049"/>
                <a:gd name="connsiteX2" fmla="*/ 119921 w 6325849"/>
                <a:gd name="connsiteY2" fmla="*/ 149902 h 4497049"/>
                <a:gd name="connsiteX3" fmla="*/ 104931 w 6325849"/>
                <a:gd name="connsiteY3" fmla="*/ 269823 h 4497049"/>
                <a:gd name="connsiteX4" fmla="*/ 29980 w 6325849"/>
                <a:gd name="connsiteY4" fmla="*/ 434715 h 4497049"/>
                <a:gd name="connsiteX5" fmla="*/ 217077 w 6325849"/>
                <a:gd name="connsiteY5" fmla="*/ 659567 h 4497049"/>
                <a:gd name="connsiteX6" fmla="*/ 258569 w 6325849"/>
                <a:gd name="connsiteY6" fmla="*/ 734518 h 4497049"/>
                <a:gd name="connsiteX7" fmla="*/ 14990 w 6325849"/>
                <a:gd name="connsiteY7" fmla="*/ 959371 h 4497049"/>
                <a:gd name="connsiteX8" fmla="*/ 74951 w 6325849"/>
                <a:gd name="connsiteY8" fmla="*/ 1094282 h 4497049"/>
                <a:gd name="connsiteX9" fmla="*/ 179882 w 6325849"/>
                <a:gd name="connsiteY9" fmla="*/ 1334125 h 4497049"/>
                <a:gd name="connsiteX10" fmla="*/ 149902 w 6325849"/>
                <a:gd name="connsiteY10" fmla="*/ 1588958 h 4497049"/>
                <a:gd name="connsiteX11" fmla="*/ 149902 w 6325849"/>
                <a:gd name="connsiteY11" fmla="*/ 1828800 h 4497049"/>
                <a:gd name="connsiteX12" fmla="*/ 200757 w 6325849"/>
                <a:gd name="connsiteY12" fmla="*/ 2113613 h 4497049"/>
                <a:gd name="connsiteX13" fmla="*/ 265529 w 6325849"/>
                <a:gd name="connsiteY13" fmla="*/ 2353456 h 4497049"/>
                <a:gd name="connsiteX14" fmla="*/ 183619 w 6325849"/>
                <a:gd name="connsiteY14" fmla="*/ 2578308 h 4497049"/>
                <a:gd name="connsiteX15" fmla="*/ 157117 w 6325849"/>
                <a:gd name="connsiteY15" fmla="*/ 2863121 h 4497049"/>
                <a:gd name="connsiteX16" fmla="*/ 0 w 6325849"/>
                <a:gd name="connsiteY16" fmla="*/ 2938072 h 4497049"/>
                <a:gd name="connsiteX17" fmla="*/ 285070 w 6325849"/>
                <a:gd name="connsiteY17" fmla="*/ 3087974 h 4497049"/>
                <a:gd name="connsiteX18" fmla="*/ 119921 w 6325849"/>
                <a:gd name="connsiteY18" fmla="*/ 3372787 h 4497049"/>
                <a:gd name="connsiteX19" fmla="*/ 134912 w 6325849"/>
                <a:gd name="connsiteY19" fmla="*/ 3627620 h 4497049"/>
                <a:gd name="connsiteX20" fmla="*/ 329784 w 6325849"/>
                <a:gd name="connsiteY20" fmla="*/ 4062335 h 4497049"/>
                <a:gd name="connsiteX21" fmla="*/ 419725 w 6325849"/>
                <a:gd name="connsiteY21" fmla="*/ 4422099 h 4497049"/>
                <a:gd name="connsiteX22" fmla="*/ 2143594 w 6325849"/>
                <a:gd name="connsiteY22" fmla="*/ 4497049 h 4497049"/>
                <a:gd name="connsiteX23" fmla="*/ 2953062 w 6325849"/>
                <a:gd name="connsiteY23" fmla="*/ 4482059 h 4497049"/>
                <a:gd name="connsiteX24" fmla="*/ 4257207 w 6325849"/>
                <a:gd name="connsiteY24" fmla="*/ 4482059 h 4497049"/>
                <a:gd name="connsiteX25" fmla="*/ 6115987 w 6325849"/>
                <a:gd name="connsiteY25" fmla="*/ 4377128 h 4497049"/>
                <a:gd name="connsiteX26" fmla="*/ 6250898 w 6325849"/>
                <a:gd name="connsiteY26" fmla="*/ 4002374 h 4497049"/>
                <a:gd name="connsiteX27" fmla="*/ 6115987 w 6325849"/>
                <a:gd name="connsiteY27" fmla="*/ 3717561 h 4497049"/>
                <a:gd name="connsiteX28" fmla="*/ 6160957 w 6325849"/>
                <a:gd name="connsiteY28" fmla="*/ 3282846 h 4497049"/>
                <a:gd name="connsiteX29" fmla="*/ 6325849 w 6325849"/>
                <a:gd name="connsiteY29" fmla="*/ 2893102 h 4497049"/>
                <a:gd name="connsiteX30" fmla="*/ 6160957 w 6325849"/>
                <a:gd name="connsiteY30" fmla="*/ 2578308 h 4497049"/>
                <a:gd name="connsiteX31" fmla="*/ 6115987 w 6325849"/>
                <a:gd name="connsiteY31" fmla="*/ 2293495 h 4497049"/>
                <a:gd name="connsiteX32" fmla="*/ 6071016 w 6325849"/>
                <a:gd name="connsiteY32" fmla="*/ 1978702 h 4497049"/>
                <a:gd name="connsiteX33" fmla="*/ 6115987 w 6325849"/>
                <a:gd name="connsiteY33" fmla="*/ 1588958 h 4497049"/>
                <a:gd name="connsiteX34" fmla="*/ 6250898 w 6325849"/>
                <a:gd name="connsiteY34" fmla="*/ 1124262 h 4497049"/>
                <a:gd name="connsiteX35" fmla="*/ 6325849 w 6325849"/>
                <a:gd name="connsiteY35" fmla="*/ 404735 h 4497049"/>
                <a:gd name="connsiteX36" fmla="*/ 6250898 w 6325849"/>
                <a:gd name="connsiteY36" fmla="*/ 0 h 4497049"/>
                <a:gd name="connsiteX37" fmla="*/ 89941 w 6325849"/>
                <a:gd name="connsiteY37" fmla="*/ 14990 h 4497049"/>
                <a:gd name="connsiteX0" fmla="*/ 74951 w 6310859"/>
                <a:gd name="connsiteY0" fmla="*/ 14990 h 4497049"/>
                <a:gd name="connsiteX1" fmla="*/ 74951 w 6310859"/>
                <a:gd name="connsiteY1" fmla="*/ 14990 h 4497049"/>
                <a:gd name="connsiteX2" fmla="*/ 104931 w 6310859"/>
                <a:gd name="connsiteY2" fmla="*/ 149902 h 4497049"/>
                <a:gd name="connsiteX3" fmla="*/ 89941 w 6310859"/>
                <a:gd name="connsiteY3" fmla="*/ 269823 h 4497049"/>
                <a:gd name="connsiteX4" fmla="*/ 14990 w 6310859"/>
                <a:gd name="connsiteY4" fmla="*/ 434715 h 4497049"/>
                <a:gd name="connsiteX5" fmla="*/ 202087 w 6310859"/>
                <a:gd name="connsiteY5" fmla="*/ 659567 h 4497049"/>
                <a:gd name="connsiteX6" fmla="*/ 243579 w 6310859"/>
                <a:gd name="connsiteY6" fmla="*/ 734518 h 4497049"/>
                <a:gd name="connsiteX7" fmla="*/ 0 w 6310859"/>
                <a:gd name="connsiteY7" fmla="*/ 959371 h 4497049"/>
                <a:gd name="connsiteX8" fmla="*/ 59961 w 6310859"/>
                <a:gd name="connsiteY8" fmla="*/ 1094282 h 4497049"/>
                <a:gd name="connsiteX9" fmla="*/ 164892 w 6310859"/>
                <a:gd name="connsiteY9" fmla="*/ 1334125 h 4497049"/>
                <a:gd name="connsiteX10" fmla="*/ 134912 w 6310859"/>
                <a:gd name="connsiteY10" fmla="*/ 1588958 h 4497049"/>
                <a:gd name="connsiteX11" fmla="*/ 134912 w 6310859"/>
                <a:gd name="connsiteY11" fmla="*/ 1828800 h 4497049"/>
                <a:gd name="connsiteX12" fmla="*/ 185767 w 6310859"/>
                <a:gd name="connsiteY12" fmla="*/ 2113613 h 4497049"/>
                <a:gd name="connsiteX13" fmla="*/ 250539 w 6310859"/>
                <a:gd name="connsiteY13" fmla="*/ 2353456 h 4497049"/>
                <a:gd name="connsiteX14" fmla="*/ 168629 w 6310859"/>
                <a:gd name="connsiteY14" fmla="*/ 2578308 h 4497049"/>
                <a:gd name="connsiteX15" fmla="*/ 142127 w 6310859"/>
                <a:gd name="connsiteY15" fmla="*/ 2863121 h 4497049"/>
                <a:gd name="connsiteX16" fmla="*/ 280519 w 6310859"/>
                <a:gd name="connsiteY16" fmla="*/ 3028013 h 4497049"/>
                <a:gd name="connsiteX17" fmla="*/ 270080 w 6310859"/>
                <a:gd name="connsiteY17" fmla="*/ 3087974 h 4497049"/>
                <a:gd name="connsiteX18" fmla="*/ 104931 w 6310859"/>
                <a:gd name="connsiteY18" fmla="*/ 3372787 h 4497049"/>
                <a:gd name="connsiteX19" fmla="*/ 119922 w 6310859"/>
                <a:gd name="connsiteY19" fmla="*/ 3627620 h 4497049"/>
                <a:gd name="connsiteX20" fmla="*/ 314794 w 6310859"/>
                <a:gd name="connsiteY20" fmla="*/ 4062335 h 4497049"/>
                <a:gd name="connsiteX21" fmla="*/ 404735 w 6310859"/>
                <a:gd name="connsiteY21" fmla="*/ 4422099 h 4497049"/>
                <a:gd name="connsiteX22" fmla="*/ 2128604 w 6310859"/>
                <a:gd name="connsiteY22" fmla="*/ 4497049 h 4497049"/>
                <a:gd name="connsiteX23" fmla="*/ 2938072 w 6310859"/>
                <a:gd name="connsiteY23" fmla="*/ 4482059 h 4497049"/>
                <a:gd name="connsiteX24" fmla="*/ 4242217 w 6310859"/>
                <a:gd name="connsiteY24" fmla="*/ 4482059 h 4497049"/>
                <a:gd name="connsiteX25" fmla="*/ 6100997 w 6310859"/>
                <a:gd name="connsiteY25" fmla="*/ 4377128 h 4497049"/>
                <a:gd name="connsiteX26" fmla="*/ 6235908 w 6310859"/>
                <a:gd name="connsiteY26" fmla="*/ 4002374 h 4497049"/>
                <a:gd name="connsiteX27" fmla="*/ 6100997 w 6310859"/>
                <a:gd name="connsiteY27" fmla="*/ 3717561 h 4497049"/>
                <a:gd name="connsiteX28" fmla="*/ 6145967 w 6310859"/>
                <a:gd name="connsiteY28" fmla="*/ 3282846 h 4497049"/>
                <a:gd name="connsiteX29" fmla="*/ 6310859 w 6310859"/>
                <a:gd name="connsiteY29" fmla="*/ 2893102 h 4497049"/>
                <a:gd name="connsiteX30" fmla="*/ 6145967 w 6310859"/>
                <a:gd name="connsiteY30" fmla="*/ 2578308 h 4497049"/>
                <a:gd name="connsiteX31" fmla="*/ 6100997 w 6310859"/>
                <a:gd name="connsiteY31" fmla="*/ 2293495 h 4497049"/>
                <a:gd name="connsiteX32" fmla="*/ 6056026 w 6310859"/>
                <a:gd name="connsiteY32" fmla="*/ 1978702 h 4497049"/>
                <a:gd name="connsiteX33" fmla="*/ 6100997 w 6310859"/>
                <a:gd name="connsiteY33" fmla="*/ 1588958 h 4497049"/>
                <a:gd name="connsiteX34" fmla="*/ 6235908 w 6310859"/>
                <a:gd name="connsiteY34" fmla="*/ 1124262 h 4497049"/>
                <a:gd name="connsiteX35" fmla="*/ 6310859 w 6310859"/>
                <a:gd name="connsiteY35" fmla="*/ 404735 h 4497049"/>
                <a:gd name="connsiteX36" fmla="*/ 6235908 w 6310859"/>
                <a:gd name="connsiteY36" fmla="*/ 0 h 4497049"/>
                <a:gd name="connsiteX37" fmla="*/ 74951 w 6310859"/>
                <a:gd name="connsiteY37" fmla="*/ 14990 h 4497049"/>
                <a:gd name="connsiteX0" fmla="*/ 59961 w 6295869"/>
                <a:gd name="connsiteY0" fmla="*/ 14990 h 4497049"/>
                <a:gd name="connsiteX1" fmla="*/ 59961 w 6295869"/>
                <a:gd name="connsiteY1" fmla="*/ 14990 h 4497049"/>
                <a:gd name="connsiteX2" fmla="*/ 89941 w 6295869"/>
                <a:gd name="connsiteY2" fmla="*/ 149902 h 4497049"/>
                <a:gd name="connsiteX3" fmla="*/ 74951 w 6295869"/>
                <a:gd name="connsiteY3" fmla="*/ 269823 h 4497049"/>
                <a:gd name="connsiteX4" fmla="*/ 0 w 6295869"/>
                <a:gd name="connsiteY4" fmla="*/ 434715 h 4497049"/>
                <a:gd name="connsiteX5" fmla="*/ 187097 w 6295869"/>
                <a:gd name="connsiteY5" fmla="*/ 659567 h 4497049"/>
                <a:gd name="connsiteX6" fmla="*/ 228589 w 6295869"/>
                <a:gd name="connsiteY6" fmla="*/ 734518 h 4497049"/>
                <a:gd name="connsiteX7" fmla="*/ 206641 w 6295869"/>
                <a:gd name="connsiteY7" fmla="*/ 1019331 h 4497049"/>
                <a:gd name="connsiteX8" fmla="*/ 44971 w 6295869"/>
                <a:gd name="connsiteY8" fmla="*/ 1094282 h 4497049"/>
                <a:gd name="connsiteX9" fmla="*/ 149902 w 6295869"/>
                <a:gd name="connsiteY9" fmla="*/ 1334125 h 4497049"/>
                <a:gd name="connsiteX10" fmla="*/ 119922 w 6295869"/>
                <a:gd name="connsiteY10" fmla="*/ 1588958 h 4497049"/>
                <a:gd name="connsiteX11" fmla="*/ 119922 w 6295869"/>
                <a:gd name="connsiteY11" fmla="*/ 1828800 h 4497049"/>
                <a:gd name="connsiteX12" fmla="*/ 170777 w 6295869"/>
                <a:gd name="connsiteY12" fmla="*/ 2113613 h 4497049"/>
                <a:gd name="connsiteX13" fmla="*/ 235549 w 6295869"/>
                <a:gd name="connsiteY13" fmla="*/ 2353456 h 4497049"/>
                <a:gd name="connsiteX14" fmla="*/ 153639 w 6295869"/>
                <a:gd name="connsiteY14" fmla="*/ 2578308 h 4497049"/>
                <a:gd name="connsiteX15" fmla="*/ 127137 w 6295869"/>
                <a:gd name="connsiteY15" fmla="*/ 2863121 h 4497049"/>
                <a:gd name="connsiteX16" fmla="*/ 265529 w 6295869"/>
                <a:gd name="connsiteY16" fmla="*/ 3028013 h 4497049"/>
                <a:gd name="connsiteX17" fmla="*/ 255090 w 6295869"/>
                <a:gd name="connsiteY17" fmla="*/ 3087974 h 4497049"/>
                <a:gd name="connsiteX18" fmla="*/ 89941 w 6295869"/>
                <a:gd name="connsiteY18" fmla="*/ 3372787 h 4497049"/>
                <a:gd name="connsiteX19" fmla="*/ 104932 w 6295869"/>
                <a:gd name="connsiteY19" fmla="*/ 3627620 h 4497049"/>
                <a:gd name="connsiteX20" fmla="*/ 299804 w 6295869"/>
                <a:gd name="connsiteY20" fmla="*/ 4062335 h 4497049"/>
                <a:gd name="connsiteX21" fmla="*/ 389745 w 6295869"/>
                <a:gd name="connsiteY21" fmla="*/ 4422099 h 4497049"/>
                <a:gd name="connsiteX22" fmla="*/ 2113614 w 6295869"/>
                <a:gd name="connsiteY22" fmla="*/ 4497049 h 4497049"/>
                <a:gd name="connsiteX23" fmla="*/ 2923082 w 6295869"/>
                <a:gd name="connsiteY23" fmla="*/ 4482059 h 4497049"/>
                <a:gd name="connsiteX24" fmla="*/ 4227227 w 6295869"/>
                <a:gd name="connsiteY24" fmla="*/ 4482059 h 4497049"/>
                <a:gd name="connsiteX25" fmla="*/ 6086007 w 6295869"/>
                <a:gd name="connsiteY25" fmla="*/ 4377128 h 4497049"/>
                <a:gd name="connsiteX26" fmla="*/ 6220918 w 6295869"/>
                <a:gd name="connsiteY26" fmla="*/ 4002374 h 4497049"/>
                <a:gd name="connsiteX27" fmla="*/ 6086007 w 6295869"/>
                <a:gd name="connsiteY27" fmla="*/ 3717561 h 4497049"/>
                <a:gd name="connsiteX28" fmla="*/ 6130977 w 6295869"/>
                <a:gd name="connsiteY28" fmla="*/ 3282846 h 4497049"/>
                <a:gd name="connsiteX29" fmla="*/ 6295869 w 6295869"/>
                <a:gd name="connsiteY29" fmla="*/ 2893102 h 4497049"/>
                <a:gd name="connsiteX30" fmla="*/ 6130977 w 6295869"/>
                <a:gd name="connsiteY30" fmla="*/ 2578308 h 4497049"/>
                <a:gd name="connsiteX31" fmla="*/ 6086007 w 6295869"/>
                <a:gd name="connsiteY31" fmla="*/ 2293495 h 4497049"/>
                <a:gd name="connsiteX32" fmla="*/ 6041036 w 6295869"/>
                <a:gd name="connsiteY32" fmla="*/ 1978702 h 4497049"/>
                <a:gd name="connsiteX33" fmla="*/ 6086007 w 6295869"/>
                <a:gd name="connsiteY33" fmla="*/ 1588958 h 4497049"/>
                <a:gd name="connsiteX34" fmla="*/ 6220918 w 6295869"/>
                <a:gd name="connsiteY34" fmla="*/ 1124262 h 4497049"/>
                <a:gd name="connsiteX35" fmla="*/ 6295869 w 6295869"/>
                <a:gd name="connsiteY35" fmla="*/ 404735 h 4497049"/>
                <a:gd name="connsiteX36" fmla="*/ 6220918 w 6295869"/>
                <a:gd name="connsiteY36" fmla="*/ 0 h 4497049"/>
                <a:gd name="connsiteX37" fmla="*/ 59961 w 6295869"/>
                <a:gd name="connsiteY37" fmla="*/ 14990 h 4497049"/>
                <a:gd name="connsiteX0" fmla="*/ 59961 w 6295869"/>
                <a:gd name="connsiteY0" fmla="*/ 14990 h 4497049"/>
                <a:gd name="connsiteX1" fmla="*/ 59961 w 6295869"/>
                <a:gd name="connsiteY1" fmla="*/ 14990 h 4497049"/>
                <a:gd name="connsiteX2" fmla="*/ 89941 w 6295869"/>
                <a:gd name="connsiteY2" fmla="*/ 149902 h 4497049"/>
                <a:gd name="connsiteX3" fmla="*/ 74951 w 6295869"/>
                <a:gd name="connsiteY3" fmla="*/ 269823 h 4497049"/>
                <a:gd name="connsiteX4" fmla="*/ 0 w 6295869"/>
                <a:gd name="connsiteY4" fmla="*/ 434715 h 4497049"/>
                <a:gd name="connsiteX5" fmla="*/ 187097 w 6295869"/>
                <a:gd name="connsiteY5" fmla="*/ 659567 h 4497049"/>
                <a:gd name="connsiteX6" fmla="*/ 228589 w 6295869"/>
                <a:gd name="connsiteY6" fmla="*/ 734518 h 4497049"/>
                <a:gd name="connsiteX7" fmla="*/ 206641 w 6295869"/>
                <a:gd name="connsiteY7" fmla="*/ 1019331 h 4497049"/>
                <a:gd name="connsiteX8" fmla="*/ 174257 w 6295869"/>
                <a:gd name="connsiteY8" fmla="*/ 1139253 h 4497049"/>
                <a:gd name="connsiteX9" fmla="*/ 149902 w 6295869"/>
                <a:gd name="connsiteY9" fmla="*/ 1334125 h 4497049"/>
                <a:gd name="connsiteX10" fmla="*/ 119922 w 6295869"/>
                <a:gd name="connsiteY10" fmla="*/ 1588958 h 4497049"/>
                <a:gd name="connsiteX11" fmla="*/ 119922 w 6295869"/>
                <a:gd name="connsiteY11" fmla="*/ 1828800 h 4497049"/>
                <a:gd name="connsiteX12" fmla="*/ 170777 w 6295869"/>
                <a:gd name="connsiteY12" fmla="*/ 2113613 h 4497049"/>
                <a:gd name="connsiteX13" fmla="*/ 235549 w 6295869"/>
                <a:gd name="connsiteY13" fmla="*/ 2353456 h 4497049"/>
                <a:gd name="connsiteX14" fmla="*/ 153639 w 6295869"/>
                <a:gd name="connsiteY14" fmla="*/ 2578308 h 4497049"/>
                <a:gd name="connsiteX15" fmla="*/ 127137 w 6295869"/>
                <a:gd name="connsiteY15" fmla="*/ 2863121 h 4497049"/>
                <a:gd name="connsiteX16" fmla="*/ 265529 w 6295869"/>
                <a:gd name="connsiteY16" fmla="*/ 3028013 h 4497049"/>
                <a:gd name="connsiteX17" fmla="*/ 255090 w 6295869"/>
                <a:gd name="connsiteY17" fmla="*/ 3087974 h 4497049"/>
                <a:gd name="connsiteX18" fmla="*/ 89941 w 6295869"/>
                <a:gd name="connsiteY18" fmla="*/ 3372787 h 4497049"/>
                <a:gd name="connsiteX19" fmla="*/ 104932 w 6295869"/>
                <a:gd name="connsiteY19" fmla="*/ 3627620 h 4497049"/>
                <a:gd name="connsiteX20" fmla="*/ 299804 w 6295869"/>
                <a:gd name="connsiteY20" fmla="*/ 4062335 h 4497049"/>
                <a:gd name="connsiteX21" fmla="*/ 389745 w 6295869"/>
                <a:gd name="connsiteY21" fmla="*/ 4422099 h 4497049"/>
                <a:gd name="connsiteX22" fmla="*/ 2113614 w 6295869"/>
                <a:gd name="connsiteY22" fmla="*/ 4497049 h 4497049"/>
                <a:gd name="connsiteX23" fmla="*/ 2923082 w 6295869"/>
                <a:gd name="connsiteY23" fmla="*/ 4482059 h 4497049"/>
                <a:gd name="connsiteX24" fmla="*/ 4227227 w 6295869"/>
                <a:gd name="connsiteY24" fmla="*/ 4482059 h 4497049"/>
                <a:gd name="connsiteX25" fmla="*/ 6086007 w 6295869"/>
                <a:gd name="connsiteY25" fmla="*/ 4377128 h 4497049"/>
                <a:gd name="connsiteX26" fmla="*/ 6220918 w 6295869"/>
                <a:gd name="connsiteY26" fmla="*/ 4002374 h 4497049"/>
                <a:gd name="connsiteX27" fmla="*/ 6086007 w 6295869"/>
                <a:gd name="connsiteY27" fmla="*/ 3717561 h 4497049"/>
                <a:gd name="connsiteX28" fmla="*/ 6130977 w 6295869"/>
                <a:gd name="connsiteY28" fmla="*/ 3282846 h 4497049"/>
                <a:gd name="connsiteX29" fmla="*/ 6295869 w 6295869"/>
                <a:gd name="connsiteY29" fmla="*/ 2893102 h 4497049"/>
                <a:gd name="connsiteX30" fmla="*/ 6130977 w 6295869"/>
                <a:gd name="connsiteY30" fmla="*/ 2578308 h 4497049"/>
                <a:gd name="connsiteX31" fmla="*/ 6086007 w 6295869"/>
                <a:gd name="connsiteY31" fmla="*/ 2293495 h 4497049"/>
                <a:gd name="connsiteX32" fmla="*/ 6041036 w 6295869"/>
                <a:gd name="connsiteY32" fmla="*/ 1978702 h 4497049"/>
                <a:gd name="connsiteX33" fmla="*/ 6086007 w 6295869"/>
                <a:gd name="connsiteY33" fmla="*/ 1588958 h 4497049"/>
                <a:gd name="connsiteX34" fmla="*/ 6220918 w 6295869"/>
                <a:gd name="connsiteY34" fmla="*/ 1124262 h 4497049"/>
                <a:gd name="connsiteX35" fmla="*/ 6295869 w 6295869"/>
                <a:gd name="connsiteY35" fmla="*/ 404735 h 4497049"/>
                <a:gd name="connsiteX36" fmla="*/ 6220918 w 6295869"/>
                <a:gd name="connsiteY36" fmla="*/ 0 h 4497049"/>
                <a:gd name="connsiteX37" fmla="*/ 59961 w 6295869"/>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93678 w 6235908"/>
                <a:gd name="connsiteY14" fmla="*/ 2578308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29980 w 6235908"/>
                <a:gd name="connsiteY18" fmla="*/ 3372787 h 4497049"/>
                <a:gd name="connsiteX19" fmla="*/ 44971 w 6235908"/>
                <a:gd name="connsiteY19" fmla="*/ 3627620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93678 w 6235908"/>
                <a:gd name="connsiteY14" fmla="*/ 2578308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159265 w 6235908"/>
                <a:gd name="connsiteY18" fmla="*/ 3359108 h 4497049"/>
                <a:gd name="connsiteX19" fmla="*/ 44971 w 6235908"/>
                <a:gd name="connsiteY19" fmla="*/ 3627620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93678 w 6235908"/>
                <a:gd name="connsiteY14" fmla="*/ 2578308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44971 w 6235908"/>
                <a:gd name="connsiteY19" fmla="*/ 3627620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93678 w 6235908"/>
                <a:gd name="connsiteY14" fmla="*/ 2578308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389187 w 6235908"/>
                <a:gd name="connsiteY14" fmla="*/ 2591987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226185 w 6235908"/>
                <a:gd name="connsiteY10" fmla="*/ 1602637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226185 w 6235908"/>
                <a:gd name="connsiteY10" fmla="*/ 1602637 h 4497049"/>
                <a:gd name="connsiteX11" fmla="*/ 59961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114296 w 6235908"/>
                <a:gd name="connsiteY8" fmla="*/ 1139253 h 4497049"/>
                <a:gd name="connsiteX9" fmla="*/ 89941 w 6235908"/>
                <a:gd name="connsiteY9" fmla="*/ 133412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114296 w 6235908"/>
                <a:gd name="connsiteY8" fmla="*/ 1139253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243581 w 6235908"/>
                <a:gd name="connsiteY8" fmla="*/ 1180292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272486 w 6235908"/>
                <a:gd name="connsiteY4" fmla="*/ 477063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243581 w 6235908"/>
                <a:gd name="connsiteY8" fmla="*/ 1180292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255090 w 6235908"/>
                <a:gd name="connsiteY3" fmla="*/ 242464 h 4497049"/>
                <a:gd name="connsiteX4" fmla="*/ 272486 w 6235908"/>
                <a:gd name="connsiteY4" fmla="*/ 477063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243581 w 6235908"/>
                <a:gd name="connsiteY8" fmla="*/ 1180292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14673 w 6235908"/>
                <a:gd name="connsiteY2" fmla="*/ 163581 h 4497049"/>
                <a:gd name="connsiteX3" fmla="*/ 255090 w 6235908"/>
                <a:gd name="connsiteY3" fmla="*/ 242464 h 4497049"/>
                <a:gd name="connsiteX4" fmla="*/ 272486 w 6235908"/>
                <a:gd name="connsiteY4" fmla="*/ 477063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243581 w 6235908"/>
                <a:gd name="connsiteY8" fmla="*/ 1180292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258786 w 6236125"/>
                <a:gd name="connsiteY0" fmla="*/ 42349 h 4497049"/>
                <a:gd name="connsiteX1" fmla="*/ 217 w 6236125"/>
                <a:gd name="connsiteY1" fmla="*/ 14990 h 4497049"/>
                <a:gd name="connsiteX2" fmla="*/ 214890 w 6236125"/>
                <a:gd name="connsiteY2" fmla="*/ 163581 h 4497049"/>
                <a:gd name="connsiteX3" fmla="*/ 255307 w 6236125"/>
                <a:gd name="connsiteY3" fmla="*/ 242464 h 4497049"/>
                <a:gd name="connsiteX4" fmla="*/ 272703 w 6236125"/>
                <a:gd name="connsiteY4" fmla="*/ 477063 h 4497049"/>
                <a:gd name="connsiteX5" fmla="*/ 127353 w 6236125"/>
                <a:gd name="connsiteY5" fmla="*/ 659567 h 4497049"/>
                <a:gd name="connsiteX6" fmla="*/ 168845 w 6236125"/>
                <a:gd name="connsiteY6" fmla="*/ 734518 h 4497049"/>
                <a:gd name="connsiteX7" fmla="*/ 313121 w 6236125"/>
                <a:gd name="connsiteY7" fmla="*/ 1019331 h 4497049"/>
                <a:gd name="connsiteX8" fmla="*/ 243798 w 6236125"/>
                <a:gd name="connsiteY8" fmla="*/ 1180292 h 4497049"/>
                <a:gd name="connsiteX9" fmla="*/ 200974 w 6236125"/>
                <a:gd name="connsiteY9" fmla="*/ 1347805 h 4497049"/>
                <a:gd name="connsiteX10" fmla="*/ 226402 w 6236125"/>
                <a:gd name="connsiteY10" fmla="*/ 1602637 h 4497049"/>
                <a:gd name="connsiteX11" fmla="*/ 152524 w 6236125"/>
                <a:gd name="connsiteY11" fmla="*/ 1828800 h 4497049"/>
                <a:gd name="connsiteX12" fmla="*/ 240317 w 6236125"/>
                <a:gd name="connsiteY12" fmla="*/ 2127292 h 4497049"/>
                <a:gd name="connsiteX13" fmla="*/ 175805 w 6236125"/>
                <a:gd name="connsiteY13" fmla="*/ 2353456 h 4497049"/>
                <a:gd name="connsiteX14" fmla="*/ 389404 w 6236125"/>
                <a:gd name="connsiteY14" fmla="*/ 2591987 h 4497049"/>
                <a:gd name="connsiteX15" fmla="*/ 362902 w 6236125"/>
                <a:gd name="connsiteY15" fmla="*/ 2917838 h 4497049"/>
                <a:gd name="connsiteX16" fmla="*/ 205785 w 6236125"/>
                <a:gd name="connsiteY16" fmla="*/ 3028013 h 4497049"/>
                <a:gd name="connsiteX17" fmla="*/ 195346 w 6236125"/>
                <a:gd name="connsiteY17" fmla="*/ 3087974 h 4497049"/>
                <a:gd name="connsiteX18" fmla="*/ 418052 w 6236125"/>
                <a:gd name="connsiteY18" fmla="*/ 3386466 h 4497049"/>
                <a:gd name="connsiteX19" fmla="*/ 211411 w 6236125"/>
                <a:gd name="connsiteY19" fmla="*/ 3668659 h 4497049"/>
                <a:gd name="connsiteX20" fmla="*/ 240060 w 6236125"/>
                <a:gd name="connsiteY20" fmla="*/ 4062335 h 4497049"/>
                <a:gd name="connsiteX21" fmla="*/ 330001 w 6236125"/>
                <a:gd name="connsiteY21" fmla="*/ 4422099 h 4497049"/>
                <a:gd name="connsiteX22" fmla="*/ 2053870 w 6236125"/>
                <a:gd name="connsiteY22" fmla="*/ 4497049 h 4497049"/>
                <a:gd name="connsiteX23" fmla="*/ 2863338 w 6236125"/>
                <a:gd name="connsiteY23" fmla="*/ 4482059 h 4497049"/>
                <a:gd name="connsiteX24" fmla="*/ 4167483 w 6236125"/>
                <a:gd name="connsiteY24" fmla="*/ 4482059 h 4497049"/>
                <a:gd name="connsiteX25" fmla="*/ 6026263 w 6236125"/>
                <a:gd name="connsiteY25" fmla="*/ 4377128 h 4497049"/>
                <a:gd name="connsiteX26" fmla="*/ 6161174 w 6236125"/>
                <a:gd name="connsiteY26" fmla="*/ 4002374 h 4497049"/>
                <a:gd name="connsiteX27" fmla="*/ 6026263 w 6236125"/>
                <a:gd name="connsiteY27" fmla="*/ 3717561 h 4497049"/>
                <a:gd name="connsiteX28" fmla="*/ 6071233 w 6236125"/>
                <a:gd name="connsiteY28" fmla="*/ 3282846 h 4497049"/>
                <a:gd name="connsiteX29" fmla="*/ 6236125 w 6236125"/>
                <a:gd name="connsiteY29" fmla="*/ 2893102 h 4497049"/>
                <a:gd name="connsiteX30" fmla="*/ 6071233 w 6236125"/>
                <a:gd name="connsiteY30" fmla="*/ 2578308 h 4497049"/>
                <a:gd name="connsiteX31" fmla="*/ 6026263 w 6236125"/>
                <a:gd name="connsiteY31" fmla="*/ 2293495 h 4497049"/>
                <a:gd name="connsiteX32" fmla="*/ 5981292 w 6236125"/>
                <a:gd name="connsiteY32" fmla="*/ 1978702 h 4497049"/>
                <a:gd name="connsiteX33" fmla="*/ 6026263 w 6236125"/>
                <a:gd name="connsiteY33" fmla="*/ 1588958 h 4497049"/>
                <a:gd name="connsiteX34" fmla="*/ 6161174 w 6236125"/>
                <a:gd name="connsiteY34" fmla="*/ 1124262 h 4497049"/>
                <a:gd name="connsiteX35" fmla="*/ 6236125 w 6236125"/>
                <a:gd name="connsiteY35" fmla="*/ 404735 h 4497049"/>
                <a:gd name="connsiteX36" fmla="*/ 6161174 w 6236125"/>
                <a:gd name="connsiteY36" fmla="*/ 0 h 4497049"/>
                <a:gd name="connsiteX37" fmla="*/ 258786 w 6236125"/>
                <a:gd name="connsiteY37" fmla="*/ 42349 h 4497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6236125" h="4497049">
                  <a:moveTo>
                    <a:pt x="258786" y="42349"/>
                  </a:moveTo>
                  <a:cubicBezTo>
                    <a:pt x="172596" y="33229"/>
                    <a:pt x="7533" y="-5215"/>
                    <a:pt x="217" y="14990"/>
                  </a:cubicBezTo>
                  <a:cubicBezTo>
                    <a:pt x="-7099" y="35195"/>
                    <a:pt x="172375" y="125669"/>
                    <a:pt x="214890" y="163581"/>
                  </a:cubicBezTo>
                  <a:cubicBezTo>
                    <a:pt x="257405" y="201493"/>
                    <a:pt x="180270" y="211610"/>
                    <a:pt x="255307" y="242464"/>
                  </a:cubicBezTo>
                  <a:lnTo>
                    <a:pt x="272703" y="477063"/>
                  </a:lnTo>
                  <a:lnTo>
                    <a:pt x="127353" y="659567"/>
                  </a:lnTo>
                  <a:lnTo>
                    <a:pt x="168845" y="734518"/>
                  </a:lnTo>
                  <a:lnTo>
                    <a:pt x="313121" y="1019331"/>
                  </a:lnTo>
                  <a:lnTo>
                    <a:pt x="243798" y="1180292"/>
                  </a:lnTo>
                  <a:lnTo>
                    <a:pt x="200974" y="1347805"/>
                  </a:lnTo>
                  <a:lnTo>
                    <a:pt x="226402" y="1602637"/>
                  </a:lnTo>
                  <a:lnTo>
                    <a:pt x="152524" y="1828800"/>
                  </a:lnTo>
                  <a:lnTo>
                    <a:pt x="240317" y="2127292"/>
                  </a:lnTo>
                  <a:lnTo>
                    <a:pt x="175805" y="2353456"/>
                  </a:lnTo>
                  <a:lnTo>
                    <a:pt x="389404" y="2591987"/>
                  </a:lnTo>
                  <a:lnTo>
                    <a:pt x="362902" y="2917838"/>
                  </a:lnTo>
                  <a:lnTo>
                    <a:pt x="205785" y="3028013"/>
                  </a:lnTo>
                  <a:lnTo>
                    <a:pt x="195346" y="3087974"/>
                  </a:lnTo>
                  <a:lnTo>
                    <a:pt x="418052" y="3386466"/>
                  </a:lnTo>
                  <a:lnTo>
                    <a:pt x="211411" y="3668659"/>
                  </a:lnTo>
                  <a:lnTo>
                    <a:pt x="240060" y="4062335"/>
                  </a:lnTo>
                  <a:lnTo>
                    <a:pt x="330001" y="4422099"/>
                  </a:lnTo>
                  <a:lnTo>
                    <a:pt x="2053870" y="4497049"/>
                  </a:lnTo>
                  <a:lnTo>
                    <a:pt x="2863338" y="4482059"/>
                  </a:lnTo>
                  <a:lnTo>
                    <a:pt x="4167483" y="4482059"/>
                  </a:lnTo>
                  <a:lnTo>
                    <a:pt x="6026263" y="4377128"/>
                  </a:lnTo>
                  <a:lnTo>
                    <a:pt x="6161174" y="4002374"/>
                  </a:lnTo>
                  <a:lnTo>
                    <a:pt x="6026263" y="3717561"/>
                  </a:lnTo>
                  <a:lnTo>
                    <a:pt x="6071233" y="3282846"/>
                  </a:lnTo>
                  <a:lnTo>
                    <a:pt x="6236125" y="2893102"/>
                  </a:lnTo>
                  <a:lnTo>
                    <a:pt x="6071233" y="2578308"/>
                  </a:lnTo>
                  <a:lnTo>
                    <a:pt x="6026263" y="2293495"/>
                  </a:lnTo>
                  <a:lnTo>
                    <a:pt x="5981292" y="1978702"/>
                  </a:lnTo>
                  <a:lnTo>
                    <a:pt x="6026263" y="1588958"/>
                  </a:lnTo>
                  <a:lnTo>
                    <a:pt x="6161174" y="1124262"/>
                  </a:lnTo>
                  <a:lnTo>
                    <a:pt x="6236125" y="404735"/>
                  </a:lnTo>
                  <a:lnTo>
                    <a:pt x="6161174" y="0"/>
                  </a:lnTo>
                  <a:lnTo>
                    <a:pt x="258786" y="42349"/>
                  </a:lnTo>
                  <a:close/>
                </a:path>
              </a:pathLst>
            </a:custGeom>
            <a:solidFill>
              <a:srgbClr val="FFCC00"/>
            </a:solidFill>
            <a:ln w="28575">
              <a:solidFill>
                <a:schemeClr val="bg1"/>
              </a:solidFill>
            </a:ln>
            <a:effectLst>
              <a:innerShdw blurRad="1397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dirty="0" smtClean="0">
                  <a:ln w="0"/>
                  <a:solidFill>
                    <a:schemeClr val="tx1"/>
                  </a:solidFill>
                  <a:effectLst>
                    <a:outerShdw blurRad="38100" dist="19050" dir="2700000" algn="tl" rotWithShape="0">
                      <a:schemeClr val="dk1">
                        <a:alpha val="40000"/>
                      </a:schemeClr>
                    </a:outerShdw>
                  </a:effectLst>
                  <a:latin typeface="Arial Rounded MT Bold" panose="020F0704030504030204" pitchFamily="34" charset="0"/>
                </a:rPr>
                <a:t>LOUNGE SERVICE</a:t>
              </a:r>
              <a:endParaRPr lang="en-US" sz="3200" b="1" dirty="0" smtClean="0">
                <a:ln w="0"/>
                <a:solidFill>
                  <a:srgbClr val="002060"/>
                </a:solidFill>
                <a:effectLst>
                  <a:outerShdw blurRad="38100" dist="19050" dir="2700000" algn="tl" rotWithShape="0">
                    <a:schemeClr val="dk1">
                      <a:alpha val="40000"/>
                    </a:schemeClr>
                  </a:outerShdw>
                </a:effectLst>
                <a:latin typeface="Arial Rounded MT Bold" panose="020F0704030504030204" pitchFamily="34" charset="0"/>
              </a:endParaRPr>
            </a:p>
            <a:p>
              <a:pPr algn="ctr"/>
              <a:endParaRPr lang="en-US" sz="2000" b="1" dirty="0">
                <a:ln w="0"/>
                <a:solidFill>
                  <a:srgbClr val="FF0000"/>
                </a:solidFill>
                <a:effectLst>
                  <a:outerShdw blurRad="38100" dist="19050" dir="2700000" algn="tl" rotWithShape="0">
                    <a:schemeClr val="dk1">
                      <a:alpha val="40000"/>
                    </a:schemeClr>
                  </a:outerShdw>
                </a:effectLst>
              </a:endParaRPr>
            </a:p>
            <a:p>
              <a:pPr algn="ctr"/>
              <a:endParaRPr lang="en-US" sz="2000" b="1" dirty="0" smtClean="0">
                <a:ln w="0"/>
                <a:solidFill>
                  <a:srgbClr val="FF0000"/>
                </a:solidFill>
                <a:effectLst>
                  <a:outerShdw blurRad="38100" dist="19050" dir="2700000" algn="tl" rotWithShape="0">
                    <a:schemeClr val="dk1">
                      <a:alpha val="40000"/>
                    </a:schemeClr>
                  </a:outerShdw>
                </a:effectLst>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5080" y="442479"/>
              <a:ext cx="4487659" cy="3876674"/>
            </a:xfrm>
            <a:prstGeom prst="rect">
              <a:avLst/>
            </a:prstGeom>
          </p:spPr>
        </p:pic>
      </p:grpSp>
      <p:grpSp>
        <p:nvGrpSpPr>
          <p:cNvPr id="16" name="Group 15"/>
          <p:cNvGrpSpPr/>
          <p:nvPr/>
        </p:nvGrpSpPr>
        <p:grpSpPr>
          <a:xfrm>
            <a:off x="6447038" y="-14991"/>
            <a:ext cx="5061414" cy="4965830"/>
            <a:chOff x="6447038" y="-14991"/>
            <a:chExt cx="5061414" cy="4965830"/>
          </a:xfrm>
        </p:grpSpPr>
        <p:sp>
          <p:nvSpPr>
            <p:cNvPr id="11" name="Freeform 10"/>
            <p:cNvSpPr/>
            <p:nvPr/>
          </p:nvSpPr>
          <p:spPr>
            <a:xfrm>
              <a:off x="6447038" y="-14991"/>
              <a:ext cx="5061414" cy="4965830"/>
            </a:xfrm>
            <a:custGeom>
              <a:avLst/>
              <a:gdLst>
                <a:gd name="connsiteX0" fmla="*/ 209862 w 6445770"/>
                <a:gd name="connsiteY0" fmla="*/ 14990 h 4497049"/>
                <a:gd name="connsiteX1" fmla="*/ 209862 w 6445770"/>
                <a:gd name="connsiteY1" fmla="*/ 14990 h 4497049"/>
                <a:gd name="connsiteX2" fmla="*/ 239842 w 6445770"/>
                <a:gd name="connsiteY2" fmla="*/ 149902 h 4497049"/>
                <a:gd name="connsiteX3" fmla="*/ 224852 w 6445770"/>
                <a:gd name="connsiteY3" fmla="*/ 269823 h 4497049"/>
                <a:gd name="connsiteX4" fmla="*/ 149901 w 6445770"/>
                <a:gd name="connsiteY4" fmla="*/ 434715 h 4497049"/>
                <a:gd name="connsiteX5" fmla="*/ 59960 w 6445770"/>
                <a:gd name="connsiteY5" fmla="*/ 629587 h 4497049"/>
                <a:gd name="connsiteX6" fmla="*/ 119921 w 6445770"/>
                <a:gd name="connsiteY6" fmla="*/ 734518 h 4497049"/>
                <a:gd name="connsiteX7" fmla="*/ 134911 w 6445770"/>
                <a:gd name="connsiteY7" fmla="*/ 959371 h 4497049"/>
                <a:gd name="connsiteX8" fmla="*/ 194872 w 6445770"/>
                <a:gd name="connsiteY8" fmla="*/ 1094282 h 4497049"/>
                <a:gd name="connsiteX9" fmla="*/ 299803 w 6445770"/>
                <a:gd name="connsiteY9" fmla="*/ 1334125 h 4497049"/>
                <a:gd name="connsiteX10" fmla="*/ 269823 w 6445770"/>
                <a:gd name="connsiteY10" fmla="*/ 1588958 h 4497049"/>
                <a:gd name="connsiteX11" fmla="*/ 269823 w 6445770"/>
                <a:gd name="connsiteY11" fmla="*/ 1828800 h 4497049"/>
                <a:gd name="connsiteX12" fmla="*/ 209862 w 6445770"/>
                <a:gd name="connsiteY12" fmla="*/ 2083633 h 4497049"/>
                <a:gd name="connsiteX13" fmla="*/ 89941 w 6445770"/>
                <a:gd name="connsiteY13" fmla="*/ 2323476 h 4497049"/>
                <a:gd name="connsiteX14" fmla="*/ 44970 w 6445770"/>
                <a:gd name="connsiteY14" fmla="*/ 2473377 h 4497049"/>
                <a:gd name="connsiteX15" fmla="*/ 0 w 6445770"/>
                <a:gd name="connsiteY15" fmla="*/ 2788171 h 4497049"/>
                <a:gd name="connsiteX16" fmla="*/ 119921 w 6445770"/>
                <a:gd name="connsiteY16" fmla="*/ 2938072 h 4497049"/>
                <a:gd name="connsiteX17" fmla="*/ 164892 w 6445770"/>
                <a:gd name="connsiteY17" fmla="*/ 3087974 h 4497049"/>
                <a:gd name="connsiteX18" fmla="*/ 239842 w 6445770"/>
                <a:gd name="connsiteY18" fmla="*/ 3372787 h 4497049"/>
                <a:gd name="connsiteX19" fmla="*/ 254833 w 6445770"/>
                <a:gd name="connsiteY19" fmla="*/ 3627620 h 4497049"/>
                <a:gd name="connsiteX20" fmla="*/ 449705 w 6445770"/>
                <a:gd name="connsiteY20" fmla="*/ 4062335 h 4497049"/>
                <a:gd name="connsiteX21" fmla="*/ 539646 w 6445770"/>
                <a:gd name="connsiteY21" fmla="*/ 4422099 h 4497049"/>
                <a:gd name="connsiteX22" fmla="*/ 2263515 w 6445770"/>
                <a:gd name="connsiteY22" fmla="*/ 4497049 h 4497049"/>
                <a:gd name="connsiteX23" fmla="*/ 3072983 w 6445770"/>
                <a:gd name="connsiteY23" fmla="*/ 4482059 h 4497049"/>
                <a:gd name="connsiteX24" fmla="*/ 4377128 w 6445770"/>
                <a:gd name="connsiteY24" fmla="*/ 4482059 h 4497049"/>
                <a:gd name="connsiteX25" fmla="*/ 6235908 w 6445770"/>
                <a:gd name="connsiteY25" fmla="*/ 4377128 h 4497049"/>
                <a:gd name="connsiteX26" fmla="*/ 6370819 w 6445770"/>
                <a:gd name="connsiteY26" fmla="*/ 4002374 h 4497049"/>
                <a:gd name="connsiteX27" fmla="*/ 6235908 w 6445770"/>
                <a:gd name="connsiteY27" fmla="*/ 3717561 h 4497049"/>
                <a:gd name="connsiteX28" fmla="*/ 6280878 w 6445770"/>
                <a:gd name="connsiteY28" fmla="*/ 3282846 h 4497049"/>
                <a:gd name="connsiteX29" fmla="*/ 6445770 w 6445770"/>
                <a:gd name="connsiteY29" fmla="*/ 2893102 h 4497049"/>
                <a:gd name="connsiteX30" fmla="*/ 6280878 w 6445770"/>
                <a:gd name="connsiteY30" fmla="*/ 2578308 h 4497049"/>
                <a:gd name="connsiteX31" fmla="*/ 6235908 w 6445770"/>
                <a:gd name="connsiteY31" fmla="*/ 2293495 h 4497049"/>
                <a:gd name="connsiteX32" fmla="*/ 6190937 w 6445770"/>
                <a:gd name="connsiteY32" fmla="*/ 1978702 h 4497049"/>
                <a:gd name="connsiteX33" fmla="*/ 6235908 w 6445770"/>
                <a:gd name="connsiteY33" fmla="*/ 1588958 h 4497049"/>
                <a:gd name="connsiteX34" fmla="*/ 6370819 w 6445770"/>
                <a:gd name="connsiteY34" fmla="*/ 1124262 h 4497049"/>
                <a:gd name="connsiteX35" fmla="*/ 6445770 w 6445770"/>
                <a:gd name="connsiteY35" fmla="*/ 404735 h 4497049"/>
                <a:gd name="connsiteX36" fmla="*/ 6370819 w 6445770"/>
                <a:gd name="connsiteY36" fmla="*/ 0 h 4497049"/>
                <a:gd name="connsiteX37" fmla="*/ 209862 w 6445770"/>
                <a:gd name="connsiteY37" fmla="*/ 14990 h 4497049"/>
                <a:gd name="connsiteX0" fmla="*/ 164892 w 6400800"/>
                <a:gd name="connsiteY0" fmla="*/ 14990 h 4497049"/>
                <a:gd name="connsiteX1" fmla="*/ 164892 w 6400800"/>
                <a:gd name="connsiteY1" fmla="*/ 14990 h 4497049"/>
                <a:gd name="connsiteX2" fmla="*/ 194872 w 6400800"/>
                <a:gd name="connsiteY2" fmla="*/ 149902 h 4497049"/>
                <a:gd name="connsiteX3" fmla="*/ 179882 w 6400800"/>
                <a:gd name="connsiteY3" fmla="*/ 269823 h 4497049"/>
                <a:gd name="connsiteX4" fmla="*/ 104931 w 6400800"/>
                <a:gd name="connsiteY4" fmla="*/ 434715 h 4497049"/>
                <a:gd name="connsiteX5" fmla="*/ 14990 w 6400800"/>
                <a:gd name="connsiteY5" fmla="*/ 629587 h 4497049"/>
                <a:gd name="connsiteX6" fmla="*/ 74951 w 6400800"/>
                <a:gd name="connsiteY6" fmla="*/ 734518 h 4497049"/>
                <a:gd name="connsiteX7" fmla="*/ 89941 w 6400800"/>
                <a:gd name="connsiteY7" fmla="*/ 959371 h 4497049"/>
                <a:gd name="connsiteX8" fmla="*/ 149902 w 6400800"/>
                <a:gd name="connsiteY8" fmla="*/ 1094282 h 4497049"/>
                <a:gd name="connsiteX9" fmla="*/ 254833 w 6400800"/>
                <a:gd name="connsiteY9" fmla="*/ 1334125 h 4497049"/>
                <a:gd name="connsiteX10" fmla="*/ 224853 w 6400800"/>
                <a:gd name="connsiteY10" fmla="*/ 1588958 h 4497049"/>
                <a:gd name="connsiteX11" fmla="*/ 224853 w 6400800"/>
                <a:gd name="connsiteY11" fmla="*/ 1828800 h 4497049"/>
                <a:gd name="connsiteX12" fmla="*/ 164892 w 6400800"/>
                <a:gd name="connsiteY12" fmla="*/ 2083633 h 4497049"/>
                <a:gd name="connsiteX13" fmla="*/ 44971 w 6400800"/>
                <a:gd name="connsiteY13" fmla="*/ 2323476 h 4497049"/>
                <a:gd name="connsiteX14" fmla="*/ 0 w 6400800"/>
                <a:gd name="connsiteY14" fmla="*/ 2473377 h 4497049"/>
                <a:gd name="connsiteX15" fmla="*/ 232068 w 6400800"/>
                <a:gd name="connsiteY15" fmla="*/ 2863121 h 4497049"/>
                <a:gd name="connsiteX16" fmla="*/ 74951 w 6400800"/>
                <a:gd name="connsiteY16" fmla="*/ 2938072 h 4497049"/>
                <a:gd name="connsiteX17" fmla="*/ 119922 w 6400800"/>
                <a:gd name="connsiteY17" fmla="*/ 3087974 h 4497049"/>
                <a:gd name="connsiteX18" fmla="*/ 194872 w 6400800"/>
                <a:gd name="connsiteY18" fmla="*/ 3372787 h 4497049"/>
                <a:gd name="connsiteX19" fmla="*/ 209863 w 6400800"/>
                <a:gd name="connsiteY19" fmla="*/ 3627620 h 4497049"/>
                <a:gd name="connsiteX20" fmla="*/ 404735 w 6400800"/>
                <a:gd name="connsiteY20" fmla="*/ 4062335 h 4497049"/>
                <a:gd name="connsiteX21" fmla="*/ 494676 w 6400800"/>
                <a:gd name="connsiteY21" fmla="*/ 4422099 h 4497049"/>
                <a:gd name="connsiteX22" fmla="*/ 2218545 w 6400800"/>
                <a:gd name="connsiteY22" fmla="*/ 4497049 h 4497049"/>
                <a:gd name="connsiteX23" fmla="*/ 3028013 w 6400800"/>
                <a:gd name="connsiteY23" fmla="*/ 4482059 h 4497049"/>
                <a:gd name="connsiteX24" fmla="*/ 4332158 w 6400800"/>
                <a:gd name="connsiteY24" fmla="*/ 4482059 h 4497049"/>
                <a:gd name="connsiteX25" fmla="*/ 6190938 w 6400800"/>
                <a:gd name="connsiteY25" fmla="*/ 4377128 h 4497049"/>
                <a:gd name="connsiteX26" fmla="*/ 6325849 w 6400800"/>
                <a:gd name="connsiteY26" fmla="*/ 4002374 h 4497049"/>
                <a:gd name="connsiteX27" fmla="*/ 6190938 w 6400800"/>
                <a:gd name="connsiteY27" fmla="*/ 3717561 h 4497049"/>
                <a:gd name="connsiteX28" fmla="*/ 6235908 w 6400800"/>
                <a:gd name="connsiteY28" fmla="*/ 3282846 h 4497049"/>
                <a:gd name="connsiteX29" fmla="*/ 6400800 w 6400800"/>
                <a:gd name="connsiteY29" fmla="*/ 2893102 h 4497049"/>
                <a:gd name="connsiteX30" fmla="*/ 6235908 w 6400800"/>
                <a:gd name="connsiteY30" fmla="*/ 2578308 h 4497049"/>
                <a:gd name="connsiteX31" fmla="*/ 6190938 w 6400800"/>
                <a:gd name="connsiteY31" fmla="*/ 2293495 h 4497049"/>
                <a:gd name="connsiteX32" fmla="*/ 6145967 w 6400800"/>
                <a:gd name="connsiteY32" fmla="*/ 1978702 h 4497049"/>
                <a:gd name="connsiteX33" fmla="*/ 6190938 w 6400800"/>
                <a:gd name="connsiteY33" fmla="*/ 1588958 h 4497049"/>
                <a:gd name="connsiteX34" fmla="*/ 6325849 w 6400800"/>
                <a:gd name="connsiteY34" fmla="*/ 1124262 h 4497049"/>
                <a:gd name="connsiteX35" fmla="*/ 6400800 w 6400800"/>
                <a:gd name="connsiteY35" fmla="*/ 404735 h 4497049"/>
                <a:gd name="connsiteX36" fmla="*/ 6325849 w 6400800"/>
                <a:gd name="connsiteY36" fmla="*/ 0 h 4497049"/>
                <a:gd name="connsiteX37" fmla="*/ 164892 w 6400800"/>
                <a:gd name="connsiteY37" fmla="*/ 14990 h 4497049"/>
                <a:gd name="connsiteX0" fmla="*/ 164892 w 6400800"/>
                <a:gd name="connsiteY0" fmla="*/ 14990 h 4497049"/>
                <a:gd name="connsiteX1" fmla="*/ 164892 w 6400800"/>
                <a:gd name="connsiteY1" fmla="*/ 14990 h 4497049"/>
                <a:gd name="connsiteX2" fmla="*/ 194872 w 6400800"/>
                <a:gd name="connsiteY2" fmla="*/ 149902 h 4497049"/>
                <a:gd name="connsiteX3" fmla="*/ 179882 w 6400800"/>
                <a:gd name="connsiteY3" fmla="*/ 269823 h 4497049"/>
                <a:gd name="connsiteX4" fmla="*/ 104931 w 6400800"/>
                <a:gd name="connsiteY4" fmla="*/ 434715 h 4497049"/>
                <a:gd name="connsiteX5" fmla="*/ 14990 w 6400800"/>
                <a:gd name="connsiteY5" fmla="*/ 629587 h 4497049"/>
                <a:gd name="connsiteX6" fmla="*/ 74951 w 6400800"/>
                <a:gd name="connsiteY6" fmla="*/ 734518 h 4497049"/>
                <a:gd name="connsiteX7" fmla="*/ 89941 w 6400800"/>
                <a:gd name="connsiteY7" fmla="*/ 959371 h 4497049"/>
                <a:gd name="connsiteX8" fmla="*/ 149902 w 6400800"/>
                <a:gd name="connsiteY8" fmla="*/ 1094282 h 4497049"/>
                <a:gd name="connsiteX9" fmla="*/ 254833 w 6400800"/>
                <a:gd name="connsiteY9" fmla="*/ 1334125 h 4497049"/>
                <a:gd name="connsiteX10" fmla="*/ 224853 w 6400800"/>
                <a:gd name="connsiteY10" fmla="*/ 1588958 h 4497049"/>
                <a:gd name="connsiteX11" fmla="*/ 224853 w 6400800"/>
                <a:gd name="connsiteY11" fmla="*/ 1828800 h 4497049"/>
                <a:gd name="connsiteX12" fmla="*/ 164892 w 6400800"/>
                <a:gd name="connsiteY12" fmla="*/ 2083633 h 4497049"/>
                <a:gd name="connsiteX13" fmla="*/ 340480 w 6400800"/>
                <a:gd name="connsiteY13" fmla="*/ 2338466 h 4497049"/>
                <a:gd name="connsiteX14" fmla="*/ 0 w 6400800"/>
                <a:gd name="connsiteY14" fmla="*/ 2473377 h 4497049"/>
                <a:gd name="connsiteX15" fmla="*/ 232068 w 6400800"/>
                <a:gd name="connsiteY15" fmla="*/ 2863121 h 4497049"/>
                <a:gd name="connsiteX16" fmla="*/ 74951 w 6400800"/>
                <a:gd name="connsiteY16" fmla="*/ 2938072 h 4497049"/>
                <a:gd name="connsiteX17" fmla="*/ 119922 w 6400800"/>
                <a:gd name="connsiteY17" fmla="*/ 3087974 h 4497049"/>
                <a:gd name="connsiteX18" fmla="*/ 194872 w 6400800"/>
                <a:gd name="connsiteY18" fmla="*/ 3372787 h 4497049"/>
                <a:gd name="connsiteX19" fmla="*/ 209863 w 6400800"/>
                <a:gd name="connsiteY19" fmla="*/ 3627620 h 4497049"/>
                <a:gd name="connsiteX20" fmla="*/ 404735 w 6400800"/>
                <a:gd name="connsiteY20" fmla="*/ 4062335 h 4497049"/>
                <a:gd name="connsiteX21" fmla="*/ 494676 w 6400800"/>
                <a:gd name="connsiteY21" fmla="*/ 4422099 h 4497049"/>
                <a:gd name="connsiteX22" fmla="*/ 2218545 w 6400800"/>
                <a:gd name="connsiteY22" fmla="*/ 4497049 h 4497049"/>
                <a:gd name="connsiteX23" fmla="*/ 3028013 w 6400800"/>
                <a:gd name="connsiteY23" fmla="*/ 4482059 h 4497049"/>
                <a:gd name="connsiteX24" fmla="*/ 4332158 w 6400800"/>
                <a:gd name="connsiteY24" fmla="*/ 4482059 h 4497049"/>
                <a:gd name="connsiteX25" fmla="*/ 6190938 w 6400800"/>
                <a:gd name="connsiteY25" fmla="*/ 4377128 h 4497049"/>
                <a:gd name="connsiteX26" fmla="*/ 6325849 w 6400800"/>
                <a:gd name="connsiteY26" fmla="*/ 4002374 h 4497049"/>
                <a:gd name="connsiteX27" fmla="*/ 6190938 w 6400800"/>
                <a:gd name="connsiteY27" fmla="*/ 3717561 h 4497049"/>
                <a:gd name="connsiteX28" fmla="*/ 6235908 w 6400800"/>
                <a:gd name="connsiteY28" fmla="*/ 3282846 h 4497049"/>
                <a:gd name="connsiteX29" fmla="*/ 6400800 w 6400800"/>
                <a:gd name="connsiteY29" fmla="*/ 2893102 h 4497049"/>
                <a:gd name="connsiteX30" fmla="*/ 6235908 w 6400800"/>
                <a:gd name="connsiteY30" fmla="*/ 2578308 h 4497049"/>
                <a:gd name="connsiteX31" fmla="*/ 6190938 w 6400800"/>
                <a:gd name="connsiteY31" fmla="*/ 2293495 h 4497049"/>
                <a:gd name="connsiteX32" fmla="*/ 6145967 w 6400800"/>
                <a:gd name="connsiteY32" fmla="*/ 1978702 h 4497049"/>
                <a:gd name="connsiteX33" fmla="*/ 6190938 w 6400800"/>
                <a:gd name="connsiteY33" fmla="*/ 1588958 h 4497049"/>
                <a:gd name="connsiteX34" fmla="*/ 6325849 w 6400800"/>
                <a:gd name="connsiteY34" fmla="*/ 1124262 h 4497049"/>
                <a:gd name="connsiteX35" fmla="*/ 6400800 w 6400800"/>
                <a:gd name="connsiteY35" fmla="*/ 404735 h 4497049"/>
                <a:gd name="connsiteX36" fmla="*/ 6325849 w 6400800"/>
                <a:gd name="connsiteY36" fmla="*/ 0 h 4497049"/>
                <a:gd name="connsiteX37" fmla="*/ 164892 w 6400800"/>
                <a:gd name="connsiteY37" fmla="*/ 14990 h 4497049"/>
                <a:gd name="connsiteX0" fmla="*/ 164892 w 6400800"/>
                <a:gd name="connsiteY0" fmla="*/ 14990 h 4497049"/>
                <a:gd name="connsiteX1" fmla="*/ 164892 w 6400800"/>
                <a:gd name="connsiteY1" fmla="*/ 14990 h 4497049"/>
                <a:gd name="connsiteX2" fmla="*/ 194872 w 6400800"/>
                <a:gd name="connsiteY2" fmla="*/ 149902 h 4497049"/>
                <a:gd name="connsiteX3" fmla="*/ 179882 w 6400800"/>
                <a:gd name="connsiteY3" fmla="*/ 269823 h 4497049"/>
                <a:gd name="connsiteX4" fmla="*/ 104931 w 6400800"/>
                <a:gd name="connsiteY4" fmla="*/ 434715 h 4497049"/>
                <a:gd name="connsiteX5" fmla="*/ 14990 w 6400800"/>
                <a:gd name="connsiteY5" fmla="*/ 629587 h 4497049"/>
                <a:gd name="connsiteX6" fmla="*/ 74951 w 6400800"/>
                <a:gd name="connsiteY6" fmla="*/ 734518 h 4497049"/>
                <a:gd name="connsiteX7" fmla="*/ 89941 w 6400800"/>
                <a:gd name="connsiteY7" fmla="*/ 959371 h 4497049"/>
                <a:gd name="connsiteX8" fmla="*/ 149902 w 6400800"/>
                <a:gd name="connsiteY8" fmla="*/ 1094282 h 4497049"/>
                <a:gd name="connsiteX9" fmla="*/ 254833 w 6400800"/>
                <a:gd name="connsiteY9" fmla="*/ 1334125 h 4497049"/>
                <a:gd name="connsiteX10" fmla="*/ 224853 w 6400800"/>
                <a:gd name="connsiteY10" fmla="*/ 1588958 h 4497049"/>
                <a:gd name="connsiteX11" fmla="*/ 224853 w 6400800"/>
                <a:gd name="connsiteY11" fmla="*/ 1828800 h 4497049"/>
                <a:gd name="connsiteX12" fmla="*/ 164892 w 6400800"/>
                <a:gd name="connsiteY12" fmla="*/ 2083633 h 4497049"/>
                <a:gd name="connsiteX13" fmla="*/ 340480 w 6400800"/>
                <a:gd name="connsiteY13" fmla="*/ 2353456 h 4497049"/>
                <a:gd name="connsiteX14" fmla="*/ 0 w 6400800"/>
                <a:gd name="connsiteY14" fmla="*/ 2473377 h 4497049"/>
                <a:gd name="connsiteX15" fmla="*/ 232068 w 6400800"/>
                <a:gd name="connsiteY15" fmla="*/ 2863121 h 4497049"/>
                <a:gd name="connsiteX16" fmla="*/ 74951 w 6400800"/>
                <a:gd name="connsiteY16" fmla="*/ 2938072 h 4497049"/>
                <a:gd name="connsiteX17" fmla="*/ 119922 w 6400800"/>
                <a:gd name="connsiteY17" fmla="*/ 3087974 h 4497049"/>
                <a:gd name="connsiteX18" fmla="*/ 194872 w 6400800"/>
                <a:gd name="connsiteY18" fmla="*/ 3372787 h 4497049"/>
                <a:gd name="connsiteX19" fmla="*/ 209863 w 6400800"/>
                <a:gd name="connsiteY19" fmla="*/ 3627620 h 4497049"/>
                <a:gd name="connsiteX20" fmla="*/ 404735 w 6400800"/>
                <a:gd name="connsiteY20" fmla="*/ 4062335 h 4497049"/>
                <a:gd name="connsiteX21" fmla="*/ 494676 w 6400800"/>
                <a:gd name="connsiteY21" fmla="*/ 4422099 h 4497049"/>
                <a:gd name="connsiteX22" fmla="*/ 2218545 w 6400800"/>
                <a:gd name="connsiteY22" fmla="*/ 4497049 h 4497049"/>
                <a:gd name="connsiteX23" fmla="*/ 3028013 w 6400800"/>
                <a:gd name="connsiteY23" fmla="*/ 4482059 h 4497049"/>
                <a:gd name="connsiteX24" fmla="*/ 4332158 w 6400800"/>
                <a:gd name="connsiteY24" fmla="*/ 4482059 h 4497049"/>
                <a:gd name="connsiteX25" fmla="*/ 6190938 w 6400800"/>
                <a:gd name="connsiteY25" fmla="*/ 4377128 h 4497049"/>
                <a:gd name="connsiteX26" fmla="*/ 6325849 w 6400800"/>
                <a:gd name="connsiteY26" fmla="*/ 4002374 h 4497049"/>
                <a:gd name="connsiteX27" fmla="*/ 6190938 w 6400800"/>
                <a:gd name="connsiteY27" fmla="*/ 3717561 h 4497049"/>
                <a:gd name="connsiteX28" fmla="*/ 6235908 w 6400800"/>
                <a:gd name="connsiteY28" fmla="*/ 3282846 h 4497049"/>
                <a:gd name="connsiteX29" fmla="*/ 6400800 w 6400800"/>
                <a:gd name="connsiteY29" fmla="*/ 2893102 h 4497049"/>
                <a:gd name="connsiteX30" fmla="*/ 6235908 w 6400800"/>
                <a:gd name="connsiteY30" fmla="*/ 2578308 h 4497049"/>
                <a:gd name="connsiteX31" fmla="*/ 6190938 w 6400800"/>
                <a:gd name="connsiteY31" fmla="*/ 2293495 h 4497049"/>
                <a:gd name="connsiteX32" fmla="*/ 6145967 w 6400800"/>
                <a:gd name="connsiteY32" fmla="*/ 1978702 h 4497049"/>
                <a:gd name="connsiteX33" fmla="*/ 6190938 w 6400800"/>
                <a:gd name="connsiteY33" fmla="*/ 1588958 h 4497049"/>
                <a:gd name="connsiteX34" fmla="*/ 6325849 w 6400800"/>
                <a:gd name="connsiteY34" fmla="*/ 1124262 h 4497049"/>
                <a:gd name="connsiteX35" fmla="*/ 6400800 w 6400800"/>
                <a:gd name="connsiteY35" fmla="*/ 404735 h 4497049"/>
                <a:gd name="connsiteX36" fmla="*/ 6325849 w 6400800"/>
                <a:gd name="connsiteY36" fmla="*/ 0 h 4497049"/>
                <a:gd name="connsiteX37" fmla="*/ 164892 w 6400800"/>
                <a:gd name="connsiteY37" fmla="*/ 14990 h 4497049"/>
                <a:gd name="connsiteX0" fmla="*/ 149902 w 6385810"/>
                <a:gd name="connsiteY0" fmla="*/ 14990 h 4497049"/>
                <a:gd name="connsiteX1" fmla="*/ 149902 w 6385810"/>
                <a:gd name="connsiteY1" fmla="*/ 14990 h 4497049"/>
                <a:gd name="connsiteX2" fmla="*/ 179882 w 6385810"/>
                <a:gd name="connsiteY2" fmla="*/ 149902 h 4497049"/>
                <a:gd name="connsiteX3" fmla="*/ 164892 w 6385810"/>
                <a:gd name="connsiteY3" fmla="*/ 269823 h 4497049"/>
                <a:gd name="connsiteX4" fmla="*/ 89941 w 6385810"/>
                <a:gd name="connsiteY4" fmla="*/ 434715 h 4497049"/>
                <a:gd name="connsiteX5" fmla="*/ 0 w 6385810"/>
                <a:gd name="connsiteY5" fmla="*/ 629587 h 4497049"/>
                <a:gd name="connsiteX6" fmla="*/ 59961 w 6385810"/>
                <a:gd name="connsiteY6" fmla="*/ 734518 h 4497049"/>
                <a:gd name="connsiteX7" fmla="*/ 74951 w 6385810"/>
                <a:gd name="connsiteY7" fmla="*/ 959371 h 4497049"/>
                <a:gd name="connsiteX8" fmla="*/ 134912 w 6385810"/>
                <a:gd name="connsiteY8" fmla="*/ 1094282 h 4497049"/>
                <a:gd name="connsiteX9" fmla="*/ 239843 w 6385810"/>
                <a:gd name="connsiteY9" fmla="*/ 1334125 h 4497049"/>
                <a:gd name="connsiteX10" fmla="*/ 209863 w 6385810"/>
                <a:gd name="connsiteY10" fmla="*/ 1588958 h 4497049"/>
                <a:gd name="connsiteX11" fmla="*/ 209863 w 6385810"/>
                <a:gd name="connsiteY11" fmla="*/ 1828800 h 4497049"/>
                <a:gd name="connsiteX12" fmla="*/ 149902 w 6385810"/>
                <a:gd name="connsiteY12" fmla="*/ 2083633 h 4497049"/>
                <a:gd name="connsiteX13" fmla="*/ 325490 w 6385810"/>
                <a:gd name="connsiteY13" fmla="*/ 2353456 h 4497049"/>
                <a:gd name="connsiteX14" fmla="*/ 243580 w 6385810"/>
                <a:gd name="connsiteY14" fmla="*/ 2578308 h 4497049"/>
                <a:gd name="connsiteX15" fmla="*/ 217078 w 6385810"/>
                <a:gd name="connsiteY15" fmla="*/ 2863121 h 4497049"/>
                <a:gd name="connsiteX16" fmla="*/ 59961 w 6385810"/>
                <a:gd name="connsiteY16" fmla="*/ 2938072 h 4497049"/>
                <a:gd name="connsiteX17" fmla="*/ 104932 w 6385810"/>
                <a:gd name="connsiteY17" fmla="*/ 3087974 h 4497049"/>
                <a:gd name="connsiteX18" fmla="*/ 179882 w 6385810"/>
                <a:gd name="connsiteY18" fmla="*/ 3372787 h 4497049"/>
                <a:gd name="connsiteX19" fmla="*/ 194873 w 6385810"/>
                <a:gd name="connsiteY19" fmla="*/ 3627620 h 4497049"/>
                <a:gd name="connsiteX20" fmla="*/ 389745 w 6385810"/>
                <a:gd name="connsiteY20" fmla="*/ 4062335 h 4497049"/>
                <a:gd name="connsiteX21" fmla="*/ 479686 w 6385810"/>
                <a:gd name="connsiteY21" fmla="*/ 4422099 h 4497049"/>
                <a:gd name="connsiteX22" fmla="*/ 2203555 w 6385810"/>
                <a:gd name="connsiteY22" fmla="*/ 4497049 h 4497049"/>
                <a:gd name="connsiteX23" fmla="*/ 3013023 w 6385810"/>
                <a:gd name="connsiteY23" fmla="*/ 4482059 h 4497049"/>
                <a:gd name="connsiteX24" fmla="*/ 4317168 w 6385810"/>
                <a:gd name="connsiteY24" fmla="*/ 4482059 h 4497049"/>
                <a:gd name="connsiteX25" fmla="*/ 6175948 w 6385810"/>
                <a:gd name="connsiteY25" fmla="*/ 4377128 h 4497049"/>
                <a:gd name="connsiteX26" fmla="*/ 6310859 w 6385810"/>
                <a:gd name="connsiteY26" fmla="*/ 4002374 h 4497049"/>
                <a:gd name="connsiteX27" fmla="*/ 6175948 w 6385810"/>
                <a:gd name="connsiteY27" fmla="*/ 3717561 h 4497049"/>
                <a:gd name="connsiteX28" fmla="*/ 6220918 w 6385810"/>
                <a:gd name="connsiteY28" fmla="*/ 3282846 h 4497049"/>
                <a:gd name="connsiteX29" fmla="*/ 6385810 w 6385810"/>
                <a:gd name="connsiteY29" fmla="*/ 2893102 h 4497049"/>
                <a:gd name="connsiteX30" fmla="*/ 6220918 w 6385810"/>
                <a:gd name="connsiteY30" fmla="*/ 2578308 h 4497049"/>
                <a:gd name="connsiteX31" fmla="*/ 6175948 w 6385810"/>
                <a:gd name="connsiteY31" fmla="*/ 2293495 h 4497049"/>
                <a:gd name="connsiteX32" fmla="*/ 6130977 w 6385810"/>
                <a:gd name="connsiteY32" fmla="*/ 1978702 h 4497049"/>
                <a:gd name="connsiteX33" fmla="*/ 6175948 w 6385810"/>
                <a:gd name="connsiteY33" fmla="*/ 1588958 h 4497049"/>
                <a:gd name="connsiteX34" fmla="*/ 6310859 w 6385810"/>
                <a:gd name="connsiteY34" fmla="*/ 1124262 h 4497049"/>
                <a:gd name="connsiteX35" fmla="*/ 6385810 w 6385810"/>
                <a:gd name="connsiteY35" fmla="*/ 404735 h 4497049"/>
                <a:gd name="connsiteX36" fmla="*/ 6310859 w 6385810"/>
                <a:gd name="connsiteY36" fmla="*/ 0 h 4497049"/>
                <a:gd name="connsiteX37" fmla="*/ 149902 w 6385810"/>
                <a:gd name="connsiteY37" fmla="*/ 14990 h 4497049"/>
                <a:gd name="connsiteX0" fmla="*/ 149902 w 6385810"/>
                <a:gd name="connsiteY0" fmla="*/ 14990 h 4497049"/>
                <a:gd name="connsiteX1" fmla="*/ 149902 w 6385810"/>
                <a:gd name="connsiteY1" fmla="*/ 14990 h 4497049"/>
                <a:gd name="connsiteX2" fmla="*/ 179882 w 6385810"/>
                <a:gd name="connsiteY2" fmla="*/ 149902 h 4497049"/>
                <a:gd name="connsiteX3" fmla="*/ 164892 w 6385810"/>
                <a:gd name="connsiteY3" fmla="*/ 269823 h 4497049"/>
                <a:gd name="connsiteX4" fmla="*/ 89941 w 6385810"/>
                <a:gd name="connsiteY4" fmla="*/ 434715 h 4497049"/>
                <a:gd name="connsiteX5" fmla="*/ 0 w 6385810"/>
                <a:gd name="connsiteY5" fmla="*/ 629587 h 4497049"/>
                <a:gd name="connsiteX6" fmla="*/ 59961 w 6385810"/>
                <a:gd name="connsiteY6" fmla="*/ 734518 h 4497049"/>
                <a:gd name="connsiteX7" fmla="*/ 74951 w 6385810"/>
                <a:gd name="connsiteY7" fmla="*/ 959371 h 4497049"/>
                <a:gd name="connsiteX8" fmla="*/ 134912 w 6385810"/>
                <a:gd name="connsiteY8" fmla="*/ 1094282 h 4497049"/>
                <a:gd name="connsiteX9" fmla="*/ 239843 w 6385810"/>
                <a:gd name="connsiteY9" fmla="*/ 1334125 h 4497049"/>
                <a:gd name="connsiteX10" fmla="*/ 209863 w 6385810"/>
                <a:gd name="connsiteY10" fmla="*/ 1588958 h 4497049"/>
                <a:gd name="connsiteX11" fmla="*/ 209863 w 6385810"/>
                <a:gd name="connsiteY11" fmla="*/ 1828800 h 4497049"/>
                <a:gd name="connsiteX12" fmla="*/ 260718 w 6385810"/>
                <a:gd name="connsiteY12" fmla="*/ 2113613 h 4497049"/>
                <a:gd name="connsiteX13" fmla="*/ 325490 w 6385810"/>
                <a:gd name="connsiteY13" fmla="*/ 2353456 h 4497049"/>
                <a:gd name="connsiteX14" fmla="*/ 243580 w 6385810"/>
                <a:gd name="connsiteY14" fmla="*/ 2578308 h 4497049"/>
                <a:gd name="connsiteX15" fmla="*/ 217078 w 6385810"/>
                <a:gd name="connsiteY15" fmla="*/ 2863121 h 4497049"/>
                <a:gd name="connsiteX16" fmla="*/ 59961 w 6385810"/>
                <a:gd name="connsiteY16" fmla="*/ 2938072 h 4497049"/>
                <a:gd name="connsiteX17" fmla="*/ 104932 w 6385810"/>
                <a:gd name="connsiteY17" fmla="*/ 3087974 h 4497049"/>
                <a:gd name="connsiteX18" fmla="*/ 179882 w 6385810"/>
                <a:gd name="connsiteY18" fmla="*/ 3372787 h 4497049"/>
                <a:gd name="connsiteX19" fmla="*/ 194873 w 6385810"/>
                <a:gd name="connsiteY19" fmla="*/ 3627620 h 4497049"/>
                <a:gd name="connsiteX20" fmla="*/ 389745 w 6385810"/>
                <a:gd name="connsiteY20" fmla="*/ 4062335 h 4497049"/>
                <a:gd name="connsiteX21" fmla="*/ 479686 w 6385810"/>
                <a:gd name="connsiteY21" fmla="*/ 4422099 h 4497049"/>
                <a:gd name="connsiteX22" fmla="*/ 2203555 w 6385810"/>
                <a:gd name="connsiteY22" fmla="*/ 4497049 h 4497049"/>
                <a:gd name="connsiteX23" fmla="*/ 3013023 w 6385810"/>
                <a:gd name="connsiteY23" fmla="*/ 4482059 h 4497049"/>
                <a:gd name="connsiteX24" fmla="*/ 4317168 w 6385810"/>
                <a:gd name="connsiteY24" fmla="*/ 4482059 h 4497049"/>
                <a:gd name="connsiteX25" fmla="*/ 6175948 w 6385810"/>
                <a:gd name="connsiteY25" fmla="*/ 4377128 h 4497049"/>
                <a:gd name="connsiteX26" fmla="*/ 6310859 w 6385810"/>
                <a:gd name="connsiteY26" fmla="*/ 4002374 h 4497049"/>
                <a:gd name="connsiteX27" fmla="*/ 6175948 w 6385810"/>
                <a:gd name="connsiteY27" fmla="*/ 3717561 h 4497049"/>
                <a:gd name="connsiteX28" fmla="*/ 6220918 w 6385810"/>
                <a:gd name="connsiteY28" fmla="*/ 3282846 h 4497049"/>
                <a:gd name="connsiteX29" fmla="*/ 6385810 w 6385810"/>
                <a:gd name="connsiteY29" fmla="*/ 2893102 h 4497049"/>
                <a:gd name="connsiteX30" fmla="*/ 6220918 w 6385810"/>
                <a:gd name="connsiteY30" fmla="*/ 2578308 h 4497049"/>
                <a:gd name="connsiteX31" fmla="*/ 6175948 w 6385810"/>
                <a:gd name="connsiteY31" fmla="*/ 2293495 h 4497049"/>
                <a:gd name="connsiteX32" fmla="*/ 6130977 w 6385810"/>
                <a:gd name="connsiteY32" fmla="*/ 1978702 h 4497049"/>
                <a:gd name="connsiteX33" fmla="*/ 6175948 w 6385810"/>
                <a:gd name="connsiteY33" fmla="*/ 1588958 h 4497049"/>
                <a:gd name="connsiteX34" fmla="*/ 6310859 w 6385810"/>
                <a:gd name="connsiteY34" fmla="*/ 1124262 h 4497049"/>
                <a:gd name="connsiteX35" fmla="*/ 6385810 w 6385810"/>
                <a:gd name="connsiteY35" fmla="*/ 404735 h 4497049"/>
                <a:gd name="connsiteX36" fmla="*/ 6310859 w 6385810"/>
                <a:gd name="connsiteY36" fmla="*/ 0 h 4497049"/>
                <a:gd name="connsiteX37" fmla="*/ 149902 w 6385810"/>
                <a:gd name="connsiteY37" fmla="*/ 14990 h 4497049"/>
                <a:gd name="connsiteX0" fmla="*/ 149902 w 6385810"/>
                <a:gd name="connsiteY0" fmla="*/ 14990 h 4497049"/>
                <a:gd name="connsiteX1" fmla="*/ 149902 w 6385810"/>
                <a:gd name="connsiteY1" fmla="*/ 14990 h 4497049"/>
                <a:gd name="connsiteX2" fmla="*/ 179882 w 6385810"/>
                <a:gd name="connsiteY2" fmla="*/ 149902 h 4497049"/>
                <a:gd name="connsiteX3" fmla="*/ 164892 w 6385810"/>
                <a:gd name="connsiteY3" fmla="*/ 269823 h 4497049"/>
                <a:gd name="connsiteX4" fmla="*/ 89941 w 6385810"/>
                <a:gd name="connsiteY4" fmla="*/ 434715 h 4497049"/>
                <a:gd name="connsiteX5" fmla="*/ 0 w 6385810"/>
                <a:gd name="connsiteY5" fmla="*/ 629587 h 4497049"/>
                <a:gd name="connsiteX6" fmla="*/ 318530 w 6385810"/>
                <a:gd name="connsiteY6" fmla="*/ 734518 h 4497049"/>
                <a:gd name="connsiteX7" fmla="*/ 74951 w 6385810"/>
                <a:gd name="connsiteY7" fmla="*/ 959371 h 4497049"/>
                <a:gd name="connsiteX8" fmla="*/ 134912 w 6385810"/>
                <a:gd name="connsiteY8" fmla="*/ 1094282 h 4497049"/>
                <a:gd name="connsiteX9" fmla="*/ 239843 w 6385810"/>
                <a:gd name="connsiteY9" fmla="*/ 1334125 h 4497049"/>
                <a:gd name="connsiteX10" fmla="*/ 209863 w 6385810"/>
                <a:gd name="connsiteY10" fmla="*/ 1588958 h 4497049"/>
                <a:gd name="connsiteX11" fmla="*/ 209863 w 6385810"/>
                <a:gd name="connsiteY11" fmla="*/ 1828800 h 4497049"/>
                <a:gd name="connsiteX12" fmla="*/ 260718 w 6385810"/>
                <a:gd name="connsiteY12" fmla="*/ 2113613 h 4497049"/>
                <a:gd name="connsiteX13" fmla="*/ 325490 w 6385810"/>
                <a:gd name="connsiteY13" fmla="*/ 2353456 h 4497049"/>
                <a:gd name="connsiteX14" fmla="*/ 243580 w 6385810"/>
                <a:gd name="connsiteY14" fmla="*/ 2578308 h 4497049"/>
                <a:gd name="connsiteX15" fmla="*/ 217078 w 6385810"/>
                <a:gd name="connsiteY15" fmla="*/ 2863121 h 4497049"/>
                <a:gd name="connsiteX16" fmla="*/ 59961 w 6385810"/>
                <a:gd name="connsiteY16" fmla="*/ 2938072 h 4497049"/>
                <a:gd name="connsiteX17" fmla="*/ 104932 w 6385810"/>
                <a:gd name="connsiteY17" fmla="*/ 3087974 h 4497049"/>
                <a:gd name="connsiteX18" fmla="*/ 179882 w 6385810"/>
                <a:gd name="connsiteY18" fmla="*/ 3372787 h 4497049"/>
                <a:gd name="connsiteX19" fmla="*/ 194873 w 6385810"/>
                <a:gd name="connsiteY19" fmla="*/ 3627620 h 4497049"/>
                <a:gd name="connsiteX20" fmla="*/ 389745 w 6385810"/>
                <a:gd name="connsiteY20" fmla="*/ 4062335 h 4497049"/>
                <a:gd name="connsiteX21" fmla="*/ 479686 w 6385810"/>
                <a:gd name="connsiteY21" fmla="*/ 4422099 h 4497049"/>
                <a:gd name="connsiteX22" fmla="*/ 2203555 w 6385810"/>
                <a:gd name="connsiteY22" fmla="*/ 4497049 h 4497049"/>
                <a:gd name="connsiteX23" fmla="*/ 3013023 w 6385810"/>
                <a:gd name="connsiteY23" fmla="*/ 4482059 h 4497049"/>
                <a:gd name="connsiteX24" fmla="*/ 4317168 w 6385810"/>
                <a:gd name="connsiteY24" fmla="*/ 4482059 h 4497049"/>
                <a:gd name="connsiteX25" fmla="*/ 6175948 w 6385810"/>
                <a:gd name="connsiteY25" fmla="*/ 4377128 h 4497049"/>
                <a:gd name="connsiteX26" fmla="*/ 6310859 w 6385810"/>
                <a:gd name="connsiteY26" fmla="*/ 4002374 h 4497049"/>
                <a:gd name="connsiteX27" fmla="*/ 6175948 w 6385810"/>
                <a:gd name="connsiteY27" fmla="*/ 3717561 h 4497049"/>
                <a:gd name="connsiteX28" fmla="*/ 6220918 w 6385810"/>
                <a:gd name="connsiteY28" fmla="*/ 3282846 h 4497049"/>
                <a:gd name="connsiteX29" fmla="*/ 6385810 w 6385810"/>
                <a:gd name="connsiteY29" fmla="*/ 2893102 h 4497049"/>
                <a:gd name="connsiteX30" fmla="*/ 6220918 w 6385810"/>
                <a:gd name="connsiteY30" fmla="*/ 2578308 h 4497049"/>
                <a:gd name="connsiteX31" fmla="*/ 6175948 w 6385810"/>
                <a:gd name="connsiteY31" fmla="*/ 2293495 h 4497049"/>
                <a:gd name="connsiteX32" fmla="*/ 6130977 w 6385810"/>
                <a:gd name="connsiteY32" fmla="*/ 1978702 h 4497049"/>
                <a:gd name="connsiteX33" fmla="*/ 6175948 w 6385810"/>
                <a:gd name="connsiteY33" fmla="*/ 1588958 h 4497049"/>
                <a:gd name="connsiteX34" fmla="*/ 6310859 w 6385810"/>
                <a:gd name="connsiteY34" fmla="*/ 1124262 h 4497049"/>
                <a:gd name="connsiteX35" fmla="*/ 6385810 w 6385810"/>
                <a:gd name="connsiteY35" fmla="*/ 404735 h 4497049"/>
                <a:gd name="connsiteX36" fmla="*/ 6310859 w 6385810"/>
                <a:gd name="connsiteY36" fmla="*/ 0 h 4497049"/>
                <a:gd name="connsiteX37" fmla="*/ 149902 w 6385810"/>
                <a:gd name="connsiteY37" fmla="*/ 14990 h 4497049"/>
                <a:gd name="connsiteX0" fmla="*/ 89941 w 6325849"/>
                <a:gd name="connsiteY0" fmla="*/ 14990 h 4497049"/>
                <a:gd name="connsiteX1" fmla="*/ 89941 w 6325849"/>
                <a:gd name="connsiteY1" fmla="*/ 14990 h 4497049"/>
                <a:gd name="connsiteX2" fmla="*/ 119921 w 6325849"/>
                <a:gd name="connsiteY2" fmla="*/ 149902 h 4497049"/>
                <a:gd name="connsiteX3" fmla="*/ 104931 w 6325849"/>
                <a:gd name="connsiteY3" fmla="*/ 269823 h 4497049"/>
                <a:gd name="connsiteX4" fmla="*/ 29980 w 6325849"/>
                <a:gd name="connsiteY4" fmla="*/ 434715 h 4497049"/>
                <a:gd name="connsiteX5" fmla="*/ 217077 w 6325849"/>
                <a:gd name="connsiteY5" fmla="*/ 659567 h 4497049"/>
                <a:gd name="connsiteX6" fmla="*/ 258569 w 6325849"/>
                <a:gd name="connsiteY6" fmla="*/ 734518 h 4497049"/>
                <a:gd name="connsiteX7" fmla="*/ 14990 w 6325849"/>
                <a:gd name="connsiteY7" fmla="*/ 959371 h 4497049"/>
                <a:gd name="connsiteX8" fmla="*/ 74951 w 6325849"/>
                <a:gd name="connsiteY8" fmla="*/ 1094282 h 4497049"/>
                <a:gd name="connsiteX9" fmla="*/ 179882 w 6325849"/>
                <a:gd name="connsiteY9" fmla="*/ 1334125 h 4497049"/>
                <a:gd name="connsiteX10" fmla="*/ 149902 w 6325849"/>
                <a:gd name="connsiteY10" fmla="*/ 1588958 h 4497049"/>
                <a:gd name="connsiteX11" fmla="*/ 149902 w 6325849"/>
                <a:gd name="connsiteY11" fmla="*/ 1828800 h 4497049"/>
                <a:gd name="connsiteX12" fmla="*/ 200757 w 6325849"/>
                <a:gd name="connsiteY12" fmla="*/ 2113613 h 4497049"/>
                <a:gd name="connsiteX13" fmla="*/ 265529 w 6325849"/>
                <a:gd name="connsiteY13" fmla="*/ 2353456 h 4497049"/>
                <a:gd name="connsiteX14" fmla="*/ 183619 w 6325849"/>
                <a:gd name="connsiteY14" fmla="*/ 2578308 h 4497049"/>
                <a:gd name="connsiteX15" fmla="*/ 157117 w 6325849"/>
                <a:gd name="connsiteY15" fmla="*/ 2863121 h 4497049"/>
                <a:gd name="connsiteX16" fmla="*/ 0 w 6325849"/>
                <a:gd name="connsiteY16" fmla="*/ 2938072 h 4497049"/>
                <a:gd name="connsiteX17" fmla="*/ 44971 w 6325849"/>
                <a:gd name="connsiteY17" fmla="*/ 3087974 h 4497049"/>
                <a:gd name="connsiteX18" fmla="*/ 119921 w 6325849"/>
                <a:gd name="connsiteY18" fmla="*/ 3372787 h 4497049"/>
                <a:gd name="connsiteX19" fmla="*/ 134912 w 6325849"/>
                <a:gd name="connsiteY19" fmla="*/ 3627620 h 4497049"/>
                <a:gd name="connsiteX20" fmla="*/ 329784 w 6325849"/>
                <a:gd name="connsiteY20" fmla="*/ 4062335 h 4497049"/>
                <a:gd name="connsiteX21" fmla="*/ 419725 w 6325849"/>
                <a:gd name="connsiteY21" fmla="*/ 4422099 h 4497049"/>
                <a:gd name="connsiteX22" fmla="*/ 2143594 w 6325849"/>
                <a:gd name="connsiteY22" fmla="*/ 4497049 h 4497049"/>
                <a:gd name="connsiteX23" fmla="*/ 2953062 w 6325849"/>
                <a:gd name="connsiteY23" fmla="*/ 4482059 h 4497049"/>
                <a:gd name="connsiteX24" fmla="*/ 4257207 w 6325849"/>
                <a:gd name="connsiteY24" fmla="*/ 4482059 h 4497049"/>
                <a:gd name="connsiteX25" fmla="*/ 6115987 w 6325849"/>
                <a:gd name="connsiteY25" fmla="*/ 4377128 h 4497049"/>
                <a:gd name="connsiteX26" fmla="*/ 6250898 w 6325849"/>
                <a:gd name="connsiteY26" fmla="*/ 4002374 h 4497049"/>
                <a:gd name="connsiteX27" fmla="*/ 6115987 w 6325849"/>
                <a:gd name="connsiteY27" fmla="*/ 3717561 h 4497049"/>
                <a:gd name="connsiteX28" fmla="*/ 6160957 w 6325849"/>
                <a:gd name="connsiteY28" fmla="*/ 3282846 h 4497049"/>
                <a:gd name="connsiteX29" fmla="*/ 6325849 w 6325849"/>
                <a:gd name="connsiteY29" fmla="*/ 2893102 h 4497049"/>
                <a:gd name="connsiteX30" fmla="*/ 6160957 w 6325849"/>
                <a:gd name="connsiteY30" fmla="*/ 2578308 h 4497049"/>
                <a:gd name="connsiteX31" fmla="*/ 6115987 w 6325849"/>
                <a:gd name="connsiteY31" fmla="*/ 2293495 h 4497049"/>
                <a:gd name="connsiteX32" fmla="*/ 6071016 w 6325849"/>
                <a:gd name="connsiteY32" fmla="*/ 1978702 h 4497049"/>
                <a:gd name="connsiteX33" fmla="*/ 6115987 w 6325849"/>
                <a:gd name="connsiteY33" fmla="*/ 1588958 h 4497049"/>
                <a:gd name="connsiteX34" fmla="*/ 6250898 w 6325849"/>
                <a:gd name="connsiteY34" fmla="*/ 1124262 h 4497049"/>
                <a:gd name="connsiteX35" fmla="*/ 6325849 w 6325849"/>
                <a:gd name="connsiteY35" fmla="*/ 404735 h 4497049"/>
                <a:gd name="connsiteX36" fmla="*/ 6250898 w 6325849"/>
                <a:gd name="connsiteY36" fmla="*/ 0 h 4497049"/>
                <a:gd name="connsiteX37" fmla="*/ 89941 w 6325849"/>
                <a:gd name="connsiteY37" fmla="*/ 14990 h 4497049"/>
                <a:gd name="connsiteX0" fmla="*/ 89941 w 6325849"/>
                <a:gd name="connsiteY0" fmla="*/ 14990 h 4497049"/>
                <a:gd name="connsiteX1" fmla="*/ 89941 w 6325849"/>
                <a:gd name="connsiteY1" fmla="*/ 14990 h 4497049"/>
                <a:gd name="connsiteX2" fmla="*/ 119921 w 6325849"/>
                <a:gd name="connsiteY2" fmla="*/ 149902 h 4497049"/>
                <a:gd name="connsiteX3" fmla="*/ 104931 w 6325849"/>
                <a:gd name="connsiteY3" fmla="*/ 269823 h 4497049"/>
                <a:gd name="connsiteX4" fmla="*/ 29980 w 6325849"/>
                <a:gd name="connsiteY4" fmla="*/ 434715 h 4497049"/>
                <a:gd name="connsiteX5" fmla="*/ 217077 w 6325849"/>
                <a:gd name="connsiteY5" fmla="*/ 659567 h 4497049"/>
                <a:gd name="connsiteX6" fmla="*/ 258569 w 6325849"/>
                <a:gd name="connsiteY6" fmla="*/ 734518 h 4497049"/>
                <a:gd name="connsiteX7" fmla="*/ 14990 w 6325849"/>
                <a:gd name="connsiteY7" fmla="*/ 959371 h 4497049"/>
                <a:gd name="connsiteX8" fmla="*/ 74951 w 6325849"/>
                <a:gd name="connsiteY8" fmla="*/ 1094282 h 4497049"/>
                <a:gd name="connsiteX9" fmla="*/ 179882 w 6325849"/>
                <a:gd name="connsiteY9" fmla="*/ 1334125 h 4497049"/>
                <a:gd name="connsiteX10" fmla="*/ 149902 w 6325849"/>
                <a:gd name="connsiteY10" fmla="*/ 1588958 h 4497049"/>
                <a:gd name="connsiteX11" fmla="*/ 149902 w 6325849"/>
                <a:gd name="connsiteY11" fmla="*/ 1828800 h 4497049"/>
                <a:gd name="connsiteX12" fmla="*/ 200757 w 6325849"/>
                <a:gd name="connsiteY12" fmla="*/ 2113613 h 4497049"/>
                <a:gd name="connsiteX13" fmla="*/ 265529 w 6325849"/>
                <a:gd name="connsiteY13" fmla="*/ 2353456 h 4497049"/>
                <a:gd name="connsiteX14" fmla="*/ 183619 w 6325849"/>
                <a:gd name="connsiteY14" fmla="*/ 2578308 h 4497049"/>
                <a:gd name="connsiteX15" fmla="*/ 157117 w 6325849"/>
                <a:gd name="connsiteY15" fmla="*/ 2863121 h 4497049"/>
                <a:gd name="connsiteX16" fmla="*/ 0 w 6325849"/>
                <a:gd name="connsiteY16" fmla="*/ 2938072 h 4497049"/>
                <a:gd name="connsiteX17" fmla="*/ 100379 w 6325849"/>
                <a:gd name="connsiteY17" fmla="*/ 3087974 h 4497049"/>
                <a:gd name="connsiteX18" fmla="*/ 119921 w 6325849"/>
                <a:gd name="connsiteY18" fmla="*/ 3372787 h 4497049"/>
                <a:gd name="connsiteX19" fmla="*/ 134912 w 6325849"/>
                <a:gd name="connsiteY19" fmla="*/ 3627620 h 4497049"/>
                <a:gd name="connsiteX20" fmla="*/ 329784 w 6325849"/>
                <a:gd name="connsiteY20" fmla="*/ 4062335 h 4497049"/>
                <a:gd name="connsiteX21" fmla="*/ 419725 w 6325849"/>
                <a:gd name="connsiteY21" fmla="*/ 4422099 h 4497049"/>
                <a:gd name="connsiteX22" fmla="*/ 2143594 w 6325849"/>
                <a:gd name="connsiteY22" fmla="*/ 4497049 h 4497049"/>
                <a:gd name="connsiteX23" fmla="*/ 2953062 w 6325849"/>
                <a:gd name="connsiteY23" fmla="*/ 4482059 h 4497049"/>
                <a:gd name="connsiteX24" fmla="*/ 4257207 w 6325849"/>
                <a:gd name="connsiteY24" fmla="*/ 4482059 h 4497049"/>
                <a:gd name="connsiteX25" fmla="*/ 6115987 w 6325849"/>
                <a:gd name="connsiteY25" fmla="*/ 4377128 h 4497049"/>
                <a:gd name="connsiteX26" fmla="*/ 6250898 w 6325849"/>
                <a:gd name="connsiteY26" fmla="*/ 4002374 h 4497049"/>
                <a:gd name="connsiteX27" fmla="*/ 6115987 w 6325849"/>
                <a:gd name="connsiteY27" fmla="*/ 3717561 h 4497049"/>
                <a:gd name="connsiteX28" fmla="*/ 6160957 w 6325849"/>
                <a:gd name="connsiteY28" fmla="*/ 3282846 h 4497049"/>
                <a:gd name="connsiteX29" fmla="*/ 6325849 w 6325849"/>
                <a:gd name="connsiteY29" fmla="*/ 2893102 h 4497049"/>
                <a:gd name="connsiteX30" fmla="*/ 6160957 w 6325849"/>
                <a:gd name="connsiteY30" fmla="*/ 2578308 h 4497049"/>
                <a:gd name="connsiteX31" fmla="*/ 6115987 w 6325849"/>
                <a:gd name="connsiteY31" fmla="*/ 2293495 h 4497049"/>
                <a:gd name="connsiteX32" fmla="*/ 6071016 w 6325849"/>
                <a:gd name="connsiteY32" fmla="*/ 1978702 h 4497049"/>
                <a:gd name="connsiteX33" fmla="*/ 6115987 w 6325849"/>
                <a:gd name="connsiteY33" fmla="*/ 1588958 h 4497049"/>
                <a:gd name="connsiteX34" fmla="*/ 6250898 w 6325849"/>
                <a:gd name="connsiteY34" fmla="*/ 1124262 h 4497049"/>
                <a:gd name="connsiteX35" fmla="*/ 6325849 w 6325849"/>
                <a:gd name="connsiteY35" fmla="*/ 404735 h 4497049"/>
                <a:gd name="connsiteX36" fmla="*/ 6250898 w 6325849"/>
                <a:gd name="connsiteY36" fmla="*/ 0 h 4497049"/>
                <a:gd name="connsiteX37" fmla="*/ 89941 w 6325849"/>
                <a:gd name="connsiteY37" fmla="*/ 14990 h 4497049"/>
                <a:gd name="connsiteX0" fmla="*/ 89941 w 6325849"/>
                <a:gd name="connsiteY0" fmla="*/ 14990 h 4497049"/>
                <a:gd name="connsiteX1" fmla="*/ 89941 w 6325849"/>
                <a:gd name="connsiteY1" fmla="*/ 14990 h 4497049"/>
                <a:gd name="connsiteX2" fmla="*/ 119921 w 6325849"/>
                <a:gd name="connsiteY2" fmla="*/ 149902 h 4497049"/>
                <a:gd name="connsiteX3" fmla="*/ 104931 w 6325849"/>
                <a:gd name="connsiteY3" fmla="*/ 269823 h 4497049"/>
                <a:gd name="connsiteX4" fmla="*/ 29980 w 6325849"/>
                <a:gd name="connsiteY4" fmla="*/ 434715 h 4497049"/>
                <a:gd name="connsiteX5" fmla="*/ 217077 w 6325849"/>
                <a:gd name="connsiteY5" fmla="*/ 659567 h 4497049"/>
                <a:gd name="connsiteX6" fmla="*/ 258569 w 6325849"/>
                <a:gd name="connsiteY6" fmla="*/ 734518 h 4497049"/>
                <a:gd name="connsiteX7" fmla="*/ 14990 w 6325849"/>
                <a:gd name="connsiteY7" fmla="*/ 959371 h 4497049"/>
                <a:gd name="connsiteX8" fmla="*/ 74951 w 6325849"/>
                <a:gd name="connsiteY8" fmla="*/ 1094282 h 4497049"/>
                <a:gd name="connsiteX9" fmla="*/ 179882 w 6325849"/>
                <a:gd name="connsiteY9" fmla="*/ 1334125 h 4497049"/>
                <a:gd name="connsiteX10" fmla="*/ 149902 w 6325849"/>
                <a:gd name="connsiteY10" fmla="*/ 1588958 h 4497049"/>
                <a:gd name="connsiteX11" fmla="*/ 149902 w 6325849"/>
                <a:gd name="connsiteY11" fmla="*/ 1828800 h 4497049"/>
                <a:gd name="connsiteX12" fmla="*/ 200757 w 6325849"/>
                <a:gd name="connsiteY12" fmla="*/ 2113613 h 4497049"/>
                <a:gd name="connsiteX13" fmla="*/ 265529 w 6325849"/>
                <a:gd name="connsiteY13" fmla="*/ 2353456 h 4497049"/>
                <a:gd name="connsiteX14" fmla="*/ 183619 w 6325849"/>
                <a:gd name="connsiteY14" fmla="*/ 2578308 h 4497049"/>
                <a:gd name="connsiteX15" fmla="*/ 157117 w 6325849"/>
                <a:gd name="connsiteY15" fmla="*/ 2863121 h 4497049"/>
                <a:gd name="connsiteX16" fmla="*/ 0 w 6325849"/>
                <a:gd name="connsiteY16" fmla="*/ 2938072 h 4497049"/>
                <a:gd name="connsiteX17" fmla="*/ 285070 w 6325849"/>
                <a:gd name="connsiteY17" fmla="*/ 3087974 h 4497049"/>
                <a:gd name="connsiteX18" fmla="*/ 119921 w 6325849"/>
                <a:gd name="connsiteY18" fmla="*/ 3372787 h 4497049"/>
                <a:gd name="connsiteX19" fmla="*/ 134912 w 6325849"/>
                <a:gd name="connsiteY19" fmla="*/ 3627620 h 4497049"/>
                <a:gd name="connsiteX20" fmla="*/ 329784 w 6325849"/>
                <a:gd name="connsiteY20" fmla="*/ 4062335 h 4497049"/>
                <a:gd name="connsiteX21" fmla="*/ 419725 w 6325849"/>
                <a:gd name="connsiteY21" fmla="*/ 4422099 h 4497049"/>
                <a:gd name="connsiteX22" fmla="*/ 2143594 w 6325849"/>
                <a:gd name="connsiteY22" fmla="*/ 4497049 h 4497049"/>
                <a:gd name="connsiteX23" fmla="*/ 2953062 w 6325849"/>
                <a:gd name="connsiteY23" fmla="*/ 4482059 h 4497049"/>
                <a:gd name="connsiteX24" fmla="*/ 4257207 w 6325849"/>
                <a:gd name="connsiteY24" fmla="*/ 4482059 h 4497049"/>
                <a:gd name="connsiteX25" fmla="*/ 6115987 w 6325849"/>
                <a:gd name="connsiteY25" fmla="*/ 4377128 h 4497049"/>
                <a:gd name="connsiteX26" fmla="*/ 6250898 w 6325849"/>
                <a:gd name="connsiteY26" fmla="*/ 4002374 h 4497049"/>
                <a:gd name="connsiteX27" fmla="*/ 6115987 w 6325849"/>
                <a:gd name="connsiteY27" fmla="*/ 3717561 h 4497049"/>
                <a:gd name="connsiteX28" fmla="*/ 6160957 w 6325849"/>
                <a:gd name="connsiteY28" fmla="*/ 3282846 h 4497049"/>
                <a:gd name="connsiteX29" fmla="*/ 6325849 w 6325849"/>
                <a:gd name="connsiteY29" fmla="*/ 2893102 h 4497049"/>
                <a:gd name="connsiteX30" fmla="*/ 6160957 w 6325849"/>
                <a:gd name="connsiteY30" fmla="*/ 2578308 h 4497049"/>
                <a:gd name="connsiteX31" fmla="*/ 6115987 w 6325849"/>
                <a:gd name="connsiteY31" fmla="*/ 2293495 h 4497049"/>
                <a:gd name="connsiteX32" fmla="*/ 6071016 w 6325849"/>
                <a:gd name="connsiteY32" fmla="*/ 1978702 h 4497049"/>
                <a:gd name="connsiteX33" fmla="*/ 6115987 w 6325849"/>
                <a:gd name="connsiteY33" fmla="*/ 1588958 h 4497049"/>
                <a:gd name="connsiteX34" fmla="*/ 6250898 w 6325849"/>
                <a:gd name="connsiteY34" fmla="*/ 1124262 h 4497049"/>
                <a:gd name="connsiteX35" fmla="*/ 6325849 w 6325849"/>
                <a:gd name="connsiteY35" fmla="*/ 404735 h 4497049"/>
                <a:gd name="connsiteX36" fmla="*/ 6250898 w 6325849"/>
                <a:gd name="connsiteY36" fmla="*/ 0 h 4497049"/>
                <a:gd name="connsiteX37" fmla="*/ 89941 w 6325849"/>
                <a:gd name="connsiteY37" fmla="*/ 14990 h 4497049"/>
                <a:gd name="connsiteX0" fmla="*/ 74951 w 6310859"/>
                <a:gd name="connsiteY0" fmla="*/ 14990 h 4497049"/>
                <a:gd name="connsiteX1" fmla="*/ 74951 w 6310859"/>
                <a:gd name="connsiteY1" fmla="*/ 14990 h 4497049"/>
                <a:gd name="connsiteX2" fmla="*/ 104931 w 6310859"/>
                <a:gd name="connsiteY2" fmla="*/ 149902 h 4497049"/>
                <a:gd name="connsiteX3" fmla="*/ 89941 w 6310859"/>
                <a:gd name="connsiteY3" fmla="*/ 269823 h 4497049"/>
                <a:gd name="connsiteX4" fmla="*/ 14990 w 6310859"/>
                <a:gd name="connsiteY4" fmla="*/ 434715 h 4497049"/>
                <a:gd name="connsiteX5" fmla="*/ 202087 w 6310859"/>
                <a:gd name="connsiteY5" fmla="*/ 659567 h 4497049"/>
                <a:gd name="connsiteX6" fmla="*/ 243579 w 6310859"/>
                <a:gd name="connsiteY6" fmla="*/ 734518 h 4497049"/>
                <a:gd name="connsiteX7" fmla="*/ 0 w 6310859"/>
                <a:gd name="connsiteY7" fmla="*/ 959371 h 4497049"/>
                <a:gd name="connsiteX8" fmla="*/ 59961 w 6310859"/>
                <a:gd name="connsiteY8" fmla="*/ 1094282 h 4497049"/>
                <a:gd name="connsiteX9" fmla="*/ 164892 w 6310859"/>
                <a:gd name="connsiteY9" fmla="*/ 1334125 h 4497049"/>
                <a:gd name="connsiteX10" fmla="*/ 134912 w 6310859"/>
                <a:gd name="connsiteY10" fmla="*/ 1588958 h 4497049"/>
                <a:gd name="connsiteX11" fmla="*/ 134912 w 6310859"/>
                <a:gd name="connsiteY11" fmla="*/ 1828800 h 4497049"/>
                <a:gd name="connsiteX12" fmla="*/ 185767 w 6310859"/>
                <a:gd name="connsiteY12" fmla="*/ 2113613 h 4497049"/>
                <a:gd name="connsiteX13" fmla="*/ 250539 w 6310859"/>
                <a:gd name="connsiteY13" fmla="*/ 2353456 h 4497049"/>
                <a:gd name="connsiteX14" fmla="*/ 168629 w 6310859"/>
                <a:gd name="connsiteY14" fmla="*/ 2578308 h 4497049"/>
                <a:gd name="connsiteX15" fmla="*/ 142127 w 6310859"/>
                <a:gd name="connsiteY15" fmla="*/ 2863121 h 4497049"/>
                <a:gd name="connsiteX16" fmla="*/ 280519 w 6310859"/>
                <a:gd name="connsiteY16" fmla="*/ 3028013 h 4497049"/>
                <a:gd name="connsiteX17" fmla="*/ 270080 w 6310859"/>
                <a:gd name="connsiteY17" fmla="*/ 3087974 h 4497049"/>
                <a:gd name="connsiteX18" fmla="*/ 104931 w 6310859"/>
                <a:gd name="connsiteY18" fmla="*/ 3372787 h 4497049"/>
                <a:gd name="connsiteX19" fmla="*/ 119922 w 6310859"/>
                <a:gd name="connsiteY19" fmla="*/ 3627620 h 4497049"/>
                <a:gd name="connsiteX20" fmla="*/ 314794 w 6310859"/>
                <a:gd name="connsiteY20" fmla="*/ 4062335 h 4497049"/>
                <a:gd name="connsiteX21" fmla="*/ 404735 w 6310859"/>
                <a:gd name="connsiteY21" fmla="*/ 4422099 h 4497049"/>
                <a:gd name="connsiteX22" fmla="*/ 2128604 w 6310859"/>
                <a:gd name="connsiteY22" fmla="*/ 4497049 h 4497049"/>
                <a:gd name="connsiteX23" fmla="*/ 2938072 w 6310859"/>
                <a:gd name="connsiteY23" fmla="*/ 4482059 h 4497049"/>
                <a:gd name="connsiteX24" fmla="*/ 4242217 w 6310859"/>
                <a:gd name="connsiteY24" fmla="*/ 4482059 h 4497049"/>
                <a:gd name="connsiteX25" fmla="*/ 6100997 w 6310859"/>
                <a:gd name="connsiteY25" fmla="*/ 4377128 h 4497049"/>
                <a:gd name="connsiteX26" fmla="*/ 6235908 w 6310859"/>
                <a:gd name="connsiteY26" fmla="*/ 4002374 h 4497049"/>
                <a:gd name="connsiteX27" fmla="*/ 6100997 w 6310859"/>
                <a:gd name="connsiteY27" fmla="*/ 3717561 h 4497049"/>
                <a:gd name="connsiteX28" fmla="*/ 6145967 w 6310859"/>
                <a:gd name="connsiteY28" fmla="*/ 3282846 h 4497049"/>
                <a:gd name="connsiteX29" fmla="*/ 6310859 w 6310859"/>
                <a:gd name="connsiteY29" fmla="*/ 2893102 h 4497049"/>
                <a:gd name="connsiteX30" fmla="*/ 6145967 w 6310859"/>
                <a:gd name="connsiteY30" fmla="*/ 2578308 h 4497049"/>
                <a:gd name="connsiteX31" fmla="*/ 6100997 w 6310859"/>
                <a:gd name="connsiteY31" fmla="*/ 2293495 h 4497049"/>
                <a:gd name="connsiteX32" fmla="*/ 6056026 w 6310859"/>
                <a:gd name="connsiteY32" fmla="*/ 1978702 h 4497049"/>
                <a:gd name="connsiteX33" fmla="*/ 6100997 w 6310859"/>
                <a:gd name="connsiteY33" fmla="*/ 1588958 h 4497049"/>
                <a:gd name="connsiteX34" fmla="*/ 6235908 w 6310859"/>
                <a:gd name="connsiteY34" fmla="*/ 1124262 h 4497049"/>
                <a:gd name="connsiteX35" fmla="*/ 6310859 w 6310859"/>
                <a:gd name="connsiteY35" fmla="*/ 404735 h 4497049"/>
                <a:gd name="connsiteX36" fmla="*/ 6235908 w 6310859"/>
                <a:gd name="connsiteY36" fmla="*/ 0 h 4497049"/>
                <a:gd name="connsiteX37" fmla="*/ 74951 w 6310859"/>
                <a:gd name="connsiteY37" fmla="*/ 14990 h 4497049"/>
                <a:gd name="connsiteX0" fmla="*/ 59961 w 6295869"/>
                <a:gd name="connsiteY0" fmla="*/ 14990 h 4497049"/>
                <a:gd name="connsiteX1" fmla="*/ 59961 w 6295869"/>
                <a:gd name="connsiteY1" fmla="*/ 14990 h 4497049"/>
                <a:gd name="connsiteX2" fmla="*/ 89941 w 6295869"/>
                <a:gd name="connsiteY2" fmla="*/ 149902 h 4497049"/>
                <a:gd name="connsiteX3" fmla="*/ 74951 w 6295869"/>
                <a:gd name="connsiteY3" fmla="*/ 269823 h 4497049"/>
                <a:gd name="connsiteX4" fmla="*/ 0 w 6295869"/>
                <a:gd name="connsiteY4" fmla="*/ 434715 h 4497049"/>
                <a:gd name="connsiteX5" fmla="*/ 187097 w 6295869"/>
                <a:gd name="connsiteY5" fmla="*/ 659567 h 4497049"/>
                <a:gd name="connsiteX6" fmla="*/ 228589 w 6295869"/>
                <a:gd name="connsiteY6" fmla="*/ 734518 h 4497049"/>
                <a:gd name="connsiteX7" fmla="*/ 206641 w 6295869"/>
                <a:gd name="connsiteY7" fmla="*/ 1019331 h 4497049"/>
                <a:gd name="connsiteX8" fmla="*/ 44971 w 6295869"/>
                <a:gd name="connsiteY8" fmla="*/ 1094282 h 4497049"/>
                <a:gd name="connsiteX9" fmla="*/ 149902 w 6295869"/>
                <a:gd name="connsiteY9" fmla="*/ 1334125 h 4497049"/>
                <a:gd name="connsiteX10" fmla="*/ 119922 w 6295869"/>
                <a:gd name="connsiteY10" fmla="*/ 1588958 h 4497049"/>
                <a:gd name="connsiteX11" fmla="*/ 119922 w 6295869"/>
                <a:gd name="connsiteY11" fmla="*/ 1828800 h 4497049"/>
                <a:gd name="connsiteX12" fmla="*/ 170777 w 6295869"/>
                <a:gd name="connsiteY12" fmla="*/ 2113613 h 4497049"/>
                <a:gd name="connsiteX13" fmla="*/ 235549 w 6295869"/>
                <a:gd name="connsiteY13" fmla="*/ 2353456 h 4497049"/>
                <a:gd name="connsiteX14" fmla="*/ 153639 w 6295869"/>
                <a:gd name="connsiteY14" fmla="*/ 2578308 h 4497049"/>
                <a:gd name="connsiteX15" fmla="*/ 127137 w 6295869"/>
                <a:gd name="connsiteY15" fmla="*/ 2863121 h 4497049"/>
                <a:gd name="connsiteX16" fmla="*/ 265529 w 6295869"/>
                <a:gd name="connsiteY16" fmla="*/ 3028013 h 4497049"/>
                <a:gd name="connsiteX17" fmla="*/ 255090 w 6295869"/>
                <a:gd name="connsiteY17" fmla="*/ 3087974 h 4497049"/>
                <a:gd name="connsiteX18" fmla="*/ 89941 w 6295869"/>
                <a:gd name="connsiteY18" fmla="*/ 3372787 h 4497049"/>
                <a:gd name="connsiteX19" fmla="*/ 104932 w 6295869"/>
                <a:gd name="connsiteY19" fmla="*/ 3627620 h 4497049"/>
                <a:gd name="connsiteX20" fmla="*/ 299804 w 6295869"/>
                <a:gd name="connsiteY20" fmla="*/ 4062335 h 4497049"/>
                <a:gd name="connsiteX21" fmla="*/ 389745 w 6295869"/>
                <a:gd name="connsiteY21" fmla="*/ 4422099 h 4497049"/>
                <a:gd name="connsiteX22" fmla="*/ 2113614 w 6295869"/>
                <a:gd name="connsiteY22" fmla="*/ 4497049 h 4497049"/>
                <a:gd name="connsiteX23" fmla="*/ 2923082 w 6295869"/>
                <a:gd name="connsiteY23" fmla="*/ 4482059 h 4497049"/>
                <a:gd name="connsiteX24" fmla="*/ 4227227 w 6295869"/>
                <a:gd name="connsiteY24" fmla="*/ 4482059 h 4497049"/>
                <a:gd name="connsiteX25" fmla="*/ 6086007 w 6295869"/>
                <a:gd name="connsiteY25" fmla="*/ 4377128 h 4497049"/>
                <a:gd name="connsiteX26" fmla="*/ 6220918 w 6295869"/>
                <a:gd name="connsiteY26" fmla="*/ 4002374 h 4497049"/>
                <a:gd name="connsiteX27" fmla="*/ 6086007 w 6295869"/>
                <a:gd name="connsiteY27" fmla="*/ 3717561 h 4497049"/>
                <a:gd name="connsiteX28" fmla="*/ 6130977 w 6295869"/>
                <a:gd name="connsiteY28" fmla="*/ 3282846 h 4497049"/>
                <a:gd name="connsiteX29" fmla="*/ 6295869 w 6295869"/>
                <a:gd name="connsiteY29" fmla="*/ 2893102 h 4497049"/>
                <a:gd name="connsiteX30" fmla="*/ 6130977 w 6295869"/>
                <a:gd name="connsiteY30" fmla="*/ 2578308 h 4497049"/>
                <a:gd name="connsiteX31" fmla="*/ 6086007 w 6295869"/>
                <a:gd name="connsiteY31" fmla="*/ 2293495 h 4497049"/>
                <a:gd name="connsiteX32" fmla="*/ 6041036 w 6295869"/>
                <a:gd name="connsiteY32" fmla="*/ 1978702 h 4497049"/>
                <a:gd name="connsiteX33" fmla="*/ 6086007 w 6295869"/>
                <a:gd name="connsiteY33" fmla="*/ 1588958 h 4497049"/>
                <a:gd name="connsiteX34" fmla="*/ 6220918 w 6295869"/>
                <a:gd name="connsiteY34" fmla="*/ 1124262 h 4497049"/>
                <a:gd name="connsiteX35" fmla="*/ 6295869 w 6295869"/>
                <a:gd name="connsiteY35" fmla="*/ 404735 h 4497049"/>
                <a:gd name="connsiteX36" fmla="*/ 6220918 w 6295869"/>
                <a:gd name="connsiteY36" fmla="*/ 0 h 4497049"/>
                <a:gd name="connsiteX37" fmla="*/ 59961 w 6295869"/>
                <a:gd name="connsiteY37" fmla="*/ 14990 h 4497049"/>
                <a:gd name="connsiteX0" fmla="*/ 59961 w 6295869"/>
                <a:gd name="connsiteY0" fmla="*/ 14990 h 4497049"/>
                <a:gd name="connsiteX1" fmla="*/ 59961 w 6295869"/>
                <a:gd name="connsiteY1" fmla="*/ 14990 h 4497049"/>
                <a:gd name="connsiteX2" fmla="*/ 89941 w 6295869"/>
                <a:gd name="connsiteY2" fmla="*/ 149902 h 4497049"/>
                <a:gd name="connsiteX3" fmla="*/ 74951 w 6295869"/>
                <a:gd name="connsiteY3" fmla="*/ 269823 h 4497049"/>
                <a:gd name="connsiteX4" fmla="*/ 0 w 6295869"/>
                <a:gd name="connsiteY4" fmla="*/ 434715 h 4497049"/>
                <a:gd name="connsiteX5" fmla="*/ 187097 w 6295869"/>
                <a:gd name="connsiteY5" fmla="*/ 659567 h 4497049"/>
                <a:gd name="connsiteX6" fmla="*/ 228589 w 6295869"/>
                <a:gd name="connsiteY6" fmla="*/ 734518 h 4497049"/>
                <a:gd name="connsiteX7" fmla="*/ 206641 w 6295869"/>
                <a:gd name="connsiteY7" fmla="*/ 1019331 h 4497049"/>
                <a:gd name="connsiteX8" fmla="*/ 174257 w 6295869"/>
                <a:gd name="connsiteY8" fmla="*/ 1139253 h 4497049"/>
                <a:gd name="connsiteX9" fmla="*/ 149902 w 6295869"/>
                <a:gd name="connsiteY9" fmla="*/ 1334125 h 4497049"/>
                <a:gd name="connsiteX10" fmla="*/ 119922 w 6295869"/>
                <a:gd name="connsiteY10" fmla="*/ 1588958 h 4497049"/>
                <a:gd name="connsiteX11" fmla="*/ 119922 w 6295869"/>
                <a:gd name="connsiteY11" fmla="*/ 1828800 h 4497049"/>
                <a:gd name="connsiteX12" fmla="*/ 170777 w 6295869"/>
                <a:gd name="connsiteY12" fmla="*/ 2113613 h 4497049"/>
                <a:gd name="connsiteX13" fmla="*/ 235549 w 6295869"/>
                <a:gd name="connsiteY13" fmla="*/ 2353456 h 4497049"/>
                <a:gd name="connsiteX14" fmla="*/ 153639 w 6295869"/>
                <a:gd name="connsiteY14" fmla="*/ 2578308 h 4497049"/>
                <a:gd name="connsiteX15" fmla="*/ 127137 w 6295869"/>
                <a:gd name="connsiteY15" fmla="*/ 2863121 h 4497049"/>
                <a:gd name="connsiteX16" fmla="*/ 265529 w 6295869"/>
                <a:gd name="connsiteY16" fmla="*/ 3028013 h 4497049"/>
                <a:gd name="connsiteX17" fmla="*/ 255090 w 6295869"/>
                <a:gd name="connsiteY17" fmla="*/ 3087974 h 4497049"/>
                <a:gd name="connsiteX18" fmla="*/ 89941 w 6295869"/>
                <a:gd name="connsiteY18" fmla="*/ 3372787 h 4497049"/>
                <a:gd name="connsiteX19" fmla="*/ 104932 w 6295869"/>
                <a:gd name="connsiteY19" fmla="*/ 3627620 h 4497049"/>
                <a:gd name="connsiteX20" fmla="*/ 299804 w 6295869"/>
                <a:gd name="connsiteY20" fmla="*/ 4062335 h 4497049"/>
                <a:gd name="connsiteX21" fmla="*/ 389745 w 6295869"/>
                <a:gd name="connsiteY21" fmla="*/ 4422099 h 4497049"/>
                <a:gd name="connsiteX22" fmla="*/ 2113614 w 6295869"/>
                <a:gd name="connsiteY22" fmla="*/ 4497049 h 4497049"/>
                <a:gd name="connsiteX23" fmla="*/ 2923082 w 6295869"/>
                <a:gd name="connsiteY23" fmla="*/ 4482059 h 4497049"/>
                <a:gd name="connsiteX24" fmla="*/ 4227227 w 6295869"/>
                <a:gd name="connsiteY24" fmla="*/ 4482059 h 4497049"/>
                <a:gd name="connsiteX25" fmla="*/ 6086007 w 6295869"/>
                <a:gd name="connsiteY25" fmla="*/ 4377128 h 4497049"/>
                <a:gd name="connsiteX26" fmla="*/ 6220918 w 6295869"/>
                <a:gd name="connsiteY26" fmla="*/ 4002374 h 4497049"/>
                <a:gd name="connsiteX27" fmla="*/ 6086007 w 6295869"/>
                <a:gd name="connsiteY27" fmla="*/ 3717561 h 4497049"/>
                <a:gd name="connsiteX28" fmla="*/ 6130977 w 6295869"/>
                <a:gd name="connsiteY28" fmla="*/ 3282846 h 4497049"/>
                <a:gd name="connsiteX29" fmla="*/ 6295869 w 6295869"/>
                <a:gd name="connsiteY29" fmla="*/ 2893102 h 4497049"/>
                <a:gd name="connsiteX30" fmla="*/ 6130977 w 6295869"/>
                <a:gd name="connsiteY30" fmla="*/ 2578308 h 4497049"/>
                <a:gd name="connsiteX31" fmla="*/ 6086007 w 6295869"/>
                <a:gd name="connsiteY31" fmla="*/ 2293495 h 4497049"/>
                <a:gd name="connsiteX32" fmla="*/ 6041036 w 6295869"/>
                <a:gd name="connsiteY32" fmla="*/ 1978702 h 4497049"/>
                <a:gd name="connsiteX33" fmla="*/ 6086007 w 6295869"/>
                <a:gd name="connsiteY33" fmla="*/ 1588958 h 4497049"/>
                <a:gd name="connsiteX34" fmla="*/ 6220918 w 6295869"/>
                <a:gd name="connsiteY34" fmla="*/ 1124262 h 4497049"/>
                <a:gd name="connsiteX35" fmla="*/ 6295869 w 6295869"/>
                <a:gd name="connsiteY35" fmla="*/ 404735 h 4497049"/>
                <a:gd name="connsiteX36" fmla="*/ 6220918 w 6295869"/>
                <a:gd name="connsiteY36" fmla="*/ 0 h 4497049"/>
                <a:gd name="connsiteX37" fmla="*/ 59961 w 6295869"/>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93678 w 6235908"/>
                <a:gd name="connsiteY14" fmla="*/ 2578308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29980 w 6235908"/>
                <a:gd name="connsiteY18" fmla="*/ 3372787 h 4497049"/>
                <a:gd name="connsiteX19" fmla="*/ 44971 w 6235908"/>
                <a:gd name="connsiteY19" fmla="*/ 3627620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93678 w 6235908"/>
                <a:gd name="connsiteY14" fmla="*/ 2578308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159265 w 6235908"/>
                <a:gd name="connsiteY18" fmla="*/ 3359108 h 4497049"/>
                <a:gd name="connsiteX19" fmla="*/ 44971 w 6235908"/>
                <a:gd name="connsiteY19" fmla="*/ 3627620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93678 w 6235908"/>
                <a:gd name="connsiteY14" fmla="*/ 2578308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44971 w 6235908"/>
                <a:gd name="connsiteY19" fmla="*/ 3627620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93678 w 6235908"/>
                <a:gd name="connsiteY14" fmla="*/ 2578308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389187 w 6235908"/>
                <a:gd name="connsiteY14" fmla="*/ 2591987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226185 w 6235908"/>
                <a:gd name="connsiteY10" fmla="*/ 1602637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226185 w 6235908"/>
                <a:gd name="connsiteY10" fmla="*/ 1602637 h 4497049"/>
                <a:gd name="connsiteX11" fmla="*/ 59961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114296 w 6235908"/>
                <a:gd name="connsiteY8" fmla="*/ 1139253 h 4497049"/>
                <a:gd name="connsiteX9" fmla="*/ 89941 w 6235908"/>
                <a:gd name="connsiteY9" fmla="*/ 133412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114296 w 6235908"/>
                <a:gd name="connsiteY8" fmla="*/ 1139253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243581 w 6235908"/>
                <a:gd name="connsiteY8" fmla="*/ 1180292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272486 w 6235908"/>
                <a:gd name="connsiteY4" fmla="*/ 477063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243581 w 6235908"/>
                <a:gd name="connsiteY8" fmla="*/ 1180292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255090 w 6235908"/>
                <a:gd name="connsiteY3" fmla="*/ 242464 h 4497049"/>
                <a:gd name="connsiteX4" fmla="*/ 272486 w 6235908"/>
                <a:gd name="connsiteY4" fmla="*/ 477063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243581 w 6235908"/>
                <a:gd name="connsiteY8" fmla="*/ 1180292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14673 w 6235908"/>
                <a:gd name="connsiteY2" fmla="*/ 163581 h 4497049"/>
                <a:gd name="connsiteX3" fmla="*/ 255090 w 6235908"/>
                <a:gd name="connsiteY3" fmla="*/ 242464 h 4497049"/>
                <a:gd name="connsiteX4" fmla="*/ 272486 w 6235908"/>
                <a:gd name="connsiteY4" fmla="*/ 477063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243581 w 6235908"/>
                <a:gd name="connsiteY8" fmla="*/ 1180292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258786 w 6236125"/>
                <a:gd name="connsiteY0" fmla="*/ 42349 h 4497049"/>
                <a:gd name="connsiteX1" fmla="*/ 217 w 6236125"/>
                <a:gd name="connsiteY1" fmla="*/ 14990 h 4497049"/>
                <a:gd name="connsiteX2" fmla="*/ 214890 w 6236125"/>
                <a:gd name="connsiteY2" fmla="*/ 163581 h 4497049"/>
                <a:gd name="connsiteX3" fmla="*/ 255307 w 6236125"/>
                <a:gd name="connsiteY3" fmla="*/ 242464 h 4497049"/>
                <a:gd name="connsiteX4" fmla="*/ 272703 w 6236125"/>
                <a:gd name="connsiteY4" fmla="*/ 477063 h 4497049"/>
                <a:gd name="connsiteX5" fmla="*/ 127353 w 6236125"/>
                <a:gd name="connsiteY5" fmla="*/ 659567 h 4497049"/>
                <a:gd name="connsiteX6" fmla="*/ 168845 w 6236125"/>
                <a:gd name="connsiteY6" fmla="*/ 734518 h 4497049"/>
                <a:gd name="connsiteX7" fmla="*/ 313121 w 6236125"/>
                <a:gd name="connsiteY7" fmla="*/ 1019331 h 4497049"/>
                <a:gd name="connsiteX8" fmla="*/ 243798 w 6236125"/>
                <a:gd name="connsiteY8" fmla="*/ 1180292 h 4497049"/>
                <a:gd name="connsiteX9" fmla="*/ 200974 w 6236125"/>
                <a:gd name="connsiteY9" fmla="*/ 1347805 h 4497049"/>
                <a:gd name="connsiteX10" fmla="*/ 226402 w 6236125"/>
                <a:gd name="connsiteY10" fmla="*/ 1602637 h 4497049"/>
                <a:gd name="connsiteX11" fmla="*/ 152524 w 6236125"/>
                <a:gd name="connsiteY11" fmla="*/ 1828800 h 4497049"/>
                <a:gd name="connsiteX12" fmla="*/ 240317 w 6236125"/>
                <a:gd name="connsiteY12" fmla="*/ 2127292 h 4497049"/>
                <a:gd name="connsiteX13" fmla="*/ 175805 w 6236125"/>
                <a:gd name="connsiteY13" fmla="*/ 2353456 h 4497049"/>
                <a:gd name="connsiteX14" fmla="*/ 389404 w 6236125"/>
                <a:gd name="connsiteY14" fmla="*/ 2591987 h 4497049"/>
                <a:gd name="connsiteX15" fmla="*/ 362902 w 6236125"/>
                <a:gd name="connsiteY15" fmla="*/ 2917838 h 4497049"/>
                <a:gd name="connsiteX16" fmla="*/ 205785 w 6236125"/>
                <a:gd name="connsiteY16" fmla="*/ 3028013 h 4497049"/>
                <a:gd name="connsiteX17" fmla="*/ 195346 w 6236125"/>
                <a:gd name="connsiteY17" fmla="*/ 3087974 h 4497049"/>
                <a:gd name="connsiteX18" fmla="*/ 418052 w 6236125"/>
                <a:gd name="connsiteY18" fmla="*/ 3386466 h 4497049"/>
                <a:gd name="connsiteX19" fmla="*/ 211411 w 6236125"/>
                <a:gd name="connsiteY19" fmla="*/ 3668659 h 4497049"/>
                <a:gd name="connsiteX20" fmla="*/ 240060 w 6236125"/>
                <a:gd name="connsiteY20" fmla="*/ 4062335 h 4497049"/>
                <a:gd name="connsiteX21" fmla="*/ 330001 w 6236125"/>
                <a:gd name="connsiteY21" fmla="*/ 4422099 h 4497049"/>
                <a:gd name="connsiteX22" fmla="*/ 2053870 w 6236125"/>
                <a:gd name="connsiteY22" fmla="*/ 4497049 h 4497049"/>
                <a:gd name="connsiteX23" fmla="*/ 2863338 w 6236125"/>
                <a:gd name="connsiteY23" fmla="*/ 4482059 h 4497049"/>
                <a:gd name="connsiteX24" fmla="*/ 4167483 w 6236125"/>
                <a:gd name="connsiteY24" fmla="*/ 4482059 h 4497049"/>
                <a:gd name="connsiteX25" fmla="*/ 6026263 w 6236125"/>
                <a:gd name="connsiteY25" fmla="*/ 4377128 h 4497049"/>
                <a:gd name="connsiteX26" fmla="*/ 6161174 w 6236125"/>
                <a:gd name="connsiteY26" fmla="*/ 4002374 h 4497049"/>
                <a:gd name="connsiteX27" fmla="*/ 6026263 w 6236125"/>
                <a:gd name="connsiteY27" fmla="*/ 3717561 h 4497049"/>
                <a:gd name="connsiteX28" fmla="*/ 6071233 w 6236125"/>
                <a:gd name="connsiteY28" fmla="*/ 3282846 h 4497049"/>
                <a:gd name="connsiteX29" fmla="*/ 6236125 w 6236125"/>
                <a:gd name="connsiteY29" fmla="*/ 2893102 h 4497049"/>
                <a:gd name="connsiteX30" fmla="*/ 6071233 w 6236125"/>
                <a:gd name="connsiteY30" fmla="*/ 2578308 h 4497049"/>
                <a:gd name="connsiteX31" fmla="*/ 6026263 w 6236125"/>
                <a:gd name="connsiteY31" fmla="*/ 2293495 h 4497049"/>
                <a:gd name="connsiteX32" fmla="*/ 5981292 w 6236125"/>
                <a:gd name="connsiteY32" fmla="*/ 1978702 h 4497049"/>
                <a:gd name="connsiteX33" fmla="*/ 6026263 w 6236125"/>
                <a:gd name="connsiteY33" fmla="*/ 1588958 h 4497049"/>
                <a:gd name="connsiteX34" fmla="*/ 6161174 w 6236125"/>
                <a:gd name="connsiteY34" fmla="*/ 1124262 h 4497049"/>
                <a:gd name="connsiteX35" fmla="*/ 6236125 w 6236125"/>
                <a:gd name="connsiteY35" fmla="*/ 404735 h 4497049"/>
                <a:gd name="connsiteX36" fmla="*/ 6161174 w 6236125"/>
                <a:gd name="connsiteY36" fmla="*/ 0 h 4497049"/>
                <a:gd name="connsiteX37" fmla="*/ 258786 w 6236125"/>
                <a:gd name="connsiteY37" fmla="*/ 42349 h 4497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6236125" h="4497049">
                  <a:moveTo>
                    <a:pt x="258786" y="42349"/>
                  </a:moveTo>
                  <a:cubicBezTo>
                    <a:pt x="172596" y="33229"/>
                    <a:pt x="7533" y="-5215"/>
                    <a:pt x="217" y="14990"/>
                  </a:cubicBezTo>
                  <a:cubicBezTo>
                    <a:pt x="-7099" y="35195"/>
                    <a:pt x="172375" y="125669"/>
                    <a:pt x="214890" y="163581"/>
                  </a:cubicBezTo>
                  <a:cubicBezTo>
                    <a:pt x="257405" y="201493"/>
                    <a:pt x="180270" y="211610"/>
                    <a:pt x="255307" y="242464"/>
                  </a:cubicBezTo>
                  <a:lnTo>
                    <a:pt x="272703" y="477063"/>
                  </a:lnTo>
                  <a:lnTo>
                    <a:pt x="127353" y="659567"/>
                  </a:lnTo>
                  <a:lnTo>
                    <a:pt x="168845" y="734518"/>
                  </a:lnTo>
                  <a:lnTo>
                    <a:pt x="313121" y="1019331"/>
                  </a:lnTo>
                  <a:lnTo>
                    <a:pt x="243798" y="1180292"/>
                  </a:lnTo>
                  <a:lnTo>
                    <a:pt x="200974" y="1347805"/>
                  </a:lnTo>
                  <a:lnTo>
                    <a:pt x="226402" y="1602637"/>
                  </a:lnTo>
                  <a:lnTo>
                    <a:pt x="152524" y="1828800"/>
                  </a:lnTo>
                  <a:lnTo>
                    <a:pt x="240317" y="2127292"/>
                  </a:lnTo>
                  <a:lnTo>
                    <a:pt x="175805" y="2353456"/>
                  </a:lnTo>
                  <a:lnTo>
                    <a:pt x="389404" y="2591987"/>
                  </a:lnTo>
                  <a:lnTo>
                    <a:pt x="362902" y="2917838"/>
                  </a:lnTo>
                  <a:lnTo>
                    <a:pt x="205785" y="3028013"/>
                  </a:lnTo>
                  <a:lnTo>
                    <a:pt x="195346" y="3087974"/>
                  </a:lnTo>
                  <a:lnTo>
                    <a:pt x="418052" y="3386466"/>
                  </a:lnTo>
                  <a:lnTo>
                    <a:pt x="211411" y="3668659"/>
                  </a:lnTo>
                  <a:lnTo>
                    <a:pt x="240060" y="4062335"/>
                  </a:lnTo>
                  <a:lnTo>
                    <a:pt x="330001" y="4422099"/>
                  </a:lnTo>
                  <a:lnTo>
                    <a:pt x="2053870" y="4497049"/>
                  </a:lnTo>
                  <a:lnTo>
                    <a:pt x="2863338" y="4482059"/>
                  </a:lnTo>
                  <a:lnTo>
                    <a:pt x="4167483" y="4482059"/>
                  </a:lnTo>
                  <a:lnTo>
                    <a:pt x="6026263" y="4377128"/>
                  </a:lnTo>
                  <a:lnTo>
                    <a:pt x="6161174" y="4002374"/>
                  </a:lnTo>
                  <a:lnTo>
                    <a:pt x="6026263" y="3717561"/>
                  </a:lnTo>
                  <a:lnTo>
                    <a:pt x="6071233" y="3282846"/>
                  </a:lnTo>
                  <a:lnTo>
                    <a:pt x="6236125" y="2893102"/>
                  </a:lnTo>
                  <a:lnTo>
                    <a:pt x="6071233" y="2578308"/>
                  </a:lnTo>
                  <a:lnTo>
                    <a:pt x="6026263" y="2293495"/>
                  </a:lnTo>
                  <a:lnTo>
                    <a:pt x="5981292" y="1978702"/>
                  </a:lnTo>
                  <a:lnTo>
                    <a:pt x="6026263" y="1588958"/>
                  </a:lnTo>
                  <a:lnTo>
                    <a:pt x="6161174" y="1124262"/>
                  </a:lnTo>
                  <a:lnTo>
                    <a:pt x="6236125" y="404735"/>
                  </a:lnTo>
                  <a:lnTo>
                    <a:pt x="6161174" y="0"/>
                  </a:lnTo>
                  <a:lnTo>
                    <a:pt x="258786" y="42349"/>
                  </a:lnTo>
                  <a:close/>
                </a:path>
              </a:pathLst>
            </a:custGeom>
            <a:solidFill>
              <a:srgbClr val="002060"/>
            </a:solidFill>
            <a:ln w="28575">
              <a:solidFill>
                <a:schemeClr val="bg1"/>
              </a:solidFill>
            </a:ln>
            <a:effectLst>
              <a:innerShdw blurRad="1397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dirty="0" smtClean="0">
                  <a:ln w="0"/>
                  <a:solidFill>
                    <a:schemeClr val="bg1"/>
                  </a:solidFill>
                  <a:effectLst>
                    <a:outerShdw blurRad="38100" dist="19050" dir="2700000" algn="tl" rotWithShape="0">
                      <a:schemeClr val="dk1">
                        <a:alpha val="40000"/>
                      </a:schemeClr>
                    </a:outerShdw>
                  </a:effectLst>
                  <a:latin typeface="Arial Rounded MT Bold" panose="020F0704030504030204" pitchFamily="34" charset="0"/>
                </a:rPr>
                <a:t>ROOM SERVICE</a:t>
              </a:r>
              <a:endParaRPr lang="en-US" sz="2800" b="1" dirty="0">
                <a:ln w="0"/>
                <a:solidFill>
                  <a:schemeClr val="bg1"/>
                </a:solidFill>
                <a:effectLst>
                  <a:outerShdw blurRad="38100" dist="19050" dir="2700000" algn="tl" rotWithShape="0">
                    <a:schemeClr val="dk1">
                      <a:alpha val="40000"/>
                    </a:schemeClr>
                  </a:outerShdw>
                </a:effectLst>
                <a:latin typeface="Arial Rounded MT Bold" panose="020F0704030504030204" pitchFamily="34" charset="0"/>
              </a:endParaRPr>
            </a:p>
            <a:p>
              <a:pPr algn="ctr"/>
              <a:endParaRPr lang="en-US" sz="2000" b="1" dirty="0">
                <a:ln w="0"/>
                <a:solidFill>
                  <a:schemeClr val="bg1"/>
                </a:solidFill>
                <a:effectLst>
                  <a:outerShdw blurRad="38100" dist="19050" dir="2700000" algn="tl" rotWithShape="0">
                    <a:schemeClr val="dk1">
                      <a:alpha val="40000"/>
                    </a:schemeClr>
                  </a:outerShdw>
                </a:effectLst>
                <a:latin typeface="Arial Rounded MT Bold" panose="020F0704030504030204" pitchFamily="34" charset="0"/>
              </a:endParaRPr>
            </a:p>
            <a:p>
              <a:pPr algn="ct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3651" y="442479"/>
              <a:ext cx="4311953" cy="4265236"/>
            </a:xfrm>
            <a:prstGeom prst="rect">
              <a:avLst/>
            </a:prstGeom>
          </p:spPr>
        </p:pic>
      </p:grpSp>
    </p:spTree>
    <p:extLst>
      <p:ext uri="{BB962C8B-B14F-4D97-AF65-F5344CB8AC3E}">
        <p14:creationId xmlns:p14="http://schemas.microsoft.com/office/powerpoint/2010/main" val="535584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2000" fill="hold"/>
                                        <p:tgtEl>
                                          <p:spTgt spid="10"/>
                                        </p:tgtEl>
                                        <p:attrNameLst>
                                          <p:attrName>ppt_x</p:attrName>
                                        </p:attrNameLst>
                                      </p:cBhvr>
                                      <p:tavLst>
                                        <p:tav tm="0">
                                          <p:val>
                                            <p:strVal val="#ppt_x"/>
                                          </p:val>
                                        </p:tav>
                                        <p:tav tm="100000">
                                          <p:val>
                                            <p:strVal val="#ppt_x"/>
                                          </p:val>
                                        </p:tav>
                                      </p:tavLst>
                                    </p:anim>
                                    <p:anim calcmode="lin" valueType="num">
                                      <p:cBhvr additive="base">
                                        <p:cTn id="8" dur="2000" fill="hold"/>
                                        <p:tgtEl>
                                          <p:spTgt spid="10"/>
                                        </p:tgtEl>
                                        <p:attrNameLst>
                                          <p:attrName>ppt_y</p:attrName>
                                        </p:attrNameLst>
                                      </p:cBhvr>
                                      <p:tavLst>
                                        <p:tav tm="0">
                                          <p:val>
                                            <p:strVal val="0-#ppt_h/2"/>
                                          </p:val>
                                        </p:tav>
                                        <p:tav tm="100000">
                                          <p:val>
                                            <p:strVal val="#ppt_y"/>
                                          </p:val>
                                        </p:tav>
                                      </p:tavLst>
                                    </p:anim>
                                  </p:childTnLst>
                                </p:cTn>
                              </p:par>
                              <p:par>
                                <p:cTn id="9" presetID="22" presetClass="entr" presetSubtype="1"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2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1"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additive="base">
                                        <p:cTn id="16" dur="2000" fill="hold"/>
                                        <p:tgtEl>
                                          <p:spTgt spid="12"/>
                                        </p:tgtEl>
                                        <p:attrNameLst>
                                          <p:attrName>ppt_x</p:attrName>
                                        </p:attrNameLst>
                                      </p:cBhvr>
                                      <p:tavLst>
                                        <p:tav tm="0">
                                          <p:val>
                                            <p:strVal val="#ppt_x"/>
                                          </p:val>
                                        </p:tav>
                                        <p:tav tm="100000">
                                          <p:val>
                                            <p:strVal val="#ppt_x"/>
                                          </p:val>
                                        </p:tav>
                                      </p:tavLst>
                                    </p:anim>
                                    <p:anim calcmode="lin" valueType="num">
                                      <p:cBhvr additive="base">
                                        <p:cTn id="17" dur="2000" fill="hold"/>
                                        <p:tgtEl>
                                          <p:spTgt spid="12"/>
                                        </p:tgtEl>
                                        <p:attrNameLst>
                                          <p:attrName>ppt_y</p:attrName>
                                        </p:attrNameLst>
                                      </p:cBhvr>
                                      <p:tavLst>
                                        <p:tav tm="0">
                                          <p:val>
                                            <p:strVal val="0-#ppt_h/2"/>
                                          </p:val>
                                        </p:tav>
                                        <p:tav tm="100000">
                                          <p:val>
                                            <p:strVal val="#ppt_y"/>
                                          </p:val>
                                        </p:tav>
                                      </p:tavLst>
                                    </p:anim>
                                  </p:childTnLst>
                                </p:cTn>
                              </p:par>
                              <p:par>
                                <p:cTn id="18" presetID="22" presetClass="entr" presetSubtype="1" fill="hold" nodeType="with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up)">
                                      <p:cBhvr>
                                        <p:cTn id="20"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2493" y="-132522"/>
            <a:ext cx="12723923" cy="68580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584616" y="4319153"/>
            <a:ext cx="5338640" cy="1032060"/>
            <a:chOff x="644236" y="4617821"/>
            <a:chExt cx="5411162" cy="1267691"/>
          </a:xfrm>
        </p:grpSpPr>
        <p:sp>
          <p:nvSpPr>
            <p:cNvPr id="9" name="Freeform 8"/>
            <p:cNvSpPr/>
            <p:nvPr/>
          </p:nvSpPr>
          <p:spPr>
            <a:xfrm>
              <a:off x="4574873" y="5231334"/>
              <a:ext cx="1480525" cy="406309"/>
            </a:xfrm>
            <a:custGeom>
              <a:avLst/>
              <a:gdLst>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5153891 w 5382491"/>
                <a:gd name="connsiteY5" fmla="*/ 685800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4776128 w 5382491"/>
                <a:gd name="connsiteY5" fmla="*/ 653381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2491" h="1267691">
                  <a:moveTo>
                    <a:pt x="20782" y="124691"/>
                  </a:moveTo>
                  <a:lnTo>
                    <a:pt x="0" y="1246909"/>
                  </a:lnTo>
                  <a:lnTo>
                    <a:pt x="1953491" y="1267691"/>
                  </a:lnTo>
                  <a:lnTo>
                    <a:pt x="3595255" y="1246909"/>
                  </a:lnTo>
                  <a:lnTo>
                    <a:pt x="5382491" y="1226127"/>
                  </a:lnTo>
                  <a:lnTo>
                    <a:pt x="4776128" y="653381"/>
                  </a:lnTo>
                  <a:lnTo>
                    <a:pt x="5153891" y="166255"/>
                  </a:lnTo>
                  <a:lnTo>
                    <a:pt x="5195455" y="0"/>
                  </a:lnTo>
                  <a:lnTo>
                    <a:pt x="4675909" y="62346"/>
                  </a:lnTo>
                  <a:lnTo>
                    <a:pt x="20782" y="124691"/>
                  </a:lnTo>
                  <a:close/>
                </a:path>
              </a:pathLst>
            </a:custGeom>
            <a:gradFill>
              <a:gsLst>
                <a:gs pos="30094">
                  <a:schemeClr val="bg1">
                    <a:lumMod val="85000"/>
                  </a:schemeClr>
                </a:gs>
                <a:gs pos="41000">
                  <a:srgbClr val="C2DAEF"/>
                </a:gs>
                <a:gs pos="0">
                  <a:schemeClr val="bg1">
                    <a:lumMod val="50000"/>
                  </a:schemeClr>
                </a:gs>
                <a:gs pos="100000">
                  <a:schemeClr val="bg1">
                    <a:lumMod val="65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4454778" y="5002890"/>
              <a:ext cx="1480525" cy="812621"/>
            </a:xfrm>
            <a:custGeom>
              <a:avLst/>
              <a:gdLst>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5153891 w 5382491"/>
                <a:gd name="connsiteY5" fmla="*/ 685800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4776128 w 5382491"/>
                <a:gd name="connsiteY5" fmla="*/ 653381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2491" h="1267691">
                  <a:moveTo>
                    <a:pt x="20782" y="124691"/>
                  </a:moveTo>
                  <a:lnTo>
                    <a:pt x="0" y="1246909"/>
                  </a:lnTo>
                  <a:lnTo>
                    <a:pt x="1953491" y="1267691"/>
                  </a:lnTo>
                  <a:lnTo>
                    <a:pt x="3595255" y="1246909"/>
                  </a:lnTo>
                  <a:lnTo>
                    <a:pt x="5382491" y="1226127"/>
                  </a:lnTo>
                  <a:lnTo>
                    <a:pt x="4776128" y="653381"/>
                  </a:lnTo>
                  <a:lnTo>
                    <a:pt x="5153891" y="166255"/>
                  </a:lnTo>
                  <a:lnTo>
                    <a:pt x="5195455" y="0"/>
                  </a:lnTo>
                  <a:lnTo>
                    <a:pt x="4675909" y="62346"/>
                  </a:lnTo>
                  <a:lnTo>
                    <a:pt x="20782" y="124691"/>
                  </a:lnTo>
                  <a:close/>
                </a:path>
              </a:pathLst>
            </a:custGeom>
            <a:gradFill>
              <a:gsLst>
                <a:gs pos="30094">
                  <a:schemeClr val="bg1">
                    <a:lumMod val="85000"/>
                  </a:schemeClr>
                </a:gs>
                <a:gs pos="41000">
                  <a:srgbClr val="C2DAEF"/>
                </a:gs>
                <a:gs pos="0">
                  <a:schemeClr val="bg1">
                    <a:lumMod val="50000"/>
                  </a:schemeClr>
                </a:gs>
                <a:gs pos="100000">
                  <a:schemeClr val="bg1">
                    <a:lumMod val="65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644236" y="4617821"/>
              <a:ext cx="5138559" cy="1267691"/>
            </a:xfrm>
            <a:custGeom>
              <a:avLst/>
              <a:gdLst>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5153891 w 5382491"/>
                <a:gd name="connsiteY5" fmla="*/ 685800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2491" h="1267691">
                  <a:moveTo>
                    <a:pt x="20782" y="124691"/>
                  </a:moveTo>
                  <a:lnTo>
                    <a:pt x="0" y="1246909"/>
                  </a:lnTo>
                  <a:lnTo>
                    <a:pt x="1953491" y="1267691"/>
                  </a:lnTo>
                  <a:lnTo>
                    <a:pt x="3595255" y="1246909"/>
                  </a:lnTo>
                  <a:lnTo>
                    <a:pt x="5382491" y="1226127"/>
                  </a:lnTo>
                  <a:lnTo>
                    <a:pt x="5153891" y="685800"/>
                  </a:lnTo>
                  <a:lnTo>
                    <a:pt x="5153891" y="166255"/>
                  </a:lnTo>
                  <a:lnTo>
                    <a:pt x="5195455" y="0"/>
                  </a:lnTo>
                  <a:lnTo>
                    <a:pt x="4675909" y="62346"/>
                  </a:lnTo>
                  <a:lnTo>
                    <a:pt x="20782" y="124691"/>
                  </a:lnTo>
                  <a:close/>
                </a:path>
              </a:pathLst>
            </a:custGeom>
            <a:gradFill>
              <a:gsLst>
                <a:gs pos="30094">
                  <a:schemeClr val="bg1">
                    <a:lumMod val="85000"/>
                  </a:schemeClr>
                </a:gs>
                <a:gs pos="41000">
                  <a:srgbClr val="C2DAEF"/>
                </a:gs>
                <a:gs pos="0">
                  <a:schemeClr val="bg1">
                    <a:lumMod val="50000"/>
                  </a:schemeClr>
                </a:gs>
                <a:gs pos="100000">
                  <a:schemeClr val="bg1">
                    <a:lumMod val="65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p:cNvGrpSpPr/>
          <p:nvPr/>
        </p:nvGrpSpPr>
        <p:grpSpPr>
          <a:xfrm>
            <a:off x="6701869" y="4707715"/>
            <a:ext cx="5430556" cy="988547"/>
            <a:chOff x="644236" y="4617821"/>
            <a:chExt cx="5430556" cy="1267691"/>
          </a:xfrm>
        </p:grpSpPr>
        <p:sp>
          <p:nvSpPr>
            <p:cNvPr id="13" name="Freeform 12"/>
            <p:cNvSpPr/>
            <p:nvPr/>
          </p:nvSpPr>
          <p:spPr>
            <a:xfrm>
              <a:off x="4594267" y="5179011"/>
              <a:ext cx="1480525" cy="406310"/>
            </a:xfrm>
            <a:custGeom>
              <a:avLst/>
              <a:gdLst>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5153891 w 5382491"/>
                <a:gd name="connsiteY5" fmla="*/ 685800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4776128 w 5382491"/>
                <a:gd name="connsiteY5" fmla="*/ 653381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2491" h="1267691">
                  <a:moveTo>
                    <a:pt x="20782" y="124691"/>
                  </a:moveTo>
                  <a:lnTo>
                    <a:pt x="0" y="1246909"/>
                  </a:lnTo>
                  <a:lnTo>
                    <a:pt x="1953491" y="1267691"/>
                  </a:lnTo>
                  <a:lnTo>
                    <a:pt x="3595255" y="1246909"/>
                  </a:lnTo>
                  <a:lnTo>
                    <a:pt x="5382491" y="1226127"/>
                  </a:lnTo>
                  <a:lnTo>
                    <a:pt x="4776128" y="653381"/>
                  </a:lnTo>
                  <a:lnTo>
                    <a:pt x="5153891" y="166255"/>
                  </a:lnTo>
                  <a:lnTo>
                    <a:pt x="5195455" y="0"/>
                  </a:lnTo>
                  <a:lnTo>
                    <a:pt x="4675909" y="62346"/>
                  </a:lnTo>
                  <a:lnTo>
                    <a:pt x="20782" y="124691"/>
                  </a:lnTo>
                  <a:close/>
                </a:path>
              </a:pathLst>
            </a:custGeom>
            <a:gradFill>
              <a:gsLst>
                <a:gs pos="30094">
                  <a:schemeClr val="bg1">
                    <a:lumMod val="85000"/>
                  </a:schemeClr>
                </a:gs>
                <a:gs pos="41000">
                  <a:srgbClr val="C2DAEF"/>
                </a:gs>
                <a:gs pos="0">
                  <a:schemeClr val="bg1">
                    <a:lumMod val="50000"/>
                  </a:schemeClr>
                </a:gs>
                <a:gs pos="100000">
                  <a:schemeClr val="bg1">
                    <a:lumMod val="65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440619" y="4963637"/>
              <a:ext cx="1480525" cy="812621"/>
            </a:xfrm>
            <a:custGeom>
              <a:avLst/>
              <a:gdLst>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5153891 w 5382491"/>
                <a:gd name="connsiteY5" fmla="*/ 685800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4776128 w 5382491"/>
                <a:gd name="connsiteY5" fmla="*/ 653381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2491" h="1267691">
                  <a:moveTo>
                    <a:pt x="20782" y="124691"/>
                  </a:moveTo>
                  <a:lnTo>
                    <a:pt x="0" y="1246909"/>
                  </a:lnTo>
                  <a:lnTo>
                    <a:pt x="1953491" y="1267691"/>
                  </a:lnTo>
                  <a:lnTo>
                    <a:pt x="3595255" y="1246909"/>
                  </a:lnTo>
                  <a:lnTo>
                    <a:pt x="5382491" y="1226127"/>
                  </a:lnTo>
                  <a:lnTo>
                    <a:pt x="4776128" y="653381"/>
                  </a:lnTo>
                  <a:lnTo>
                    <a:pt x="5153891" y="166255"/>
                  </a:lnTo>
                  <a:lnTo>
                    <a:pt x="5195455" y="0"/>
                  </a:lnTo>
                  <a:lnTo>
                    <a:pt x="4675909" y="62346"/>
                  </a:lnTo>
                  <a:lnTo>
                    <a:pt x="20782" y="124691"/>
                  </a:lnTo>
                  <a:close/>
                </a:path>
              </a:pathLst>
            </a:custGeom>
            <a:gradFill>
              <a:gsLst>
                <a:gs pos="30094">
                  <a:schemeClr val="bg1">
                    <a:lumMod val="85000"/>
                  </a:schemeClr>
                </a:gs>
                <a:gs pos="41000">
                  <a:srgbClr val="C2DAEF"/>
                </a:gs>
                <a:gs pos="0">
                  <a:schemeClr val="bg1">
                    <a:lumMod val="50000"/>
                  </a:schemeClr>
                </a:gs>
                <a:gs pos="100000">
                  <a:schemeClr val="bg1">
                    <a:lumMod val="65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644236" y="4617821"/>
              <a:ext cx="5138559" cy="1267691"/>
            </a:xfrm>
            <a:custGeom>
              <a:avLst/>
              <a:gdLst>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5153891 w 5382491"/>
                <a:gd name="connsiteY5" fmla="*/ 685800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2491" h="1267691">
                  <a:moveTo>
                    <a:pt x="20782" y="124691"/>
                  </a:moveTo>
                  <a:lnTo>
                    <a:pt x="0" y="1246909"/>
                  </a:lnTo>
                  <a:lnTo>
                    <a:pt x="1953491" y="1267691"/>
                  </a:lnTo>
                  <a:lnTo>
                    <a:pt x="3595255" y="1246909"/>
                  </a:lnTo>
                  <a:lnTo>
                    <a:pt x="5382491" y="1226127"/>
                  </a:lnTo>
                  <a:lnTo>
                    <a:pt x="5153891" y="685800"/>
                  </a:lnTo>
                  <a:lnTo>
                    <a:pt x="5153891" y="166255"/>
                  </a:lnTo>
                  <a:lnTo>
                    <a:pt x="5195455" y="0"/>
                  </a:lnTo>
                  <a:lnTo>
                    <a:pt x="4675909" y="62346"/>
                  </a:lnTo>
                  <a:lnTo>
                    <a:pt x="20782" y="124691"/>
                  </a:lnTo>
                  <a:close/>
                </a:path>
              </a:pathLst>
            </a:custGeom>
            <a:gradFill>
              <a:gsLst>
                <a:gs pos="30094">
                  <a:schemeClr val="bg1">
                    <a:lumMod val="85000"/>
                  </a:schemeClr>
                </a:gs>
                <a:gs pos="41000">
                  <a:srgbClr val="C2DAEF"/>
                </a:gs>
                <a:gs pos="0">
                  <a:schemeClr val="bg1">
                    <a:lumMod val="50000"/>
                  </a:schemeClr>
                </a:gs>
                <a:gs pos="100000">
                  <a:schemeClr val="bg1">
                    <a:lumMod val="65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p:cNvGrpSpPr/>
          <p:nvPr/>
        </p:nvGrpSpPr>
        <p:grpSpPr>
          <a:xfrm>
            <a:off x="434152" y="45656"/>
            <a:ext cx="5061414" cy="4586992"/>
            <a:chOff x="434152" y="45656"/>
            <a:chExt cx="5061414" cy="4586992"/>
          </a:xfrm>
        </p:grpSpPr>
        <p:sp>
          <p:nvSpPr>
            <p:cNvPr id="6" name="Freeform 5"/>
            <p:cNvSpPr/>
            <p:nvPr/>
          </p:nvSpPr>
          <p:spPr>
            <a:xfrm>
              <a:off x="434152" y="45656"/>
              <a:ext cx="5061414" cy="4586992"/>
            </a:xfrm>
            <a:custGeom>
              <a:avLst/>
              <a:gdLst>
                <a:gd name="connsiteX0" fmla="*/ 209862 w 6445770"/>
                <a:gd name="connsiteY0" fmla="*/ 14990 h 4497049"/>
                <a:gd name="connsiteX1" fmla="*/ 209862 w 6445770"/>
                <a:gd name="connsiteY1" fmla="*/ 14990 h 4497049"/>
                <a:gd name="connsiteX2" fmla="*/ 239842 w 6445770"/>
                <a:gd name="connsiteY2" fmla="*/ 149902 h 4497049"/>
                <a:gd name="connsiteX3" fmla="*/ 224852 w 6445770"/>
                <a:gd name="connsiteY3" fmla="*/ 269823 h 4497049"/>
                <a:gd name="connsiteX4" fmla="*/ 149901 w 6445770"/>
                <a:gd name="connsiteY4" fmla="*/ 434715 h 4497049"/>
                <a:gd name="connsiteX5" fmla="*/ 59960 w 6445770"/>
                <a:gd name="connsiteY5" fmla="*/ 629587 h 4497049"/>
                <a:gd name="connsiteX6" fmla="*/ 119921 w 6445770"/>
                <a:gd name="connsiteY6" fmla="*/ 734518 h 4497049"/>
                <a:gd name="connsiteX7" fmla="*/ 134911 w 6445770"/>
                <a:gd name="connsiteY7" fmla="*/ 959371 h 4497049"/>
                <a:gd name="connsiteX8" fmla="*/ 194872 w 6445770"/>
                <a:gd name="connsiteY8" fmla="*/ 1094282 h 4497049"/>
                <a:gd name="connsiteX9" fmla="*/ 299803 w 6445770"/>
                <a:gd name="connsiteY9" fmla="*/ 1334125 h 4497049"/>
                <a:gd name="connsiteX10" fmla="*/ 269823 w 6445770"/>
                <a:gd name="connsiteY10" fmla="*/ 1588958 h 4497049"/>
                <a:gd name="connsiteX11" fmla="*/ 269823 w 6445770"/>
                <a:gd name="connsiteY11" fmla="*/ 1828800 h 4497049"/>
                <a:gd name="connsiteX12" fmla="*/ 209862 w 6445770"/>
                <a:gd name="connsiteY12" fmla="*/ 2083633 h 4497049"/>
                <a:gd name="connsiteX13" fmla="*/ 89941 w 6445770"/>
                <a:gd name="connsiteY13" fmla="*/ 2323476 h 4497049"/>
                <a:gd name="connsiteX14" fmla="*/ 44970 w 6445770"/>
                <a:gd name="connsiteY14" fmla="*/ 2473377 h 4497049"/>
                <a:gd name="connsiteX15" fmla="*/ 0 w 6445770"/>
                <a:gd name="connsiteY15" fmla="*/ 2788171 h 4497049"/>
                <a:gd name="connsiteX16" fmla="*/ 119921 w 6445770"/>
                <a:gd name="connsiteY16" fmla="*/ 2938072 h 4497049"/>
                <a:gd name="connsiteX17" fmla="*/ 164892 w 6445770"/>
                <a:gd name="connsiteY17" fmla="*/ 3087974 h 4497049"/>
                <a:gd name="connsiteX18" fmla="*/ 239842 w 6445770"/>
                <a:gd name="connsiteY18" fmla="*/ 3372787 h 4497049"/>
                <a:gd name="connsiteX19" fmla="*/ 254833 w 6445770"/>
                <a:gd name="connsiteY19" fmla="*/ 3627620 h 4497049"/>
                <a:gd name="connsiteX20" fmla="*/ 449705 w 6445770"/>
                <a:gd name="connsiteY20" fmla="*/ 4062335 h 4497049"/>
                <a:gd name="connsiteX21" fmla="*/ 539646 w 6445770"/>
                <a:gd name="connsiteY21" fmla="*/ 4422099 h 4497049"/>
                <a:gd name="connsiteX22" fmla="*/ 2263515 w 6445770"/>
                <a:gd name="connsiteY22" fmla="*/ 4497049 h 4497049"/>
                <a:gd name="connsiteX23" fmla="*/ 3072983 w 6445770"/>
                <a:gd name="connsiteY23" fmla="*/ 4482059 h 4497049"/>
                <a:gd name="connsiteX24" fmla="*/ 4377128 w 6445770"/>
                <a:gd name="connsiteY24" fmla="*/ 4482059 h 4497049"/>
                <a:gd name="connsiteX25" fmla="*/ 6235908 w 6445770"/>
                <a:gd name="connsiteY25" fmla="*/ 4377128 h 4497049"/>
                <a:gd name="connsiteX26" fmla="*/ 6370819 w 6445770"/>
                <a:gd name="connsiteY26" fmla="*/ 4002374 h 4497049"/>
                <a:gd name="connsiteX27" fmla="*/ 6235908 w 6445770"/>
                <a:gd name="connsiteY27" fmla="*/ 3717561 h 4497049"/>
                <a:gd name="connsiteX28" fmla="*/ 6280878 w 6445770"/>
                <a:gd name="connsiteY28" fmla="*/ 3282846 h 4497049"/>
                <a:gd name="connsiteX29" fmla="*/ 6445770 w 6445770"/>
                <a:gd name="connsiteY29" fmla="*/ 2893102 h 4497049"/>
                <a:gd name="connsiteX30" fmla="*/ 6280878 w 6445770"/>
                <a:gd name="connsiteY30" fmla="*/ 2578308 h 4497049"/>
                <a:gd name="connsiteX31" fmla="*/ 6235908 w 6445770"/>
                <a:gd name="connsiteY31" fmla="*/ 2293495 h 4497049"/>
                <a:gd name="connsiteX32" fmla="*/ 6190937 w 6445770"/>
                <a:gd name="connsiteY32" fmla="*/ 1978702 h 4497049"/>
                <a:gd name="connsiteX33" fmla="*/ 6235908 w 6445770"/>
                <a:gd name="connsiteY33" fmla="*/ 1588958 h 4497049"/>
                <a:gd name="connsiteX34" fmla="*/ 6370819 w 6445770"/>
                <a:gd name="connsiteY34" fmla="*/ 1124262 h 4497049"/>
                <a:gd name="connsiteX35" fmla="*/ 6445770 w 6445770"/>
                <a:gd name="connsiteY35" fmla="*/ 404735 h 4497049"/>
                <a:gd name="connsiteX36" fmla="*/ 6370819 w 6445770"/>
                <a:gd name="connsiteY36" fmla="*/ 0 h 4497049"/>
                <a:gd name="connsiteX37" fmla="*/ 209862 w 6445770"/>
                <a:gd name="connsiteY37" fmla="*/ 14990 h 4497049"/>
                <a:gd name="connsiteX0" fmla="*/ 164892 w 6400800"/>
                <a:gd name="connsiteY0" fmla="*/ 14990 h 4497049"/>
                <a:gd name="connsiteX1" fmla="*/ 164892 w 6400800"/>
                <a:gd name="connsiteY1" fmla="*/ 14990 h 4497049"/>
                <a:gd name="connsiteX2" fmla="*/ 194872 w 6400800"/>
                <a:gd name="connsiteY2" fmla="*/ 149902 h 4497049"/>
                <a:gd name="connsiteX3" fmla="*/ 179882 w 6400800"/>
                <a:gd name="connsiteY3" fmla="*/ 269823 h 4497049"/>
                <a:gd name="connsiteX4" fmla="*/ 104931 w 6400800"/>
                <a:gd name="connsiteY4" fmla="*/ 434715 h 4497049"/>
                <a:gd name="connsiteX5" fmla="*/ 14990 w 6400800"/>
                <a:gd name="connsiteY5" fmla="*/ 629587 h 4497049"/>
                <a:gd name="connsiteX6" fmla="*/ 74951 w 6400800"/>
                <a:gd name="connsiteY6" fmla="*/ 734518 h 4497049"/>
                <a:gd name="connsiteX7" fmla="*/ 89941 w 6400800"/>
                <a:gd name="connsiteY7" fmla="*/ 959371 h 4497049"/>
                <a:gd name="connsiteX8" fmla="*/ 149902 w 6400800"/>
                <a:gd name="connsiteY8" fmla="*/ 1094282 h 4497049"/>
                <a:gd name="connsiteX9" fmla="*/ 254833 w 6400800"/>
                <a:gd name="connsiteY9" fmla="*/ 1334125 h 4497049"/>
                <a:gd name="connsiteX10" fmla="*/ 224853 w 6400800"/>
                <a:gd name="connsiteY10" fmla="*/ 1588958 h 4497049"/>
                <a:gd name="connsiteX11" fmla="*/ 224853 w 6400800"/>
                <a:gd name="connsiteY11" fmla="*/ 1828800 h 4497049"/>
                <a:gd name="connsiteX12" fmla="*/ 164892 w 6400800"/>
                <a:gd name="connsiteY12" fmla="*/ 2083633 h 4497049"/>
                <a:gd name="connsiteX13" fmla="*/ 44971 w 6400800"/>
                <a:gd name="connsiteY13" fmla="*/ 2323476 h 4497049"/>
                <a:gd name="connsiteX14" fmla="*/ 0 w 6400800"/>
                <a:gd name="connsiteY14" fmla="*/ 2473377 h 4497049"/>
                <a:gd name="connsiteX15" fmla="*/ 232068 w 6400800"/>
                <a:gd name="connsiteY15" fmla="*/ 2863121 h 4497049"/>
                <a:gd name="connsiteX16" fmla="*/ 74951 w 6400800"/>
                <a:gd name="connsiteY16" fmla="*/ 2938072 h 4497049"/>
                <a:gd name="connsiteX17" fmla="*/ 119922 w 6400800"/>
                <a:gd name="connsiteY17" fmla="*/ 3087974 h 4497049"/>
                <a:gd name="connsiteX18" fmla="*/ 194872 w 6400800"/>
                <a:gd name="connsiteY18" fmla="*/ 3372787 h 4497049"/>
                <a:gd name="connsiteX19" fmla="*/ 209863 w 6400800"/>
                <a:gd name="connsiteY19" fmla="*/ 3627620 h 4497049"/>
                <a:gd name="connsiteX20" fmla="*/ 404735 w 6400800"/>
                <a:gd name="connsiteY20" fmla="*/ 4062335 h 4497049"/>
                <a:gd name="connsiteX21" fmla="*/ 494676 w 6400800"/>
                <a:gd name="connsiteY21" fmla="*/ 4422099 h 4497049"/>
                <a:gd name="connsiteX22" fmla="*/ 2218545 w 6400800"/>
                <a:gd name="connsiteY22" fmla="*/ 4497049 h 4497049"/>
                <a:gd name="connsiteX23" fmla="*/ 3028013 w 6400800"/>
                <a:gd name="connsiteY23" fmla="*/ 4482059 h 4497049"/>
                <a:gd name="connsiteX24" fmla="*/ 4332158 w 6400800"/>
                <a:gd name="connsiteY24" fmla="*/ 4482059 h 4497049"/>
                <a:gd name="connsiteX25" fmla="*/ 6190938 w 6400800"/>
                <a:gd name="connsiteY25" fmla="*/ 4377128 h 4497049"/>
                <a:gd name="connsiteX26" fmla="*/ 6325849 w 6400800"/>
                <a:gd name="connsiteY26" fmla="*/ 4002374 h 4497049"/>
                <a:gd name="connsiteX27" fmla="*/ 6190938 w 6400800"/>
                <a:gd name="connsiteY27" fmla="*/ 3717561 h 4497049"/>
                <a:gd name="connsiteX28" fmla="*/ 6235908 w 6400800"/>
                <a:gd name="connsiteY28" fmla="*/ 3282846 h 4497049"/>
                <a:gd name="connsiteX29" fmla="*/ 6400800 w 6400800"/>
                <a:gd name="connsiteY29" fmla="*/ 2893102 h 4497049"/>
                <a:gd name="connsiteX30" fmla="*/ 6235908 w 6400800"/>
                <a:gd name="connsiteY30" fmla="*/ 2578308 h 4497049"/>
                <a:gd name="connsiteX31" fmla="*/ 6190938 w 6400800"/>
                <a:gd name="connsiteY31" fmla="*/ 2293495 h 4497049"/>
                <a:gd name="connsiteX32" fmla="*/ 6145967 w 6400800"/>
                <a:gd name="connsiteY32" fmla="*/ 1978702 h 4497049"/>
                <a:gd name="connsiteX33" fmla="*/ 6190938 w 6400800"/>
                <a:gd name="connsiteY33" fmla="*/ 1588958 h 4497049"/>
                <a:gd name="connsiteX34" fmla="*/ 6325849 w 6400800"/>
                <a:gd name="connsiteY34" fmla="*/ 1124262 h 4497049"/>
                <a:gd name="connsiteX35" fmla="*/ 6400800 w 6400800"/>
                <a:gd name="connsiteY35" fmla="*/ 404735 h 4497049"/>
                <a:gd name="connsiteX36" fmla="*/ 6325849 w 6400800"/>
                <a:gd name="connsiteY36" fmla="*/ 0 h 4497049"/>
                <a:gd name="connsiteX37" fmla="*/ 164892 w 6400800"/>
                <a:gd name="connsiteY37" fmla="*/ 14990 h 4497049"/>
                <a:gd name="connsiteX0" fmla="*/ 164892 w 6400800"/>
                <a:gd name="connsiteY0" fmla="*/ 14990 h 4497049"/>
                <a:gd name="connsiteX1" fmla="*/ 164892 w 6400800"/>
                <a:gd name="connsiteY1" fmla="*/ 14990 h 4497049"/>
                <a:gd name="connsiteX2" fmla="*/ 194872 w 6400800"/>
                <a:gd name="connsiteY2" fmla="*/ 149902 h 4497049"/>
                <a:gd name="connsiteX3" fmla="*/ 179882 w 6400800"/>
                <a:gd name="connsiteY3" fmla="*/ 269823 h 4497049"/>
                <a:gd name="connsiteX4" fmla="*/ 104931 w 6400800"/>
                <a:gd name="connsiteY4" fmla="*/ 434715 h 4497049"/>
                <a:gd name="connsiteX5" fmla="*/ 14990 w 6400800"/>
                <a:gd name="connsiteY5" fmla="*/ 629587 h 4497049"/>
                <a:gd name="connsiteX6" fmla="*/ 74951 w 6400800"/>
                <a:gd name="connsiteY6" fmla="*/ 734518 h 4497049"/>
                <a:gd name="connsiteX7" fmla="*/ 89941 w 6400800"/>
                <a:gd name="connsiteY7" fmla="*/ 959371 h 4497049"/>
                <a:gd name="connsiteX8" fmla="*/ 149902 w 6400800"/>
                <a:gd name="connsiteY8" fmla="*/ 1094282 h 4497049"/>
                <a:gd name="connsiteX9" fmla="*/ 254833 w 6400800"/>
                <a:gd name="connsiteY9" fmla="*/ 1334125 h 4497049"/>
                <a:gd name="connsiteX10" fmla="*/ 224853 w 6400800"/>
                <a:gd name="connsiteY10" fmla="*/ 1588958 h 4497049"/>
                <a:gd name="connsiteX11" fmla="*/ 224853 w 6400800"/>
                <a:gd name="connsiteY11" fmla="*/ 1828800 h 4497049"/>
                <a:gd name="connsiteX12" fmla="*/ 164892 w 6400800"/>
                <a:gd name="connsiteY12" fmla="*/ 2083633 h 4497049"/>
                <a:gd name="connsiteX13" fmla="*/ 340480 w 6400800"/>
                <a:gd name="connsiteY13" fmla="*/ 2338466 h 4497049"/>
                <a:gd name="connsiteX14" fmla="*/ 0 w 6400800"/>
                <a:gd name="connsiteY14" fmla="*/ 2473377 h 4497049"/>
                <a:gd name="connsiteX15" fmla="*/ 232068 w 6400800"/>
                <a:gd name="connsiteY15" fmla="*/ 2863121 h 4497049"/>
                <a:gd name="connsiteX16" fmla="*/ 74951 w 6400800"/>
                <a:gd name="connsiteY16" fmla="*/ 2938072 h 4497049"/>
                <a:gd name="connsiteX17" fmla="*/ 119922 w 6400800"/>
                <a:gd name="connsiteY17" fmla="*/ 3087974 h 4497049"/>
                <a:gd name="connsiteX18" fmla="*/ 194872 w 6400800"/>
                <a:gd name="connsiteY18" fmla="*/ 3372787 h 4497049"/>
                <a:gd name="connsiteX19" fmla="*/ 209863 w 6400800"/>
                <a:gd name="connsiteY19" fmla="*/ 3627620 h 4497049"/>
                <a:gd name="connsiteX20" fmla="*/ 404735 w 6400800"/>
                <a:gd name="connsiteY20" fmla="*/ 4062335 h 4497049"/>
                <a:gd name="connsiteX21" fmla="*/ 494676 w 6400800"/>
                <a:gd name="connsiteY21" fmla="*/ 4422099 h 4497049"/>
                <a:gd name="connsiteX22" fmla="*/ 2218545 w 6400800"/>
                <a:gd name="connsiteY22" fmla="*/ 4497049 h 4497049"/>
                <a:gd name="connsiteX23" fmla="*/ 3028013 w 6400800"/>
                <a:gd name="connsiteY23" fmla="*/ 4482059 h 4497049"/>
                <a:gd name="connsiteX24" fmla="*/ 4332158 w 6400800"/>
                <a:gd name="connsiteY24" fmla="*/ 4482059 h 4497049"/>
                <a:gd name="connsiteX25" fmla="*/ 6190938 w 6400800"/>
                <a:gd name="connsiteY25" fmla="*/ 4377128 h 4497049"/>
                <a:gd name="connsiteX26" fmla="*/ 6325849 w 6400800"/>
                <a:gd name="connsiteY26" fmla="*/ 4002374 h 4497049"/>
                <a:gd name="connsiteX27" fmla="*/ 6190938 w 6400800"/>
                <a:gd name="connsiteY27" fmla="*/ 3717561 h 4497049"/>
                <a:gd name="connsiteX28" fmla="*/ 6235908 w 6400800"/>
                <a:gd name="connsiteY28" fmla="*/ 3282846 h 4497049"/>
                <a:gd name="connsiteX29" fmla="*/ 6400800 w 6400800"/>
                <a:gd name="connsiteY29" fmla="*/ 2893102 h 4497049"/>
                <a:gd name="connsiteX30" fmla="*/ 6235908 w 6400800"/>
                <a:gd name="connsiteY30" fmla="*/ 2578308 h 4497049"/>
                <a:gd name="connsiteX31" fmla="*/ 6190938 w 6400800"/>
                <a:gd name="connsiteY31" fmla="*/ 2293495 h 4497049"/>
                <a:gd name="connsiteX32" fmla="*/ 6145967 w 6400800"/>
                <a:gd name="connsiteY32" fmla="*/ 1978702 h 4497049"/>
                <a:gd name="connsiteX33" fmla="*/ 6190938 w 6400800"/>
                <a:gd name="connsiteY33" fmla="*/ 1588958 h 4497049"/>
                <a:gd name="connsiteX34" fmla="*/ 6325849 w 6400800"/>
                <a:gd name="connsiteY34" fmla="*/ 1124262 h 4497049"/>
                <a:gd name="connsiteX35" fmla="*/ 6400800 w 6400800"/>
                <a:gd name="connsiteY35" fmla="*/ 404735 h 4497049"/>
                <a:gd name="connsiteX36" fmla="*/ 6325849 w 6400800"/>
                <a:gd name="connsiteY36" fmla="*/ 0 h 4497049"/>
                <a:gd name="connsiteX37" fmla="*/ 164892 w 6400800"/>
                <a:gd name="connsiteY37" fmla="*/ 14990 h 4497049"/>
                <a:gd name="connsiteX0" fmla="*/ 164892 w 6400800"/>
                <a:gd name="connsiteY0" fmla="*/ 14990 h 4497049"/>
                <a:gd name="connsiteX1" fmla="*/ 164892 w 6400800"/>
                <a:gd name="connsiteY1" fmla="*/ 14990 h 4497049"/>
                <a:gd name="connsiteX2" fmla="*/ 194872 w 6400800"/>
                <a:gd name="connsiteY2" fmla="*/ 149902 h 4497049"/>
                <a:gd name="connsiteX3" fmla="*/ 179882 w 6400800"/>
                <a:gd name="connsiteY3" fmla="*/ 269823 h 4497049"/>
                <a:gd name="connsiteX4" fmla="*/ 104931 w 6400800"/>
                <a:gd name="connsiteY4" fmla="*/ 434715 h 4497049"/>
                <a:gd name="connsiteX5" fmla="*/ 14990 w 6400800"/>
                <a:gd name="connsiteY5" fmla="*/ 629587 h 4497049"/>
                <a:gd name="connsiteX6" fmla="*/ 74951 w 6400800"/>
                <a:gd name="connsiteY6" fmla="*/ 734518 h 4497049"/>
                <a:gd name="connsiteX7" fmla="*/ 89941 w 6400800"/>
                <a:gd name="connsiteY7" fmla="*/ 959371 h 4497049"/>
                <a:gd name="connsiteX8" fmla="*/ 149902 w 6400800"/>
                <a:gd name="connsiteY8" fmla="*/ 1094282 h 4497049"/>
                <a:gd name="connsiteX9" fmla="*/ 254833 w 6400800"/>
                <a:gd name="connsiteY9" fmla="*/ 1334125 h 4497049"/>
                <a:gd name="connsiteX10" fmla="*/ 224853 w 6400800"/>
                <a:gd name="connsiteY10" fmla="*/ 1588958 h 4497049"/>
                <a:gd name="connsiteX11" fmla="*/ 224853 w 6400800"/>
                <a:gd name="connsiteY11" fmla="*/ 1828800 h 4497049"/>
                <a:gd name="connsiteX12" fmla="*/ 164892 w 6400800"/>
                <a:gd name="connsiteY12" fmla="*/ 2083633 h 4497049"/>
                <a:gd name="connsiteX13" fmla="*/ 340480 w 6400800"/>
                <a:gd name="connsiteY13" fmla="*/ 2353456 h 4497049"/>
                <a:gd name="connsiteX14" fmla="*/ 0 w 6400800"/>
                <a:gd name="connsiteY14" fmla="*/ 2473377 h 4497049"/>
                <a:gd name="connsiteX15" fmla="*/ 232068 w 6400800"/>
                <a:gd name="connsiteY15" fmla="*/ 2863121 h 4497049"/>
                <a:gd name="connsiteX16" fmla="*/ 74951 w 6400800"/>
                <a:gd name="connsiteY16" fmla="*/ 2938072 h 4497049"/>
                <a:gd name="connsiteX17" fmla="*/ 119922 w 6400800"/>
                <a:gd name="connsiteY17" fmla="*/ 3087974 h 4497049"/>
                <a:gd name="connsiteX18" fmla="*/ 194872 w 6400800"/>
                <a:gd name="connsiteY18" fmla="*/ 3372787 h 4497049"/>
                <a:gd name="connsiteX19" fmla="*/ 209863 w 6400800"/>
                <a:gd name="connsiteY19" fmla="*/ 3627620 h 4497049"/>
                <a:gd name="connsiteX20" fmla="*/ 404735 w 6400800"/>
                <a:gd name="connsiteY20" fmla="*/ 4062335 h 4497049"/>
                <a:gd name="connsiteX21" fmla="*/ 494676 w 6400800"/>
                <a:gd name="connsiteY21" fmla="*/ 4422099 h 4497049"/>
                <a:gd name="connsiteX22" fmla="*/ 2218545 w 6400800"/>
                <a:gd name="connsiteY22" fmla="*/ 4497049 h 4497049"/>
                <a:gd name="connsiteX23" fmla="*/ 3028013 w 6400800"/>
                <a:gd name="connsiteY23" fmla="*/ 4482059 h 4497049"/>
                <a:gd name="connsiteX24" fmla="*/ 4332158 w 6400800"/>
                <a:gd name="connsiteY24" fmla="*/ 4482059 h 4497049"/>
                <a:gd name="connsiteX25" fmla="*/ 6190938 w 6400800"/>
                <a:gd name="connsiteY25" fmla="*/ 4377128 h 4497049"/>
                <a:gd name="connsiteX26" fmla="*/ 6325849 w 6400800"/>
                <a:gd name="connsiteY26" fmla="*/ 4002374 h 4497049"/>
                <a:gd name="connsiteX27" fmla="*/ 6190938 w 6400800"/>
                <a:gd name="connsiteY27" fmla="*/ 3717561 h 4497049"/>
                <a:gd name="connsiteX28" fmla="*/ 6235908 w 6400800"/>
                <a:gd name="connsiteY28" fmla="*/ 3282846 h 4497049"/>
                <a:gd name="connsiteX29" fmla="*/ 6400800 w 6400800"/>
                <a:gd name="connsiteY29" fmla="*/ 2893102 h 4497049"/>
                <a:gd name="connsiteX30" fmla="*/ 6235908 w 6400800"/>
                <a:gd name="connsiteY30" fmla="*/ 2578308 h 4497049"/>
                <a:gd name="connsiteX31" fmla="*/ 6190938 w 6400800"/>
                <a:gd name="connsiteY31" fmla="*/ 2293495 h 4497049"/>
                <a:gd name="connsiteX32" fmla="*/ 6145967 w 6400800"/>
                <a:gd name="connsiteY32" fmla="*/ 1978702 h 4497049"/>
                <a:gd name="connsiteX33" fmla="*/ 6190938 w 6400800"/>
                <a:gd name="connsiteY33" fmla="*/ 1588958 h 4497049"/>
                <a:gd name="connsiteX34" fmla="*/ 6325849 w 6400800"/>
                <a:gd name="connsiteY34" fmla="*/ 1124262 h 4497049"/>
                <a:gd name="connsiteX35" fmla="*/ 6400800 w 6400800"/>
                <a:gd name="connsiteY35" fmla="*/ 404735 h 4497049"/>
                <a:gd name="connsiteX36" fmla="*/ 6325849 w 6400800"/>
                <a:gd name="connsiteY36" fmla="*/ 0 h 4497049"/>
                <a:gd name="connsiteX37" fmla="*/ 164892 w 6400800"/>
                <a:gd name="connsiteY37" fmla="*/ 14990 h 4497049"/>
                <a:gd name="connsiteX0" fmla="*/ 149902 w 6385810"/>
                <a:gd name="connsiteY0" fmla="*/ 14990 h 4497049"/>
                <a:gd name="connsiteX1" fmla="*/ 149902 w 6385810"/>
                <a:gd name="connsiteY1" fmla="*/ 14990 h 4497049"/>
                <a:gd name="connsiteX2" fmla="*/ 179882 w 6385810"/>
                <a:gd name="connsiteY2" fmla="*/ 149902 h 4497049"/>
                <a:gd name="connsiteX3" fmla="*/ 164892 w 6385810"/>
                <a:gd name="connsiteY3" fmla="*/ 269823 h 4497049"/>
                <a:gd name="connsiteX4" fmla="*/ 89941 w 6385810"/>
                <a:gd name="connsiteY4" fmla="*/ 434715 h 4497049"/>
                <a:gd name="connsiteX5" fmla="*/ 0 w 6385810"/>
                <a:gd name="connsiteY5" fmla="*/ 629587 h 4497049"/>
                <a:gd name="connsiteX6" fmla="*/ 59961 w 6385810"/>
                <a:gd name="connsiteY6" fmla="*/ 734518 h 4497049"/>
                <a:gd name="connsiteX7" fmla="*/ 74951 w 6385810"/>
                <a:gd name="connsiteY7" fmla="*/ 959371 h 4497049"/>
                <a:gd name="connsiteX8" fmla="*/ 134912 w 6385810"/>
                <a:gd name="connsiteY8" fmla="*/ 1094282 h 4497049"/>
                <a:gd name="connsiteX9" fmla="*/ 239843 w 6385810"/>
                <a:gd name="connsiteY9" fmla="*/ 1334125 h 4497049"/>
                <a:gd name="connsiteX10" fmla="*/ 209863 w 6385810"/>
                <a:gd name="connsiteY10" fmla="*/ 1588958 h 4497049"/>
                <a:gd name="connsiteX11" fmla="*/ 209863 w 6385810"/>
                <a:gd name="connsiteY11" fmla="*/ 1828800 h 4497049"/>
                <a:gd name="connsiteX12" fmla="*/ 149902 w 6385810"/>
                <a:gd name="connsiteY12" fmla="*/ 2083633 h 4497049"/>
                <a:gd name="connsiteX13" fmla="*/ 325490 w 6385810"/>
                <a:gd name="connsiteY13" fmla="*/ 2353456 h 4497049"/>
                <a:gd name="connsiteX14" fmla="*/ 243580 w 6385810"/>
                <a:gd name="connsiteY14" fmla="*/ 2578308 h 4497049"/>
                <a:gd name="connsiteX15" fmla="*/ 217078 w 6385810"/>
                <a:gd name="connsiteY15" fmla="*/ 2863121 h 4497049"/>
                <a:gd name="connsiteX16" fmla="*/ 59961 w 6385810"/>
                <a:gd name="connsiteY16" fmla="*/ 2938072 h 4497049"/>
                <a:gd name="connsiteX17" fmla="*/ 104932 w 6385810"/>
                <a:gd name="connsiteY17" fmla="*/ 3087974 h 4497049"/>
                <a:gd name="connsiteX18" fmla="*/ 179882 w 6385810"/>
                <a:gd name="connsiteY18" fmla="*/ 3372787 h 4497049"/>
                <a:gd name="connsiteX19" fmla="*/ 194873 w 6385810"/>
                <a:gd name="connsiteY19" fmla="*/ 3627620 h 4497049"/>
                <a:gd name="connsiteX20" fmla="*/ 389745 w 6385810"/>
                <a:gd name="connsiteY20" fmla="*/ 4062335 h 4497049"/>
                <a:gd name="connsiteX21" fmla="*/ 479686 w 6385810"/>
                <a:gd name="connsiteY21" fmla="*/ 4422099 h 4497049"/>
                <a:gd name="connsiteX22" fmla="*/ 2203555 w 6385810"/>
                <a:gd name="connsiteY22" fmla="*/ 4497049 h 4497049"/>
                <a:gd name="connsiteX23" fmla="*/ 3013023 w 6385810"/>
                <a:gd name="connsiteY23" fmla="*/ 4482059 h 4497049"/>
                <a:gd name="connsiteX24" fmla="*/ 4317168 w 6385810"/>
                <a:gd name="connsiteY24" fmla="*/ 4482059 h 4497049"/>
                <a:gd name="connsiteX25" fmla="*/ 6175948 w 6385810"/>
                <a:gd name="connsiteY25" fmla="*/ 4377128 h 4497049"/>
                <a:gd name="connsiteX26" fmla="*/ 6310859 w 6385810"/>
                <a:gd name="connsiteY26" fmla="*/ 4002374 h 4497049"/>
                <a:gd name="connsiteX27" fmla="*/ 6175948 w 6385810"/>
                <a:gd name="connsiteY27" fmla="*/ 3717561 h 4497049"/>
                <a:gd name="connsiteX28" fmla="*/ 6220918 w 6385810"/>
                <a:gd name="connsiteY28" fmla="*/ 3282846 h 4497049"/>
                <a:gd name="connsiteX29" fmla="*/ 6385810 w 6385810"/>
                <a:gd name="connsiteY29" fmla="*/ 2893102 h 4497049"/>
                <a:gd name="connsiteX30" fmla="*/ 6220918 w 6385810"/>
                <a:gd name="connsiteY30" fmla="*/ 2578308 h 4497049"/>
                <a:gd name="connsiteX31" fmla="*/ 6175948 w 6385810"/>
                <a:gd name="connsiteY31" fmla="*/ 2293495 h 4497049"/>
                <a:gd name="connsiteX32" fmla="*/ 6130977 w 6385810"/>
                <a:gd name="connsiteY32" fmla="*/ 1978702 h 4497049"/>
                <a:gd name="connsiteX33" fmla="*/ 6175948 w 6385810"/>
                <a:gd name="connsiteY33" fmla="*/ 1588958 h 4497049"/>
                <a:gd name="connsiteX34" fmla="*/ 6310859 w 6385810"/>
                <a:gd name="connsiteY34" fmla="*/ 1124262 h 4497049"/>
                <a:gd name="connsiteX35" fmla="*/ 6385810 w 6385810"/>
                <a:gd name="connsiteY35" fmla="*/ 404735 h 4497049"/>
                <a:gd name="connsiteX36" fmla="*/ 6310859 w 6385810"/>
                <a:gd name="connsiteY36" fmla="*/ 0 h 4497049"/>
                <a:gd name="connsiteX37" fmla="*/ 149902 w 6385810"/>
                <a:gd name="connsiteY37" fmla="*/ 14990 h 4497049"/>
                <a:gd name="connsiteX0" fmla="*/ 149902 w 6385810"/>
                <a:gd name="connsiteY0" fmla="*/ 14990 h 4497049"/>
                <a:gd name="connsiteX1" fmla="*/ 149902 w 6385810"/>
                <a:gd name="connsiteY1" fmla="*/ 14990 h 4497049"/>
                <a:gd name="connsiteX2" fmla="*/ 179882 w 6385810"/>
                <a:gd name="connsiteY2" fmla="*/ 149902 h 4497049"/>
                <a:gd name="connsiteX3" fmla="*/ 164892 w 6385810"/>
                <a:gd name="connsiteY3" fmla="*/ 269823 h 4497049"/>
                <a:gd name="connsiteX4" fmla="*/ 89941 w 6385810"/>
                <a:gd name="connsiteY4" fmla="*/ 434715 h 4497049"/>
                <a:gd name="connsiteX5" fmla="*/ 0 w 6385810"/>
                <a:gd name="connsiteY5" fmla="*/ 629587 h 4497049"/>
                <a:gd name="connsiteX6" fmla="*/ 59961 w 6385810"/>
                <a:gd name="connsiteY6" fmla="*/ 734518 h 4497049"/>
                <a:gd name="connsiteX7" fmla="*/ 74951 w 6385810"/>
                <a:gd name="connsiteY7" fmla="*/ 959371 h 4497049"/>
                <a:gd name="connsiteX8" fmla="*/ 134912 w 6385810"/>
                <a:gd name="connsiteY8" fmla="*/ 1094282 h 4497049"/>
                <a:gd name="connsiteX9" fmla="*/ 239843 w 6385810"/>
                <a:gd name="connsiteY9" fmla="*/ 1334125 h 4497049"/>
                <a:gd name="connsiteX10" fmla="*/ 209863 w 6385810"/>
                <a:gd name="connsiteY10" fmla="*/ 1588958 h 4497049"/>
                <a:gd name="connsiteX11" fmla="*/ 209863 w 6385810"/>
                <a:gd name="connsiteY11" fmla="*/ 1828800 h 4497049"/>
                <a:gd name="connsiteX12" fmla="*/ 260718 w 6385810"/>
                <a:gd name="connsiteY12" fmla="*/ 2113613 h 4497049"/>
                <a:gd name="connsiteX13" fmla="*/ 325490 w 6385810"/>
                <a:gd name="connsiteY13" fmla="*/ 2353456 h 4497049"/>
                <a:gd name="connsiteX14" fmla="*/ 243580 w 6385810"/>
                <a:gd name="connsiteY14" fmla="*/ 2578308 h 4497049"/>
                <a:gd name="connsiteX15" fmla="*/ 217078 w 6385810"/>
                <a:gd name="connsiteY15" fmla="*/ 2863121 h 4497049"/>
                <a:gd name="connsiteX16" fmla="*/ 59961 w 6385810"/>
                <a:gd name="connsiteY16" fmla="*/ 2938072 h 4497049"/>
                <a:gd name="connsiteX17" fmla="*/ 104932 w 6385810"/>
                <a:gd name="connsiteY17" fmla="*/ 3087974 h 4497049"/>
                <a:gd name="connsiteX18" fmla="*/ 179882 w 6385810"/>
                <a:gd name="connsiteY18" fmla="*/ 3372787 h 4497049"/>
                <a:gd name="connsiteX19" fmla="*/ 194873 w 6385810"/>
                <a:gd name="connsiteY19" fmla="*/ 3627620 h 4497049"/>
                <a:gd name="connsiteX20" fmla="*/ 389745 w 6385810"/>
                <a:gd name="connsiteY20" fmla="*/ 4062335 h 4497049"/>
                <a:gd name="connsiteX21" fmla="*/ 479686 w 6385810"/>
                <a:gd name="connsiteY21" fmla="*/ 4422099 h 4497049"/>
                <a:gd name="connsiteX22" fmla="*/ 2203555 w 6385810"/>
                <a:gd name="connsiteY22" fmla="*/ 4497049 h 4497049"/>
                <a:gd name="connsiteX23" fmla="*/ 3013023 w 6385810"/>
                <a:gd name="connsiteY23" fmla="*/ 4482059 h 4497049"/>
                <a:gd name="connsiteX24" fmla="*/ 4317168 w 6385810"/>
                <a:gd name="connsiteY24" fmla="*/ 4482059 h 4497049"/>
                <a:gd name="connsiteX25" fmla="*/ 6175948 w 6385810"/>
                <a:gd name="connsiteY25" fmla="*/ 4377128 h 4497049"/>
                <a:gd name="connsiteX26" fmla="*/ 6310859 w 6385810"/>
                <a:gd name="connsiteY26" fmla="*/ 4002374 h 4497049"/>
                <a:gd name="connsiteX27" fmla="*/ 6175948 w 6385810"/>
                <a:gd name="connsiteY27" fmla="*/ 3717561 h 4497049"/>
                <a:gd name="connsiteX28" fmla="*/ 6220918 w 6385810"/>
                <a:gd name="connsiteY28" fmla="*/ 3282846 h 4497049"/>
                <a:gd name="connsiteX29" fmla="*/ 6385810 w 6385810"/>
                <a:gd name="connsiteY29" fmla="*/ 2893102 h 4497049"/>
                <a:gd name="connsiteX30" fmla="*/ 6220918 w 6385810"/>
                <a:gd name="connsiteY30" fmla="*/ 2578308 h 4497049"/>
                <a:gd name="connsiteX31" fmla="*/ 6175948 w 6385810"/>
                <a:gd name="connsiteY31" fmla="*/ 2293495 h 4497049"/>
                <a:gd name="connsiteX32" fmla="*/ 6130977 w 6385810"/>
                <a:gd name="connsiteY32" fmla="*/ 1978702 h 4497049"/>
                <a:gd name="connsiteX33" fmla="*/ 6175948 w 6385810"/>
                <a:gd name="connsiteY33" fmla="*/ 1588958 h 4497049"/>
                <a:gd name="connsiteX34" fmla="*/ 6310859 w 6385810"/>
                <a:gd name="connsiteY34" fmla="*/ 1124262 h 4497049"/>
                <a:gd name="connsiteX35" fmla="*/ 6385810 w 6385810"/>
                <a:gd name="connsiteY35" fmla="*/ 404735 h 4497049"/>
                <a:gd name="connsiteX36" fmla="*/ 6310859 w 6385810"/>
                <a:gd name="connsiteY36" fmla="*/ 0 h 4497049"/>
                <a:gd name="connsiteX37" fmla="*/ 149902 w 6385810"/>
                <a:gd name="connsiteY37" fmla="*/ 14990 h 4497049"/>
                <a:gd name="connsiteX0" fmla="*/ 149902 w 6385810"/>
                <a:gd name="connsiteY0" fmla="*/ 14990 h 4497049"/>
                <a:gd name="connsiteX1" fmla="*/ 149902 w 6385810"/>
                <a:gd name="connsiteY1" fmla="*/ 14990 h 4497049"/>
                <a:gd name="connsiteX2" fmla="*/ 179882 w 6385810"/>
                <a:gd name="connsiteY2" fmla="*/ 149902 h 4497049"/>
                <a:gd name="connsiteX3" fmla="*/ 164892 w 6385810"/>
                <a:gd name="connsiteY3" fmla="*/ 269823 h 4497049"/>
                <a:gd name="connsiteX4" fmla="*/ 89941 w 6385810"/>
                <a:gd name="connsiteY4" fmla="*/ 434715 h 4497049"/>
                <a:gd name="connsiteX5" fmla="*/ 0 w 6385810"/>
                <a:gd name="connsiteY5" fmla="*/ 629587 h 4497049"/>
                <a:gd name="connsiteX6" fmla="*/ 318530 w 6385810"/>
                <a:gd name="connsiteY6" fmla="*/ 734518 h 4497049"/>
                <a:gd name="connsiteX7" fmla="*/ 74951 w 6385810"/>
                <a:gd name="connsiteY7" fmla="*/ 959371 h 4497049"/>
                <a:gd name="connsiteX8" fmla="*/ 134912 w 6385810"/>
                <a:gd name="connsiteY8" fmla="*/ 1094282 h 4497049"/>
                <a:gd name="connsiteX9" fmla="*/ 239843 w 6385810"/>
                <a:gd name="connsiteY9" fmla="*/ 1334125 h 4497049"/>
                <a:gd name="connsiteX10" fmla="*/ 209863 w 6385810"/>
                <a:gd name="connsiteY10" fmla="*/ 1588958 h 4497049"/>
                <a:gd name="connsiteX11" fmla="*/ 209863 w 6385810"/>
                <a:gd name="connsiteY11" fmla="*/ 1828800 h 4497049"/>
                <a:gd name="connsiteX12" fmla="*/ 260718 w 6385810"/>
                <a:gd name="connsiteY12" fmla="*/ 2113613 h 4497049"/>
                <a:gd name="connsiteX13" fmla="*/ 325490 w 6385810"/>
                <a:gd name="connsiteY13" fmla="*/ 2353456 h 4497049"/>
                <a:gd name="connsiteX14" fmla="*/ 243580 w 6385810"/>
                <a:gd name="connsiteY14" fmla="*/ 2578308 h 4497049"/>
                <a:gd name="connsiteX15" fmla="*/ 217078 w 6385810"/>
                <a:gd name="connsiteY15" fmla="*/ 2863121 h 4497049"/>
                <a:gd name="connsiteX16" fmla="*/ 59961 w 6385810"/>
                <a:gd name="connsiteY16" fmla="*/ 2938072 h 4497049"/>
                <a:gd name="connsiteX17" fmla="*/ 104932 w 6385810"/>
                <a:gd name="connsiteY17" fmla="*/ 3087974 h 4497049"/>
                <a:gd name="connsiteX18" fmla="*/ 179882 w 6385810"/>
                <a:gd name="connsiteY18" fmla="*/ 3372787 h 4497049"/>
                <a:gd name="connsiteX19" fmla="*/ 194873 w 6385810"/>
                <a:gd name="connsiteY19" fmla="*/ 3627620 h 4497049"/>
                <a:gd name="connsiteX20" fmla="*/ 389745 w 6385810"/>
                <a:gd name="connsiteY20" fmla="*/ 4062335 h 4497049"/>
                <a:gd name="connsiteX21" fmla="*/ 479686 w 6385810"/>
                <a:gd name="connsiteY21" fmla="*/ 4422099 h 4497049"/>
                <a:gd name="connsiteX22" fmla="*/ 2203555 w 6385810"/>
                <a:gd name="connsiteY22" fmla="*/ 4497049 h 4497049"/>
                <a:gd name="connsiteX23" fmla="*/ 3013023 w 6385810"/>
                <a:gd name="connsiteY23" fmla="*/ 4482059 h 4497049"/>
                <a:gd name="connsiteX24" fmla="*/ 4317168 w 6385810"/>
                <a:gd name="connsiteY24" fmla="*/ 4482059 h 4497049"/>
                <a:gd name="connsiteX25" fmla="*/ 6175948 w 6385810"/>
                <a:gd name="connsiteY25" fmla="*/ 4377128 h 4497049"/>
                <a:gd name="connsiteX26" fmla="*/ 6310859 w 6385810"/>
                <a:gd name="connsiteY26" fmla="*/ 4002374 h 4497049"/>
                <a:gd name="connsiteX27" fmla="*/ 6175948 w 6385810"/>
                <a:gd name="connsiteY27" fmla="*/ 3717561 h 4497049"/>
                <a:gd name="connsiteX28" fmla="*/ 6220918 w 6385810"/>
                <a:gd name="connsiteY28" fmla="*/ 3282846 h 4497049"/>
                <a:gd name="connsiteX29" fmla="*/ 6385810 w 6385810"/>
                <a:gd name="connsiteY29" fmla="*/ 2893102 h 4497049"/>
                <a:gd name="connsiteX30" fmla="*/ 6220918 w 6385810"/>
                <a:gd name="connsiteY30" fmla="*/ 2578308 h 4497049"/>
                <a:gd name="connsiteX31" fmla="*/ 6175948 w 6385810"/>
                <a:gd name="connsiteY31" fmla="*/ 2293495 h 4497049"/>
                <a:gd name="connsiteX32" fmla="*/ 6130977 w 6385810"/>
                <a:gd name="connsiteY32" fmla="*/ 1978702 h 4497049"/>
                <a:gd name="connsiteX33" fmla="*/ 6175948 w 6385810"/>
                <a:gd name="connsiteY33" fmla="*/ 1588958 h 4497049"/>
                <a:gd name="connsiteX34" fmla="*/ 6310859 w 6385810"/>
                <a:gd name="connsiteY34" fmla="*/ 1124262 h 4497049"/>
                <a:gd name="connsiteX35" fmla="*/ 6385810 w 6385810"/>
                <a:gd name="connsiteY35" fmla="*/ 404735 h 4497049"/>
                <a:gd name="connsiteX36" fmla="*/ 6310859 w 6385810"/>
                <a:gd name="connsiteY36" fmla="*/ 0 h 4497049"/>
                <a:gd name="connsiteX37" fmla="*/ 149902 w 6385810"/>
                <a:gd name="connsiteY37" fmla="*/ 14990 h 4497049"/>
                <a:gd name="connsiteX0" fmla="*/ 89941 w 6325849"/>
                <a:gd name="connsiteY0" fmla="*/ 14990 h 4497049"/>
                <a:gd name="connsiteX1" fmla="*/ 89941 w 6325849"/>
                <a:gd name="connsiteY1" fmla="*/ 14990 h 4497049"/>
                <a:gd name="connsiteX2" fmla="*/ 119921 w 6325849"/>
                <a:gd name="connsiteY2" fmla="*/ 149902 h 4497049"/>
                <a:gd name="connsiteX3" fmla="*/ 104931 w 6325849"/>
                <a:gd name="connsiteY3" fmla="*/ 269823 h 4497049"/>
                <a:gd name="connsiteX4" fmla="*/ 29980 w 6325849"/>
                <a:gd name="connsiteY4" fmla="*/ 434715 h 4497049"/>
                <a:gd name="connsiteX5" fmla="*/ 217077 w 6325849"/>
                <a:gd name="connsiteY5" fmla="*/ 659567 h 4497049"/>
                <a:gd name="connsiteX6" fmla="*/ 258569 w 6325849"/>
                <a:gd name="connsiteY6" fmla="*/ 734518 h 4497049"/>
                <a:gd name="connsiteX7" fmla="*/ 14990 w 6325849"/>
                <a:gd name="connsiteY7" fmla="*/ 959371 h 4497049"/>
                <a:gd name="connsiteX8" fmla="*/ 74951 w 6325849"/>
                <a:gd name="connsiteY8" fmla="*/ 1094282 h 4497049"/>
                <a:gd name="connsiteX9" fmla="*/ 179882 w 6325849"/>
                <a:gd name="connsiteY9" fmla="*/ 1334125 h 4497049"/>
                <a:gd name="connsiteX10" fmla="*/ 149902 w 6325849"/>
                <a:gd name="connsiteY10" fmla="*/ 1588958 h 4497049"/>
                <a:gd name="connsiteX11" fmla="*/ 149902 w 6325849"/>
                <a:gd name="connsiteY11" fmla="*/ 1828800 h 4497049"/>
                <a:gd name="connsiteX12" fmla="*/ 200757 w 6325849"/>
                <a:gd name="connsiteY12" fmla="*/ 2113613 h 4497049"/>
                <a:gd name="connsiteX13" fmla="*/ 265529 w 6325849"/>
                <a:gd name="connsiteY13" fmla="*/ 2353456 h 4497049"/>
                <a:gd name="connsiteX14" fmla="*/ 183619 w 6325849"/>
                <a:gd name="connsiteY14" fmla="*/ 2578308 h 4497049"/>
                <a:gd name="connsiteX15" fmla="*/ 157117 w 6325849"/>
                <a:gd name="connsiteY15" fmla="*/ 2863121 h 4497049"/>
                <a:gd name="connsiteX16" fmla="*/ 0 w 6325849"/>
                <a:gd name="connsiteY16" fmla="*/ 2938072 h 4497049"/>
                <a:gd name="connsiteX17" fmla="*/ 44971 w 6325849"/>
                <a:gd name="connsiteY17" fmla="*/ 3087974 h 4497049"/>
                <a:gd name="connsiteX18" fmla="*/ 119921 w 6325849"/>
                <a:gd name="connsiteY18" fmla="*/ 3372787 h 4497049"/>
                <a:gd name="connsiteX19" fmla="*/ 134912 w 6325849"/>
                <a:gd name="connsiteY19" fmla="*/ 3627620 h 4497049"/>
                <a:gd name="connsiteX20" fmla="*/ 329784 w 6325849"/>
                <a:gd name="connsiteY20" fmla="*/ 4062335 h 4497049"/>
                <a:gd name="connsiteX21" fmla="*/ 419725 w 6325849"/>
                <a:gd name="connsiteY21" fmla="*/ 4422099 h 4497049"/>
                <a:gd name="connsiteX22" fmla="*/ 2143594 w 6325849"/>
                <a:gd name="connsiteY22" fmla="*/ 4497049 h 4497049"/>
                <a:gd name="connsiteX23" fmla="*/ 2953062 w 6325849"/>
                <a:gd name="connsiteY23" fmla="*/ 4482059 h 4497049"/>
                <a:gd name="connsiteX24" fmla="*/ 4257207 w 6325849"/>
                <a:gd name="connsiteY24" fmla="*/ 4482059 h 4497049"/>
                <a:gd name="connsiteX25" fmla="*/ 6115987 w 6325849"/>
                <a:gd name="connsiteY25" fmla="*/ 4377128 h 4497049"/>
                <a:gd name="connsiteX26" fmla="*/ 6250898 w 6325849"/>
                <a:gd name="connsiteY26" fmla="*/ 4002374 h 4497049"/>
                <a:gd name="connsiteX27" fmla="*/ 6115987 w 6325849"/>
                <a:gd name="connsiteY27" fmla="*/ 3717561 h 4497049"/>
                <a:gd name="connsiteX28" fmla="*/ 6160957 w 6325849"/>
                <a:gd name="connsiteY28" fmla="*/ 3282846 h 4497049"/>
                <a:gd name="connsiteX29" fmla="*/ 6325849 w 6325849"/>
                <a:gd name="connsiteY29" fmla="*/ 2893102 h 4497049"/>
                <a:gd name="connsiteX30" fmla="*/ 6160957 w 6325849"/>
                <a:gd name="connsiteY30" fmla="*/ 2578308 h 4497049"/>
                <a:gd name="connsiteX31" fmla="*/ 6115987 w 6325849"/>
                <a:gd name="connsiteY31" fmla="*/ 2293495 h 4497049"/>
                <a:gd name="connsiteX32" fmla="*/ 6071016 w 6325849"/>
                <a:gd name="connsiteY32" fmla="*/ 1978702 h 4497049"/>
                <a:gd name="connsiteX33" fmla="*/ 6115987 w 6325849"/>
                <a:gd name="connsiteY33" fmla="*/ 1588958 h 4497049"/>
                <a:gd name="connsiteX34" fmla="*/ 6250898 w 6325849"/>
                <a:gd name="connsiteY34" fmla="*/ 1124262 h 4497049"/>
                <a:gd name="connsiteX35" fmla="*/ 6325849 w 6325849"/>
                <a:gd name="connsiteY35" fmla="*/ 404735 h 4497049"/>
                <a:gd name="connsiteX36" fmla="*/ 6250898 w 6325849"/>
                <a:gd name="connsiteY36" fmla="*/ 0 h 4497049"/>
                <a:gd name="connsiteX37" fmla="*/ 89941 w 6325849"/>
                <a:gd name="connsiteY37" fmla="*/ 14990 h 4497049"/>
                <a:gd name="connsiteX0" fmla="*/ 89941 w 6325849"/>
                <a:gd name="connsiteY0" fmla="*/ 14990 h 4497049"/>
                <a:gd name="connsiteX1" fmla="*/ 89941 w 6325849"/>
                <a:gd name="connsiteY1" fmla="*/ 14990 h 4497049"/>
                <a:gd name="connsiteX2" fmla="*/ 119921 w 6325849"/>
                <a:gd name="connsiteY2" fmla="*/ 149902 h 4497049"/>
                <a:gd name="connsiteX3" fmla="*/ 104931 w 6325849"/>
                <a:gd name="connsiteY3" fmla="*/ 269823 h 4497049"/>
                <a:gd name="connsiteX4" fmla="*/ 29980 w 6325849"/>
                <a:gd name="connsiteY4" fmla="*/ 434715 h 4497049"/>
                <a:gd name="connsiteX5" fmla="*/ 217077 w 6325849"/>
                <a:gd name="connsiteY5" fmla="*/ 659567 h 4497049"/>
                <a:gd name="connsiteX6" fmla="*/ 258569 w 6325849"/>
                <a:gd name="connsiteY6" fmla="*/ 734518 h 4497049"/>
                <a:gd name="connsiteX7" fmla="*/ 14990 w 6325849"/>
                <a:gd name="connsiteY7" fmla="*/ 959371 h 4497049"/>
                <a:gd name="connsiteX8" fmla="*/ 74951 w 6325849"/>
                <a:gd name="connsiteY8" fmla="*/ 1094282 h 4497049"/>
                <a:gd name="connsiteX9" fmla="*/ 179882 w 6325849"/>
                <a:gd name="connsiteY9" fmla="*/ 1334125 h 4497049"/>
                <a:gd name="connsiteX10" fmla="*/ 149902 w 6325849"/>
                <a:gd name="connsiteY10" fmla="*/ 1588958 h 4497049"/>
                <a:gd name="connsiteX11" fmla="*/ 149902 w 6325849"/>
                <a:gd name="connsiteY11" fmla="*/ 1828800 h 4497049"/>
                <a:gd name="connsiteX12" fmla="*/ 200757 w 6325849"/>
                <a:gd name="connsiteY12" fmla="*/ 2113613 h 4497049"/>
                <a:gd name="connsiteX13" fmla="*/ 265529 w 6325849"/>
                <a:gd name="connsiteY13" fmla="*/ 2353456 h 4497049"/>
                <a:gd name="connsiteX14" fmla="*/ 183619 w 6325849"/>
                <a:gd name="connsiteY14" fmla="*/ 2578308 h 4497049"/>
                <a:gd name="connsiteX15" fmla="*/ 157117 w 6325849"/>
                <a:gd name="connsiteY15" fmla="*/ 2863121 h 4497049"/>
                <a:gd name="connsiteX16" fmla="*/ 0 w 6325849"/>
                <a:gd name="connsiteY16" fmla="*/ 2938072 h 4497049"/>
                <a:gd name="connsiteX17" fmla="*/ 100379 w 6325849"/>
                <a:gd name="connsiteY17" fmla="*/ 3087974 h 4497049"/>
                <a:gd name="connsiteX18" fmla="*/ 119921 w 6325849"/>
                <a:gd name="connsiteY18" fmla="*/ 3372787 h 4497049"/>
                <a:gd name="connsiteX19" fmla="*/ 134912 w 6325849"/>
                <a:gd name="connsiteY19" fmla="*/ 3627620 h 4497049"/>
                <a:gd name="connsiteX20" fmla="*/ 329784 w 6325849"/>
                <a:gd name="connsiteY20" fmla="*/ 4062335 h 4497049"/>
                <a:gd name="connsiteX21" fmla="*/ 419725 w 6325849"/>
                <a:gd name="connsiteY21" fmla="*/ 4422099 h 4497049"/>
                <a:gd name="connsiteX22" fmla="*/ 2143594 w 6325849"/>
                <a:gd name="connsiteY22" fmla="*/ 4497049 h 4497049"/>
                <a:gd name="connsiteX23" fmla="*/ 2953062 w 6325849"/>
                <a:gd name="connsiteY23" fmla="*/ 4482059 h 4497049"/>
                <a:gd name="connsiteX24" fmla="*/ 4257207 w 6325849"/>
                <a:gd name="connsiteY24" fmla="*/ 4482059 h 4497049"/>
                <a:gd name="connsiteX25" fmla="*/ 6115987 w 6325849"/>
                <a:gd name="connsiteY25" fmla="*/ 4377128 h 4497049"/>
                <a:gd name="connsiteX26" fmla="*/ 6250898 w 6325849"/>
                <a:gd name="connsiteY26" fmla="*/ 4002374 h 4497049"/>
                <a:gd name="connsiteX27" fmla="*/ 6115987 w 6325849"/>
                <a:gd name="connsiteY27" fmla="*/ 3717561 h 4497049"/>
                <a:gd name="connsiteX28" fmla="*/ 6160957 w 6325849"/>
                <a:gd name="connsiteY28" fmla="*/ 3282846 h 4497049"/>
                <a:gd name="connsiteX29" fmla="*/ 6325849 w 6325849"/>
                <a:gd name="connsiteY29" fmla="*/ 2893102 h 4497049"/>
                <a:gd name="connsiteX30" fmla="*/ 6160957 w 6325849"/>
                <a:gd name="connsiteY30" fmla="*/ 2578308 h 4497049"/>
                <a:gd name="connsiteX31" fmla="*/ 6115987 w 6325849"/>
                <a:gd name="connsiteY31" fmla="*/ 2293495 h 4497049"/>
                <a:gd name="connsiteX32" fmla="*/ 6071016 w 6325849"/>
                <a:gd name="connsiteY32" fmla="*/ 1978702 h 4497049"/>
                <a:gd name="connsiteX33" fmla="*/ 6115987 w 6325849"/>
                <a:gd name="connsiteY33" fmla="*/ 1588958 h 4497049"/>
                <a:gd name="connsiteX34" fmla="*/ 6250898 w 6325849"/>
                <a:gd name="connsiteY34" fmla="*/ 1124262 h 4497049"/>
                <a:gd name="connsiteX35" fmla="*/ 6325849 w 6325849"/>
                <a:gd name="connsiteY35" fmla="*/ 404735 h 4497049"/>
                <a:gd name="connsiteX36" fmla="*/ 6250898 w 6325849"/>
                <a:gd name="connsiteY36" fmla="*/ 0 h 4497049"/>
                <a:gd name="connsiteX37" fmla="*/ 89941 w 6325849"/>
                <a:gd name="connsiteY37" fmla="*/ 14990 h 4497049"/>
                <a:gd name="connsiteX0" fmla="*/ 89941 w 6325849"/>
                <a:gd name="connsiteY0" fmla="*/ 14990 h 4497049"/>
                <a:gd name="connsiteX1" fmla="*/ 89941 w 6325849"/>
                <a:gd name="connsiteY1" fmla="*/ 14990 h 4497049"/>
                <a:gd name="connsiteX2" fmla="*/ 119921 w 6325849"/>
                <a:gd name="connsiteY2" fmla="*/ 149902 h 4497049"/>
                <a:gd name="connsiteX3" fmla="*/ 104931 w 6325849"/>
                <a:gd name="connsiteY3" fmla="*/ 269823 h 4497049"/>
                <a:gd name="connsiteX4" fmla="*/ 29980 w 6325849"/>
                <a:gd name="connsiteY4" fmla="*/ 434715 h 4497049"/>
                <a:gd name="connsiteX5" fmla="*/ 217077 w 6325849"/>
                <a:gd name="connsiteY5" fmla="*/ 659567 h 4497049"/>
                <a:gd name="connsiteX6" fmla="*/ 258569 w 6325849"/>
                <a:gd name="connsiteY6" fmla="*/ 734518 h 4497049"/>
                <a:gd name="connsiteX7" fmla="*/ 14990 w 6325849"/>
                <a:gd name="connsiteY7" fmla="*/ 959371 h 4497049"/>
                <a:gd name="connsiteX8" fmla="*/ 74951 w 6325849"/>
                <a:gd name="connsiteY8" fmla="*/ 1094282 h 4497049"/>
                <a:gd name="connsiteX9" fmla="*/ 179882 w 6325849"/>
                <a:gd name="connsiteY9" fmla="*/ 1334125 h 4497049"/>
                <a:gd name="connsiteX10" fmla="*/ 149902 w 6325849"/>
                <a:gd name="connsiteY10" fmla="*/ 1588958 h 4497049"/>
                <a:gd name="connsiteX11" fmla="*/ 149902 w 6325849"/>
                <a:gd name="connsiteY11" fmla="*/ 1828800 h 4497049"/>
                <a:gd name="connsiteX12" fmla="*/ 200757 w 6325849"/>
                <a:gd name="connsiteY12" fmla="*/ 2113613 h 4497049"/>
                <a:gd name="connsiteX13" fmla="*/ 265529 w 6325849"/>
                <a:gd name="connsiteY13" fmla="*/ 2353456 h 4497049"/>
                <a:gd name="connsiteX14" fmla="*/ 183619 w 6325849"/>
                <a:gd name="connsiteY14" fmla="*/ 2578308 h 4497049"/>
                <a:gd name="connsiteX15" fmla="*/ 157117 w 6325849"/>
                <a:gd name="connsiteY15" fmla="*/ 2863121 h 4497049"/>
                <a:gd name="connsiteX16" fmla="*/ 0 w 6325849"/>
                <a:gd name="connsiteY16" fmla="*/ 2938072 h 4497049"/>
                <a:gd name="connsiteX17" fmla="*/ 285070 w 6325849"/>
                <a:gd name="connsiteY17" fmla="*/ 3087974 h 4497049"/>
                <a:gd name="connsiteX18" fmla="*/ 119921 w 6325849"/>
                <a:gd name="connsiteY18" fmla="*/ 3372787 h 4497049"/>
                <a:gd name="connsiteX19" fmla="*/ 134912 w 6325849"/>
                <a:gd name="connsiteY19" fmla="*/ 3627620 h 4497049"/>
                <a:gd name="connsiteX20" fmla="*/ 329784 w 6325849"/>
                <a:gd name="connsiteY20" fmla="*/ 4062335 h 4497049"/>
                <a:gd name="connsiteX21" fmla="*/ 419725 w 6325849"/>
                <a:gd name="connsiteY21" fmla="*/ 4422099 h 4497049"/>
                <a:gd name="connsiteX22" fmla="*/ 2143594 w 6325849"/>
                <a:gd name="connsiteY22" fmla="*/ 4497049 h 4497049"/>
                <a:gd name="connsiteX23" fmla="*/ 2953062 w 6325849"/>
                <a:gd name="connsiteY23" fmla="*/ 4482059 h 4497049"/>
                <a:gd name="connsiteX24" fmla="*/ 4257207 w 6325849"/>
                <a:gd name="connsiteY24" fmla="*/ 4482059 h 4497049"/>
                <a:gd name="connsiteX25" fmla="*/ 6115987 w 6325849"/>
                <a:gd name="connsiteY25" fmla="*/ 4377128 h 4497049"/>
                <a:gd name="connsiteX26" fmla="*/ 6250898 w 6325849"/>
                <a:gd name="connsiteY26" fmla="*/ 4002374 h 4497049"/>
                <a:gd name="connsiteX27" fmla="*/ 6115987 w 6325849"/>
                <a:gd name="connsiteY27" fmla="*/ 3717561 h 4497049"/>
                <a:gd name="connsiteX28" fmla="*/ 6160957 w 6325849"/>
                <a:gd name="connsiteY28" fmla="*/ 3282846 h 4497049"/>
                <a:gd name="connsiteX29" fmla="*/ 6325849 w 6325849"/>
                <a:gd name="connsiteY29" fmla="*/ 2893102 h 4497049"/>
                <a:gd name="connsiteX30" fmla="*/ 6160957 w 6325849"/>
                <a:gd name="connsiteY30" fmla="*/ 2578308 h 4497049"/>
                <a:gd name="connsiteX31" fmla="*/ 6115987 w 6325849"/>
                <a:gd name="connsiteY31" fmla="*/ 2293495 h 4497049"/>
                <a:gd name="connsiteX32" fmla="*/ 6071016 w 6325849"/>
                <a:gd name="connsiteY32" fmla="*/ 1978702 h 4497049"/>
                <a:gd name="connsiteX33" fmla="*/ 6115987 w 6325849"/>
                <a:gd name="connsiteY33" fmla="*/ 1588958 h 4497049"/>
                <a:gd name="connsiteX34" fmla="*/ 6250898 w 6325849"/>
                <a:gd name="connsiteY34" fmla="*/ 1124262 h 4497049"/>
                <a:gd name="connsiteX35" fmla="*/ 6325849 w 6325849"/>
                <a:gd name="connsiteY35" fmla="*/ 404735 h 4497049"/>
                <a:gd name="connsiteX36" fmla="*/ 6250898 w 6325849"/>
                <a:gd name="connsiteY36" fmla="*/ 0 h 4497049"/>
                <a:gd name="connsiteX37" fmla="*/ 89941 w 6325849"/>
                <a:gd name="connsiteY37" fmla="*/ 14990 h 4497049"/>
                <a:gd name="connsiteX0" fmla="*/ 74951 w 6310859"/>
                <a:gd name="connsiteY0" fmla="*/ 14990 h 4497049"/>
                <a:gd name="connsiteX1" fmla="*/ 74951 w 6310859"/>
                <a:gd name="connsiteY1" fmla="*/ 14990 h 4497049"/>
                <a:gd name="connsiteX2" fmla="*/ 104931 w 6310859"/>
                <a:gd name="connsiteY2" fmla="*/ 149902 h 4497049"/>
                <a:gd name="connsiteX3" fmla="*/ 89941 w 6310859"/>
                <a:gd name="connsiteY3" fmla="*/ 269823 h 4497049"/>
                <a:gd name="connsiteX4" fmla="*/ 14990 w 6310859"/>
                <a:gd name="connsiteY4" fmla="*/ 434715 h 4497049"/>
                <a:gd name="connsiteX5" fmla="*/ 202087 w 6310859"/>
                <a:gd name="connsiteY5" fmla="*/ 659567 h 4497049"/>
                <a:gd name="connsiteX6" fmla="*/ 243579 w 6310859"/>
                <a:gd name="connsiteY6" fmla="*/ 734518 h 4497049"/>
                <a:gd name="connsiteX7" fmla="*/ 0 w 6310859"/>
                <a:gd name="connsiteY7" fmla="*/ 959371 h 4497049"/>
                <a:gd name="connsiteX8" fmla="*/ 59961 w 6310859"/>
                <a:gd name="connsiteY8" fmla="*/ 1094282 h 4497049"/>
                <a:gd name="connsiteX9" fmla="*/ 164892 w 6310859"/>
                <a:gd name="connsiteY9" fmla="*/ 1334125 h 4497049"/>
                <a:gd name="connsiteX10" fmla="*/ 134912 w 6310859"/>
                <a:gd name="connsiteY10" fmla="*/ 1588958 h 4497049"/>
                <a:gd name="connsiteX11" fmla="*/ 134912 w 6310859"/>
                <a:gd name="connsiteY11" fmla="*/ 1828800 h 4497049"/>
                <a:gd name="connsiteX12" fmla="*/ 185767 w 6310859"/>
                <a:gd name="connsiteY12" fmla="*/ 2113613 h 4497049"/>
                <a:gd name="connsiteX13" fmla="*/ 250539 w 6310859"/>
                <a:gd name="connsiteY13" fmla="*/ 2353456 h 4497049"/>
                <a:gd name="connsiteX14" fmla="*/ 168629 w 6310859"/>
                <a:gd name="connsiteY14" fmla="*/ 2578308 h 4497049"/>
                <a:gd name="connsiteX15" fmla="*/ 142127 w 6310859"/>
                <a:gd name="connsiteY15" fmla="*/ 2863121 h 4497049"/>
                <a:gd name="connsiteX16" fmla="*/ 280519 w 6310859"/>
                <a:gd name="connsiteY16" fmla="*/ 3028013 h 4497049"/>
                <a:gd name="connsiteX17" fmla="*/ 270080 w 6310859"/>
                <a:gd name="connsiteY17" fmla="*/ 3087974 h 4497049"/>
                <a:gd name="connsiteX18" fmla="*/ 104931 w 6310859"/>
                <a:gd name="connsiteY18" fmla="*/ 3372787 h 4497049"/>
                <a:gd name="connsiteX19" fmla="*/ 119922 w 6310859"/>
                <a:gd name="connsiteY19" fmla="*/ 3627620 h 4497049"/>
                <a:gd name="connsiteX20" fmla="*/ 314794 w 6310859"/>
                <a:gd name="connsiteY20" fmla="*/ 4062335 h 4497049"/>
                <a:gd name="connsiteX21" fmla="*/ 404735 w 6310859"/>
                <a:gd name="connsiteY21" fmla="*/ 4422099 h 4497049"/>
                <a:gd name="connsiteX22" fmla="*/ 2128604 w 6310859"/>
                <a:gd name="connsiteY22" fmla="*/ 4497049 h 4497049"/>
                <a:gd name="connsiteX23" fmla="*/ 2938072 w 6310859"/>
                <a:gd name="connsiteY23" fmla="*/ 4482059 h 4497049"/>
                <a:gd name="connsiteX24" fmla="*/ 4242217 w 6310859"/>
                <a:gd name="connsiteY24" fmla="*/ 4482059 h 4497049"/>
                <a:gd name="connsiteX25" fmla="*/ 6100997 w 6310859"/>
                <a:gd name="connsiteY25" fmla="*/ 4377128 h 4497049"/>
                <a:gd name="connsiteX26" fmla="*/ 6235908 w 6310859"/>
                <a:gd name="connsiteY26" fmla="*/ 4002374 h 4497049"/>
                <a:gd name="connsiteX27" fmla="*/ 6100997 w 6310859"/>
                <a:gd name="connsiteY27" fmla="*/ 3717561 h 4497049"/>
                <a:gd name="connsiteX28" fmla="*/ 6145967 w 6310859"/>
                <a:gd name="connsiteY28" fmla="*/ 3282846 h 4497049"/>
                <a:gd name="connsiteX29" fmla="*/ 6310859 w 6310859"/>
                <a:gd name="connsiteY29" fmla="*/ 2893102 h 4497049"/>
                <a:gd name="connsiteX30" fmla="*/ 6145967 w 6310859"/>
                <a:gd name="connsiteY30" fmla="*/ 2578308 h 4497049"/>
                <a:gd name="connsiteX31" fmla="*/ 6100997 w 6310859"/>
                <a:gd name="connsiteY31" fmla="*/ 2293495 h 4497049"/>
                <a:gd name="connsiteX32" fmla="*/ 6056026 w 6310859"/>
                <a:gd name="connsiteY32" fmla="*/ 1978702 h 4497049"/>
                <a:gd name="connsiteX33" fmla="*/ 6100997 w 6310859"/>
                <a:gd name="connsiteY33" fmla="*/ 1588958 h 4497049"/>
                <a:gd name="connsiteX34" fmla="*/ 6235908 w 6310859"/>
                <a:gd name="connsiteY34" fmla="*/ 1124262 h 4497049"/>
                <a:gd name="connsiteX35" fmla="*/ 6310859 w 6310859"/>
                <a:gd name="connsiteY35" fmla="*/ 404735 h 4497049"/>
                <a:gd name="connsiteX36" fmla="*/ 6235908 w 6310859"/>
                <a:gd name="connsiteY36" fmla="*/ 0 h 4497049"/>
                <a:gd name="connsiteX37" fmla="*/ 74951 w 6310859"/>
                <a:gd name="connsiteY37" fmla="*/ 14990 h 4497049"/>
                <a:gd name="connsiteX0" fmla="*/ 59961 w 6295869"/>
                <a:gd name="connsiteY0" fmla="*/ 14990 h 4497049"/>
                <a:gd name="connsiteX1" fmla="*/ 59961 w 6295869"/>
                <a:gd name="connsiteY1" fmla="*/ 14990 h 4497049"/>
                <a:gd name="connsiteX2" fmla="*/ 89941 w 6295869"/>
                <a:gd name="connsiteY2" fmla="*/ 149902 h 4497049"/>
                <a:gd name="connsiteX3" fmla="*/ 74951 w 6295869"/>
                <a:gd name="connsiteY3" fmla="*/ 269823 h 4497049"/>
                <a:gd name="connsiteX4" fmla="*/ 0 w 6295869"/>
                <a:gd name="connsiteY4" fmla="*/ 434715 h 4497049"/>
                <a:gd name="connsiteX5" fmla="*/ 187097 w 6295869"/>
                <a:gd name="connsiteY5" fmla="*/ 659567 h 4497049"/>
                <a:gd name="connsiteX6" fmla="*/ 228589 w 6295869"/>
                <a:gd name="connsiteY6" fmla="*/ 734518 h 4497049"/>
                <a:gd name="connsiteX7" fmla="*/ 206641 w 6295869"/>
                <a:gd name="connsiteY7" fmla="*/ 1019331 h 4497049"/>
                <a:gd name="connsiteX8" fmla="*/ 44971 w 6295869"/>
                <a:gd name="connsiteY8" fmla="*/ 1094282 h 4497049"/>
                <a:gd name="connsiteX9" fmla="*/ 149902 w 6295869"/>
                <a:gd name="connsiteY9" fmla="*/ 1334125 h 4497049"/>
                <a:gd name="connsiteX10" fmla="*/ 119922 w 6295869"/>
                <a:gd name="connsiteY10" fmla="*/ 1588958 h 4497049"/>
                <a:gd name="connsiteX11" fmla="*/ 119922 w 6295869"/>
                <a:gd name="connsiteY11" fmla="*/ 1828800 h 4497049"/>
                <a:gd name="connsiteX12" fmla="*/ 170777 w 6295869"/>
                <a:gd name="connsiteY12" fmla="*/ 2113613 h 4497049"/>
                <a:gd name="connsiteX13" fmla="*/ 235549 w 6295869"/>
                <a:gd name="connsiteY13" fmla="*/ 2353456 h 4497049"/>
                <a:gd name="connsiteX14" fmla="*/ 153639 w 6295869"/>
                <a:gd name="connsiteY14" fmla="*/ 2578308 h 4497049"/>
                <a:gd name="connsiteX15" fmla="*/ 127137 w 6295869"/>
                <a:gd name="connsiteY15" fmla="*/ 2863121 h 4497049"/>
                <a:gd name="connsiteX16" fmla="*/ 265529 w 6295869"/>
                <a:gd name="connsiteY16" fmla="*/ 3028013 h 4497049"/>
                <a:gd name="connsiteX17" fmla="*/ 255090 w 6295869"/>
                <a:gd name="connsiteY17" fmla="*/ 3087974 h 4497049"/>
                <a:gd name="connsiteX18" fmla="*/ 89941 w 6295869"/>
                <a:gd name="connsiteY18" fmla="*/ 3372787 h 4497049"/>
                <a:gd name="connsiteX19" fmla="*/ 104932 w 6295869"/>
                <a:gd name="connsiteY19" fmla="*/ 3627620 h 4497049"/>
                <a:gd name="connsiteX20" fmla="*/ 299804 w 6295869"/>
                <a:gd name="connsiteY20" fmla="*/ 4062335 h 4497049"/>
                <a:gd name="connsiteX21" fmla="*/ 389745 w 6295869"/>
                <a:gd name="connsiteY21" fmla="*/ 4422099 h 4497049"/>
                <a:gd name="connsiteX22" fmla="*/ 2113614 w 6295869"/>
                <a:gd name="connsiteY22" fmla="*/ 4497049 h 4497049"/>
                <a:gd name="connsiteX23" fmla="*/ 2923082 w 6295869"/>
                <a:gd name="connsiteY23" fmla="*/ 4482059 h 4497049"/>
                <a:gd name="connsiteX24" fmla="*/ 4227227 w 6295869"/>
                <a:gd name="connsiteY24" fmla="*/ 4482059 h 4497049"/>
                <a:gd name="connsiteX25" fmla="*/ 6086007 w 6295869"/>
                <a:gd name="connsiteY25" fmla="*/ 4377128 h 4497049"/>
                <a:gd name="connsiteX26" fmla="*/ 6220918 w 6295869"/>
                <a:gd name="connsiteY26" fmla="*/ 4002374 h 4497049"/>
                <a:gd name="connsiteX27" fmla="*/ 6086007 w 6295869"/>
                <a:gd name="connsiteY27" fmla="*/ 3717561 h 4497049"/>
                <a:gd name="connsiteX28" fmla="*/ 6130977 w 6295869"/>
                <a:gd name="connsiteY28" fmla="*/ 3282846 h 4497049"/>
                <a:gd name="connsiteX29" fmla="*/ 6295869 w 6295869"/>
                <a:gd name="connsiteY29" fmla="*/ 2893102 h 4497049"/>
                <a:gd name="connsiteX30" fmla="*/ 6130977 w 6295869"/>
                <a:gd name="connsiteY30" fmla="*/ 2578308 h 4497049"/>
                <a:gd name="connsiteX31" fmla="*/ 6086007 w 6295869"/>
                <a:gd name="connsiteY31" fmla="*/ 2293495 h 4497049"/>
                <a:gd name="connsiteX32" fmla="*/ 6041036 w 6295869"/>
                <a:gd name="connsiteY32" fmla="*/ 1978702 h 4497049"/>
                <a:gd name="connsiteX33" fmla="*/ 6086007 w 6295869"/>
                <a:gd name="connsiteY33" fmla="*/ 1588958 h 4497049"/>
                <a:gd name="connsiteX34" fmla="*/ 6220918 w 6295869"/>
                <a:gd name="connsiteY34" fmla="*/ 1124262 h 4497049"/>
                <a:gd name="connsiteX35" fmla="*/ 6295869 w 6295869"/>
                <a:gd name="connsiteY35" fmla="*/ 404735 h 4497049"/>
                <a:gd name="connsiteX36" fmla="*/ 6220918 w 6295869"/>
                <a:gd name="connsiteY36" fmla="*/ 0 h 4497049"/>
                <a:gd name="connsiteX37" fmla="*/ 59961 w 6295869"/>
                <a:gd name="connsiteY37" fmla="*/ 14990 h 4497049"/>
                <a:gd name="connsiteX0" fmla="*/ 59961 w 6295869"/>
                <a:gd name="connsiteY0" fmla="*/ 14990 h 4497049"/>
                <a:gd name="connsiteX1" fmla="*/ 59961 w 6295869"/>
                <a:gd name="connsiteY1" fmla="*/ 14990 h 4497049"/>
                <a:gd name="connsiteX2" fmla="*/ 89941 w 6295869"/>
                <a:gd name="connsiteY2" fmla="*/ 149902 h 4497049"/>
                <a:gd name="connsiteX3" fmla="*/ 74951 w 6295869"/>
                <a:gd name="connsiteY3" fmla="*/ 269823 h 4497049"/>
                <a:gd name="connsiteX4" fmla="*/ 0 w 6295869"/>
                <a:gd name="connsiteY4" fmla="*/ 434715 h 4497049"/>
                <a:gd name="connsiteX5" fmla="*/ 187097 w 6295869"/>
                <a:gd name="connsiteY5" fmla="*/ 659567 h 4497049"/>
                <a:gd name="connsiteX6" fmla="*/ 228589 w 6295869"/>
                <a:gd name="connsiteY6" fmla="*/ 734518 h 4497049"/>
                <a:gd name="connsiteX7" fmla="*/ 206641 w 6295869"/>
                <a:gd name="connsiteY7" fmla="*/ 1019331 h 4497049"/>
                <a:gd name="connsiteX8" fmla="*/ 174257 w 6295869"/>
                <a:gd name="connsiteY8" fmla="*/ 1139253 h 4497049"/>
                <a:gd name="connsiteX9" fmla="*/ 149902 w 6295869"/>
                <a:gd name="connsiteY9" fmla="*/ 1334125 h 4497049"/>
                <a:gd name="connsiteX10" fmla="*/ 119922 w 6295869"/>
                <a:gd name="connsiteY10" fmla="*/ 1588958 h 4497049"/>
                <a:gd name="connsiteX11" fmla="*/ 119922 w 6295869"/>
                <a:gd name="connsiteY11" fmla="*/ 1828800 h 4497049"/>
                <a:gd name="connsiteX12" fmla="*/ 170777 w 6295869"/>
                <a:gd name="connsiteY12" fmla="*/ 2113613 h 4497049"/>
                <a:gd name="connsiteX13" fmla="*/ 235549 w 6295869"/>
                <a:gd name="connsiteY13" fmla="*/ 2353456 h 4497049"/>
                <a:gd name="connsiteX14" fmla="*/ 153639 w 6295869"/>
                <a:gd name="connsiteY14" fmla="*/ 2578308 h 4497049"/>
                <a:gd name="connsiteX15" fmla="*/ 127137 w 6295869"/>
                <a:gd name="connsiteY15" fmla="*/ 2863121 h 4497049"/>
                <a:gd name="connsiteX16" fmla="*/ 265529 w 6295869"/>
                <a:gd name="connsiteY16" fmla="*/ 3028013 h 4497049"/>
                <a:gd name="connsiteX17" fmla="*/ 255090 w 6295869"/>
                <a:gd name="connsiteY17" fmla="*/ 3087974 h 4497049"/>
                <a:gd name="connsiteX18" fmla="*/ 89941 w 6295869"/>
                <a:gd name="connsiteY18" fmla="*/ 3372787 h 4497049"/>
                <a:gd name="connsiteX19" fmla="*/ 104932 w 6295869"/>
                <a:gd name="connsiteY19" fmla="*/ 3627620 h 4497049"/>
                <a:gd name="connsiteX20" fmla="*/ 299804 w 6295869"/>
                <a:gd name="connsiteY20" fmla="*/ 4062335 h 4497049"/>
                <a:gd name="connsiteX21" fmla="*/ 389745 w 6295869"/>
                <a:gd name="connsiteY21" fmla="*/ 4422099 h 4497049"/>
                <a:gd name="connsiteX22" fmla="*/ 2113614 w 6295869"/>
                <a:gd name="connsiteY22" fmla="*/ 4497049 h 4497049"/>
                <a:gd name="connsiteX23" fmla="*/ 2923082 w 6295869"/>
                <a:gd name="connsiteY23" fmla="*/ 4482059 h 4497049"/>
                <a:gd name="connsiteX24" fmla="*/ 4227227 w 6295869"/>
                <a:gd name="connsiteY24" fmla="*/ 4482059 h 4497049"/>
                <a:gd name="connsiteX25" fmla="*/ 6086007 w 6295869"/>
                <a:gd name="connsiteY25" fmla="*/ 4377128 h 4497049"/>
                <a:gd name="connsiteX26" fmla="*/ 6220918 w 6295869"/>
                <a:gd name="connsiteY26" fmla="*/ 4002374 h 4497049"/>
                <a:gd name="connsiteX27" fmla="*/ 6086007 w 6295869"/>
                <a:gd name="connsiteY27" fmla="*/ 3717561 h 4497049"/>
                <a:gd name="connsiteX28" fmla="*/ 6130977 w 6295869"/>
                <a:gd name="connsiteY28" fmla="*/ 3282846 h 4497049"/>
                <a:gd name="connsiteX29" fmla="*/ 6295869 w 6295869"/>
                <a:gd name="connsiteY29" fmla="*/ 2893102 h 4497049"/>
                <a:gd name="connsiteX30" fmla="*/ 6130977 w 6295869"/>
                <a:gd name="connsiteY30" fmla="*/ 2578308 h 4497049"/>
                <a:gd name="connsiteX31" fmla="*/ 6086007 w 6295869"/>
                <a:gd name="connsiteY31" fmla="*/ 2293495 h 4497049"/>
                <a:gd name="connsiteX32" fmla="*/ 6041036 w 6295869"/>
                <a:gd name="connsiteY32" fmla="*/ 1978702 h 4497049"/>
                <a:gd name="connsiteX33" fmla="*/ 6086007 w 6295869"/>
                <a:gd name="connsiteY33" fmla="*/ 1588958 h 4497049"/>
                <a:gd name="connsiteX34" fmla="*/ 6220918 w 6295869"/>
                <a:gd name="connsiteY34" fmla="*/ 1124262 h 4497049"/>
                <a:gd name="connsiteX35" fmla="*/ 6295869 w 6295869"/>
                <a:gd name="connsiteY35" fmla="*/ 404735 h 4497049"/>
                <a:gd name="connsiteX36" fmla="*/ 6220918 w 6295869"/>
                <a:gd name="connsiteY36" fmla="*/ 0 h 4497049"/>
                <a:gd name="connsiteX37" fmla="*/ 59961 w 6295869"/>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93678 w 6235908"/>
                <a:gd name="connsiteY14" fmla="*/ 2578308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29980 w 6235908"/>
                <a:gd name="connsiteY18" fmla="*/ 3372787 h 4497049"/>
                <a:gd name="connsiteX19" fmla="*/ 44971 w 6235908"/>
                <a:gd name="connsiteY19" fmla="*/ 3627620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93678 w 6235908"/>
                <a:gd name="connsiteY14" fmla="*/ 2578308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159265 w 6235908"/>
                <a:gd name="connsiteY18" fmla="*/ 3359108 h 4497049"/>
                <a:gd name="connsiteX19" fmla="*/ 44971 w 6235908"/>
                <a:gd name="connsiteY19" fmla="*/ 3627620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93678 w 6235908"/>
                <a:gd name="connsiteY14" fmla="*/ 2578308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44971 w 6235908"/>
                <a:gd name="connsiteY19" fmla="*/ 3627620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93678 w 6235908"/>
                <a:gd name="connsiteY14" fmla="*/ 2578308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389187 w 6235908"/>
                <a:gd name="connsiteY14" fmla="*/ 2591987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226185 w 6235908"/>
                <a:gd name="connsiteY10" fmla="*/ 1602637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226185 w 6235908"/>
                <a:gd name="connsiteY10" fmla="*/ 1602637 h 4497049"/>
                <a:gd name="connsiteX11" fmla="*/ 59961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114296 w 6235908"/>
                <a:gd name="connsiteY8" fmla="*/ 1139253 h 4497049"/>
                <a:gd name="connsiteX9" fmla="*/ 89941 w 6235908"/>
                <a:gd name="connsiteY9" fmla="*/ 133412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114296 w 6235908"/>
                <a:gd name="connsiteY8" fmla="*/ 1139253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243581 w 6235908"/>
                <a:gd name="connsiteY8" fmla="*/ 1180292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272486 w 6235908"/>
                <a:gd name="connsiteY4" fmla="*/ 477063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243581 w 6235908"/>
                <a:gd name="connsiteY8" fmla="*/ 1180292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255090 w 6235908"/>
                <a:gd name="connsiteY3" fmla="*/ 242464 h 4497049"/>
                <a:gd name="connsiteX4" fmla="*/ 272486 w 6235908"/>
                <a:gd name="connsiteY4" fmla="*/ 477063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243581 w 6235908"/>
                <a:gd name="connsiteY8" fmla="*/ 1180292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14673 w 6235908"/>
                <a:gd name="connsiteY2" fmla="*/ 163581 h 4497049"/>
                <a:gd name="connsiteX3" fmla="*/ 255090 w 6235908"/>
                <a:gd name="connsiteY3" fmla="*/ 242464 h 4497049"/>
                <a:gd name="connsiteX4" fmla="*/ 272486 w 6235908"/>
                <a:gd name="connsiteY4" fmla="*/ 477063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243581 w 6235908"/>
                <a:gd name="connsiteY8" fmla="*/ 1180292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258786 w 6236125"/>
                <a:gd name="connsiteY0" fmla="*/ 42349 h 4497049"/>
                <a:gd name="connsiteX1" fmla="*/ 217 w 6236125"/>
                <a:gd name="connsiteY1" fmla="*/ 14990 h 4497049"/>
                <a:gd name="connsiteX2" fmla="*/ 214890 w 6236125"/>
                <a:gd name="connsiteY2" fmla="*/ 163581 h 4497049"/>
                <a:gd name="connsiteX3" fmla="*/ 255307 w 6236125"/>
                <a:gd name="connsiteY3" fmla="*/ 242464 h 4497049"/>
                <a:gd name="connsiteX4" fmla="*/ 272703 w 6236125"/>
                <a:gd name="connsiteY4" fmla="*/ 477063 h 4497049"/>
                <a:gd name="connsiteX5" fmla="*/ 127353 w 6236125"/>
                <a:gd name="connsiteY5" fmla="*/ 659567 h 4497049"/>
                <a:gd name="connsiteX6" fmla="*/ 168845 w 6236125"/>
                <a:gd name="connsiteY6" fmla="*/ 734518 h 4497049"/>
                <a:gd name="connsiteX7" fmla="*/ 313121 w 6236125"/>
                <a:gd name="connsiteY7" fmla="*/ 1019331 h 4497049"/>
                <a:gd name="connsiteX8" fmla="*/ 243798 w 6236125"/>
                <a:gd name="connsiteY8" fmla="*/ 1180292 h 4497049"/>
                <a:gd name="connsiteX9" fmla="*/ 200974 w 6236125"/>
                <a:gd name="connsiteY9" fmla="*/ 1347805 h 4497049"/>
                <a:gd name="connsiteX10" fmla="*/ 226402 w 6236125"/>
                <a:gd name="connsiteY10" fmla="*/ 1602637 h 4497049"/>
                <a:gd name="connsiteX11" fmla="*/ 152524 w 6236125"/>
                <a:gd name="connsiteY11" fmla="*/ 1828800 h 4497049"/>
                <a:gd name="connsiteX12" fmla="*/ 240317 w 6236125"/>
                <a:gd name="connsiteY12" fmla="*/ 2127292 h 4497049"/>
                <a:gd name="connsiteX13" fmla="*/ 175805 w 6236125"/>
                <a:gd name="connsiteY13" fmla="*/ 2353456 h 4497049"/>
                <a:gd name="connsiteX14" fmla="*/ 389404 w 6236125"/>
                <a:gd name="connsiteY14" fmla="*/ 2591987 h 4497049"/>
                <a:gd name="connsiteX15" fmla="*/ 362902 w 6236125"/>
                <a:gd name="connsiteY15" fmla="*/ 2917838 h 4497049"/>
                <a:gd name="connsiteX16" fmla="*/ 205785 w 6236125"/>
                <a:gd name="connsiteY16" fmla="*/ 3028013 h 4497049"/>
                <a:gd name="connsiteX17" fmla="*/ 195346 w 6236125"/>
                <a:gd name="connsiteY17" fmla="*/ 3087974 h 4497049"/>
                <a:gd name="connsiteX18" fmla="*/ 418052 w 6236125"/>
                <a:gd name="connsiteY18" fmla="*/ 3386466 h 4497049"/>
                <a:gd name="connsiteX19" fmla="*/ 211411 w 6236125"/>
                <a:gd name="connsiteY19" fmla="*/ 3668659 h 4497049"/>
                <a:gd name="connsiteX20" fmla="*/ 240060 w 6236125"/>
                <a:gd name="connsiteY20" fmla="*/ 4062335 h 4497049"/>
                <a:gd name="connsiteX21" fmla="*/ 330001 w 6236125"/>
                <a:gd name="connsiteY21" fmla="*/ 4422099 h 4497049"/>
                <a:gd name="connsiteX22" fmla="*/ 2053870 w 6236125"/>
                <a:gd name="connsiteY22" fmla="*/ 4497049 h 4497049"/>
                <a:gd name="connsiteX23" fmla="*/ 2863338 w 6236125"/>
                <a:gd name="connsiteY23" fmla="*/ 4482059 h 4497049"/>
                <a:gd name="connsiteX24" fmla="*/ 4167483 w 6236125"/>
                <a:gd name="connsiteY24" fmla="*/ 4482059 h 4497049"/>
                <a:gd name="connsiteX25" fmla="*/ 6026263 w 6236125"/>
                <a:gd name="connsiteY25" fmla="*/ 4377128 h 4497049"/>
                <a:gd name="connsiteX26" fmla="*/ 6161174 w 6236125"/>
                <a:gd name="connsiteY26" fmla="*/ 4002374 h 4497049"/>
                <a:gd name="connsiteX27" fmla="*/ 6026263 w 6236125"/>
                <a:gd name="connsiteY27" fmla="*/ 3717561 h 4497049"/>
                <a:gd name="connsiteX28" fmla="*/ 6071233 w 6236125"/>
                <a:gd name="connsiteY28" fmla="*/ 3282846 h 4497049"/>
                <a:gd name="connsiteX29" fmla="*/ 6236125 w 6236125"/>
                <a:gd name="connsiteY29" fmla="*/ 2893102 h 4497049"/>
                <a:gd name="connsiteX30" fmla="*/ 6071233 w 6236125"/>
                <a:gd name="connsiteY30" fmla="*/ 2578308 h 4497049"/>
                <a:gd name="connsiteX31" fmla="*/ 6026263 w 6236125"/>
                <a:gd name="connsiteY31" fmla="*/ 2293495 h 4497049"/>
                <a:gd name="connsiteX32" fmla="*/ 5981292 w 6236125"/>
                <a:gd name="connsiteY32" fmla="*/ 1978702 h 4497049"/>
                <a:gd name="connsiteX33" fmla="*/ 6026263 w 6236125"/>
                <a:gd name="connsiteY33" fmla="*/ 1588958 h 4497049"/>
                <a:gd name="connsiteX34" fmla="*/ 6161174 w 6236125"/>
                <a:gd name="connsiteY34" fmla="*/ 1124262 h 4497049"/>
                <a:gd name="connsiteX35" fmla="*/ 6236125 w 6236125"/>
                <a:gd name="connsiteY35" fmla="*/ 404735 h 4497049"/>
                <a:gd name="connsiteX36" fmla="*/ 6161174 w 6236125"/>
                <a:gd name="connsiteY36" fmla="*/ 0 h 4497049"/>
                <a:gd name="connsiteX37" fmla="*/ 258786 w 6236125"/>
                <a:gd name="connsiteY37" fmla="*/ 42349 h 4497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6236125" h="4497049">
                  <a:moveTo>
                    <a:pt x="258786" y="42349"/>
                  </a:moveTo>
                  <a:cubicBezTo>
                    <a:pt x="172596" y="33229"/>
                    <a:pt x="7533" y="-5215"/>
                    <a:pt x="217" y="14990"/>
                  </a:cubicBezTo>
                  <a:cubicBezTo>
                    <a:pt x="-7099" y="35195"/>
                    <a:pt x="172375" y="125669"/>
                    <a:pt x="214890" y="163581"/>
                  </a:cubicBezTo>
                  <a:cubicBezTo>
                    <a:pt x="257405" y="201493"/>
                    <a:pt x="180270" y="211610"/>
                    <a:pt x="255307" y="242464"/>
                  </a:cubicBezTo>
                  <a:lnTo>
                    <a:pt x="272703" y="477063"/>
                  </a:lnTo>
                  <a:lnTo>
                    <a:pt x="127353" y="659567"/>
                  </a:lnTo>
                  <a:lnTo>
                    <a:pt x="168845" y="734518"/>
                  </a:lnTo>
                  <a:lnTo>
                    <a:pt x="313121" y="1019331"/>
                  </a:lnTo>
                  <a:lnTo>
                    <a:pt x="243798" y="1180292"/>
                  </a:lnTo>
                  <a:lnTo>
                    <a:pt x="200974" y="1347805"/>
                  </a:lnTo>
                  <a:lnTo>
                    <a:pt x="226402" y="1602637"/>
                  </a:lnTo>
                  <a:lnTo>
                    <a:pt x="152524" y="1828800"/>
                  </a:lnTo>
                  <a:lnTo>
                    <a:pt x="240317" y="2127292"/>
                  </a:lnTo>
                  <a:lnTo>
                    <a:pt x="175805" y="2353456"/>
                  </a:lnTo>
                  <a:lnTo>
                    <a:pt x="389404" y="2591987"/>
                  </a:lnTo>
                  <a:lnTo>
                    <a:pt x="362902" y="2917838"/>
                  </a:lnTo>
                  <a:lnTo>
                    <a:pt x="205785" y="3028013"/>
                  </a:lnTo>
                  <a:lnTo>
                    <a:pt x="195346" y="3087974"/>
                  </a:lnTo>
                  <a:lnTo>
                    <a:pt x="418052" y="3386466"/>
                  </a:lnTo>
                  <a:lnTo>
                    <a:pt x="211411" y="3668659"/>
                  </a:lnTo>
                  <a:lnTo>
                    <a:pt x="240060" y="4062335"/>
                  </a:lnTo>
                  <a:lnTo>
                    <a:pt x="330001" y="4422099"/>
                  </a:lnTo>
                  <a:lnTo>
                    <a:pt x="2053870" y="4497049"/>
                  </a:lnTo>
                  <a:lnTo>
                    <a:pt x="2863338" y="4482059"/>
                  </a:lnTo>
                  <a:lnTo>
                    <a:pt x="4167483" y="4482059"/>
                  </a:lnTo>
                  <a:lnTo>
                    <a:pt x="6026263" y="4377128"/>
                  </a:lnTo>
                  <a:lnTo>
                    <a:pt x="6161174" y="4002374"/>
                  </a:lnTo>
                  <a:lnTo>
                    <a:pt x="6026263" y="3717561"/>
                  </a:lnTo>
                  <a:lnTo>
                    <a:pt x="6071233" y="3282846"/>
                  </a:lnTo>
                  <a:lnTo>
                    <a:pt x="6236125" y="2893102"/>
                  </a:lnTo>
                  <a:lnTo>
                    <a:pt x="6071233" y="2578308"/>
                  </a:lnTo>
                  <a:lnTo>
                    <a:pt x="6026263" y="2293495"/>
                  </a:lnTo>
                  <a:lnTo>
                    <a:pt x="5981292" y="1978702"/>
                  </a:lnTo>
                  <a:lnTo>
                    <a:pt x="6026263" y="1588958"/>
                  </a:lnTo>
                  <a:lnTo>
                    <a:pt x="6161174" y="1124262"/>
                  </a:lnTo>
                  <a:lnTo>
                    <a:pt x="6236125" y="404735"/>
                  </a:lnTo>
                  <a:lnTo>
                    <a:pt x="6161174" y="0"/>
                  </a:lnTo>
                  <a:lnTo>
                    <a:pt x="258786" y="42349"/>
                  </a:lnTo>
                  <a:close/>
                </a:path>
              </a:pathLst>
            </a:custGeom>
            <a:solidFill>
              <a:srgbClr val="FFCC00"/>
            </a:solidFill>
            <a:ln w="28575">
              <a:solidFill>
                <a:schemeClr val="bg1"/>
              </a:solidFill>
            </a:ln>
            <a:effectLst>
              <a:innerShdw blurRad="1397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400" b="1" dirty="0" smtClean="0">
                  <a:ln w="0"/>
                  <a:solidFill>
                    <a:srgbClr val="FF0000"/>
                  </a:solidFill>
                  <a:effectLst>
                    <a:outerShdw blurRad="38100" dist="19050" dir="2700000" algn="tl" rotWithShape="0">
                      <a:schemeClr val="dk1">
                        <a:alpha val="40000"/>
                      </a:schemeClr>
                    </a:outerShdw>
                  </a:effectLst>
                </a:rPr>
                <a:t>DRIVE –IN &amp; DRIVE THROUGH SERVICE</a:t>
              </a:r>
            </a:p>
            <a:p>
              <a:pPr algn="ctr"/>
              <a:endParaRPr lang="en-US" sz="2000" b="1" dirty="0">
                <a:ln w="0"/>
                <a:solidFill>
                  <a:srgbClr val="FF0000"/>
                </a:solidFill>
                <a:effectLst>
                  <a:outerShdw blurRad="38100" dist="19050" dir="2700000" algn="tl" rotWithShape="0">
                    <a:schemeClr val="dk1">
                      <a:alpha val="40000"/>
                    </a:schemeClr>
                  </a:outerShdw>
                </a:effectLst>
              </a:endParaRPr>
            </a:p>
            <a:p>
              <a:pPr algn="ctr"/>
              <a:endParaRPr lang="en-US" sz="2000" b="1" dirty="0" smtClean="0">
                <a:ln w="0"/>
                <a:solidFill>
                  <a:srgbClr val="FF0000"/>
                </a:solidFill>
                <a:effectLst>
                  <a:outerShdw blurRad="38100" dist="19050" dir="2700000" algn="tl" rotWithShape="0">
                    <a:schemeClr val="dk1">
                      <a:alpha val="40000"/>
                    </a:schemeClr>
                  </a:outerShdw>
                </a:effectLst>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755" y="492607"/>
              <a:ext cx="4473935" cy="3995234"/>
            </a:xfrm>
            <a:prstGeom prst="rect">
              <a:avLst/>
            </a:prstGeom>
          </p:spPr>
        </p:pic>
      </p:grpSp>
      <p:grpSp>
        <p:nvGrpSpPr>
          <p:cNvPr id="16" name="Group 15"/>
          <p:cNvGrpSpPr/>
          <p:nvPr/>
        </p:nvGrpSpPr>
        <p:grpSpPr>
          <a:xfrm>
            <a:off x="6504455" y="-2394"/>
            <a:ext cx="5061414" cy="4965830"/>
            <a:chOff x="6504455" y="-2394"/>
            <a:chExt cx="5061414" cy="4965830"/>
          </a:xfrm>
        </p:grpSpPr>
        <p:sp>
          <p:nvSpPr>
            <p:cNvPr id="11" name="Freeform 10"/>
            <p:cNvSpPr/>
            <p:nvPr/>
          </p:nvSpPr>
          <p:spPr>
            <a:xfrm>
              <a:off x="6504455" y="-2394"/>
              <a:ext cx="5061414" cy="4965830"/>
            </a:xfrm>
            <a:custGeom>
              <a:avLst/>
              <a:gdLst>
                <a:gd name="connsiteX0" fmla="*/ 209862 w 6445770"/>
                <a:gd name="connsiteY0" fmla="*/ 14990 h 4497049"/>
                <a:gd name="connsiteX1" fmla="*/ 209862 w 6445770"/>
                <a:gd name="connsiteY1" fmla="*/ 14990 h 4497049"/>
                <a:gd name="connsiteX2" fmla="*/ 239842 w 6445770"/>
                <a:gd name="connsiteY2" fmla="*/ 149902 h 4497049"/>
                <a:gd name="connsiteX3" fmla="*/ 224852 w 6445770"/>
                <a:gd name="connsiteY3" fmla="*/ 269823 h 4497049"/>
                <a:gd name="connsiteX4" fmla="*/ 149901 w 6445770"/>
                <a:gd name="connsiteY4" fmla="*/ 434715 h 4497049"/>
                <a:gd name="connsiteX5" fmla="*/ 59960 w 6445770"/>
                <a:gd name="connsiteY5" fmla="*/ 629587 h 4497049"/>
                <a:gd name="connsiteX6" fmla="*/ 119921 w 6445770"/>
                <a:gd name="connsiteY6" fmla="*/ 734518 h 4497049"/>
                <a:gd name="connsiteX7" fmla="*/ 134911 w 6445770"/>
                <a:gd name="connsiteY7" fmla="*/ 959371 h 4497049"/>
                <a:gd name="connsiteX8" fmla="*/ 194872 w 6445770"/>
                <a:gd name="connsiteY8" fmla="*/ 1094282 h 4497049"/>
                <a:gd name="connsiteX9" fmla="*/ 299803 w 6445770"/>
                <a:gd name="connsiteY9" fmla="*/ 1334125 h 4497049"/>
                <a:gd name="connsiteX10" fmla="*/ 269823 w 6445770"/>
                <a:gd name="connsiteY10" fmla="*/ 1588958 h 4497049"/>
                <a:gd name="connsiteX11" fmla="*/ 269823 w 6445770"/>
                <a:gd name="connsiteY11" fmla="*/ 1828800 h 4497049"/>
                <a:gd name="connsiteX12" fmla="*/ 209862 w 6445770"/>
                <a:gd name="connsiteY12" fmla="*/ 2083633 h 4497049"/>
                <a:gd name="connsiteX13" fmla="*/ 89941 w 6445770"/>
                <a:gd name="connsiteY13" fmla="*/ 2323476 h 4497049"/>
                <a:gd name="connsiteX14" fmla="*/ 44970 w 6445770"/>
                <a:gd name="connsiteY14" fmla="*/ 2473377 h 4497049"/>
                <a:gd name="connsiteX15" fmla="*/ 0 w 6445770"/>
                <a:gd name="connsiteY15" fmla="*/ 2788171 h 4497049"/>
                <a:gd name="connsiteX16" fmla="*/ 119921 w 6445770"/>
                <a:gd name="connsiteY16" fmla="*/ 2938072 h 4497049"/>
                <a:gd name="connsiteX17" fmla="*/ 164892 w 6445770"/>
                <a:gd name="connsiteY17" fmla="*/ 3087974 h 4497049"/>
                <a:gd name="connsiteX18" fmla="*/ 239842 w 6445770"/>
                <a:gd name="connsiteY18" fmla="*/ 3372787 h 4497049"/>
                <a:gd name="connsiteX19" fmla="*/ 254833 w 6445770"/>
                <a:gd name="connsiteY19" fmla="*/ 3627620 h 4497049"/>
                <a:gd name="connsiteX20" fmla="*/ 449705 w 6445770"/>
                <a:gd name="connsiteY20" fmla="*/ 4062335 h 4497049"/>
                <a:gd name="connsiteX21" fmla="*/ 539646 w 6445770"/>
                <a:gd name="connsiteY21" fmla="*/ 4422099 h 4497049"/>
                <a:gd name="connsiteX22" fmla="*/ 2263515 w 6445770"/>
                <a:gd name="connsiteY22" fmla="*/ 4497049 h 4497049"/>
                <a:gd name="connsiteX23" fmla="*/ 3072983 w 6445770"/>
                <a:gd name="connsiteY23" fmla="*/ 4482059 h 4497049"/>
                <a:gd name="connsiteX24" fmla="*/ 4377128 w 6445770"/>
                <a:gd name="connsiteY24" fmla="*/ 4482059 h 4497049"/>
                <a:gd name="connsiteX25" fmla="*/ 6235908 w 6445770"/>
                <a:gd name="connsiteY25" fmla="*/ 4377128 h 4497049"/>
                <a:gd name="connsiteX26" fmla="*/ 6370819 w 6445770"/>
                <a:gd name="connsiteY26" fmla="*/ 4002374 h 4497049"/>
                <a:gd name="connsiteX27" fmla="*/ 6235908 w 6445770"/>
                <a:gd name="connsiteY27" fmla="*/ 3717561 h 4497049"/>
                <a:gd name="connsiteX28" fmla="*/ 6280878 w 6445770"/>
                <a:gd name="connsiteY28" fmla="*/ 3282846 h 4497049"/>
                <a:gd name="connsiteX29" fmla="*/ 6445770 w 6445770"/>
                <a:gd name="connsiteY29" fmla="*/ 2893102 h 4497049"/>
                <a:gd name="connsiteX30" fmla="*/ 6280878 w 6445770"/>
                <a:gd name="connsiteY30" fmla="*/ 2578308 h 4497049"/>
                <a:gd name="connsiteX31" fmla="*/ 6235908 w 6445770"/>
                <a:gd name="connsiteY31" fmla="*/ 2293495 h 4497049"/>
                <a:gd name="connsiteX32" fmla="*/ 6190937 w 6445770"/>
                <a:gd name="connsiteY32" fmla="*/ 1978702 h 4497049"/>
                <a:gd name="connsiteX33" fmla="*/ 6235908 w 6445770"/>
                <a:gd name="connsiteY33" fmla="*/ 1588958 h 4497049"/>
                <a:gd name="connsiteX34" fmla="*/ 6370819 w 6445770"/>
                <a:gd name="connsiteY34" fmla="*/ 1124262 h 4497049"/>
                <a:gd name="connsiteX35" fmla="*/ 6445770 w 6445770"/>
                <a:gd name="connsiteY35" fmla="*/ 404735 h 4497049"/>
                <a:gd name="connsiteX36" fmla="*/ 6370819 w 6445770"/>
                <a:gd name="connsiteY36" fmla="*/ 0 h 4497049"/>
                <a:gd name="connsiteX37" fmla="*/ 209862 w 6445770"/>
                <a:gd name="connsiteY37" fmla="*/ 14990 h 4497049"/>
                <a:gd name="connsiteX0" fmla="*/ 164892 w 6400800"/>
                <a:gd name="connsiteY0" fmla="*/ 14990 h 4497049"/>
                <a:gd name="connsiteX1" fmla="*/ 164892 w 6400800"/>
                <a:gd name="connsiteY1" fmla="*/ 14990 h 4497049"/>
                <a:gd name="connsiteX2" fmla="*/ 194872 w 6400800"/>
                <a:gd name="connsiteY2" fmla="*/ 149902 h 4497049"/>
                <a:gd name="connsiteX3" fmla="*/ 179882 w 6400800"/>
                <a:gd name="connsiteY3" fmla="*/ 269823 h 4497049"/>
                <a:gd name="connsiteX4" fmla="*/ 104931 w 6400800"/>
                <a:gd name="connsiteY4" fmla="*/ 434715 h 4497049"/>
                <a:gd name="connsiteX5" fmla="*/ 14990 w 6400800"/>
                <a:gd name="connsiteY5" fmla="*/ 629587 h 4497049"/>
                <a:gd name="connsiteX6" fmla="*/ 74951 w 6400800"/>
                <a:gd name="connsiteY6" fmla="*/ 734518 h 4497049"/>
                <a:gd name="connsiteX7" fmla="*/ 89941 w 6400800"/>
                <a:gd name="connsiteY7" fmla="*/ 959371 h 4497049"/>
                <a:gd name="connsiteX8" fmla="*/ 149902 w 6400800"/>
                <a:gd name="connsiteY8" fmla="*/ 1094282 h 4497049"/>
                <a:gd name="connsiteX9" fmla="*/ 254833 w 6400800"/>
                <a:gd name="connsiteY9" fmla="*/ 1334125 h 4497049"/>
                <a:gd name="connsiteX10" fmla="*/ 224853 w 6400800"/>
                <a:gd name="connsiteY10" fmla="*/ 1588958 h 4497049"/>
                <a:gd name="connsiteX11" fmla="*/ 224853 w 6400800"/>
                <a:gd name="connsiteY11" fmla="*/ 1828800 h 4497049"/>
                <a:gd name="connsiteX12" fmla="*/ 164892 w 6400800"/>
                <a:gd name="connsiteY12" fmla="*/ 2083633 h 4497049"/>
                <a:gd name="connsiteX13" fmla="*/ 44971 w 6400800"/>
                <a:gd name="connsiteY13" fmla="*/ 2323476 h 4497049"/>
                <a:gd name="connsiteX14" fmla="*/ 0 w 6400800"/>
                <a:gd name="connsiteY14" fmla="*/ 2473377 h 4497049"/>
                <a:gd name="connsiteX15" fmla="*/ 232068 w 6400800"/>
                <a:gd name="connsiteY15" fmla="*/ 2863121 h 4497049"/>
                <a:gd name="connsiteX16" fmla="*/ 74951 w 6400800"/>
                <a:gd name="connsiteY16" fmla="*/ 2938072 h 4497049"/>
                <a:gd name="connsiteX17" fmla="*/ 119922 w 6400800"/>
                <a:gd name="connsiteY17" fmla="*/ 3087974 h 4497049"/>
                <a:gd name="connsiteX18" fmla="*/ 194872 w 6400800"/>
                <a:gd name="connsiteY18" fmla="*/ 3372787 h 4497049"/>
                <a:gd name="connsiteX19" fmla="*/ 209863 w 6400800"/>
                <a:gd name="connsiteY19" fmla="*/ 3627620 h 4497049"/>
                <a:gd name="connsiteX20" fmla="*/ 404735 w 6400800"/>
                <a:gd name="connsiteY20" fmla="*/ 4062335 h 4497049"/>
                <a:gd name="connsiteX21" fmla="*/ 494676 w 6400800"/>
                <a:gd name="connsiteY21" fmla="*/ 4422099 h 4497049"/>
                <a:gd name="connsiteX22" fmla="*/ 2218545 w 6400800"/>
                <a:gd name="connsiteY22" fmla="*/ 4497049 h 4497049"/>
                <a:gd name="connsiteX23" fmla="*/ 3028013 w 6400800"/>
                <a:gd name="connsiteY23" fmla="*/ 4482059 h 4497049"/>
                <a:gd name="connsiteX24" fmla="*/ 4332158 w 6400800"/>
                <a:gd name="connsiteY24" fmla="*/ 4482059 h 4497049"/>
                <a:gd name="connsiteX25" fmla="*/ 6190938 w 6400800"/>
                <a:gd name="connsiteY25" fmla="*/ 4377128 h 4497049"/>
                <a:gd name="connsiteX26" fmla="*/ 6325849 w 6400800"/>
                <a:gd name="connsiteY26" fmla="*/ 4002374 h 4497049"/>
                <a:gd name="connsiteX27" fmla="*/ 6190938 w 6400800"/>
                <a:gd name="connsiteY27" fmla="*/ 3717561 h 4497049"/>
                <a:gd name="connsiteX28" fmla="*/ 6235908 w 6400800"/>
                <a:gd name="connsiteY28" fmla="*/ 3282846 h 4497049"/>
                <a:gd name="connsiteX29" fmla="*/ 6400800 w 6400800"/>
                <a:gd name="connsiteY29" fmla="*/ 2893102 h 4497049"/>
                <a:gd name="connsiteX30" fmla="*/ 6235908 w 6400800"/>
                <a:gd name="connsiteY30" fmla="*/ 2578308 h 4497049"/>
                <a:gd name="connsiteX31" fmla="*/ 6190938 w 6400800"/>
                <a:gd name="connsiteY31" fmla="*/ 2293495 h 4497049"/>
                <a:gd name="connsiteX32" fmla="*/ 6145967 w 6400800"/>
                <a:gd name="connsiteY32" fmla="*/ 1978702 h 4497049"/>
                <a:gd name="connsiteX33" fmla="*/ 6190938 w 6400800"/>
                <a:gd name="connsiteY33" fmla="*/ 1588958 h 4497049"/>
                <a:gd name="connsiteX34" fmla="*/ 6325849 w 6400800"/>
                <a:gd name="connsiteY34" fmla="*/ 1124262 h 4497049"/>
                <a:gd name="connsiteX35" fmla="*/ 6400800 w 6400800"/>
                <a:gd name="connsiteY35" fmla="*/ 404735 h 4497049"/>
                <a:gd name="connsiteX36" fmla="*/ 6325849 w 6400800"/>
                <a:gd name="connsiteY36" fmla="*/ 0 h 4497049"/>
                <a:gd name="connsiteX37" fmla="*/ 164892 w 6400800"/>
                <a:gd name="connsiteY37" fmla="*/ 14990 h 4497049"/>
                <a:gd name="connsiteX0" fmla="*/ 164892 w 6400800"/>
                <a:gd name="connsiteY0" fmla="*/ 14990 h 4497049"/>
                <a:gd name="connsiteX1" fmla="*/ 164892 w 6400800"/>
                <a:gd name="connsiteY1" fmla="*/ 14990 h 4497049"/>
                <a:gd name="connsiteX2" fmla="*/ 194872 w 6400800"/>
                <a:gd name="connsiteY2" fmla="*/ 149902 h 4497049"/>
                <a:gd name="connsiteX3" fmla="*/ 179882 w 6400800"/>
                <a:gd name="connsiteY3" fmla="*/ 269823 h 4497049"/>
                <a:gd name="connsiteX4" fmla="*/ 104931 w 6400800"/>
                <a:gd name="connsiteY4" fmla="*/ 434715 h 4497049"/>
                <a:gd name="connsiteX5" fmla="*/ 14990 w 6400800"/>
                <a:gd name="connsiteY5" fmla="*/ 629587 h 4497049"/>
                <a:gd name="connsiteX6" fmla="*/ 74951 w 6400800"/>
                <a:gd name="connsiteY6" fmla="*/ 734518 h 4497049"/>
                <a:gd name="connsiteX7" fmla="*/ 89941 w 6400800"/>
                <a:gd name="connsiteY7" fmla="*/ 959371 h 4497049"/>
                <a:gd name="connsiteX8" fmla="*/ 149902 w 6400800"/>
                <a:gd name="connsiteY8" fmla="*/ 1094282 h 4497049"/>
                <a:gd name="connsiteX9" fmla="*/ 254833 w 6400800"/>
                <a:gd name="connsiteY9" fmla="*/ 1334125 h 4497049"/>
                <a:gd name="connsiteX10" fmla="*/ 224853 w 6400800"/>
                <a:gd name="connsiteY10" fmla="*/ 1588958 h 4497049"/>
                <a:gd name="connsiteX11" fmla="*/ 224853 w 6400800"/>
                <a:gd name="connsiteY11" fmla="*/ 1828800 h 4497049"/>
                <a:gd name="connsiteX12" fmla="*/ 164892 w 6400800"/>
                <a:gd name="connsiteY12" fmla="*/ 2083633 h 4497049"/>
                <a:gd name="connsiteX13" fmla="*/ 340480 w 6400800"/>
                <a:gd name="connsiteY13" fmla="*/ 2338466 h 4497049"/>
                <a:gd name="connsiteX14" fmla="*/ 0 w 6400800"/>
                <a:gd name="connsiteY14" fmla="*/ 2473377 h 4497049"/>
                <a:gd name="connsiteX15" fmla="*/ 232068 w 6400800"/>
                <a:gd name="connsiteY15" fmla="*/ 2863121 h 4497049"/>
                <a:gd name="connsiteX16" fmla="*/ 74951 w 6400800"/>
                <a:gd name="connsiteY16" fmla="*/ 2938072 h 4497049"/>
                <a:gd name="connsiteX17" fmla="*/ 119922 w 6400800"/>
                <a:gd name="connsiteY17" fmla="*/ 3087974 h 4497049"/>
                <a:gd name="connsiteX18" fmla="*/ 194872 w 6400800"/>
                <a:gd name="connsiteY18" fmla="*/ 3372787 h 4497049"/>
                <a:gd name="connsiteX19" fmla="*/ 209863 w 6400800"/>
                <a:gd name="connsiteY19" fmla="*/ 3627620 h 4497049"/>
                <a:gd name="connsiteX20" fmla="*/ 404735 w 6400800"/>
                <a:gd name="connsiteY20" fmla="*/ 4062335 h 4497049"/>
                <a:gd name="connsiteX21" fmla="*/ 494676 w 6400800"/>
                <a:gd name="connsiteY21" fmla="*/ 4422099 h 4497049"/>
                <a:gd name="connsiteX22" fmla="*/ 2218545 w 6400800"/>
                <a:gd name="connsiteY22" fmla="*/ 4497049 h 4497049"/>
                <a:gd name="connsiteX23" fmla="*/ 3028013 w 6400800"/>
                <a:gd name="connsiteY23" fmla="*/ 4482059 h 4497049"/>
                <a:gd name="connsiteX24" fmla="*/ 4332158 w 6400800"/>
                <a:gd name="connsiteY24" fmla="*/ 4482059 h 4497049"/>
                <a:gd name="connsiteX25" fmla="*/ 6190938 w 6400800"/>
                <a:gd name="connsiteY25" fmla="*/ 4377128 h 4497049"/>
                <a:gd name="connsiteX26" fmla="*/ 6325849 w 6400800"/>
                <a:gd name="connsiteY26" fmla="*/ 4002374 h 4497049"/>
                <a:gd name="connsiteX27" fmla="*/ 6190938 w 6400800"/>
                <a:gd name="connsiteY27" fmla="*/ 3717561 h 4497049"/>
                <a:gd name="connsiteX28" fmla="*/ 6235908 w 6400800"/>
                <a:gd name="connsiteY28" fmla="*/ 3282846 h 4497049"/>
                <a:gd name="connsiteX29" fmla="*/ 6400800 w 6400800"/>
                <a:gd name="connsiteY29" fmla="*/ 2893102 h 4497049"/>
                <a:gd name="connsiteX30" fmla="*/ 6235908 w 6400800"/>
                <a:gd name="connsiteY30" fmla="*/ 2578308 h 4497049"/>
                <a:gd name="connsiteX31" fmla="*/ 6190938 w 6400800"/>
                <a:gd name="connsiteY31" fmla="*/ 2293495 h 4497049"/>
                <a:gd name="connsiteX32" fmla="*/ 6145967 w 6400800"/>
                <a:gd name="connsiteY32" fmla="*/ 1978702 h 4497049"/>
                <a:gd name="connsiteX33" fmla="*/ 6190938 w 6400800"/>
                <a:gd name="connsiteY33" fmla="*/ 1588958 h 4497049"/>
                <a:gd name="connsiteX34" fmla="*/ 6325849 w 6400800"/>
                <a:gd name="connsiteY34" fmla="*/ 1124262 h 4497049"/>
                <a:gd name="connsiteX35" fmla="*/ 6400800 w 6400800"/>
                <a:gd name="connsiteY35" fmla="*/ 404735 h 4497049"/>
                <a:gd name="connsiteX36" fmla="*/ 6325849 w 6400800"/>
                <a:gd name="connsiteY36" fmla="*/ 0 h 4497049"/>
                <a:gd name="connsiteX37" fmla="*/ 164892 w 6400800"/>
                <a:gd name="connsiteY37" fmla="*/ 14990 h 4497049"/>
                <a:gd name="connsiteX0" fmla="*/ 164892 w 6400800"/>
                <a:gd name="connsiteY0" fmla="*/ 14990 h 4497049"/>
                <a:gd name="connsiteX1" fmla="*/ 164892 w 6400800"/>
                <a:gd name="connsiteY1" fmla="*/ 14990 h 4497049"/>
                <a:gd name="connsiteX2" fmla="*/ 194872 w 6400800"/>
                <a:gd name="connsiteY2" fmla="*/ 149902 h 4497049"/>
                <a:gd name="connsiteX3" fmla="*/ 179882 w 6400800"/>
                <a:gd name="connsiteY3" fmla="*/ 269823 h 4497049"/>
                <a:gd name="connsiteX4" fmla="*/ 104931 w 6400800"/>
                <a:gd name="connsiteY4" fmla="*/ 434715 h 4497049"/>
                <a:gd name="connsiteX5" fmla="*/ 14990 w 6400800"/>
                <a:gd name="connsiteY5" fmla="*/ 629587 h 4497049"/>
                <a:gd name="connsiteX6" fmla="*/ 74951 w 6400800"/>
                <a:gd name="connsiteY6" fmla="*/ 734518 h 4497049"/>
                <a:gd name="connsiteX7" fmla="*/ 89941 w 6400800"/>
                <a:gd name="connsiteY7" fmla="*/ 959371 h 4497049"/>
                <a:gd name="connsiteX8" fmla="*/ 149902 w 6400800"/>
                <a:gd name="connsiteY8" fmla="*/ 1094282 h 4497049"/>
                <a:gd name="connsiteX9" fmla="*/ 254833 w 6400800"/>
                <a:gd name="connsiteY9" fmla="*/ 1334125 h 4497049"/>
                <a:gd name="connsiteX10" fmla="*/ 224853 w 6400800"/>
                <a:gd name="connsiteY10" fmla="*/ 1588958 h 4497049"/>
                <a:gd name="connsiteX11" fmla="*/ 224853 w 6400800"/>
                <a:gd name="connsiteY11" fmla="*/ 1828800 h 4497049"/>
                <a:gd name="connsiteX12" fmla="*/ 164892 w 6400800"/>
                <a:gd name="connsiteY12" fmla="*/ 2083633 h 4497049"/>
                <a:gd name="connsiteX13" fmla="*/ 340480 w 6400800"/>
                <a:gd name="connsiteY13" fmla="*/ 2353456 h 4497049"/>
                <a:gd name="connsiteX14" fmla="*/ 0 w 6400800"/>
                <a:gd name="connsiteY14" fmla="*/ 2473377 h 4497049"/>
                <a:gd name="connsiteX15" fmla="*/ 232068 w 6400800"/>
                <a:gd name="connsiteY15" fmla="*/ 2863121 h 4497049"/>
                <a:gd name="connsiteX16" fmla="*/ 74951 w 6400800"/>
                <a:gd name="connsiteY16" fmla="*/ 2938072 h 4497049"/>
                <a:gd name="connsiteX17" fmla="*/ 119922 w 6400800"/>
                <a:gd name="connsiteY17" fmla="*/ 3087974 h 4497049"/>
                <a:gd name="connsiteX18" fmla="*/ 194872 w 6400800"/>
                <a:gd name="connsiteY18" fmla="*/ 3372787 h 4497049"/>
                <a:gd name="connsiteX19" fmla="*/ 209863 w 6400800"/>
                <a:gd name="connsiteY19" fmla="*/ 3627620 h 4497049"/>
                <a:gd name="connsiteX20" fmla="*/ 404735 w 6400800"/>
                <a:gd name="connsiteY20" fmla="*/ 4062335 h 4497049"/>
                <a:gd name="connsiteX21" fmla="*/ 494676 w 6400800"/>
                <a:gd name="connsiteY21" fmla="*/ 4422099 h 4497049"/>
                <a:gd name="connsiteX22" fmla="*/ 2218545 w 6400800"/>
                <a:gd name="connsiteY22" fmla="*/ 4497049 h 4497049"/>
                <a:gd name="connsiteX23" fmla="*/ 3028013 w 6400800"/>
                <a:gd name="connsiteY23" fmla="*/ 4482059 h 4497049"/>
                <a:gd name="connsiteX24" fmla="*/ 4332158 w 6400800"/>
                <a:gd name="connsiteY24" fmla="*/ 4482059 h 4497049"/>
                <a:gd name="connsiteX25" fmla="*/ 6190938 w 6400800"/>
                <a:gd name="connsiteY25" fmla="*/ 4377128 h 4497049"/>
                <a:gd name="connsiteX26" fmla="*/ 6325849 w 6400800"/>
                <a:gd name="connsiteY26" fmla="*/ 4002374 h 4497049"/>
                <a:gd name="connsiteX27" fmla="*/ 6190938 w 6400800"/>
                <a:gd name="connsiteY27" fmla="*/ 3717561 h 4497049"/>
                <a:gd name="connsiteX28" fmla="*/ 6235908 w 6400800"/>
                <a:gd name="connsiteY28" fmla="*/ 3282846 h 4497049"/>
                <a:gd name="connsiteX29" fmla="*/ 6400800 w 6400800"/>
                <a:gd name="connsiteY29" fmla="*/ 2893102 h 4497049"/>
                <a:gd name="connsiteX30" fmla="*/ 6235908 w 6400800"/>
                <a:gd name="connsiteY30" fmla="*/ 2578308 h 4497049"/>
                <a:gd name="connsiteX31" fmla="*/ 6190938 w 6400800"/>
                <a:gd name="connsiteY31" fmla="*/ 2293495 h 4497049"/>
                <a:gd name="connsiteX32" fmla="*/ 6145967 w 6400800"/>
                <a:gd name="connsiteY32" fmla="*/ 1978702 h 4497049"/>
                <a:gd name="connsiteX33" fmla="*/ 6190938 w 6400800"/>
                <a:gd name="connsiteY33" fmla="*/ 1588958 h 4497049"/>
                <a:gd name="connsiteX34" fmla="*/ 6325849 w 6400800"/>
                <a:gd name="connsiteY34" fmla="*/ 1124262 h 4497049"/>
                <a:gd name="connsiteX35" fmla="*/ 6400800 w 6400800"/>
                <a:gd name="connsiteY35" fmla="*/ 404735 h 4497049"/>
                <a:gd name="connsiteX36" fmla="*/ 6325849 w 6400800"/>
                <a:gd name="connsiteY36" fmla="*/ 0 h 4497049"/>
                <a:gd name="connsiteX37" fmla="*/ 164892 w 6400800"/>
                <a:gd name="connsiteY37" fmla="*/ 14990 h 4497049"/>
                <a:gd name="connsiteX0" fmla="*/ 149902 w 6385810"/>
                <a:gd name="connsiteY0" fmla="*/ 14990 h 4497049"/>
                <a:gd name="connsiteX1" fmla="*/ 149902 w 6385810"/>
                <a:gd name="connsiteY1" fmla="*/ 14990 h 4497049"/>
                <a:gd name="connsiteX2" fmla="*/ 179882 w 6385810"/>
                <a:gd name="connsiteY2" fmla="*/ 149902 h 4497049"/>
                <a:gd name="connsiteX3" fmla="*/ 164892 w 6385810"/>
                <a:gd name="connsiteY3" fmla="*/ 269823 h 4497049"/>
                <a:gd name="connsiteX4" fmla="*/ 89941 w 6385810"/>
                <a:gd name="connsiteY4" fmla="*/ 434715 h 4497049"/>
                <a:gd name="connsiteX5" fmla="*/ 0 w 6385810"/>
                <a:gd name="connsiteY5" fmla="*/ 629587 h 4497049"/>
                <a:gd name="connsiteX6" fmla="*/ 59961 w 6385810"/>
                <a:gd name="connsiteY6" fmla="*/ 734518 h 4497049"/>
                <a:gd name="connsiteX7" fmla="*/ 74951 w 6385810"/>
                <a:gd name="connsiteY7" fmla="*/ 959371 h 4497049"/>
                <a:gd name="connsiteX8" fmla="*/ 134912 w 6385810"/>
                <a:gd name="connsiteY8" fmla="*/ 1094282 h 4497049"/>
                <a:gd name="connsiteX9" fmla="*/ 239843 w 6385810"/>
                <a:gd name="connsiteY9" fmla="*/ 1334125 h 4497049"/>
                <a:gd name="connsiteX10" fmla="*/ 209863 w 6385810"/>
                <a:gd name="connsiteY10" fmla="*/ 1588958 h 4497049"/>
                <a:gd name="connsiteX11" fmla="*/ 209863 w 6385810"/>
                <a:gd name="connsiteY11" fmla="*/ 1828800 h 4497049"/>
                <a:gd name="connsiteX12" fmla="*/ 149902 w 6385810"/>
                <a:gd name="connsiteY12" fmla="*/ 2083633 h 4497049"/>
                <a:gd name="connsiteX13" fmla="*/ 325490 w 6385810"/>
                <a:gd name="connsiteY13" fmla="*/ 2353456 h 4497049"/>
                <a:gd name="connsiteX14" fmla="*/ 243580 w 6385810"/>
                <a:gd name="connsiteY14" fmla="*/ 2578308 h 4497049"/>
                <a:gd name="connsiteX15" fmla="*/ 217078 w 6385810"/>
                <a:gd name="connsiteY15" fmla="*/ 2863121 h 4497049"/>
                <a:gd name="connsiteX16" fmla="*/ 59961 w 6385810"/>
                <a:gd name="connsiteY16" fmla="*/ 2938072 h 4497049"/>
                <a:gd name="connsiteX17" fmla="*/ 104932 w 6385810"/>
                <a:gd name="connsiteY17" fmla="*/ 3087974 h 4497049"/>
                <a:gd name="connsiteX18" fmla="*/ 179882 w 6385810"/>
                <a:gd name="connsiteY18" fmla="*/ 3372787 h 4497049"/>
                <a:gd name="connsiteX19" fmla="*/ 194873 w 6385810"/>
                <a:gd name="connsiteY19" fmla="*/ 3627620 h 4497049"/>
                <a:gd name="connsiteX20" fmla="*/ 389745 w 6385810"/>
                <a:gd name="connsiteY20" fmla="*/ 4062335 h 4497049"/>
                <a:gd name="connsiteX21" fmla="*/ 479686 w 6385810"/>
                <a:gd name="connsiteY21" fmla="*/ 4422099 h 4497049"/>
                <a:gd name="connsiteX22" fmla="*/ 2203555 w 6385810"/>
                <a:gd name="connsiteY22" fmla="*/ 4497049 h 4497049"/>
                <a:gd name="connsiteX23" fmla="*/ 3013023 w 6385810"/>
                <a:gd name="connsiteY23" fmla="*/ 4482059 h 4497049"/>
                <a:gd name="connsiteX24" fmla="*/ 4317168 w 6385810"/>
                <a:gd name="connsiteY24" fmla="*/ 4482059 h 4497049"/>
                <a:gd name="connsiteX25" fmla="*/ 6175948 w 6385810"/>
                <a:gd name="connsiteY25" fmla="*/ 4377128 h 4497049"/>
                <a:gd name="connsiteX26" fmla="*/ 6310859 w 6385810"/>
                <a:gd name="connsiteY26" fmla="*/ 4002374 h 4497049"/>
                <a:gd name="connsiteX27" fmla="*/ 6175948 w 6385810"/>
                <a:gd name="connsiteY27" fmla="*/ 3717561 h 4497049"/>
                <a:gd name="connsiteX28" fmla="*/ 6220918 w 6385810"/>
                <a:gd name="connsiteY28" fmla="*/ 3282846 h 4497049"/>
                <a:gd name="connsiteX29" fmla="*/ 6385810 w 6385810"/>
                <a:gd name="connsiteY29" fmla="*/ 2893102 h 4497049"/>
                <a:gd name="connsiteX30" fmla="*/ 6220918 w 6385810"/>
                <a:gd name="connsiteY30" fmla="*/ 2578308 h 4497049"/>
                <a:gd name="connsiteX31" fmla="*/ 6175948 w 6385810"/>
                <a:gd name="connsiteY31" fmla="*/ 2293495 h 4497049"/>
                <a:gd name="connsiteX32" fmla="*/ 6130977 w 6385810"/>
                <a:gd name="connsiteY32" fmla="*/ 1978702 h 4497049"/>
                <a:gd name="connsiteX33" fmla="*/ 6175948 w 6385810"/>
                <a:gd name="connsiteY33" fmla="*/ 1588958 h 4497049"/>
                <a:gd name="connsiteX34" fmla="*/ 6310859 w 6385810"/>
                <a:gd name="connsiteY34" fmla="*/ 1124262 h 4497049"/>
                <a:gd name="connsiteX35" fmla="*/ 6385810 w 6385810"/>
                <a:gd name="connsiteY35" fmla="*/ 404735 h 4497049"/>
                <a:gd name="connsiteX36" fmla="*/ 6310859 w 6385810"/>
                <a:gd name="connsiteY36" fmla="*/ 0 h 4497049"/>
                <a:gd name="connsiteX37" fmla="*/ 149902 w 6385810"/>
                <a:gd name="connsiteY37" fmla="*/ 14990 h 4497049"/>
                <a:gd name="connsiteX0" fmla="*/ 149902 w 6385810"/>
                <a:gd name="connsiteY0" fmla="*/ 14990 h 4497049"/>
                <a:gd name="connsiteX1" fmla="*/ 149902 w 6385810"/>
                <a:gd name="connsiteY1" fmla="*/ 14990 h 4497049"/>
                <a:gd name="connsiteX2" fmla="*/ 179882 w 6385810"/>
                <a:gd name="connsiteY2" fmla="*/ 149902 h 4497049"/>
                <a:gd name="connsiteX3" fmla="*/ 164892 w 6385810"/>
                <a:gd name="connsiteY3" fmla="*/ 269823 h 4497049"/>
                <a:gd name="connsiteX4" fmla="*/ 89941 w 6385810"/>
                <a:gd name="connsiteY4" fmla="*/ 434715 h 4497049"/>
                <a:gd name="connsiteX5" fmla="*/ 0 w 6385810"/>
                <a:gd name="connsiteY5" fmla="*/ 629587 h 4497049"/>
                <a:gd name="connsiteX6" fmla="*/ 59961 w 6385810"/>
                <a:gd name="connsiteY6" fmla="*/ 734518 h 4497049"/>
                <a:gd name="connsiteX7" fmla="*/ 74951 w 6385810"/>
                <a:gd name="connsiteY7" fmla="*/ 959371 h 4497049"/>
                <a:gd name="connsiteX8" fmla="*/ 134912 w 6385810"/>
                <a:gd name="connsiteY8" fmla="*/ 1094282 h 4497049"/>
                <a:gd name="connsiteX9" fmla="*/ 239843 w 6385810"/>
                <a:gd name="connsiteY9" fmla="*/ 1334125 h 4497049"/>
                <a:gd name="connsiteX10" fmla="*/ 209863 w 6385810"/>
                <a:gd name="connsiteY10" fmla="*/ 1588958 h 4497049"/>
                <a:gd name="connsiteX11" fmla="*/ 209863 w 6385810"/>
                <a:gd name="connsiteY11" fmla="*/ 1828800 h 4497049"/>
                <a:gd name="connsiteX12" fmla="*/ 260718 w 6385810"/>
                <a:gd name="connsiteY12" fmla="*/ 2113613 h 4497049"/>
                <a:gd name="connsiteX13" fmla="*/ 325490 w 6385810"/>
                <a:gd name="connsiteY13" fmla="*/ 2353456 h 4497049"/>
                <a:gd name="connsiteX14" fmla="*/ 243580 w 6385810"/>
                <a:gd name="connsiteY14" fmla="*/ 2578308 h 4497049"/>
                <a:gd name="connsiteX15" fmla="*/ 217078 w 6385810"/>
                <a:gd name="connsiteY15" fmla="*/ 2863121 h 4497049"/>
                <a:gd name="connsiteX16" fmla="*/ 59961 w 6385810"/>
                <a:gd name="connsiteY16" fmla="*/ 2938072 h 4497049"/>
                <a:gd name="connsiteX17" fmla="*/ 104932 w 6385810"/>
                <a:gd name="connsiteY17" fmla="*/ 3087974 h 4497049"/>
                <a:gd name="connsiteX18" fmla="*/ 179882 w 6385810"/>
                <a:gd name="connsiteY18" fmla="*/ 3372787 h 4497049"/>
                <a:gd name="connsiteX19" fmla="*/ 194873 w 6385810"/>
                <a:gd name="connsiteY19" fmla="*/ 3627620 h 4497049"/>
                <a:gd name="connsiteX20" fmla="*/ 389745 w 6385810"/>
                <a:gd name="connsiteY20" fmla="*/ 4062335 h 4497049"/>
                <a:gd name="connsiteX21" fmla="*/ 479686 w 6385810"/>
                <a:gd name="connsiteY21" fmla="*/ 4422099 h 4497049"/>
                <a:gd name="connsiteX22" fmla="*/ 2203555 w 6385810"/>
                <a:gd name="connsiteY22" fmla="*/ 4497049 h 4497049"/>
                <a:gd name="connsiteX23" fmla="*/ 3013023 w 6385810"/>
                <a:gd name="connsiteY23" fmla="*/ 4482059 h 4497049"/>
                <a:gd name="connsiteX24" fmla="*/ 4317168 w 6385810"/>
                <a:gd name="connsiteY24" fmla="*/ 4482059 h 4497049"/>
                <a:gd name="connsiteX25" fmla="*/ 6175948 w 6385810"/>
                <a:gd name="connsiteY25" fmla="*/ 4377128 h 4497049"/>
                <a:gd name="connsiteX26" fmla="*/ 6310859 w 6385810"/>
                <a:gd name="connsiteY26" fmla="*/ 4002374 h 4497049"/>
                <a:gd name="connsiteX27" fmla="*/ 6175948 w 6385810"/>
                <a:gd name="connsiteY27" fmla="*/ 3717561 h 4497049"/>
                <a:gd name="connsiteX28" fmla="*/ 6220918 w 6385810"/>
                <a:gd name="connsiteY28" fmla="*/ 3282846 h 4497049"/>
                <a:gd name="connsiteX29" fmla="*/ 6385810 w 6385810"/>
                <a:gd name="connsiteY29" fmla="*/ 2893102 h 4497049"/>
                <a:gd name="connsiteX30" fmla="*/ 6220918 w 6385810"/>
                <a:gd name="connsiteY30" fmla="*/ 2578308 h 4497049"/>
                <a:gd name="connsiteX31" fmla="*/ 6175948 w 6385810"/>
                <a:gd name="connsiteY31" fmla="*/ 2293495 h 4497049"/>
                <a:gd name="connsiteX32" fmla="*/ 6130977 w 6385810"/>
                <a:gd name="connsiteY32" fmla="*/ 1978702 h 4497049"/>
                <a:gd name="connsiteX33" fmla="*/ 6175948 w 6385810"/>
                <a:gd name="connsiteY33" fmla="*/ 1588958 h 4497049"/>
                <a:gd name="connsiteX34" fmla="*/ 6310859 w 6385810"/>
                <a:gd name="connsiteY34" fmla="*/ 1124262 h 4497049"/>
                <a:gd name="connsiteX35" fmla="*/ 6385810 w 6385810"/>
                <a:gd name="connsiteY35" fmla="*/ 404735 h 4497049"/>
                <a:gd name="connsiteX36" fmla="*/ 6310859 w 6385810"/>
                <a:gd name="connsiteY36" fmla="*/ 0 h 4497049"/>
                <a:gd name="connsiteX37" fmla="*/ 149902 w 6385810"/>
                <a:gd name="connsiteY37" fmla="*/ 14990 h 4497049"/>
                <a:gd name="connsiteX0" fmla="*/ 149902 w 6385810"/>
                <a:gd name="connsiteY0" fmla="*/ 14990 h 4497049"/>
                <a:gd name="connsiteX1" fmla="*/ 149902 w 6385810"/>
                <a:gd name="connsiteY1" fmla="*/ 14990 h 4497049"/>
                <a:gd name="connsiteX2" fmla="*/ 179882 w 6385810"/>
                <a:gd name="connsiteY2" fmla="*/ 149902 h 4497049"/>
                <a:gd name="connsiteX3" fmla="*/ 164892 w 6385810"/>
                <a:gd name="connsiteY3" fmla="*/ 269823 h 4497049"/>
                <a:gd name="connsiteX4" fmla="*/ 89941 w 6385810"/>
                <a:gd name="connsiteY4" fmla="*/ 434715 h 4497049"/>
                <a:gd name="connsiteX5" fmla="*/ 0 w 6385810"/>
                <a:gd name="connsiteY5" fmla="*/ 629587 h 4497049"/>
                <a:gd name="connsiteX6" fmla="*/ 318530 w 6385810"/>
                <a:gd name="connsiteY6" fmla="*/ 734518 h 4497049"/>
                <a:gd name="connsiteX7" fmla="*/ 74951 w 6385810"/>
                <a:gd name="connsiteY7" fmla="*/ 959371 h 4497049"/>
                <a:gd name="connsiteX8" fmla="*/ 134912 w 6385810"/>
                <a:gd name="connsiteY8" fmla="*/ 1094282 h 4497049"/>
                <a:gd name="connsiteX9" fmla="*/ 239843 w 6385810"/>
                <a:gd name="connsiteY9" fmla="*/ 1334125 h 4497049"/>
                <a:gd name="connsiteX10" fmla="*/ 209863 w 6385810"/>
                <a:gd name="connsiteY10" fmla="*/ 1588958 h 4497049"/>
                <a:gd name="connsiteX11" fmla="*/ 209863 w 6385810"/>
                <a:gd name="connsiteY11" fmla="*/ 1828800 h 4497049"/>
                <a:gd name="connsiteX12" fmla="*/ 260718 w 6385810"/>
                <a:gd name="connsiteY12" fmla="*/ 2113613 h 4497049"/>
                <a:gd name="connsiteX13" fmla="*/ 325490 w 6385810"/>
                <a:gd name="connsiteY13" fmla="*/ 2353456 h 4497049"/>
                <a:gd name="connsiteX14" fmla="*/ 243580 w 6385810"/>
                <a:gd name="connsiteY14" fmla="*/ 2578308 h 4497049"/>
                <a:gd name="connsiteX15" fmla="*/ 217078 w 6385810"/>
                <a:gd name="connsiteY15" fmla="*/ 2863121 h 4497049"/>
                <a:gd name="connsiteX16" fmla="*/ 59961 w 6385810"/>
                <a:gd name="connsiteY16" fmla="*/ 2938072 h 4497049"/>
                <a:gd name="connsiteX17" fmla="*/ 104932 w 6385810"/>
                <a:gd name="connsiteY17" fmla="*/ 3087974 h 4497049"/>
                <a:gd name="connsiteX18" fmla="*/ 179882 w 6385810"/>
                <a:gd name="connsiteY18" fmla="*/ 3372787 h 4497049"/>
                <a:gd name="connsiteX19" fmla="*/ 194873 w 6385810"/>
                <a:gd name="connsiteY19" fmla="*/ 3627620 h 4497049"/>
                <a:gd name="connsiteX20" fmla="*/ 389745 w 6385810"/>
                <a:gd name="connsiteY20" fmla="*/ 4062335 h 4497049"/>
                <a:gd name="connsiteX21" fmla="*/ 479686 w 6385810"/>
                <a:gd name="connsiteY21" fmla="*/ 4422099 h 4497049"/>
                <a:gd name="connsiteX22" fmla="*/ 2203555 w 6385810"/>
                <a:gd name="connsiteY22" fmla="*/ 4497049 h 4497049"/>
                <a:gd name="connsiteX23" fmla="*/ 3013023 w 6385810"/>
                <a:gd name="connsiteY23" fmla="*/ 4482059 h 4497049"/>
                <a:gd name="connsiteX24" fmla="*/ 4317168 w 6385810"/>
                <a:gd name="connsiteY24" fmla="*/ 4482059 h 4497049"/>
                <a:gd name="connsiteX25" fmla="*/ 6175948 w 6385810"/>
                <a:gd name="connsiteY25" fmla="*/ 4377128 h 4497049"/>
                <a:gd name="connsiteX26" fmla="*/ 6310859 w 6385810"/>
                <a:gd name="connsiteY26" fmla="*/ 4002374 h 4497049"/>
                <a:gd name="connsiteX27" fmla="*/ 6175948 w 6385810"/>
                <a:gd name="connsiteY27" fmla="*/ 3717561 h 4497049"/>
                <a:gd name="connsiteX28" fmla="*/ 6220918 w 6385810"/>
                <a:gd name="connsiteY28" fmla="*/ 3282846 h 4497049"/>
                <a:gd name="connsiteX29" fmla="*/ 6385810 w 6385810"/>
                <a:gd name="connsiteY29" fmla="*/ 2893102 h 4497049"/>
                <a:gd name="connsiteX30" fmla="*/ 6220918 w 6385810"/>
                <a:gd name="connsiteY30" fmla="*/ 2578308 h 4497049"/>
                <a:gd name="connsiteX31" fmla="*/ 6175948 w 6385810"/>
                <a:gd name="connsiteY31" fmla="*/ 2293495 h 4497049"/>
                <a:gd name="connsiteX32" fmla="*/ 6130977 w 6385810"/>
                <a:gd name="connsiteY32" fmla="*/ 1978702 h 4497049"/>
                <a:gd name="connsiteX33" fmla="*/ 6175948 w 6385810"/>
                <a:gd name="connsiteY33" fmla="*/ 1588958 h 4497049"/>
                <a:gd name="connsiteX34" fmla="*/ 6310859 w 6385810"/>
                <a:gd name="connsiteY34" fmla="*/ 1124262 h 4497049"/>
                <a:gd name="connsiteX35" fmla="*/ 6385810 w 6385810"/>
                <a:gd name="connsiteY35" fmla="*/ 404735 h 4497049"/>
                <a:gd name="connsiteX36" fmla="*/ 6310859 w 6385810"/>
                <a:gd name="connsiteY36" fmla="*/ 0 h 4497049"/>
                <a:gd name="connsiteX37" fmla="*/ 149902 w 6385810"/>
                <a:gd name="connsiteY37" fmla="*/ 14990 h 4497049"/>
                <a:gd name="connsiteX0" fmla="*/ 89941 w 6325849"/>
                <a:gd name="connsiteY0" fmla="*/ 14990 h 4497049"/>
                <a:gd name="connsiteX1" fmla="*/ 89941 w 6325849"/>
                <a:gd name="connsiteY1" fmla="*/ 14990 h 4497049"/>
                <a:gd name="connsiteX2" fmla="*/ 119921 w 6325849"/>
                <a:gd name="connsiteY2" fmla="*/ 149902 h 4497049"/>
                <a:gd name="connsiteX3" fmla="*/ 104931 w 6325849"/>
                <a:gd name="connsiteY3" fmla="*/ 269823 h 4497049"/>
                <a:gd name="connsiteX4" fmla="*/ 29980 w 6325849"/>
                <a:gd name="connsiteY4" fmla="*/ 434715 h 4497049"/>
                <a:gd name="connsiteX5" fmla="*/ 217077 w 6325849"/>
                <a:gd name="connsiteY5" fmla="*/ 659567 h 4497049"/>
                <a:gd name="connsiteX6" fmla="*/ 258569 w 6325849"/>
                <a:gd name="connsiteY6" fmla="*/ 734518 h 4497049"/>
                <a:gd name="connsiteX7" fmla="*/ 14990 w 6325849"/>
                <a:gd name="connsiteY7" fmla="*/ 959371 h 4497049"/>
                <a:gd name="connsiteX8" fmla="*/ 74951 w 6325849"/>
                <a:gd name="connsiteY8" fmla="*/ 1094282 h 4497049"/>
                <a:gd name="connsiteX9" fmla="*/ 179882 w 6325849"/>
                <a:gd name="connsiteY9" fmla="*/ 1334125 h 4497049"/>
                <a:gd name="connsiteX10" fmla="*/ 149902 w 6325849"/>
                <a:gd name="connsiteY10" fmla="*/ 1588958 h 4497049"/>
                <a:gd name="connsiteX11" fmla="*/ 149902 w 6325849"/>
                <a:gd name="connsiteY11" fmla="*/ 1828800 h 4497049"/>
                <a:gd name="connsiteX12" fmla="*/ 200757 w 6325849"/>
                <a:gd name="connsiteY12" fmla="*/ 2113613 h 4497049"/>
                <a:gd name="connsiteX13" fmla="*/ 265529 w 6325849"/>
                <a:gd name="connsiteY13" fmla="*/ 2353456 h 4497049"/>
                <a:gd name="connsiteX14" fmla="*/ 183619 w 6325849"/>
                <a:gd name="connsiteY14" fmla="*/ 2578308 h 4497049"/>
                <a:gd name="connsiteX15" fmla="*/ 157117 w 6325849"/>
                <a:gd name="connsiteY15" fmla="*/ 2863121 h 4497049"/>
                <a:gd name="connsiteX16" fmla="*/ 0 w 6325849"/>
                <a:gd name="connsiteY16" fmla="*/ 2938072 h 4497049"/>
                <a:gd name="connsiteX17" fmla="*/ 44971 w 6325849"/>
                <a:gd name="connsiteY17" fmla="*/ 3087974 h 4497049"/>
                <a:gd name="connsiteX18" fmla="*/ 119921 w 6325849"/>
                <a:gd name="connsiteY18" fmla="*/ 3372787 h 4497049"/>
                <a:gd name="connsiteX19" fmla="*/ 134912 w 6325849"/>
                <a:gd name="connsiteY19" fmla="*/ 3627620 h 4497049"/>
                <a:gd name="connsiteX20" fmla="*/ 329784 w 6325849"/>
                <a:gd name="connsiteY20" fmla="*/ 4062335 h 4497049"/>
                <a:gd name="connsiteX21" fmla="*/ 419725 w 6325849"/>
                <a:gd name="connsiteY21" fmla="*/ 4422099 h 4497049"/>
                <a:gd name="connsiteX22" fmla="*/ 2143594 w 6325849"/>
                <a:gd name="connsiteY22" fmla="*/ 4497049 h 4497049"/>
                <a:gd name="connsiteX23" fmla="*/ 2953062 w 6325849"/>
                <a:gd name="connsiteY23" fmla="*/ 4482059 h 4497049"/>
                <a:gd name="connsiteX24" fmla="*/ 4257207 w 6325849"/>
                <a:gd name="connsiteY24" fmla="*/ 4482059 h 4497049"/>
                <a:gd name="connsiteX25" fmla="*/ 6115987 w 6325849"/>
                <a:gd name="connsiteY25" fmla="*/ 4377128 h 4497049"/>
                <a:gd name="connsiteX26" fmla="*/ 6250898 w 6325849"/>
                <a:gd name="connsiteY26" fmla="*/ 4002374 h 4497049"/>
                <a:gd name="connsiteX27" fmla="*/ 6115987 w 6325849"/>
                <a:gd name="connsiteY27" fmla="*/ 3717561 h 4497049"/>
                <a:gd name="connsiteX28" fmla="*/ 6160957 w 6325849"/>
                <a:gd name="connsiteY28" fmla="*/ 3282846 h 4497049"/>
                <a:gd name="connsiteX29" fmla="*/ 6325849 w 6325849"/>
                <a:gd name="connsiteY29" fmla="*/ 2893102 h 4497049"/>
                <a:gd name="connsiteX30" fmla="*/ 6160957 w 6325849"/>
                <a:gd name="connsiteY30" fmla="*/ 2578308 h 4497049"/>
                <a:gd name="connsiteX31" fmla="*/ 6115987 w 6325849"/>
                <a:gd name="connsiteY31" fmla="*/ 2293495 h 4497049"/>
                <a:gd name="connsiteX32" fmla="*/ 6071016 w 6325849"/>
                <a:gd name="connsiteY32" fmla="*/ 1978702 h 4497049"/>
                <a:gd name="connsiteX33" fmla="*/ 6115987 w 6325849"/>
                <a:gd name="connsiteY33" fmla="*/ 1588958 h 4497049"/>
                <a:gd name="connsiteX34" fmla="*/ 6250898 w 6325849"/>
                <a:gd name="connsiteY34" fmla="*/ 1124262 h 4497049"/>
                <a:gd name="connsiteX35" fmla="*/ 6325849 w 6325849"/>
                <a:gd name="connsiteY35" fmla="*/ 404735 h 4497049"/>
                <a:gd name="connsiteX36" fmla="*/ 6250898 w 6325849"/>
                <a:gd name="connsiteY36" fmla="*/ 0 h 4497049"/>
                <a:gd name="connsiteX37" fmla="*/ 89941 w 6325849"/>
                <a:gd name="connsiteY37" fmla="*/ 14990 h 4497049"/>
                <a:gd name="connsiteX0" fmla="*/ 89941 w 6325849"/>
                <a:gd name="connsiteY0" fmla="*/ 14990 h 4497049"/>
                <a:gd name="connsiteX1" fmla="*/ 89941 w 6325849"/>
                <a:gd name="connsiteY1" fmla="*/ 14990 h 4497049"/>
                <a:gd name="connsiteX2" fmla="*/ 119921 w 6325849"/>
                <a:gd name="connsiteY2" fmla="*/ 149902 h 4497049"/>
                <a:gd name="connsiteX3" fmla="*/ 104931 w 6325849"/>
                <a:gd name="connsiteY3" fmla="*/ 269823 h 4497049"/>
                <a:gd name="connsiteX4" fmla="*/ 29980 w 6325849"/>
                <a:gd name="connsiteY4" fmla="*/ 434715 h 4497049"/>
                <a:gd name="connsiteX5" fmla="*/ 217077 w 6325849"/>
                <a:gd name="connsiteY5" fmla="*/ 659567 h 4497049"/>
                <a:gd name="connsiteX6" fmla="*/ 258569 w 6325849"/>
                <a:gd name="connsiteY6" fmla="*/ 734518 h 4497049"/>
                <a:gd name="connsiteX7" fmla="*/ 14990 w 6325849"/>
                <a:gd name="connsiteY7" fmla="*/ 959371 h 4497049"/>
                <a:gd name="connsiteX8" fmla="*/ 74951 w 6325849"/>
                <a:gd name="connsiteY8" fmla="*/ 1094282 h 4497049"/>
                <a:gd name="connsiteX9" fmla="*/ 179882 w 6325849"/>
                <a:gd name="connsiteY9" fmla="*/ 1334125 h 4497049"/>
                <a:gd name="connsiteX10" fmla="*/ 149902 w 6325849"/>
                <a:gd name="connsiteY10" fmla="*/ 1588958 h 4497049"/>
                <a:gd name="connsiteX11" fmla="*/ 149902 w 6325849"/>
                <a:gd name="connsiteY11" fmla="*/ 1828800 h 4497049"/>
                <a:gd name="connsiteX12" fmla="*/ 200757 w 6325849"/>
                <a:gd name="connsiteY12" fmla="*/ 2113613 h 4497049"/>
                <a:gd name="connsiteX13" fmla="*/ 265529 w 6325849"/>
                <a:gd name="connsiteY13" fmla="*/ 2353456 h 4497049"/>
                <a:gd name="connsiteX14" fmla="*/ 183619 w 6325849"/>
                <a:gd name="connsiteY14" fmla="*/ 2578308 h 4497049"/>
                <a:gd name="connsiteX15" fmla="*/ 157117 w 6325849"/>
                <a:gd name="connsiteY15" fmla="*/ 2863121 h 4497049"/>
                <a:gd name="connsiteX16" fmla="*/ 0 w 6325849"/>
                <a:gd name="connsiteY16" fmla="*/ 2938072 h 4497049"/>
                <a:gd name="connsiteX17" fmla="*/ 100379 w 6325849"/>
                <a:gd name="connsiteY17" fmla="*/ 3087974 h 4497049"/>
                <a:gd name="connsiteX18" fmla="*/ 119921 w 6325849"/>
                <a:gd name="connsiteY18" fmla="*/ 3372787 h 4497049"/>
                <a:gd name="connsiteX19" fmla="*/ 134912 w 6325849"/>
                <a:gd name="connsiteY19" fmla="*/ 3627620 h 4497049"/>
                <a:gd name="connsiteX20" fmla="*/ 329784 w 6325849"/>
                <a:gd name="connsiteY20" fmla="*/ 4062335 h 4497049"/>
                <a:gd name="connsiteX21" fmla="*/ 419725 w 6325849"/>
                <a:gd name="connsiteY21" fmla="*/ 4422099 h 4497049"/>
                <a:gd name="connsiteX22" fmla="*/ 2143594 w 6325849"/>
                <a:gd name="connsiteY22" fmla="*/ 4497049 h 4497049"/>
                <a:gd name="connsiteX23" fmla="*/ 2953062 w 6325849"/>
                <a:gd name="connsiteY23" fmla="*/ 4482059 h 4497049"/>
                <a:gd name="connsiteX24" fmla="*/ 4257207 w 6325849"/>
                <a:gd name="connsiteY24" fmla="*/ 4482059 h 4497049"/>
                <a:gd name="connsiteX25" fmla="*/ 6115987 w 6325849"/>
                <a:gd name="connsiteY25" fmla="*/ 4377128 h 4497049"/>
                <a:gd name="connsiteX26" fmla="*/ 6250898 w 6325849"/>
                <a:gd name="connsiteY26" fmla="*/ 4002374 h 4497049"/>
                <a:gd name="connsiteX27" fmla="*/ 6115987 w 6325849"/>
                <a:gd name="connsiteY27" fmla="*/ 3717561 h 4497049"/>
                <a:gd name="connsiteX28" fmla="*/ 6160957 w 6325849"/>
                <a:gd name="connsiteY28" fmla="*/ 3282846 h 4497049"/>
                <a:gd name="connsiteX29" fmla="*/ 6325849 w 6325849"/>
                <a:gd name="connsiteY29" fmla="*/ 2893102 h 4497049"/>
                <a:gd name="connsiteX30" fmla="*/ 6160957 w 6325849"/>
                <a:gd name="connsiteY30" fmla="*/ 2578308 h 4497049"/>
                <a:gd name="connsiteX31" fmla="*/ 6115987 w 6325849"/>
                <a:gd name="connsiteY31" fmla="*/ 2293495 h 4497049"/>
                <a:gd name="connsiteX32" fmla="*/ 6071016 w 6325849"/>
                <a:gd name="connsiteY32" fmla="*/ 1978702 h 4497049"/>
                <a:gd name="connsiteX33" fmla="*/ 6115987 w 6325849"/>
                <a:gd name="connsiteY33" fmla="*/ 1588958 h 4497049"/>
                <a:gd name="connsiteX34" fmla="*/ 6250898 w 6325849"/>
                <a:gd name="connsiteY34" fmla="*/ 1124262 h 4497049"/>
                <a:gd name="connsiteX35" fmla="*/ 6325849 w 6325849"/>
                <a:gd name="connsiteY35" fmla="*/ 404735 h 4497049"/>
                <a:gd name="connsiteX36" fmla="*/ 6250898 w 6325849"/>
                <a:gd name="connsiteY36" fmla="*/ 0 h 4497049"/>
                <a:gd name="connsiteX37" fmla="*/ 89941 w 6325849"/>
                <a:gd name="connsiteY37" fmla="*/ 14990 h 4497049"/>
                <a:gd name="connsiteX0" fmla="*/ 89941 w 6325849"/>
                <a:gd name="connsiteY0" fmla="*/ 14990 h 4497049"/>
                <a:gd name="connsiteX1" fmla="*/ 89941 w 6325849"/>
                <a:gd name="connsiteY1" fmla="*/ 14990 h 4497049"/>
                <a:gd name="connsiteX2" fmla="*/ 119921 w 6325849"/>
                <a:gd name="connsiteY2" fmla="*/ 149902 h 4497049"/>
                <a:gd name="connsiteX3" fmla="*/ 104931 w 6325849"/>
                <a:gd name="connsiteY3" fmla="*/ 269823 h 4497049"/>
                <a:gd name="connsiteX4" fmla="*/ 29980 w 6325849"/>
                <a:gd name="connsiteY4" fmla="*/ 434715 h 4497049"/>
                <a:gd name="connsiteX5" fmla="*/ 217077 w 6325849"/>
                <a:gd name="connsiteY5" fmla="*/ 659567 h 4497049"/>
                <a:gd name="connsiteX6" fmla="*/ 258569 w 6325849"/>
                <a:gd name="connsiteY6" fmla="*/ 734518 h 4497049"/>
                <a:gd name="connsiteX7" fmla="*/ 14990 w 6325849"/>
                <a:gd name="connsiteY7" fmla="*/ 959371 h 4497049"/>
                <a:gd name="connsiteX8" fmla="*/ 74951 w 6325849"/>
                <a:gd name="connsiteY8" fmla="*/ 1094282 h 4497049"/>
                <a:gd name="connsiteX9" fmla="*/ 179882 w 6325849"/>
                <a:gd name="connsiteY9" fmla="*/ 1334125 h 4497049"/>
                <a:gd name="connsiteX10" fmla="*/ 149902 w 6325849"/>
                <a:gd name="connsiteY10" fmla="*/ 1588958 h 4497049"/>
                <a:gd name="connsiteX11" fmla="*/ 149902 w 6325849"/>
                <a:gd name="connsiteY11" fmla="*/ 1828800 h 4497049"/>
                <a:gd name="connsiteX12" fmla="*/ 200757 w 6325849"/>
                <a:gd name="connsiteY12" fmla="*/ 2113613 h 4497049"/>
                <a:gd name="connsiteX13" fmla="*/ 265529 w 6325849"/>
                <a:gd name="connsiteY13" fmla="*/ 2353456 h 4497049"/>
                <a:gd name="connsiteX14" fmla="*/ 183619 w 6325849"/>
                <a:gd name="connsiteY14" fmla="*/ 2578308 h 4497049"/>
                <a:gd name="connsiteX15" fmla="*/ 157117 w 6325849"/>
                <a:gd name="connsiteY15" fmla="*/ 2863121 h 4497049"/>
                <a:gd name="connsiteX16" fmla="*/ 0 w 6325849"/>
                <a:gd name="connsiteY16" fmla="*/ 2938072 h 4497049"/>
                <a:gd name="connsiteX17" fmla="*/ 285070 w 6325849"/>
                <a:gd name="connsiteY17" fmla="*/ 3087974 h 4497049"/>
                <a:gd name="connsiteX18" fmla="*/ 119921 w 6325849"/>
                <a:gd name="connsiteY18" fmla="*/ 3372787 h 4497049"/>
                <a:gd name="connsiteX19" fmla="*/ 134912 w 6325849"/>
                <a:gd name="connsiteY19" fmla="*/ 3627620 h 4497049"/>
                <a:gd name="connsiteX20" fmla="*/ 329784 w 6325849"/>
                <a:gd name="connsiteY20" fmla="*/ 4062335 h 4497049"/>
                <a:gd name="connsiteX21" fmla="*/ 419725 w 6325849"/>
                <a:gd name="connsiteY21" fmla="*/ 4422099 h 4497049"/>
                <a:gd name="connsiteX22" fmla="*/ 2143594 w 6325849"/>
                <a:gd name="connsiteY22" fmla="*/ 4497049 h 4497049"/>
                <a:gd name="connsiteX23" fmla="*/ 2953062 w 6325849"/>
                <a:gd name="connsiteY23" fmla="*/ 4482059 h 4497049"/>
                <a:gd name="connsiteX24" fmla="*/ 4257207 w 6325849"/>
                <a:gd name="connsiteY24" fmla="*/ 4482059 h 4497049"/>
                <a:gd name="connsiteX25" fmla="*/ 6115987 w 6325849"/>
                <a:gd name="connsiteY25" fmla="*/ 4377128 h 4497049"/>
                <a:gd name="connsiteX26" fmla="*/ 6250898 w 6325849"/>
                <a:gd name="connsiteY26" fmla="*/ 4002374 h 4497049"/>
                <a:gd name="connsiteX27" fmla="*/ 6115987 w 6325849"/>
                <a:gd name="connsiteY27" fmla="*/ 3717561 h 4497049"/>
                <a:gd name="connsiteX28" fmla="*/ 6160957 w 6325849"/>
                <a:gd name="connsiteY28" fmla="*/ 3282846 h 4497049"/>
                <a:gd name="connsiteX29" fmla="*/ 6325849 w 6325849"/>
                <a:gd name="connsiteY29" fmla="*/ 2893102 h 4497049"/>
                <a:gd name="connsiteX30" fmla="*/ 6160957 w 6325849"/>
                <a:gd name="connsiteY30" fmla="*/ 2578308 h 4497049"/>
                <a:gd name="connsiteX31" fmla="*/ 6115987 w 6325849"/>
                <a:gd name="connsiteY31" fmla="*/ 2293495 h 4497049"/>
                <a:gd name="connsiteX32" fmla="*/ 6071016 w 6325849"/>
                <a:gd name="connsiteY32" fmla="*/ 1978702 h 4497049"/>
                <a:gd name="connsiteX33" fmla="*/ 6115987 w 6325849"/>
                <a:gd name="connsiteY33" fmla="*/ 1588958 h 4497049"/>
                <a:gd name="connsiteX34" fmla="*/ 6250898 w 6325849"/>
                <a:gd name="connsiteY34" fmla="*/ 1124262 h 4497049"/>
                <a:gd name="connsiteX35" fmla="*/ 6325849 w 6325849"/>
                <a:gd name="connsiteY35" fmla="*/ 404735 h 4497049"/>
                <a:gd name="connsiteX36" fmla="*/ 6250898 w 6325849"/>
                <a:gd name="connsiteY36" fmla="*/ 0 h 4497049"/>
                <a:gd name="connsiteX37" fmla="*/ 89941 w 6325849"/>
                <a:gd name="connsiteY37" fmla="*/ 14990 h 4497049"/>
                <a:gd name="connsiteX0" fmla="*/ 74951 w 6310859"/>
                <a:gd name="connsiteY0" fmla="*/ 14990 h 4497049"/>
                <a:gd name="connsiteX1" fmla="*/ 74951 w 6310859"/>
                <a:gd name="connsiteY1" fmla="*/ 14990 h 4497049"/>
                <a:gd name="connsiteX2" fmla="*/ 104931 w 6310859"/>
                <a:gd name="connsiteY2" fmla="*/ 149902 h 4497049"/>
                <a:gd name="connsiteX3" fmla="*/ 89941 w 6310859"/>
                <a:gd name="connsiteY3" fmla="*/ 269823 h 4497049"/>
                <a:gd name="connsiteX4" fmla="*/ 14990 w 6310859"/>
                <a:gd name="connsiteY4" fmla="*/ 434715 h 4497049"/>
                <a:gd name="connsiteX5" fmla="*/ 202087 w 6310859"/>
                <a:gd name="connsiteY5" fmla="*/ 659567 h 4497049"/>
                <a:gd name="connsiteX6" fmla="*/ 243579 w 6310859"/>
                <a:gd name="connsiteY6" fmla="*/ 734518 h 4497049"/>
                <a:gd name="connsiteX7" fmla="*/ 0 w 6310859"/>
                <a:gd name="connsiteY7" fmla="*/ 959371 h 4497049"/>
                <a:gd name="connsiteX8" fmla="*/ 59961 w 6310859"/>
                <a:gd name="connsiteY8" fmla="*/ 1094282 h 4497049"/>
                <a:gd name="connsiteX9" fmla="*/ 164892 w 6310859"/>
                <a:gd name="connsiteY9" fmla="*/ 1334125 h 4497049"/>
                <a:gd name="connsiteX10" fmla="*/ 134912 w 6310859"/>
                <a:gd name="connsiteY10" fmla="*/ 1588958 h 4497049"/>
                <a:gd name="connsiteX11" fmla="*/ 134912 w 6310859"/>
                <a:gd name="connsiteY11" fmla="*/ 1828800 h 4497049"/>
                <a:gd name="connsiteX12" fmla="*/ 185767 w 6310859"/>
                <a:gd name="connsiteY12" fmla="*/ 2113613 h 4497049"/>
                <a:gd name="connsiteX13" fmla="*/ 250539 w 6310859"/>
                <a:gd name="connsiteY13" fmla="*/ 2353456 h 4497049"/>
                <a:gd name="connsiteX14" fmla="*/ 168629 w 6310859"/>
                <a:gd name="connsiteY14" fmla="*/ 2578308 h 4497049"/>
                <a:gd name="connsiteX15" fmla="*/ 142127 w 6310859"/>
                <a:gd name="connsiteY15" fmla="*/ 2863121 h 4497049"/>
                <a:gd name="connsiteX16" fmla="*/ 280519 w 6310859"/>
                <a:gd name="connsiteY16" fmla="*/ 3028013 h 4497049"/>
                <a:gd name="connsiteX17" fmla="*/ 270080 w 6310859"/>
                <a:gd name="connsiteY17" fmla="*/ 3087974 h 4497049"/>
                <a:gd name="connsiteX18" fmla="*/ 104931 w 6310859"/>
                <a:gd name="connsiteY18" fmla="*/ 3372787 h 4497049"/>
                <a:gd name="connsiteX19" fmla="*/ 119922 w 6310859"/>
                <a:gd name="connsiteY19" fmla="*/ 3627620 h 4497049"/>
                <a:gd name="connsiteX20" fmla="*/ 314794 w 6310859"/>
                <a:gd name="connsiteY20" fmla="*/ 4062335 h 4497049"/>
                <a:gd name="connsiteX21" fmla="*/ 404735 w 6310859"/>
                <a:gd name="connsiteY21" fmla="*/ 4422099 h 4497049"/>
                <a:gd name="connsiteX22" fmla="*/ 2128604 w 6310859"/>
                <a:gd name="connsiteY22" fmla="*/ 4497049 h 4497049"/>
                <a:gd name="connsiteX23" fmla="*/ 2938072 w 6310859"/>
                <a:gd name="connsiteY23" fmla="*/ 4482059 h 4497049"/>
                <a:gd name="connsiteX24" fmla="*/ 4242217 w 6310859"/>
                <a:gd name="connsiteY24" fmla="*/ 4482059 h 4497049"/>
                <a:gd name="connsiteX25" fmla="*/ 6100997 w 6310859"/>
                <a:gd name="connsiteY25" fmla="*/ 4377128 h 4497049"/>
                <a:gd name="connsiteX26" fmla="*/ 6235908 w 6310859"/>
                <a:gd name="connsiteY26" fmla="*/ 4002374 h 4497049"/>
                <a:gd name="connsiteX27" fmla="*/ 6100997 w 6310859"/>
                <a:gd name="connsiteY27" fmla="*/ 3717561 h 4497049"/>
                <a:gd name="connsiteX28" fmla="*/ 6145967 w 6310859"/>
                <a:gd name="connsiteY28" fmla="*/ 3282846 h 4497049"/>
                <a:gd name="connsiteX29" fmla="*/ 6310859 w 6310859"/>
                <a:gd name="connsiteY29" fmla="*/ 2893102 h 4497049"/>
                <a:gd name="connsiteX30" fmla="*/ 6145967 w 6310859"/>
                <a:gd name="connsiteY30" fmla="*/ 2578308 h 4497049"/>
                <a:gd name="connsiteX31" fmla="*/ 6100997 w 6310859"/>
                <a:gd name="connsiteY31" fmla="*/ 2293495 h 4497049"/>
                <a:gd name="connsiteX32" fmla="*/ 6056026 w 6310859"/>
                <a:gd name="connsiteY32" fmla="*/ 1978702 h 4497049"/>
                <a:gd name="connsiteX33" fmla="*/ 6100997 w 6310859"/>
                <a:gd name="connsiteY33" fmla="*/ 1588958 h 4497049"/>
                <a:gd name="connsiteX34" fmla="*/ 6235908 w 6310859"/>
                <a:gd name="connsiteY34" fmla="*/ 1124262 h 4497049"/>
                <a:gd name="connsiteX35" fmla="*/ 6310859 w 6310859"/>
                <a:gd name="connsiteY35" fmla="*/ 404735 h 4497049"/>
                <a:gd name="connsiteX36" fmla="*/ 6235908 w 6310859"/>
                <a:gd name="connsiteY36" fmla="*/ 0 h 4497049"/>
                <a:gd name="connsiteX37" fmla="*/ 74951 w 6310859"/>
                <a:gd name="connsiteY37" fmla="*/ 14990 h 4497049"/>
                <a:gd name="connsiteX0" fmla="*/ 59961 w 6295869"/>
                <a:gd name="connsiteY0" fmla="*/ 14990 h 4497049"/>
                <a:gd name="connsiteX1" fmla="*/ 59961 w 6295869"/>
                <a:gd name="connsiteY1" fmla="*/ 14990 h 4497049"/>
                <a:gd name="connsiteX2" fmla="*/ 89941 w 6295869"/>
                <a:gd name="connsiteY2" fmla="*/ 149902 h 4497049"/>
                <a:gd name="connsiteX3" fmla="*/ 74951 w 6295869"/>
                <a:gd name="connsiteY3" fmla="*/ 269823 h 4497049"/>
                <a:gd name="connsiteX4" fmla="*/ 0 w 6295869"/>
                <a:gd name="connsiteY4" fmla="*/ 434715 h 4497049"/>
                <a:gd name="connsiteX5" fmla="*/ 187097 w 6295869"/>
                <a:gd name="connsiteY5" fmla="*/ 659567 h 4497049"/>
                <a:gd name="connsiteX6" fmla="*/ 228589 w 6295869"/>
                <a:gd name="connsiteY6" fmla="*/ 734518 h 4497049"/>
                <a:gd name="connsiteX7" fmla="*/ 206641 w 6295869"/>
                <a:gd name="connsiteY7" fmla="*/ 1019331 h 4497049"/>
                <a:gd name="connsiteX8" fmla="*/ 44971 w 6295869"/>
                <a:gd name="connsiteY8" fmla="*/ 1094282 h 4497049"/>
                <a:gd name="connsiteX9" fmla="*/ 149902 w 6295869"/>
                <a:gd name="connsiteY9" fmla="*/ 1334125 h 4497049"/>
                <a:gd name="connsiteX10" fmla="*/ 119922 w 6295869"/>
                <a:gd name="connsiteY10" fmla="*/ 1588958 h 4497049"/>
                <a:gd name="connsiteX11" fmla="*/ 119922 w 6295869"/>
                <a:gd name="connsiteY11" fmla="*/ 1828800 h 4497049"/>
                <a:gd name="connsiteX12" fmla="*/ 170777 w 6295869"/>
                <a:gd name="connsiteY12" fmla="*/ 2113613 h 4497049"/>
                <a:gd name="connsiteX13" fmla="*/ 235549 w 6295869"/>
                <a:gd name="connsiteY13" fmla="*/ 2353456 h 4497049"/>
                <a:gd name="connsiteX14" fmla="*/ 153639 w 6295869"/>
                <a:gd name="connsiteY14" fmla="*/ 2578308 h 4497049"/>
                <a:gd name="connsiteX15" fmla="*/ 127137 w 6295869"/>
                <a:gd name="connsiteY15" fmla="*/ 2863121 h 4497049"/>
                <a:gd name="connsiteX16" fmla="*/ 265529 w 6295869"/>
                <a:gd name="connsiteY16" fmla="*/ 3028013 h 4497049"/>
                <a:gd name="connsiteX17" fmla="*/ 255090 w 6295869"/>
                <a:gd name="connsiteY17" fmla="*/ 3087974 h 4497049"/>
                <a:gd name="connsiteX18" fmla="*/ 89941 w 6295869"/>
                <a:gd name="connsiteY18" fmla="*/ 3372787 h 4497049"/>
                <a:gd name="connsiteX19" fmla="*/ 104932 w 6295869"/>
                <a:gd name="connsiteY19" fmla="*/ 3627620 h 4497049"/>
                <a:gd name="connsiteX20" fmla="*/ 299804 w 6295869"/>
                <a:gd name="connsiteY20" fmla="*/ 4062335 h 4497049"/>
                <a:gd name="connsiteX21" fmla="*/ 389745 w 6295869"/>
                <a:gd name="connsiteY21" fmla="*/ 4422099 h 4497049"/>
                <a:gd name="connsiteX22" fmla="*/ 2113614 w 6295869"/>
                <a:gd name="connsiteY22" fmla="*/ 4497049 h 4497049"/>
                <a:gd name="connsiteX23" fmla="*/ 2923082 w 6295869"/>
                <a:gd name="connsiteY23" fmla="*/ 4482059 h 4497049"/>
                <a:gd name="connsiteX24" fmla="*/ 4227227 w 6295869"/>
                <a:gd name="connsiteY24" fmla="*/ 4482059 h 4497049"/>
                <a:gd name="connsiteX25" fmla="*/ 6086007 w 6295869"/>
                <a:gd name="connsiteY25" fmla="*/ 4377128 h 4497049"/>
                <a:gd name="connsiteX26" fmla="*/ 6220918 w 6295869"/>
                <a:gd name="connsiteY26" fmla="*/ 4002374 h 4497049"/>
                <a:gd name="connsiteX27" fmla="*/ 6086007 w 6295869"/>
                <a:gd name="connsiteY27" fmla="*/ 3717561 h 4497049"/>
                <a:gd name="connsiteX28" fmla="*/ 6130977 w 6295869"/>
                <a:gd name="connsiteY28" fmla="*/ 3282846 h 4497049"/>
                <a:gd name="connsiteX29" fmla="*/ 6295869 w 6295869"/>
                <a:gd name="connsiteY29" fmla="*/ 2893102 h 4497049"/>
                <a:gd name="connsiteX30" fmla="*/ 6130977 w 6295869"/>
                <a:gd name="connsiteY30" fmla="*/ 2578308 h 4497049"/>
                <a:gd name="connsiteX31" fmla="*/ 6086007 w 6295869"/>
                <a:gd name="connsiteY31" fmla="*/ 2293495 h 4497049"/>
                <a:gd name="connsiteX32" fmla="*/ 6041036 w 6295869"/>
                <a:gd name="connsiteY32" fmla="*/ 1978702 h 4497049"/>
                <a:gd name="connsiteX33" fmla="*/ 6086007 w 6295869"/>
                <a:gd name="connsiteY33" fmla="*/ 1588958 h 4497049"/>
                <a:gd name="connsiteX34" fmla="*/ 6220918 w 6295869"/>
                <a:gd name="connsiteY34" fmla="*/ 1124262 h 4497049"/>
                <a:gd name="connsiteX35" fmla="*/ 6295869 w 6295869"/>
                <a:gd name="connsiteY35" fmla="*/ 404735 h 4497049"/>
                <a:gd name="connsiteX36" fmla="*/ 6220918 w 6295869"/>
                <a:gd name="connsiteY36" fmla="*/ 0 h 4497049"/>
                <a:gd name="connsiteX37" fmla="*/ 59961 w 6295869"/>
                <a:gd name="connsiteY37" fmla="*/ 14990 h 4497049"/>
                <a:gd name="connsiteX0" fmla="*/ 59961 w 6295869"/>
                <a:gd name="connsiteY0" fmla="*/ 14990 h 4497049"/>
                <a:gd name="connsiteX1" fmla="*/ 59961 w 6295869"/>
                <a:gd name="connsiteY1" fmla="*/ 14990 h 4497049"/>
                <a:gd name="connsiteX2" fmla="*/ 89941 w 6295869"/>
                <a:gd name="connsiteY2" fmla="*/ 149902 h 4497049"/>
                <a:gd name="connsiteX3" fmla="*/ 74951 w 6295869"/>
                <a:gd name="connsiteY3" fmla="*/ 269823 h 4497049"/>
                <a:gd name="connsiteX4" fmla="*/ 0 w 6295869"/>
                <a:gd name="connsiteY4" fmla="*/ 434715 h 4497049"/>
                <a:gd name="connsiteX5" fmla="*/ 187097 w 6295869"/>
                <a:gd name="connsiteY5" fmla="*/ 659567 h 4497049"/>
                <a:gd name="connsiteX6" fmla="*/ 228589 w 6295869"/>
                <a:gd name="connsiteY6" fmla="*/ 734518 h 4497049"/>
                <a:gd name="connsiteX7" fmla="*/ 206641 w 6295869"/>
                <a:gd name="connsiteY7" fmla="*/ 1019331 h 4497049"/>
                <a:gd name="connsiteX8" fmla="*/ 174257 w 6295869"/>
                <a:gd name="connsiteY8" fmla="*/ 1139253 h 4497049"/>
                <a:gd name="connsiteX9" fmla="*/ 149902 w 6295869"/>
                <a:gd name="connsiteY9" fmla="*/ 1334125 h 4497049"/>
                <a:gd name="connsiteX10" fmla="*/ 119922 w 6295869"/>
                <a:gd name="connsiteY10" fmla="*/ 1588958 h 4497049"/>
                <a:gd name="connsiteX11" fmla="*/ 119922 w 6295869"/>
                <a:gd name="connsiteY11" fmla="*/ 1828800 h 4497049"/>
                <a:gd name="connsiteX12" fmla="*/ 170777 w 6295869"/>
                <a:gd name="connsiteY12" fmla="*/ 2113613 h 4497049"/>
                <a:gd name="connsiteX13" fmla="*/ 235549 w 6295869"/>
                <a:gd name="connsiteY13" fmla="*/ 2353456 h 4497049"/>
                <a:gd name="connsiteX14" fmla="*/ 153639 w 6295869"/>
                <a:gd name="connsiteY14" fmla="*/ 2578308 h 4497049"/>
                <a:gd name="connsiteX15" fmla="*/ 127137 w 6295869"/>
                <a:gd name="connsiteY15" fmla="*/ 2863121 h 4497049"/>
                <a:gd name="connsiteX16" fmla="*/ 265529 w 6295869"/>
                <a:gd name="connsiteY16" fmla="*/ 3028013 h 4497049"/>
                <a:gd name="connsiteX17" fmla="*/ 255090 w 6295869"/>
                <a:gd name="connsiteY17" fmla="*/ 3087974 h 4497049"/>
                <a:gd name="connsiteX18" fmla="*/ 89941 w 6295869"/>
                <a:gd name="connsiteY18" fmla="*/ 3372787 h 4497049"/>
                <a:gd name="connsiteX19" fmla="*/ 104932 w 6295869"/>
                <a:gd name="connsiteY19" fmla="*/ 3627620 h 4497049"/>
                <a:gd name="connsiteX20" fmla="*/ 299804 w 6295869"/>
                <a:gd name="connsiteY20" fmla="*/ 4062335 h 4497049"/>
                <a:gd name="connsiteX21" fmla="*/ 389745 w 6295869"/>
                <a:gd name="connsiteY21" fmla="*/ 4422099 h 4497049"/>
                <a:gd name="connsiteX22" fmla="*/ 2113614 w 6295869"/>
                <a:gd name="connsiteY22" fmla="*/ 4497049 h 4497049"/>
                <a:gd name="connsiteX23" fmla="*/ 2923082 w 6295869"/>
                <a:gd name="connsiteY23" fmla="*/ 4482059 h 4497049"/>
                <a:gd name="connsiteX24" fmla="*/ 4227227 w 6295869"/>
                <a:gd name="connsiteY24" fmla="*/ 4482059 h 4497049"/>
                <a:gd name="connsiteX25" fmla="*/ 6086007 w 6295869"/>
                <a:gd name="connsiteY25" fmla="*/ 4377128 h 4497049"/>
                <a:gd name="connsiteX26" fmla="*/ 6220918 w 6295869"/>
                <a:gd name="connsiteY26" fmla="*/ 4002374 h 4497049"/>
                <a:gd name="connsiteX27" fmla="*/ 6086007 w 6295869"/>
                <a:gd name="connsiteY27" fmla="*/ 3717561 h 4497049"/>
                <a:gd name="connsiteX28" fmla="*/ 6130977 w 6295869"/>
                <a:gd name="connsiteY28" fmla="*/ 3282846 h 4497049"/>
                <a:gd name="connsiteX29" fmla="*/ 6295869 w 6295869"/>
                <a:gd name="connsiteY29" fmla="*/ 2893102 h 4497049"/>
                <a:gd name="connsiteX30" fmla="*/ 6130977 w 6295869"/>
                <a:gd name="connsiteY30" fmla="*/ 2578308 h 4497049"/>
                <a:gd name="connsiteX31" fmla="*/ 6086007 w 6295869"/>
                <a:gd name="connsiteY31" fmla="*/ 2293495 h 4497049"/>
                <a:gd name="connsiteX32" fmla="*/ 6041036 w 6295869"/>
                <a:gd name="connsiteY32" fmla="*/ 1978702 h 4497049"/>
                <a:gd name="connsiteX33" fmla="*/ 6086007 w 6295869"/>
                <a:gd name="connsiteY33" fmla="*/ 1588958 h 4497049"/>
                <a:gd name="connsiteX34" fmla="*/ 6220918 w 6295869"/>
                <a:gd name="connsiteY34" fmla="*/ 1124262 h 4497049"/>
                <a:gd name="connsiteX35" fmla="*/ 6295869 w 6295869"/>
                <a:gd name="connsiteY35" fmla="*/ 404735 h 4497049"/>
                <a:gd name="connsiteX36" fmla="*/ 6220918 w 6295869"/>
                <a:gd name="connsiteY36" fmla="*/ 0 h 4497049"/>
                <a:gd name="connsiteX37" fmla="*/ 59961 w 6295869"/>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93678 w 6235908"/>
                <a:gd name="connsiteY14" fmla="*/ 2578308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29980 w 6235908"/>
                <a:gd name="connsiteY18" fmla="*/ 3372787 h 4497049"/>
                <a:gd name="connsiteX19" fmla="*/ 44971 w 6235908"/>
                <a:gd name="connsiteY19" fmla="*/ 3627620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93678 w 6235908"/>
                <a:gd name="connsiteY14" fmla="*/ 2578308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159265 w 6235908"/>
                <a:gd name="connsiteY18" fmla="*/ 3359108 h 4497049"/>
                <a:gd name="connsiteX19" fmla="*/ 44971 w 6235908"/>
                <a:gd name="connsiteY19" fmla="*/ 3627620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93678 w 6235908"/>
                <a:gd name="connsiteY14" fmla="*/ 2578308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44971 w 6235908"/>
                <a:gd name="connsiteY19" fmla="*/ 3627620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93678 w 6235908"/>
                <a:gd name="connsiteY14" fmla="*/ 2578308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389187 w 6235908"/>
                <a:gd name="connsiteY14" fmla="*/ 2591987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226185 w 6235908"/>
                <a:gd name="connsiteY10" fmla="*/ 1602637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226185 w 6235908"/>
                <a:gd name="connsiteY10" fmla="*/ 1602637 h 4497049"/>
                <a:gd name="connsiteX11" fmla="*/ 59961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114296 w 6235908"/>
                <a:gd name="connsiteY8" fmla="*/ 1139253 h 4497049"/>
                <a:gd name="connsiteX9" fmla="*/ 89941 w 6235908"/>
                <a:gd name="connsiteY9" fmla="*/ 133412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114296 w 6235908"/>
                <a:gd name="connsiteY8" fmla="*/ 1139253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243581 w 6235908"/>
                <a:gd name="connsiteY8" fmla="*/ 1180292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272486 w 6235908"/>
                <a:gd name="connsiteY4" fmla="*/ 477063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243581 w 6235908"/>
                <a:gd name="connsiteY8" fmla="*/ 1180292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255090 w 6235908"/>
                <a:gd name="connsiteY3" fmla="*/ 242464 h 4497049"/>
                <a:gd name="connsiteX4" fmla="*/ 272486 w 6235908"/>
                <a:gd name="connsiteY4" fmla="*/ 477063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243581 w 6235908"/>
                <a:gd name="connsiteY8" fmla="*/ 1180292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14673 w 6235908"/>
                <a:gd name="connsiteY2" fmla="*/ 163581 h 4497049"/>
                <a:gd name="connsiteX3" fmla="*/ 255090 w 6235908"/>
                <a:gd name="connsiteY3" fmla="*/ 242464 h 4497049"/>
                <a:gd name="connsiteX4" fmla="*/ 272486 w 6235908"/>
                <a:gd name="connsiteY4" fmla="*/ 477063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243581 w 6235908"/>
                <a:gd name="connsiteY8" fmla="*/ 1180292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258786 w 6236125"/>
                <a:gd name="connsiteY0" fmla="*/ 42349 h 4497049"/>
                <a:gd name="connsiteX1" fmla="*/ 217 w 6236125"/>
                <a:gd name="connsiteY1" fmla="*/ 14990 h 4497049"/>
                <a:gd name="connsiteX2" fmla="*/ 214890 w 6236125"/>
                <a:gd name="connsiteY2" fmla="*/ 163581 h 4497049"/>
                <a:gd name="connsiteX3" fmla="*/ 255307 w 6236125"/>
                <a:gd name="connsiteY3" fmla="*/ 242464 h 4497049"/>
                <a:gd name="connsiteX4" fmla="*/ 272703 w 6236125"/>
                <a:gd name="connsiteY4" fmla="*/ 477063 h 4497049"/>
                <a:gd name="connsiteX5" fmla="*/ 127353 w 6236125"/>
                <a:gd name="connsiteY5" fmla="*/ 659567 h 4497049"/>
                <a:gd name="connsiteX6" fmla="*/ 168845 w 6236125"/>
                <a:gd name="connsiteY6" fmla="*/ 734518 h 4497049"/>
                <a:gd name="connsiteX7" fmla="*/ 313121 w 6236125"/>
                <a:gd name="connsiteY7" fmla="*/ 1019331 h 4497049"/>
                <a:gd name="connsiteX8" fmla="*/ 243798 w 6236125"/>
                <a:gd name="connsiteY8" fmla="*/ 1180292 h 4497049"/>
                <a:gd name="connsiteX9" fmla="*/ 200974 w 6236125"/>
                <a:gd name="connsiteY9" fmla="*/ 1347805 h 4497049"/>
                <a:gd name="connsiteX10" fmla="*/ 226402 w 6236125"/>
                <a:gd name="connsiteY10" fmla="*/ 1602637 h 4497049"/>
                <a:gd name="connsiteX11" fmla="*/ 152524 w 6236125"/>
                <a:gd name="connsiteY11" fmla="*/ 1828800 h 4497049"/>
                <a:gd name="connsiteX12" fmla="*/ 240317 w 6236125"/>
                <a:gd name="connsiteY12" fmla="*/ 2127292 h 4497049"/>
                <a:gd name="connsiteX13" fmla="*/ 175805 w 6236125"/>
                <a:gd name="connsiteY13" fmla="*/ 2353456 h 4497049"/>
                <a:gd name="connsiteX14" fmla="*/ 389404 w 6236125"/>
                <a:gd name="connsiteY14" fmla="*/ 2591987 h 4497049"/>
                <a:gd name="connsiteX15" fmla="*/ 362902 w 6236125"/>
                <a:gd name="connsiteY15" fmla="*/ 2917838 h 4497049"/>
                <a:gd name="connsiteX16" fmla="*/ 205785 w 6236125"/>
                <a:gd name="connsiteY16" fmla="*/ 3028013 h 4497049"/>
                <a:gd name="connsiteX17" fmla="*/ 195346 w 6236125"/>
                <a:gd name="connsiteY17" fmla="*/ 3087974 h 4497049"/>
                <a:gd name="connsiteX18" fmla="*/ 418052 w 6236125"/>
                <a:gd name="connsiteY18" fmla="*/ 3386466 h 4497049"/>
                <a:gd name="connsiteX19" fmla="*/ 211411 w 6236125"/>
                <a:gd name="connsiteY19" fmla="*/ 3668659 h 4497049"/>
                <a:gd name="connsiteX20" fmla="*/ 240060 w 6236125"/>
                <a:gd name="connsiteY20" fmla="*/ 4062335 h 4497049"/>
                <a:gd name="connsiteX21" fmla="*/ 330001 w 6236125"/>
                <a:gd name="connsiteY21" fmla="*/ 4422099 h 4497049"/>
                <a:gd name="connsiteX22" fmla="*/ 2053870 w 6236125"/>
                <a:gd name="connsiteY22" fmla="*/ 4497049 h 4497049"/>
                <a:gd name="connsiteX23" fmla="*/ 2863338 w 6236125"/>
                <a:gd name="connsiteY23" fmla="*/ 4482059 h 4497049"/>
                <a:gd name="connsiteX24" fmla="*/ 4167483 w 6236125"/>
                <a:gd name="connsiteY24" fmla="*/ 4482059 h 4497049"/>
                <a:gd name="connsiteX25" fmla="*/ 6026263 w 6236125"/>
                <a:gd name="connsiteY25" fmla="*/ 4377128 h 4497049"/>
                <a:gd name="connsiteX26" fmla="*/ 6161174 w 6236125"/>
                <a:gd name="connsiteY26" fmla="*/ 4002374 h 4497049"/>
                <a:gd name="connsiteX27" fmla="*/ 6026263 w 6236125"/>
                <a:gd name="connsiteY27" fmla="*/ 3717561 h 4497049"/>
                <a:gd name="connsiteX28" fmla="*/ 6071233 w 6236125"/>
                <a:gd name="connsiteY28" fmla="*/ 3282846 h 4497049"/>
                <a:gd name="connsiteX29" fmla="*/ 6236125 w 6236125"/>
                <a:gd name="connsiteY29" fmla="*/ 2893102 h 4497049"/>
                <a:gd name="connsiteX30" fmla="*/ 6071233 w 6236125"/>
                <a:gd name="connsiteY30" fmla="*/ 2578308 h 4497049"/>
                <a:gd name="connsiteX31" fmla="*/ 6026263 w 6236125"/>
                <a:gd name="connsiteY31" fmla="*/ 2293495 h 4497049"/>
                <a:gd name="connsiteX32" fmla="*/ 5981292 w 6236125"/>
                <a:gd name="connsiteY32" fmla="*/ 1978702 h 4497049"/>
                <a:gd name="connsiteX33" fmla="*/ 6026263 w 6236125"/>
                <a:gd name="connsiteY33" fmla="*/ 1588958 h 4497049"/>
                <a:gd name="connsiteX34" fmla="*/ 6161174 w 6236125"/>
                <a:gd name="connsiteY34" fmla="*/ 1124262 h 4497049"/>
                <a:gd name="connsiteX35" fmla="*/ 6236125 w 6236125"/>
                <a:gd name="connsiteY35" fmla="*/ 404735 h 4497049"/>
                <a:gd name="connsiteX36" fmla="*/ 6161174 w 6236125"/>
                <a:gd name="connsiteY36" fmla="*/ 0 h 4497049"/>
                <a:gd name="connsiteX37" fmla="*/ 258786 w 6236125"/>
                <a:gd name="connsiteY37" fmla="*/ 42349 h 4497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6236125" h="4497049">
                  <a:moveTo>
                    <a:pt x="258786" y="42349"/>
                  </a:moveTo>
                  <a:cubicBezTo>
                    <a:pt x="172596" y="33229"/>
                    <a:pt x="7533" y="-5215"/>
                    <a:pt x="217" y="14990"/>
                  </a:cubicBezTo>
                  <a:cubicBezTo>
                    <a:pt x="-7099" y="35195"/>
                    <a:pt x="172375" y="125669"/>
                    <a:pt x="214890" y="163581"/>
                  </a:cubicBezTo>
                  <a:cubicBezTo>
                    <a:pt x="257405" y="201493"/>
                    <a:pt x="180270" y="211610"/>
                    <a:pt x="255307" y="242464"/>
                  </a:cubicBezTo>
                  <a:lnTo>
                    <a:pt x="272703" y="477063"/>
                  </a:lnTo>
                  <a:lnTo>
                    <a:pt x="127353" y="659567"/>
                  </a:lnTo>
                  <a:lnTo>
                    <a:pt x="168845" y="734518"/>
                  </a:lnTo>
                  <a:lnTo>
                    <a:pt x="313121" y="1019331"/>
                  </a:lnTo>
                  <a:lnTo>
                    <a:pt x="243798" y="1180292"/>
                  </a:lnTo>
                  <a:lnTo>
                    <a:pt x="200974" y="1347805"/>
                  </a:lnTo>
                  <a:lnTo>
                    <a:pt x="226402" y="1602637"/>
                  </a:lnTo>
                  <a:lnTo>
                    <a:pt x="152524" y="1828800"/>
                  </a:lnTo>
                  <a:lnTo>
                    <a:pt x="240317" y="2127292"/>
                  </a:lnTo>
                  <a:lnTo>
                    <a:pt x="175805" y="2353456"/>
                  </a:lnTo>
                  <a:lnTo>
                    <a:pt x="389404" y="2591987"/>
                  </a:lnTo>
                  <a:lnTo>
                    <a:pt x="362902" y="2917838"/>
                  </a:lnTo>
                  <a:lnTo>
                    <a:pt x="205785" y="3028013"/>
                  </a:lnTo>
                  <a:lnTo>
                    <a:pt x="195346" y="3087974"/>
                  </a:lnTo>
                  <a:lnTo>
                    <a:pt x="418052" y="3386466"/>
                  </a:lnTo>
                  <a:lnTo>
                    <a:pt x="211411" y="3668659"/>
                  </a:lnTo>
                  <a:lnTo>
                    <a:pt x="240060" y="4062335"/>
                  </a:lnTo>
                  <a:lnTo>
                    <a:pt x="330001" y="4422099"/>
                  </a:lnTo>
                  <a:lnTo>
                    <a:pt x="2053870" y="4497049"/>
                  </a:lnTo>
                  <a:lnTo>
                    <a:pt x="2863338" y="4482059"/>
                  </a:lnTo>
                  <a:lnTo>
                    <a:pt x="4167483" y="4482059"/>
                  </a:lnTo>
                  <a:lnTo>
                    <a:pt x="6026263" y="4377128"/>
                  </a:lnTo>
                  <a:lnTo>
                    <a:pt x="6161174" y="4002374"/>
                  </a:lnTo>
                  <a:lnTo>
                    <a:pt x="6026263" y="3717561"/>
                  </a:lnTo>
                  <a:lnTo>
                    <a:pt x="6071233" y="3282846"/>
                  </a:lnTo>
                  <a:lnTo>
                    <a:pt x="6236125" y="2893102"/>
                  </a:lnTo>
                  <a:lnTo>
                    <a:pt x="6071233" y="2578308"/>
                  </a:lnTo>
                  <a:lnTo>
                    <a:pt x="6026263" y="2293495"/>
                  </a:lnTo>
                  <a:lnTo>
                    <a:pt x="5981292" y="1978702"/>
                  </a:lnTo>
                  <a:lnTo>
                    <a:pt x="6026263" y="1588958"/>
                  </a:lnTo>
                  <a:lnTo>
                    <a:pt x="6161174" y="1124262"/>
                  </a:lnTo>
                  <a:lnTo>
                    <a:pt x="6236125" y="404735"/>
                  </a:lnTo>
                  <a:lnTo>
                    <a:pt x="6161174" y="0"/>
                  </a:lnTo>
                  <a:lnTo>
                    <a:pt x="258786" y="42349"/>
                  </a:lnTo>
                  <a:close/>
                </a:path>
              </a:pathLst>
            </a:custGeom>
            <a:solidFill>
              <a:srgbClr val="002060"/>
            </a:solidFill>
            <a:ln w="28575">
              <a:solidFill>
                <a:schemeClr val="bg1"/>
              </a:solidFill>
            </a:ln>
            <a:effectLst>
              <a:innerShdw blurRad="1397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dirty="0" smtClean="0">
                  <a:ln w="0"/>
                  <a:solidFill>
                    <a:srgbClr val="FFFF00"/>
                  </a:solidFill>
                  <a:effectLst>
                    <a:outerShdw blurRad="38100" dist="19050" dir="2700000" algn="tl" rotWithShape="0">
                      <a:schemeClr val="dk1">
                        <a:alpha val="40000"/>
                      </a:schemeClr>
                    </a:outerShdw>
                  </a:effectLst>
                  <a:latin typeface="Arial Rounded MT Bold" panose="020F0704030504030204" pitchFamily="34" charset="0"/>
                </a:rPr>
                <a:t>TAKE AWAY</a:t>
              </a:r>
              <a:endParaRPr lang="en-US" sz="2800" b="1" dirty="0">
                <a:ln w="0"/>
                <a:solidFill>
                  <a:srgbClr val="FFFF00"/>
                </a:solidFill>
                <a:effectLst>
                  <a:outerShdw blurRad="38100" dist="19050" dir="2700000" algn="tl" rotWithShape="0">
                    <a:schemeClr val="dk1">
                      <a:alpha val="40000"/>
                    </a:schemeClr>
                  </a:outerShdw>
                </a:effectLst>
                <a:latin typeface="Arial Rounded MT Bold" panose="020F0704030504030204" pitchFamily="34" charset="0"/>
              </a:endParaRPr>
            </a:p>
            <a:p>
              <a:pPr algn="ctr"/>
              <a:endParaRPr lang="en-US" sz="2000" b="1" dirty="0">
                <a:ln w="0"/>
                <a:solidFill>
                  <a:schemeClr val="bg1"/>
                </a:solidFill>
                <a:effectLst>
                  <a:outerShdw blurRad="38100" dist="19050" dir="2700000" algn="tl" rotWithShape="0">
                    <a:schemeClr val="dk1">
                      <a:alpha val="40000"/>
                    </a:schemeClr>
                  </a:outerShdw>
                </a:effectLst>
                <a:latin typeface="Arial Rounded MT Bold" panose="020F0704030504030204" pitchFamily="34" charset="0"/>
              </a:endParaRPr>
            </a:p>
            <a:p>
              <a:pPr algn="ctr"/>
              <a:endParaRPr lang="en-US" sz="2000" b="1" dirty="0">
                <a:ln w="0"/>
                <a:solidFill>
                  <a:schemeClr val="bg1"/>
                </a:solidFill>
                <a:effectLst>
                  <a:outerShdw blurRad="38100" dist="19050" dir="2700000" algn="tl" rotWithShape="0">
                    <a:schemeClr val="dk1">
                      <a:alpha val="40000"/>
                    </a:schemeClr>
                  </a:outerShdw>
                </a:effectLst>
                <a:latin typeface="Arial Rounded MT Bold" panose="020F0704030504030204" pitchFamily="34" charset="0"/>
              </a:endParaRPr>
            </a:p>
            <a:p>
              <a:pPr algn="ct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1869" y="492607"/>
              <a:ext cx="4665340" cy="4215108"/>
            </a:xfrm>
            <a:prstGeom prst="rect">
              <a:avLst/>
            </a:prstGeom>
          </p:spPr>
        </p:pic>
      </p:grpSp>
    </p:spTree>
    <p:extLst>
      <p:ext uri="{BB962C8B-B14F-4D97-AF65-F5344CB8AC3E}">
        <p14:creationId xmlns:p14="http://schemas.microsoft.com/office/powerpoint/2010/main" val="1368695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2000" fill="hold"/>
                                        <p:tgtEl>
                                          <p:spTgt spid="10"/>
                                        </p:tgtEl>
                                        <p:attrNameLst>
                                          <p:attrName>ppt_x</p:attrName>
                                        </p:attrNameLst>
                                      </p:cBhvr>
                                      <p:tavLst>
                                        <p:tav tm="0">
                                          <p:val>
                                            <p:strVal val="#ppt_x"/>
                                          </p:val>
                                        </p:tav>
                                        <p:tav tm="100000">
                                          <p:val>
                                            <p:strVal val="#ppt_x"/>
                                          </p:val>
                                        </p:tav>
                                      </p:tavLst>
                                    </p:anim>
                                    <p:anim calcmode="lin" valueType="num">
                                      <p:cBhvr additive="base">
                                        <p:cTn id="8" dur="2000" fill="hold"/>
                                        <p:tgtEl>
                                          <p:spTgt spid="10"/>
                                        </p:tgtEl>
                                        <p:attrNameLst>
                                          <p:attrName>ppt_y</p:attrName>
                                        </p:attrNameLst>
                                      </p:cBhvr>
                                      <p:tavLst>
                                        <p:tav tm="0">
                                          <p:val>
                                            <p:strVal val="0-#ppt_h/2"/>
                                          </p:val>
                                        </p:tav>
                                        <p:tav tm="100000">
                                          <p:val>
                                            <p:strVal val="#ppt_y"/>
                                          </p:val>
                                        </p:tav>
                                      </p:tavLst>
                                    </p:anim>
                                  </p:childTnLst>
                                </p:cTn>
                              </p:par>
                              <p:par>
                                <p:cTn id="9" presetID="22" presetClass="entr" presetSubtype="1"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2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1"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additive="base">
                                        <p:cTn id="16" dur="2000" fill="hold"/>
                                        <p:tgtEl>
                                          <p:spTgt spid="12"/>
                                        </p:tgtEl>
                                        <p:attrNameLst>
                                          <p:attrName>ppt_x</p:attrName>
                                        </p:attrNameLst>
                                      </p:cBhvr>
                                      <p:tavLst>
                                        <p:tav tm="0">
                                          <p:val>
                                            <p:strVal val="#ppt_x"/>
                                          </p:val>
                                        </p:tav>
                                        <p:tav tm="100000">
                                          <p:val>
                                            <p:strVal val="#ppt_x"/>
                                          </p:val>
                                        </p:tav>
                                      </p:tavLst>
                                    </p:anim>
                                    <p:anim calcmode="lin" valueType="num">
                                      <p:cBhvr additive="base">
                                        <p:cTn id="17" dur="2000" fill="hold"/>
                                        <p:tgtEl>
                                          <p:spTgt spid="12"/>
                                        </p:tgtEl>
                                        <p:attrNameLst>
                                          <p:attrName>ppt_y</p:attrName>
                                        </p:attrNameLst>
                                      </p:cBhvr>
                                      <p:tavLst>
                                        <p:tav tm="0">
                                          <p:val>
                                            <p:strVal val="0-#ppt_h/2"/>
                                          </p:val>
                                        </p:tav>
                                        <p:tav tm="100000">
                                          <p:val>
                                            <p:strVal val="#ppt_y"/>
                                          </p:val>
                                        </p:tav>
                                      </p:tavLst>
                                    </p:anim>
                                  </p:childTnLst>
                                </p:cTn>
                              </p:par>
                              <p:par>
                                <p:cTn id="18" presetID="22" presetClass="entr" presetSubtype="1" fill="hold" nodeType="with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up)">
                                      <p:cBhvr>
                                        <p:cTn id="20"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6560" y="-47335"/>
            <a:ext cx="12723923" cy="68580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3924164" y="4305900"/>
            <a:ext cx="5338640" cy="1032060"/>
            <a:chOff x="644236" y="4617821"/>
            <a:chExt cx="5411162" cy="1267691"/>
          </a:xfrm>
        </p:grpSpPr>
        <p:sp>
          <p:nvSpPr>
            <p:cNvPr id="9" name="Freeform 8"/>
            <p:cNvSpPr/>
            <p:nvPr/>
          </p:nvSpPr>
          <p:spPr>
            <a:xfrm>
              <a:off x="4574873" y="5231334"/>
              <a:ext cx="1480525" cy="406309"/>
            </a:xfrm>
            <a:custGeom>
              <a:avLst/>
              <a:gdLst>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5153891 w 5382491"/>
                <a:gd name="connsiteY5" fmla="*/ 685800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4776128 w 5382491"/>
                <a:gd name="connsiteY5" fmla="*/ 653381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2491" h="1267691">
                  <a:moveTo>
                    <a:pt x="20782" y="124691"/>
                  </a:moveTo>
                  <a:lnTo>
                    <a:pt x="0" y="1246909"/>
                  </a:lnTo>
                  <a:lnTo>
                    <a:pt x="1953491" y="1267691"/>
                  </a:lnTo>
                  <a:lnTo>
                    <a:pt x="3595255" y="1246909"/>
                  </a:lnTo>
                  <a:lnTo>
                    <a:pt x="5382491" y="1226127"/>
                  </a:lnTo>
                  <a:lnTo>
                    <a:pt x="4776128" y="653381"/>
                  </a:lnTo>
                  <a:lnTo>
                    <a:pt x="5153891" y="166255"/>
                  </a:lnTo>
                  <a:lnTo>
                    <a:pt x="5195455" y="0"/>
                  </a:lnTo>
                  <a:lnTo>
                    <a:pt x="4675909" y="62346"/>
                  </a:lnTo>
                  <a:lnTo>
                    <a:pt x="20782" y="124691"/>
                  </a:lnTo>
                  <a:close/>
                </a:path>
              </a:pathLst>
            </a:custGeom>
            <a:gradFill>
              <a:gsLst>
                <a:gs pos="30094">
                  <a:schemeClr val="bg1">
                    <a:lumMod val="85000"/>
                  </a:schemeClr>
                </a:gs>
                <a:gs pos="41000">
                  <a:srgbClr val="C2DAEF"/>
                </a:gs>
                <a:gs pos="0">
                  <a:schemeClr val="bg1">
                    <a:lumMod val="50000"/>
                  </a:schemeClr>
                </a:gs>
                <a:gs pos="100000">
                  <a:schemeClr val="bg1">
                    <a:lumMod val="65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4454778" y="5002890"/>
              <a:ext cx="1480525" cy="812621"/>
            </a:xfrm>
            <a:custGeom>
              <a:avLst/>
              <a:gdLst>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5153891 w 5382491"/>
                <a:gd name="connsiteY5" fmla="*/ 685800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4776128 w 5382491"/>
                <a:gd name="connsiteY5" fmla="*/ 653381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2491" h="1267691">
                  <a:moveTo>
                    <a:pt x="20782" y="124691"/>
                  </a:moveTo>
                  <a:lnTo>
                    <a:pt x="0" y="1246909"/>
                  </a:lnTo>
                  <a:lnTo>
                    <a:pt x="1953491" y="1267691"/>
                  </a:lnTo>
                  <a:lnTo>
                    <a:pt x="3595255" y="1246909"/>
                  </a:lnTo>
                  <a:lnTo>
                    <a:pt x="5382491" y="1226127"/>
                  </a:lnTo>
                  <a:lnTo>
                    <a:pt x="4776128" y="653381"/>
                  </a:lnTo>
                  <a:lnTo>
                    <a:pt x="5153891" y="166255"/>
                  </a:lnTo>
                  <a:lnTo>
                    <a:pt x="5195455" y="0"/>
                  </a:lnTo>
                  <a:lnTo>
                    <a:pt x="4675909" y="62346"/>
                  </a:lnTo>
                  <a:lnTo>
                    <a:pt x="20782" y="124691"/>
                  </a:lnTo>
                  <a:close/>
                </a:path>
              </a:pathLst>
            </a:custGeom>
            <a:gradFill>
              <a:gsLst>
                <a:gs pos="30094">
                  <a:schemeClr val="bg1">
                    <a:lumMod val="85000"/>
                  </a:schemeClr>
                </a:gs>
                <a:gs pos="41000">
                  <a:srgbClr val="C2DAEF"/>
                </a:gs>
                <a:gs pos="0">
                  <a:schemeClr val="bg1">
                    <a:lumMod val="50000"/>
                  </a:schemeClr>
                </a:gs>
                <a:gs pos="100000">
                  <a:schemeClr val="bg1">
                    <a:lumMod val="65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644236" y="4617821"/>
              <a:ext cx="5138559" cy="1267691"/>
            </a:xfrm>
            <a:custGeom>
              <a:avLst/>
              <a:gdLst>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5153891 w 5382491"/>
                <a:gd name="connsiteY5" fmla="*/ 685800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2491" h="1267691">
                  <a:moveTo>
                    <a:pt x="20782" y="124691"/>
                  </a:moveTo>
                  <a:lnTo>
                    <a:pt x="0" y="1246909"/>
                  </a:lnTo>
                  <a:lnTo>
                    <a:pt x="1953491" y="1267691"/>
                  </a:lnTo>
                  <a:lnTo>
                    <a:pt x="3595255" y="1246909"/>
                  </a:lnTo>
                  <a:lnTo>
                    <a:pt x="5382491" y="1226127"/>
                  </a:lnTo>
                  <a:lnTo>
                    <a:pt x="5153891" y="685800"/>
                  </a:lnTo>
                  <a:lnTo>
                    <a:pt x="5153891" y="166255"/>
                  </a:lnTo>
                  <a:lnTo>
                    <a:pt x="5195455" y="0"/>
                  </a:lnTo>
                  <a:lnTo>
                    <a:pt x="4675909" y="62346"/>
                  </a:lnTo>
                  <a:lnTo>
                    <a:pt x="20782" y="124691"/>
                  </a:lnTo>
                  <a:close/>
                </a:path>
              </a:pathLst>
            </a:custGeom>
            <a:gradFill>
              <a:gsLst>
                <a:gs pos="30094">
                  <a:schemeClr val="bg1">
                    <a:lumMod val="85000"/>
                  </a:schemeClr>
                </a:gs>
                <a:gs pos="41000">
                  <a:srgbClr val="C2DAEF"/>
                </a:gs>
                <a:gs pos="0">
                  <a:schemeClr val="bg1">
                    <a:lumMod val="50000"/>
                  </a:schemeClr>
                </a:gs>
                <a:gs pos="100000">
                  <a:schemeClr val="bg1">
                    <a:lumMod val="65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
          <p:cNvGrpSpPr/>
          <p:nvPr/>
        </p:nvGrpSpPr>
        <p:grpSpPr>
          <a:xfrm>
            <a:off x="3745559" y="-47335"/>
            <a:ext cx="5061414" cy="4586992"/>
            <a:chOff x="3745559" y="-47335"/>
            <a:chExt cx="5061414" cy="4586992"/>
          </a:xfrm>
        </p:grpSpPr>
        <p:sp>
          <p:nvSpPr>
            <p:cNvPr id="6" name="Freeform 5"/>
            <p:cNvSpPr/>
            <p:nvPr/>
          </p:nvSpPr>
          <p:spPr>
            <a:xfrm>
              <a:off x="3745559" y="-47335"/>
              <a:ext cx="5061414" cy="4586992"/>
            </a:xfrm>
            <a:custGeom>
              <a:avLst/>
              <a:gdLst>
                <a:gd name="connsiteX0" fmla="*/ 209862 w 6445770"/>
                <a:gd name="connsiteY0" fmla="*/ 14990 h 4497049"/>
                <a:gd name="connsiteX1" fmla="*/ 209862 w 6445770"/>
                <a:gd name="connsiteY1" fmla="*/ 14990 h 4497049"/>
                <a:gd name="connsiteX2" fmla="*/ 239842 w 6445770"/>
                <a:gd name="connsiteY2" fmla="*/ 149902 h 4497049"/>
                <a:gd name="connsiteX3" fmla="*/ 224852 w 6445770"/>
                <a:gd name="connsiteY3" fmla="*/ 269823 h 4497049"/>
                <a:gd name="connsiteX4" fmla="*/ 149901 w 6445770"/>
                <a:gd name="connsiteY4" fmla="*/ 434715 h 4497049"/>
                <a:gd name="connsiteX5" fmla="*/ 59960 w 6445770"/>
                <a:gd name="connsiteY5" fmla="*/ 629587 h 4497049"/>
                <a:gd name="connsiteX6" fmla="*/ 119921 w 6445770"/>
                <a:gd name="connsiteY6" fmla="*/ 734518 h 4497049"/>
                <a:gd name="connsiteX7" fmla="*/ 134911 w 6445770"/>
                <a:gd name="connsiteY7" fmla="*/ 959371 h 4497049"/>
                <a:gd name="connsiteX8" fmla="*/ 194872 w 6445770"/>
                <a:gd name="connsiteY8" fmla="*/ 1094282 h 4497049"/>
                <a:gd name="connsiteX9" fmla="*/ 299803 w 6445770"/>
                <a:gd name="connsiteY9" fmla="*/ 1334125 h 4497049"/>
                <a:gd name="connsiteX10" fmla="*/ 269823 w 6445770"/>
                <a:gd name="connsiteY10" fmla="*/ 1588958 h 4497049"/>
                <a:gd name="connsiteX11" fmla="*/ 269823 w 6445770"/>
                <a:gd name="connsiteY11" fmla="*/ 1828800 h 4497049"/>
                <a:gd name="connsiteX12" fmla="*/ 209862 w 6445770"/>
                <a:gd name="connsiteY12" fmla="*/ 2083633 h 4497049"/>
                <a:gd name="connsiteX13" fmla="*/ 89941 w 6445770"/>
                <a:gd name="connsiteY13" fmla="*/ 2323476 h 4497049"/>
                <a:gd name="connsiteX14" fmla="*/ 44970 w 6445770"/>
                <a:gd name="connsiteY14" fmla="*/ 2473377 h 4497049"/>
                <a:gd name="connsiteX15" fmla="*/ 0 w 6445770"/>
                <a:gd name="connsiteY15" fmla="*/ 2788171 h 4497049"/>
                <a:gd name="connsiteX16" fmla="*/ 119921 w 6445770"/>
                <a:gd name="connsiteY16" fmla="*/ 2938072 h 4497049"/>
                <a:gd name="connsiteX17" fmla="*/ 164892 w 6445770"/>
                <a:gd name="connsiteY17" fmla="*/ 3087974 h 4497049"/>
                <a:gd name="connsiteX18" fmla="*/ 239842 w 6445770"/>
                <a:gd name="connsiteY18" fmla="*/ 3372787 h 4497049"/>
                <a:gd name="connsiteX19" fmla="*/ 254833 w 6445770"/>
                <a:gd name="connsiteY19" fmla="*/ 3627620 h 4497049"/>
                <a:gd name="connsiteX20" fmla="*/ 449705 w 6445770"/>
                <a:gd name="connsiteY20" fmla="*/ 4062335 h 4497049"/>
                <a:gd name="connsiteX21" fmla="*/ 539646 w 6445770"/>
                <a:gd name="connsiteY21" fmla="*/ 4422099 h 4497049"/>
                <a:gd name="connsiteX22" fmla="*/ 2263515 w 6445770"/>
                <a:gd name="connsiteY22" fmla="*/ 4497049 h 4497049"/>
                <a:gd name="connsiteX23" fmla="*/ 3072983 w 6445770"/>
                <a:gd name="connsiteY23" fmla="*/ 4482059 h 4497049"/>
                <a:gd name="connsiteX24" fmla="*/ 4377128 w 6445770"/>
                <a:gd name="connsiteY24" fmla="*/ 4482059 h 4497049"/>
                <a:gd name="connsiteX25" fmla="*/ 6235908 w 6445770"/>
                <a:gd name="connsiteY25" fmla="*/ 4377128 h 4497049"/>
                <a:gd name="connsiteX26" fmla="*/ 6370819 w 6445770"/>
                <a:gd name="connsiteY26" fmla="*/ 4002374 h 4497049"/>
                <a:gd name="connsiteX27" fmla="*/ 6235908 w 6445770"/>
                <a:gd name="connsiteY27" fmla="*/ 3717561 h 4497049"/>
                <a:gd name="connsiteX28" fmla="*/ 6280878 w 6445770"/>
                <a:gd name="connsiteY28" fmla="*/ 3282846 h 4497049"/>
                <a:gd name="connsiteX29" fmla="*/ 6445770 w 6445770"/>
                <a:gd name="connsiteY29" fmla="*/ 2893102 h 4497049"/>
                <a:gd name="connsiteX30" fmla="*/ 6280878 w 6445770"/>
                <a:gd name="connsiteY30" fmla="*/ 2578308 h 4497049"/>
                <a:gd name="connsiteX31" fmla="*/ 6235908 w 6445770"/>
                <a:gd name="connsiteY31" fmla="*/ 2293495 h 4497049"/>
                <a:gd name="connsiteX32" fmla="*/ 6190937 w 6445770"/>
                <a:gd name="connsiteY32" fmla="*/ 1978702 h 4497049"/>
                <a:gd name="connsiteX33" fmla="*/ 6235908 w 6445770"/>
                <a:gd name="connsiteY33" fmla="*/ 1588958 h 4497049"/>
                <a:gd name="connsiteX34" fmla="*/ 6370819 w 6445770"/>
                <a:gd name="connsiteY34" fmla="*/ 1124262 h 4497049"/>
                <a:gd name="connsiteX35" fmla="*/ 6445770 w 6445770"/>
                <a:gd name="connsiteY35" fmla="*/ 404735 h 4497049"/>
                <a:gd name="connsiteX36" fmla="*/ 6370819 w 6445770"/>
                <a:gd name="connsiteY36" fmla="*/ 0 h 4497049"/>
                <a:gd name="connsiteX37" fmla="*/ 209862 w 6445770"/>
                <a:gd name="connsiteY37" fmla="*/ 14990 h 4497049"/>
                <a:gd name="connsiteX0" fmla="*/ 164892 w 6400800"/>
                <a:gd name="connsiteY0" fmla="*/ 14990 h 4497049"/>
                <a:gd name="connsiteX1" fmla="*/ 164892 w 6400800"/>
                <a:gd name="connsiteY1" fmla="*/ 14990 h 4497049"/>
                <a:gd name="connsiteX2" fmla="*/ 194872 w 6400800"/>
                <a:gd name="connsiteY2" fmla="*/ 149902 h 4497049"/>
                <a:gd name="connsiteX3" fmla="*/ 179882 w 6400800"/>
                <a:gd name="connsiteY3" fmla="*/ 269823 h 4497049"/>
                <a:gd name="connsiteX4" fmla="*/ 104931 w 6400800"/>
                <a:gd name="connsiteY4" fmla="*/ 434715 h 4497049"/>
                <a:gd name="connsiteX5" fmla="*/ 14990 w 6400800"/>
                <a:gd name="connsiteY5" fmla="*/ 629587 h 4497049"/>
                <a:gd name="connsiteX6" fmla="*/ 74951 w 6400800"/>
                <a:gd name="connsiteY6" fmla="*/ 734518 h 4497049"/>
                <a:gd name="connsiteX7" fmla="*/ 89941 w 6400800"/>
                <a:gd name="connsiteY7" fmla="*/ 959371 h 4497049"/>
                <a:gd name="connsiteX8" fmla="*/ 149902 w 6400800"/>
                <a:gd name="connsiteY8" fmla="*/ 1094282 h 4497049"/>
                <a:gd name="connsiteX9" fmla="*/ 254833 w 6400800"/>
                <a:gd name="connsiteY9" fmla="*/ 1334125 h 4497049"/>
                <a:gd name="connsiteX10" fmla="*/ 224853 w 6400800"/>
                <a:gd name="connsiteY10" fmla="*/ 1588958 h 4497049"/>
                <a:gd name="connsiteX11" fmla="*/ 224853 w 6400800"/>
                <a:gd name="connsiteY11" fmla="*/ 1828800 h 4497049"/>
                <a:gd name="connsiteX12" fmla="*/ 164892 w 6400800"/>
                <a:gd name="connsiteY12" fmla="*/ 2083633 h 4497049"/>
                <a:gd name="connsiteX13" fmla="*/ 44971 w 6400800"/>
                <a:gd name="connsiteY13" fmla="*/ 2323476 h 4497049"/>
                <a:gd name="connsiteX14" fmla="*/ 0 w 6400800"/>
                <a:gd name="connsiteY14" fmla="*/ 2473377 h 4497049"/>
                <a:gd name="connsiteX15" fmla="*/ 232068 w 6400800"/>
                <a:gd name="connsiteY15" fmla="*/ 2863121 h 4497049"/>
                <a:gd name="connsiteX16" fmla="*/ 74951 w 6400800"/>
                <a:gd name="connsiteY16" fmla="*/ 2938072 h 4497049"/>
                <a:gd name="connsiteX17" fmla="*/ 119922 w 6400800"/>
                <a:gd name="connsiteY17" fmla="*/ 3087974 h 4497049"/>
                <a:gd name="connsiteX18" fmla="*/ 194872 w 6400800"/>
                <a:gd name="connsiteY18" fmla="*/ 3372787 h 4497049"/>
                <a:gd name="connsiteX19" fmla="*/ 209863 w 6400800"/>
                <a:gd name="connsiteY19" fmla="*/ 3627620 h 4497049"/>
                <a:gd name="connsiteX20" fmla="*/ 404735 w 6400800"/>
                <a:gd name="connsiteY20" fmla="*/ 4062335 h 4497049"/>
                <a:gd name="connsiteX21" fmla="*/ 494676 w 6400800"/>
                <a:gd name="connsiteY21" fmla="*/ 4422099 h 4497049"/>
                <a:gd name="connsiteX22" fmla="*/ 2218545 w 6400800"/>
                <a:gd name="connsiteY22" fmla="*/ 4497049 h 4497049"/>
                <a:gd name="connsiteX23" fmla="*/ 3028013 w 6400800"/>
                <a:gd name="connsiteY23" fmla="*/ 4482059 h 4497049"/>
                <a:gd name="connsiteX24" fmla="*/ 4332158 w 6400800"/>
                <a:gd name="connsiteY24" fmla="*/ 4482059 h 4497049"/>
                <a:gd name="connsiteX25" fmla="*/ 6190938 w 6400800"/>
                <a:gd name="connsiteY25" fmla="*/ 4377128 h 4497049"/>
                <a:gd name="connsiteX26" fmla="*/ 6325849 w 6400800"/>
                <a:gd name="connsiteY26" fmla="*/ 4002374 h 4497049"/>
                <a:gd name="connsiteX27" fmla="*/ 6190938 w 6400800"/>
                <a:gd name="connsiteY27" fmla="*/ 3717561 h 4497049"/>
                <a:gd name="connsiteX28" fmla="*/ 6235908 w 6400800"/>
                <a:gd name="connsiteY28" fmla="*/ 3282846 h 4497049"/>
                <a:gd name="connsiteX29" fmla="*/ 6400800 w 6400800"/>
                <a:gd name="connsiteY29" fmla="*/ 2893102 h 4497049"/>
                <a:gd name="connsiteX30" fmla="*/ 6235908 w 6400800"/>
                <a:gd name="connsiteY30" fmla="*/ 2578308 h 4497049"/>
                <a:gd name="connsiteX31" fmla="*/ 6190938 w 6400800"/>
                <a:gd name="connsiteY31" fmla="*/ 2293495 h 4497049"/>
                <a:gd name="connsiteX32" fmla="*/ 6145967 w 6400800"/>
                <a:gd name="connsiteY32" fmla="*/ 1978702 h 4497049"/>
                <a:gd name="connsiteX33" fmla="*/ 6190938 w 6400800"/>
                <a:gd name="connsiteY33" fmla="*/ 1588958 h 4497049"/>
                <a:gd name="connsiteX34" fmla="*/ 6325849 w 6400800"/>
                <a:gd name="connsiteY34" fmla="*/ 1124262 h 4497049"/>
                <a:gd name="connsiteX35" fmla="*/ 6400800 w 6400800"/>
                <a:gd name="connsiteY35" fmla="*/ 404735 h 4497049"/>
                <a:gd name="connsiteX36" fmla="*/ 6325849 w 6400800"/>
                <a:gd name="connsiteY36" fmla="*/ 0 h 4497049"/>
                <a:gd name="connsiteX37" fmla="*/ 164892 w 6400800"/>
                <a:gd name="connsiteY37" fmla="*/ 14990 h 4497049"/>
                <a:gd name="connsiteX0" fmla="*/ 164892 w 6400800"/>
                <a:gd name="connsiteY0" fmla="*/ 14990 h 4497049"/>
                <a:gd name="connsiteX1" fmla="*/ 164892 w 6400800"/>
                <a:gd name="connsiteY1" fmla="*/ 14990 h 4497049"/>
                <a:gd name="connsiteX2" fmla="*/ 194872 w 6400800"/>
                <a:gd name="connsiteY2" fmla="*/ 149902 h 4497049"/>
                <a:gd name="connsiteX3" fmla="*/ 179882 w 6400800"/>
                <a:gd name="connsiteY3" fmla="*/ 269823 h 4497049"/>
                <a:gd name="connsiteX4" fmla="*/ 104931 w 6400800"/>
                <a:gd name="connsiteY4" fmla="*/ 434715 h 4497049"/>
                <a:gd name="connsiteX5" fmla="*/ 14990 w 6400800"/>
                <a:gd name="connsiteY5" fmla="*/ 629587 h 4497049"/>
                <a:gd name="connsiteX6" fmla="*/ 74951 w 6400800"/>
                <a:gd name="connsiteY6" fmla="*/ 734518 h 4497049"/>
                <a:gd name="connsiteX7" fmla="*/ 89941 w 6400800"/>
                <a:gd name="connsiteY7" fmla="*/ 959371 h 4497049"/>
                <a:gd name="connsiteX8" fmla="*/ 149902 w 6400800"/>
                <a:gd name="connsiteY8" fmla="*/ 1094282 h 4497049"/>
                <a:gd name="connsiteX9" fmla="*/ 254833 w 6400800"/>
                <a:gd name="connsiteY9" fmla="*/ 1334125 h 4497049"/>
                <a:gd name="connsiteX10" fmla="*/ 224853 w 6400800"/>
                <a:gd name="connsiteY10" fmla="*/ 1588958 h 4497049"/>
                <a:gd name="connsiteX11" fmla="*/ 224853 w 6400800"/>
                <a:gd name="connsiteY11" fmla="*/ 1828800 h 4497049"/>
                <a:gd name="connsiteX12" fmla="*/ 164892 w 6400800"/>
                <a:gd name="connsiteY12" fmla="*/ 2083633 h 4497049"/>
                <a:gd name="connsiteX13" fmla="*/ 340480 w 6400800"/>
                <a:gd name="connsiteY13" fmla="*/ 2338466 h 4497049"/>
                <a:gd name="connsiteX14" fmla="*/ 0 w 6400800"/>
                <a:gd name="connsiteY14" fmla="*/ 2473377 h 4497049"/>
                <a:gd name="connsiteX15" fmla="*/ 232068 w 6400800"/>
                <a:gd name="connsiteY15" fmla="*/ 2863121 h 4497049"/>
                <a:gd name="connsiteX16" fmla="*/ 74951 w 6400800"/>
                <a:gd name="connsiteY16" fmla="*/ 2938072 h 4497049"/>
                <a:gd name="connsiteX17" fmla="*/ 119922 w 6400800"/>
                <a:gd name="connsiteY17" fmla="*/ 3087974 h 4497049"/>
                <a:gd name="connsiteX18" fmla="*/ 194872 w 6400800"/>
                <a:gd name="connsiteY18" fmla="*/ 3372787 h 4497049"/>
                <a:gd name="connsiteX19" fmla="*/ 209863 w 6400800"/>
                <a:gd name="connsiteY19" fmla="*/ 3627620 h 4497049"/>
                <a:gd name="connsiteX20" fmla="*/ 404735 w 6400800"/>
                <a:gd name="connsiteY20" fmla="*/ 4062335 h 4497049"/>
                <a:gd name="connsiteX21" fmla="*/ 494676 w 6400800"/>
                <a:gd name="connsiteY21" fmla="*/ 4422099 h 4497049"/>
                <a:gd name="connsiteX22" fmla="*/ 2218545 w 6400800"/>
                <a:gd name="connsiteY22" fmla="*/ 4497049 h 4497049"/>
                <a:gd name="connsiteX23" fmla="*/ 3028013 w 6400800"/>
                <a:gd name="connsiteY23" fmla="*/ 4482059 h 4497049"/>
                <a:gd name="connsiteX24" fmla="*/ 4332158 w 6400800"/>
                <a:gd name="connsiteY24" fmla="*/ 4482059 h 4497049"/>
                <a:gd name="connsiteX25" fmla="*/ 6190938 w 6400800"/>
                <a:gd name="connsiteY25" fmla="*/ 4377128 h 4497049"/>
                <a:gd name="connsiteX26" fmla="*/ 6325849 w 6400800"/>
                <a:gd name="connsiteY26" fmla="*/ 4002374 h 4497049"/>
                <a:gd name="connsiteX27" fmla="*/ 6190938 w 6400800"/>
                <a:gd name="connsiteY27" fmla="*/ 3717561 h 4497049"/>
                <a:gd name="connsiteX28" fmla="*/ 6235908 w 6400800"/>
                <a:gd name="connsiteY28" fmla="*/ 3282846 h 4497049"/>
                <a:gd name="connsiteX29" fmla="*/ 6400800 w 6400800"/>
                <a:gd name="connsiteY29" fmla="*/ 2893102 h 4497049"/>
                <a:gd name="connsiteX30" fmla="*/ 6235908 w 6400800"/>
                <a:gd name="connsiteY30" fmla="*/ 2578308 h 4497049"/>
                <a:gd name="connsiteX31" fmla="*/ 6190938 w 6400800"/>
                <a:gd name="connsiteY31" fmla="*/ 2293495 h 4497049"/>
                <a:gd name="connsiteX32" fmla="*/ 6145967 w 6400800"/>
                <a:gd name="connsiteY32" fmla="*/ 1978702 h 4497049"/>
                <a:gd name="connsiteX33" fmla="*/ 6190938 w 6400800"/>
                <a:gd name="connsiteY33" fmla="*/ 1588958 h 4497049"/>
                <a:gd name="connsiteX34" fmla="*/ 6325849 w 6400800"/>
                <a:gd name="connsiteY34" fmla="*/ 1124262 h 4497049"/>
                <a:gd name="connsiteX35" fmla="*/ 6400800 w 6400800"/>
                <a:gd name="connsiteY35" fmla="*/ 404735 h 4497049"/>
                <a:gd name="connsiteX36" fmla="*/ 6325849 w 6400800"/>
                <a:gd name="connsiteY36" fmla="*/ 0 h 4497049"/>
                <a:gd name="connsiteX37" fmla="*/ 164892 w 6400800"/>
                <a:gd name="connsiteY37" fmla="*/ 14990 h 4497049"/>
                <a:gd name="connsiteX0" fmla="*/ 164892 w 6400800"/>
                <a:gd name="connsiteY0" fmla="*/ 14990 h 4497049"/>
                <a:gd name="connsiteX1" fmla="*/ 164892 w 6400800"/>
                <a:gd name="connsiteY1" fmla="*/ 14990 h 4497049"/>
                <a:gd name="connsiteX2" fmla="*/ 194872 w 6400800"/>
                <a:gd name="connsiteY2" fmla="*/ 149902 h 4497049"/>
                <a:gd name="connsiteX3" fmla="*/ 179882 w 6400800"/>
                <a:gd name="connsiteY3" fmla="*/ 269823 h 4497049"/>
                <a:gd name="connsiteX4" fmla="*/ 104931 w 6400800"/>
                <a:gd name="connsiteY4" fmla="*/ 434715 h 4497049"/>
                <a:gd name="connsiteX5" fmla="*/ 14990 w 6400800"/>
                <a:gd name="connsiteY5" fmla="*/ 629587 h 4497049"/>
                <a:gd name="connsiteX6" fmla="*/ 74951 w 6400800"/>
                <a:gd name="connsiteY6" fmla="*/ 734518 h 4497049"/>
                <a:gd name="connsiteX7" fmla="*/ 89941 w 6400800"/>
                <a:gd name="connsiteY7" fmla="*/ 959371 h 4497049"/>
                <a:gd name="connsiteX8" fmla="*/ 149902 w 6400800"/>
                <a:gd name="connsiteY8" fmla="*/ 1094282 h 4497049"/>
                <a:gd name="connsiteX9" fmla="*/ 254833 w 6400800"/>
                <a:gd name="connsiteY9" fmla="*/ 1334125 h 4497049"/>
                <a:gd name="connsiteX10" fmla="*/ 224853 w 6400800"/>
                <a:gd name="connsiteY10" fmla="*/ 1588958 h 4497049"/>
                <a:gd name="connsiteX11" fmla="*/ 224853 w 6400800"/>
                <a:gd name="connsiteY11" fmla="*/ 1828800 h 4497049"/>
                <a:gd name="connsiteX12" fmla="*/ 164892 w 6400800"/>
                <a:gd name="connsiteY12" fmla="*/ 2083633 h 4497049"/>
                <a:gd name="connsiteX13" fmla="*/ 340480 w 6400800"/>
                <a:gd name="connsiteY13" fmla="*/ 2353456 h 4497049"/>
                <a:gd name="connsiteX14" fmla="*/ 0 w 6400800"/>
                <a:gd name="connsiteY14" fmla="*/ 2473377 h 4497049"/>
                <a:gd name="connsiteX15" fmla="*/ 232068 w 6400800"/>
                <a:gd name="connsiteY15" fmla="*/ 2863121 h 4497049"/>
                <a:gd name="connsiteX16" fmla="*/ 74951 w 6400800"/>
                <a:gd name="connsiteY16" fmla="*/ 2938072 h 4497049"/>
                <a:gd name="connsiteX17" fmla="*/ 119922 w 6400800"/>
                <a:gd name="connsiteY17" fmla="*/ 3087974 h 4497049"/>
                <a:gd name="connsiteX18" fmla="*/ 194872 w 6400800"/>
                <a:gd name="connsiteY18" fmla="*/ 3372787 h 4497049"/>
                <a:gd name="connsiteX19" fmla="*/ 209863 w 6400800"/>
                <a:gd name="connsiteY19" fmla="*/ 3627620 h 4497049"/>
                <a:gd name="connsiteX20" fmla="*/ 404735 w 6400800"/>
                <a:gd name="connsiteY20" fmla="*/ 4062335 h 4497049"/>
                <a:gd name="connsiteX21" fmla="*/ 494676 w 6400800"/>
                <a:gd name="connsiteY21" fmla="*/ 4422099 h 4497049"/>
                <a:gd name="connsiteX22" fmla="*/ 2218545 w 6400800"/>
                <a:gd name="connsiteY22" fmla="*/ 4497049 h 4497049"/>
                <a:gd name="connsiteX23" fmla="*/ 3028013 w 6400800"/>
                <a:gd name="connsiteY23" fmla="*/ 4482059 h 4497049"/>
                <a:gd name="connsiteX24" fmla="*/ 4332158 w 6400800"/>
                <a:gd name="connsiteY24" fmla="*/ 4482059 h 4497049"/>
                <a:gd name="connsiteX25" fmla="*/ 6190938 w 6400800"/>
                <a:gd name="connsiteY25" fmla="*/ 4377128 h 4497049"/>
                <a:gd name="connsiteX26" fmla="*/ 6325849 w 6400800"/>
                <a:gd name="connsiteY26" fmla="*/ 4002374 h 4497049"/>
                <a:gd name="connsiteX27" fmla="*/ 6190938 w 6400800"/>
                <a:gd name="connsiteY27" fmla="*/ 3717561 h 4497049"/>
                <a:gd name="connsiteX28" fmla="*/ 6235908 w 6400800"/>
                <a:gd name="connsiteY28" fmla="*/ 3282846 h 4497049"/>
                <a:gd name="connsiteX29" fmla="*/ 6400800 w 6400800"/>
                <a:gd name="connsiteY29" fmla="*/ 2893102 h 4497049"/>
                <a:gd name="connsiteX30" fmla="*/ 6235908 w 6400800"/>
                <a:gd name="connsiteY30" fmla="*/ 2578308 h 4497049"/>
                <a:gd name="connsiteX31" fmla="*/ 6190938 w 6400800"/>
                <a:gd name="connsiteY31" fmla="*/ 2293495 h 4497049"/>
                <a:gd name="connsiteX32" fmla="*/ 6145967 w 6400800"/>
                <a:gd name="connsiteY32" fmla="*/ 1978702 h 4497049"/>
                <a:gd name="connsiteX33" fmla="*/ 6190938 w 6400800"/>
                <a:gd name="connsiteY33" fmla="*/ 1588958 h 4497049"/>
                <a:gd name="connsiteX34" fmla="*/ 6325849 w 6400800"/>
                <a:gd name="connsiteY34" fmla="*/ 1124262 h 4497049"/>
                <a:gd name="connsiteX35" fmla="*/ 6400800 w 6400800"/>
                <a:gd name="connsiteY35" fmla="*/ 404735 h 4497049"/>
                <a:gd name="connsiteX36" fmla="*/ 6325849 w 6400800"/>
                <a:gd name="connsiteY36" fmla="*/ 0 h 4497049"/>
                <a:gd name="connsiteX37" fmla="*/ 164892 w 6400800"/>
                <a:gd name="connsiteY37" fmla="*/ 14990 h 4497049"/>
                <a:gd name="connsiteX0" fmla="*/ 149902 w 6385810"/>
                <a:gd name="connsiteY0" fmla="*/ 14990 h 4497049"/>
                <a:gd name="connsiteX1" fmla="*/ 149902 w 6385810"/>
                <a:gd name="connsiteY1" fmla="*/ 14990 h 4497049"/>
                <a:gd name="connsiteX2" fmla="*/ 179882 w 6385810"/>
                <a:gd name="connsiteY2" fmla="*/ 149902 h 4497049"/>
                <a:gd name="connsiteX3" fmla="*/ 164892 w 6385810"/>
                <a:gd name="connsiteY3" fmla="*/ 269823 h 4497049"/>
                <a:gd name="connsiteX4" fmla="*/ 89941 w 6385810"/>
                <a:gd name="connsiteY4" fmla="*/ 434715 h 4497049"/>
                <a:gd name="connsiteX5" fmla="*/ 0 w 6385810"/>
                <a:gd name="connsiteY5" fmla="*/ 629587 h 4497049"/>
                <a:gd name="connsiteX6" fmla="*/ 59961 w 6385810"/>
                <a:gd name="connsiteY6" fmla="*/ 734518 h 4497049"/>
                <a:gd name="connsiteX7" fmla="*/ 74951 w 6385810"/>
                <a:gd name="connsiteY7" fmla="*/ 959371 h 4497049"/>
                <a:gd name="connsiteX8" fmla="*/ 134912 w 6385810"/>
                <a:gd name="connsiteY8" fmla="*/ 1094282 h 4497049"/>
                <a:gd name="connsiteX9" fmla="*/ 239843 w 6385810"/>
                <a:gd name="connsiteY9" fmla="*/ 1334125 h 4497049"/>
                <a:gd name="connsiteX10" fmla="*/ 209863 w 6385810"/>
                <a:gd name="connsiteY10" fmla="*/ 1588958 h 4497049"/>
                <a:gd name="connsiteX11" fmla="*/ 209863 w 6385810"/>
                <a:gd name="connsiteY11" fmla="*/ 1828800 h 4497049"/>
                <a:gd name="connsiteX12" fmla="*/ 149902 w 6385810"/>
                <a:gd name="connsiteY12" fmla="*/ 2083633 h 4497049"/>
                <a:gd name="connsiteX13" fmla="*/ 325490 w 6385810"/>
                <a:gd name="connsiteY13" fmla="*/ 2353456 h 4497049"/>
                <a:gd name="connsiteX14" fmla="*/ 243580 w 6385810"/>
                <a:gd name="connsiteY14" fmla="*/ 2578308 h 4497049"/>
                <a:gd name="connsiteX15" fmla="*/ 217078 w 6385810"/>
                <a:gd name="connsiteY15" fmla="*/ 2863121 h 4497049"/>
                <a:gd name="connsiteX16" fmla="*/ 59961 w 6385810"/>
                <a:gd name="connsiteY16" fmla="*/ 2938072 h 4497049"/>
                <a:gd name="connsiteX17" fmla="*/ 104932 w 6385810"/>
                <a:gd name="connsiteY17" fmla="*/ 3087974 h 4497049"/>
                <a:gd name="connsiteX18" fmla="*/ 179882 w 6385810"/>
                <a:gd name="connsiteY18" fmla="*/ 3372787 h 4497049"/>
                <a:gd name="connsiteX19" fmla="*/ 194873 w 6385810"/>
                <a:gd name="connsiteY19" fmla="*/ 3627620 h 4497049"/>
                <a:gd name="connsiteX20" fmla="*/ 389745 w 6385810"/>
                <a:gd name="connsiteY20" fmla="*/ 4062335 h 4497049"/>
                <a:gd name="connsiteX21" fmla="*/ 479686 w 6385810"/>
                <a:gd name="connsiteY21" fmla="*/ 4422099 h 4497049"/>
                <a:gd name="connsiteX22" fmla="*/ 2203555 w 6385810"/>
                <a:gd name="connsiteY22" fmla="*/ 4497049 h 4497049"/>
                <a:gd name="connsiteX23" fmla="*/ 3013023 w 6385810"/>
                <a:gd name="connsiteY23" fmla="*/ 4482059 h 4497049"/>
                <a:gd name="connsiteX24" fmla="*/ 4317168 w 6385810"/>
                <a:gd name="connsiteY24" fmla="*/ 4482059 h 4497049"/>
                <a:gd name="connsiteX25" fmla="*/ 6175948 w 6385810"/>
                <a:gd name="connsiteY25" fmla="*/ 4377128 h 4497049"/>
                <a:gd name="connsiteX26" fmla="*/ 6310859 w 6385810"/>
                <a:gd name="connsiteY26" fmla="*/ 4002374 h 4497049"/>
                <a:gd name="connsiteX27" fmla="*/ 6175948 w 6385810"/>
                <a:gd name="connsiteY27" fmla="*/ 3717561 h 4497049"/>
                <a:gd name="connsiteX28" fmla="*/ 6220918 w 6385810"/>
                <a:gd name="connsiteY28" fmla="*/ 3282846 h 4497049"/>
                <a:gd name="connsiteX29" fmla="*/ 6385810 w 6385810"/>
                <a:gd name="connsiteY29" fmla="*/ 2893102 h 4497049"/>
                <a:gd name="connsiteX30" fmla="*/ 6220918 w 6385810"/>
                <a:gd name="connsiteY30" fmla="*/ 2578308 h 4497049"/>
                <a:gd name="connsiteX31" fmla="*/ 6175948 w 6385810"/>
                <a:gd name="connsiteY31" fmla="*/ 2293495 h 4497049"/>
                <a:gd name="connsiteX32" fmla="*/ 6130977 w 6385810"/>
                <a:gd name="connsiteY32" fmla="*/ 1978702 h 4497049"/>
                <a:gd name="connsiteX33" fmla="*/ 6175948 w 6385810"/>
                <a:gd name="connsiteY33" fmla="*/ 1588958 h 4497049"/>
                <a:gd name="connsiteX34" fmla="*/ 6310859 w 6385810"/>
                <a:gd name="connsiteY34" fmla="*/ 1124262 h 4497049"/>
                <a:gd name="connsiteX35" fmla="*/ 6385810 w 6385810"/>
                <a:gd name="connsiteY35" fmla="*/ 404735 h 4497049"/>
                <a:gd name="connsiteX36" fmla="*/ 6310859 w 6385810"/>
                <a:gd name="connsiteY36" fmla="*/ 0 h 4497049"/>
                <a:gd name="connsiteX37" fmla="*/ 149902 w 6385810"/>
                <a:gd name="connsiteY37" fmla="*/ 14990 h 4497049"/>
                <a:gd name="connsiteX0" fmla="*/ 149902 w 6385810"/>
                <a:gd name="connsiteY0" fmla="*/ 14990 h 4497049"/>
                <a:gd name="connsiteX1" fmla="*/ 149902 w 6385810"/>
                <a:gd name="connsiteY1" fmla="*/ 14990 h 4497049"/>
                <a:gd name="connsiteX2" fmla="*/ 179882 w 6385810"/>
                <a:gd name="connsiteY2" fmla="*/ 149902 h 4497049"/>
                <a:gd name="connsiteX3" fmla="*/ 164892 w 6385810"/>
                <a:gd name="connsiteY3" fmla="*/ 269823 h 4497049"/>
                <a:gd name="connsiteX4" fmla="*/ 89941 w 6385810"/>
                <a:gd name="connsiteY4" fmla="*/ 434715 h 4497049"/>
                <a:gd name="connsiteX5" fmla="*/ 0 w 6385810"/>
                <a:gd name="connsiteY5" fmla="*/ 629587 h 4497049"/>
                <a:gd name="connsiteX6" fmla="*/ 59961 w 6385810"/>
                <a:gd name="connsiteY6" fmla="*/ 734518 h 4497049"/>
                <a:gd name="connsiteX7" fmla="*/ 74951 w 6385810"/>
                <a:gd name="connsiteY7" fmla="*/ 959371 h 4497049"/>
                <a:gd name="connsiteX8" fmla="*/ 134912 w 6385810"/>
                <a:gd name="connsiteY8" fmla="*/ 1094282 h 4497049"/>
                <a:gd name="connsiteX9" fmla="*/ 239843 w 6385810"/>
                <a:gd name="connsiteY9" fmla="*/ 1334125 h 4497049"/>
                <a:gd name="connsiteX10" fmla="*/ 209863 w 6385810"/>
                <a:gd name="connsiteY10" fmla="*/ 1588958 h 4497049"/>
                <a:gd name="connsiteX11" fmla="*/ 209863 w 6385810"/>
                <a:gd name="connsiteY11" fmla="*/ 1828800 h 4497049"/>
                <a:gd name="connsiteX12" fmla="*/ 260718 w 6385810"/>
                <a:gd name="connsiteY12" fmla="*/ 2113613 h 4497049"/>
                <a:gd name="connsiteX13" fmla="*/ 325490 w 6385810"/>
                <a:gd name="connsiteY13" fmla="*/ 2353456 h 4497049"/>
                <a:gd name="connsiteX14" fmla="*/ 243580 w 6385810"/>
                <a:gd name="connsiteY14" fmla="*/ 2578308 h 4497049"/>
                <a:gd name="connsiteX15" fmla="*/ 217078 w 6385810"/>
                <a:gd name="connsiteY15" fmla="*/ 2863121 h 4497049"/>
                <a:gd name="connsiteX16" fmla="*/ 59961 w 6385810"/>
                <a:gd name="connsiteY16" fmla="*/ 2938072 h 4497049"/>
                <a:gd name="connsiteX17" fmla="*/ 104932 w 6385810"/>
                <a:gd name="connsiteY17" fmla="*/ 3087974 h 4497049"/>
                <a:gd name="connsiteX18" fmla="*/ 179882 w 6385810"/>
                <a:gd name="connsiteY18" fmla="*/ 3372787 h 4497049"/>
                <a:gd name="connsiteX19" fmla="*/ 194873 w 6385810"/>
                <a:gd name="connsiteY19" fmla="*/ 3627620 h 4497049"/>
                <a:gd name="connsiteX20" fmla="*/ 389745 w 6385810"/>
                <a:gd name="connsiteY20" fmla="*/ 4062335 h 4497049"/>
                <a:gd name="connsiteX21" fmla="*/ 479686 w 6385810"/>
                <a:gd name="connsiteY21" fmla="*/ 4422099 h 4497049"/>
                <a:gd name="connsiteX22" fmla="*/ 2203555 w 6385810"/>
                <a:gd name="connsiteY22" fmla="*/ 4497049 h 4497049"/>
                <a:gd name="connsiteX23" fmla="*/ 3013023 w 6385810"/>
                <a:gd name="connsiteY23" fmla="*/ 4482059 h 4497049"/>
                <a:gd name="connsiteX24" fmla="*/ 4317168 w 6385810"/>
                <a:gd name="connsiteY24" fmla="*/ 4482059 h 4497049"/>
                <a:gd name="connsiteX25" fmla="*/ 6175948 w 6385810"/>
                <a:gd name="connsiteY25" fmla="*/ 4377128 h 4497049"/>
                <a:gd name="connsiteX26" fmla="*/ 6310859 w 6385810"/>
                <a:gd name="connsiteY26" fmla="*/ 4002374 h 4497049"/>
                <a:gd name="connsiteX27" fmla="*/ 6175948 w 6385810"/>
                <a:gd name="connsiteY27" fmla="*/ 3717561 h 4497049"/>
                <a:gd name="connsiteX28" fmla="*/ 6220918 w 6385810"/>
                <a:gd name="connsiteY28" fmla="*/ 3282846 h 4497049"/>
                <a:gd name="connsiteX29" fmla="*/ 6385810 w 6385810"/>
                <a:gd name="connsiteY29" fmla="*/ 2893102 h 4497049"/>
                <a:gd name="connsiteX30" fmla="*/ 6220918 w 6385810"/>
                <a:gd name="connsiteY30" fmla="*/ 2578308 h 4497049"/>
                <a:gd name="connsiteX31" fmla="*/ 6175948 w 6385810"/>
                <a:gd name="connsiteY31" fmla="*/ 2293495 h 4497049"/>
                <a:gd name="connsiteX32" fmla="*/ 6130977 w 6385810"/>
                <a:gd name="connsiteY32" fmla="*/ 1978702 h 4497049"/>
                <a:gd name="connsiteX33" fmla="*/ 6175948 w 6385810"/>
                <a:gd name="connsiteY33" fmla="*/ 1588958 h 4497049"/>
                <a:gd name="connsiteX34" fmla="*/ 6310859 w 6385810"/>
                <a:gd name="connsiteY34" fmla="*/ 1124262 h 4497049"/>
                <a:gd name="connsiteX35" fmla="*/ 6385810 w 6385810"/>
                <a:gd name="connsiteY35" fmla="*/ 404735 h 4497049"/>
                <a:gd name="connsiteX36" fmla="*/ 6310859 w 6385810"/>
                <a:gd name="connsiteY36" fmla="*/ 0 h 4497049"/>
                <a:gd name="connsiteX37" fmla="*/ 149902 w 6385810"/>
                <a:gd name="connsiteY37" fmla="*/ 14990 h 4497049"/>
                <a:gd name="connsiteX0" fmla="*/ 149902 w 6385810"/>
                <a:gd name="connsiteY0" fmla="*/ 14990 h 4497049"/>
                <a:gd name="connsiteX1" fmla="*/ 149902 w 6385810"/>
                <a:gd name="connsiteY1" fmla="*/ 14990 h 4497049"/>
                <a:gd name="connsiteX2" fmla="*/ 179882 w 6385810"/>
                <a:gd name="connsiteY2" fmla="*/ 149902 h 4497049"/>
                <a:gd name="connsiteX3" fmla="*/ 164892 w 6385810"/>
                <a:gd name="connsiteY3" fmla="*/ 269823 h 4497049"/>
                <a:gd name="connsiteX4" fmla="*/ 89941 w 6385810"/>
                <a:gd name="connsiteY4" fmla="*/ 434715 h 4497049"/>
                <a:gd name="connsiteX5" fmla="*/ 0 w 6385810"/>
                <a:gd name="connsiteY5" fmla="*/ 629587 h 4497049"/>
                <a:gd name="connsiteX6" fmla="*/ 318530 w 6385810"/>
                <a:gd name="connsiteY6" fmla="*/ 734518 h 4497049"/>
                <a:gd name="connsiteX7" fmla="*/ 74951 w 6385810"/>
                <a:gd name="connsiteY7" fmla="*/ 959371 h 4497049"/>
                <a:gd name="connsiteX8" fmla="*/ 134912 w 6385810"/>
                <a:gd name="connsiteY8" fmla="*/ 1094282 h 4497049"/>
                <a:gd name="connsiteX9" fmla="*/ 239843 w 6385810"/>
                <a:gd name="connsiteY9" fmla="*/ 1334125 h 4497049"/>
                <a:gd name="connsiteX10" fmla="*/ 209863 w 6385810"/>
                <a:gd name="connsiteY10" fmla="*/ 1588958 h 4497049"/>
                <a:gd name="connsiteX11" fmla="*/ 209863 w 6385810"/>
                <a:gd name="connsiteY11" fmla="*/ 1828800 h 4497049"/>
                <a:gd name="connsiteX12" fmla="*/ 260718 w 6385810"/>
                <a:gd name="connsiteY12" fmla="*/ 2113613 h 4497049"/>
                <a:gd name="connsiteX13" fmla="*/ 325490 w 6385810"/>
                <a:gd name="connsiteY13" fmla="*/ 2353456 h 4497049"/>
                <a:gd name="connsiteX14" fmla="*/ 243580 w 6385810"/>
                <a:gd name="connsiteY14" fmla="*/ 2578308 h 4497049"/>
                <a:gd name="connsiteX15" fmla="*/ 217078 w 6385810"/>
                <a:gd name="connsiteY15" fmla="*/ 2863121 h 4497049"/>
                <a:gd name="connsiteX16" fmla="*/ 59961 w 6385810"/>
                <a:gd name="connsiteY16" fmla="*/ 2938072 h 4497049"/>
                <a:gd name="connsiteX17" fmla="*/ 104932 w 6385810"/>
                <a:gd name="connsiteY17" fmla="*/ 3087974 h 4497049"/>
                <a:gd name="connsiteX18" fmla="*/ 179882 w 6385810"/>
                <a:gd name="connsiteY18" fmla="*/ 3372787 h 4497049"/>
                <a:gd name="connsiteX19" fmla="*/ 194873 w 6385810"/>
                <a:gd name="connsiteY19" fmla="*/ 3627620 h 4497049"/>
                <a:gd name="connsiteX20" fmla="*/ 389745 w 6385810"/>
                <a:gd name="connsiteY20" fmla="*/ 4062335 h 4497049"/>
                <a:gd name="connsiteX21" fmla="*/ 479686 w 6385810"/>
                <a:gd name="connsiteY21" fmla="*/ 4422099 h 4497049"/>
                <a:gd name="connsiteX22" fmla="*/ 2203555 w 6385810"/>
                <a:gd name="connsiteY22" fmla="*/ 4497049 h 4497049"/>
                <a:gd name="connsiteX23" fmla="*/ 3013023 w 6385810"/>
                <a:gd name="connsiteY23" fmla="*/ 4482059 h 4497049"/>
                <a:gd name="connsiteX24" fmla="*/ 4317168 w 6385810"/>
                <a:gd name="connsiteY24" fmla="*/ 4482059 h 4497049"/>
                <a:gd name="connsiteX25" fmla="*/ 6175948 w 6385810"/>
                <a:gd name="connsiteY25" fmla="*/ 4377128 h 4497049"/>
                <a:gd name="connsiteX26" fmla="*/ 6310859 w 6385810"/>
                <a:gd name="connsiteY26" fmla="*/ 4002374 h 4497049"/>
                <a:gd name="connsiteX27" fmla="*/ 6175948 w 6385810"/>
                <a:gd name="connsiteY27" fmla="*/ 3717561 h 4497049"/>
                <a:gd name="connsiteX28" fmla="*/ 6220918 w 6385810"/>
                <a:gd name="connsiteY28" fmla="*/ 3282846 h 4497049"/>
                <a:gd name="connsiteX29" fmla="*/ 6385810 w 6385810"/>
                <a:gd name="connsiteY29" fmla="*/ 2893102 h 4497049"/>
                <a:gd name="connsiteX30" fmla="*/ 6220918 w 6385810"/>
                <a:gd name="connsiteY30" fmla="*/ 2578308 h 4497049"/>
                <a:gd name="connsiteX31" fmla="*/ 6175948 w 6385810"/>
                <a:gd name="connsiteY31" fmla="*/ 2293495 h 4497049"/>
                <a:gd name="connsiteX32" fmla="*/ 6130977 w 6385810"/>
                <a:gd name="connsiteY32" fmla="*/ 1978702 h 4497049"/>
                <a:gd name="connsiteX33" fmla="*/ 6175948 w 6385810"/>
                <a:gd name="connsiteY33" fmla="*/ 1588958 h 4497049"/>
                <a:gd name="connsiteX34" fmla="*/ 6310859 w 6385810"/>
                <a:gd name="connsiteY34" fmla="*/ 1124262 h 4497049"/>
                <a:gd name="connsiteX35" fmla="*/ 6385810 w 6385810"/>
                <a:gd name="connsiteY35" fmla="*/ 404735 h 4497049"/>
                <a:gd name="connsiteX36" fmla="*/ 6310859 w 6385810"/>
                <a:gd name="connsiteY36" fmla="*/ 0 h 4497049"/>
                <a:gd name="connsiteX37" fmla="*/ 149902 w 6385810"/>
                <a:gd name="connsiteY37" fmla="*/ 14990 h 4497049"/>
                <a:gd name="connsiteX0" fmla="*/ 89941 w 6325849"/>
                <a:gd name="connsiteY0" fmla="*/ 14990 h 4497049"/>
                <a:gd name="connsiteX1" fmla="*/ 89941 w 6325849"/>
                <a:gd name="connsiteY1" fmla="*/ 14990 h 4497049"/>
                <a:gd name="connsiteX2" fmla="*/ 119921 w 6325849"/>
                <a:gd name="connsiteY2" fmla="*/ 149902 h 4497049"/>
                <a:gd name="connsiteX3" fmla="*/ 104931 w 6325849"/>
                <a:gd name="connsiteY3" fmla="*/ 269823 h 4497049"/>
                <a:gd name="connsiteX4" fmla="*/ 29980 w 6325849"/>
                <a:gd name="connsiteY4" fmla="*/ 434715 h 4497049"/>
                <a:gd name="connsiteX5" fmla="*/ 217077 w 6325849"/>
                <a:gd name="connsiteY5" fmla="*/ 659567 h 4497049"/>
                <a:gd name="connsiteX6" fmla="*/ 258569 w 6325849"/>
                <a:gd name="connsiteY6" fmla="*/ 734518 h 4497049"/>
                <a:gd name="connsiteX7" fmla="*/ 14990 w 6325849"/>
                <a:gd name="connsiteY7" fmla="*/ 959371 h 4497049"/>
                <a:gd name="connsiteX8" fmla="*/ 74951 w 6325849"/>
                <a:gd name="connsiteY8" fmla="*/ 1094282 h 4497049"/>
                <a:gd name="connsiteX9" fmla="*/ 179882 w 6325849"/>
                <a:gd name="connsiteY9" fmla="*/ 1334125 h 4497049"/>
                <a:gd name="connsiteX10" fmla="*/ 149902 w 6325849"/>
                <a:gd name="connsiteY10" fmla="*/ 1588958 h 4497049"/>
                <a:gd name="connsiteX11" fmla="*/ 149902 w 6325849"/>
                <a:gd name="connsiteY11" fmla="*/ 1828800 h 4497049"/>
                <a:gd name="connsiteX12" fmla="*/ 200757 w 6325849"/>
                <a:gd name="connsiteY12" fmla="*/ 2113613 h 4497049"/>
                <a:gd name="connsiteX13" fmla="*/ 265529 w 6325849"/>
                <a:gd name="connsiteY13" fmla="*/ 2353456 h 4497049"/>
                <a:gd name="connsiteX14" fmla="*/ 183619 w 6325849"/>
                <a:gd name="connsiteY14" fmla="*/ 2578308 h 4497049"/>
                <a:gd name="connsiteX15" fmla="*/ 157117 w 6325849"/>
                <a:gd name="connsiteY15" fmla="*/ 2863121 h 4497049"/>
                <a:gd name="connsiteX16" fmla="*/ 0 w 6325849"/>
                <a:gd name="connsiteY16" fmla="*/ 2938072 h 4497049"/>
                <a:gd name="connsiteX17" fmla="*/ 44971 w 6325849"/>
                <a:gd name="connsiteY17" fmla="*/ 3087974 h 4497049"/>
                <a:gd name="connsiteX18" fmla="*/ 119921 w 6325849"/>
                <a:gd name="connsiteY18" fmla="*/ 3372787 h 4497049"/>
                <a:gd name="connsiteX19" fmla="*/ 134912 w 6325849"/>
                <a:gd name="connsiteY19" fmla="*/ 3627620 h 4497049"/>
                <a:gd name="connsiteX20" fmla="*/ 329784 w 6325849"/>
                <a:gd name="connsiteY20" fmla="*/ 4062335 h 4497049"/>
                <a:gd name="connsiteX21" fmla="*/ 419725 w 6325849"/>
                <a:gd name="connsiteY21" fmla="*/ 4422099 h 4497049"/>
                <a:gd name="connsiteX22" fmla="*/ 2143594 w 6325849"/>
                <a:gd name="connsiteY22" fmla="*/ 4497049 h 4497049"/>
                <a:gd name="connsiteX23" fmla="*/ 2953062 w 6325849"/>
                <a:gd name="connsiteY23" fmla="*/ 4482059 h 4497049"/>
                <a:gd name="connsiteX24" fmla="*/ 4257207 w 6325849"/>
                <a:gd name="connsiteY24" fmla="*/ 4482059 h 4497049"/>
                <a:gd name="connsiteX25" fmla="*/ 6115987 w 6325849"/>
                <a:gd name="connsiteY25" fmla="*/ 4377128 h 4497049"/>
                <a:gd name="connsiteX26" fmla="*/ 6250898 w 6325849"/>
                <a:gd name="connsiteY26" fmla="*/ 4002374 h 4497049"/>
                <a:gd name="connsiteX27" fmla="*/ 6115987 w 6325849"/>
                <a:gd name="connsiteY27" fmla="*/ 3717561 h 4497049"/>
                <a:gd name="connsiteX28" fmla="*/ 6160957 w 6325849"/>
                <a:gd name="connsiteY28" fmla="*/ 3282846 h 4497049"/>
                <a:gd name="connsiteX29" fmla="*/ 6325849 w 6325849"/>
                <a:gd name="connsiteY29" fmla="*/ 2893102 h 4497049"/>
                <a:gd name="connsiteX30" fmla="*/ 6160957 w 6325849"/>
                <a:gd name="connsiteY30" fmla="*/ 2578308 h 4497049"/>
                <a:gd name="connsiteX31" fmla="*/ 6115987 w 6325849"/>
                <a:gd name="connsiteY31" fmla="*/ 2293495 h 4497049"/>
                <a:gd name="connsiteX32" fmla="*/ 6071016 w 6325849"/>
                <a:gd name="connsiteY32" fmla="*/ 1978702 h 4497049"/>
                <a:gd name="connsiteX33" fmla="*/ 6115987 w 6325849"/>
                <a:gd name="connsiteY33" fmla="*/ 1588958 h 4497049"/>
                <a:gd name="connsiteX34" fmla="*/ 6250898 w 6325849"/>
                <a:gd name="connsiteY34" fmla="*/ 1124262 h 4497049"/>
                <a:gd name="connsiteX35" fmla="*/ 6325849 w 6325849"/>
                <a:gd name="connsiteY35" fmla="*/ 404735 h 4497049"/>
                <a:gd name="connsiteX36" fmla="*/ 6250898 w 6325849"/>
                <a:gd name="connsiteY36" fmla="*/ 0 h 4497049"/>
                <a:gd name="connsiteX37" fmla="*/ 89941 w 6325849"/>
                <a:gd name="connsiteY37" fmla="*/ 14990 h 4497049"/>
                <a:gd name="connsiteX0" fmla="*/ 89941 w 6325849"/>
                <a:gd name="connsiteY0" fmla="*/ 14990 h 4497049"/>
                <a:gd name="connsiteX1" fmla="*/ 89941 w 6325849"/>
                <a:gd name="connsiteY1" fmla="*/ 14990 h 4497049"/>
                <a:gd name="connsiteX2" fmla="*/ 119921 w 6325849"/>
                <a:gd name="connsiteY2" fmla="*/ 149902 h 4497049"/>
                <a:gd name="connsiteX3" fmla="*/ 104931 w 6325849"/>
                <a:gd name="connsiteY3" fmla="*/ 269823 h 4497049"/>
                <a:gd name="connsiteX4" fmla="*/ 29980 w 6325849"/>
                <a:gd name="connsiteY4" fmla="*/ 434715 h 4497049"/>
                <a:gd name="connsiteX5" fmla="*/ 217077 w 6325849"/>
                <a:gd name="connsiteY5" fmla="*/ 659567 h 4497049"/>
                <a:gd name="connsiteX6" fmla="*/ 258569 w 6325849"/>
                <a:gd name="connsiteY6" fmla="*/ 734518 h 4497049"/>
                <a:gd name="connsiteX7" fmla="*/ 14990 w 6325849"/>
                <a:gd name="connsiteY7" fmla="*/ 959371 h 4497049"/>
                <a:gd name="connsiteX8" fmla="*/ 74951 w 6325849"/>
                <a:gd name="connsiteY8" fmla="*/ 1094282 h 4497049"/>
                <a:gd name="connsiteX9" fmla="*/ 179882 w 6325849"/>
                <a:gd name="connsiteY9" fmla="*/ 1334125 h 4497049"/>
                <a:gd name="connsiteX10" fmla="*/ 149902 w 6325849"/>
                <a:gd name="connsiteY10" fmla="*/ 1588958 h 4497049"/>
                <a:gd name="connsiteX11" fmla="*/ 149902 w 6325849"/>
                <a:gd name="connsiteY11" fmla="*/ 1828800 h 4497049"/>
                <a:gd name="connsiteX12" fmla="*/ 200757 w 6325849"/>
                <a:gd name="connsiteY12" fmla="*/ 2113613 h 4497049"/>
                <a:gd name="connsiteX13" fmla="*/ 265529 w 6325849"/>
                <a:gd name="connsiteY13" fmla="*/ 2353456 h 4497049"/>
                <a:gd name="connsiteX14" fmla="*/ 183619 w 6325849"/>
                <a:gd name="connsiteY14" fmla="*/ 2578308 h 4497049"/>
                <a:gd name="connsiteX15" fmla="*/ 157117 w 6325849"/>
                <a:gd name="connsiteY15" fmla="*/ 2863121 h 4497049"/>
                <a:gd name="connsiteX16" fmla="*/ 0 w 6325849"/>
                <a:gd name="connsiteY16" fmla="*/ 2938072 h 4497049"/>
                <a:gd name="connsiteX17" fmla="*/ 100379 w 6325849"/>
                <a:gd name="connsiteY17" fmla="*/ 3087974 h 4497049"/>
                <a:gd name="connsiteX18" fmla="*/ 119921 w 6325849"/>
                <a:gd name="connsiteY18" fmla="*/ 3372787 h 4497049"/>
                <a:gd name="connsiteX19" fmla="*/ 134912 w 6325849"/>
                <a:gd name="connsiteY19" fmla="*/ 3627620 h 4497049"/>
                <a:gd name="connsiteX20" fmla="*/ 329784 w 6325849"/>
                <a:gd name="connsiteY20" fmla="*/ 4062335 h 4497049"/>
                <a:gd name="connsiteX21" fmla="*/ 419725 w 6325849"/>
                <a:gd name="connsiteY21" fmla="*/ 4422099 h 4497049"/>
                <a:gd name="connsiteX22" fmla="*/ 2143594 w 6325849"/>
                <a:gd name="connsiteY22" fmla="*/ 4497049 h 4497049"/>
                <a:gd name="connsiteX23" fmla="*/ 2953062 w 6325849"/>
                <a:gd name="connsiteY23" fmla="*/ 4482059 h 4497049"/>
                <a:gd name="connsiteX24" fmla="*/ 4257207 w 6325849"/>
                <a:gd name="connsiteY24" fmla="*/ 4482059 h 4497049"/>
                <a:gd name="connsiteX25" fmla="*/ 6115987 w 6325849"/>
                <a:gd name="connsiteY25" fmla="*/ 4377128 h 4497049"/>
                <a:gd name="connsiteX26" fmla="*/ 6250898 w 6325849"/>
                <a:gd name="connsiteY26" fmla="*/ 4002374 h 4497049"/>
                <a:gd name="connsiteX27" fmla="*/ 6115987 w 6325849"/>
                <a:gd name="connsiteY27" fmla="*/ 3717561 h 4497049"/>
                <a:gd name="connsiteX28" fmla="*/ 6160957 w 6325849"/>
                <a:gd name="connsiteY28" fmla="*/ 3282846 h 4497049"/>
                <a:gd name="connsiteX29" fmla="*/ 6325849 w 6325849"/>
                <a:gd name="connsiteY29" fmla="*/ 2893102 h 4497049"/>
                <a:gd name="connsiteX30" fmla="*/ 6160957 w 6325849"/>
                <a:gd name="connsiteY30" fmla="*/ 2578308 h 4497049"/>
                <a:gd name="connsiteX31" fmla="*/ 6115987 w 6325849"/>
                <a:gd name="connsiteY31" fmla="*/ 2293495 h 4497049"/>
                <a:gd name="connsiteX32" fmla="*/ 6071016 w 6325849"/>
                <a:gd name="connsiteY32" fmla="*/ 1978702 h 4497049"/>
                <a:gd name="connsiteX33" fmla="*/ 6115987 w 6325849"/>
                <a:gd name="connsiteY33" fmla="*/ 1588958 h 4497049"/>
                <a:gd name="connsiteX34" fmla="*/ 6250898 w 6325849"/>
                <a:gd name="connsiteY34" fmla="*/ 1124262 h 4497049"/>
                <a:gd name="connsiteX35" fmla="*/ 6325849 w 6325849"/>
                <a:gd name="connsiteY35" fmla="*/ 404735 h 4497049"/>
                <a:gd name="connsiteX36" fmla="*/ 6250898 w 6325849"/>
                <a:gd name="connsiteY36" fmla="*/ 0 h 4497049"/>
                <a:gd name="connsiteX37" fmla="*/ 89941 w 6325849"/>
                <a:gd name="connsiteY37" fmla="*/ 14990 h 4497049"/>
                <a:gd name="connsiteX0" fmla="*/ 89941 w 6325849"/>
                <a:gd name="connsiteY0" fmla="*/ 14990 h 4497049"/>
                <a:gd name="connsiteX1" fmla="*/ 89941 w 6325849"/>
                <a:gd name="connsiteY1" fmla="*/ 14990 h 4497049"/>
                <a:gd name="connsiteX2" fmla="*/ 119921 w 6325849"/>
                <a:gd name="connsiteY2" fmla="*/ 149902 h 4497049"/>
                <a:gd name="connsiteX3" fmla="*/ 104931 w 6325849"/>
                <a:gd name="connsiteY3" fmla="*/ 269823 h 4497049"/>
                <a:gd name="connsiteX4" fmla="*/ 29980 w 6325849"/>
                <a:gd name="connsiteY4" fmla="*/ 434715 h 4497049"/>
                <a:gd name="connsiteX5" fmla="*/ 217077 w 6325849"/>
                <a:gd name="connsiteY5" fmla="*/ 659567 h 4497049"/>
                <a:gd name="connsiteX6" fmla="*/ 258569 w 6325849"/>
                <a:gd name="connsiteY6" fmla="*/ 734518 h 4497049"/>
                <a:gd name="connsiteX7" fmla="*/ 14990 w 6325849"/>
                <a:gd name="connsiteY7" fmla="*/ 959371 h 4497049"/>
                <a:gd name="connsiteX8" fmla="*/ 74951 w 6325849"/>
                <a:gd name="connsiteY8" fmla="*/ 1094282 h 4497049"/>
                <a:gd name="connsiteX9" fmla="*/ 179882 w 6325849"/>
                <a:gd name="connsiteY9" fmla="*/ 1334125 h 4497049"/>
                <a:gd name="connsiteX10" fmla="*/ 149902 w 6325849"/>
                <a:gd name="connsiteY10" fmla="*/ 1588958 h 4497049"/>
                <a:gd name="connsiteX11" fmla="*/ 149902 w 6325849"/>
                <a:gd name="connsiteY11" fmla="*/ 1828800 h 4497049"/>
                <a:gd name="connsiteX12" fmla="*/ 200757 w 6325849"/>
                <a:gd name="connsiteY12" fmla="*/ 2113613 h 4497049"/>
                <a:gd name="connsiteX13" fmla="*/ 265529 w 6325849"/>
                <a:gd name="connsiteY13" fmla="*/ 2353456 h 4497049"/>
                <a:gd name="connsiteX14" fmla="*/ 183619 w 6325849"/>
                <a:gd name="connsiteY14" fmla="*/ 2578308 h 4497049"/>
                <a:gd name="connsiteX15" fmla="*/ 157117 w 6325849"/>
                <a:gd name="connsiteY15" fmla="*/ 2863121 h 4497049"/>
                <a:gd name="connsiteX16" fmla="*/ 0 w 6325849"/>
                <a:gd name="connsiteY16" fmla="*/ 2938072 h 4497049"/>
                <a:gd name="connsiteX17" fmla="*/ 285070 w 6325849"/>
                <a:gd name="connsiteY17" fmla="*/ 3087974 h 4497049"/>
                <a:gd name="connsiteX18" fmla="*/ 119921 w 6325849"/>
                <a:gd name="connsiteY18" fmla="*/ 3372787 h 4497049"/>
                <a:gd name="connsiteX19" fmla="*/ 134912 w 6325849"/>
                <a:gd name="connsiteY19" fmla="*/ 3627620 h 4497049"/>
                <a:gd name="connsiteX20" fmla="*/ 329784 w 6325849"/>
                <a:gd name="connsiteY20" fmla="*/ 4062335 h 4497049"/>
                <a:gd name="connsiteX21" fmla="*/ 419725 w 6325849"/>
                <a:gd name="connsiteY21" fmla="*/ 4422099 h 4497049"/>
                <a:gd name="connsiteX22" fmla="*/ 2143594 w 6325849"/>
                <a:gd name="connsiteY22" fmla="*/ 4497049 h 4497049"/>
                <a:gd name="connsiteX23" fmla="*/ 2953062 w 6325849"/>
                <a:gd name="connsiteY23" fmla="*/ 4482059 h 4497049"/>
                <a:gd name="connsiteX24" fmla="*/ 4257207 w 6325849"/>
                <a:gd name="connsiteY24" fmla="*/ 4482059 h 4497049"/>
                <a:gd name="connsiteX25" fmla="*/ 6115987 w 6325849"/>
                <a:gd name="connsiteY25" fmla="*/ 4377128 h 4497049"/>
                <a:gd name="connsiteX26" fmla="*/ 6250898 w 6325849"/>
                <a:gd name="connsiteY26" fmla="*/ 4002374 h 4497049"/>
                <a:gd name="connsiteX27" fmla="*/ 6115987 w 6325849"/>
                <a:gd name="connsiteY27" fmla="*/ 3717561 h 4497049"/>
                <a:gd name="connsiteX28" fmla="*/ 6160957 w 6325849"/>
                <a:gd name="connsiteY28" fmla="*/ 3282846 h 4497049"/>
                <a:gd name="connsiteX29" fmla="*/ 6325849 w 6325849"/>
                <a:gd name="connsiteY29" fmla="*/ 2893102 h 4497049"/>
                <a:gd name="connsiteX30" fmla="*/ 6160957 w 6325849"/>
                <a:gd name="connsiteY30" fmla="*/ 2578308 h 4497049"/>
                <a:gd name="connsiteX31" fmla="*/ 6115987 w 6325849"/>
                <a:gd name="connsiteY31" fmla="*/ 2293495 h 4497049"/>
                <a:gd name="connsiteX32" fmla="*/ 6071016 w 6325849"/>
                <a:gd name="connsiteY32" fmla="*/ 1978702 h 4497049"/>
                <a:gd name="connsiteX33" fmla="*/ 6115987 w 6325849"/>
                <a:gd name="connsiteY33" fmla="*/ 1588958 h 4497049"/>
                <a:gd name="connsiteX34" fmla="*/ 6250898 w 6325849"/>
                <a:gd name="connsiteY34" fmla="*/ 1124262 h 4497049"/>
                <a:gd name="connsiteX35" fmla="*/ 6325849 w 6325849"/>
                <a:gd name="connsiteY35" fmla="*/ 404735 h 4497049"/>
                <a:gd name="connsiteX36" fmla="*/ 6250898 w 6325849"/>
                <a:gd name="connsiteY36" fmla="*/ 0 h 4497049"/>
                <a:gd name="connsiteX37" fmla="*/ 89941 w 6325849"/>
                <a:gd name="connsiteY37" fmla="*/ 14990 h 4497049"/>
                <a:gd name="connsiteX0" fmla="*/ 74951 w 6310859"/>
                <a:gd name="connsiteY0" fmla="*/ 14990 h 4497049"/>
                <a:gd name="connsiteX1" fmla="*/ 74951 w 6310859"/>
                <a:gd name="connsiteY1" fmla="*/ 14990 h 4497049"/>
                <a:gd name="connsiteX2" fmla="*/ 104931 w 6310859"/>
                <a:gd name="connsiteY2" fmla="*/ 149902 h 4497049"/>
                <a:gd name="connsiteX3" fmla="*/ 89941 w 6310859"/>
                <a:gd name="connsiteY3" fmla="*/ 269823 h 4497049"/>
                <a:gd name="connsiteX4" fmla="*/ 14990 w 6310859"/>
                <a:gd name="connsiteY4" fmla="*/ 434715 h 4497049"/>
                <a:gd name="connsiteX5" fmla="*/ 202087 w 6310859"/>
                <a:gd name="connsiteY5" fmla="*/ 659567 h 4497049"/>
                <a:gd name="connsiteX6" fmla="*/ 243579 w 6310859"/>
                <a:gd name="connsiteY6" fmla="*/ 734518 h 4497049"/>
                <a:gd name="connsiteX7" fmla="*/ 0 w 6310859"/>
                <a:gd name="connsiteY7" fmla="*/ 959371 h 4497049"/>
                <a:gd name="connsiteX8" fmla="*/ 59961 w 6310859"/>
                <a:gd name="connsiteY8" fmla="*/ 1094282 h 4497049"/>
                <a:gd name="connsiteX9" fmla="*/ 164892 w 6310859"/>
                <a:gd name="connsiteY9" fmla="*/ 1334125 h 4497049"/>
                <a:gd name="connsiteX10" fmla="*/ 134912 w 6310859"/>
                <a:gd name="connsiteY10" fmla="*/ 1588958 h 4497049"/>
                <a:gd name="connsiteX11" fmla="*/ 134912 w 6310859"/>
                <a:gd name="connsiteY11" fmla="*/ 1828800 h 4497049"/>
                <a:gd name="connsiteX12" fmla="*/ 185767 w 6310859"/>
                <a:gd name="connsiteY12" fmla="*/ 2113613 h 4497049"/>
                <a:gd name="connsiteX13" fmla="*/ 250539 w 6310859"/>
                <a:gd name="connsiteY13" fmla="*/ 2353456 h 4497049"/>
                <a:gd name="connsiteX14" fmla="*/ 168629 w 6310859"/>
                <a:gd name="connsiteY14" fmla="*/ 2578308 h 4497049"/>
                <a:gd name="connsiteX15" fmla="*/ 142127 w 6310859"/>
                <a:gd name="connsiteY15" fmla="*/ 2863121 h 4497049"/>
                <a:gd name="connsiteX16" fmla="*/ 280519 w 6310859"/>
                <a:gd name="connsiteY16" fmla="*/ 3028013 h 4497049"/>
                <a:gd name="connsiteX17" fmla="*/ 270080 w 6310859"/>
                <a:gd name="connsiteY17" fmla="*/ 3087974 h 4497049"/>
                <a:gd name="connsiteX18" fmla="*/ 104931 w 6310859"/>
                <a:gd name="connsiteY18" fmla="*/ 3372787 h 4497049"/>
                <a:gd name="connsiteX19" fmla="*/ 119922 w 6310859"/>
                <a:gd name="connsiteY19" fmla="*/ 3627620 h 4497049"/>
                <a:gd name="connsiteX20" fmla="*/ 314794 w 6310859"/>
                <a:gd name="connsiteY20" fmla="*/ 4062335 h 4497049"/>
                <a:gd name="connsiteX21" fmla="*/ 404735 w 6310859"/>
                <a:gd name="connsiteY21" fmla="*/ 4422099 h 4497049"/>
                <a:gd name="connsiteX22" fmla="*/ 2128604 w 6310859"/>
                <a:gd name="connsiteY22" fmla="*/ 4497049 h 4497049"/>
                <a:gd name="connsiteX23" fmla="*/ 2938072 w 6310859"/>
                <a:gd name="connsiteY23" fmla="*/ 4482059 h 4497049"/>
                <a:gd name="connsiteX24" fmla="*/ 4242217 w 6310859"/>
                <a:gd name="connsiteY24" fmla="*/ 4482059 h 4497049"/>
                <a:gd name="connsiteX25" fmla="*/ 6100997 w 6310859"/>
                <a:gd name="connsiteY25" fmla="*/ 4377128 h 4497049"/>
                <a:gd name="connsiteX26" fmla="*/ 6235908 w 6310859"/>
                <a:gd name="connsiteY26" fmla="*/ 4002374 h 4497049"/>
                <a:gd name="connsiteX27" fmla="*/ 6100997 w 6310859"/>
                <a:gd name="connsiteY27" fmla="*/ 3717561 h 4497049"/>
                <a:gd name="connsiteX28" fmla="*/ 6145967 w 6310859"/>
                <a:gd name="connsiteY28" fmla="*/ 3282846 h 4497049"/>
                <a:gd name="connsiteX29" fmla="*/ 6310859 w 6310859"/>
                <a:gd name="connsiteY29" fmla="*/ 2893102 h 4497049"/>
                <a:gd name="connsiteX30" fmla="*/ 6145967 w 6310859"/>
                <a:gd name="connsiteY30" fmla="*/ 2578308 h 4497049"/>
                <a:gd name="connsiteX31" fmla="*/ 6100997 w 6310859"/>
                <a:gd name="connsiteY31" fmla="*/ 2293495 h 4497049"/>
                <a:gd name="connsiteX32" fmla="*/ 6056026 w 6310859"/>
                <a:gd name="connsiteY32" fmla="*/ 1978702 h 4497049"/>
                <a:gd name="connsiteX33" fmla="*/ 6100997 w 6310859"/>
                <a:gd name="connsiteY33" fmla="*/ 1588958 h 4497049"/>
                <a:gd name="connsiteX34" fmla="*/ 6235908 w 6310859"/>
                <a:gd name="connsiteY34" fmla="*/ 1124262 h 4497049"/>
                <a:gd name="connsiteX35" fmla="*/ 6310859 w 6310859"/>
                <a:gd name="connsiteY35" fmla="*/ 404735 h 4497049"/>
                <a:gd name="connsiteX36" fmla="*/ 6235908 w 6310859"/>
                <a:gd name="connsiteY36" fmla="*/ 0 h 4497049"/>
                <a:gd name="connsiteX37" fmla="*/ 74951 w 6310859"/>
                <a:gd name="connsiteY37" fmla="*/ 14990 h 4497049"/>
                <a:gd name="connsiteX0" fmla="*/ 59961 w 6295869"/>
                <a:gd name="connsiteY0" fmla="*/ 14990 h 4497049"/>
                <a:gd name="connsiteX1" fmla="*/ 59961 w 6295869"/>
                <a:gd name="connsiteY1" fmla="*/ 14990 h 4497049"/>
                <a:gd name="connsiteX2" fmla="*/ 89941 w 6295869"/>
                <a:gd name="connsiteY2" fmla="*/ 149902 h 4497049"/>
                <a:gd name="connsiteX3" fmla="*/ 74951 w 6295869"/>
                <a:gd name="connsiteY3" fmla="*/ 269823 h 4497049"/>
                <a:gd name="connsiteX4" fmla="*/ 0 w 6295869"/>
                <a:gd name="connsiteY4" fmla="*/ 434715 h 4497049"/>
                <a:gd name="connsiteX5" fmla="*/ 187097 w 6295869"/>
                <a:gd name="connsiteY5" fmla="*/ 659567 h 4497049"/>
                <a:gd name="connsiteX6" fmla="*/ 228589 w 6295869"/>
                <a:gd name="connsiteY6" fmla="*/ 734518 h 4497049"/>
                <a:gd name="connsiteX7" fmla="*/ 206641 w 6295869"/>
                <a:gd name="connsiteY7" fmla="*/ 1019331 h 4497049"/>
                <a:gd name="connsiteX8" fmla="*/ 44971 w 6295869"/>
                <a:gd name="connsiteY8" fmla="*/ 1094282 h 4497049"/>
                <a:gd name="connsiteX9" fmla="*/ 149902 w 6295869"/>
                <a:gd name="connsiteY9" fmla="*/ 1334125 h 4497049"/>
                <a:gd name="connsiteX10" fmla="*/ 119922 w 6295869"/>
                <a:gd name="connsiteY10" fmla="*/ 1588958 h 4497049"/>
                <a:gd name="connsiteX11" fmla="*/ 119922 w 6295869"/>
                <a:gd name="connsiteY11" fmla="*/ 1828800 h 4497049"/>
                <a:gd name="connsiteX12" fmla="*/ 170777 w 6295869"/>
                <a:gd name="connsiteY12" fmla="*/ 2113613 h 4497049"/>
                <a:gd name="connsiteX13" fmla="*/ 235549 w 6295869"/>
                <a:gd name="connsiteY13" fmla="*/ 2353456 h 4497049"/>
                <a:gd name="connsiteX14" fmla="*/ 153639 w 6295869"/>
                <a:gd name="connsiteY14" fmla="*/ 2578308 h 4497049"/>
                <a:gd name="connsiteX15" fmla="*/ 127137 w 6295869"/>
                <a:gd name="connsiteY15" fmla="*/ 2863121 h 4497049"/>
                <a:gd name="connsiteX16" fmla="*/ 265529 w 6295869"/>
                <a:gd name="connsiteY16" fmla="*/ 3028013 h 4497049"/>
                <a:gd name="connsiteX17" fmla="*/ 255090 w 6295869"/>
                <a:gd name="connsiteY17" fmla="*/ 3087974 h 4497049"/>
                <a:gd name="connsiteX18" fmla="*/ 89941 w 6295869"/>
                <a:gd name="connsiteY18" fmla="*/ 3372787 h 4497049"/>
                <a:gd name="connsiteX19" fmla="*/ 104932 w 6295869"/>
                <a:gd name="connsiteY19" fmla="*/ 3627620 h 4497049"/>
                <a:gd name="connsiteX20" fmla="*/ 299804 w 6295869"/>
                <a:gd name="connsiteY20" fmla="*/ 4062335 h 4497049"/>
                <a:gd name="connsiteX21" fmla="*/ 389745 w 6295869"/>
                <a:gd name="connsiteY21" fmla="*/ 4422099 h 4497049"/>
                <a:gd name="connsiteX22" fmla="*/ 2113614 w 6295869"/>
                <a:gd name="connsiteY22" fmla="*/ 4497049 h 4497049"/>
                <a:gd name="connsiteX23" fmla="*/ 2923082 w 6295869"/>
                <a:gd name="connsiteY23" fmla="*/ 4482059 h 4497049"/>
                <a:gd name="connsiteX24" fmla="*/ 4227227 w 6295869"/>
                <a:gd name="connsiteY24" fmla="*/ 4482059 h 4497049"/>
                <a:gd name="connsiteX25" fmla="*/ 6086007 w 6295869"/>
                <a:gd name="connsiteY25" fmla="*/ 4377128 h 4497049"/>
                <a:gd name="connsiteX26" fmla="*/ 6220918 w 6295869"/>
                <a:gd name="connsiteY26" fmla="*/ 4002374 h 4497049"/>
                <a:gd name="connsiteX27" fmla="*/ 6086007 w 6295869"/>
                <a:gd name="connsiteY27" fmla="*/ 3717561 h 4497049"/>
                <a:gd name="connsiteX28" fmla="*/ 6130977 w 6295869"/>
                <a:gd name="connsiteY28" fmla="*/ 3282846 h 4497049"/>
                <a:gd name="connsiteX29" fmla="*/ 6295869 w 6295869"/>
                <a:gd name="connsiteY29" fmla="*/ 2893102 h 4497049"/>
                <a:gd name="connsiteX30" fmla="*/ 6130977 w 6295869"/>
                <a:gd name="connsiteY30" fmla="*/ 2578308 h 4497049"/>
                <a:gd name="connsiteX31" fmla="*/ 6086007 w 6295869"/>
                <a:gd name="connsiteY31" fmla="*/ 2293495 h 4497049"/>
                <a:gd name="connsiteX32" fmla="*/ 6041036 w 6295869"/>
                <a:gd name="connsiteY32" fmla="*/ 1978702 h 4497049"/>
                <a:gd name="connsiteX33" fmla="*/ 6086007 w 6295869"/>
                <a:gd name="connsiteY33" fmla="*/ 1588958 h 4497049"/>
                <a:gd name="connsiteX34" fmla="*/ 6220918 w 6295869"/>
                <a:gd name="connsiteY34" fmla="*/ 1124262 h 4497049"/>
                <a:gd name="connsiteX35" fmla="*/ 6295869 w 6295869"/>
                <a:gd name="connsiteY35" fmla="*/ 404735 h 4497049"/>
                <a:gd name="connsiteX36" fmla="*/ 6220918 w 6295869"/>
                <a:gd name="connsiteY36" fmla="*/ 0 h 4497049"/>
                <a:gd name="connsiteX37" fmla="*/ 59961 w 6295869"/>
                <a:gd name="connsiteY37" fmla="*/ 14990 h 4497049"/>
                <a:gd name="connsiteX0" fmla="*/ 59961 w 6295869"/>
                <a:gd name="connsiteY0" fmla="*/ 14990 h 4497049"/>
                <a:gd name="connsiteX1" fmla="*/ 59961 w 6295869"/>
                <a:gd name="connsiteY1" fmla="*/ 14990 h 4497049"/>
                <a:gd name="connsiteX2" fmla="*/ 89941 w 6295869"/>
                <a:gd name="connsiteY2" fmla="*/ 149902 h 4497049"/>
                <a:gd name="connsiteX3" fmla="*/ 74951 w 6295869"/>
                <a:gd name="connsiteY3" fmla="*/ 269823 h 4497049"/>
                <a:gd name="connsiteX4" fmla="*/ 0 w 6295869"/>
                <a:gd name="connsiteY4" fmla="*/ 434715 h 4497049"/>
                <a:gd name="connsiteX5" fmla="*/ 187097 w 6295869"/>
                <a:gd name="connsiteY5" fmla="*/ 659567 h 4497049"/>
                <a:gd name="connsiteX6" fmla="*/ 228589 w 6295869"/>
                <a:gd name="connsiteY6" fmla="*/ 734518 h 4497049"/>
                <a:gd name="connsiteX7" fmla="*/ 206641 w 6295869"/>
                <a:gd name="connsiteY7" fmla="*/ 1019331 h 4497049"/>
                <a:gd name="connsiteX8" fmla="*/ 174257 w 6295869"/>
                <a:gd name="connsiteY8" fmla="*/ 1139253 h 4497049"/>
                <a:gd name="connsiteX9" fmla="*/ 149902 w 6295869"/>
                <a:gd name="connsiteY9" fmla="*/ 1334125 h 4497049"/>
                <a:gd name="connsiteX10" fmla="*/ 119922 w 6295869"/>
                <a:gd name="connsiteY10" fmla="*/ 1588958 h 4497049"/>
                <a:gd name="connsiteX11" fmla="*/ 119922 w 6295869"/>
                <a:gd name="connsiteY11" fmla="*/ 1828800 h 4497049"/>
                <a:gd name="connsiteX12" fmla="*/ 170777 w 6295869"/>
                <a:gd name="connsiteY12" fmla="*/ 2113613 h 4497049"/>
                <a:gd name="connsiteX13" fmla="*/ 235549 w 6295869"/>
                <a:gd name="connsiteY13" fmla="*/ 2353456 h 4497049"/>
                <a:gd name="connsiteX14" fmla="*/ 153639 w 6295869"/>
                <a:gd name="connsiteY14" fmla="*/ 2578308 h 4497049"/>
                <a:gd name="connsiteX15" fmla="*/ 127137 w 6295869"/>
                <a:gd name="connsiteY15" fmla="*/ 2863121 h 4497049"/>
                <a:gd name="connsiteX16" fmla="*/ 265529 w 6295869"/>
                <a:gd name="connsiteY16" fmla="*/ 3028013 h 4497049"/>
                <a:gd name="connsiteX17" fmla="*/ 255090 w 6295869"/>
                <a:gd name="connsiteY17" fmla="*/ 3087974 h 4497049"/>
                <a:gd name="connsiteX18" fmla="*/ 89941 w 6295869"/>
                <a:gd name="connsiteY18" fmla="*/ 3372787 h 4497049"/>
                <a:gd name="connsiteX19" fmla="*/ 104932 w 6295869"/>
                <a:gd name="connsiteY19" fmla="*/ 3627620 h 4497049"/>
                <a:gd name="connsiteX20" fmla="*/ 299804 w 6295869"/>
                <a:gd name="connsiteY20" fmla="*/ 4062335 h 4497049"/>
                <a:gd name="connsiteX21" fmla="*/ 389745 w 6295869"/>
                <a:gd name="connsiteY21" fmla="*/ 4422099 h 4497049"/>
                <a:gd name="connsiteX22" fmla="*/ 2113614 w 6295869"/>
                <a:gd name="connsiteY22" fmla="*/ 4497049 h 4497049"/>
                <a:gd name="connsiteX23" fmla="*/ 2923082 w 6295869"/>
                <a:gd name="connsiteY23" fmla="*/ 4482059 h 4497049"/>
                <a:gd name="connsiteX24" fmla="*/ 4227227 w 6295869"/>
                <a:gd name="connsiteY24" fmla="*/ 4482059 h 4497049"/>
                <a:gd name="connsiteX25" fmla="*/ 6086007 w 6295869"/>
                <a:gd name="connsiteY25" fmla="*/ 4377128 h 4497049"/>
                <a:gd name="connsiteX26" fmla="*/ 6220918 w 6295869"/>
                <a:gd name="connsiteY26" fmla="*/ 4002374 h 4497049"/>
                <a:gd name="connsiteX27" fmla="*/ 6086007 w 6295869"/>
                <a:gd name="connsiteY27" fmla="*/ 3717561 h 4497049"/>
                <a:gd name="connsiteX28" fmla="*/ 6130977 w 6295869"/>
                <a:gd name="connsiteY28" fmla="*/ 3282846 h 4497049"/>
                <a:gd name="connsiteX29" fmla="*/ 6295869 w 6295869"/>
                <a:gd name="connsiteY29" fmla="*/ 2893102 h 4497049"/>
                <a:gd name="connsiteX30" fmla="*/ 6130977 w 6295869"/>
                <a:gd name="connsiteY30" fmla="*/ 2578308 h 4497049"/>
                <a:gd name="connsiteX31" fmla="*/ 6086007 w 6295869"/>
                <a:gd name="connsiteY31" fmla="*/ 2293495 h 4497049"/>
                <a:gd name="connsiteX32" fmla="*/ 6041036 w 6295869"/>
                <a:gd name="connsiteY32" fmla="*/ 1978702 h 4497049"/>
                <a:gd name="connsiteX33" fmla="*/ 6086007 w 6295869"/>
                <a:gd name="connsiteY33" fmla="*/ 1588958 h 4497049"/>
                <a:gd name="connsiteX34" fmla="*/ 6220918 w 6295869"/>
                <a:gd name="connsiteY34" fmla="*/ 1124262 h 4497049"/>
                <a:gd name="connsiteX35" fmla="*/ 6295869 w 6295869"/>
                <a:gd name="connsiteY35" fmla="*/ 404735 h 4497049"/>
                <a:gd name="connsiteX36" fmla="*/ 6220918 w 6295869"/>
                <a:gd name="connsiteY36" fmla="*/ 0 h 4497049"/>
                <a:gd name="connsiteX37" fmla="*/ 59961 w 6295869"/>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93678 w 6235908"/>
                <a:gd name="connsiteY14" fmla="*/ 2578308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29980 w 6235908"/>
                <a:gd name="connsiteY18" fmla="*/ 3372787 h 4497049"/>
                <a:gd name="connsiteX19" fmla="*/ 44971 w 6235908"/>
                <a:gd name="connsiteY19" fmla="*/ 3627620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93678 w 6235908"/>
                <a:gd name="connsiteY14" fmla="*/ 2578308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159265 w 6235908"/>
                <a:gd name="connsiteY18" fmla="*/ 3359108 h 4497049"/>
                <a:gd name="connsiteX19" fmla="*/ 44971 w 6235908"/>
                <a:gd name="connsiteY19" fmla="*/ 3627620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93678 w 6235908"/>
                <a:gd name="connsiteY14" fmla="*/ 2578308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44971 w 6235908"/>
                <a:gd name="connsiteY19" fmla="*/ 3627620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93678 w 6235908"/>
                <a:gd name="connsiteY14" fmla="*/ 2578308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389187 w 6235908"/>
                <a:gd name="connsiteY14" fmla="*/ 2591987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226185 w 6235908"/>
                <a:gd name="connsiteY10" fmla="*/ 1602637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226185 w 6235908"/>
                <a:gd name="connsiteY10" fmla="*/ 1602637 h 4497049"/>
                <a:gd name="connsiteX11" fmla="*/ 59961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114296 w 6235908"/>
                <a:gd name="connsiteY8" fmla="*/ 1139253 h 4497049"/>
                <a:gd name="connsiteX9" fmla="*/ 89941 w 6235908"/>
                <a:gd name="connsiteY9" fmla="*/ 133412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114296 w 6235908"/>
                <a:gd name="connsiteY8" fmla="*/ 1139253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243581 w 6235908"/>
                <a:gd name="connsiteY8" fmla="*/ 1180292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272486 w 6235908"/>
                <a:gd name="connsiteY4" fmla="*/ 477063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243581 w 6235908"/>
                <a:gd name="connsiteY8" fmla="*/ 1180292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255090 w 6235908"/>
                <a:gd name="connsiteY3" fmla="*/ 242464 h 4497049"/>
                <a:gd name="connsiteX4" fmla="*/ 272486 w 6235908"/>
                <a:gd name="connsiteY4" fmla="*/ 477063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243581 w 6235908"/>
                <a:gd name="connsiteY8" fmla="*/ 1180292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14673 w 6235908"/>
                <a:gd name="connsiteY2" fmla="*/ 163581 h 4497049"/>
                <a:gd name="connsiteX3" fmla="*/ 255090 w 6235908"/>
                <a:gd name="connsiteY3" fmla="*/ 242464 h 4497049"/>
                <a:gd name="connsiteX4" fmla="*/ 272486 w 6235908"/>
                <a:gd name="connsiteY4" fmla="*/ 477063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243581 w 6235908"/>
                <a:gd name="connsiteY8" fmla="*/ 1180292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258786 w 6236125"/>
                <a:gd name="connsiteY0" fmla="*/ 42349 h 4497049"/>
                <a:gd name="connsiteX1" fmla="*/ 217 w 6236125"/>
                <a:gd name="connsiteY1" fmla="*/ 14990 h 4497049"/>
                <a:gd name="connsiteX2" fmla="*/ 214890 w 6236125"/>
                <a:gd name="connsiteY2" fmla="*/ 163581 h 4497049"/>
                <a:gd name="connsiteX3" fmla="*/ 255307 w 6236125"/>
                <a:gd name="connsiteY3" fmla="*/ 242464 h 4497049"/>
                <a:gd name="connsiteX4" fmla="*/ 272703 w 6236125"/>
                <a:gd name="connsiteY4" fmla="*/ 477063 h 4497049"/>
                <a:gd name="connsiteX5" fmla="*/ 127353 w 6236125"/>
                <a:gd name="connsiteY5" fmla="*/ 659567 h 4497049"/>
                <a:gd name="connsiteX6" fmla="*/ 168845 w 6236125"/>
                <a:gd name="connsiteY6" fmla="*/ 734518 h 4497049"/>
                <a:gd name="connsiteX7" fmla="*/ 313121 w 6236125"/>
                <a:gd name="connsiteY7" fmla="*/ 1019331 h 4497049"/>
                <a:gd name="connsiteX8" fmla="*/ 243798 w 6236125"/>
                <a:gd name="connsiteY8" fmla="*/ 1180292 h 4497049"/>
                <a:gd name="connsiteX9" fmla="*/ 200974 w 6236125"/>
                <a:gd name="connsiteY9" fmla="*/ 1347805 h 4497049"/>
                <a:gd name="connsiteX10" fmla="*/ 226402 w 6236125"/>
                <a:gd name="connsiteY10" fmla="*/ 1602637 h 4497049"/>
                <a:gd name="connsiteX11" fmla="*/ 152524 w 6236125"/>
                <a:gd name="connsiteY11" fmla="*/ 1828800 h 4497049"/>
                <a:gd name="connsiteX12" fmla="*/ 240317 w 6236125"/>
                <a:gd name="connsiteY12" fmla="*/ 2127292 h 4497049"/>
                <a:gd name="connsiteX13" fmla="*/ 175805 w 6236125"/>
                <a:gd name="connsiteY13" fmla="*/ 2353456 h 4497049"/>
                <a:gd name="connsiteX14" fmla="*/ 389404 w 6236125"/>
                <a:gd name="connsiteY14" fmla="*/ 2591987 h 4497049"/>
                <a:gd name="connsiteX15" fmla="*/ 362902 w 6236125"/>
                <a:gd name="connsiteY15" fmla="*/ 2917838 h 4497049"/>
                <a:gd name="connsiteX16" fmla="*/ 205785 w 6236125"/>
                <a:gd name="connsiteY16" fmla="*/ 3028013 h 4497049"/>
                <a:gd name="connsiteX17" fmla="*/ 195346 w 6236125"/>
                <a:gd name="connsiteY17" fmla="*/ 3087974 h 4497049"/>
                <a:gd name="connsiteX18" fmla="*/ 418052 w 6236125"/>
                <a:gd name="connsiteY18" fmla="*/ 3386466 h 4497049"/>
                <a:gd name="connsiteX19" fmla="*/ 211411 w 6236125"/>
                <a:gd name="connsiteY19" fmla="*/ 3668659 h 4497049"/>
                <a:gd name="connsiteX20" fmla="*/ 240060 w 6236125"/>
                <a:gd name="connsiteY20" fmla="*/ 4062335 h 4497049"/>
                <a:gd name="connsiteX21" fmla="*/ 330001 w 6236125"/>
                <a:gd name="connsiteY21" fmla="*/ 4422099 h 4497049"/>
                <a:gd name="connsiteX22" fmla="*/ 2053870 w 6236125"/>
                <a:gd name="connsiteY22" fmla="*/ 4497049 h 4497049"/>
                <a:gd name="connsiteX23" fmla="*/ 2863338 w 6236125"/>
                <a:gd name="connsiteY23" fmla="*/ 4482059 h 4497049"/>
                <a:gd name="connsiteX24" fmla="*/ 4167483 w 6236125"/>
                <a:gd name="connsiteY24" fmla="*/ 4482059 h 4497049"/>
                <a:gd name="connsiteX25" fmla="*/ 6026263 w 6236125"/>
                <a:gd name="connsiteY25" fmla="*/ 4377128 h 4497049"/>
                <a:gd name="connsiteX26" fmla="*/ 6161174 w 6236125"/>
                <a:gd name="connsiteY26" fmla="*/ 4002374 h 4497049"/>
                <a:gd name="connsiteX27" fmla="*/ 6026263 w 6236125"/>
                <a:gd name="connsiteY27" fmla="*/ 3717561 h 4497049"/>
                <a:gd name="connsiteX28" fmla="*/ 6071233 w 6236125"/>
                <a:gd name="connsiteY28" fmla="*/ 3282846 h 4497049"/>
                <a:gd name="connsiteX29" fmla="*/ 6236125 w 6236125"/>
                <a:gd name="connsiteY29" fmla="*/ 2893102 h 4497049"/>
                <a:gd name="connsiteX30" fmla="*/ 6071233 w 6236125"/>
                <a:gd name="connsiteY30" fmla="*/ 2578308 h 4497049"/>
                <a:gd name="connsiteX31" fmla="*/ 6026263 w 6236125"/>
                <a:gd name="connsiteY31" fmla="*/ 2293495 h 4497049"/>
                <a:gd name="connsiteX32" fmla="*/ 5981292 w 6236125"/>
                <a:gd name="connsiteY32" fmla="*/ 1978702 h 4497049"/>
                <a:gd name="connsiteX33" fmla="*/ 6026263 w 6236125"/>
                <a:gd name="connsiteY33" fmla="*/ 1588958 h 4497049"/>
                <a:gd name="connsiteX34" fmla="*/ 6161174 w 6236125"/>
                <a:gd name="connsiteY34" fmla="*/ 1124262 h 4497049"/>
                <a:gd name="connsiteX35" fmla="*/ 6236125 w 6236125"/>
                <a:gd name="connsiteY35" fmla="*/ 404735 h 4497049"/>
                <a:gd name="connsiteX36" fmla="*/ 6161174 w 6236125"/>
                <a:gd name="connsiteY36" fmla="*/ 0 h 4497049"/>
                <a:gd name="connsiteX37" fmla="*/ 258786 w 6236125"/>
                <a:gd name="connsiteY37" fmla="*/ 42349 h 4497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6236125" h="4497049">
                  <a:moveTo>
                    <a:pt x="258786" y="42349"/>
                  </a:moveTo>
                  <a:cubicBezTo>
                    <a:pt x="172596" y="33229"/>
                    <a:pt x="7533" y="-5215"/>
                    <a:pt x="217" y="14990"/>
                  </a:cubicBezTo>
                  <a:cubicBezTo>
                    <a:pt x="-7099" y="35195"/>
                    <a:pt x="172375" y="125669"/>
                    <a:pt x="214890" y="163581"/>
                  </a:cubicBezTo>
                  <a:cubicBezTo>
                    <a:pt x="257405" y="201493"/>
                    <a:pt x="180270" y="211610"/>
                    <a:pt x="255307" y="242464"/>
                  </a:cubicBezTo>
                  <a:lnTo>
                    <a:pt x="272703" y="477063"/>
                  </a:lnTo>
                  <a:lnTo>
                    <a:pt x="127353" y="659567"/>
                  </a:lnTo>
                  <a:lnTo>
                    <a:pt x="168845" y="734518"/>
                  </a:lnTo>
                  <a:lnTo>
                    <a:pt x="313121" y="1019331"/>
                  </a:lnTo>
                  <a:lnTo>
                    <a:pt x="243798" y="1180292"/>
                  </a:lnTo>
                  <a:lnTo>
                    <a:pt x="200974" y="1347805"/>
                  </a:lnTo>
                  <a:lnTo>
                    <a:pt x="226402" y="1602637"/>
                  </a:lnTo>
                  <a:lnTo>
                    <a:pt x="152524" y="1828800"/>
                  </a:lnTo>
                  <a:lnTo>
                    <a:pt x="240317" y="2127292"/>
                  </a:lnTo>
                  <a:lnTo>
                    <a:pt x="175805" y="2353456"/>
                  </a:lnTo>
                  <a:lnTo>
                    <a:pt x="389404" y="2591987"/>
                  </a:lnTo>
                  <a:lnTo>
                    <a:pt x="362902" y="2917838"/>
                  </a:lnTo>
                  <a:lnTo>
                    <a:pt x="205785" y="3028013"/>
                  </a:lnTo>
                  <a:lnTo>
                    <a:pt x="195346" y="3087974"/>
                  </a:lnTo>
                  <a:lnTo>
                    <a:pt x="418052" y="3386466"/>
                  </a:lnTo>
                  <a:lnTo>
                    <a:pt x="211411" y="3668659"/>
                  </a:lnTo>
                  <a:lnTo>
                    <a:pt x="240060" y="4062335"/>
                  </a:lnTo>
                  <a:lnTo>
                    <a:pt x="330001" y="4422099"/>
                  </a:lnTo>
                  <a:lnTo>
                    <a:pt x="2053870" y="4497049"/>
                  </a:lnTo>
                  <a:lnTo>
                    <a:pt x="2863338" y="4482059"/>
                  </a:lnTo>
                  <a:lnTo>
                    <a:pt x="4167483" y="4482059"/>
                  </a:lnTo>
                  <a:lnTo>
                    <a:pt x="6026263" y="4377128"/>
                  </a:lnTo>
                  <a:lnTo>
                    <a:pt x="6161174" y="4002374"/>
                  </a:lnTo>
                  <a:lnTo>
                    <a:pt x="6026263" y="3717561"/>
                  </a:lnTo>
                  <a:lnTo>
                    <a:pt x="6071233" y="3282846"/>
                  </a:lnTo>
                  <a:lnTo>
                    <a:pt x="6236125" y="2893102"/>
                  </a:lnTo>
                  <a:lnTo>
                    <a:pt x="6071233" y="2578308"/>
                  </a:lnTo>
                  <a:lnTo>
                    <a:pt x="6026263" y="2293495"/>
                  </a:lnTo>
                  <a:lnTo>
                    <a:pt x="5981292" y="1978702"/>
                  </a:lnTo>
                  <a:lnTo>
                    <a:pt x="6026263" y="1588958"/>
                  </a:lnTo>
                  <a:lnTo>
                    <a:pt x="6161174" y="1124262"/>
                  </a:lnTo>
                  <a:lnTo>
                    <a:pt x="6236125" y="404735"/>
                  </a:lnTo>
                  <a:lnTo>
                    <a:pt x="6161174" y="0"/>
                  </a:lnTo>
                  <a:lnTo>
                    <a:pt x="258786" y="42349"/>
                  </a:lnTo>
                  <a:close/>
                </a:path>
              </a:pathLst>
            </a:custGeom>
            <a:solidFill>
              <a:srgbClr val="FFCC00"/>
            </a:solidFill>
            <a:ln w="28575">
              <a:solidFill>
                <a:schemeClr val="bg1"/>
              </a:solidFill>
            </a:ln>
            <a:effectLst>
              <a:innerShdw blurRad="1397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dirty="0" smtClean="0">
                  <a:ln w="0"/>
                  <a:solidFill>
                    <a:schemeClr val="tx1"/>
                  </a:solidFill>
                  <a:effectLst>
                    <a:outerShdw blurRad="38100" dist="19050" dir="2700000" algn="tl" rotWithShape="0">
                      <a:schemeClr val="dk1">
                        <a:alpha val="40000"/>
                      </a:schemeClr>
                    </a:outerShdw>
                  </a:effectLst>
                  <a:latin typeface="Arial Rounded MT Bold" panose="020F0704030504030204" pitchFamily="34" charset="0"/>
                </a:rPr>
                <a:t>VENDING MACHINE</a:t>
              </a:r>
              <a:endParaRPr lang="en-US" sz="3200" b="1" dirty="0" smtClean="0">
                <a:ln w="0"/>
                <a:solidFill>
                  <a:srgbClr val="002060"/>
                </a:solidFill>
                <a:effectLst>
                  <a:outerShdw blurRad="38100" dist="19050" dir="2700000" algn="tl" rotWithShape="0">
                    <a:schemeClr val="dk1">
                      <a:alpha val="40000"/>
                    </a:schemeClr>
                  </a:outerShdw>
                </a:effectLst>
                <a:latin typeface="Arial Rounded MT Bold" panose="020F0704030504030204" pitchFamily="34" charset="0"/>
              </a:endParaRPr>
            </a:p>
            <a:p>
              <a:pPr algn="ctr"/>
              <a:endParaRPr lang="en-US" sz="2000" b="1" dirty="0">
                <a:ln w="0"/>
                <a:solidFill>
                  <a:srgbClr val="FF0000"/>
                </a:solidFill>
                <a:effectLst>
                  <a:outerShdw blurRad="38100" dist="19050" dir="2700000" algn="tl" rotWithShape="0">
                    <a:schemeClr val="dk1">
                      <a:alpha val="40000"/>
                    </a:schemeClr>
                  </a:outerShdw>
                </a:effectLst>
              </a:endParaRPr>
            </a:p>
            <a:p>
              <a:pPr algn="ctr"/>
              <a:endParaRPr lang="en-US" sz="2000" b="1" dirty="0" smtClean="0">
                <a:ln w="0"/>
                <a:solidFill>
                  <a:srgbClr val="FF0000"/>
                </a:solidFill>
                <a:effectLst>
                  <a:outerShdw blurRad="38100" dist="19050" dir="2700000" algn="tl" rotWithShape="0">
                    <a:schemeClr val="dk1">
                      <a:alpha val="40000"/>
                    </a:schemeClr>
                  </a:outerShdw>
                </a:effectLst>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0938" y="386206"/>
              <a:ext cx="4582975" cy="4088381"/>
            </a:xfrm>
            <a:prstGeom prst="rect">
              <a:avLst/>
            </a:prstGeom>
          </p:spPr>
        </p:pic>
      </p:grpSp>
    </p:spTree>
    <p:extLst>
      <p:ext uri="{BB962C8B-B14F-4D97-AF65-F5344CB8AC3E}">
        <p14:creationId xmlns:p14="http://schemas.microsoft.com/office/powerpoint/2010/main" val="156766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2000" fill="hold"/>
                                        <p:tgtEl>
                                          <p:spTgt spid="10"/>
                                        </p:tgtEl>
                                        <p:attrNameLst>
                                          <p:attrName>ppt_x</p:attrName>
                                        </p:attrNameLst>
                                      </p:cBhvr>
                                      <p:tavLst>
                                        <p:tav tm="0">
                                          <p:val>
                                            <p:strVal val="#ppt_x"/>
                                          </p:val>
                                        </p:tav>
                                        <p:tav tm="100000">
                                          <p:val>
                                            <p:strVal val="#ppt_x"/>
                                          </p:val>
                                        </p:tav>
                                      </p:tavLst>
                                    </p:anim>
                                    <p:anim calcmode="lin" valueType="num">
                                      <p:cBhvr additive="base">
                                        <p:cTn id="8" dur="2000" fill="hold"/>
                                        <p:tgtEl>
                                          <p:spTgt spid="10"/>
                                        </p:tgtEl>
                                        <p:attrNameLst>
                                          <p:attrName>ppt_y</p:attrName>
                                        </p:attrNameLst>
                                      </p:cBhvr>
                                      <p:tavLst>
                                        <p:tav tm="0">
                                          <p:val>
                                            <p:strVal val="0-#ppt_h/2"/>
                                          </p:val>
                                        </p:tav>
                                        <p:tav tm="100000">
                                          <p:val>
                                            <p:strVal val="#ppt_y"/>
                                          </p:val>
                                        </p:tav>
                                      </p:tavLst>
                                    </p:anim>
                                  </p:childTnLst>
                                </p:cTn>
                              </p:par>
                              <p:par>
                                <p:cTn id="9" presetID="22" presetClass="entr" presetSubtype="1"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886918" y="813216"/>
            <a:ext cx="10418163" cy="5231568"/>
          </a:xfrm>
          <a:prstGeom prst="roundRect">
            <a:avLst>
              <a:gd name="adj" fmla="val 50000"/>
            </a:avLst>
          </a:prstGeom>
          <a:solidFill>
            <a:srgbClr val="FF66CC"/>
          </a:solidFill>
          <a:ln>
            <a:solidFill>
              <a:srgbClr val="FFFF66"/>
            </a:solidFill>
          </a:ln>
          <a:effectLst>
            <a:outerShdw blurRad="50800" dist="50800" dir="5400000" sx="1000" sy="1000" algn="ctr" rotWithShape="0">
              <a:srgbClr val="000000">
                <a:alpha val="43137"/>
              </a:srgbClr>
            </a:outerShdw>
            <a:reflection blurRad="6350" stA="50000" endA="300" endPos="17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smtClean="0">
                <a:ln w="22225">
                  <a:solidFill>
                    <a:schemeClr val="accent2"/>
                  </a:solidFill>
                  <a:prstDash val="solid"/>
                </a:ln>
                <a:solidFill>
                  <a:srgbClr val="002060"/>
                </a:solidFill>
                <a:effectLst>
                  <a:glow rad="139700">
                    <a:schemeClr val="accent6">
                      <a:satMod val="175000"/>
                      <a:alpha val="40000"/>
                    </a:schemeClr>
                  </a:glow>
                </a:effectLst>
                <a:latin typeface="Times New Roman" panose="02020603050405020304" pitchFamily="18" charset="0"/>
                <a:cs typeface="Times New Roman" panose="02020603050405020304" pitchFamily="18" charset="0"/>
              </a:rPr>
              <a:t>Thank you</a:t>
            </a:r>
            <a:endParaRPr lang="en-US" sz="9600" b="1" dirty="0">
              <a:ln w="22225">
                <a:solidFill>
                  <a:schemeClr val="accent2"/>
                </a:solidFill>
                <a:prstDash val="solid"/>
              </a:ln>
              <a:solidFill>
                <a:srgbClr val="002060"/>
              </a:solidFill>
              <a:effectLst>
                <a:glow rad="139700">
                  <a:schemeClr val="accent6">
                    <a:satMod val="175000"/>
                    <a:alpha val="40000"/>
                  </a:schemeClr>
                </a:glo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84381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grpSp>
        <p:nvGrpSpPr>
          <p:cNvPr id="21" name="Group 20"/>
          <p:cNvGrpSpPr/>
          <p:nvPr/>
        </p:nvGrpSpPr>
        <p:grpSpPr>
          <a:xfrm>
            <a:off x="5941943" y="1906291"/>
            <a:ext cx="5951475" cy="3700556"/>
            <a:chOff x="651085" y="348929"/>
            <a:chExt cx="10880114" cy="5832391"/>
          </a:xfrm>
          <a:blipFill>
            <a:blip r:embed="rId3"/>
            <a:stretch>
              <a:fillRect/>
            </a:stretch>
          </a:blipFill>
        </p:grpSpPr>
        <p:sp>
          <p:nvSpPr>
            <p:cNvPr id="22" name="Rounded Rectangle 21"/>
            <p:cNvSpPr/>
            <p:nvPr/>
          </p:nvSpPr>
          <p:spPr>
            <a:xfrm>
              <a:off x="651085" y="1003839"/>
              <a:ext cx="679621" cy="434957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1330706" y="1717440"/>
              <a:ext cx="691978" cy="292237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2019597" y="1003840"/>
              <a:ext cx="679620" cy="434957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2696127" y="348929"/>
              <a:ext cx="691978" cy="5832391"/>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3375748" y="1003839"/>
              <a:ext cx="679621" cy="434957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4055369" y="1717440"/>
              <a:ext cx="691978" cy="292237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4747347" y="1003839"/>
              <a:ext cx="679621" cy="434957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5414611" y="348929"/>
              <a:ext cx="691978" cy="5832391"/>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6094232" y="1003839"/>
              <a:ext cx="691978" cy="434957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6773851" y="1003840"/>
              <a:ext cx="679619" cy="434957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p:nvSpPr>
          <p:spPr>
            <a:xfrm>
              <a:off x="7441115" y="1717440"/>
              <a:ext cx="691979" cy="2922375"/>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le 32"/>
            <p:cNvSpPr/>
            <p:nvPr/>
          </p:nvSpPr>
          <p:spPr>
            <a:xfrm>
              <a:off x="8133094" y="1003840"/>
              <a:ext cx="679619" cy="434957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p:cNvSpPr/>
            <p:nvPr/>
          </p:nvSpPr>
          <p:spPr>
            <a:xfrm>
              <a:off x="8800357" y="348929"/>
              <a:ext cx="691979" cy="5832391"/>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ounded Rectangle 34"/>
            <p:cNvSpPr/>
            <p:nvPr/>
          </p:nvSpPr>
          <p:spPr>
            <a:xfrm>
              <a:off x="9467621" y="1717440"/>
              <a:ext cx="691979" cy="2922375"/>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p:cNvSpPr/>
            <p:nvPr/>
          </p:nvSpPr>
          <p:spPr>
            <a:xfrm>
              <a:off x="10159600" y="1003840"/>
              <a:ext cx="679619" cy="434957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36"/>
            <p:cNvSpPr/>
            <p:nvPr/>
          </p:nvSpPr>
          <p:spPr>
            <a:xfrm>
              <a:off x="10839220" y="348929"/>
              <a:ext cx="691979" cy="5832391"/>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p:cNvGrpSpPr/>
          <p:nvPr/>
        </p:nvGrpSpPr>
        <p:grpSpPr>
          <a:xfrm>
            <a:off x="155906" y="1851411"/>
            <a:ext cx="5772923" cy="3755436"/>
            <a:chOff x="651085" y="348929"/>
            <a:chExt cx="10880114" cy="5918887"/>
          </a:xfrm>
          <a:blipFill>
            <a:blip r:embed="rId4"/>
            <a:stretch>
              <a:fillRect/>
            </a:stretch>
          </a:blipFill>
        </p:grpSpPr>
        <p:sp>
          <p:nvSpPr>
            <p:cNvPr id="39" name="Rounded Rectangle 38"/>
            <p:cNvSpPr/>
            <p:nvPr/>
          </p:nvSpPr>
          <p:spPr>
            <a:xfrm>
              <a:off x="651085" y="1003839"/>
              <a:ext cx="679621" cy="434957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p:nvSpPr>
          <p:spPr>
            <a:xfrm>
              <a:off x="1330706" y="1717440"/>
              <a:ext cx="691978" cy="292237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2022684" y="1003839"/>
              <a:ext cx="679621" cy="434957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p:nvSpPr>
          <p:spPr>
            <a:xfrm>
              <a:off x="2696127" y="348929"/>
              <a:ext cx="691978" cy="5832391"/>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tx2">
                      <a:lumMod val="50000"/>
                    </a:schemeClr>
                  </a:solidFill>
                </a:ln>
              </a:endParaRPr>
            </a:p>
          </p:txBody>
        </p:sp>
        <p:sp>
          <p:nvSpPr>
            <p:cNvPr id="43" name="Rounded Rectangle 42"/>
            <p:cNvSpPr/>
            <p:nvPr/>
          </p:nvSpPr>
          <p:spPr>
            <a:xfrm>
              <a:off x="3375748" y="1003839"/>
              <a:ext cx="679621" cy="434957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4055369" y="1717440"/>
              <a:ext cx="691978" cy="292237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p:cNvSpPr/>
            <p:nvPr/>
          </p:nvSpPr>
          <p:spPr>
            <a:xfrm>
              <a:off x="4747347" y="1003839"/>
              <a:ext cx="679621" cy="434957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50800" dist="38100" dir="13500000" algn="br" rotWithShape="0">
                    <a:prstClr val="black">
                      <a:alpha val="40000"/>
                    </a:prstClr>
                  </a:outerShdw>
                </a:effectLst>
              </a:endParaRPr>
            </a:p>
          </p:txBody>
        </p:sp>
        <p:sp>
          <p:nvSpPr>
            <p:cNvPr id="46" name="Rounded Rectangle 45"/>
            <p:cNvSpPr/>
            <p:nvPr/>
          </p:nvSpPr>
          <p:spPr>
            <a:xfrm>
              <a:off x="5414611" y="348929"/>
              <a:ext cx="691978" cy="5832391"/>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ounded Rectangle 46"/>
            <p:cNvSpPr/>
            <p:nvPr/>
          </p:nvSpPr>
          <p:spPr>
            <a:xfrm>
              <a:off x="6094232" y="1003839"/>
              <a:ext cx="691978" cy="434957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ounded Rectangle 47"/>
            <p:cNvSpPr/>
            <p:nvPr/>
          </p:nvSpPr>
          <p:spPr>
            <a:xfrm>
              <a:off x="6773851" y="1090335"/>
              <a:ext cx="679620" cy="434957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ounded Rectangle 48"/>
            <p:cNvSpPr/>
            <p:nvPr/>
          </p:nvSpPr>
          <p:spPr>
            <a:xfrm>
              <a:off x="7441115" y="1803936"/>
              <a:ext cx="691979" cy="292237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ounded Rectangle 49"/>
            <p:cNvSpPr/>
            <p:nvPr/>
          </p:nvSpPr>
          <p:spPr>
            <a:xfrm>
              <a:off x="8133094" y="1090335"/>
              <a:ext cx="679620" cy="434957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ounded Rectangle 50"/>
            <p:cNvSpPr/>
            <p:nvPr/>
          </p:nvSpPr>
          <p:spPr>
            <a:xfrm>
              <a:off x="8800357" y="435425"/>
              <a:ext cx="691979" cy="5832391"/>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ounded Rectangle 51"/>
            <p:cNvSpPr/>
            <p:nvPr/>
          </p:nvSpPr>
          <p:spPr>
            <a:xfrm>
              <a:off x="9467621" y="1803936"/>
              <a:ext cx="691979" cy="292237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ounded Rectangle 52"/>
            <p:cNvSpPr/>
            <p:nvPr/>
          </p:nvSpPr>
          <p:spPr>
            <a:xfrm>
              <a:off x="10159600" y="1090335"/>
              <a:ext cx="679620" cy="434957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a:off x="10839220" y="435425"/>
              <a:ext cx="691979" cy="5832391"/>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2" name="Rounded Rectangle 71"/>
          <p:cNvSpPr/>
          <p:nvPr/>
        </p:nvSpPr>
        <p:spPr>
          <a:xfrm>
            <a:off x="383059" y="266396"/>
            <a:ext cx="11585398" cy="1585015"/>
          </a:xfrm>
          <a:prstGeom prst="roundRect">
            <a:avLst>
              <a:gd name="adj" fmla="val 50000"/>
            </a:avLst>
          </a:prstGeom>
          <a:ln>
            <a:solidFill>
              <a:srgbClr val="002060"/>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accent2">
                    <a:lumMod val="75000"/>
                  </a:schemeClr>
                </a:solidFill>
                <a:latin typeface="Franklin Gothic Heavy" panose="020B0903020102020204" pitchFamily="34" charset="0"/>
              </a:rPr>
              <a:t>Institute of Hotel &amp; Tourism Management</a:t>
            </a:r>
          </a:p>
          <a:p>
            <a:pPr algn="ctr"/>
            <a:r>
              <a:rPr lang="en-US" sz="2400" dirty="0">
                <a:solidFill>
                  <a:schemeClr val="accent4">
                    <a:lumMod val="60000"/>
                    <a:lumOff val="40000"/>
                  </a:schemeClr>
                </a:solidFill>
                <a:latin typeface="Franklin Gothic Heavy" panose="020B0903020102020204" pitchFamily="34" charset="0"/>
              </a:rPr>
              <a:t>Chhatrapati Shahu Ji Maharaj </a:t>
            </a:r>
            <a:r>
              <a:rPr lang="en-US" sz="2400" dirty="0" smtClean="0">
                <a:solidFill>
                  <a:schemeClr val="accent4">
                    <a:lumMod val="60000"/>
                    <a:lumOff val="40000"/>
                  </a:schemeClr>
                </a:solidFill>
                <a:latin typeface="Franklin Gothic Heavy" panose="020B0903020102020204" pitchFamily="34" charset="0"/>
              </a:rPr>
              <a:t>University, Kanpur</a:t>
            </a:r>
            <a:endParaRPr lang="en-US" sz="2400" dirty="0">
              <a:solidFill>
                <a:schemeClr val="accent4">
                  <a:lumMod val="60000"/>
                  <a:lumOff val="40000"/>
                </a:schemeClr>
              </a:solidFill>
              <a:latin typeface="Franklin Gothic Heavy" panose="020B0903020102020204" pitchFamily="34" charset="0"/>
            </a:endParaRPr>
          </a:p>
        </p:txBody>
      </p:sp>
      <p:sp>
        <p:nvSpPr>
          <p:cNvPr id="2" name="TextBox 1"/>
          <p:cNvSpPr txBox="1"/>
          <p:nvPr/>
        </p:nvSpPr>
        <p:spPr>
          <a:xfrm>
            <a:off x="257173" y="3303621"/>
            <a:ext cx="11711284" cy="923330"/>
          </a:xfrm>
          <a:prstGeom prst="rect">
            <a:avLst/>
          </a:prstGeom>
          <a:noFill/>
          <a:ln>
            <a:solidFill>
              <a:schemeClr val="accent4"/>
            </a:solidFill>
          </a:ln>
        </p:spPr>
        <p:txBody>
          <a:bodyPr wrap="square" rtlCol="0">
            <a:spAutoFit/>
          </a:bodyPr>
          <a:lstStyle/>
          <a:p>
            <a:r>
              <a:rPr lang="en-US" sz="5400" b="1" spc="2500" dirty="0" smtClean="0">
                <a:solidFill>
                  <a:srgbClr val="FF0000"/>
                </a:solidFill>
                <a:latin typeface="Lucida Sans" panose="020B0602030504020204" pitchFamily="34" charset="0"/>
              </a:rPr>
              <a:t>Types of Service </a:t>
            </a:r>
            <a:endParaRPr lang="en-US" sz="5400" b="1" spc="2500" dirty="0">
              <a:solidFill>
                <a:srgbClr val="FF0000"/>
              </a:solidFill>
              <a:latin typeface="Lucida Sans" panose="020B0602030504020204" pitchFamily="34" charset="0"/>
            </a:endParaRPr>
          </a:p>
        </p:txBody>
      </p:sp>
      <p:sp>
        <p:nvSpPr>
          <p:cNvPr id="3" name="Rectangle 2"/>
          <p:cNvSpPr/>
          <p:nvPr/>
        </p:nvSpPr>
        <p:spPr>
          <a:xfrm>
            <a:off x="3765211" y="5551967"/>
            <a:ext cx="8320109" cy="130603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en-US" sz="2800" b="1" dirty="0" smtClean="0">
                <a:solidFill>
                  <a:srgbClr val="00B0F0"/>
                </a:solidFill>
                <a:latin typeface="Times New Roman" panose="02020603050405020304" pitchFamily="18" charset="0"/>
                <a:cs typeface="Times New Roman" panose="02020603050405020304" pitchFamily="18" charset="0"/>
              </a:rPr>
              <a:t>Presented by – Saurabh </a:t>
            </a:r>
            <a:r>
              <a:rPr lang="en-US" sz="2800" b="1" smtClean="0">
                <a:solidFill>
                  <a:srgbClr val="00B0F0"/>
                </a:solidFill>
                <a:latin typeface="Times New Roman" panose="02020603050405020304" pitchFamily="18" charset="0"/>
                <a:cs typeface="Times New Roman" panose="02020603050405020304" pitchFamily="18" charset="0"/>
              </a:rPr>
              <a:t>Tripathi</a:t>
            </a:r>
            <a:endParaRPr lang="en-US" sz="2800" b="1" dirty="0" smtClean="0">
              <a:solidFill>
                <a:srgbClr val="00B0F0"/>
              </a:solidFill>
              <a:latin typeface="Times New Roman" panose="02020603050405020304" pitchFamily="18" charset="0"/>
              <a:cs typeface="Times New Roman" panose="02020603050405020304" pitchFamily="18" charset="0"/>
            </a:endParaRPr>
          </a:p>
          <a:p>
            <a:r>
              <a:rPr lang="en-US" sz="2800" b="1" dirty="0" smtClean="0">
                <a:solidFill>
                  <a:srgbClr val="00B0F0"/>
                </a:solidFill>
                <a:latin typeface="Times New Roman" panose="02020603050405020304" pitchFamily="18" charset="0"/>
                <a:cs typeface="Times New Roman" panose="02020603050405020304" pitchFamily="18" charset="0"/>
              </a:rPr>
              <a:t>	</a:t>
            </a:r>
            <a:r>
              <a:rPr lang="en-US" sz="2800" b="1" dirty="0">
                <a:solidFill>
                  <a:srgbClr val="00B0F0"/>
                </a:solidFill>
                <a:latin typeface="Times New Roman" panose="02020603050405020304" pitchFamily="18" charset="0"/>
                <a:cs typeface="Times New Roman" panose="02020603050405020304" pitchFamily="18" charset="0"/>
              </a:rPr>
              <a:t>	 </a:t>
            </a:r>
            <a:r>
              <a:rPr lang="en-US" sz="2800" b="1" dirty="0" smtClean="0">
                <a:solidFill>
                  <a:srgbClr val="00B0F0"/>
                </a:solidFill>
                <a:latin typeface="Times New Roman" panose="02020603050405020304" pitchFamily="18" charset="0"/>
                <a:cs typeface="Times New Roman" panose="02020603050405020304" pitchFamily="18" charset="0"/>
              </a:rPr>
              <a:t>     IHTM, CSJM University Kanpur</a:t>
            </a:r>
            <a:endParaRPr lang="en-US" sz="2800" b="1"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75496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5000">
        <p15:prstTrans prst="curtains"/>
        <p:sndAc>
          <p:stSnd>
            <p:snd r:embed="rId2" name="applause.wav"/>
          </p:stSnd>
        </p:sndAc>
      </p:transition>
    </mc:Choice>
    <mc:Fallback xmlns="">
      <p:transition spd="slow">
        <p:fade/>
        <p:sndAc>
          <p:stSnd>
            <p:snd r:embed="rId5" name="applause.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 name="TextBox 69"/>
          <p:cNvSpPr txBox="1"/>
          <p:nvPr/>
        </p:nvSpPr>
        <p:spPr>
          <a:xfrm>
            <a:off x="722770" y="1159637"/>
            <a:ext cx="10943713" cy="830997"/>
          </a:xfrm>
          <a:prstGeom prst="rect">
            <a:avLst/>
          </a:prstGeom>
          <a:solidFill>
            <a:schemeClr val="accent4">
              <a:lumMod val="60000"/>
              <a:lumOff val="40000"/>
            </a:schemeClr>
          </a:solidFill>
        </p:spPr>
        <p:txBody>
          <a:bodyPr wrap="square" rtlCol="0">
            <a:spAutoFit/>
          </a:bodyPr>
          <a:lstStyle/>
          <a:p>
            <a:pPr algn="ctr"/>
            <a:r>
              <a:rPr lang="en-US" sz="4800" b="1" spc="3000" dirty="0" smtClean="0">
                <a:solidFill>
                  <a:srgbClr val="7030A0"/>
                </a:solidFill>
                <a:latin typeface="Times New Roman" panose="02020603050405020304" pitchFamily="18" charset="0"/>
                <a:cs typeface="Times New Roman" panose="02020603050405020304" pitchFamily="18" charset="0"/>
              </a:rPr>
              <a:t>Types of Service</a:t>
            </a:r>
            <a:endParaRPr lang="en-US" sz="4800" b="1" spc="3000" dirty="0">
              <a:solidFill>
                <a:srgbClr val="7030A0"/>
              </a:solidFill>
              <a:latin typeface="Times New Roman" panose="02020603050405020304" pitchFamily="18" charset="0"/>
              <a:cs typeface="Times New Roman" panose="02020603050405020304" pitchFamily="18" charset="0"/>
            </a:endParaRPr>
          </a:p>
        </p:txBody>
      </p:sp>
      <p:sp>
        <p:nvSpPr>
          <p:cNvPr id="4" name="Rounded Rectangle 3"/>
          <p:cNvSpPr/>
          <p:nvPr/>
        </p:nvSpPr>
        <p:spPr>
          <a:xfrm>
            <a:off x="722770" y="397867"/>
            <a:ext cx="11059297" cy="720526"/>
          </a:xfrm>
          <a:prstGeom prst="roundRect">
            <a:avLst>
              <a:gd name="adj" fmla="val 50000"/>
            </a:avLst>
          </a:prstGeom>
          <a:solidFill>
            <a:schemeClr val="bg1"/>
          </a:solidFill>
          <a:ln>
            <a:noFill/>
          </a:ln>
          <a:effectLst>
            <a:innerShdw blurRad="3810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ounded Rectangle 4"/>
          <p:cNvSpPr/>
          <p:nvPr/>
        </p:nvSpPr>
        <p:spPr>
          <a:xfrm>
            <a:off x="936983" y="610488"/>
            <a:ext cx="10421006" cy="265670"/>
          </a:xfrm>
          <a:prstGeom prst="roundRect">
            <a:avLst>
              <a:gd name="adj" fmla="val 50000"/>
            </a:avLst>
          </a:prstGeom>
          <a:solidFill>
            <a:schemeClr val="bg1">
              <a:lumMod val="50000"/>
            </a:schemeClr>
          </a:solidFill>
          <a:ln>
            <a:noFill/>
          </a:ln>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p:cNvGrpSpPr/>
          <p:nvPr/>
        </p:nvGrpSpPr>
        <p:grpSpPr>
          <a:xfrm>
            <a:off x="-10007" y="490658"/>
            <a:ext cx="3213330" cy="5393307"/>
            <a:chOff x="151884" y="367237"/>
            <a:chExt cx="2992838" cy="6039723"/>
          </a:xfrm>
        </p:grpSpPr>
        <p:sp>
          <p:nvSpPr>
            <p:cNvPr id="8" name="Freeform 7"/>
            <p:cNvSpPr/>
            <p:nvPr/>
          </p:nvSpPr>
          <p:spPr>
            <a:xfrm>
              <a:off x="151884" y="2839507"/>
              <a:ext cx="2992838" cy="3567453"/>
            </a:xfrm>
            <a:custGeom>
              <a:avLst/>
              <a:gdLst>
                <a:gd name="connsiteX0" fmla="*/ 1097281 w 2194560"/>
                <a:gd name="connsiteY0" fmla="*/ 147473 h 2194560"/>
                <a:gd name="connsiteX1" fmla="*/ 951942 w 2194560"/>
                <a:gd name="connsiteY1" fmla="*/ 291826 h 2194560"/>
                <a:gd name="connsiteX2" fmla="*/ 1097281 w 2194560"/>
                <a:gd name="connsiteY2" fmla="*/ 436179 h 2194560"/>
                <a:gd name="connsiteX3" fmla="*/ 1242620 w 2194560"/>
                <a:gd name="connsiteY3" fmla="*/ 291826 h 2194560"/>
                <a:gd name="connsiteX4" fmla="*/ 1097281 w 2194560"/>
                <a:gd name="connsiteY4" fmla="*/ 147473 h 2194560"/>
                <a:gd name="connsiteX5" fmla="*/ 1097280 w 2194560"/>
                <a:gd name="connsiteY5" fmla="*/ 0 h 2194560"/>
                <a:gd name="connsiteX6" fmla="*/ 2194560 w 2194560"/>
                <a:gd name="connsiteY6" fmla="*/ 1097280 h 2194560"/>
                <a:gd name="connsiteX7" fmla="*/ 1097280 w 2194560"/>
                <a:gd name="connsiteY7" fmla="*/ 2194560 h 2194560"/>
                <a:gd name="connsiteX8" fmla="*/ 0 w 2194560"/>
                <a:gd name="connsiteY8" fmla="*/ 1097280 h 2194560"/>
                <a:gd name="connsiteX9" fmla="*/ 1097280 w 2194560"/>
                <a:gd name="connsiteY9" fmla="*/ 0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94560" h="2194560">
                  <a:moveTo>
                    <a:pt x="1097281" y="147473"/>
                  </a:moveTo>
                  <a:cubicBezTo>
                    <a:pt x="1017012" y="147473"/>
                    <a:pt x="951942" y="212102"/>
                    <a:pt x="951942" y="291826"/>
                  </a:cubicBezTo>
                  <a:cubicBezTo>
                    <a:pt x="951942" y="371550"/>
                    <a:pt x="1017012" y="436179"/>
                    <a:pt x="1097281" y="436179"/>
                  </a:cubicBezTo>
                  <a:cubicBezTo>
                    <a:pt x="1177550" y="436179"/>
                    <a:pt x="1242620" y="371550"/>
                    <a:pt x="1242620" y="291826"/>
                  </a:cubicBezTo>
                  <a:cubicBezTo>
                    <a:pt x="1242620" y="212102"/>
                    <a:pt x="1177550" y="147473"/>
                    <a:pt x="1097281" y="147473"/>
                  </a:cubicBezTo>
                  <a:close/>
                  <a:moveTo>
                    <a:pt x="1097280" y="0"/>
                  </a:moveTo>
                  <a:cubicBezTo>
                    <a:pt x="1703291" y="0"/>
                    <a:pt x="2194560" y="491269"/>
                    <a:pt x="2194560" y="1097280"/>
                  </a:cubicBezTo>
                  <a:cubicBezTo>
                    <a:pt x="2194560" y="1703291"/>
                    <a:pt x="1703291" y="2194560"/>
                    <a:pt x="1097280" y="2194560"/>
                  </a:cubicBezTo>
                  <a:cubicBezTo>
                    <a:pt x="491269" y="2194560"/>
                    <a:pt x="0" y="1703291"/>
                    <a:pt x="0" y="1097280"/>
                  </a:cubicBezTo>
                  <a:cubicBezTo>
                    <a:pt x="0" y="491269"/>
                    <a:pt x="491269" y="0"/>
                    <a:pt x="1097280" y="0"/>
                  </a:cubicBezTo>
                  <a:close/>
                </a:path>
              </a:pathLst>
            </a:custGeom>
            <a:gradFill flip="none" rotWithShape="1">
              <a:gsLst>
                <a:gs pos="100000">
                  <a:srgbClr val="006600">
                    <a:alpha val="50000"/>
                  </a:srgbClr>
                </a:gs>
                <a:gs pos="0">
                  <a:srgbClr val="00CC00">
                    <a:alpha val="70000"/>
                  </a:srgbClr>
                </a:gs>
                <a:gs pos="100000">
                  <a:schemeClr val="accent1">
                    <a:lumMod val="45000"/>
                    <a:lumOff val="55000"/>
                  </a:schemeClr>
                </a:gs>
                <a:gs pos="100000">
                  <a:srgbClr val="006600"/>
                </a:gs>
              </a:gsLst>
              <a:lin ang="5400000" scaled="1"/>
              <a:tileRect/>
            </a:gradFill>
            <a:ln>
              <a:gradFill>
                <a:gsLst>
                  <a:gs pos="0">
                    <a:srgbClr val="006600"/>
                  </a:gs>
                  <a:gs pos="100000">
                    <a:schemeClr val="bg1">
                      <a:alpha val="0"/>
                    </a:schemeClr>
                  </a:gs>
                </a:gsLst>
                <a:lin ang="5400000" scaled="1"/>
              </a:gradFill>
            </a:ln>
            <a:effectLst>
              <a:outerShdw blurRad="50800" dir="5400000" sx="1000" sy="1000" algn="ctr" rotWithShape="0">
                <a:srgbClr val="000000">
                  <a:alpha val="43137"/>
                </a:srgbClr>
              </a:outerShdw>
              <a:reflection blurRad="6350" stA="50000" endA="300" endPos="58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1005840" rtlCol="0" anchor="t"/>
            <a:lstStyle/>
            <a:p>
              <a:pPr algn="ctr"/>
              <a:r>
                <a:rPr lang="en-US" sz="2800" b="1" spc="500" dirty="0" smtClean="0">
                  <a:latin typeface="Lucida Sans" panose="020B0602030504020204" pitchFamily="34" charset="0"/>
                </a:rPr>
                <a:t> </a:t>
              </a:r>
              <a:r>
                <a:rPr lang="en-US" sz="3200" b="1" spc="500" dirty="0" smtClean="0">
                  <a:solidFill>
                    <a:schemeClr val="tx1"/>
                  </a:solidFill>
                  <a:latin typeface="Lucida Sans" panose="020B0602030504020204" pitchFamily="34" charset="0"/>
                </a:rPr>
                <a:t>American</a:t>
              </a:r>
            </a:p>
            <a:p>
              <a:pPr algn="ctr"/>
              <a:r>
                <a:rPr lang="en-US" sz="3200" b="1" spc="500" dirty="0" smtClean="0">
                  <a:solidFill>
                    <a:schemeClr val="tx1"/>
                  </a:solidFill>
                  <a:latin typeface="Lucida Sans" panose="020B0602030504020204" pitchFamily="34" charset="0"/>
                  <a:cs typeface="Times New Roman" panose="02020603050405020304" pitchFamily="18" charset="0"/>
                </a:rPr>
                <a:t>Service</a:t>
              </a:r>
              <a:endParaRPr lang="en-US" sz="3200" b="1" dirty="0">
                <a:solidFill>
                  <a:srgbClr val="FF0000"/>
                </a:solidFill>
                <a:latin typeface="Times New Roman" panose="02020603050405020304" pitchFamily="18" charset="0"/>
                <a:cs typeface="Times New Roman" panose="02020603050405020304" pitchFamily="18" charset="0"/>
              </a:endParaRPr>
            </a:p>
          </p:txBody>
        </p:sp>
        <p:grpSp>
          <p:nvGrpSpPr>
            <p:cNvPr id="47" name="Group 46"/>
            <p:cNvGrpSpPr/>
            <p:nvPr/>
          </p:nvGrpSpPr>
          <p:grpSpPr>
            <a:xfrm>
              <a:off x="1353812" y="367237"/>
              <a:ext cx="624840" cy="2735043"/>
              <a:chOff x="1341120" y="383060"/>
              <a:chExt cx="624840" cy="2735043"/>
            </a:xfrm>
          </p:grpSpPr>
          <p:sp>
            <p:nvSpPr>
              <p:cNvPr id="33" name="Freeform 32"/>
              <p:cNvSpPr/>
              <p:nvPr/>
            </p:nvSpPr>
            <p:spPr>
              <a:xfrm flipH="1">
                <a:off x="1514555" y="2890046"/>
                <a:ext cx="152400" cy="228057"/>
              </a:xfrm>
              <a:custGeom>
                <a:avLst/>
                <a:gdLst>
                  <a:gd name="connsiteX0" fmla="*/ 0 w 140755"/>
                  <a:gd name="connsiteY0" fmla="*/ 0 h 222028"/>
                  <a:gd name="connsiteX1" fmla="*/ 140677 w 140755"/>
                  <a:gd name="connsiteY1" fmla="*/ 150725 h 222028"/>
                  <a:gd name="connsiteX2" fmla="*/ 20096 w 140755"/>
                  <a:gd name="connsiteY2" fmla="*/ 221064 h 222028"/>
                  <a:gd name="connsiteX3" fmla="*/ 30145 w 140755"/>
                  <a:gd name="connsiteY3" fmla="*/ 190919 h 222028"/>
                </a:gdLst>
                <a:ahLst/>
                <a:cxnLst>
                  <a:cxn ang="0">
                    <a:pos x="connsiteX0" y="connsiteY0"/>
                  </a:cxn>
                  <a:cxn ang="0">
                    <a:pos x="connsiteX1" y="connsiteY1"/>
                  </a:cxn>
                  <a:cxn ang="0">
                    <a:pos x="connsiteX2" y="connsiteY2"/>
                  </a:cxn>
                  <a:cxn ang="0">
                    <a:pos x="connsiteX3" y="connsiteY3"/>
                  </a:cxn>
                </a:cxnLst>
                <a:rect l="l" t="t" r="r" b="b"/>
                <a:pathLst>
                  <a:path w="140755" h="222028">
                    <a:moveTo>
                      <a:pt x="0" y="0"/>
                    </a:moveTo>
                    <a:cubicBezTo>
                      <a:pt x="68664" y="56940"/>
                      <a:pt x="137328" y="113881"/>
                      <a:pt x="140677" y="150725"/>
                    </a:cubicBezTo>
                    <a:cubicBezTo>
                      <a:pt x="144026" y="187569"/>
                      <a:pt x="38518" y="214365"/>
                      <a:pt x="20096" y="221064"/>
                    </a:cubicBezTo>
                    <a:cubicBezTo>
                      <a:pt x="1674" y="227763"/>
                      <a:pt x="30145" y="197618"/>
                      <a:pt x="30145" y="190919"/>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1341120" y="383060"/>
                <a:ext cx="624840" cy="606812"/>
                <a:chOff x="1341120" y="383060"/>
                <a:chExt cx="624840" cy="606812"/>
              </a:xfrm>
            </p:grpSpPr>
            <p:sp>
              <p:nvSpPr>
                <p:cNvPr id="12" name="Oval 11"/>
                <p:cNvSpPr/>
                <p:nvPr/>
              </p:nvSpPr>
              <p:spPr>
                <a:xfrm>
                  <a:off x="1341120" y="383060"/>
                  <a:ext cx="624840" cy="606812"/>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1430148" y="511683"/>
                  <a:ext cx="404162" cy="372691"/>
                </a:xfrm>
                <a:prstGeom prst="ellipse">
                  <a:avLst/>
                </a:prstGeom>
                <a:gradFill flip="none" rotWithShape="1">
                  <a:gsLst>
                    <a:gs pos="100000">
                      <a:srgbClr val="006600">
                        <a:alpha val="50000"/>
                      </a:srgbClr>
                    </a:gs>
                    <a:gs pos="0">
                      <a:srgbClr val="00CC00">
                        <a:alpha val="70000"/>
                      </a:srgbClr>
                    </a:gs>
                    <a:gs pos="100000">
                      <a:schemeClr val="accent1">
                        <a:lumMod val="45000"/>
                        <a:lumOff val="55000"/>
                      </a:schemeClr>
                    </a:gs>
                    <a:gs pos="100000">
                      <a:srgbClr val="006600"/>
                    </a:gs>
                  </a:gsLst>
                  <a:lin ang="5400000" scaled="1"/>
                  <a:tileRect/>
                </a:gradFill>
                <a:ln>
                  <a:gradFill>
                    <a:gsLst>
                      <a:gs pos="0">
                        <a:srgbClr val="006600"/>
                      </a:gs>
                      <a:gs pos="100000">
                        <a:schemeClr val="bg1">
                          <a:alpha val="0"/>
                        </a:schemeClr>
                      </a:gs>
                    </a:gsLst>
                    <a:lin ang="5400000" scaled="1"/>
                  </a:gradFill>
                </a:ln>
                <a:effectLst>
                  <a:outerShdw blurRad="50800" dir="5400000" sx="1000" sy="1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9" name="Straight Connector 28"/>
              <p:cNvCxnSpPr>
                <a:stCxn id="12" idx="4"/>
                <a:endCxn id="8" idx="5"/>
              </p:cNvCxnSpPr>
              <p:nvPr/>
            </p:nvCxnSpPr>
            <p:spPr>
              <a:xfrm flipH="1">
                <a:off x="1635611" y="989872"/>
                <a:ext cx="17929" cy="186545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Freeform 31"/>
              <p:cNvSpPr/>
              <p:nvPr/>
            </p:nvSpPr>
            <p:spPr>
              <a:xfrm>
                <a:off x="1646150" y="2832624"/>
                <a:ext cx="130214" cy="277668"/>
              </a:xfrm>
              <a:custGeom>
                <a:avLst/>
                <a:gdLst>
                  <a:gd name="connsiteX0" fmla="*/ 0 w 140755"/>
                  <a:gd name="connsiteY0" fmla="*/ 0 h 222028"/>
                  <a:gd name="connsiteX1" fmla="*/ 140677 w 140755"/>
                  <a:gd name="connsiteY1" fmla="*/ 150725 h 222028"/>
                  <a:gd name="connsiteX2" fmla="*/ 20096 w 140755"/>
                  <a:gd name="connsiteY2" fmla="*/ 221064 h 222028"/>
                  <a:gd name="connsiteX3" fmla="*/ 30145 w 140755"/>
                  <a:gd name="connsiteY3" fmla="*/ 190919 h 222028"/>
                </a:gdLst>
                <a:ahLst/>
                <a:cxnLst>
                  <a:cxn ang="0">
                    <a:pos x="connsiteX0" y="connsiteY0"/>
                  </a:cxn>
                  <a:cxn ang="0">
                    <a:pos x="connsiteX1" y="connsiteY1"/>
                  </a:cxn>
                  <a:cxn ang="0">
                    <a:pos x="connsiteX2" y="connsiteY2"/>
                  </a:cxn>
                  <a:cxn ang="0">
                    <a:pos x="connsiteX3" y="connsiteY3"/>
                  </a:cxn>
                </a:cxnLst>
                <a:rect l="l" t="t" r="r" b="b"/>
                <a:pathLst>
                  <a:path w="140755" h="222028">
                    <a:moveTo>
                      <a:pt x="0" y="0"/>
                    </a:moveTo>
                    <a:cubicBezTo>
                      <a:pt x="68664" y="56940"/>
                      <a:pt x="137328" y="113881"/>
                      <a:pt x="140677" y="150725"/>
                    </a:cubicBezTo>
                    <a:cubicBezTo>
                      <a:pt x="144026" y="187569"/>
                      <a:pt x="38518" y="214365"/>
                      <a:pt x="20096" y="221064"/>
                    </a:cubicBezTo>
                    <a:cubicBezTo>
                      <a:pt x="1674" y="227763"/>
                      <a:pt x="30145" y="197618"/>
                      <a:pt x="30145" y="190919"/>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3" name="Group 52"/>
          <p:cNvGrpSpPr/>
          <p:nvPr/>
        </p:nvGrpSpPr>
        <p:grpSpPr>
          <a:xfrm>
            <a:off x="2896422" y="335140"/>
            <a:ext cx="3197921" cy="5548825"/>
            <a:chOff x="2653241" y="383060"/>
            <a:chExt cx="3554608" cy="5086222"/>
          </a:xfrm>
        </p:grpSpPr>
        <p:grpSp>
          <p:nvGrpSpPr>
            <p:cNvPr id="49" name="Group 48"/>
            <p:cNvGrpSpPr/>
            <p:nvPr/>
          </p:nvGrpSpPr>
          <p:grpSpPr>
            <a:xfrm>
              <a:off x="2653241" y="383060"/>
              <a:ext cx="3554608" cy="5086222"/>
              <a:chOff x="2552995" y="402403"/>
              <a:chExt cx="2788919" cy="4936360"/>
            </a:xfrm>
          </p:grpSpPr>
          <p:sp>
            <p:nvSpPr>
              <p:cNvPr id="9" name="Freeform 8"/>
              <p:cNvSpPr/>
              <p:nvPr/>
            </p:nvSpPr>
            <p:spPr>
              <a:xfrm>
                <a:off x="2552995" y="2493340"/>
                <a:ext cx="2788919" cy="2845423"/>
              </a:xfrm>
              <a:custGeom>
                <a:avLst/>
                <a:gdLst>
                  <a:gd name="connsiteX0" fmla="*/ 1097281 w 2194560"/>
                  <a:gd name="connsiteY0" fmla="*/ 147473 h 2194560"/>
                  <a:gd name="connsiteX1" fmla="*/ 951942 w 2194560"/>
                  <a:gd name="connsiteY1" fmla="*/ 291826 h 2194560"/>
                  <a:gd name="connsiteX2" fmla="*/ 1097281 w 2194560"/>
                  <a:gd name="connsiteY2" fmla="*/ 436179 h 2194560"/>
                  <a:gd name="connsiteX3" fmla="*/ 1242620 w 2194560"/>
                  <a:gd name="connsiteY3" fmla="*/ 291826 h 2194560"/>
                  <a:gd name="connsiteX4" fmla="*/ 1097281 w 2194560"/>
                  <a:gd name="connsiteY4" fmla="*/ 147473 h 2194560"/>
                  <a:gd name="connsiteX5" fmla="*/ 1097280 w 2194560"/>
                  <a:gd name="connsiteY5" fmla="*/ 0 h 2194560"/>
                  <a:gd name="connsiteX6" fmla="*/ 2194560 w 2194560"/>
                  <a:gd name="connsiteY6" fmla="*/ 1097280 h 2194560"/>
                  <a:gd name="connsiteX7" fmla="*/ 1097280 w 2194560"/>
                  <a:gd name="connsiteY7" fmla="*/ 2194560 h 2194560"/>
                  <a:gd name="connsiteX8" fmla="*/ 0 w 2194560"/>
                  <a:gd name="connsiteY8" fmla="*/ 1097280 h 2194560"/>
                  <a:gd name="connsiteX9" fmla="*/ 1097280 w 2194560"/>
                  <a:gd name="connsiteY9" fmla="*/ 0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94560" h="2194560">
                    <a:moveTo>
                      <a:pt x="1097281" y="147473"/>
                    </a:moveTo>
                    <a:cubicBezTo>
                      <a:pt x="1017012" y="147473"/>
                      <a:pt x="951942" y="212102"/>
                      <a:pt x="951942" y="291826"/>
                    </a:cubicBezTo>
                    <a:cubicBezTo>
                      <a:pt x="951942" y="371550"/>
                      <a:pt x="1017012" y="436179"/>
                      <a:pt x="1097281" y="436179"/>
                    </a:cubicBezTo>
                    <a:cubicBezTo>
                      <a:pt x="1177550" y="436179"/>
                      <a:pt x="1242620" y="371550"/>
                      <a:pt x="1242620" y="291826"/>
                    </a:cubicBezTo>
                    <a:cubicBezTo>
                      <a:pt x="1242620" y="212102"/>
                      <a:pt x="1177550" y="147473"/>
                      <a:pt x="1097281" y="147473"/>
                    </a:cubicBezTo>
                    <a:close/>
                    <a:moveTo>
                      <a:pt x="1097280" y="0"/>
                    </a:moveTo>
                    <a:cubicBezTo>
                      <a:pt x="1703291" y="0"/>
                      <a:pt x="2194560" y="491269"/>
                      <a:pt x="2194560" y="1097280"/>
                    </a:cubicBezTo>
                    <a:cubicBezTo>
                      <a:pt x="2194560" y="1703291"/>
                      <a:pt x="1703291" y="2194560"/>
                      <a:pt x="1097280" y="2194560"/>
                    </a:cubicBezTo>
                    <a:cubicBezTo>
                      <a:pt x="491269" y="2194560"/>
                      <a:pt x="0" y="1703291"/>
                      <a:pt x="0" y="1097280"/>
                    </a:cubicBezTo>
                    <a:cubicBezTo>
                      <a:pt x="0" y="491269"/>
                      <a:pt x="491269" y="0"/>
                      <a:pt x="1097280" y="0"/>
                    </a:cubicBezTo>
                    <a:close/>
                  </a:path>
                </a:pathLst>
              </a:custGeom>
              <a:gradFill flip="none" rotWithShape="1">
                <a:gsLst>
                  <a:gs pos="0">
                    <a:srgbClr val="FFFF00">
                      <a:alpha val="50000"/>
                    </a:srgbClr>
                  </a:gs>
                  <a:gs pos="100000">
                    <a:srgbClr val="FFFF00"/>
                  </a:gs>
                </a:gsLst>
                <a:lin ang="5400000" scaled="1"/>
                <a:tileRect/>
              </a:gradFill>
              <a:ln>
                <a:gradFill>
                  <a:gsLst>
                    <a:gs pos="0">
                      <a:srgbClr val="FFC000"/>
                    </a:gs>
                    <a:gs pos="100000">
                      <a:schemeClr val="bg1">
                        <a:alpha val="0"/>
                      </a:schemeClr>
                    </a:gs>
                  </a:gsLst>
                  <a:lin ang="5400000" scaled="1"/>
                </a:gradFill>
              </a:ln>
              <a:effectLst>
                <a:outerShdw blurRad="50800" dir="5400000" sx="1000" sy="1000" algn="ctr" rotWithShape="0">
                  <a:srgbClr val="000000">
                    <a:alpha val="43137"/>
                  </a:srgbClr>
                </a:outerShdw>
                <a:reflection blurRad="6350" stA="50000" endA="300" endPos="58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731520" rtlCol="0" anchor="t"/>
              <a:lstStyle/>
              <a:p>
                <a:pPr algn="ctr"/>
                <a:r>
                  <a:rPr lang="en-US" sz="3200" b="1" spc="300" dirty="0" smtClean="0">
                    <a:solidFill>
                      <a:schemeClr val="tx1"/>
                    </a:solidFill>
                    <a:latin typeface="Lucida Sans" panose="020B0602030504020204" pitchFamily="34" charset="0"/>
                  </a:rPr>
                  <a:t>English </a:t>
                </a:r>
              </a:p>
              <a:p>
                <a:pPr algn="ctr"/>
                <a:r>
                  <a:rPr lang="en-US" sz="3200" b="1" spc="300" dirty="0" smtClean="0">
                    <a:solidFill>
                      <a:schemeClr val="tx1"/>
                    </a:solidFill>
                    <a:latin typeface="Lucida Sans" panose="020B0602030504020204" pitchFamily="34" charset="0"/>
                  </a:rPr>
                  <a:t>Service</a:t>
                </a:r>
                <a:endParaRPr lang="en-US" sz="3200" b="1" dirty="0">
                  <a:solidFill>
                    <a:srgbClr val="00B0F0"/>
                  </a:solidFill>
                  <a:latin typeface="Times New Roman" panose="02020603050405020304" pitchFamily="18" charset="0"/>
                  <a:cs typeface="Times New Roman" panose="02020603050405020304" pitchFamily="18" charset="0"/>
                </a:endParaRPr>
              </a:p>
              <a:p>
                <a:pPr algn="ctr"/>
                <a:endParaRPr lang="en-US" sz="3200" b="1" spc="300" dirty="0">
                  <a:solidFill>
                    <a:schemeClr val="tx1"/>
                  </a:solidFill>
                  <a:latin typeface="Lucida Sans" panose="020B0602030504020204" pitchFamily="34" charset="0"/>
                </a:endParaRPr>
              </a:p>
            </p:txBody>
          </p:sp>
          <p:grpSp>
            <p:nvGrpSpPr>
              <p:cNvPr id="25" name="Group 24"/>
              <p:cNvGrpSpPr/>
              <p:nvPr/>
            </p:nvGrpSpPr>
            <p:grpSpPr>
              <a:xfrm>
                <a:off x="3614576" y="402403"/>
                <a:ext cx="624840" cy="606812"/>
                <a:chOff x="3545320" y="383060"/>
                <a:chExt cx="624840" cy="606812"/>
              </a:xfrm>
            </p:grpSpPr>
            <p:sp>
              <p:nvSpPr>
                <p:cNvPr id="17" name="Oval 16"/>
                <p:cNvSpPr/>
                <p:nvPr/>
              </p:nvSpPr>
              <p:spPr>
                <a:xfrm>
                  <a:off x="3545320" y="383060"/>
                  <a:ext cx="624840" cy="606812"/>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674860" y="516117"/>
                  <a:ext cx="365760" cy="340697"/>
                </a:xfrm>
                <a:prstGeom prst="ellipse">
                  <a:avLst/>
                </a:prstGeom>
                <a:gradFill flip="none" rotWithShape="1">
                  <a:gsLst>
                    <a:gs pos="0">
                      <a:srgbClr val="FFFF00">
                        <a:alpha val="50000"/>
                      </a:srgbClr>
                    </a:gs>
                    <a:gs pos="100000">
                      <a:srgbClr val="FFFF00"/>
                    </a:gs>
                  </a:gsLst>
                  <a:lin ang="5400000" scaled="1"/>
                  <a:tileRect/>
                </a:gradFill>
                <a:ln>
                  <a:gradFill>
                    <a:gsLst>
                      <a:gs pos="0">
                        <a:srgbClr val="FFC000"/>
                      </a:gs>
                      <a:gs pos="100000">
                        <a:schemeClr val="bg1">
                          <a:alpha val="0"/>
                        </a:schemeClr>
                      </a:gs>
                    </a:gsLst>
                    <a:lin ang="5400000" scaled="1"/>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4" name="Straight Connector 33"/>
              <p:cNvCxnSpPr>
                <a:stCxn id="17" idx="4"/>
                <a:endCxn id="9" idx="5"/>
              </p:cNvCxnSpPr>
              <p:nvPr/>
            </p:nvCxnSpPr>
            <p:spPr>
              <a:xfrm>
                <a:off x="3926996" y="1009215"/>
                <a:ext cx="20459" cy="14841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2" name="Group 51"/>
            <p:cNvGrpSpPr/>
            <p:nvPr/>
          </p:nvGrpSpPr>
          <p:grpSpPr>
            <a:xfrm>
              <a:off x="4286666" y="2537474"/>
              <a:ext cx="284633" cy="235418"/>
              <a:chOff x="4286666" y="2537474"/>
              <a:chExt cx="284633" cy="235418"/>
            </a:xfrm>
          </p:grpSpPr>
          <p:sp>
            <p:nvSpPr>
              <p:cNvPr id="39" name="Freeform 38"/>
              <p:cNvSpPr/>
              <p:nvPr/>
            </p:nvSpPr>
            <p:spPr>
              <a:xfrm flipH="1">
                <a:off x="4286666" y="2537474"/>
                <a:ext cx="152400" cy="228057"/>
              </a:xfrm>
              <a:custGeom>
                <a:avLst/>
                <a:gdLst>
                  <a:gd name="connsiteX0" fmla="*/ 0 w 140755"/>
                  <a:gd name="connsiteY0" fmla="*/ 0 h 222028"/>
                  <a:gd name="connsiteX1" fmla="*/ 140677 w 140755"/>
                  <a:gd name="connsiteY1" fmla="*/ 150725 h 222028"/>
                  <a:gd name="connsiteX2" fmla="*/ 20096 w 140755"/>
                  <a:gd name="connsiteY2" fmla="*/ 221064 h 222028"/>
                  <a:gd name="connsiteX3" fmla="*/ 30145 w 140755"/>
                  <a:gd name="connsiteY3" fmla="*/ 190919 h 222028"/>
                </a:gdLst>
                <a:ahLst/>
                <a:cxnLst>
                  <a:cxn ang="0">
                    <a:pos x="connsiteX0" y="connsiteY0"/>
                  </a:cxn>
                  <a:cxn ang="0">
                    <a:pos x="connsiteX1" y="connsiteY1"/>
                  </a:cxn>
                  <a:cxn ang="0">
                    <a:pos x="connsiteX2" y="connsiteY2"/>
                  </a:cxn>
                  <a:cxn ang="0">
                    <a:pos x="connsiteX3" y="connsiteY3"/>
                  </a:cxn>
                </a:cxnLst>
                <a:rect l="l" t="t" r="r" b="b"/>
                <a:pathLst>
                  <a:path w="140755" h="222028">
                    <a:moveTo>
                      <a:pt x="0" y="0"/>
                    </a:moveTo>
                    <a:cubicBezTo>
                      <a:pt x="68664" y="56940"/>
                      <a:pt x="137328" y="113881"/>
                      <a:pt x="140677" y="150725"/>
                    </a:cubicBezTo>
                    <a:cubicBezTo>
                      <a:pt x="144026" y="187569"/>
                      <a:pt x="38518" y="214365"/>
                      <a:pt x="20096" y="221064"/>
                    </a:cubicBezTo>
                    <a:cubicBezTo>
                      <a:pt x="1674" y="227763"/>
                      <a:pt x="30145" y="197618"/>
                      <a:pt x="30145" y="190919"/>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4430544" y="2550864"/>
                <a:ext cx="140755" cy="222028"/>
              </a:xfrm>
              <a:custGeom>
                <a:avLst/>
                <a:gdLst>
                  <a:gd name="connsiteX0" fmla="*/ 0 w 140755"/>
                  <a:gd name="connsiteY0" fmla="*/ 0 h 222028"/>
                  <a:gd name="connsiteX1" fmla="*/ 140677 w 140755"/>
                  <a:gd name="connsiteY1" fmla="*/ 150725 h 222028"/>
                  <a:gd name="connsiteX2" fmla="*/ 20096 w 140755"/>
                  <a:gd name="connsiteY2" fmla="*/ 221064 h 222028"/>
                  <a:gd name="connsiteX3" fmla="*/ 30145 w 140755"/>
                  <a:gd name="connsiteY3" fmla="*/ 190919 h 222028"/>
                </a:gdLst>
                <a:ahLst/>
                <a:cxnLst>
                  <a:cxn ang="0">
                    <a:pos x="connsiteX0" y="connsiteY0"/>
                  </a:cxn>
                  <a:cxn ang="0">
                    <a:pos x="connsiteX1" y="connsiteY1"/>
                  </a:cxn>
                  <a:cxn ang="0">
                    <a:pos x="connsiteX2" y="connsiteY2"/>
                  </a:cxn>
                  <a:cxn ang="0">
                    <a:pos x="connsiteX3" y="connsiteY3"/>
                  </a:cxn>
                </a:cxnLst>
                <a:rect l="l" t="t" r="r" b="b"/>
                <a:pathLst>
                  <a:path w="140755" h="222028">
                    <a:moveTo>
                      <a:pt x="0" y="0"/>
                    </a:moveTo>
                    <a:cubicBezTo>
                      <a:pt x="68664" y="56940"/>
                      <a:pt x="137328" y="113881"/>
                      <a:pt x="140677" y="150725"/>
                    </a:cubicBezTo>
                    <a:cubicBezTo>
                      <a:pt x="144026" y="187569"/>
                      <a:pt x="38518" y="214365"/>
                      <a:pt x="20096" y="221064"/>
                    </a:cubicBezTo>
                    <a:cubicBezTo>
                      <a:pt x="1674" y="227763"/>
                      <a:pt x="30145" y="197618"/>
                      <a:pt x="30145" y="190919"/>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55" name="Group 54"/>
          <p:cNvGrpSpPr/>
          <p:nvPr/>
        </p:nvGrpSpPr>
        <p:grpSpPr>
          <a:xfrm>
            <a:off x="5948432" y="501154"/>
            <a:ext cx="3091526" cy="5647855"/>
            <a:chOff x="4682244" y="435170"/>
            <a:chExt cx="3958928" cy="6250646"/>
          </a:xfrm>
        </p:grpSpPr>
        <p:sp>
          <p:nvSpPr>
            <p:cNvPr id="43" name="Freeform 42"/>
            <p:cNvSpPr/>
            <p:nvPr/>
          </p:nvSpPr>
          <p:spPr>
            <a:xfrm flipH="1">
              <a:off x="6501411" y="3016652"/>
              <a:ext cx="186934" cy="283778"/>
            </a:xfrm>
            <a:custGeom>
              <a:avLst/>
              <a:gdLst>
                <a:gd name="connsiteX0" fmla="*/ 0 w 140755"/>
                <a:gd name="connsiteY0" fmla="*/ 0 h 222028"/>
                <a:gd name="connsiteX1" fmla="*/ 140677 w 140755"/>
                <a:gd name="connsiteY1" fmla="*/ 150725 h 222028"/>
                <a:gd name="connsiteX2" fmla="*/ 20096 w 140755"/>
                <a:gd name="connsiteY2" fmla="*/ 221064 h 222028"/>
                <a:gd name="connsiteX3" fmla="*/ 30145 w 140755"/>
                <a:gd name="connsiteY3" fmla="*/ 190919 h 222028"/>
              </a:gdLst>
              <a:ahLst/>
              <a:cxnLst>
                <a:cxn ang="0">
                  <a:pos x="connsiteX0" y="connsiteY0"/>
                </a:cxn>
                <a:cxn ang="0">
                  <a:pos x="connsiteX1" y="connsiteY1"/>
                </a:cxn>
                <a:cxn ang="0">
                  <a:pos x="connsiteX2" y="connsiteY2"/>
                </a:cxn>
                <a:cxn ang="0">
                  <a:pos x="connsiteX3" y="connsiteY3"/>
                </a:cxn>
              </a:cxnLst>
              <a:rect l="l" t="t" r="r" b="b"/>
              <a:pathLst>
                <a:path w="140755" h="222028">
                  <a:moveTo>
                    <a:pt x="0" y="0"/>
                  </a:moveTo>
                  <a:cubicBezTo>
                    <a:pt x="68664" y="56940"/>
                    <a:pt x="137328" y="113881"/>
                    <a:pt x="140677" y="150725"/>
                  </a:cubicBezTo>
                  <a:cubicBezTo>
                    <a:pt x="144026" y="187569"/>
                    <a:pt x="38518" y="214365"/>
                    <a:pt x="20096" y="221064"/>
                  </a:cubicBezTo>
                  <a:cubicBezTo>
                    <a:pt x="1674" y="227763"/>
                    <a:pt x="30145" y="197618"/>
                    <a:pt x="30145" y="190919"/>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4" name="Group 53"/>
            <p:cNvGrpSpPr/>
            <p:nvPr/>
          </p:nvGrpSpPr>
          <p:grpSpPr>
            <a:xfrm>
              <a:off x="4682244" y="435170"/>
              <a:ext cx="3958928" cy="6250646"/>
              <a:chOff x="4689421" y="383060"/>
              <a:chExt cx="3958928" cy="6250646"/>
            </a:xfrm>
          </p:grpSpPr>
          <p:grpSp>
            <p:nvGrpSpPr>
              <p:cNvPr id="50" name="Group 49"/>
              <p:cNvGrpSpPr/>
              <p:nvPr/>
            </p:nvGrpSpPr>
            <p:grpSpPr>
              <a:xfrm>
                <a:off x="4689421" y="383060"/>
                <a:ext cx="3958928" cy="6250646"/>
                <a:chOff x="4562622" y="402403"/>
                <a:chExt cx="3315831" cy="5811899"/>
              </a:xfrm>
            </p:grpSpPr>
            <p:sp>
              <p:nvSpPr>
                <p:cNvPr id="10" name="Freeform 9"/>
                <p:cNvSpPr/>
                <p:nvPr/>
              </p:nvSpPr>
              <p:spPr>
                <a:xfrm>
                  <a:off x="4562622" y="2802685"/>
                  <a:ext cx="3315831" cy="3411617"/>
                </a:xfrm>
                <a:custGeom>
                  <a:avLst/>
                  <a:gdLst>
                    <a:gd name="connsiteX0" fmla="*/ 1097281 w 2194560"/>
                    <a:gd name="connsiteY0" fmla="*/ 147473 h 2194560"/>
                    <a:gd name="connsiteX1" fmla="*/ 951942 w 2194560"/>
                    <a:gd name="connsiteY1" fmla="*/ 291826 h 2194560"/>
                    <a:gd name="connsiteX2" fmla="*/ 1097281 w 2194560"/>
                    <a:gd name="connsiteY2" fmla="*/ 436179 h 2194560"/>
                    <a:gd name="connsiteX3" fmla="*/ 1242620 w 2194560"/>
                    <a:gd name="connsiteY3" fmla="*/ 291826 h 2194560"/>
                    <a:gd name="connsiteX4" fmla="*/ 1097281 w 2194560"/>
                    <a:gd name="connsiteY4" fmla="*/ 147473 h 2194560"/>
                    <a:gd name="connsiteX5" fmla="*/ 1097280 w 2194560"/>
                    <a:gd name="connsiteY5" fmla="*/ 0 h 2194560"/>
                    <a:gd name="connsiteX6" fmla="*/ 2194560 w 2194560"/>
                    <a:gd name="connsiteY6" fmla="*/ 1097280 h 2194560"/>
                    <a:gd name="connsiteX7" fmla="*/ 1097280 w 2194560"/>
                    <a:gd name="connsiteY7" fmla="*/ 2194560 h 2194560"/>
                    <a:gd name="connsiteX8" fmla="*/ 0 w 2194560"/>
                    <a:gd name="connsiteY8" fmla="*/ 1097280 h 2194560"/>
                    <a:gd name="connsiteX9" fmla="*/ 1097280 w 2194560"/>
                    <a:gd name="connsiteY9" fmla="*/ 0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94560" h="2194560">
                      <a:moveTo>
                        <a:pt x="1097281" y="147473"/>
                      </a:moveTo>
                      <a:cubicBezTo>
                        <a:pt x="1017012" y="147473"/>
                        <a:pt x="951942" y="212102"/>
                        <a:pt x="951942" y="291826"/>
                      </a:cubicBezTo>
                      <a:cubicBezTo>
                        <a:pt x="951942" y="371550"/>
                        <a:pt x="1017012" y="436179"/>
                        <a:pt x="1097281" y="436179"/>
                      </a:cubicBezTo>
                      <a:cubicBezTo>
                        <a:pt x="1177550" y="436179"/>
                        <a:pt x="1242620" y="371550"/>
                        <a:pt x="1242620" y="291826"/>
                      </a:cubicBezTo>
                      <a:cubicBezTo>
                        <a:pt x="1242620" y="212102"/>
                        <a:pt x="1177550" y="147473"/>
                        <a:pt x="1097281" y="147473"/>
                      </a:cubicBezTo>
                      <a:close/>
                      <a:moveTo>
                        <a:pt x="1097280" y="0"/>
                      </a:moveTo>
                      <a:cubicBezTo>
                        <a:pt x="1703291" y="0"/>
                        <a:pt x="2194560" y="491269"/>
                        <a:pt x="2194560" y="1097280"/>
                      </a:cubicBezTo>
                      <a:cubicBezTo>
                        <a:pt x="2194560" y="1703291"/>
                        <a:pt x="1703291" y="2194560"/>
                        <a:pt x="1097280" y="2194560"/>
                      </a:cubicBezTo>
                      <a:cubicBezTo>
                        <a:pt x="491269" y="2194560"/>
                        <a:pt x="0" y="1703291"/>
                        <a:pt x="0" y="1097280"/>
                      </a:cubicBezTo>
                      <a:cubicBezTo>
                        <a:pt x="0" y="491269"/>
                        <a:pt x="491269" y="0"/>
                        <a:pt x="1097280" y="0"/>
                      </a:cubicBezTo>
                      <a:close/>
                    </a:path>
                  </a:pathLst>
                </a:custGeom>
                <a:gradFill flip="none" rotWithShape="1">
                  <a:gsLst>
                    <a:gs pos="0">
                      <a:srgbClr val="FF0000">
                        <a:alpha val="50000"/>
                      </a:srgbClr>
                    </a:gs>
                    <a:gs pos="100000">
                      <a:srgbClr val="FF3300"/>
                    </a:gs>
                  </a:gsLst>
                  <a:lin ang="5400000" scaled="1"/>
                  <a:tileRect/>
                </a:gradFill>
                <a:ln>
                  <a:gradFill>
                    <a:gsLst>
                      <a:gs pos="0">
                        <a:srgbClr val="FFC000">
                          <a:alpha val="70000"/>
                        </a:srgbClr>
                      </a:gs>
                      <a:gs pos="100000">
                        <a:schemeClr val="bg1">
                          <a:alpha val="0"/>
                        </a:schemeClr>
                      </a:gs>
                    </a:gsLst>
                    <a:lin ang="5400000" scaled="1"/>
                  </a:gradFill>
                </a:ln>
                <a:effectLst>
                  <a:outerShdw blurRad="50800" dir="5400000" sx="1000" sy="1000" algn="ctr" rotWithShape="0">
                    <a:srgbClr val="000000">
                      <a:alpha val="43137"/>
                    </a:srgbClr>
                  </a:outerShdw>
                  <a:reflection blurRad="6350" stA="50000" endA="300" endPos="58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822960" rtlCol="0" anchor="t"/>
                <a:lstStyle/>
                <a:p>
                  <a:pPr algn="ctr"/>
                  <a:r>
                    <a:rPr lang="en-US" sz="3200" b="1" spc="500" dirty="0" smtClean="0">
                      <a:solidFill>
                        <a:schemeClr val="tx1"/>
                      </a:solidFill>
                      <a:latin typeface="Lucida Sans" panose="020B0602030504020204" pitchFamily="34" charset="0"/>
                    </a:rPr>
                    <a:t>French</a:t>
                  </a:r>
                </a:p>
                <a:p>
                  <a:pPr algn="ctr"/>
                  <a:r>
                    <a:rPr lang="en-US" sz="3200" b="1" spc="500" dirty="0" smtClean="0">
                      <a:solidFill>
                        <a:schemeClr val="tx1"/>
                      </a:solidFill>
                      <a:latin typeface="Lucida Sans" panose="020B0602030504020204" pitchFamily="34" charset="0"/>
                      <a:cs typeface="Times New Roman" panose="02020603050405020304" pitchFamily="18" charset="0"/>
                    </a:rPr>
                    <a:t>Service</a:t>
                  </a:r>
                  <a:endParaRPr lang="en-US" sz="3200" b="1" dirty="0">
                    <a:solidFill>
                      <a:srgbClr val="99FF33"/>
                    </a:solidFill>
                    <a:latin typeface="Times New Roman" panose="02020603050405020304" pitchFamily="18" charset="0"/>
                    <a:cs typeface="Times New Roman" panose="02020603050405020304" pitchFamily="18" charset="0"/>
                  </a:endParaRPr>
                </a:p>
                <a:p>
                  <a:pPr algn="ctr"/>
                  <a:endParaRPr lang="en-US" sz="3200" b="1" spc="500" dirty="0">
                    <a:solidFill>
                      <a:schemeClr val="tx1"/>
                    </a:solidFill>
                    <a:latin typeface="Lucida Sans" panose="020B0602030504020204" pitchFamily="34" charset="0"/>
                  </a:endParaRPr>
                </a:p>
              </p:txBody>
            </p:sp>
            <p:grpSp>
              <p:nvGrpSpPr>
                <p:cNvPr id="26" name="Group 25"/>
                <p:cNvGrpSpPr/>
                <p:nvPr/>
              </p:nvGrpSpPr>
              <p:grpSpPr>
                <a:xfrm>
                  <a:off x="5956740" y="402403"/>
                  <a:ext cx="624840" cy="606812"/>
                  <a:chOff x="5566021" y="383060"/>
                  <a:chExt cx="624840" cy="606812"/>
                </a:xfrm>
              </p:grpSpPr>
              <p:sp>
                <p:nvSpPr>
                  <p:cNvPr id="20" name="Oval 19"/>
                  <p:cNvSpPr/>
                  <p:nvPr/>
                </p:nvSpPr>
                <p:spPr>
                  <a:xfrm>
                    <a:off x="5566021" y="383060"/>
                    <a:ext cx="624840" cy="606812"/>
                  </a:xfrm>
                  <a:prstGeom prst="ellipse">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5695561" y="516116"/>
                    <a:ext cx="365760" cy="340698"/>
                  </a:xfrm>
                  <a:prstGeom prst="ellipse">
                    <a:avLst/>
                  </a:prstGeom>
                  <a:gradFill flip="none" rotWithShape="1">
                    <a:gsLst>
                      <a:gs pos="0">
                        <a:srgbClr val="FF0000">
                          <a:alpha val="50000"/>
                        </a:srgbClr>
                      </a:gs>
                      <a:gs pos="100000">
                        <a:srgbClr val="FF3300"/>
                      </a:gs>
                    </a:gsLst>
                    <a:lin ang="5400000" scaled="1"/>
                    <a:tileRect/>
                  </a:gradFill>
                  <a:ln>
                    <a:gradFill>
                      <a:gsLst>
                        <a:gs pos="0">
                          <a:srgbClr val="FFC000"/>
                        </a:gs>
                        <a:gs pos="100000">
                          <a:schemeClr val="bg1">
                            <a:alpha val="0"/>
                          </a:schemeClr>
                        </a:gs>
                      </a:gsLst>
                      <a:lin ang="5400000" scaled="1"/>
                    </a:gradFill>
                  </a:ln>
                  <a:effectLst>
                    <a:outerShdw blurRad="50800" dir="5400000" sx="1000" sy="1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6" name="Straight Connector 35"/>
                <p:cNvCxnSpPr/>
                <p:nvPr/>
              </p:nvCxnSpPr>
              <p:spPr>
                <a:xfrm flipH="1">
                  <a:off x="6242848" y="1009215"/>
                  <a:ext cx="20343" cy="17934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4" name="Freeform 43"/>
              <p:cNvSpPr/>
              <p:nvPr/>
            </p:nvSpPr>
            <p:spPr>
              <a:xfrm>
                <a:off x="6668885" y="2964542"/>
                <a:ext cx="212469" cy="306448"/>
              </a:xfrm>
              <a:custGeom>
                <a:avLst/>
                <a:gdLst>
                  <a:gd name="connsiteX0" fmla="*/ 0 w 140755"/>
                  <a:gd name="connsiteY0" fmla="*/ 0 h 222028"/>
                  <a:gd name="connsiteX1" fmla="*/ 140677 w 140755"/>
                  <a:gd name="connsiteY1" fmla="*/ 150725 h 222028"/>
                  <a:gd name="connsiteX2" fmla="*/ 20096 w 140755"/>
                  <a:gd name="connsiteY2" fmla="*/ 221064 h 222028"/>
                  <a:gd name="connsiteX3" fmla="*/ 30145 w 140755"/>
                  <a:gd name="connsiteY3" fmla="*/ 190919 h 222028"/>
                </a:gdLst>
                <a:ahLst/>
                <a:cxnLst>
                  <a:cxn ang="0">
                    <a:pos x="connsiteX0" y="connsiteY0"/>
                  </a:cxn>
                  <a:cxn ang="0">
                    <a:pos x="connsiteX1" y="connsiteY1"/>
                  </a:cxn>
                  <a:cxn ang="0">
                    <a:pos x="connsiteX2" y="connsiteY2"/>
                  </a:cxn>
                  <a:cxn ang="0">
                    <a:pos x="connsiteX3" y="connsiteY3"/>
                  </a:cxn>
                </a:cxnLst>
                <a:rect l="l" t="t" r="r" b="b"/>
                <a:pathLst>
                  <a:path w="140755" h="222028">
                    <a:moveTo>
                      <a:pt x="0" y="0"/>
                    </a:moveTo>
                    <a:cubicBezTo>
                      <a:pt x="68664" y="56940"/>
                      <a:pt x="137328" y="113881"/>
                      <a:pt x="140677" y="150725"/>
                    </a:cubicBezTo>
                    <a:cubicBezTo>
                      <a:pt x="144026" y="187569"/>
                      <a:pt x="38518" y="214365"/>
                      <a:pt x="20096" y="221064"/>
                    </a:cubicBezTo>
                    <a:cubicBezTo>
                      <a:pt x="1674" y="227763"/>
                      <a:pt x="30145" y="197618"/>
                      <a:pt x="30145" y="190919"/>
                    </a:cubicBezTo>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5" name="Group 34"/>
          <p:cNvGrpSpPr/>
          <p:nvPr/>
        </p:nvGrpSpPr>
        <p:grpSpPr>
          <a:xfrm>
            <a:off x="8827489" y="610488"/>
            <a:ext cx="3050165" cy="5538521"/>
            <a:chOff x="4682244" y="435170"/>
            <a:chExt cx="3958928" cy="6250646"/>
          </a:xfrm>
          <a:solidFill>
            <a:schemeClr val="accent5">
              <a:lumMod val="75000"/>
            </a:schemeClr>
          </a:solidFill>
        </p:grpSpPr>
        <p:sp>
          <p:nvSpPr>
            <p:cNvPr id="37" name="Freeform 36"/>
            <p:cNvSpPr/>
            <p:nvPr/>
          </p:nvSpPr>
          <p:spPr>
            <a:xfrm flipH="1">
              <a:off x="6501411" y="3016652"/>
              <a:ext cx="186934" cy="283778"/>
            </a:xfrm>
            <a:custGeom>
              <a:avLst/>
              <a:gdLst>
                <a:gd name="connsiteX0" fmla="*/ 0 w 140755"/>
                <a:gd name="connsiteY0" fmla="*/ 0 h 222028"/>
                <a:gd name="connsiteX1" fmla="*/ 140677 w 140755"/>
                <a:gd name="connsiteY1" fmla="*/ 150725 h 222028"/>
                <a:gd name="connsiteX2" fmla="*/ 20096 w 140755"/>
                <a:gd name="connsiteY2" fmla="*/ 221064 h 222028"/>
                <a:gd name="connsiteX3" fmla="*/ 30145 w 140755"/>
                <a:gd name="connsiteY3" fmla="*/ 190919 h 222028"/>
              </a:gdLst>
              <a:ahLst/>
              <a:cxnLst>
                <a:cxn ang="0">
                  <a:pos x="connsiteX0" y="connsiteY0"/>
                </a:cxn>
                <a:cxn ang="0">
                  <a:pos x="connsiteX1" y="connsiteY1"/>
                </a:cxn>
                <a:cxn ang="0">
                  <a:pos x="connsiteX2" y="connsiteY2"/>
                </a:cxn>
                <a:cxn ang="0">
                  <a:pos x="connsiteX3" y="connsiteY3"/>
                </a:cxn>
              </a:cxnLst>
              <a:rect l="l" t="t" r="r" b="b"/>
              <a:pathLst>
                <a:path w="140755" h="222028">
                  <a:moveTo>
                    <a:pt x="0" y="0"/>
                  </a:moveTo>
                  <a:cubicBezTo>
                    <a:pt x="68664" y="56940"/>
                    <a:pt x="137328" y="113881"/>
                    <a:pt x="140677" y="150725"/>
                  </a:cubicBezTo>
                  <a:cubicBezTo>
                    <a:pt x="144026" y="187569"/>
                    <a:pt x="38518" y="214365"/>
                    <a:pt x="20096" y="221064"/>
                  </a:cubicBezTo>
                  <a:cubicBezTo>
                    <a:pt x="1674" y="227763"/>
                    <a:pt x="30145" y="197618"/>
                    <a:pt x="30145" y="190919"/>
                  </a:cubicBezTo>
                </a:path>
              </a:pathLst>
            </a:cu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4682244" y="435170"/>
              <a:ext cx="3958928" cy="6250646"/>
              <a:chOff x="4689421" y="383060"/>
              <a:chExt cx="3958928" cy="6250646"/>
            </a:xfrm>
            <a:grpFill/>
          </p:grpSpPr>
          <p:grpSp>
            <p:nvGrpSpPr>
              <p:cNvPr id="41" name="Group 40"/>
              <p:cNvGrpSpPr/>
              <p:nvPr/>
            </p:nvGrpSpPr>
            <p:grpSpPr>
              <a:xfrm>
                <a:off x="4689421" y="383060"/>
                <a:ext cx="3958928" cy="6250646"/>
                <a:chOff x="4562622" y="402403"/>
                <a:chExt cx="3315831" cy="5811899"/>
              </a:xfrm>
              <a:grpFill/>
            </p:grpSpPr>
            <p:sp>
              <p:nvSpPr>
                <p:cNvPr id="45" name="Freeform 44"/>
                <p:cNvSpPr/>
                <p:nvPr/>
              </p:nvSpPr>
              <p:spPr>
                <a:xfrm>
                  <a:off x="4562622" y="2802685"/>
                  <a:ext cx="3315831" cy="3411617"/>
                </a:xfrm>
                <a:custGeom>
                  <a:avLst/>
                  <a:gdLst>
                    <a:gd name="connsiteX0" fmla="*/ 1097281 w 2194560"/>
                    <a:gd name="connsiteY0" fmla="*/ 147473 h 2194560"/>
                    <a:gd name="connsiteX1" fmla="*/ 951942 w 2194560"/>
                    <a:gd name="connsiteY1" fmla="*/ 291826 h 2194560"/>
                    <a:gd name="connsiteX2" fmla="*/ 1097281 w 2194560"/>
                    <a:gd name="connsiteY2" fmla="*/ 436179 h 2194560"/>
                    <a:gd name="connsiteX3" fmla="*/ 1242620 w 2194560"/>
                    <a:gd name="connsiteY3" fmla="*/ 291826 h 2194560"/>
                    <a:gd name="connsiteX4" fmla="*/ 1097281 w 2194560"/>
                    <a:gd name="connsiteY4" fmla="*/ 147473 h 2194560"/>
                    <a:gd name="connsiteX5" fmla="*/ 1097280 w 2194560"/>
                    <a:gd name="connsiteY5" fmla="*/ 0 h 2194560"/>
                    <a:gd name="connsiteX6" fmla="*/ 2194560 w 2194560"/>
                    <a:gd name="connsiteY6" fmla="*/ 1097280 h 2194560"/>
                    <a:gd name="connsiteX7" fmla="*/ 1097280 w 2194560"/>
                    <a:gd name="connsiteY7" fmla="*/ 2194560 h 2194560"/>
                    <a:gd name="connsiteX8" fmla="*/ 0 w 2194560"/>
                    <a:gd name="connsiteY8" fmla="*/ 1097280 h 2194560"/>
                    <a:gd name="connsiteX9" fmla="*/ 1097280 w 2194560"/>
                    <a:gd name="connsiteY9" fmla="*/ 0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94560" h="2194560">
                      <a:moveTo>
                        <a:pt x="1097281" y="147473"/>
                      </a:moveTo>
                      <a:cubicBezTo>
                        <a:pt x="1017012" y="147473"/>
                        <a:pt x="951942" y="212102"/>
                        <a:pt x="951942" y="291826"/>
                      </a:cubicBezTo>
                      <a:cubicBezTo>
                        <a:pt x="951942" y="371550"/>
                        <a:pt x="1017012" y="436179"/>
                        <a:pt x="1097281" y="436179"/>
                      </a:cubicBezTo>
                      <a:cubicBezTo>
                        <a:pt x="1177550" y="436179"/>
                        <a:pt x="1242620" y="371550"/>
                        <a:pt x="1242620" y="291826"/>
                      </a:cubicBezTo>
                      <a:cubicBezTo>
                        <a:pt x="1242620" y="212102"/>
                        <a:pt x="1177550" y="147473"/>
                        <a:pt x="1097281" y="147473"/>
                      </a:cubicBezTo>
                      <a:close/>
                      <a:moveTo>
                        <a:pt x="1097280" y="0"/>
                      </a:moveTo>
                      <a:cubicBezTo>
                        <a:pt x="1703291" y="0"/>
                        <a:pt x="2194560" y="491269"/>
                        <a:pt x="2194560" y="1097280"/>
                      </a:cubicBezTo>
                      <a:cubicBezTo>
                        <a:pt x="2194560" y="1703291"/>
                        <a:pt x="1703291" y="2194560"/>
                        <a:pt x="1097280" y="2194560"/>
                      </a:cubicBezTo>
                      <a:cubicBezTo>
                        <a:pt x="491269" y="2194560"/>
                        <a:pt x="0" y="1703291"/>
                        <a:pt x="0" y="1097280"/>
                      </a:cubicBezTo>
                      <a:cubicBezTo>
                        <a:pt x="0" y="491269"/>
                        <a:pt x="491269" y="0"/>
                        <a:pt x="1097280" y="0"/>
                      </a:cubicBezTo>
                      <a:close/>
                    </a:path>
                  </a:pathLst>
                </a:custGeom>
                <a:grpFill/>
                <a:ln>
                  <a:gradFill>
                    <a:gsLst>
                      <a:gs pos="0">
                        <a:srgbClr val="FFC000">
                          <a:alpha val="70000"/>
                        </a:srgbClr>
                      </a:gs>
                      <a:gs pos="100000">
                        <a:schemeClr val="bg1">
                          <a:alpha val="0"/>
                        </a:schemeClr>
                      </a:gs>
                    </a:gsLst>
                    <a:lin ang="5400000" scaled="1"/>
                  </a:gradFill>
                </a:ln>
                <a:effectLst>
                  <a:outerShdw blurRad="50800" dir="5400000" sx="1000" sy="1000" algn="ctr" rotWithShape="0">
                    <a:srgbClr val="000000">
                      <a:alpha val="43137"/>
                    </a:srgbClr>
                  </a:outerShdw>
                  <a:reflection blurRad="6350" stA="50000" endA="300" endPos="58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822960" rtlCol="0" anchor="t"/>
                <a:lstStyle/>
                <a:p>
                  <a:pPr algn="ctr"/>
                  <a:r>
                    <a:rPr lang="en-US" sz="3200" b="1" spc="500" dirty="0" smtClean="0">
                      <a:solidFill>
                        <a:schemeClr val="tx1"/>
                      </a:solidFill>
                      <a:latin typeface="Lucida Sans" panose="020B0602030504020204" pitchFamily="34" charset="0"/>
                    </a:rPr>
                    <a:t>Russian</a:t>
                  </a:r>
                </a:p>
                <a:p>
                  <a:pPr algn="ctr"/>
                  <a:r>
                    <a:rPr lang="en-US" sz="3200" b="1" spc="500" dirty="0" smtClean="0">
                      <a:solidFill>
                        <a:schemeClr val="tx1"/>
                      </a:solidFill>
                      <a:latin typeface="Lucida Sans" panose="020B0602030504020204" pitchFamily="34" charset="0"/>
                    </a:rPr>
                    <a:t>Service</a:t>
                  </a:r>
                  <a:endParaRPr lang="en-US" sz="3200" b="1" spc="500" dirty="0" smtClean="0">
                    <a:solidFill>
                      <a:schemeClr val="tx1"/>
                    </a:solidFill>
                    <a:latin typeface="Lucida Sans" panose="020B0602030504020204" pitchFamily="34" charset="0"/>
                  </a:endParaRPr>
                </a:p>
                <a:p>
                  <a:pPr algn="ctr"/>
                  <a:endParaRPr lang="en-US" sz="3200" b="1" spc="500" dirty="0">
                    <a:solidFill>
                      <a:schemeClr val="tx1"/>
                    </a:solidFill>
                    <a:latin typeface="Lucida Sans" panose="020B0602030504020204" pitchFamily="34" charset="0"/>
                  </a:endParaRPr>
                </a:p>
              </p:txBody>
            </p:sp>
            <p:grpSp>
              <p:nvGrpSpPr>
                <p:cNvPr id="46" name="Group 45"/>
                <p:cNvGrpSpPr/>
                <p:nvPr/>
              </p:nvGrpSpPr>
              <p:grpSpPr>
                <a:xfrm>
                  <a:off x="5956740" y="402403"/>
                  <a:ext cx="624840" cy="606812"/>
                  <a:chOff x="5566021" y="383060"/>
                  <a:chExt cx="624840" cy="606812"/>
                </a:xfrm>
                <a:grpFill/>
              </p:grpSpPr>
              <p:sp>
                <p:nvSpPr>
                  <p:cNvPr id="56" name="Oval 55"/>
                  <p:cNvSpPr/>
                  <p:nvPr/>
                </p:nvSpPr>
                <p:spPr>
                  <a:xfrm>
                    <a:off x="5566021" y="383060"/>
                    <a:ext cx="624840" cy="606812"/>
                  </a:xfrm>
                  <a:prstGeom prst="ellipse">
                    <a:avLst/>
                  </a:pr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5695561" y="516116"/>
                    <a:ext cx="365760" cy="340698"/>
                  </a:xfrm>
                  <a:prstGeom prst="ellipse">
                    <a:avLst/>
                  </a:prstGeom>
                  <a:grpFill/>
                  <a:ln>
                    <a:gradFill>
                      <a:gsLst>
                        <a:gs pos="0">
                          <a:srgbClr val="FFC000"/>
                        </a:gs>
                        <a:gs pos="100000">
                          <a:schemeClr val="bg1">
                            <a:alpha val="0"/>
                          </a:schemeClr>
                        </a:gs>
                      </a:gsLst>
                      <a:lin ang="5400000" scaled="1"/>
                    </a:gradFill>
                  </a:ln>
                  <a:effectLst>
                    <a:outerShdw blurRad="50800" dir="5400000" sx="1000" sy="1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1" name="Straight Connector 50"/>
                <p:cNvCxnSpPr/>
                <p:nvPr/>
              </p:nvCxnSpPr>
              <p:spPr>
                <a:xfrm flipH="1">
                  <a:off x="6242848" y="1009215"/>
                  <a:ext cx="20343" cy="179347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2" name="Freeform 41"/>
              <p:cNvSpPr/>
              <p:nvPr/>
            </p:nvSpPr>
            <p:spPr>
              <a:xfrm>
                <a:off x="6668885" y="2964542"/>
                <a:ext cx="212469" cy="306448"/>
              </a:xfrm>
              <a:custGeom>
                <a:avLst/>
                <a:gdLst>
                  <a:gd name="connsiteX0" fmla="*/ 0 w 140755"/>
                  <a:gd name="connsiteY0" fmla="*/ 0 h 222028"/>
                  <a:gd name="connsiteX1" fmla="*/ 140677 w 140755"/>
                  <a:gd name="connsiteY1" fmla="*/ 150725 h 222028"/>
                  <a:gd name="connsiteX2" fmla="*/ 20096 w 140755"/>
                  <a:gd name="connsiteY2" fmla="*/ 221064 h 222028"/>
                  <a:gd name="connsiteX3" fmla="*/ 30145 w 140755"/>
                  <a:gd name="connsiteY3" fmla="*/ 190919 h 222028"/>
                </a:gdLst>
                <a:ahLst/>
                <a:cxnLst>
                  <a:cxn ang="0">
                    <a:pos x="connsiteX0" y="connsiteY0"/>
                  </a:cxn>
                  <a:cxn ang="0">
                    <a:pos x="connsiteX1" y="connsiteY1"/>
                  </a:cxn>
                  <a:cxn ang="0">
                    <a:pos x="connsiteX2" y="connsiteY2"/>
                  </a:cxn>
                  <a:cxn ang="0">
                    <a:pos x="connsiteX3" y="connsiteY3"/>
                  </a:cxn>
                </a:cxnLst>
                <a:rect l="l" t="t" r="r" b="b"/>
                <a:pathLst>
                  <a:path w="140755" h="222028">
                    <a:moveTo>
                      <a:pt x="0" y="0"/>
                    </a:moveTo>
                    <a:cubicBezTo>
                      <a:pt x="68664" y="56940"/>
                      <a:pt x="137328" y="113881"/>
                      <a:pt x="140677" y="150725"/>
                    </a:cubicBezTo>
                    <a:cubicBezTo>
                      <a:pt x="144026" y="187569"/>
                      <a:pt x="38518" y="214365"/>
                      <a:pt x="20096" y="221064"/>
                    </a:cubicBezTo>
                    <a:cubicBezTo>
                      <a:pt x="1674" y="227763"/>
                      <a:pt x="30145" y="197618"/>
                      <a:pt x="30145" y="190919"/>
                    </a:cubicBezTo>
                  </a:path>
                </a:pathLst>
              </a:cu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 name="Rounded Rectangle 2"/>
          <p:cNvSpPr/>
          <p:nvPr/>
        </p:nvSpPr>
        <p:spPr>
          <a:xfrm>
            <a:off x="2067339" y="6297192"/>
            <a:ext cx="7301948" cy="450574"/>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Table Service</a:t>
            </a:r>
            <a:endParaRPr lang="en-US" sz="3600" dirty="0"/>
          </a:p>
        </p:txBody>
      </p:sp>
    </p:spTree>
    <p:extLst>
      <p:ext uri="{BB962C8B-B14F-4D97-AF65-F5344CB8AC3E}">
        <p14:creationId xmlns:p14="http://schemas.microsoft.com/office/powerpoint/2010/main" val="109452431"/>
      </p:ext>
    </p:extLst>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14:presetBounceEnd="50000">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14:bounceEnd="50000">
                                          <p:cBhvr additive="base">
                                            <p:cTn id="7" dur="2000" fill="hold"/>
                                            <p:tgtEl>
                                              <p:spTgt spid="48"/>
                                            </p:tgtEl>
                                            <p:attrNameLst>
                                              <p:attrName>ppt_x</p:attrName>
                                            </p:attrNameLst>
                                          </p:cBhvr>
                                          <p:tavLst>
                                            <p:tav tm="0">
                                              <p:val>
                                                <p:strVal val="0-#ppt_w/2"/>
                                              </p:val>
                                            </p:tav>
                                            <p:tav tm="100000">
                                              <p:val>
                                                <p:strVal val="#ppt_x"/>
                                              </p:val>
                                            </p:tav>
                                          </p:tavLst>
                                        </p:anim>
                                        <p:anim calcmode="lin" valueType="num" p14:bounceEnd="50000">
                                          <p:cBhvr additive="base">
                                            <p:cTn id="8" dur="2000" fill="hold"/>
                                            <p:tgtEl>
                                              <p:spTgt spid="4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14:presetBounceEnd="50000">
                                      <p:stCondLst>
                                        <p:cond delay="0"/>
                                      </p:stCondLst>
                                      <p:childTnLst>
                                        <p:set>
                                          <p:cBhvr>
                                            <p:cTn id="12" dur="1" fill="hold">
                                              <p:stCondLst>
                                                <p:cond delay="0"/>
                                              </p:stCondLst>
                                            </p:cTn>
                                            <p:tgtEl>
                                              <p:spTgt spid="53"/>
                                            </p:tgtEl>
                                            <p:attrNameLst>
                                              <p:attrName>style.visibility</p:attrName>
                                            </p:attrNameLst>
                                          </p:cBhvr>
                                          <p:to>
                                            <p:strVal val="visible"/>
                                          </p:to>
                                        </p:set>
                                        <p:anim calcmode="lin" valueType="num" p14:bounceEnd="50000">
                                          <p:cBhvr additive="base">
                                            <p:cTn id="13" dur="2000" fill="hold"/>
                                            <p:tgtEl>
                                              <p:spTgt spid="53"/>
                                            </p:tgtEl>
                                            <p:attrNameLst>
                                              <p:attrName>ppt_x</p:attrName>
                                            </p:attrNameLst>
                                          </p:cBhvr>
                                          <p:tavLst>
                                            <p:tav tm="0">
                                              <p:val>
                                                <p:strVal val="0-#ppt_w/2"/>
                                              </p:val>
                                            </p:tav>
                                            <p:tav tm="100000">
                                              <p:val>
                                                <p:strVal val="#ppt_x"/>
                                              </p:val>
                                            </p:tav>
                                          </p:tavLst>
                                        </p:anim>
                                        <p:anim calcmode="lin" valueType="num" p14:bounceEnd="50000">
                                          <p:cBhvr additive="base">
                                            <p:cTn id="14" dur="2000" fill="hold"/>
                                            <p:tgtEl>
                                              <p:spTgt spid="5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14:presetBounceEnd="50000">
                                      <p:stCondLst>
                                        <p:cond delay="0"/>
                                      </p:stCondLst>
                                      <p:childTnLst>
                                        <p:set>
                                          <p:cBhvr>
                                            <p:cTn id="18" dur="1" fill="hold">
                                              <p:stCondLst>
                                                <p:cond delay="0"/>
                                              </p:stCondLst>
                                            </p:cTn>
                                            <p:tgtEl>
                                              <p:spTgt spid="55"/>
                                            </p:tgtEl>
                                            <p:attrNameLst>
                                              <p:attrName>style.visibility</p:attrName>
                                            </p:attrNameLst>
                                          </p:cBhvr>
                                          <p:to>
                                            <p:strVal val="visible"/>
                                          </p:to>
                                        </p:set>
                                        <p:anim calcmode="lin" valueType="num" p14:bounceEnd="50000">
                                          <p:cBhvr additive="base">
                                            <p:cTn id="19" dur="2000" fill="hold"/>
                                            <p:tgtEl>
                                              <p:spTgt spid="55"/>
                                            </p:tgtEl>
                                            <p:attrNameLst>
                                              <p:attrName>ppt_x</p:attrName>
                                            </p:attrNameLst>
                                          </p:cBhvr>
                                          <p:tavLst>
                                            <p:tav tm="0">
                                              <p:val>
                                                <p:strVal val="0-#ppt_w/2"/>
                                              </p:val>
                                            </p:tav>
                                            <p:tav tm="100000">
                                              <p:val>
                                                <p:strVal val="#ppt_x"/>
                                              </p:val>
                                            </p:tav>
                                          </p:tavLst>
                                        </p:anim>
                                        <p:anim calcmode="lin" valueType="num" p14:bounceEnd="50000">
                                          <p:cBhvr additive="base">
                                            <p:cTn id="20" dur="2000" fill="hold"/>
                                            <p:tgtEl>
                                              <p:spTgt spid="5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14:presetBounceEnd="50000">
                                      <p:stCondLst>
                                        <p:cond delay="0"/>
                                      </p:stCondLst>
                                      <p:childTnLst>
                                        <p:set>
                                          <p:cBhvr>
                                            <p:cTn id="24" dur="1" fill="hold">
                                              <p:stCondLst>
                                                <p:cond delay="0"/>
                                              </p:stCondLst>
                                            </p:cTn>
                                            <p:tgtEl>
                                              <p:spTgt spid="35"/>
                                            </p:tgtEl>
                                            <p:attrNameLst>
                                              <p:attrName>style.visibility</p:attrName>
                                            </p:attrNameLst>
                                          </p:cBhvr>
                                          <p:to>
                                            <p:strVal val="visible"/>
                                          </p:to>
                                        </p:set>
                                        <p:anim calcmode="lin" valueType="num" p14:bounceEnd="50000">
                                          <p:cBhvr additive="base">
                                            <p:cTn id="25" dur="2000" fill="hold"/>
                                            <p:tgtEl>
                                              <p:spTgt spid="35"/>
                                            </p:tgtEl>
                                            <p:attrNameLst>
                                              <p:attrName>ppt_x</p:attrName>
                                            </p:attrNameLst>
                                          </p:cBhvr>
                                          <p:tavLst>
                                            <p:tav tm="0">
                                              <p:val>
                                                <p:strVal val="0-#ppt_w/2"/>
                                              </p:val>
                                            </p:tav>
                                            <p:tav tm="100000">
                                              <p:val>
                                                <p:strVal val="#ppt_x"/>
                                              </p:val>
                                            </p:tav>
                                          </p:tavLst>
                                        </p:anim>
                                        <p:anim calcmode="lin" valueType="num" p14:bounceEnd="50000">
                                          <p:cBhvr additive="base">
                                            <p:cTn id="26" dur="200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cBhvr additive="base">
                                            <p:cTn id="7" dur="2000" fill="hold"/>
                                            <p:tgtEl>
                                              <p:spTgt spid="48"/>
                                            </p:tgtEl>
                                            <p:attrNameLst>
                                              <p:attrName>ppt_x</p:attrName>
                                            </p:attrNameLst>
                                          </p:cBhvr>
                                          <p:tavLst>
                                            <p:tav tm="0">
                                              <p:val>
                                                <p:strVal val="0-#ppt_w/2"/>
                                              </p:val>
                                            </p:tav>
                                            <p:tav tm="100000">
                                              <p:val>
                                                <p:strVal val="#ppt_x"/>
                                              </p:val>
                                            </p:tav>
                                          </p:tavLst>
                                        </p:anim>
                                        <p:anim calcmode="lin" valueType="num">
                                          <p:cBhvr additive="base">
                                            <p:cTn id="8" dur="2000" fill="hold"/>
                                            <p:tgtEl>
                                              <p:spTgt spid="4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3"/>
                                            </p:tgtEl>
                                            <p:attrNameLst>
                                              <p:attrName>style.visibility</p:attrName>
                                            </p:attrNameLst>
                                          </p:cBhvr>
                                          <p:to>
                                            <p:strVal val="visible"/>
                                          </p:to>
                                        </p:set>
                                        <p:anim calcmode="lin" valueType="num">
                                          <p:cBhvr additive="base">
                                            <p:cTn id="13" dur="2000" fill="hold"/>
                                            <p:tgtEl>
                                              <p:spTgt spid="53"/>
                                            </p:tgtEl>
                                            <p:attrNameLst>
                                              <p:attrName>ppt_x</p:attrName>
                                            </p:attrNameLst>
                                          </p:cBhvr>
                                          <p:tavLst>
                                            <p:tav tm="0">
                                              <p:val>
                                                <p:strVal val="0-#ppt_w/2"/>
                                              </p:val>
                                            </p:tav>
                                            <p:tav tm="100000">
                                              <p:val>
                                                <p:strVal val="#ppt_x"/>
                                              </p:val>
                                            </p:tav>
                                          </p:tavLst>
                                        </p:anim>
                                        <p:anim calcmode="lin" valueType="num">
                                          <p:cBhvr additive="base">
                                            <p:cTn id="14" dur="2000" fill="hold"/>
                                            <p:tgtEl>
                                              <p:spTgt spid="5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5"/>
                                            </p:tgtEl>
                                            <p:attrNameLst>
                                              <p:attrName>style.visibility</p:attrName>
                                            </p:attrNameLst>
                                          </p:cBhvr>
                                          <p:to>
                                            <p:strVal val="visible"/>
                                          </p:to>
                                        </p:set>
                                        <p:anim calcmode="lin" valueType="num">
                                          <p:cBhvr additive="base">
                                            <p:cTn id="19" dur="2000" fill="hold"/>
                                            <p:tgtEl>
                                              <p:spTgt spid="55"/>
                                            </p:tgtEl>
                                            <p:attrNameLst>
                                              <p:attrName>ppt_x</p:attrName>
                                            </p:attrNameLst>
                                          </p:cBhvr>
                                          <p:tavLst>
                                            <p:tav tm="0">
                                              <p:val>
                                                <p:strVal val="0-#ppt_w/2"/>
                                              </p:val>
                                            </p:tav>
                                            <p:tav tm="100000">
                                              <p:val>
                                                <p:strVal val="#ppt_x"/>
                                              </p:val>
                                            </p:tav>
                                          </p:tavLst>
                                        </p:anim>
                                        <p:anim calcmode="lin" valueType="num">
                                          <p:cBhvr additive="base">
                                            <p:cTn id="20" dur="2000" fill="hold"/>
                                            <p:tgtEl>
                                              <p:spTgt spid="5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5"/>
                                            </p:tgtEl>
                                            <p:attrNameLst>
                                              <p:attrName>style.visibility</p:attrName>
                                            </p:attrNameLst>
                                          </p:cBhvr>
                                          <p:to>
                                            <p:strVal val="visible"/>
                                          </p:to>
                                        </p:set>
                                        <p:anim calcmode="lin" valueType="num">
                                          <p:cBhvr additive="base">
                                            <p:cTn id="25" dur="2000" fill="hold"/>
                                            <p:tgtEl>
                                              <p:spTgt spid="35"/>
                                            </p:tgtEl>
                                            <p:attrNameLst>
                                              <p:attrName>ppt_x</p:attrName>
                                            </p:attrNameLst>
                                          </p:cBhvr>
                                          <p:tavLst>
                                            <p:tav tm="0">
                                              <p:val>
                                                <p:strVal val="0-#ppt_w/2"/>
                                              </p:val>
                                            </p:tav>
                                            <p:tav tm="100000">
                                              <p:val>
                                                <p:strVal val="#ppt_x"/>
                                              </p:val>
                                            </p:tav>
                                          </p:tavLst>
                                        </p:anim>
                                        <p:anim calcmode="lin" valueType="num">
                                          <p:cBhvr additive="base">
                                            <p:cTn id="26" dur="200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497" y="0"/>
            <a:ext cx="12105503" cy="6858000"/>
          </a:xfrm>
          <a:prstGeom prst="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259313" y="157903"/>
            <a:ext cx="11504141" cy="6542194"/>
          </a:xfrm>
          <a:prstGeom prst="roundRect">
            <a:avLst>
              <a:gd name="adj" fmla="val 50000"/>
            </a:avLst>
          </a:prstGeom>
          <a:solidFill>
            <a:srgbClr val="99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616012" y="2967335"/>
            <a:ext cx="10992891" cy="923330"/>
          </a:xfrm>
          <a:prstGeom prst="rect">
            <a:avLst/>
          </a:prstGeom>
          <a:noFill/>
        </p:spPr>
        <p:txBody>
          <a:bodyPr wrap="square" lIns="91440" tIns="45720" rIns="91440" bIns="45720">
            <a:spAutoFit/>
          </a:bodyPr>
          <a:lstStyle/>
          <a:p>
            <a:pPr algn="ct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7" name="Rounded Rectangle 6"/>
          <p:cNvSpPr/>
          <p:nvPr/>
        </p:nvSpPr>
        <p:spPr>
          <a:xfrm>
            <a:off x="1884928" y="668501"/>
            <a:ext cx="8508640" cy="802490"/>
          </a:xfrm>
          <a:prstGeom prst="roundRect">
            <a:avLst>
              <a:gd name="adj" fmla="val 50000"/>
            </a:avLst>
          </a:prstGeom>
          <a:ln>
            <a:solidFill>
              <a:srgbClr val="002060"/>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4000" dirty="0" smtClean="0">
                <a:solidFill>
                  <a:schemeClr val="accent2">
                    <a:lumMod val="75000"/>
                  </a:schemeClr>
                </a:solidFill>
                <a:latin typeface="Franklin Gothic Heavy" panose="020B0903020102020204" pitchFamily="34" charset="0"/>
              </a:rPr>
              <a:t>American Service</a:t>
            </a:r>
            <a:endParaRPr lang="en-US" sz="4000" dirty="0" smtClean="0">
              <a:solidFill>
                <a:schemeClr val="accent2">
                  <a:lumMod val="75000"/>
                </a:schemeClr>
              </a:solidFill>
              <a:latin typeface="Franklin Gothic Heavy" panose="020B0903020102020204" pitchFamily="34" charset="0"/>
            </a:endParaRPr>
          </a:p>
          <a:p>
            <a:pPr algn="ctr"/>
            <a:endParaRPr lang="en-US" sz="2400" dirty="0">
              <a:solidFill>
                <a:schemeClr val="accent4">
                  <a:lumMod val="60000"/>
                  <a:lumOff val="40000"/>
                </a:schemeClr>
              </a:solidFill>
              <a:latin typeface="Franklin Gothic Heavy" panose="020B090302010202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12261" y="1628893"/>
            <a:ext cx="4367486" cy="3924342"/>
          </a:xfrm>
          <a:prstGeom prst="rect">
            <a:avLst/>
          </a:prstGeom>
        </p:spPr>
      </p:pic>
      <p:sp>
        <p:nvSpPr>
          <p:cNvPr id="3" name="Rectangle 2"/>
          <p:cNvSpPr/>
          <p:nvPr/>
        </p:nvSpPr>
        <p:spPr>
          <a:xfrm>
            <a:off x="1033670" y="1628893"/>
            <a:ext cx="5378591" cy="393701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1"/>
                </a:solidFill>
              </a:rPr>
              <a:t>A table service style in which menu items are produced, portioned, plated &amp; garnished in the kitchen plate (American plate), then carried to each guest directly. Pre plated foods are served by the servers from the right hand side of the guest. This type of service is usually presented in banquets, group events, etc. This service is also called plate service, Blue plate service or Pre-plated service</a:t>
            </a:r>
            <a:r>
              <a:rPr lang="en-US" sz="2000" b="1" dirty="0">
                <a:solidFill>
                  <a:schemeClr val="tx1"/>
                </a:solidFill>
              </a:rPr>
              <a:t>.</a:t>
            </a:r>
          </a:p>
        </p:txBody>
      </p:sp>
    </p:spTree>
    <p:extLst>
      <p:ext uri="{BB962C8B-B14F-4D97-AF65-F5344CB8AC3E}">
        <p14:creationId xmlns:p14="http://schemas.microsoft.com/office/powerpoint/2010/main" val="4277248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497" y="0"/>
            <a:ext cx="12105503" cy="6858000"/>
          </a:xfrm>
          <a:prstGeom prst="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259313" y="157903"/>
            <a:ext cx="11504141" cy="6542194"/>
          </a:xfrm>
          <a:prstGeom prst="roundRect">
            <a:avLst>
              <a:gd name="adj" fmla="val 50000"/>
            </a:avLst>
          </a:prstGeom>
          <a:solidFill>
            <a:srgbClr val="99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616012" y="2967335"/>
            <a:ext cx="10992891" cy="923330"/>
          </a:xfrm>
          <a:prstGeom prst="rect">
            <a:avLst/>
          </a:prstGeom>
          <a:noFill/>
        </p:spPr>
        <p:txBody>
          <a:bodyPr wrap="square" lIns="91440" tIns="45720" rIns="91440" bIns="45720">
            <a:spAutoFit/>
          </a:bodyPr>
          <a:lstStyle/>
          <a:p>
            <a:pPr algn="ct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7" name="Rounded Rectangle 6"/>
          <p:cNvSpPr/>
          <p:nvPr/>
        </p:nvSpPr>
        <p:spPr>
          <a:xfrm>
            <a:off x="1884928" y="668501"/>
            <a:ext cx="8508640" cy="802490"/>
          </a:xfrm>
          <a:prstGeom prst="roundRect">
            <a:avLst>
              <a:gd name="adj" fmla="val 50000"/>
            </a:avLst>
          </a:prstGeom>
          <a:ln>
            <a:solidFill>
              <a:srgbClr val="002060"/>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4000" dirty="0" smtClean="0">
                <a:solidFill>
                  <a:schemeClr val="accent2">
                    <a:lumMod val="75000"/>
                  </a:schemeClr>
                </a:solidFill>
                <a:latin typeface="Franklin Gothic Heavy" panose="020B0903020102020204" pitchFamily="34" charset="0"/>
              </a:rPr>
              <a:t>English Service</a:t>
            </a:r>
            <a:endParaRPr lang="en-US" sz="4000" dirty="0" smtClean="0">
              <a:solidFill>
                <a:schemeClr val="accent2">
                  <a:lumMod val="75000"/>
                </a:schemeClr>
              </a:solidFill>
              <a:latin typeface="Franklin Gothic Heavy" panose="020B0903020102020204" pitchFamily="34" charset="0"/>
            </a:endParaRPr>
          </a:p>
          <a:p>
            <a:pPr algn="ctr"/>
            <a:endParaRPr lang="en-US" sz="2400" dirty="0">
              <a:solidFill>
                <a:schemeClr val="accent4">
                  <a:lumMod val="60000"/>
                  <a:lumOff val="40000"/>
                </a:schemeClr>
              </a:solidFill>
              <a:latin typeface="Franklin Gothic Heavy" panose="020B0903020102020204" pitchFamily="34" charset="0"/>
            </a:endParaRPr>
          </a:p>
        </p:txBody>
      </p:sp>
      <p:sp>
        <p:nvSpPr>
          <p:cNvPr id="3" name="Rectangle 2"/>
          <p:cNvSpPr/>
          <p:nvPr/>
        </p:nvSpPr>
        <p:spPr>
          <a:xfrm>
            <a:off x="1046922" y="1855304"/>
            <a:ext cx="4876800" cy="3697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1"/>
                </a:solidFill>
              </a:rPr>
              <a:t>A table service style in which servers take food on large platters or in large bowls from the kitchen &amp; deliver it to guest tables; the guest at each table then pass the food around their table, serving </a:t>
            </a:r>
            <a:r>
              <a:rPr lang="en-US" sz="2400" b="1" dirty="0" smtClean="0">
                <a:solidFill>
                  <a:schemeClr val="tx1"/>
                </a:solidFill>
              </a:rPr>
              <a:t>themselves.</a:t>
            </a:r>
          </a:p>
          <a:p>
            <a:pPr algn="just"/>
            <a:r>
              <a:rPr lang="en-US" sz="2400" b="1" dirty="0" smtClean="0">
                <a:solidFill>
                  <a:schemeClr val="tx1"/>
                </a:solidFill>
              </a:rPr>
              <a:t>It is also called as Host Service or Family Style Service.</a:t>
            </a:r>
            <a:endParaRPr lang="en-US" sz="2400" b="1" dirty="0">
              <a:solidFill>
                <a:schemeClr val="tx1"/>
              </a:solidFill>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3722" y="1842925"/>
            <a:ext cx="5122872" cy="3722114"/>
          </a:xfrm>
          <a:prstGeom prst="rect">
            <a:avLst/>
          </a:prstGeom>
        </p:spPr>
      </p:pic>
    </p:spTree>
    <p:extLst>
      <p:ext uri="{BB962C8B-B14F-4D97-AF65-F5344CB8AC3E}">
        <p14:creationId xmlns:p14="http://schemas.microsoft.com/office/powerpoint/2010/main" val="4195003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497" y="0"/>
            <a:ext cx="12105503" cy="6858000"/>
          </a:xfrm>
          <a:prstGeom prst="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259313" y="157903"/>
            <a:ext cx="11504141" cy="6542194"/>
          </a:xfrm>
          <a:prstGeom prst="roundRect">
            <a:avLst>
              <a:gd name="adj" fmla="val 50000"/>
            </a:avLst>
          </a:prstGeom>
          <a:solidFill>
            <a:srgbClr val="99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616012" y="2967335"/>
            <a:ext cx="10992891" cy="923330"/>
          </a:xfrm>
          <a:prstGeom prst="rect">
            <a:avLst/>
          </a:prstGeom>
          <a:noFill/>
        </p:spPr>
        <p:txBody>
          <a:bodyPr wrap="square" lIns="91440" tIns="45720" rIns="91440" bIns="45720">
            <a:spAutoFit/>
          </a:bodyPr>
          <a:lstStyle/>
          <a:p>
            <a:pPr algn="ct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7" name="Rounded Rectangle 6"/>
          <p:cNvSpPr/>
          <p:nvPr/>
        </p:nvSpPr>
        <p:spPr>
          <a:xfrm>
            <a:off x="1884928" y="668501"/>
            <a:ext cx="8508640" cy="802490"/>
          </a:xfrm>
          <a:prstGeom prst="roundRect">
            <a:avLst>
              <a:gd name="adj" fmla="val 50000"/>
            </a:avLst>
          </a:prstGeom>
          <a:ln>
            <a:solidFill>
              <a:srgbClr val="002060"/>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4000" dirty="0" smtClean="0">
                <a:solidFill>
                  <a:schemeClr val="accent2">
                    <a:lumMod val="75000"/>
                  </a:schemeClr>
                </a:solidFill>
                <a:latin typeface="Franklin Gothic Heavy" panose="020B0903020102020204" pitchFamily="34" charset="0"/>
              </a:rPr>
              <a:t>Fr</a:t>
            </a:r>
            <a:r>
              <a:rPr lang="en-US" sz="4000" dirty="0" smtClean="0">
                <a:solidFill>
                  <a:schemeClr val="accent2">
                    <a:lumMod val="75000"/>
                  </a:schemeClr>
                </a:solidFill>
                <a:latin typeface="Franklin Gothic Heavy" panose="020B0903020102020204" pitchFamily="34" charset="0"/>
              </a:rPr>
              <a:t>ench Service</a:t>
            </a:r>
            <a:endParaRPr lang="en-US" sz="4000" dirty="0" smtClean="0">
              <a:solidFill>
                <a:schemeClr val="accent2">
                  <a:lumMod val="75000"/>
                </a:schemeClr>
              </a:solidFill>
              <a:latin typeface="Franklin Gothic Heavy" panose="020B0903020102020204" pitchFamily="34" charset="0"/>
            </a:endParaRPr>
          </a:p>
          <a:p>
            <a:pPr algn="ctr"/>
            <a:endParaRPr lang="en-US" sz="2400" dirty="0">
              <a:solidFill>
                <a:schemeClr val="accent4">
                  <a:lumMod val="60000"/>
                  <a:lumOff val="40000"/>
                </a:schemeClr>
              </a:solidFill>
              <a:latin typeface="Franklin Gothic Heavy" panose="020B0903020102020204" pitchFamily="34" charset="0"/>
            </a:endParaRPr>
          </a:p>
        </p:txBody>
      </p:sp>
      <p:sp>
        <p:nvSpPr>
          <p:cNvPr id="3" name="Rectangle 2"/>
          <p:cNvSpPr/>
          <p:nvPr/>
        </p:nvSpPr>
        <p:spPr>
          <a:xfrm>
            <a:off x="1046922" y="1855304"/>
            <a:ext cx="5313981" cy="3697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smtClean="0">
                <a:solidFill>
                  <a:schemeClr val="tx1"/>
                </a:solidFill>
              </a:rPr>
              <a:t>A table service style in which specially trained staff members prepares menu items besides the guest tables using a cart (or trolley); the food is prepared &amp; plated on the cart, then served to the guest. </a:t>
            </a:r>
            <a:r>
              <a:rPr lang="en-US" sz="2000" b="1" dirty="0">
                <a:solidFill>
                  <a:schemeClr val="tx1"/>
                </a:solidFill>
              </a:rPr>
              <a:t>Generally food items are previously partly or completely (or 75% cooking) prepared in the kitchen &amp; only last touch or finishing is done at the table side. This service is also called as "Cart Service &amp; its famous variation is "Guéridon service"</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0903" y="1849771"/>
            <a:ext cx="4656268" cy="3702890"/>
          </a:xfrm>
          <a:prstGeom prst="rect">
            <a:avLst/>
          </a:prstGeom>
        </p:spPr>
      </p:pic>
    </p:spTree>
    <p:extLst>
      <p:ext uri="{BB962C8B-B14F-4D97-AF65-F5344CB8AC3E}">
        <p14:creationId xmlns:p14="http://schemas.microsoft.com/office/powerpoint/2010/main" val="2625493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497" y="0"/>
            <a:ext cx="12105503" cy="6858000"/>
          </a:xfrm>
          <a:prstGeom prst="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259313" y="157903"/>
            <a:ext cx="11504141" cy="6542194"/>
          </a:xfrm>
          <a:prstGeom prst="roundRect">
            <a:avLst>
              <a:gd name="adj" fmla="val 50000"/>
            </a:avLst>
          </a:prstGeom>
          <a:solidFill>
            <a:srgbClr val="99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616012" y="2967335"/>
            <a:ext cx="10992891" cy="923330"/>
          </a:xfrm>
          <a:prstGeom prst="rect">
            <a:avLst/>
          </a:prstGeom>
          <a:noFill/>
        </p:spPr>
        <p:txBody>
          <a:bodyPr wrap="square" lIns="91440" tIns="45720" rIns="91440" bIns="45720">
            <a:spAutoFit/>
          </a:bodyPr>
          <a:lstStyle/>
          <a:p>
            <a:pPr algn="ct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7" name="Rounded Rectangle 6"/>
          <p:cNvSpPr/>
          <p:nvPr/>
        </p:nvSpPr>
        <p:spPr>
          <a:xfrm>
            <a:off x="1884928" y="668501"/>
            <a:ext cx="8508640" cy="802490"/>
          </a:xfrm>
          <a:prstGeom prst="roundRect">
            <a:avLst>
              <a:gd name="adj" fmla="val 50000"/>
            </a:avLst>
          </a:prstGeom>
          <a:ln>
            <a:solidFill>
              <a:srgbClr val="002060"/>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4000" dirty="0" smtClean="0">
                <a:solidFill>
                  <a:schemeClr val="accent2">
                    <a:lumMod val="75000"/>
                  </a:schemeClr>
                </a:solidFill>
                <a:latin typeface="Franklin Gothic Heavy" panose="020B0903020102020204" pitchFamily="34" charset="0"/>
              </a:rPr>
              <a:t>Russian</a:t>
            </a:r>
            <a:r>
              <a:rPr lang="en-US" sz="4000" dirty="0" smtClean="0">
                <a:solidFill>
                  <a:schemeClr val="accent2">
                    <a:lumMod val="75000"/>
                  </a:schemeClr>
                </a:solidFill>
                <a:latin typeface="Franklin Gothic Heavy" panose="020B0903020102020204" pitchFamily="34" charset="0"/>
              </a:rPr>
              <a:t> Service</a:t>
            </a:r>
            <a:endParaRPr lang="en-US" sz="4000" dirty="0" smtClean="0">
              <a:solidFill>
                <a:schemeClr val="accent2">
                  <a:lumMod val="75000"/>
                </a:schemeClr>
              </a:solidFill>
              <a:latin typeface="Franklin Gothic Heavy" panose="020B0903020102020204" pitchFamily="34" charset="0"/>
            </a:endParaRPr>
          </a:p>
          <a:p>
            <a:pPr algn="ctr"/>
            <a:endParaRPr lang="en-US" sz="2400" dirty="0">
              <a:solidFill>
                <a:schemeClr val="accent4">
                  <a:lumMod val="60000"/>
                  <a:lumOff val="40000"/>
                </a:schemeClr>
              </a:solidFill>
              <a:latin typeface="Franklin Gothic Heavy" panose="020B0903020102020204" pitchFamily="34" charset="0"/>
            </a:endParaRPr>
          </a:p>
        </p:txBody>
      </p:sp>
      <p:sp>
        <p:nvSpPr>
          <p:cNvPr id="3" name="Rectangle 2"/>
          <p:cNvSpPr/>
          <p:nvPr/>
        </p:nvSpPr>
        <p:spPr>
          <a:xfrm>
            <a:off x="1046922" y="1855304"/>
            <a:ext cx="4876800" cy="3697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A table service style in which servers carry platters of fully cooked food from kitchen to the dining room and present to the guest for approval. Server has then set hot plates in front of each guest &amp; offer food from the platter onto the guest plates. Steward has to give the service of food from left hand side of the guest with the help of service gears (service spoon + service fork). This service style is also called as "Platter to plate service or "Platter service".</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3721" y="1811664"/>
            <a:ext cx="5074479" cy="3740997"/>
          </a:xfrm>
          <a:prstGeom prst="rect">
            <a:avLst/>
          </a:prstGeom>
        </p:spPr>
      </p:pic>
    </p:spTree>
    <p:extLst>
      <p:ext uri="{BB962C8B-B14F-4D97-AF65-F5344CB8AC3E}">
        <p14:creationId xmlns:p14="http://schemas.microsoft.com/office/powerpoint/2010/main" val="3291783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29522" y="104931"/>
            <a:ext cx="12921522"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29522" y="0"/>
            <a:ext cx="12921522" cy="569625"/>
          </a:xfr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5400000" scaled="1"/>
            <a:tileRect/>
          </a:gradFill>
        </p:spPr>
        <p:txBody>
          <a:bodyPr anchor="t">
            <a:normAutofit fontScale="90000"/>
          </a:bodyPr>
          <a:lstStyle/>
          <a:p>
            <a:pPr algn="ctr"/>
            <a:r>
              <a:rPr lang="en-US" b="1" dirty="0">
                <a:ln w="0"/>
                <a:effectLst>
                  <a:outerShdw blurRad="38100" dist="19050" dir="2700000" algn="tl" rotWithShape="0">
                    <a:schemeClr val="dk1">
                      <a:alpha val="40000"/>
                    </a:schemeClr>
                  </a:outerShdw>
                </a:effectLst>
                <a:latin typeface="Arial Rounded MT Bold" panose="020F0704030504030204" pitchFamily="34" charset="0"/>
              </a:rPr>
              <a:t>Other specialized Service</a:t>
            </a:r>
            <a:r>
              <a:rPr lang="en-US" sz="4800" b="1" dirty="0">
                <a:ln w="0"/>
                <a:solidFill>
                  <a:srgbClr val="002060"/>
                </a:solidFill>
                <a:effectLst>
                  <a:outerShdw blurRad="38100" dist="19050" dir="2700000" algn="tl" rotWithShape="0">
                    <a:schemeClr val="dk1">
                      <a:alpha val="40000"/>
                    </a:schemeClr>
                  </a:outerShdw>
                </a:effectLst>
                <a:latin typeface="Arial Rounded MT Bold" panose="020F0704030504030204" pitchFamily="34" charset="0"/>
              </a:rPr>
              <a:t/>
            </a:r>
            <a:br>
              <a:rPr lang="en-US" sz="4800" b="1" dirty="0">
                <a:ln w="0"/>
                <a:solidFill>
                  <a:srgbClr val="002060"/>
                </a:solidFill>
                <a:effectLst>
                  <a:outerShdw blurRad="38100" dist="19050" dir="2700000" algn="tl" rotWithShape="0">
                    <a:schemeClr val="dk1">
                      <a:alpha val="40000"/>
                    </a:schemeClr>
                  </a:outerShdw>
                </a:effectLst>
                <a:latin typeface="Arial Rounded MT Bold" panose="020F0704030504030204" pitchFamily="34"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p>
        </p:txBody>
      </p:sp>
      <p:sp>
        <p:nvSpPr>
          <p:cNvPr id="4" name="Rounded Rectangle 3"/>
          <p:cNvSpPr/>
          <p:nvPr/>
        </p:nvSpPr>
        <p:spPr>
          <a:xfrm>
            <a:off x="197363" y="567754"/>
            <a:ext cx="11707317" cy="554636"/>
          </a:xfrm>
          <a:prstGeom prst="roundRect">
            <a:avLst>
              <a:gd name="adj" fmla="val 50000"/>
            </a:avLst>
          </a:prstGeom>
          <a:ln>
            <a:solidFill>
              <a:schemeClr val="accent4">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200" b="1" dirty="0" smtClean="0">
                <a:ln w="0"/>
                <a:solidFill>
                  <a:srgbClr val="FF0000"/>
                </a:solidFill>
                <a:effectLst>
                  <a:outerShdw blurRad="38100" dist="19050" dir="2700000" algn="tl" rotWithShape="0">
                    <a:schemeClr val="dk1">
                      <a:alpha val="40000"/>
                    </a:schemeClr>
                  </a:outerShdw>
                </a:effectLst>
              </a:rPr>
              <a:t>Buffet Service</a:t>
            </a:r>
            <a:endParaRPr lang="en-US" sz="3200" b="1" dirty="0">
              <a:ln w="0"/>
              <a:solidFill>
                <a:srgbClr val="FF0000"/>
              </a:solidFill>
              <a:effectLst>
                <a:outerShdw blurRad="38100" dist="19050" dir="2700000" algn="tl" rotWithShape="0">
                  <a:schemeClr val="dk1">
                    <a:alpha val="40000"/>
                  </a:schemeClr>
                </a:outerShdw>
              </a:effectLst>
            </a:endParaRPr>
          </a:p>
        </p:txBody>
      </p:sp>
      <p:sp>
        <p:nvSpPr>
          <p:cNvPr id="10" name="Rounded Rectangle 9"/>
          <p:cNvSpPr/>
          <p:nvPr/>
        </p:nvSpPr>
        <p:spPr>
          <a:xfrm>
            <a:off x="197363" y="1787565"/>
            <a:ext cx="11707319" cy="554636"/>
          </a:xfrm>
          <a:prstGeom prst="roundRect">
            <a:avLst>
              <a:gd name="adj" fmla="val 50000"/>
            </a:avLst>
          </a:prstGeom>
          <a:ln>
            <a:solidFill>
              <a:schemeClr val="accent4">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200" b="1">
                <a:ln w="0"/>
                <a:solidFill>
                  <a:srgbClr val="FF0000"/>
                </a:solidFill>
                <a:effectLst>
                  <a:outerShdw blurRad="38100" dist="19050" dir="2700000" algn="tl" rotWithShape="0">
                    <a:schemeClr val="dk1">
                      <a:alpha val="40000"/>
                    </a:schemeClr>
                  </a:outerShdw>
                </a:effectLst>
              </a:rPr>
              <a:t>Lounge Service</a:t>
            </a:r>
            <a:endParaRPr lang="en-US" sz="3200" b="1" dirty="0">
              <a:ln w="0"/>
              <a:solidFill>
                <a:srgbClr val="FF0000"/>
              </a:solidFill>
              <a:effectLst>
                <a:outerShdw blurRad="38100" dist="19050" dir="2700000" algn="tl" rotWithShape="0">
                  <a:schemeClr val="dk1">
                    <a:alpha val="40000"/>
                  </a:schemeClr>
                </a:outerShdw>
              </a:effectLst>
            </a:endParaRPr>
          </a:p>
        </p:txBody>
      </p:sp>
      <p:sp>
        <p:nvSpPr>
          <p:cNvPr id="11" name="Rounded Rectangle 10"/>
          <p:cNvSpPr/>
          <p:nvPr/>
        </p:nvSpPr>
        <p:spPr>
          <a:xfrm>
            <a:off x="197364" y="2307237"/>
            <a:ext cx="11707319" cy="554636"/>
          </a:xfrm>
          <a:prstGeom prst="roundRect">
            <a:avLst>
              <a:gd name="adj" fmla="val 50000"/>
            </a:avLst>
          </a:prstGeom>
          <a:ln>
            <a:solidFill>
              <a:schemeClr val="accent4">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200" b="1">
                <a:ln w="0"/>
                <a:solidFill>
                  <a:srgbClr val="FF0000"/>
                </a:solidFill>
                <a:effectLst>
                  <a:outerShdw blurRad="38100" dist="19050" dir="2700000" algn="tl" rotWithShape="0">
                    <a:schemeClr val="dk1">
                      <a:alpha val="40000"/>
                    </a:schemeClr>
                  </a:outerShdw>
                </a:effectLst>
              </a:rPr>
              <a:t>Room Service</a:t>
            </a:r>
            <a:endParaRPr lang="en-US" sz="3200" b="1" dirty="0">
              <a:ln w="0"/>
              <a:solidFill>
                <a:srgbClr val="FF0000"/>
              </a:solidFill>
              <a:effectLst>
                <a:outerShdw blurRad="38100" dist="19050" dir="2700000" algn="tl" rotWithShape="0">
                  <a:schemeClr val="dk1">
                    <a:alpha val="40000"/>
                  </a:schemeClr>
                </a:outerShdw>
              </a:effectLst>
            </a:endParaRPr>
          </a:p>
        </p:txBody>
      </p:sp>
      <p:sp>
        <p:nvSpPr>
          <p:cNvPr id="12" name="Rounded Rectangle 11"/>
          <p:cNvSpPr/>
          <p:nvPr/>
        </p:nvSpPr>
        <p:spPr>
          <a:xfrm>
            <a:off x="197364" y="2889979"/>
            <a:ext cx="11707319" cy="554636"/>
          </a:xfrm>
          <a:prstGeom prst="roundRect">
            <a:avLst>
              <a:gd name="adj" fmla="val 50000"/>
            </a:avLst>
          </a:prstGeom>
          <a:ln>
            <a:solidFill>
              <a:schemeClr val="accent4">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200" b="1">
                <a:ln w="0"/>
                <a:solidFill>
                  <a:srgbClr val="FF0000"/>
                </a:solidFill>
                <a:effectLst>
                  <a:outerShdw blurRad="38100" dist="19050" dir="2700000" algn="tl" rotWithShape="0">
                    <a:schemeClr val="dk1">
                      <a:alpha val="40000"/>
                    </a:schemeClr>
                  </a:outerShdw>
                </a:effectLst>
              </a:rPr>
              <a:t>Drive –in &amp; Drive through Service</a:t>
            </a:r>
            <a:endParaRPr lang="en-US" sz="3200" b="1" dirty="0">
              <a:ln w="0"/>
              <a:solidFill>
                <a:srgbClr val="FF0000"/>
              </a:solidFill>
              <a:effectLst>
                <a:outerShdw blurRad="38100" dist="19050" dir="2700000" algn="tl" rotWithShape="0">
                  <a:schemeClr val="dk1">
                    <a:alpha val="40000"/>
                  </a:schemeClr>
                </a:outerShdw>
              </a:effectLst>
            </a:endParaRPr>
          </a:p>
        </p:txBody>
      </p:sp>
      <p:sp>
        <p:nvSpPr>
          <p:cNvPr id="13" name="Rounded Rectangle 12"/>
          <p:cNvSpPr/>
          <p:nvPr/>
        </p:nvSpPr>
        <p:spPr>
          <a:xfrm>
            <a:off x="197364" y="3475534"/>
            <a:ext cx="11707319" cy="554636"/>
          </a:xfrm>
          <a:prstGeom prst="roundRect">
            <a:avLst>
              <a:gd name="adj" fmla="val 50000"/>
            </a:avLst>
          </a:prstGeom>
          <a:ln>
            <a:solidFill>
              <a:schemeClr val="accent4">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b="1">
                <a:ln w="0"/>
                <a:solidFill>
                  <a:srgbClr val="FF0000"/>
                </a:solidFill>
                <a:effectLst>
                  <a:outerShdw blurRad="38100" dist="19050" dir="2700000" algn="tl" rotWithShape="0">
                    <a:schemeClr val="dk1">
                      <a:alpha val="40000"/>
                    </a:schemeClr>
                  </a:outerShdw>
                </a:effectLst>
              </a:rPr>
              <a:t>Take Away</a:t>
            </a:r>
            <a:endParaRPr lang="en-US" sz="2800" b="1" dirty="0">
              <a:ln w="0"/>
              <a:solidFill>
                <a:srgbClr val="FF0000"/>
              </a:solidFill>
              <a:effectLst>
                <a:outerShdw blurRad="38100" dist="19050" dir="2700000" algn="tl" rotWithShape="0">
                  <a:schemeClr val="dk1">
                    <a:alpha val="40000"/>
                  </a:schemeClr>
                </a:outerShdw>
              </a:effectLst>
            </a:endParaRPr>
          </a:p>
        </p:txBody>
      </p:sp>
      <p:sp>
        <p:nvSpPr>
          <p:cNvPr id="14" name="Rounded Rectangle 13"/>
          <p:cNvSpPr/>
          <p:nvPr/>
        </p:nvSpPr>
        <p:spPr>
          <a:xfrm>
            <a:off x="197364" y="4077012"/>
            <a:ext cx="11707319" cy="554636"/>
          </a:xfrm>
          <a:prstGeom prst="roundRect">
            <a:avLst>
              <a:gd name="adj" fmla="val 50000"/>
            </a:avLst>
          </a:prstGeom>
          <a:ln>
            <a:solidFill>
              <a:schemeClr val="accent4">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200" b="1">
                <a:ln w="0"/>
                <a:solidFill>
                  <a:srgbClr val="FF0000"/>
                </a:solidFill>
                <a:effectLst>
                  <a:outerShdw blurRad="38100" dist="19050" dir="2700000" algn="tl" rotWithShape="0">
                    <a:schemeClr val="dk1">
                      <a:alpha val="40000"/>
                    </a:schemeClr>
                  </a:outerShdw>
                </a:effectLst>
              </a:rPr>
              <a:t>Vending Machine</a:t>
            </a:r>
            <a:endParaRPr lang="en-US" sz="3200" b="1" dirty="0">
              <a:ln w="0"/>
              <a:solidFill>
                <a:srgbClr val="FF0000"/>
              </a:solidFill>
              <a:effectLst>
                <a:outerShdw blurRad="38100" dist="19050" dir="2700000" algn="tl" rotWithShape="0">
                  <a:schemeClr val="dk1">
                    <a:alpha val="40000"/>
                  </a:schemeClr>
                </a:outerShdw>
              </a:effectLst>
            </a:endParaRPr>
          </a:p>
        </p:txBody>
      </p:sp>
      <p:sp>
        <p:nvSpPr>
          <p:cNvPr id="16" name="Rounded Rectangle 15"/>
          <p:cNvSpPr/>
          <p:nvPr/>
        </p:nvSpPr>
        <p:spPr>
          <a:xfrm>
            <a:off x="197365" y="1174855"/>
            <a:ext cx="11707318" cy="554636"/>
          </a:xfrm>
          <a:prstGeom prst="roundRect">
            <a:avLst>
              <a:gd name="adj" fmla="val 50000"/>
            </a:avLst>
          </a:prstGeom>
          <a:ln>
            <a:solidFill>
              <a:schemeClr val="accent4">
                <a:lumMod val="60000"/>
                <a:lumOff val="4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200" b="1">
                <a:ln w="0"/>
                <a:solidFill>
                  <a:srgbClr val="FF0000"/>
                </a:solidFill>
                <a:effectLst>
                  <a:outerShdw blurRad="38100" dist="19050" dir="2700000" algn="tl" rotWithShape="0">
                    <a:schemeClr val="dk1">
                      <a:alpha val="40000"/>
                    </a:schemeClr>
                  </a:outerShdw>
                </a:effectLst>
              </a:rPr>
              <a:t>Cafeteria Service</a:t>
            </a:r>
            <a:endParaRPr lang="en-US" sz="3200" b="1" dirty="0">
              <a:ln w="0"/>
              <a:solidFill>
                <a:srgbClr val="FF000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17252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1000" fill="hold"/>
                                        <p:tgtEl>
                                          <p:spTgt spid="16"/>
                                        </p:tgtEl>
                                        <p:attrNameLst>
                                          <p:attrName>ppt_x</p:attrName>
                                        </p:attrNameLst>
                                      </p:cBhvr>
                                      <p:tavLst>
                                        <p:tav tm="0">
                                          <p:val>
                                            <p:strVal val="0-#ppt_w/2"/>
                                          </p:val>
                                        </p:tav>
                                        <p:tav tm="100000">
                                          <p:val>
                                            <p:strVal val="#ppt_x"/>
                                          </p:val>
                                        </p:tav>
                                      </p:tavLst>
                                    </p:anim>
                                    <p:anim calcmode="lin" valueType="num">
                                      <p:cBhvr additive="base">
                                        <p:cTn id="14" dur="1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1000" fill="hold"/>
                                        <p:tgtEl>
                                          <p:spTgt spid="10"/>
                                        </p:tgtEl>
                                        <p:attrNameLst>
                                          <p:attrName>ppt_x</p:attrName>
                                        </p:attrNameLst>
                                      </p:cBhvr>
                                      <p:tavLst>
                                        <p:tav tm="0">
                                          <p:val>
                                            <p:strVal val="0-#ppt_w/2"/>
                                          </p:val>
                                        </p:tav>
                                        <p:tav tm="100000">
                                          <p:val>
                                            <p:strVal val="#ppt_x"/>
                                          </p:val>
                                        </p:tav>
                                      </p:tavLst>
                                    </p:anim>
                                    <p:anim calcmode="lin" valueType="num">
                                      <p:cBhvr additive="base">
                                        <p:cTn id="20"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1000" fill="hold"/>
                                        <p:tgtEl>
                                          <p:spTgt spid="11"/>
                                        </p:tgtEl>
                                        <p:attrNameLst>
                                          <p:attrName>ppt_x</p:attrName>
                                        </p:attrNameLst>
                                      </p:cBhvr>
                                      <p:tavLst>
                                        <p:tav tm="0">
                                          <p:val>
                                            <p:strVal val="0-#ppt_w/2"/>
                                          </p:val>
                                        </p:tav>
                                        <p:tav tm="100000">
                                          <p:val>
                                            <p:strVal val="#ppt_x"/>
                                          </p:val>
                                        </p:tav>
                                      </p:tavLst>
                                    </p:anim>
                                    <p:anim calcmode="lin" valueType="num">
                                      <p:cBhvr additive="base">
                                        <p:cTn id="26"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1000" fill="hold"/>
                                        <p:tgtEl>
                                          <p:spTgt spid="12"/>
                                        </p:tgtEl>
                                        <p:attrNameLst>
                                          <p:attrName>ppt_x</p:attrName>
                                        </p:attrNameLst>
                                      </p:cBhvr>
                                      <p:tavLst>
                                        <p:tav tm="0">
                                          <p:val>
                                            <p:strVal val="0-#ppt_w/2"/>
                                          </p:val>
                                        </p:tav>
                                        <p:tav tm="100000">
                                          <p:val>
                                            <p:strVal val="#ppt_x"/>
                                          </p:val>
                                        </p:tav>
                                      </p:tavLst>
                                    </p:anim>
                                    <p:anim calcmode="lin" valueType="num">
                                      <p:cBhvr additive="base">
                                        <p:cTn id="32"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1000" fill="hold"/>
                                        <p:tgtEl>
                                          <p:spTgt spid="13"/>
                                        </p:tgtEl>
                                        <p:attrNameLst>
                                          <p:attrName>ppt_x</p:attrName>
                                        </p:attrNameLst>
                                      </p:cBhvr>
                                      <p:tavLst>
                                        <p:tav tm="0">
                                          <p:val>
                                            <p:strVal val="0-#ppt_w/2"/>
                                          </p:val>
                                        </p:tav>
                                        <p:tav tm="100000">
                                          <p:val>
                                            <p:strVal val="#ppt_x"/>
                                          </p:val>
                                        </p:tav>
                                      </p:tavLst>
                                    </p:anim>
                                    <p:anim calcmode="lin" valueType="num">
                                      <p:cBhvr additive="base">
                                        <p:cTn id="38" dur="1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1000" fill="hold"/>
                                        <p:tgtEl>
                                          <p:spTgt spid="14"/>
                                        </p:tgtEl>
                                        <p:attrNameLst>
                                          <p:attrName>ppt_x</p:attrName>
                                        </p:attrNameLst>
                                      </p:cBhvr>
                                      <p:tavLst>
                                        <p:tav tm="0">
                                          <p:val>
                                            <p:strVal val="0-#ppt_w/2"/>
                                          </p:val>
                                        </p:tav>
                                        <p:tav tm="100000">
                                          <p:val>
                                            <p:strVal val="#ppt_x"/>
                                          </p:val>
                                        </p:tav>
                                      </p:tavLst>
                                    </p:anim>
                                    <p:anim calcmode="lin" valueType="num">
                                      <p:cBhvr additive="base">
                                        <p:cTn id="44" dur="10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1" grpId="0" animBg="1"/>
      <p:bldP spid="12" grpId="0" animBg="1"/>
      <p:bldP spid="13" grpId="0" animBg="1"/>
      <p:bldP spid="14"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076" y="-41535"/>
            <a:ext cx="12723923" cy="68580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584616" y="4319153"/>
            <a:ext cx="5338640" cy="1032060"/>
            <a:chOff x="644236" y="4617821"/>
            <a:chExt cx="5411162" cy="1267691"/>
          </a:xfrm>
        </p:grpSpPr>
        <p:sp>
          <p:nvSpPr>
            <p:cNvPr id="9" name="Freeform 8"/>
            <p:cNvSpPr/>
            <p:nvPr/>
          </p:nvSpPr>
          <p:spPr>
            <a:xfrm>
              <a:off x="4574873" y="5231334"/>
              <a:ext cx="1480525" cy="406309"/>
            </a:xfrm>
            <a:custGeom>
              <a:avLst/>
              <a:gdLst>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5153891 w 5382491"/>
                <a:gd name="connsiteY5" fmla="*/ 685800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4776128 w 5382491"/>
                <a:gd name="connsiteY5" fmla="*/ 653381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2491" h="1267691">
                  <a:moveTo>
                    <a:pt x="20782" y="124691"/>
                  </a:moveTo>
                  <a:lnTo>
                    <a:pt x="0" y="1246909"/>
                  </a:lnTo>
                  <a:lnTo>
                    <a:pt x="1953491" y="1267691"/>
                  </a:lnTo>
                  <a:lnTo>
                    <a:pt x="3595255" y="1246909"/>
                  </a:lnTo>
                  <a:lnTo>
                    <a:pt x="5382491" y="1226127"/>
                  </a:lnTo>
                  <a:lnTo>
                    <a:pt x="4776128" y="653381"/>
                  </a:lnTo>
                  <a:lnTo>
                    <a:pt x="5153891" y="166255"/>
                  </a:lnTo>
                  <a:lnTo>
                    <a:pt x="5195455" y="0"/>
                  </a:lnTo>
                  <a:lnTo>
                    <a:pt x="4675909" y="62346"/>
                  </a:lnTo>
                  <a:lnTo>
                    <a:pt x="20782" y="124691"/>
                  </a:lnTo>
                  <a:close/>
                </a:path>
              </a:pathLst>
            </a:custGeom>
            <a:gradFill>
              <a:gsLst>
                <a:gs pos="30094">
                  <a:schemeClr val="bg1">
                    <a:lumMod val="85000"/>
                  </a:schemeClr>
                </a:gs>
                <a:gs pos="41000">
                  <a:srgbClr val="C2DAEF"/>
                </a:gs>
                <a:gs pos="0">
                  <a:schemeClr val="bg1">
                    <a:lumMod val="50000"/>
                  </a:schemeClr>
                </a:gs>
                <a:gs pos="100000">
                  <a:schemeClr val="bg1">
                    <a:lumMod val="65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4454778" y="5002890"/>
              <a:ext cx="1480525" cy="812621"/>
            </a:xfrm>
            <a:custGeom>
              <a:avLst/>
              <a:gdLst>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5153891 w 5382491"/>
                <a:gd name="connsiteY5" fmla="*/ 685800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4776128 w 5382491"/>
                <a:gd name="connsiteY5" fmla="*/ 653381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2491" h="1267691">
                  <a:moveTo>
                    <a:pt x="20782" y="124691"/>
                  </a:moveTo>
                  <a:lnTo>
                    <a:pt x="0" y="1246909"/>
                  </a:lnTo>
                  <a:lnTo>
                    <a:pt x="1953491" y="1267691"/>
                  </a:lnTo>
                  <a:lnTo>
                    <a:pt x="3595255" y="1246909"/>
                  </a:lnTo>
                  <a:lnTo>
                    <a:pt x="5382491" y="1226127"/>
                  </a:lnTo>
                  <a:lnTo>
                    <a:pt x="4776128" y="653381"/>
                  </a:lnTo>
                  <a:lnTo>
                    <a:pt x="5153891" y="166255"/>
                  </a:lnTo>
                  <a:lnTo>
                    <a:pt x="5195455" y="0"/>
                  </a:lnTo>
                  <a:lnTo>
                    <a:pt x="4675909" y="62346"/>
                  </a:lnTo>
                  <a:lnTo>
                    <a:pt x="20782" y="124691"/>
                  </a:lnTo>
                  <a:close/>
                </a:path>
              </a:pathLst>
            </a:custGeom>
            <a:gradFill>
              <a:gsLst>
                <a:gs pos="30094">
                  <a:schemeClr val="bg1">
                    <a:lumMod val="85000"/>
                  </a:schemeClr>
                </a:gs>
                <a:gs pos="41000">
                  <a:srgbClr val="C2DAEF"/>
                </a:gs>
                <a:gs pos="0">
                  <a:schemeClr val="bg1">
                    <a:lumMod val="50000"/>
                  </a:schemeClr>
                </a:gs>
                <a:gs pos="100000">
                  <a:schemeClr val="bg1">
                    <a:lumMod val="65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644236" y="4617821"/>
              <a:ext cx="5138559" cy="1267691"/>
            </a:xfrm>
            <a:custGeom>
              <a:avLst/>
              <a:gdLst>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5153891 w 5382491"/>
                <a:gd name="connsiteY5" fmla="*/ 685800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2491" h="1267691">
                  <a:moveTo>
                    <a:pt x="20782" y="124691"/>
                  </a:moveTo>
                  <a:lnTo>
                    <a:pt x="0" y="1246909"/>
                  </a:lnTo>
                  <a:lnTo>
                    <a:pt x="1953491" y="1267691"/>
                  </a:lnTo>
                  <a:lnTo>
                    <a:pt x="3595255" y="1246909"/>
                  </a:lnTo>
                  <a:lnTo>
                    <a:pt x="5382491" y="1226127"/>
                  </a:lnTo>
                  <a:lnTo>
                    <a:pt x="5153891" y="685800"/>
                  </a:lnTo>
                  <a:lnTo>
                    <a:pt x="5153891" y="166255"/>
                  </a:lnTo>
                  <a:lnTo>
                    <a:pt x="5195455" y="0"/>
                  </a:lnTo>
                  <a:lnTo>
                    <a:pt x="4675909" y="62346"/>
                  </a:lnTo>
                  <a:lnTo>
                    <a:pt x="20782" y="124691"/>
                  </a:lnTo>
                  <a:close/>
                </a:path>
              </a:pathLst>
            </a:custGeom>
            <a:gradFill>
              <a:gsLst>
                <a:gs pos="30094">
                  <a:schemeClr val="bg1">
                    <a:lumMod val="85000"/>
                  </a:schemeClr>
                </a:gs>
                <a:gs pos="41000">
                  <a:srgbClr val="C2DAEF"/>
                </a:gs>
                <a:gs pos="0">
                  <a:schemeClr val="bg1">
                    <a:lumMod val="50000"/>
                  </a:schemeClr>
                </a:gs>
                <a:gs pos="100000">
                  <a:schemeClr val="bg1">
                    <a:lumMod val="65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p:cNvGrpSpPr/>
          <p:nvPr/>
        </p:nvGrpSpPr>
        <p:grpSpPr>
          <a:xfrm>
            <a:off x="6701869" y="4707715"/>
            <a:ext cx="5430556" cy="988547"/>
            <a:chOff x="644236" y="4617821"/>
            <a:chExt cx="5430556" cy="1267691"/>
          </a:xfrm>
        </p:grpSpPr>
        <p:sp>
          <p:nvSpPr>
            <p:cNvPr id="13" name="Freeform 12"/>
            <p:cNvSpPr/>
            <p:nvPr/>
          </p:nvSpPr>
          <p:spPr>
            <a:xfrm>
              <a:off x="4594267" y="5179011"/>
              <a:ext cx="1480525" cy="406310"/>
            </a:xfrm>
            <a:custGeom>
              <a:avLst/>
              <a:gdLst>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5153891 w 5382491"/>
                <a:gd name="connsiteY5" fmla="*/ 685800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4776128 w 5382491"/>
                <a:gd name="connsiteY5" fmla="*/ 653381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2491" h="1267691">
                  <a:moveTo>
                    <a:pt x="20782" y="124691"/>
                  </a:moveTo>
                  <a:lnTo>
                    <a:pt x="0" y="1246909"/>
                  </a:lnTo>
                  <a:lnTo>
                    <a:pt x="1953491" y="1267691"/>
                  </a:lnTo>
                  <a:lnTo>
                    <a:pt x="3595255" y="1246909"/>
                  </a:lnTo>
                  <a:lnTo>
                    <a:pt x="5382491" y="1226127"/>
                  </a:lnTo>
                  <a:lnTo>
                    <a:pt x="4776128" y="653381"/>
                  </a:lnTo>
                  <a:lnTo>
                    <a:pt x="5153891" y="166255"/>
                  </a:lnTo>
                  <a:lnTo>
                    <a:pt x="5195455" y="0"/>
                  </a:lnTo>
                  <a:lnTo>
                    <a:pt x="4675909" y="62346"/>
                  </a:lnTo>
                  <a:lnTo>
                    <a:pt x="20782" y="124691"/>
                  </a:lnTo>
                  <a:close/>
                </a:path>
              </a:pathLst>
            </a:custGeom>
            <a:gradFill>
              <a:gsLst>
                <a:gs pos="30094">
                  <a:schemeClr val="bg1">
                    <a:lumMod val="85000"/>
                  </a:schemeClr>
                </a:gs>
                <a:gs pos="41000">
                  <a:srgbClr val="C2DAEF"/>
                </a:gs>
                <a:gs pos="0">
                  <a:schemeClr val="bg1">
                    <a:lumMod val="50000"/>
                  </a:schemeClr>
                </a:gs>
                <a:gs pos="100000">
                  <a:schemeClr val="bg1">
                    <a:lumMod val="65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4440619" y="4963637"/>
              <a:ext cx="1480525" cy="812621"/>
            </a:xfrm>
            <a:custGeom>
              <a:avLst/>
              <a:gdLst>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5153891 w 5382491"/>
                <a:gd name="connsiteY5" fmla="*/ 685800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4776128 w 5382491"/>
                <a:gd name="connsiteY5" fmla="*/ 653381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2491" h="1267691">
                  <a:moveTo>
                    <a:pt x="20782" y="124691"/>
                  </a:moveTo>
                  <a:lnTo>
                    <a:pt x="0" y="1246909"/>
                  </a:lnTo>
                  <a:lnTo>
                    <a:pt x="1953491" y="1267691"/>
                  </a:lnTo>
                  <a:lnTo>
                    <a:pt x="3595255" y="1246909"/>
                  </a:lnTo>
                  <a:lnTo>
                    <a:pt x="5382491" y="1226127"/>
                  </a:lnTo>
                  <a:lnTo>
                    <a:pt x="4776128" y="653381"/>
                  </a:lnTo>
                  <a:lnTo>
                    <a:pt x="5153891" y="166255"/>
                  </a:lnTo>
                  <a:lnTo>
                    <a:pt x="5195455" y="0"/>
                  </a:lnTo>
                  <a:lnTo>
                    <a:pt x="4675909" y="62346"/>
                  </a:lnTo>
                  <a:lnTo>
                    <a:pt x="20782" y="124691"/>
                  </a:lnTo>
                  <a:close/>
                </a:path>
              </a:pathLst>
            </a:custGeom>
            <a:gradFill>
              <a:gsLst>
                <a:gs pos="30094">
                  <a:schemeClr val="bg1">
                    <a:lumMod val="85000"/>
                  </a:schemeClr>
                </a:gs>
                <a:gs pos="41000">
                  <a:srgbClr val="C2DAEF"/>
                </a:gs>
                <a:gs pos="0">
                  <a:schemeClr val="bg1">
                    <a:lumMod val="50000"/>
                  </a:schemeClr>
                </a:gs>
                <a:gs pos="100000">
                  <a:schemeClr val="bg1">
                    <a:lumMod val="65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644236" y="4617821"/>
              <a:ext cx="5138559" cy="1267691"/>
            </a:xfrm>
            <a:custGeom>
              <a:avLst/>
              <a:gdLst>
                <a:gd name="connsiteX0" fmla="*/ 20782 w 5382491"/>
                <a:gd name="connsiteY0" fmla="*/ 124691 h 1267691"/>
                <a:gd name="connsiteX1" fmla="*/ 0 w 5382491"/>
                <a:gd name="connsiteY1" fmla="*/ 1246909 h 1267691"/>
                <a:gd name="connsiteX2" fmla="*/ 1953491 w 5382491"/>
                <a:gd name="connsiteY2" fmla="*/ 1267691 h 1267691"/>
                <a:gd name="connsiteX3" fmla="*/ 3595255 w 5382491"/>
                <a:gd name="connsiteY3" fmla="*/ 1246909 h 1267691"/>
                <a:gd name="connsiteX4" fmla="*/ 5382491 w 5382491"/>
                <a:gd name="connsiteY4" fmla="*/ 1226127 h 1267691"/>
                <a:gd name="connsiteX5" fmla="*/ 5153891 w 5382491"/>
                <a:gd name="connsiteY5" fmla="*/ 685800 h 1267691"/>
                <a:gd name="connsiteX6" fmla="*/ 5153891 w 5382491"/>
                <a:gd name="connsiteY6" fmla="*/ 166255 h 1267691"/>
                <a:gd name="connsiteX7" fmla="*/ 5195455 w 5382491"/>
                <a:gd name="connsiteY7" fmla="*/ 0 h 1267691"/>
                <a:gd name="connsiteX8" fmla="*/ 4675909 w 5382491"/>
                <a:gd name="connsiteY8" fmla="*/ 62346 h 1267691"/>
                <a:gd name="connsiteX9" fmla="*/ 20782 w 5382491"/>
                <a:gd name="connsiteY9" fmla="*/ 124691 h 1267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82491" h="1267691">
                  <a:moveTo>
                    <a:pt x="20782" y="124691"/>
                  </a:moveTo>
                  <a:lnTo>
                    <a:pt x="0" y="1246909"/>
                  </a:lnTo>
                  <a:lnTo>
                    <a:pt x="1953491" y="1267691"/>
                  </a:lnTo>
                  <a:lnTo>
                    <a:pt x="3595255" y="1246909"/>
                  </a:lnTo>
                  <a:lnTo>
                    <a:pt x="5382491" y="1226127"/>
                  </a:lnTo>
                  <a:lnTo>
                    <a:pt x="5153891" y="685800"/>
                  </a:lnTo>
                  <a:lnTo>
                    <a:pt x="5153891" y="166255"/>
                  </a:lnTo>
                  <a:lnTo>
                    <a:pt x="5195455" y="0"/>
                  </a:lnTo>
                  <a:lnTo>
                    <a:pt x="4675909" y="62346"/>
                  </a:lnTo>
                  <a:lnTo>
                    <a:pt x="20782" y="124691"/>
                  </a:lnTo>
                  <a:close/>
                </a:path>
              </a:pathLst>
            </a:custGeom>
            <a:gradFill>
              <a:gsLst>
                <a:gs pos="30094">
                  <a:schemeClr val="bg1">
                    <a:lumMod val="85000"/>
                  </a:schemeClr>
                </a:gs>
                <a:gs pos="41000">
                  <a:srgbClr val="C2DAEF"/>
                </a:gs>
                <a:gs pos="0">
                  <a:schemeClr val="bg1">
                    <a:lumMod val="50000"/>
                  </a:schemeClr>
                </a:gs>
                <a:gs pos="100000">
                  <a:schemeClr val="bg1">
                    <a:lumMod val="65000"/>
                  </a:schemeClr>
                </a:gs>
              </a:gsLst>
              <a:lin ang="5400000" scaled="1"/>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p:cNvGrpSpPr/>
          <p:nvPr/>
        </p:nvGrpSpPr>
        <p:grpSpPr>
          <a:xfrm>
            <a:off x="445767" y="-14991"/>
            <a:ext cx="5061414" cy="4586992"/>
            <a:chOff x="445767" y="-14991"/>
            <a:chExt cx="5061414" cy="4586992"/>
          </a:xfrm>
        </p:grpSpPr>
        <p:sp>
          <p:nvSpPr>
            <p:cNvPr id="6" name="Freeform 5"/>
            <p:cNvSpPr/>
            <p:nvPr/>
          </p:nvSpPr>
          <p:spPr>
            <a:xfrm>
              <a:off x="445767" y="-14991"/>
              <a:ext cx="5061414" cy="4586992"/>
            </a:xfrm>
            <a:custGeom>
              <a:avLst/>
              <a:gdLst>
                <a:gd name="connsiteX0" fmla="*/ 209862 w 6445770"/>
                <a:gd name="connsiteY0" fmla="*/ 14990 h 4497049"/>
                <a:gd name="connsiteX1" fmla="*/ 209862 w 6445770"/>
                <a:gd name="connsiteY1" fmla="*/ 14990 h 4497049"/>
                <a:gd name="connsiteX2" fmla="*/ 239842 w 6445770"/>
                <a:gd name="connsiteY2" fmla="*/ 149902 h 4497049"/>
                <a:gd name="connsiteX3" fmla="*/ 224852 w 6445770"/>
                <a:gd name="connsiteY3" fmla="*/ 269823 h 4497049"/>
                <a:gd name="connsiteX4" fmla="*/ 149901 w 6445770"/>
                <a:gd name="connsiteY4" fmla="*/ 434715 h 4497049"/>
                <a:gd name="connsiteX5" fmla="*/ 59960 w 6445770"/>
                <a:gd name="connsiteY5" fmla="*/ 629587 h 4497049"/>
                <a:gd name="connsiteX6" fmla="*/ 119921 w 6445770"/>
                <a:gd name="connsiteY6" fmla="*/ 734518 h 4497049"/>
                <a:gd name="connsiteX7" fmla="*/ 134911 w 6445770"/>
                <a:gd name="connsiteY7" fmla="*/ 959371 h 4497049"/>
                <a:gd name="connsiteX8" fmla="*/ 194872 w 6445770"/>
                <a:gd name="connsiteY8" fmla="*/ 1094282 h 4497049"/>
                <a:gd name="connsiteX9" fmla="*/ 299803 w 6445770"/>
                <a:gd name="connsiteY9" fmla="*/ 1334125 h 4497049"/>
                <a:gd name="connsiteX10" fmla="*/ 269823 w 6445770"/>
                <a:gd name="connsiteY10" fmla="*/ 1588958 h 4497049"/>
                <a:gd name="connsiteX11" fmla="*/ 269823 w 6445770"/>
                <a:gd name="connsiteY11" fmla="*/ 1828800 h 4497049"/>
                <a:gd name="connsiteX12" fmla="*/ 209862 w 6445770"/>
                <a:gd name="connsiteY12" fmla="*/ 2083633 h 4497049"/>
                <a:gd name="connsiteX13" fmla="*/ 89941 w 6445770"/>
                <a:gd name="connsiteY13" fmla="*/ 2323476 h 4497049"/>
                <a:gd name="connsiteX14" fmla="*/ 44970 w 6445770"/>
                <a:gd name="connsiteY14" fmla="*/ 2473377 h 4497049"/>
                <a:gd name="connsiteX15" fmla="*/ 0 w 6445770"/>
                <a:gd name="connsiteY15" fmla="*/ 2788171 h 4497049"/>
                <a:gd name="connsiteX16" fmla="*/ 119921 w 6445770"/>
                <a:gd name="connsiteY16" fmla="*/ 2938072 h 4497049"/>
                <a:gd name="connsiteX17" fmla="*/ 164892 w 6445770"/>
                <a:gd name="connsiteY17" fmla="*/ 3087974 h 4497049"/>
                <a:gd name="connsiteX18" fmla="*/ 239842 w 6445770"/>
                <a:gd name="connsiteY18" fmla="*/ 3372787 h 4497049"/>
                <a:gd name="connsiteX19" fmla="*/ 254833 w 6445770"/>
                <a:gd name="connsiteY19" fmla="*/ 3627620 h 4497049"/>
                <a:gd name="connsiteX20" fmla="*/ 449705 w 6445770"/>
                <a:gd name="connsiteY20" fmla="*/ 4062335 h 4497049"/>
                <a:gd name="connsiteX21" fmla="*/ 539646 w 6445770"/>
                <a:gd name="connsiteY21" fmla="*/ 4422099 h 4497049"/>
                <a:gd name="connsiteX22" fmla="*/ 2263515 w 6445770"/>
                <a:gd name="connsiteY22" fmla="*/ 4497049 h 4497049"/>
                <a:gd name="connsiteX23" fmla="*/ 3072983 w 6445770"/>
                <a:gd name="connsiteY23" fmla="*/ 4482059 h 4497049"/>
                <a:gd name="connsiteX24" fmla="*/ 4377128 w 6445770"/>
                <a:gd name="connsiteY24" fmla="*/ 4482059 h 4497049"/>
                <a:gd name="connsiteX25" fmla="*/ 6235908 w 6445770"/>
                <a:gd name="connsiteY25" fmla="*/ 4377128 h 4497049"/>
                <a:gd name="connsiteX26" fmla="*/ 6370819 w 6445770"/>
                <a:gd name="connsiteY26" fmla="*/ 4002374 h 4497049"/>
                <a:gd name="connsiteX27" fmla="*/ 6235908 w 6445770"/>
                <a:gd name="connsiteY27" fmla="*/ 3717561 h 4497049"/>
                <a:gd name="connsiteX28" fmla="*/ 6280878 w 6445770"/>
                <a:gd name="connsiteY28" fmla="*/ 3282846 h 4497049"/>
                <a:gd name="connsiteX29" fmla="*/ 6445770 w 6445770"/>
                <a:gd name="connsiteY29" fmla="*/ 2893102 h 4497049"/>
                <a:gd name="connsiteX30" fmla="*/ 6280878 w 6445770"/>
                <a:gd name="connsiteY30" fmla="*/ 2578308 h 4497049"/>
                <a:gd name="connsiteX31" fmla="*/ 6235908 w 6445770"/>
                <a:gd name="connsiteY31" fmla="*/ 2293495 h 4497049"/>
                <a:gd name="connsiteX32" fmla="*/ 6190937 w 6445770"/>
                <a:gd name="connsiteY32" fmla="*/ 1978702 h 4497049"/>
                <a:gd name="connsiteX33" fmla="*/ 6235908 w 6445770"/>
                <a:gd name="connsiteY33" fmla="*/ 1588958 h 4497049"/>
                <a:gd name="connsiteX34" fmla="*/ 6370819 w 6445770"/>
                <a:gd name="connsiteY34" fmla="*/ 1124262 h 4497049"/>
                <a:gd name="connsiteX35" fmla="*/ 6445770 w 6445770"/>
                <a:gd name="connsiteY35" fmla="*/ 404735 h 4497049"/>
                <a:gd name="connsiteX36" fmla="*/ 6370819 w 6445770"/>
                <a:gd name="connsiteY36" fmla="*/ 0 h 4497049"/>
                <a:gd name="connsiteX37" fmla="*/ 209862 w 6445770"/>
                <a:gd name="connsiteY37" fmla="*/ 14990 h 4497049"/>
                <a:gd name="connsiteX0" fmla="*/ 164892 w 6400800"/>
                <a:gd name="connsiteY0" fmla="*/ 14990 h 4497049"/>
                <a:gd name="connsiteX1" fmla="*/ 164892 w 6400800"/>
                <a:gd name="connsiteY1" fmla="*/ 14990 h 4497049"/>
                <a:gd name="connsiteX2" fmla="*/ 194872 w 6400800"/>
                <a:gd name="connsiteY2" fmla="*/ 149902 h 4497049"/>
                <a:gd name="connsiteX3" fmla="*/ 179882 w 6400800"/>
                <a:gd name="connsiteY3" fmla="*/ 269823 h 4497049"/>
                <a:gd name="connsiteX4" fmla="*/ 104931 w 6400800"/>
                <a:gd name="connsiteY4" fmla="*/ 434715 h 4497049"/>
                <a:gd name="connsiteX5" fmla="*/ 14990 w 6400800"/>
                <a:gd name="connsiteY5" fmla="*/ 629587 h 4497049"/>
                <a:gd name="connsiteX6" fmla="*/ 74951 w 6400800"/>
                <a:gd name="connsiteY6" fmla="*/ 734518 h 4497049"/>
                <a:gd name="connsiteX7" fmla="*/ 89941 w 6400800"/>
                <a:gd name="connsiteY7" fmla="*/ 959371 h 4497049"/>
                <a:gd name="connsiteX8" fmla="*/ 149902 w 6400800"/>
                <a:gd name="connsiteY8" fmla="*/ 1094282 h 4497049"/>
                <a:gd name="connsiteX9" fmla="*/ 254833 w 6400800"/>
                <a:gd name="connsiteY9" fmla="*/ 1334125 h 4497049"/>
                <a:gd name="connsiteX10" fmla="*/ 224853 w 6400800"/>
                <a:gd name="connsiteY10" fmla="*/ 1588958 h 4497049"/>
                <a:gd name="connsiteX11" fmla="*/ 224853 w 6400800"/>
                <a:gd name="connsiteY11" fmla="*/ 1828800 h 4497049"/>
                <a:gd name="connsiteX12" fmla="*/ 164892 w 6400800"/>
                <a:gd name="connsiteY12" fmla="*/ 2083633 h 4497049"/>
                <a:gd name="connsiteX13" fmla="*/ 44971 w 6400800"/>
                <a:gd name="connsiteY13" fmla="*/ 2323476 h 4497049"/>
                <a:gd name="connsiteX14" fmla="*/ 0 w 6400800"/>
                <a:gd name="connsiteY14" fmla="*/ 2473377 h 4497049"/>
                <a:gd name="connsiteX15" fmla="*/ 232068 w 6400800"/>
                <a:gd name="connsiteY15" fmla="*/ 2863121 h 4497049"/>
                <a:gd name="connsiteX16" fmla="*/ 74951 w 6400800"/>
                <a:gd name="connsiteY16" fmla="*/ 2938072 h 4497049"/>
                <a:gd name="connsiteX17" fmla="*/ 119922 w 6400800"/>
                <a:gd name="connsiteY17" fmla="*/ 3087974 h 4497049"/>
                <a:gd name="connsiteX18" fmla="*/ 194872 w 6400800"/>
                <a:gd name="connsiteY18" fmla="*/ 3372787 h 4497049"/>
                <a:gd name="connsiteX19" fmla="*/ 209863 w 6400800"/>
                <a:gd name="connsiteY19" fmla="*/ 3627620 h 4497049"/>
                <a:gd name="connsiteX20" fmla="*/ 404735 w 6400800"/>
                <a:gd name="connsiteY20" fmla="*/ 4062335 h 4497049"/>
                <a:gd name="connsiteX21" fmla="*/ 494676 w 6400800"/>
                <a:gd name="connsiteY21" fmla="*/ 4422099 h 4497049"/>
                <a:gd name="connsiteX22" fmla="*/ 2218545 w 6400800"/>
                <a:gd name="connsiteY22" fmla="*/ 4497049 h 4497049"/>
                <a:gd name="connsiteX23" fmla="*/ 3028013 w 6400800"/>
                <a:gd name="connsiteY23" fmla="*/ 4482059 h 4497049"/>
                <a:gd name="connsiteX24" fmla="*/ 4332158 w 6400800"/>
                <a:gd name="connsiteY24" fmla="*/ 4482059 h 4497049"/>
                <a:gd name="connsiteX25" fmla="*/ 6190938 w 6400800"/>
                <a:gd name="connsiteY25" fmla="*/ 4377128 h 4497049"/>
                <a:gd name="connsiteX26" fmla="*/ 6325849 w 6400800"/>
                <a:gd name="connsiteY26" fmla="*/ 4002374 h 4497049"/>
                <a:gd name="connsiteX27" fmla="*/ 6190938 w 6400800"/>
                <a:gd name="connsiteY27" fmla="*/ 3717561 h 4497049"/>
                <a:gd name="connsiteX28" fmla="*/ 6235908 w 6400800"/>
                <a:gd name="connsiteY28" fmla="*/ 3282846 h 4497049"/>
                <a:gd name="connsiteX29" fmla="*/ 6400800 w 6400800"/>
                <a:gd name="connsiteY29" fmla="*/ 2893102 h 4497049"/>
                <a:gd name="connsiteX30" fmla="*/ 6235908 w 6400800"/>
                <a:gd name="connsiteY30" fmla="*/ 2578308 h 4497049"/>
                <a:gd name="connsiteX31" fmla="*/ 6190938 w 6400800"/>
                <a:gd name="connsiteY31" fmla="*/ 2293495 h 4497049"/>
                <a:gd name="connsiteX32" fmla="*/ 6145967 w 6400800"/>
                <a:gd name="connsiteY32" fmla="*/ 1978702 h 4497049"/>
                <a:gd name="connsiteX33" fmla="*/ 6190938 w 6400800"/>
                <a:gd name="connsiteY33" fmla="*/ 1588958 h 4497049"/>
                <a:gd name="connsiteX34" fmla="*/ 6325849 w 6400800"/>
                <a:gd name="connsiteY34" fmla="*/ 1124262 h 4497049"/>
                <a:gd name="connsiteX35" fmla="*/ 6400800 w 6400800"/>
                <a:gd name="connsiteY35" fmla="*/ 404735 h 4497049"/>
                <a:gd name="connsiteX36" fmla="*/ 6325849 w 6400800"/>
                <a:gd name="connsiteY36" fmla="*/ 0 h 4497049"/>
                <a:gd name="connsiteX37" fmla="*/ 164892 w 6400800"/>
                <a:gd name="connsiteY37" fmla="*/ 14990 h 4497049"/>
                <a:gd name="connsiteX0" fmla="*/ 164892 w 6400800"/>
                <a:gd name="connsiteY0" fmla="*/ 14990 h 4497049"/>
                <a:gd name="connsiteX1" fmla="*/ 164892 w 6400800"/>
                <a:gd name="connsiteY1" fmla="*/ 14990 h 4497049"/>
                <a:gd name="connsiteX2" fmla="*/ 194872 w 6400800"/>
                <a:gd name="connsiteY2" fmla="*/ 149902 h 4497049"/>
                <a:gd name="connsiteX3" fmla="*/ 179882 w 6400800"/>
                <a:gd name="connsiteY3" fmla="*/ 269823 h 4497049"/>
                <a:gd name="connsiteX4" fmla="*/ 104931 w 6400800"/>
                <a:gd name="connsiteY4" fmla="*/ 434715 h 4497049"/>
                <a:gd name="connsiteX5" fmla="*/ 14990 w 6400800"/>
                <a:gd name="connsiteY5" fmla="*/ 629587 h 4497049"/>
                <a:gd name="connsiteX6" fmla="*/ 74951 w 6400800"/>
                <a:gd name="connsiteY6" fmla="*/ 734518 h 4497049"/>
                <a:gd name="connsiteX7" fmla="*/ 89941 w 6400800"/>
                <a:gd name="connsiteY7" fmla="*/ 959371 h 4497049"/>
                <a:gd name="connsiteX8" fmla="*/ 149902 w 6400800"/>
                <a:gd name="connsiteY8" fmla="*/ 1094282 h 4497049"/>
                <a:gd name="connsiteX9" fmla="*/ 254833 w 6400800"/>
                <a:gd name="connsiteY9" fmla="*/ 1334125 h 4497049"/>
                <a:gd name="connsiteX10" fmla="*/ 224853 w 6400800"/>
                <a:gd name="connsiteY10" fmla="*/ 1588958 h 4497049"/>
                <a:gd name="connsiteX11" fmla="*/ 224853 w 6400800"/>
                <a:gd name="connsiteY11" fmla="*/ 1828800 h 4497049"/>
                <a:gd name="connsiteX12" fmla="*/ 164892 w 6400800"/>
                <a:gd name="connsiteY12" fmla="*/ 2083633 h 4497049"/>
                <a:gd name="connsiteX13" fmla="*/ 340480 w 6400800"/>
                <a:gd name="connsiteY13" fmla="*/ 2338466 h 4497049"/>
                <a:gd name="connsiteX14" fmla="*/ 0 w 6400800"/>
                <a:gd name="connsiteY14" fmla="*/ 2473377 h 4497049"/>
                <a:gd name="connsiteX15" fmla="*/ 232068 w 6400800"/>
                <a:gd name="connsiteY15" fmla="*/ 2863121 h 4497049"/>
                <a:gd name="connsiteX16" fmla="*/ 74951 w 6400800"/>
                <a:gd name="connsiteY16" fmla="*/ 2938072 h 4497049"/>
                <a:gd name="connsiteX17" fmla="*/ 119922 w 6400800"/>
                <a:gd name="connsiteY17" fmla="*/ 3087974 h 4497049"/>
                <a:gd name="connsiteX18" fmla="*/ 194872 w 6400800"/>
                <a:gd name="connsiteY18" fmla="*/ 3372787 h 4497049"/>
                <a:gd name="connsiteX19" fmla="*/ 209863 w 6400800"/>
                <a:gd name="connsiteY19" fmla="*/ 3627620 h 4497049"/>
                <a:gd name="connsiteX20" fmla="*/ 404735 w 6400800"/>
                <a:gd name="connsiteY20" fmla="*/ 4062335 h 4497049"/>
                <a:gd name="connsiteX21" fmla="*/ 494676 w 6400800"/>
                <a:gd name="connsiteY21" fmla="*/ 4422099 h 4497049"/>
                <a:gd name="connsiteX22" fmla="*/ 2218545 w 6400800"/>
                <a:gd name="connsiteY22" fmla="*/ 4497049 h 4497049"/>
                <a:gd name="connsiteX23" fmla="*/ 3028013 w 6400800"/>
                <a:gd name="connsiteY23" fmla="*/ 4482059 h 4497049"/>
                <a:gd name="connsiteX24" fmla="*/ 4332158 w 6400800"/>
                <a:gd name="connsiteY24" fmla="*/ 4482059 h 4497049"/>
                <a:gd name="connsiteX25" fmla="*/ 6190938 w 6400800"/>
                <a:gd name="connsiteY25" fmla="*/ 4377128 h 4497049"/>
                <a:gd name="connsiteX26" fmla="*/ 6325849 w 6400800"/>
                <a:gd name="connsiteY26" fmla="*/ 4002374 h 4497049"/>
                <a:gd name="connsiteX27" fmla="*/ 6190938 w 6400800"/>
                <a:gd name="connsiteY27" fmla="*/ 3717561 h 4497049"/>
                <a:gd name="connsiteX28" fmla="*/ 6235908 w 6400800"/>
                <a:gd name="connsiteY28" fmla="*/ 3282846 h 4497049"/>
                <a:gd name="connsiteX29" fmla="*/ 6400800 w 6400800"/>
                <a:gd name="connsiteY29" fmla="*/ 2893102 h 4497049"/>
                <a:gd name="connsiteX30" fmla="*/ 6235908 w 6400800"/>
                <a:gd name="connsiteY30" fmla="*/ 2578308 h 4497049"/>
                <a:gd name="connsiteX31" fmla="*/ 6190938 w 6400800"/>
                <a:gd name="connsiteY31" fmla="*/ 2293495 h 4497049"/>
                <a:gd name="connsiteX32" fmla="*/ 6145967 w 6400800"/>
                <a:gd name="connsiteY32" fmla="*/ 1978702 h 4497049"/>
                <a:gd name="connsiteX33" fmla="*/ 6190938 w 6400800"/>
                <a:gd name="connsiteY33" fmla="*/ 1588958 h 4497049"/>
                <a:gd name="connsiteX34" fmla="*/ 6325849 w 6400800"/>
                <a:gd name="connsiteY34" fmla="*/ 1124262 h 4497049"/>
                <a:gd name="connsiteX35" fmla="*/ 6400800 w 6400800"/>
                <a:gd name="connsiteY35" fmla="*/ 404735 h 4497049"/>
                <a:gd name="connsiteX36" fmla="*/ 6325849 w 6400800"/>
                <a:gd name="connsiteY36" fmla="*/ 0 h 4497049"/>
                <a:gd name="connsiteX37" fmla="*/ 164892 w 6400800"/>
                <a:gd name="connsiteY37" fmla="*/ 14990 h 4497049"/>
                <a:gd name="connsiteX0" fmla="*/ 164892 w 6400800"/>
                <a:gd name="connsiteY0" fmla="*/ 14990 h 4497049"/>
                <a:gd name="connsiteX1" fmla="*/ 164892 w 6400800"/>
                <a:gd name="connsiteY1" fmla="*/ 14990 h 4497049"/>
                <a:gd name="connsiteX2" fmla="*/ 194872 w 6400800"/>
                <a:gd name="connsiteY2" fmla="*/ 149902 h 4497049"/>
                <a:gd name="connsiteX3" fmla="*/ 179882 w 6400800"/>
                <a:gd name="connsiteY3" fmla="*/ 269823 h 4497049"/>
                <a:gd name="connsiteX4" fmla="*/ 104931 w 6400800"/>
                <a:gd name="connsiteY4" fmla="*/ 434715 h 4497049"/>
                <a:gd name="connsiteX5" fmla="*/ 14990 w 6400800"/>
                <a:gd name="connsiteY5" fmla="*/ 629587 h 4497049"/>
                <a:gd name="connsiteX6" fmla="*/ 74951 w 6400800"/>
                <a:gd name="connsiteY6" fmla="*/ 734518 h 4497049"/>
                <a:gd name="connsiteX7" fmla="*/ 89941 w 6400800"/>
                <a:gd name="connsiteY7" fmla="*/ 959371 h 4497049"/>
                <a:gd name="connsiteX8" fmla="*/ 149902 w 6400800"/>
                <a:gd name="connsiteY8" fmla="*/ 1094282 h 4497049"/>
                <a:gd name="connsiteX9" fmla="*/ 254833 w 6400800"/>
                <a:gd name="connsiteY9" fmla="*/ 1334125 h 4497049"/>
                <a:gd name="connsiteX10" fmla="*/ 224853 w 6400800"/>
                <a:gd name="connsiteY10" fmla="*/ 1588958 h 4497049"/>
                <a:gd name="connsiteX11" fmla="*/ 224853 w 6400800"/>
                <a:gd name="connsiteY11" fmla="*/ 1828800 h 4497049"/>
                <a:gd name="connsiteX12" fmla="*/ 164892 w 6400800"/>
                <a:gd name="connsiteY12" fmla="*/ 2083633 h 4497049"/>
                <a:gd name="connsiteX13" fmla="*/ 340480 w 6400800"/>
                <a:gd name="connsiteY13" fmla="*/ 2353456 h 4497049"/>
                <a:gd name="connsiteX14" fmla="*/ 0 w 6400800"/>
                <a:gd name="connsiteY14" fmla="*/ 2473377 h 4497049"/>
                <a:gd name="connsiteX15" fmla="*/ 232068 w 6400800"/>
                <a:gd name="connsiteY15" fmla="*/ 2863121 h 4497049"/>
                <a:gd name="connsiteX16" fmla="*/ 74951 w 6400800"/>
                <a:gd name="connsiteY16" fmla="*/ 2938072 h 4497049"/>
                <a:gd name="connsiteX17" fmla="*/ 119922 w 6400800"/>
                <a:gd name="connsiteY17" fmla="*/ 3087974 h 4497049"/>
                <a:gd name="connsiteX18" fmla="*/ 194872 w 6400800"/>
                <a:gd name="connsiteY18" fmla="*/ 3372787 h 4497049"/>
                <a:gd name="connsiteX19" fmla="*/ 209863 w 6400800"/>
                <a:gd name="connsiteY19" fmla="*/ 3627620 h 4497049"/>
                <a:gd name="connsiteX20" fmla="*/ 404735 w 6400800"/>
                <a:gd name="connsiteY20" fmla="*/ 4062335 h 4497049"/>
                <a:gd name="connsiteX21" fmla="*/ 494676 w 6400800"/>
                <a:gd name="connsiteY21" fmla="*/ 4422099 h 4497049"/>
                <a:gd name="connsiteX22" fmla="*/ 2218545 w 6400800"/>
                <a:gd name="connsiteY22" fmla="*/ 4497049 h 4497049"/>
                <a:gd name="connsiteX23" fmla="*/ 3028013 w 6400800"/>
                <a:gd name="connsiteY23" fmla="*/ 4482059 h 4497049"/>
                <a:gd name="connsiteX24" fmla="*/ 4332158 w 6400800"/>
                <a:gd name="connsiteY24" fmla="*/ 4482059 h 4497049"/>
                <a:gd name="connsiteX25" fmla="*/ 6190938 w 6400800"/>
                <a:gd name="connsiteY25" fmla="*/ 4377128 h 4497049"/>
                <a:gd name="connsiteX26" fmla="*/ 6325849 w 6400800"/>
                <a:gd name="connsiteY26" fmla="*/ 4002374 h 4497049"/>
                <a:gd name="connsiteX27" fmla="*/ 6190938 w 6400800"/>
                <a:gd name="connsiteY27" fmla="*/ 3717561 h 4497049"/>
                <a:gd name="connsiteX28" fmla="*/ 6235908 w 6400800"/>
                <a:gd name="connsiteY28" fmla="*/ 3282846 h 4497049"/>
                <a:gd name="connsiteX29" fmla="*/ 6400800 w 6400800"/>
                <a:gd name="connsiteY29" fmla="*/ 2893102 h 4497049"/>
                <a:gd name="connsiteX30" fmla="*/ 6235908 w 6400800"/>
                <a:gd name="connsiteY30" fmla="*/ 2578308 h 4497049"/>
                <a:gd name="connsiteX31" fmla="*/ 6190938 w 6400800"/>
                <a:gd name="connsiteY31" fmla="*/ 2293495 h 4497049"/>
                <a:gd name="connsiteX32" fmla="*/ 6145967 w 6400800"/>
                <a:gd name="connsiteY32" fmla="*/ 1978702 h 4497049"/>
                <a:gd name="connsiteX33" fmla="*/ 6190938 w 6400800"/>
                <a:gd name="connsiteY33" fmla="*/ 1588958 h 4497049"/>
                <a:gd name="connsiteX34" fmla="*/ 6325849 w 6400800"/>
                <a:gd name="connsiteY34" fmla="*/ 1124262 h 4497049"/>
                <a:gd name="connsiteX35" fmla="*/ 6400800 w 6400800"/>
                <a:gd name="connsiteY35" fmla="*/ 404735 h 4497049"/>
                <a:gd name="connsiteX36" fmla="*/ 6325849 w 6400800"/>
                <a:gd name="connsiteY36" fmla="*/ 0 h 4497049"/>
                <a:gd name="connsiteX37" fmla="*/ 164892 w 6400800"/>
                <a:gd name="connsiteY37" fmla="*/ 14990 h 4497049"/>
                <a:gd name="connsiteX0" fmla="*/ 149902 w 6385810"/>
                <a:gd name="connsiteY0" fmla="*/ 14990 h 4497049"/>
                <a:gd name="connsiteX1" fmla="*/ 149902 w 6385810"/>
                <a:gd name="connsiteY1" fmla="*/ 14990 h 4497049"/>
                <a:gd name="connsiteX2" fmla="*/ 179882 w 6385810"/>
                <a:gd name="connsiteY2" fmla="*/ 149902 h 4497049"/>
                <a:gd name="connsiteX3" fmla="*/ 164892 w 6385810"/>
                <a:gd name="connsiteY3" fmla="*/ 269823 h 4497049"/>
                <a:gd name="connsiteX4" fmla="*/ 89941 w 6385810"/>
                <a:gd name="connsiteY4" fmla="*/ 434715 h 4497049"/>
                <a:gd name="connsiteX5" fmla="*/ 0 w 6385810"/>
                <a:gd name="connsiteY5" fmla="*/ 629587 h 4497049"/>
                <a:gd name="connsiteX6" fmla="*/ 59961 w 6385810"/>
                <a:gd name="connsiteY6" fmla="*/ 734518 h 4497049"/>
                <a:gd name="connsiteX7" fmla="*/ 74951 w 6385810"/>
                <a:gd name="connsiteY7" fmla="*/ 959371 h 4497049"/>
                <a:gd name="connsiteX8" fmla="*/ 134912 w 6385810"/>
                <a:gd name="connsiteY8" fmla="*/ 1094282 h 4497049"/>
                <a:gd name="connsiteX9" fmla="*/ 239843 w 6385810"/>
                <a:gd name="connsiteY9" fmla="*/ 1334125 h 4497049"/>
                <a:gd name="connsiteX10" fmla="*/ 209863 w 6385810"/>
                <a:gd name="connsiteY10" fmla="*/ 1588958 h 4497049"/>
                <a:gd name="connsiteX11" fmla="*/ 209863 w 6385810"/>
                <a:gd name="connsiteY11" fmla="*/ 1828800 h 4497049"/>
                <a:gd name="connsiteX12" fmla="*/ 149902 w 6385810"/>
                <a:gd name="connsiteY12" fmla="*/ 2083633 h 4497049"/>
                <a:gd name="connsiteX13" fmla="*/ 325490 w 6385810"/>
                <a:gd name="connsiteY13" fmla="*/ 2353456 h 4497049"/>
                <a:gd name="connsiteX14" fmla="*/ 243580 w 6385810"/>
                <a:gd name="connsiteY14" fmla="*/ 2578308 h 4497049"/>
                <a:gd name="connsiteX15" fmla="*/ 217078 w 6385810"/>
                <a:gd name="connsiteY15" fmla="*/ 2863121 h 4497049"/>
                <a:gd name="connsiteX16" fmla="*/ 59961 w 6385810"/>
                <a:gd name="connsiteY16" fmla="*/ 2938072 h 4497049"/>
                <a:gd name="connsiteX17" fmla="*/ 104932 w 6385810"/>
                <a:gd name="connsiteY17" fmla="*/ 3087974 h 4497049"/>
                <a:gd name="connsiteX18" fmla="*/ 179882 w 6385810"/>
                <a:gd name="connsiteY18" fmla="*/ 3372787 h 4497049"/>
                <a:gd name="connsiteX19" fmla="*/ 194873 w 6385810"/>
                <a:gd name="connsiteY19" fmla="*/ 3627620 h 4497049"/>
                <a:gd name="connsiteX20" fmla="*/ 389745 w 6385810"/>
                <a:gd name="connsiteY20" fmla="*/ 4062335 h 4497049"/>
                <a:gd name="connsiteX21" fmla="*/ 479686 w 6385810"/>
                <a:gd name="connsiteY21" fmla="*/ 4422099 h 4497049"/>
                <a:gd name="connsiteX22" fmla="*/ 2203555 w 6385810"/>
                <a:gd name="connsiteY22" fmla="*/ 4497049 h 4497049"/>
                <a:gd name="connsiteX23" fmla="*/ 3013023 w 6385810"/>
                <a:gd name="connsiteY23" fmla="*/ 4482059 h 4497049"/>
                <a:gd name="connsiteX24" fmla="*/ 4317168 w 6385810"/>
                <a:gd name="connsiteY24" fmla="*/ 4482059 h 4497049"/>
                <a:gd name="connsiteX25" fmla="*/ 6175948 w 6385810"/>
                <a:gd name="connsiteY25" fmla="*/ 4377128 h 4497049"/>
                <a:gd name="connsiteX26" fmla="*/ 6310859 w 6385810"/>
                <a:gd name="connsiteY26" fmla="*/ 4002374 h 4497049"/>
                <a:gd name="connsiteX27" fmla="*/ 6175948 w 6385810"/>
                <a:gd name="connsiteY27" fmla="*/ 3717561 h 4497049"/>
                <a:gd name="connsiteX28" fmla="*/ 6220918 w 6385810"/>
                <a:gd name="connsiteY28" fmla="*/ 3282846 h 4497049"/>
                <a:gd name="connsiteX29" fmla="*/ 6385810 w 6385810"/>
                <a:gd name="connsiteY29" fmla="*/ 2893102 h 4497049"/>
                <a:gd name="connsiteX30" fmla="*/ 6220918 w 6385810"/>
                <a:gd name="connsiteY30" fmla="*/ 2578308 h 4497049"/>
                <a:gd name="connsiteX31" fmla="*/ 6175948 w 6385810"/>
                <a:gd name="connsiteY31" fmla="*/ 2293495 h 4497049"/>
                <a:gd name="connsiteX32" fmla="*/ 6130977 w 6385810"/>
                <a:gd name="connsiteY32" fmla="*/ 1978702 h 4497049"/>
                <a:gd name="connsiteX33" fmla="*/ 6175948 w 6385810"/>
                <a:gd name="connsiteY33" fmla="*/ 1588958 h 4497049"/>
                <a:gd name="connsiteX34" fmla="*/ 6310859 w 6385810"/>
                <a:gd name="connsiteY34" fmla="*/ 1124262 h 4497049"/>
                <a:gd name="connsiteX35" fmla="*/ 6385810 w 6385810"/>
                <a:gd name="connsiteY35" fmla="*/ 404735 h 4497049"/>
                <a:gd name="connsiteX36" fmla="*/ 6310859 w 6385810"/>
                <a:gd name="connsiteY36" fmla="*/ 0 h 4497049"/>
                <a:gd name="connsiteX37" fmla="*/ 149902 w 6385810"/>
                <a:gd name="connsiteY37" fmla="*/ 14990 h 4497049"/>
                <a:gd name="connsiteX0" fmla="*/ 149902 w 6385810"/>
                <a:gd name="connsiteY0" fmla="*/ 14990 h 4497049"/>
                <a:gd name="connsiteX1" fmla="*/ 149902 w 6385810"/>
                <a:gd name="connsiteY1" fmla="*/ 14990 h 4497049"/>
                <a:gd name="connsiteX2" fmla="*/ 179882 w 6385810"/>
                <a:gd name="connsiteY2" fmla="*/ 149902 h 4497049"/>
                <a:gd name="connsiteX3" fmla="*/ 164892 w 6385810"/>
                <a:gd name="connsiteY3" fmla="*/ 269823 h 4497049"/>
                <a:gd name="connsiteX4" fmla="*/ 89941 w 6385810"/>
                <a:gd name="connsiteY4" fmla="*/ 434715 h 4497049"/>
                <a:gd name="connsiteX5" fmla="*/ 0 w 6385810"/>
                <a:gd name="connsiteY5" fmla="*/ 629587 h 4497049"/>
                <a:gd name="connsiteX6" fmla="*/ 59961 w 6385810"/>
                <a:gd name="connsiteY6" fmla="*/ 734518 h 4497049"/>
                <a:gd name="connsiteX7" fmla="*/ 74951 w 6385810"/>
                <a:gd name="connsiteY7" fmla="*/ 959371 h 4497049"/>
                <a:gd name="connsiteX8" fmla="*/ 134912 w 6385810"/>
                <a:gd name="connsiteY8" fmla="*/ 1094282 h 4497049"/>
                <a:gd name="connsiteX9" fmla="*/ 239843 w 6385810"/>
                <a:gd name="connsiteY9" fmla="*/ 1334125 h 4497049"/>
                <a:gd name="connsiteX10" fmla="*/ 209863 w 6385810"/>
                <a:gd name="connsiteY10" fmla="*/ 1588958 h 4497049"/>
                <a:gd name="connsiteX11" fmla="*/ 209863 w 6385810"/>
                <a:gd name="connsiteY11" fmla="*/ 1828800 h 4497049"/>
                <a:gd name="connsiteX12" fmla="*/ 260718 w 6385810"/>
                <a:gd name="connsiteY12" fmla="*/ 2113613 h 4497049"/>
                <a:gd name="connsiteX13" fmla="*/ 325490 w 6385810"/>
                <a:gd name="connsiteY13" fmla="*/ 2353456 h 4497049"/>
                <a:gd name="connsiteX14" fmla="*/ 243580 w 6385810"/>
                <a:gd name="connsiteY14" fmla="*/ 2578308 h 4497049"/>
                <a:gd name="connsiteX15" fmla="*/ 217078 w 6385810"/>
                <a:gd name="connsiteY15" fmla="*/ 2863121 h 4497049"/>
                <a:gd name="connsiteX16" fmla="*/ 59961 w 6385810"/>
                <a:gd name="connsiteY16" fmla="*/ 2938072 h 4497049"/>
                <a:gd name="connsiteX17" fmla="*/ 104932 w 6385810"/>
                <a:gd name="connsiteY17" fmla="*/ 3087974 h 4497049"/>
                <a:gd name="connsiteX18" fmla="*/ 179882 w 6385810"/>
                <a:gd name="connsiteY18" fmla="*/ 3372787 h 4497049"/>
                <a:gd name="connsiteX19" fmla="*/ 194873 w 6385810"/>
                <a:gd name="connsiteY19" fmla="*/ 3627620 h 4497049"/>
                <a:gd name="connsiteX20" fmla="*/ 389745 w 6385810"/>
                <a:gd name="connsiteY20" fmla="*/ 4062335 h 4497049"/>
                <a:gd name="connsiteX21" fmla="*/ 479686 w 6385810"/>
                <a:gd name="connsiteY21" fmla="*/ 4422099 h 4497049"/>
                <a:gd name="connsiteX22" fmla="*/ 2203555 w 6385810"/>
                <a:gd name="connsiteY22" fmla="*/ 4497049 h 4497049"/>
                <a:gd name="connsiteX23" fmla="*/ 3013023 w 6385810"/>
                <a:gd name="connsiteY23" fmla="*/ 4482059 h 4497049"/>
                <a:gd name="connsiteX24" fmla="*/ 4317168 w 6385810"/>
                <a:gd name="connsiteY24" fmla="*/ 4482059 h 4497049"/>
                <a:gd name="connsiteX25" fmla="*/ 6175948 w 6385810"/>
                <a:gd name="connsiteY25" fmla="*/ 4377128 h 4497049"/>
                <a:gd name="connsiteX26" fmla="*/ 6310859 w 6385810"/>
                <a:gd name="connsiteY26" fmla="*/ 4002374 h 4497049"/>
                <a:gd name="connsiteX27" fmla="*/ 6175948 w 6385810"/>
                <a:gd name="connsiteY27" fmla="*/ 3717561 h 4497049"/>
                <a:gd name="connsiteX28" fmla="*/ 6220918 w 6385810"/>
                <a:gd name="connsiteY28" fmla="*/ 3282846 h 4497049"/>
                <a:gd name="connsiteX29" fmla="*/ 6385810 w 6385810"/>
                <a:gd name="connsiteY29" fmla="*/ 2893102 h 4497049"/>
                <a:gd name="connsiteX30" fmla="*/ 6220918 w 6385810"/>
                <a:gd name="connsiteY30" fmla="*/ 2578308 h 4497049"/>
                <a:gd name="connsiteX31" fmla="*/ 6175948 w 6385810"/>
                <a:gd name="connsiteY31" fmla="*/ 2293495 h 4497049"/>
                <a:gd name="connsiteX32" fmla="*/ 6130977 w 6385810"/>
                <a:gd name="connsiteY32" fmla="*/ 1978702 h 4497049"/>
                <a:gd name="connsiteX33" fmla="*/ 6175948 w 6385810"/>
                <a:gd name="connsiteY33" fmla="*/ 1588958 h 4497049"/>
                <a:gd name="connsiteX34" fmla="*/ 6310859 w 6385810"/>
                <a:gd name="connsiteY34" fmla="*/ 1124262 h 4497049"/>
                <a:gd name="connsiteX35" fmla="*/ 6385810 w 6385810"/>
                <a:gd name="connsiteY35" fmla="*/ 404735 h 4497049"/>
                <a:gd name="connsiteX36" fmla="*/ 6310859 w 6385810"/>
                <a:gd name="connsiteY36" fmla="*/ 0 h 4497049"/>
                <a:gd name="connsiteX37" fmla="*/ 149902 w 6385810"/>
                <a:gd name="connsiteY37" fmla="*/ 14990 h 4497049"/>
                <a:gd name="connsiteX0" fmla="*/ 149902 w 6385810"/>
                <a:gd name="connsiteY0" fmla="*/ 14990 h 4497049"/>
                <a:gd name="connsiteX1" fmla="*/ 149902 w 6385810"/>
                <a:gd name="connsiteY1" fmla="*/ 14990 h 4497049"/>
                <a:gd name="connsiteX2" fmla="*/ 179882 w 6385810"/>
                <a:gd name="connsiteY2" fmla="*/ 149902 h 4497049"/>
                <a:gd name="connsiteX3" fmla="*/ 164892 w 6385810"/>
                <a:gd name="connsiteY3" fmla="*/ 269823 h 4497049"/>
                <a:gd name="connsiteX4" fmla="*/ 89941 w 6385810"/>
                <a:gd name="connsiteY4" fmla="*/ 434715 h 4497049"/>
                <a:gd name="connsiteX5" fmla="*/ 0 w 6385810"/>
                <a:gd name="connsiteY5" fmla="*/ 629587 h 4497049"/>
                <a:gd name="connsiteX6" fmla="*/ 318530 w 6385810"/>
                <a:gd name="connsiteY6" fmla="*/ 734518 h 4497049"/>
                <a:gd name="connsiteX7" fmla="*/ 74951 w 6385810"/>
                <a:gd name="connsiteY7" fmla="*/ 959371 h 4497049"/>
                <a:gd name="connsiteX8" fmla="*/ 134912 w 6385810"/>
                <a:gd name="connsiteY8" fmla="*/ 1094282 h 4497049"/>
                <a:gd name="connsiteX9" fmla="*/ 239843 w 6385810"/>
                <a:gd name="connsiteY9" fmla="*/ 1334125 h 4497049"/>
                <a:gd name="connsiteX10" fmla="*/ 209863 w 6385810"/>
                <a:gd name="connsiteY10" fmla="*/ 1588958 h 4497049"/>
                <a:gd name="connsiteX11" fmla="*/ 209863 w 6385810"/>
                <a:gd name="connsiteY11" fmla="*/ 1828800 h 4497049"/>
                <a:gd name="connsiteX12" fmla="*/ 260718 w 6385810"/>
                <a:gd name="connsiteY12" fmla="*/ 2113613 h 4497049"/>
                <a:gd name="connsiteX13" fmla="*/ 325490 w 6385810"/>
                <a:gd name="connsiteY13" fmla="*/ 2353456 h 4497049"/>
                <a:gd name="connsiteX14" fmla="*/ 243580 w 6385810"/>
                <a:gd name="connsiteY14" fmla="*/ 2578308 h 4497049"/>
                <a:gd name="connsiteX15" fmla="*/ 217078 w 6385810"/>
                <a:gd name="connsiteY15" fmla="*/ 2863121 h 4497049"/>
                <a:gd name="connsiteX16" fmla="*/ 59961 w 6385810"/>
                <a:gd name="connsiteY16" fmla="*/ 2938072 h 4497049"/>
                <a:gd name="connsiteX17" fmla="*/ 104932 w 6385810"/>
                <a:gd name="connsiteY17" fmla="*/ 3087974 h 4497049"/>
                <a:gd name="connsiteX18" fmla="*/ 179882 w 6385810"/>
                <a:gd name="connsiteY18" fmla="*/ 3372787 h 4497049"/>
                <a:gd name="connsiteX19" fmla="*/ 194873 w 6385810"/>
                <a:gd name="connsiteY19" fmla="*/ 3627620 h 4497049"/>
                <a:gd name="connsiteX20" fmla="*/ 389745 w 6385810"/>
                <a:gd name="connsiteY20" fmla="*/ 4062335 h 4497049"/>
                <a:gd name="connsiteX21" fmla="*/ 479686 w 6385810"/>
                <a:gd name="connsiteY21" fmla="*/ 4422099 h 4497049"/>
                <a:gd name="connsiteX22" fmla="*/ 2203555 w 6385810"/>
                <a:gd name="connsiteY22" fmla="*/ 4497049 h 4497049"/>
                <a:gd name="connsiteX23" fmla="*/ 3013023 w 6385810"/>
                <a:gd name="connsiteY23" fmla="*/ 4482059 h 4497049"/>
                <a:gd name="connsiteX24" fmla="*/ 4317168 w 6385810"/>
                <a:gd name="connsiteY24" fmla="*/ 4482059 h 4497049"/>
                <a:gd name="connsiteX25" fmla="*/ 6175948 w 6385810"/>
                <a:gd name="connsiteY25" fmla="*/ 4377128 h 4497049"/>
                <a:gd name="connsiteX26" fmla="*/ 6310859 w 6385810"/>
                <a:gd name="connsiteY26" fmla="*/ 4002374 h 4497049"/>
                <a:gd name="connsiteX27" fmla="*/ 6175948 w 6385810"/>
                <a:gd name="connsiteY27" fmla="*/ 3717561 h 4497049"/>
                <a:gd name="connsiteX28" fmla="*/ 6220918 w 6385810"/>
                <a:gd name="connsiteY28" fmla="*/ 3282846 h 4497049"/>
                <a:gd name="connsiteX29" fmla="*/ 6385810 w 6385810"/>
                <a:gd name="connsiteY29" fmla="*/ 2893102 h 4497049"/>
                <a:gd name="connsiteX30" fmla="*/ 6220918 w 6385810"/>
                <a:gd name="connsiteY30" fmla="*/ 2578308 h 4497049"/>
                <a:gd name="connsiteX31" fmla="*/ 6175948 w 6385810"/>
                <a:gd name="connsiteY31" fmla="*/ 2293495 h 4497049"/>
                <a:gd name="connsiteX32" fmla="*/ 6130977 w 6385810"/>
                <a:gd name="connsiteY32" fmla="*/ 1978702 h 4497049"/>
                <a:gd name="connsiteX33" fmla="*/ 6175948 w 6385810"/>
                <a:gd name="connsiteY33" fmla="*/ 1588958 h 4497049"/>
                <a:gd name="connsiteX34" fmla="*/ 6310859 w 6385810"/>
                <a:gd name="connsiteY34" fmla="*/ 1124262 h 4497049"/>
                <a:gd name="connsiteX35" fmla="*/ 6385810 w 6385810"/>
                <a:gd name="connsiteY35" fmla="*/ 404735 h 4497049"/>
                <a:gd name="connsiteX36" fmla="*/ 6310859 w 6385810"/>
                <a:gd name="connsiteY36" fmla="*/ 0 h 4497049"/>
                <a:gd name="connsiteX37" fmla="*/ 149902 w 6385810"/>
                <a:gd name="connsiteY37" fmla="*/ 14990 h 4497049"/>
                <a:gd name="connsiteX0" fmla="*/ 89941 w 6325849"/>
                <a:gd name="connsiteY0" fmla="*/ 14990 h 4497049"/>
                <a:gd name="connsiteX1" fmla="*/ 89941 w 6325849"/>
                <a:gd name="connsiteY1" fmla="*/ 14990 h 4497049"/>
                <a:gd name="connsiteX2" fmla="*/ 119921 w 6325849"/>
                <a:gd name="connsiteY2" fmla="*/ 149902 h 4497049"/>
                <a:gd name="connsiteX3" fmla="*/ 104931 w 6325849"/>
                <a:gd name="connsiteY3" fmla="*/ 269823 h 4497049"/>
                <a:gd name="connsiteX4" fmla="*/ 29980 w 6325849"/>
                <a:gd name="connsiteY4" fmla="*/ 434715 h 4497049"/>
                <a:gd name="connsiteX5" fmla="*/ 217077 w 6325849"/>
                <a:gd name="connsiteY5" fmla="*/ 659567 h 4497049"/>
                <a:gd name="connsiteX6" fmla="*/ 258569 w 6325849"/>
                <a:gd name="connsiteY6" fmla="*/ 734518 h 4497049"/>
                <a:gd name="connsiteX7" fmla="*/ 14990 w 6325849"/>
                <a:gd name="connsiteY7" fmla="*/ 959371 h 4497049"/>
                <a:gd name="connsiteX8" fmla="*/ 74951 w 6325849"/>
                <a:gd name="connsiteY8" fmla="*/ 1094282 h 4497049"/>
                <a:gd name="connsiteX9" fmla="*/ 179882 w 6325849"/>
                <a:gd name="connsiteY9" fmla="*/ 1334125 h 4497049"/>
                <a:gd name="connsiteX10" fmla="*/ 149902 w 6325849"/>
                <a:gd name="connsiteY10" fmla="*/ 1588958 h 4497049"/>
                <a:gd name="connsiteX11" fmla="*/ 149902 w 6325849"/>
                <a:gd name="connsiteY11" fmla="*/ 1828800 h 4497049"/>
                <a:gd name="connsiteX12" fmla="*/ 200757 w 6325849"/>
                <a:gd name="connsiteY12" fmla="*/ 2113613 h 4497049"/>
                <a:gd name="connsiteX13" fmla="*/ 265529 w 6325849"/>
                <a:gd name="connsiteY13" fmla="*/ 2353456 h 4497049"/>
                <a:gd name="connsiteX14" fmla="*/ 183619 w 6325849"/>
                <a:gd name="connsiteY14" fmla="*/ 2578308 h 4497049"/>
                <a:gd name="connsiteX15" fmla="*/ 157117 w 6325849"/>
                <a:gd name="connsiteY15" fmla="*/ 2863121 h 4497049"/>
                <a:gd name="connsiteX16" fmla="*/ 0 w 6325849"/>
                <a:gd name="connsiteY16" fmla="*/ 2938072 h 4497049"/>
                <a:gd name="connsiteX17" fmla="*/ 44971 w 6325849"/>
                <a:gd name="connsiteY17" fmla="*/ 3087974 h 4497049"/>
                <a:gd name="connsiteX18" fmla="*/ 119921 w 6325849"/>
                <a:gd name="connsiteY18" fmla="*/ 3372787 h 4497049"/>
                <a:gd name="connsiteX19" fmla="*/ 134912 w 6325849"/>
                <a:gd name="connsiteY19" fmla="*/ 3627620 h 4497049"/>
                <a:gd name="connsiteX20" fmla="*/ 329784 w 6325849"/>
                <a:gd name="connsiteY20" fmla="*/ 4062335 h 4497049"/>
                <a:gd name="connsiteX21" fmla="*/ 419725 w 6325849"/>
                <a:gd name="connsiteY21" fmla="*/ 4422099 h 4497049"/>
                <a:gd name="connsiteX22" fmla="*/ 2143594 w 6325849"/>
                <a:gd name="connsiteY22" fmla="*/ 4497049 h 4497049"/>
                <a:gd name="connsiteX23" fmla="*/ 2953062 w 6325849"/>
                <a:gd name="connsiteY23" fmla="*/ 4482059 h 4497049"/>
                <a:gd name="connsiteX24" fmla="*/ 4257207 w 6325849"/>
                <a:gd name="connsiteY24" fmla="*/ 4482059 h 4497049"/>
                <a:gd name="connsiteX25" fmla="*/ 6115987 w 6325849"/>
                <a:gd name="connsiteY25" fmla="*/ 4377128 h 4497049"/>
                <a:gd name="connsiteX26" fmla="*/ 6250898 w 6325849"/>
                <a:gd name="connsiteY26" fmla="*/ 4002374 h 4497049"/>
                <a:gd name="connsiteX27" fmla="*/ 6115987 w 6325849"/>
                <a:gd name="connsiteY27" fmla="*/ 3717561 h 4497049"/>
                <a:gd name="connsiteX28" fmla="*/ 6160957 w 6325849"/>
                <a:gd name="connsiteY28" fmla="*/ 3282846 h 4497049"/>
                <a:gd name="connsiteX29" fmla="*/ 6325849 w 6325849"/>
                <a:gd name="connsiteY29" fmla="*/ 2893102 h 4497049"/>
                <a:gd name="connsiteX30" fmla="*/ 6160957 w 6325849"/>
                <a:gd name="connsiteY30" fmla="*/ 2578308 h 4497049"/>
                <a:gd name="connsiteX31" fmla="*/ 6115987 w 6325849"/>
                <a:gd name="connsiteY31" fmla="*/ 2293495 h 4497049"/>
                <a:gd name="connsiteX32" fmla="*/ 6071016 w 6325849"/>
                <a:gd name="connsiteY32" fmla="*/ 1978702 h 4497049"/>
                <a:gd name="connsiteX33" fmla="*/ 6115987 w 6325849"/>
                <a:gd name="connsiteY33" fmla="*/ 1588958 h 4497049"/>
                <a:gd name="connsiteX34" fmla="*/ 6250898 w 6325849"/>
                <a:gd name="connsiteY34" fmla="*/ 1124262 h 4497049"/>
                <a:gd name="connsiteX35" fmla="*/ 6325849 w 6325849"/>
                <a:gd name="connsiteY35" fmla="*/ 404735 h 4497049"/>
                <a:gd name="connsiteX36" fmla="*/ 6250898 w 6325849"/>
                <a:gd name="connsiteY36" fmla="*/ 0 h 4497049"/>
                <a:gd name="connsiteX37" fmla="*/ 89941 w 6325849"/>
                <a:gd name="connsiteY37" fmla="*/ 14990 h 4497049"/>
                <a:gd name="connsiteX0" fmla="*/ 89941 w 6325849"/>
                <a:gd name="connsiteY0" fmla="*/ 14990 h 4497049"/>
                <a:gd name="connsiteX1" fmla="*/ 89941 w 6325849"/>
                <a:gd name="connsiteY1" fmla="*/ 14990 h 4497049"/>
                <a:gd name="connsiteX2" fmla="*/ 119921 w 6325849"/>
                <a:gd name="connsiteY2" fmla="*/ 149902 h 4497049"/>
                <a:gd name="connsiteX3" fmla="*/ 104931 w 6325849"/>
                <a:gd name="connsiteY3" fmla="*/ 269823 h 4497049"/>
                <a:gd name="connsiteX4" fmla="*/ 29980 w 6325849"/>
                <a:gd name="connsiteY4" fmla="*/ 434715 h 4497049"/>
                <a:gd name="connsiteX5" fmla="*/ 217077 w 6325849"/>
                <a:gd name="connsiteY5" fmla="*/ 659567 h 4497049"/>
                <a:gd name="connsiteX6" fmla="*/ 258569 w 6325849"/>
                <a:gd name="connsiteY6" fmla="*/ 734518 h 4497049"/>
                <a:gd name="connsiteX7" fmla="*/ 14990 w 6325849"/>
                <a:gd name="connsiteY7" fmla="*/ 959371 h 4497049"/>
                <a:gd name="connsiteX8" fmla="*/ 74951 w 6325849"/>
                <a:gd name="connsiteY8" fmla="*/ 1094282 h 4497049"/>
                <a:gd name="connsiteX9" fmla="*/ 179882 w 6325849"/>
                <a:gd name="connsiteY9" fmla="*/ 1334125 h 4497049"/>
                <a:gd name="connsiteX10" fmla="*/ 149902 w 6325849"/>
                <a:gd name="connsiteY10" fmla="*/ 1588958 h 4497049"/>
                <a:gd name="connsiteX11" fmla="*/ 149902 w 6325849"/>
                <a:gd name="connsiteY11" fmla="*/ 1828800 h 4497049"/>
                <a:gd name="connsiteX12" fmla="*/ 200757 w 6325849"/>
                <a:gd name="connsiteY12" fmla="*/ 2113613 h 4497049"/>
                <a:gd name="connsiteX13" fmla="*/ 265529 w 6325849"/>
                <a:gd name="connsiteY13" fmla="*/ 2353456 h 4497049"/>
                <a:gd name="connsiteX14" fmla="*/ 183619 w 6325849"/>
                <a:gd name="connsiteY14" fmla="*/ 2578308 h 4497049"/>
                <a:gd name="connsiteX15" fmla="*/ 157117 w 6325849"/>
                <a:gd name="connsiteY15" fmla="*/ 2863121 h 4497049"/>
                <a:gd name="connsiteX16" fmla="*/ 0 w 6325849"/>
                <a:gd name="connsiteY16" fmla="*/ 2938072 h 4497049"/>
                <a:gd name="connsiteX17" fmla="*/ 100379 w 6325849"/>
                <a:gd name="connsiteY17" fmla="*/ 3087974 h 4497049"/>
                <a:gd name="connsiteX18" fmla="*/ 119921 w 6325849"/>
                <a:gd name="connsiteY18" fmla="*/ 3372787 h 4497049"/>
                <a:gd name="connsiteX19" fmla="*/ 134912 w 6325849"/>
                <a:gd name="connsiteY19" fmla="*/ 3627620 h 4497049"/>
                <a:gd name="connsiteX20" fmla="*/ 329784 w 6325849"/>
                <a:gd name="connsiteY20" fmla="*/ 4062335 h 4497049"/>
                <a:gd name="connsiteX21" fmla="*/ 419725 w 6325849"/>
                <a:gd name="connsiteY21" fmla="*/ 4422099 h 4497049"/>
                <a:gd name="connsiteX22" fmla="*/ 2143594 w 6325849"/>
                <a:gd name="connsiteY22" fmla="*/ 4497049 h 4497049"/>
                <a:gd name="connsiteX23" fmla="*/ 2953062 w 6325849"/>
                <a:gd name="connsiteY23" fmla="*/ 4482059 h 4497049"/>
                <a:gd name="connsiteX24" fmla="*/ 4257207 w 6325849"/>
                <a:gd name="connsiteY24" fmla="*/ 4482059 h 4497049"/>
                <a:gd name="connsiteX25" fmla="*/ 6115987 w 6325849"/>
                <a:gd name="connsiteY25" fmla="*/ 4377128 h 4497049"/>
                <a:gd name="connsiteX26" fmla="*/ 6250898 w 6325849"/>
                <a:gd name="connsiteY26" fmla="*/ 4002374 h 4497049"/>
                <a:gd name="connsiteX27" fmla="*/ 6115987 w 6325849"/>
                <a:gd name="connsiteY27" fmla="*/ 3717561 h 4497049"/>
                <a:gd name="connsiteX28" fmla="*/ 6160957 w 6325849"/>
                <a:gd name="connsiteY28" fmla="*/ 3282846 h 4497049"/>
                <a:gd name="connsiteX29" fmla="*/ 6325849 w 6325849"/>
                <a:gd name="connsiteY29" fmla="*/ 2893102 h 4497049"/>
                <a:gd name="connsiteX30" fmla="*/ 6160957 w 6325849"/>
                <a:gd name="connsiteY30" fmla="*/ 2578308 h 4497049"/>
                <a:gd name="connsiteX31" fmla="*/ 6115987 w 6325849"/>
                <a:gd name="connsiteY31" fmla="*/ 2293495 h 4497049"/>
                <a:gd name="connsiteX32" fmla="*/ 6071016 w 6325849"/>
                <a:gd name="connsiteY32" fmla="*/ 1978702 h 4497049"/>
                <a:gd name="connsiteX33" fmla="*/ 6115987 w 6325849"/>
                <a:gd name="connsiteY33" fmla="*/ 1588958 h 4497049"/>
                <a:gd name="connsiteX34" fmla="*/ 6250898 w 6325849"/>
                <a:gd name="connsiteY34" fmla="*/ 1124262 h 4497049"/>
                <a:gd name="connsiteX35" fmla="*/ 6325849 w 6325849"/>
                <a:gd name="connsiteY35" fmla="*/ 404735 h 4497049"/>
                <a:gd name="connsiteX36" fmla="*/ 6250898 w 6325849"/>
                <a:gd name="connsiteY36" fmla="*/ 0 h 4497049"/>
                <a:gd name="connsiteX37" fmla="*/ 89941 w 6325849"/>
                <a:gd name="connsiteY37" fmla="*/ 14990 h 4497049"/>
                <a:gd name="connsiteX0" fmla="*/ 89941 w 6325849"/>
                <a:gd name="connsiteY0" fmla="*/ 14990 h 4497049"/>
                <a:gd name="connsiteX1" fmla="*/ 89941 w 6325849"/>
                <a:gd name="connsiteY1" fmla="*/ 14990 h 4497049"/>
                <a:gd name="connsiteX2" fmla="*/ 119921 w 6325849"/>
                <a:gd name="connsiteY2" fmla="*/ 149902 h 4497049"/>
                <a:gd name="connsiteX3" fmla="*/ 104931 w 6325849"/>
                <a:gd name="connsiteY3" fmla="*/ 269823 h 4497049"/>
                <a:gd name="connsiteX4" fmla="*/ 29980 w 6325849"/>
                <a:gd name="connsiteY4" fmla="*/ 434715 h 4497049"/>
                <a:gd name="connsiteX5" fmla="*/ 217077 w 6325849"/>
                <a:gd name="connsiteY5" fmla="*/ 659567 h 4497049"/>
                <a:gd name="connsiteX6" fmla="*/ 258569 w 6325849"/>
                <a:gd name="connsiteY6" fmla="*/ 734518 h 4497049"/>
                <a:gd name="connsiteX7" fmla="*/ 14990 w 6325849"/>
                <a:gd name="connsiteY7" fmla="*/ 959371 h 4497049"/>
                <a:gd name="connsiteX8" fmla="*/ 74951 w 6325849"/>
                <a:gd name="connsiteY8" fmla="*/ 1094282 h 4497049"/>
                <a:gd name="connsiteX9" fmla="*/ 179882 w 6325849"/>
                <a:gd name="connsiteY9" fmla="*/ 1334125 h 4497049"/>
                <a:gd name="connsiteX10" fmla="*/ 149902 w 6325849"/>
                <a:gd name="connsiteY10" fmla="*/ 1588958 h 4497049"/>
                <a:gd name="connsiteX11" fmla="*/ 149902 w 6325849"/>
                <a:gd name="connsiteY11" fmla="*/ 1828800 h 4497049"/>
                <a:gd name="connsiteX12" fmla="*/ 200757 w 6325849"/>
                <a:gd name="connsiteY12" fmla="*/ 2113613 h 4497049"/>
                <a:gd name="connsiteX13" fmla="*/ 265529 w 6325849"/>
                <a:gd name="connsiteY13" fmla="*/ 2353456 h 4497049"/>
                <a:gd name="connsiteX14" fmla="*/ 183619 w 6325849"/>
                <a:gd name="connsiteY14" fmla="*/ 2578308 h 4497049"/>
                <a:gd name="connsiteX15" fmla="*/ 157117 w 6325849"/>
                <a:gd name="connsiteY15" fmla="*/ 2863121 h 4497049"/>
                <a:gd name="connsiteX16" fmla="*/ 0 w 6325849"/>
                <a:gd name="connsiteY16" fmla="*/ 2938072 h 4497049"/>
                <a:gd name="connsiteX17" fmla="*/ 285070 w 6325849"/>
                <a:gd name="connsiteY17" fmla="*/ 3087974 h 4497049"/>
                <a:gd name="connsiteX18" fmla="*/ 119921 w 6325849"/>
                <a:gd name="connsiteY18" fmla="*/ 3372787 h 4497049"/>
                <a:gd name="connsiteX19" fmla="*/ 134912 w 6325849"/>
                <a:gd name="connsiteY19" fmla="*/ 3627620 h 4497049"/>
                <a:gd name="connsiteX20" fmla="*/ 329784 w 6325849"/>
                <a:gd name="connsiteY20" fmla="*/ 4062335 h 4497049"/>
                <a:gd name="connsiteX21" fmla="*/ 419725 w 6325849"/>
                <a:gd name="connsiteY21" fmla="*/ 4422099 h 4497049"/>
                <a:gd name="connsiteX22" fmla="*/ 2143594 w 6325849"/>
                <a:gd name="connsiteY22" fmla="*/ 4497049 h 4497049"/>
                <a:gd name="connsiteX23" fmla="*/ 2953062 w 6325849"/>
                <a:gd name="connsiteY23" fmla="*/ 4482059 h 4497049"/>
                <a:gd name="connsiteX24" fmla="*/ 4257207 w 6325849"/>
                <a:gd name="connsiteY24" fmla="*/ 4482059 h 4497049"/>
                <a:gd name="connsiteX25" fmla="*/ 6115987 w 6325849"/>
                <a:gd name="connsiteY25" fmla="*/ 4377128 h 4497049"/>
                <a:gd name="connsiteX26" fmla="*/ 6250898 w 6325849"/>
                <a:gd name="connsiteY26" fmla="*/ 4002374 h 4497049"/>
                <a:gd name="connsiteX27" fmla="*/ 6115987 w 6325849"/>
                <a:gd name="connsiteY27" fmla="*/ 3717561 h 4497049"/>
                <a:gd name="connsiteX28" fmla="*/ 6160957 w 6325849"/>
                <a:gd name="connsiteY28" fmla="*/ 3282846 h 4497049"/>
                <a:gd name="connsiteX29" fmla="*/ 6325849 w 6325849"/>
                <a:gd name="connsiteY29" fmla="*/ 2893102 h 4497049"/>
                <a:gd name="connsiteX30" fmla="*/ 6160957 w 6325849"/>
                <a:gd name="connsiteY30" fmla="*/ 2578308 h 4497049"/>
                <a:gd name="connsiteX31" fmla="*/ 6115987 w 6325849"/>
                <a:gd name="connsiteY31" fmla="*/ 2293495 h 4497049"/>
                <a:gd name="connsiteX32" fmla="*/ 6071016 w 6325849"/>
                <a:gd name="connsiteY32" fmla="*/ 1978702 h 4497049"/>
                <a:gd name="connsiteX33" fmla="*/ 6115987 w 6325849"/>
                <a:gd name="connsiteY33" fmla="*/ 1588958 h 4497049"/>
                <a:gd name="connsiteX34" fmla="*/ 6250898 w 6325849"/>
                <a:gd name="connsiteY34" fmla="*/ 1124262 h 4497049"/>
                <a:gd name="connsiteX35" fmla="*/ 6325849 w 6325849"/>
                <a:gd name="connsiteY35" fmla="*/ 404735 h 4497049"/>
                <a:gd name="connsiteX36" fmla="*/ 6250898 w 6325849"/>
                <a:gd name="connsiteY36" fmla="*/ 0 h 4497049"/>
                <a:gd name="connsiteX37" fmla="*/ 89941 w 6325849"/>
                <a:gd name="connsiteY37" fmla="*/ 14990 h 4497049"/>
                <a:gd name="connsiteX0" fmla="*/ 74951 w 6310859"/>
                <a:gd name="connsiteY0" fmla="*/ 14990 h 4497049"/>
                <a:gd name="connsiteX1" fmla="*/ 74951 w 6310859"/>
                <a:gd name="connsiteY1" fmla="*/ 14990 h 4497049"/>
                <a:gd name="connsiteX2" fmla="*/ 104931 w 6310859"/>
                <a:gd name="connsiteY2" fmla="*/ 149902 h 4497049"/>
                <a:gd name="connsiteX3" fmla="*/ 89941 w 6310859"/>
                <a:gd name="connsiteY3" fmla="*/ 269823 h 4497049"/>
                <a:gd name="connsiteX4" fmla="*/ 14990 w 6310859"/>
                <a:gd name="connsiteY4" fmla="*/ 434715 h 4497049"/>
                <a:gd name="connsiteX5" fmla="*/ 202087 w 6310859"/>
                <a:gd name="connsiteY5" fmla="*/ 659567 h 4497049"/>
                <a:gd name="connsiteX6" fmla="*/ 243579 w 6310859"/>
                <a:gd name="connsiteY6" fmla="*/ 734518 h 4497049"/>
                <a:gd name="connsiteX7" fmla="*/ 0 w 6310859"/>
                <a:gd name="connsiteY7" fmla="*/ 959371 h 4497049"/>
                <a:gd name="connsiteX8" fmla="*/ 59961 w 6310859"/>
                <a:gd name="connsiteY8" fmla="*/ 1094282 h 4497049"/>
                <a:gd name="connsiteX9" fmla="*/ 164892 w 6310859"/>
                <a:gd name="connsiteY9" fmla="*/ 1334125 h 4497049"/>
                <a:gd name="connsiteX10" fmla="*/ 134912 w 6310859"/>
                <a:gd name="connsiteY10" fmla="*/ 1588958 h 4497049"/>
                <a:gd name="connsiteX11" fmla="*/ 134912 w 6310859"/>
                <a:gd name="connsiteY11" fmla="*/ 1828800 h 4497049"/>
                <a:gd name="connsiteX12" fmla="*/ 185767 w 6310859"/>
                <a:gd name="connsiteY12" fmla="*/ 2113613 h 4497049"/>
                <a:gd name="connsiteX13" fmla="*/ 250539 w 6310859"/>
                <a:gd name="connsiteY13" fmla="*/ 2353456 h 4497049"/>
                <a:gd name="connsiteX14" fmla="*/ 168629 w 6310859"/>
                <a:gd name="connsiteY14" fmla="*/ 2578308 h 4497049"/>
                <a:gd name="connsiteX15" fmla="*/ 142127 w 6310859"/>
                <a:gd name="connsiteY15" fmla="*/ 2863121 h 4497049"/>
                <a:gd name="connsiteX16" fmla="*/ 280519 w 6310859"/>
                <a:gd name="connsiteY16" fmla="*/ 3028013 h 4497049"/>
                <a:gd name="connsiteX17" fmla="*/ 270080 w 6310859"/>
                <a:gd name="connsiteY17" fmla="*/ 3087974 h 4497049"/>
                <a:gd name="connsiteX18" fmla="*/ 104931 w 6310859"/>
                <a:gd name="connsiteY18" fmla="*/ 3372787 h 4497049"/>
                <a:gd name="connsiteX19" fmla="*/ 119922 w 6310859"/>
                <a:gd name="connsiteY19" fmla="*/ 3627620 h 4497049"/>
                <a:gd name="connsiteX20" fmla="*/ 314794 w 6310859"/>
                <a:gd name="connsiteY20" fmla="*/ 4062335 h 4497049"/>
                <a:gd name="connsiteX21" fmla="*/ 404735 w 6310859"/>
                <a:gd name="connsiteY21" fmla="*/ 4422099 h 4497049"/>
                <a:gd name="connsiteX22" fmla="*/ 2128604 w 6310859"/>
                <a:gd name="connsiteY22" fmla="*/ 4497049 h 4497049"/>
                <a:gd name="connsiteX23" fmla="*/ 2938072 w 6310859"/>
                <a:gd name="connsiteY23" fmla="*/ 4482059 h 4497049"/>
                <a:gd name="connsiteX24" fmla="*/ 4242217 w 6310859"/>
                <a:gd name="connsiteY24" fmla="*/ 4482059 h 4497049"/>
                <a:gd name="connsiteX25" fmla="*/ 6100997 w 6310859"/>
                <a:gd name="connsiteY25" fmla="*/ 4377128 h 4497049"/>
                <a:gd name="connsiteX26" fmla="*/ 6235908 w 6310859"/>
                <a:gd name="connsiteY26" fmla="*/ 4002374 h 4497049"/>
                <a:gd name="connsiteX27" fmla="*/ 6100997 w 6310859"/>
                <a:gd name="connsiteY27" fmla="*/ 3717561 h 4497049"/>
                <a:gd name="connsiteX28" fmla="*/ 6145967 w 6310859"/>
                <a:gd name="connsiteY28" fmla="*/ 3282846 h 4497049"/>
                <a:gd name="connsiteX29" fmla="*/ 6310859 w 6310859"/>
                <a:gd name="connsiteY29" fmla="*/ 2893102 h 4497049"/>
                <a:gd name="connsiteX30" fmla="*/ 6145967 w 6310859"/>
                <a:gd name="connsiteY30" fmla="*/ 2578308 h 4497049"/>
                <a:gd name="connsiteX31" fmla="*/ 6100997 w 6310859"/>
                <a:gd name="connsiteY31" fmla="*/ 2293495 h 4497049"/>
                <a:gd name="connsiteX32" fmla="*/ 6056026 w 6310859"/>
                <a:gd name="connsiteY32" fmla="*/ 1978702 h 4497049"/>
                <a:gd name="connsiteX33" fmla="*/ 6100997 w 6310859"/>
                <a:gd name="connsiteY33" fmla="*/ 1588958 h 4497049"/>
                <a:gd name="connsiteX34" fmla="*/ 6235908 w 6310859"/>
                <a:gd name="connsiteY34" fmla="*/ 1124262 h 4497049"/>
                <a:gd name="connsiteX35" fmla="*/ 6310859 w 6310859"/>
                <a:gd name="connsiteY35" fmla="*/ 404735 h 4497049"/>
                <a:gd name="connsiteX36" fmla="*/ 6235908 w 6310859"/>
                <a:gd name="connsiteY36" fmla="*/ 0 h 4497049"/>
                <a:gd name="connsiteX37" fmla="*/ 74951 w 6310859"/>
                <a:gd name="connsiteY37" fmla="*/ 14990 h 4497049"/>
                <a:gd name="connsiteX0" fmla="*/ 59961 w 6295869"/>
                <a:gd name="connsiteY0" fmla="*/ 14990 h 4497049"/>
                <a:gd name="connsiteX1" fmla="*/ 59961 w 6295869"/>
                <a:gd name="connsiteY1" fmla="*/ 14990 h 4497049"/>
                <a:gd name="connsiteX2" fmla="*/ 89941 w 6295869"/>
                <a:gd name="connsiteY2" fmla="*/ 149902 h 4497049"/>
                <a:gd name="connsiteX3" fmla="*/ 74951 w 6295869"/>
                <a:gd name="connsiteY3" fmla="*/ 269823 h 4497049"/>
                <a:gd name="connsiteX4" fmla="*/ 0 w 6295869"/>
                <a:gd name="connsiteY4" fmla="*/ 434715 h 4497049"/>
                <a:gd name="connsiteX5" fmla="*/ 187097 w 6295869"/>
                <a:gd name="connsiteY5" fmla="*/ 659567 h 4497049"/>
                <a:gd name="connsiteX6" fmla="*/ 228589 w 6295869"/>
                <a:gd name="connsiteY6" fmla="*/ 734518 h 4497049"/>
                <a:gd name="connsiteX7" fmla="*/ 206641 w 6295869"/>
                <a:gd name="connsiteY7" fmla="*/ 1019331 h 4497049"/>
                <a:gd name="connsiteX8" fmla="*/ 44971 w 6295869"/>
                <a:gd name="connsiteY8" fmla="*/ 1094282 h 4497049"/>
                <a:gd name="connsiteX9" fmla="*/ 149902 w 6295869"/>
                <a:gd name="connsiteY9" fmla="*/ 1334125 h 4497049"/>
                <a:gd name="connsiteX10" fmla="*/ 119922 w 6295869"/>
                <a:gd name="connsiteY10" fmla="*/ 1588958 h 4497049"/>
                <a:gd name="connsiteX11" fmla="*/ 119922 w 6295869"/>
                <a:gd name="connsiteY11" fmla="*/ 1828800 h 4497049"/>
                <a:gd name="connsiteX12" fmla="*/ 170777 w 6295869"/>
                <a:gd name="connsiteY12" fmla="*/ 2113613 h 4497049"/>
                <a:gd name="connsiteX13" fmla="*/ 235549 w 6295869"/>
                <a:gd name="connsiteY13" fmla="*/ 2353456 h 4497049"/>
                <a:gd name="connsiteX14" fmla="*/ 153639 w 6295869"/>
                <a:gd name="connsiteY14" fmla="*/ 2578308 h 4497049"/>
                <a:gd name="connsiteX15" fmla="*/ 127137 w 6295869"/>
                <a:gd name="connsiteY15" fmla="*/ 2863121 h 4497049"/>
                <a:gd name="connsiteX16" fmla="*/ 265529 w 6295869"/>
                <a:gd name="connsiteY16" fmla="*/ 3028013 h 4497049"/>
                <a:gd name="connsiteX17" fmla="*/ 255090 w 6295869"/>
                <a:gd name="connsiteY17" fmla="*/ 3087974 h 4497049"/>
                <a:gd name="connsiteX18" fmla="*/ 89941 w 6295869"/>
                <a:gd name="connsiteY18" fmla="*/ 3372787 h 4497049"/>
                <a:gd name="connsiteX19" fmla="*/ 104932 w 6295869"/>
                <a:gd name="connsiteY19" fmla="*/ 3627620 h 4497049"/>
                <a:gd name="connsiteX20" fmla="*/ 299804 w 6295869"/>
                <a:gd name="connsiteY20" fmla="*/ 4062335 h 4497049"/>
                <a:gd name="connsiteX21" fmla="*/ 389745 w 6295869"/>
                <a:gd name="connsiteY21" fmla="*/ 4422099 h 4497049"/>
                <a:gd name="connsiteX22" fmla="*/ 2113614 w 6295869"/>
                <a:gd name="connsiteY22" fmla="*/ 4497049 h 4497049"/>
                <a:gd name="connsiteX23" fmla="*/ 2923082 w 6295869"/>
                <a:gd name="connsiteY23" fmla="*/ 4482059 h 4497049"/>
                <a:gd name="connsiteX24" fmla="*/ 4227227 w 6295869"/>
                <a:gd name="connsiteY24" fmla="*/ 4482059 h 4497049"/>
                <a:gd name="connsiteX25" fmla="*/ 6086007 w 6295869"/>
                <a:gd name="connsiteY25" fmla="*/ 4377128 h 4497049"/>
                <a:gd name="connsiteX26" fmla="*/ 6220918 w 6295869"/>
                <a:gd name="connsiteY26" fmla="*/ 4002374 h 4497049"/>
                <a:gd name="connsiteX27" fmla="*/ 6086007 w 6295869"/>
                <a:gd name="connsiteY27" fmla="*/ 3717561 h 4497049"/>
                <a:gd name="connsiteX28" fmla="*/ 6130977 w 6295869"/>
                <a:gd name="connsiteY28" fmla="*/ 3282846 h 4497049"/>
                <a:gd name="connsiteX29" fmla="*/ 6295869 w 6295869"/>
                <a:gd name="connsiteY29" fmla="*/ 2893102 h 4497049"/>
                <a:gd name="connsiteX30" fmla="*/ 6130977 w 6295869"/>
                <a:gd name="connsiteY30" fmla="*/ 2578308 h 4497049"/>
                <a:gd name="connsiteX31" fmla="*/ 6086007 w 6295869"/>
                <a:gd name="connsiteY31" fmla="*/ 2293495 h 4497049"/>
                <a:gd name="connsiteX32" fmla="*/ 6041036 w 6295869"/>
                <a:gd name="connsiteY32" fmla="*/ 1978702 h 4497049"/>
                <a:gd name="connsiteX33" fmla="*/ 6086007 w 6295869"/>
                <a:gd name="connsiteY33" fmla="*/ 1588958 h 4497049"/>
                <a:gd name="connsiteX34" fmla="*/ 6220918 w 6295869"/>
                <a:gd name="connsiteY34" fmla="*/ 1124262 h 4497049"/>
                <a:gd name="connsiteX35" fmla="*/ 6295869 w 6295869"/>
                <a:gd name="connsiteY35" fmla="*/ 404735 h 4497049"/>
                <a:gd name="connsiteX36" fmla="*/ 6220918 w 6295869"/>
                <a:gd name="connsiteY36" fmla="*/ 0 h 4497049"/>
                <a:gd name="connsiteX37" fmla="*/ 59961 w 6295869"/>
                <a:gd name="connsiteY37" fmla="*/ 14990 h 4497049"/>
                <a:gd name="connsiteX0" fmla="*/ 59961 w 6295869"/>
                <a:gd name="connsiteY0" fmla="*/ 14990 h 4497049"/>
                <a:gd name="connsiteX1" fmla="*/ 59961 w 6295869"/>
                <a:gd name="connsiteY1" fmla="*/ 14990 h 4497049"/>
                <a:gd name="connsiteX2" fmla="*/ 89941 w 6295869"/>
                <a:gd name="connsiteY2" fmla="*/ 149902 h 4497049"/>
                <a:gd name="connsiteX3" fmla="*/ 74951 w 6295869"/>
                <a:gd name="connsiteY3" fmla="*/ 269823 h 4497049"/>
                <a:gd name="connsiteX4" fmla="*/ 0 w 6295869"/>
                <a:gd name="connsiteY4" fmla="*/ 434715 h 4497049"/>
                <a:gd name="connsiteX5" fmla="*/ 187097 w 6295869"/>
                <a:gd name="connsiteY5" fmla="*/ 659567 h 4497049"/>
                <a:gd name="connsiteX6" fmla="*/ 228589 w 6295869"/>
                <a:gd name="connsiteY6" fmla="*/ 734518 h 4497049"/>
                <a:gd name="connsiteX7" fmla="*/ 206641 w 6295869"/>
                <a:gd name="connsiteY7" fmla="*/ 1019331 h 4497049"/>
                <a:gd name="connsiteX8" fmla="*/ 174257 w 6295869"/>
                <a:gd name="connsiteY8" fmla="*/ 1139253 h 4497049"/>
                <a:gd name="connsiteX9" fmla="*/ 149902 w 6295869"/>
                <a:gd name="connsiteY9" fmla="*/ 1334125 h 4497049"/>
                <a:gd name="connsiteX10" fmla="*/ 119922 w 6295869"/>
                <a:gd name="connsiteY10" fmla="*/ 1588958 h 4497049"/>
                <a:gd name="connsiteX11" fmla="*/ 119922 w 6295869"/>
                <a:gd name="connsiteY11" fmla="*/ 1828800 h 4497049"/>
                <a:gd name="connsiteX12" fmla="*/ 170777 w 6295869"/>
                <a:gd name="connsiteY12" fmla="*/ 2113613 h 4497049"/>
                <a:gd name="connsiteX13" fmla="*/ 235549 w 6295869"/>
                <a:gd name="connsiteY13" fmla="*/ 2353456 h 4497049"/>
                <a:gd name="connsiteX14" fmla="*/ 153639 w 6295869"/>
                <a:gd name="connsiteY14" fmla="*/ 2578308 h 4497049"/>
                <a:gd name="connsiteX15" fmla="*/ 127137 w 6295869"/>
                <a:gd name="connsiteY15" fmla="*/ 2863121 h 4497049"/>
                <a:gd name="connsiteX16" fmla="*/ 265529 w 6295869"/>
                <a:gd name="connsiteY16" fmla="*/ 3028013 h 4497049"/>
                <a:gd name="connsiteX17" fmla="*/ 255090 w 6295869"/>
                <a:gd name="connsiteY17" fmla="*/ 3087974 h 4497049"/>
                <a:gd name="connsiteX18" fmla="*/ 89941 w 6295869"/>
                <a:gd name="connsiteY18" fmla="*/ 3372787 h 4497049"/>
                <a:gd name="connsiteX19" fmla="*/ 104932 w 6295869"/>
                <a:gd name="connsiteY19" fmla="*/ 3627620 h 4497049"/>
                <a:gd name="connsiteX20" fmla="*/ 299804 w 6295869"/>
                <a:gd name="connsiteY20" fmla="*/ 4062335 h 4497049"/>
                <a:gd name="connsiteX21" fmla="*/ 389745 w 6295869"/>
                <a:gd name="connsiteY21" fmla="*/ 4422099 h 4497049"/>
                <a:gd name="connsiteX22" fmla="*/ 2113614 w 6295869"/>
                <a:gd name="connsiteY22" fmla="*/ 4497049 h 4497049"/>
                <a:gd name="connsiteX23" fmla="*/ 2923082 w 6295869"/>
                <a:gd name="connsiteY23" fmla="*/ 4482059 h 4497049"/>
                <a:gd name="connsiteX24" fmla="*/ 4227227 w 6295869"/>
                <a:gd name="connsiteY24" fmla="*/ 4482059 h 4497049"/>
                <a:gd name="connsiteX25" fmla="*/ 6086007 w 6295869"/>
                <a:gd name="connsiteY25" fmla="*/ 4377128 h 4497049"/>
                <a:gd name="connsiteX26" fmla="*/ 6220918 w 6295869"/>
                <a:gd name="connsiteY26" fmla="*/ 4002374 h 4497049"/>
                <a:gd name="connsiteX27" fmla="*/ 6086007 w 6295869"/>
                <a:gd name="connsiteY27" fmla="*/ 3717561 h 4497049"/>
                <a:gd name="connsiteX28" fmla="*/ 6130977 w 6295869"/>
                <a:gd name="connsiteY28" fmla="*/ 3282846 h 4497049"/>
                <a:gd name="connsiteX29" fmla="*/ 6295869 w 6295869"/>
                <a:gd name="connsiteY29" fmla="*/ 2893102 h 4497049"/>
                <a:gd name="connsiteX30" fmla="*/ 6130977 w 6295869"/>
                <a:gd name="connsiteY30" fmla="*/ 2578308 h 4497049"/>
                <a:gd name="connsiteX31" fmla="*/ 6086007 w 6295869"/>
                <a:gd name="connsiteY31" fmla="*/ 2293495 h 4497049"/>
                <a:gd name="connsiteX32" fmla="*/ 6041036 w 6295869"/>
                <a:gd name="connsiteY32" fmla="*/ 1978702 h 4497049"/>
                <a:gd name="connsiteX33" fmla="*/ 6086007 w 6295869"/>
                <a:gd name="connsiteY33" fmla="*/ 1588958 h 4497049"/>
                <a:gd name="connsiteX34" fmla="*/ 6220918 w 6295869"/>
                <a:gd name="connsiteY34" fmla="*/ 1124262 h 4497049"/>
                <a:gd name="connsiteX35" fmla="*/ 6295869 w 6295869"/>
                <a:gd name="connsiteY35" fmla="*/ 404735 h 4497049"/>
                <a:gd name="connsiteX36" fmla="*/ 6220918 w 6295869"/>
                <a:gd name="connsiteY36" fmla="*/ 0 h 4497049"/>
                <a:gd name="connsiteX37" fmla="*/ 59961 w 6295869"/>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93678 w 6235908"/>
                <a:gd name="connsiteY14" fmla="*/ 2578308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29980 w 6235908"/>
                <a:gd name="connsiteY18" fmla="*/ 3372787 h 4497049"/>
                <a:gd name="connsiteX19" fmla="*/ 44971 w 6235908"/>
                <a:gd name="connsiteY19" fmla="*/ 3627620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93678 w 6235908"/>
                <a:gd name="connsiteY14" fmla="*/ 2578308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159265 w 6235908"/>
                <a:gd name="connsiteY18" fmla="*/ 3359108 h 4497049"/>
                <a:gd name="connsiteX19" fmla="*/ 44971 w 6235908"/>
                <a:gd name="connsiteY19" fmla="*/ 3627620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93678 w 6235908"/>
                <a:gd name="connsiteY14" fmla="*/ 2578308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44971 w 6235908"/>
                <a:gd name="connsiteY19" fmla="*/ 3627620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93678 w 6235908"/>
                <a:gd name="connsiteY14" fmla="*/ 2578308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389187 w 6235908"/>
                <a:gd name="connsiteY14" fmla="*/ 2591987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226185 w 6235908"/>
                <a:gd name="connsiteY10" fmla="*/ 1602637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226185 w 6235908"/>
                <a:gd name="connsiteY10" fmla="*/ 1602637 h 4497049"/>
                <a:gd name="connsiteX11" fmla="*/ 59961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114296 w 6235908"/>
                <a:gd name="connsiteY8" fmla="*/ 1139253 h 4497049"/>
                <a:gd name="connsiteX9" fmla="*/ 89941 w 6235908"/>
                <a:gd name="connsiteY9" fmla="*/ 133412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114296 w 6235908"/>
                <a:gd name="connsiteY8" fmla="*/ 1139253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243581 w 6235908"/>
                <a:gd name="connsiteY8" fmla="*/ 1180292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272486 w 6235908"/>
                <a:gd name="connsiteY4" fmla="*/ 477063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243581 w 6235908"/>
                <a:gd name="connsiteY8" fmla="*/ 1180292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255090 w 6235908"/>
                <a:gd name="connsiteY3" fmla="*/ 242464 h 4497049"/>
                <a:gd name="connsiteX4" fmla="*/ 272486 w 6235908"/>
                <a:gd name="connsiteY4" fmla="*/ 477063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243581 w 6235908"/>
                <a:gd name="connsiteY8" fmla="*/ 1180292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14673 w 6235908"/>
                <a:gd name="connsiteY2" fmla="*/ 163581 h 4497049"/>
                <a:gd name="connsiteX3" fmla="*/ 255090 w 6235908"/>
                <a:gd name="connsiteY3" fmla="*/ 242464 h 4497049"/>
                <a:gd name="connsiteX4" fmla="*/ 272486 w 6235908"/>
                <a:gd name="connsiteY4" fmla="*/ 477063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243581 w 6235908"/>
                <a:gd name="connsiteY8" fmla="*/ 1180292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258786 w 6236125"/>
                <a:gd name="connsiteY0" fmla="*/ 42349 h 4497049"/>
                <a:gd name="connsiteX1" fmla="*/ 217 w 6236125"/>
                <a:gd name="connsiteY1" fmla="*/ 14990 h 4497049"/>
                <a:gd name="connsiteX2" fmla="*/ 214890 w 6236125"/>
                <a:gd name="connsiteY2" fmla="*/ 163581 h 4497049"/>
                <a:gd name="connsiteX3" fmla="*/ 255307 w 6236125"/>
                <a:gd name="connsiteY3" fmla="*/ 242464 h 4497049"/>
                <a:gd name="connsiteX4" fmla="*/ 272703 w 6236125"/>
                <a:gd name="connsiteY4" fmla="*/ 477063 h 4497049"/>
                <a:gd name="connsiteX5" fmla="*/ 127353 w 6236125"/>
                <a:gd name="connsiteY5" fmla="*/ 659567 h 4497049"/>
                <a:gd name="connsiteX6" fmla="*/ 168845 w 6236125"/>
                <a:gd name="connsiteY6" fmla="*/ 734518 h 4497049"/>
                <a:gd name="connsiteX7" fmla="*/ 313121 w 6236125"/>
                <a:gd name="connsiteY7" fmla="*/ 1019331 h 4497049"/>
                <a:gd name="connsiteX8" fmla="*/ 243798 w 6236125"/>
                <a:gd name="connsiteY8" fmla="*/ 1180292 h 4497049"/>
                <a:gd name="connsiteX9" fmla="*/ 200974 w 6236125"/>
                <a:gd name="connsiteY9" fmla="*/ 1347805 h 4497049"/>
                <a:gd name="connsiteX10" fmla="*/ 226402 w 6236125"/>
                <a:gd name="connsiteY10" fmla="*/ 1602637 h 4497049"/>
                <a:gd name="connsiteX11" fmla="*/ 152524 w 6236125"/>
                <a:gd name="connsiteY11" fmla="*/ 1828800 h 4497049"/>
                <a:gd name="connsiteX12" fmla="*/ 240317 w 6236125"/>
                <a:gd name="connsiteY12" fmla="*/ 2127292 h 4497049"/>
                <a:gd name="connsiteX13" fmla="*/ 175805 w 6236125"/>
                <a:gd name="connsiteY13" fmla="*/ 2353456 h 4497049"/>
                <a:gd name="connsiteX14" fmla="*/ 389404 w 6236125"/>
                <a:gd name="connsiteY14" fmla="*/ 2591987 h 4497049"/>
                <a:gd name="connsiteX15" fmla="*/ 362902 w 6236125"/>
                <a:gd name="connsiteY15" fmla="*/ 2917838 h 4497049"/>
                <a:gd name="connsiteX16" fmla="*/ 205785 w 6236125"/>
                <a:gd name="connsiteY16" fmla="*/ 3028013 h 4497049"/>
                <a:gd name="connsiteX17" fmla="*/ 195346 w 6236125"/>
                <a:gd name="connsiteY17" fmla="*/ 3087974 h 4497049"/>
                <a:gd name="connsiteX18" fmla="*/ 418052 w 6236125"/>
                <a:gd name="connsiteY18" fmla="*/ 3386466 h 4497049"/>
                <a:gd name="connsiteX19" fmla="*/ 211411 w 6236125"/>
                <a:gd name="connsiteY19" fmla="*/ 3668659 h 4497049"/>
                <a:gd name="connsiteX20" fmla="*/ 240060 w 6236125"/>
                <a:gd name="connsiteY20" fmla="*/ 4062335 h 4497049"/>
                <a:gd name="connsiteX21" fmla="*/ 330001 w 6236125"/>
                <a:gd name="connsiteY21" fmla="*/ 4422099 h 4497049"/>
                <a:gd name="connsiteX22" fmla="*/ 2053870 w 6236125"/>
                <a:gd name="connsiteY22" fmla="*/ 4497049 h 4497049"/>
                <a:gd name="connsiteX23" fmla="*/ 2863338 w 6236125"/>
                <a:gd name="connsiteY23" fmla="*/ 4482059 h 4497049"/>
                <a:gd name="connsiteX24" fmla="*/ 4167483 w 6236125"/>
                <a:gd name="connsiteY24" fmla="*/ 4482059 h 4497049"/>
                <a:gd name="connsiteX25" fmla="*/ 6026263 w 6236125"/>
                <a:gd name="connsiteY25" fmla="*/ 4377128 h 4497049"/>
                <a:gd name="connsiteX26" fmla="*/ 6161174 w 6236125"/>
                <a:gd name="connsiteY26" fmla="*/ 4002374 h 4497049"/>
                <a:gd name="connsiteX27" fmla="*/ 6026263 w 6236125"/>
                <a:gd name="connsiteY27" fmla="*/ 3717561 h 4497049"/>
                <a:gd name="connsiteX28" fmla="*/ 6071233 w 6236125"/>
                <a:gd name="connsiteY28" fmla="*/ 3282846 h 4497049"/>
                <a:gd name="connsiteX29" fmla="*/ 6236125 w 6236125"/>
                <a:gd name="connsiteY29" fmla="*/ 2893102 h 4497049"/>
                <a:gd name="connsiteX30" fmla="*/ 6071233 w 6236125"/>
                <a:gd name="connsiteY30" fmla="*/ 2578308 h 4497049"/>
                <a:gd name="connsiteX31" fmla="*/ 6026263 w 6236125"/>
                <a:gd name="connsiteY31" fmla="*/ 2293495 h 4497049"/>
                <a:gd name="connsiteX32" fmla="*/ 5981292 w 6236125"/>
                <a:gd name="connsiteY32" fmla="*/ 1978702 h 4497049"/>
                <a:gd name="connsiteX33" fmla="*/ 6026263 w 6236125"/>
                <a:gd name="connsiteY33" fmla="*/ 1588958 h 4497049"/>
                <a:gd name="connsiteX34" fmla="*/ 6161174 w 6236125"/>
                <a:gd name="connsiteY34" fmla="*/ 1124262 h 4497049"/>
                <a:gd name="connsiteX35" fmla="*/ 6236125 w 6236125"/>
                <a:gd name="connsiteY35" fmla="*/ 404735 h 4497049"/>
                <a:gd name="connsiteX36" fmla="*/ 6161174 w 6236125"/>
                <a:gd name="connsiteY36" fmla="*/ 0 h 4497049"/>
                <a:gd name="connsiteX37" fmla="*/ 258786 w 6236125"/>
                <a:gd name="connsiteY37" fmla="*/ 42349 h 4497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6236125" h="4497049">
                  <a:moveTo>
                    <a:pt x="258786" y="42349"/>
                  </a:moveTo>
                  <a:cubicBezTo>
                    <a:pt x="172596" y="33229"/>
                    <a:pt x="7533" y="-5215"/>
                    <a:pt x="217" y="14990"/>
                  </a:cubicBezTo>
                  <a:cubicBezTo>
                    <a:pt x="-7099" y="35195"/>
                    <a:pt x="172375" y="125669"/>
                    <a:pt x="214890" y="163581"/>
                  </a:cubicBezTo>
                  <a:cubicBezTo>
                    <a:pt x="257405" y="201493"/>
                    <a:pt x="180270" y="211610"/>
                    <a:pt x="255307" y="242464"/>
                  </a:cubicBezTo>
                  <a:lnTo>
                    <a:pt x="272703" y="477063"/>
                  </a:lnTo>
                  <a:lnTo>
                    <a:pt x="127353" y="659567"/>
                  </a:lnTo>
                  <a:lnTo>
                    <a:pt x="168845" y="734518"/>
                  </a:lnTo>
                  <a:lnTo>
                    <a:pt x="313121" y="1019331"/>
                  </a:lnTo>
                  <a:lnTo>
                    <a:pt x="243798" y="1180292"/>
                  </a:lnTo>
                  <a:lnTo>
                    <a:pt x="200974" y="1347805"/>
                  </a:lnTo>
                  <a:lnTo>
                    <a:pt x="226402" y="1602637"/>
                  </a:lnTo>
                  <a:lnTo>
                    <a:pt x="152524" y="1828800"/>
                  </a:lnTo>
                  <a:lnTo>
                    <a:pt x="240317" y="2127292"/>
                  </a:lnTo>
                  <a:lnTo>
                    <a:pt x="175805" y="2353456"/>
                  </a:lnTo>
                  <a:lnTo>
                    <a:pt x="389404" y="2591987"/>
                  </a:lnTo>
                  <a:lnTo>
                    <a:pt x="362902" y="2917838"/>
                  </a:lnTo>
                  <a:lnTo>
                    <a:pt x="205785" y="3028013"/>
                  </a:lnTo>
                  <a:lnTo>
                    <a:pt x="195346" y="3087974"/>
                  </a:lnTo>
                  <a:lnTo>
                    <a:pt x="418052" y="3386466"/>
                  </a:lnTo>
                  <a:lnTo>
                    <a:pt x="211411" y="3668659"/>
                  </a:lnTo>
                  <a:lnTo>
                    <a:pt x="240060" y="4062335"/>
                  </a:lnTo>
                  <a:lnTo>
                    <a:pt x="330001" y="4422099"/>
                  </a:lnTo>
                  <a:lnTo>
                    <a:pt x="2053870" y="4497049"/>
                  </a:lnTo>
                  <a:lnTo>
                    <a:pt x="2863338" y="4482059"/>
                  </a:lnTo>
                  <a:lnTo>
                    <a:pt x="4167483" y="4482059"/>
                  </a:lnTo>
                  <a:lnTo>
                    <a:pt x="6026263" y="4377128"/>
                  </a:lnTo>
                  <a:lnTo>
                    <a:pt x="6161174" y="4002374"/>
                  </a:lnTo>
                  <a:lnTo>
                    <a:pt x="6026263" y="3717561"/>
                  </a:lnTo>
                  <a:lnTo>
                    <a:pt x="6071233" y="3282846"/>
                  </a:lnTo>
                  <a:lnTo>
                    <a:pt x="6236125" y="2893102"/>
                  </a:lnTo>
                  <a:lnTo>
                    <a:pt x="6071233" y="2578308"/>
                  </a:lnTo>
                  <a:lnTo>
                    <a:pt x="6026263" y="2293495"/>
                  </a:lnTo>
                  <a:lnTo>
                    <a:pt x="5981292" y="1978702"/>
                  </a:lnTo>
                  <a:lnTo>
                    <a:pt x="6026263" y="1588958"/>
                  </a:lnTo>
                  <a:lnTo>
                    <a:pt x="6161174" y="1124262"/>
                  </a:lnTo>
                  <a:lnTo>
                    <a:pt x="6236125" y="404735"/>
                  </a:lnTo>
                  <a:lnTo>
                    <a:pt x="6161174" y="0"/>
                  </a:lnTo>
                  <a:lnTo>
                    <a:pt x="258786" y="42349"/>
                  </a:lnTo>
                  <a:close/>
                </a:path>
              </a:pathLst>
            </a:custGeom>
            <a:solidFill>
              <a:srgbClr val="FFCC00"/>
            </a:solidFill>
            <a:ln w="28575">
              <a:solidFill>
                <a:schemeClr val="bg1"/>
              </a:solidFill>
            </a:ln>
            <a:effectLst>
              <a:innerShdw blurRad="1397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dirty="0" smtClean="0">
                  <a:ln w="0"/>
                  <a:solidFill>
                    <a:schemeClr val="tx1"/>
                  </a:solidFill>
                  <a:effectLst>
                    <a:outerShdw blurRad="38100" dist="19050" dir="2700000" algn="tl" rotWithShape="0">
                      <a:schemeClr val="dk1">
                        <a:alpha val="40000"/>
                      </a:schemeClr>
                    </a:outerShdw>
                  </a:effectLst>
                  <a:latin typeface="Arial Rounded MT Bold" panose="020F0704030504030204" pitchFamily="34" charset="0"/>
                </a:rPr>
                <a:t>BUFFET SERVICE</a:t>
              </a:r>
              <a:endParaRPr lang="en-US" sz="3200" b="1" dirty="0" smtClean="0">
                <a:ln w="0"/>
                <a:solidFill>
                  <a:srgbClr val="002060"/>
                </a:solidFill>
                <a:effectLst>
                  <a:outerShdw blurRad="38100" dist="19050" dir="2700000" algn="tl" rotWithShape="0">
                    <a:schemeClr val="dk1">
                      <a:alpha val="40000"/>
                    </a:schemeClr>
                  </a:outerShdw>
                </a:effectLst>
                <a:latin typeface="Arial Rounded MT Bold" panose="020F0704030504030204" pitchFamily="34" charset="0"/>
              </a:endParaRPr>
            </a:p>
            <a:p>
              <a:pPr algn="ctr"/>
              <a:endParaRPr lang="en-US" sz="2000" b="1" dirty="0">
                <a:ln w="0"/>
                <a:solidFill>
                  <a:srgbClr val="FF0000"/>
                </a:solidFill>
                <a:effectLst>
                  <a:outerShdw blurRad="38100" dist="19050" dir="2700000" algn="tl" rotWithShape="0">
                    <a:schemeClr val="dk1">
                      <a:alpha val="40000"/>
                    </a:schemeClr>
                  </a:outerShdw>
                </a:effectLst>
              </a:endParaRPr>
            </a:p>
            <a:p>
              <a:pPr algn="ctr"/>
              <a:endParaRPr lang="en-US" sz="2000" b="1" dirty="0" smtClean="0">
                <a:ln w="0"/>
                <a:solidFill>
                  <a:srgbClr val="FF0000"/>
                </a:solidFill>
                <a:effectLst>
                  <a:outerShdw blurRad="38100" dist="19050" dir="2700000" algn="tl" rotWithShape="0">
                    <a:schemeClr val="dk1">
                      <a:alpha val="40000"/>
                    </a:schemeClr>
                  </a:outerShdw>
                </a:effectLst>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339" y="510768"/>
              <a:ext cx="4420270" cy="3914312"/>
            </a:xfrm>
            <a:prstGeom prst="rect">
              <a:avLst/>
            </a:prstGeom>
          </p:spPr>
        </p:pic>
      </p:grpSp>
      <p:grpSp>
        <p:nvGrpSpPr>
          <p:cNvPr id="20" name="Group 19"/>
          <p:cNvGrpSpPr/>
          <p:nvPr/>
        </p:nvGrpSpPr>
        <p:grpSpPr>
          <a:xfrm>
            <a:off x="6447038" y="-14991"/>
            <a:ext cx="5061414" cy="4965830"/>
            <a:chOff x="6447038" y="-14991"/>
            <a:chExt cx="5061414" cy="4965830"/>
          </a:xfrm>
        </p:grpSpPr>
        <p:sp>
          <p:nvSpPr>
            <p:cNvPr id="11" name="Freeform 10"/>
            <p:cNvSpPr/>
            <p:nvPr/>
          </p:nvSpPr>
          <p:spPr>
            <a:xfrm>
              <a:off x="6447038" y="-14991"/>
              <a:ext cx="5061414" cy="4965830"/>
            </a:xfrm>
            <a:custGeom>
              <a:avLst/>
              <a:gdLst>
                <a:gd name="connsiteX0" fmla="*/ 209862 w 6445770"/>
                <a:gd name="connsiteY0" fmla="*/ 14990 h 4497049"/>
                <a:gd name="connsiteX1" fmla="*/ 209862 w 6445770"/>
                <a:gd name="connsiteY1" fmla="*/ 14990 h 4497049"/>
                <a:gd name="connsiteX2" fmla="*/ 239842 w 6445770"/>
                <a:gd name="connsiteY2" fmla="*/ 149902 h 4497049"/>
                <a:gd name="connsiteX3" fmla="*/ 224852 w 6445770"/>
                <a:gd name="connsiteY3" fmla="*/ 269823 h 4497049"/>
                <a:gd name="connsiteX4" fmla="*/ 149901 w 6445770"/>
                <a:gd name="connsiteY4" fmla="*/ 434715 h 4497049"/>
                <a:gd name="connsiteX5" fmla="*/ 59960 w 6445770"/>
                <a:gd name="connsiteY5" fmla="*/ 629587 h 4497049"/>
                <a:gd name="connsiteX6" fmla="*/ 119921 w 6445770"/>
                <a:gd name="connsiteY6" fmla="*/ 734518 h 4497049"/>
                <a:gd name="connsiteX7" fmla="*/ 134911 w 6445770"/>
                <a:gd name="connsiteY7" fmla="*/ 959371 h 4497049"/>
                <a:gd name="connsiteX8" fmla="*/ 194872 w 6445770"/>
                <a:gd name="connsiteY8" fmla="*/ 1094282 h 4497049"/>
                <a:gd name="connsiteX9" fmla="*/ 299803 w 6445770"/>
                <a:gd name="connsiteY9" fmla="*/ 1334125 h 4497049"/>
                <a:gd name="connsiteX10" fmla="*/ 269823 w 6445770"/>
                <a:gd name="connsiteY10" fmla="*/ 1588958 h 4497049"/>
                <a:gd name="connsiteX11" fmla="*/ 269823 w 6445770"/>
                <a:gd name="connsiteY11" fmla="*/ 1828800 h 4497049"/>
                <a:gd name="connsiteX12" fmla="*/ 209862 w 6445770"/>
                <a:gd name="connsiteY12" fmla="*/ 2083633 h 4497049"/>
                <a:gd name="connsiteX13" fmla="*/ 89941 w 6445770"/>
                <a:gd name="connsiteY13" fmla="*/ 2323476 h 4497049"/>
                <a:gd name="connsiteX14" fmla="*/ 44970 w 6445770"/>
                <a:gd name="connsiteY14" fmla="*/ 2473377 h 4497049"/>
                <a:gd name="connsiteX15" fmla="*/ 0 w 6445770"/>
                <a:gd name="connsiteY15" fmla="*/ 2788171 h 4497049"/>
                <a:gd name="connsiteX16" fmla="*/ 119921 w 6445770"/>
                <a:gd name="connsiteY16" fmla="*/ 2938072 h 4497049"/>
                <a:gd name="connsiteX17" fmla="*/ 164892 w 6445770"/>
                <a:gd name="connsiteY17" fmla="*/ 3087974 h 4497049"/>
                <a:gd name="connsiteX18" fmla="*/ 239842 w 6445770"/>
                <a:gd name="connsiteY18" fmla="*/ 3372787 h 4497049"/>
                <a:gd name="connsiteX19" fmla="*/ 254833 w 6445770"/>
                <a:gd name="connsiteY19" fmla="*/ 3627620 h 4497049"/>
                <a:gd name="connsiteX20" fmla="*/ 449705 w 6445770"/>
                <a:gd name="connsiteY20" fmla="*/ 4062335 h 4497049"/>
                <a:gd name="connsiteX21" fmla="*/ 539646 w 6445770"/>
                <a:gd name="connsiteY21" fmla="*/ 4422099 h 4497049"/>
                <a:gd name="connsiteX22" fmla="*/ 2263515 w 6445770"/>
                <a:gd name="connsiteY22" fmla="*/ 4497049 h 4497049"/>
                <a:gd name="connsiteX23" fmla="*/ 3072983 w 6445770"/>
                <a:gd name="connsiteY23" fmla="*/ 4482059 h 4497049"/>
                <a:gd name="connsiteX24" fmla="*/ 4377128 w 6445770"/>
                <a:gd name="connsiteY24" fmla="*/ 4482059 h 4497049"/>
                <a:gd name="connsiteX25" fmla="*/ 6235908 w 6445770"/>
                <a:gd name="connsiteY25" fmla="*/ 4377128 h 4497049"/>
                <a:gd name="connsiteX26" fmla="*/ 6370819 w 6445770"/>
                <a:gd name="connsiteY26" fmla="*/ 4002374 h 4497049"/>
                <a:gd name="connsiteX27" fmla="*/ 6235908 w 6445770"/>
                <a:gd name="connsiteY27" fmla="*/ 3717561 h 4497049"/>
                <a:gd name="connsiteX28" fmla="*/ 6280878 w 6445770"/>
                <a:gd name="connsiteY28" fmla="*/ 3282846 h 4497049"/>
                <a:gd name="connsiteX29" fmla="*/ 6445770 w 6445770"/>
                <a:gd name="connsiteY29" fmla="*/ 2893102 h 4497049"/>
                <a:gd name="connsiteX30" fmla="*/ 6280878 w 6445770"/>
                <a:gd name="connsiteY30" fmla="*/ 2578308 h 4497049"/>
                <a:gd name="connsiteX31" fmla="*/ 6235908 w 6445770"/>
                <a:gd name="connsiteY31" fmla="*/ 2293495 h 4497049"/>
                <a:gd name="connsiteX32" fmla="*/ 6190937 w 6445770"/>
                <a:gd name="connsiteY32" fmla="*/ 1978702 h 4497049"/>
                <a:gd name="connsiteX33" fmla="*/ 6235908 w 6445770"/>
                <a:gd name="connsiteY33" fmla="*/ 1588958 h 4497049"/>
                <a:gd name="connsiteX34" fmla="*/ 6370819 w 6445770"/>
                <a:gd name="connsiteY34" fmla="*/ 1124262 h 4497049"/>
                <a:gd name="connsiteX35" fmla="*/ 6445770 w 6445770"/>
                <a:gd name="connsiteY35" fmla="*/ 404735 h 4497049"/>
                <a:gd name="connsiteX36" fmla="*/ 6370819 w 6445770"/>
                <a:gd name="connsiteY36" fmla="*/ 0 h 4497049"/>
                <a:gd name="connsiteX37" fmla="*/ 209862 w 6445770"/>
                <a:gd name="connsiteY37" fmla="*/ 14990 h 4497049"/>
                <a:gd name="connsiteX0" fmla="*/ 164892 w 6400800"/>
                <a:gd name="connsiteY0" fmla="*/ 14990 h 4497049"/>
                <a:gd name="connsiteX1" fmla="*/ 164892 w 6400800"/>
                <a:gd name="connsiteY1" fmla="*/ 14990 h 4497049"/>
                <a:gd name="connsiteX2" fmla="*/ 194872 w 6400800"/>
                <a:gd name="connsiteY2" fmla="*/ 149902 h 4497049"/>
                <a:gd name="connsiteX3" fmla="*/ 179882 w 6400800"/>
                <a:gd name="connsiteY3" fmla="*/ 269823 h 4497049"/>
                <a:gd name="connsiteX4" fmla="*/ 104931 w 6400800"/>
                <a:gd name="connsiteY4" fmla="*/ 434715 h 4497049"/>
                <a:gd name="connsiteX5" fmla="*/ 14990 w 6400800"/>
                <a:gd name="connsiteY5" fmla="*/ 629587 h 4497049"/>
                <a:gd name="connsiteX6" fmla="*/ 74951 w 6400800"/>
                <a:gd name="connsiteY6" fmla="*/ 734518 h 4497049"/>
                <a:gd name="connsiteX7" fmla="*/ 89941 w 6400800"/>
                <a:gd name="connsiteY7" fmla="*/ 959371 h 4497049"/>
                <a:gd name="connsiteX8" fmla="*/ 149902 w 6400800"/>
                <a:gd name="connsiteY8" fmla="*/ 1094282 h 4497049"/>
                <a:gd name="connsiteX9" fmla="*/ 254833 w 6400800"/>
                <a:gd name="connsiteY9" fmla="*/ 1334125 h 4497049"/>
                <a:gd name="connsiteX10" fmla="*/ 224853 w 6400800"/>
                <a:gd name="connsiteY10" fmla="*/ 1588958 h 4497049"/>
                <a:gd name="connsiteX11" fmla="*/ 224853 w 6400800"/>
                <a:gd name="connsiteY11" fmla="*/ 1828800 h 4497049"/>
                <a:gd name="connsiteX12" fmla="*/ 164892 w 6400800"/>
                <a:gd name="connsiteY12" fmla="*/ 2083633 h 4497049"/>
                <a:gd name="connsiteX13" fmla="*/ 44971 w 6400800"/>
                <a:gd name="connsiteY13" fmla="*/ 2323476 h 4497049"/>
                <a:gd name="connsiteX14" fmla="*/ 0 w 6400800"/>
                <a:gd name="connsiteY14" fmla="*/ 2473377 h 4497049"/>
                <a:gd name="connsiteX15" fmla="*/ 232068 w 6400800"/>
                <a:gd name="connsiteY15" fmla="*/ 2863121 h 4497049"/>
                <a:gd name="connsiteX16" fmla="*/ 74951 w 6400800"/>
                <a:gd name="connsiteY16" fmla="*/ 2938072 h 4497049"/>
                <a:gd name="connsiteX17" fmla="*/ 119922 w 6400800"/>
                <a:gd name="connsiteY17" fmla="*/ 3087974 h 4497049"/>
                <a:gd name="connsiteX18" fmla="*/ 194872 w 6400800"/>
                <a:gd name="connsiteY18" fmla="*/ 3372787 h 4497049"/>
                <a:gd name="connsiteX19" fmla="*/ 209863 w 6400800"/>
                <a:gd name="connsiteY19" fmla="*/ 3627620 h 4497049"/>
                <a:gd name="connsiteX20" fmla="*/ 404735 w 6400800"/>
                <a:gd name="connsiteY20" fmla="*/ 4062335 h 4497049"/>
                <a:gd name="connsiteX21" fmla="*/ 494676 w 6400800"/>
                <a:gd name="connsiteY21" fmla="*/ 4422099 h 4497049"/>
                <a:gd name="connsiteX22" fmla="*/ 2218545 w 6400800"/>
                <a:gd name="connsiteY22" fmla="*/ 4497049 h 4497049"/>
                <a:gd name="connsiteX23" fmla="*/ 3028013 w 6400800"/>
                <a:gd name="connsiteY23" fmla="*/ 4482059 h 4497049"/>
                <a:gd name="connsiteX24" fmla="*/ 4332158 w 6400800"/>
                <a:gd name="connsiteY24" fmla="*/ 4482059 h 4497049"/>
                <a:gd name="connsiteX25" fmla="*/ 6190938 w 6400800"/>
                <a:gd name="connsiteY25" fmla="*/ 4377128 h 4497049"/>
                <a:gd name="connsiteX26" fmla="*/ 6325849 w 6400800"/>
                <a:gd name="connsiteY26" fmla="*/ 4002374 h 4497049"/>
                <a:gd name="connsiteX27" fmla="*/ 6190938 w 6400800"/>
                <a:gd name="connsiteY27" fmla="*/ 3717561 h 4497049"/>
                <a:gd name="connsiteX28" fmla="*/ 6235908 w 6400800"/>
                <a:gd name="connsiteY28" fmla="*/ 3282846 h 4497049"/>
                <a:gd name="connsiteX29" fmla="*/ 6400800 w 6400800"/>
                <a:gd name="connsiteY29" fmla="*/ 2893102 h 4497049"/>
                <a:gd name="connsiteX30" fmla="*/ 6235908 w 6400800"/>
                <a:gd name="connsiteY30" fmla="*/ 2578308 h 4497049"/>
                <a:gd name="connsiteX31" fmla="*/ 6190938 w 6400800"/>
                <a:gd name="connsiteY31" fmla="*/ 2293495 h 4497049"/>
                <a:gd name="connsiteX32" fmla="*/ 6145967 w 6400800"/>
                <a:gd name="connsiteY32" fmla="*/ 1978702 h 4497049"/>
                <a:gd name="connsiteX33" fmla="*/ 6190938 w 6400800"/>
                <a:gd name="connsiteY33" fmla="*/ 1588958 h 4497049"/>
                <a:gd name="connsiteX34" fmla="*/ 6325849 w 6400800"/>
                <a:gd name="connsiteY34" fmla="*/ 1124262 h 4497049"/>
                <a:gd name="connsiteX35" fmla="*/ 6400800 w 6400800"/>
                <a:gd name="connsiteY35" fmla="*/ 404735 h 4497049"/>
                <a:gd name="connsiteX36" fmla="*/ 6325849 w 6400800"/>
                <a:gd name="connsiteY36" fmla="*/ 0 h 4497049"/>
                <a:gd name="connsiteX37" fmla="*/ 164892 w 6400800"/>
                <a:gd name="connsiteY37" fmla="*/ 14990 h 4497049"/>
                <a:gd name="connsiteX0" fmla="*/ 164892 w 6400800"/>
                <a:gd name="connsiteY0" fmla="*/ 14990 h 4497049"/>
                <a:gd name="connsiteX1" fmla="*/ 164892 w 6400800"/>
                <a:gd name="connsiteY1" fmla="*/ 14990 h 4497049"/>
                <a:gd name="connsiteX2" fmla="*/ 194872 w 6400800"/>
                <a:gd name="connsiteY2" fmla="*/ 149902 h 4497049"/>
                <a:gd name="connsiteX3" fmla="*/ 179882 w 6400800"/>
                <a:gd name="connsiteY3" fmla="*/ 269823 h 4497049"/>
                <a:gd name="connsiteX4" fmla="*/ 104931 w 6400800"/>
                <a:gd name="connsiteY4" fmla="*/ 434715 h 4497049"/>
                <a:gd name="connsiteX5" fmla="*/ 14990 w 6400800"/>
                <a:gd name="connsiteY5" fmla="*/ 629587 h 4497049"/>
                <a:gd name="connsiteX6" fmla="*/ 74951 w 6400800"/>
                <a:gd name="connsiteY6" fmla="*/ 734518 h 4497049"/>
                <a:gd name="connsiteX7" fmla="*/ 89941 w 6400800"/>
                <a:gd name="connsiteY7" fmla="*/ 959371 h 4497049"/>
                <a:gd name="connsiteX8" fmla="*/ 149902 w 6400800"/>
                <a:gd name="connsiteY8" fmla="*/ 1094282 h 4497049"/>
                <a:gd name="connsiteX9" fmla="*/ 254833 w 6400800"/>
                <a:gd name="connsiteY9" fmla="*/ 1334125 h 4497049"/>
                <a:gd name="connsiteX10" fmla="*/ 224853 w 6400800"/>
                <a:gd name="connsiteY10" fmla="*/ 1588958 h 4497049"/>
                <a:gd name="connsiteX11" fmla="*/ 224853 w 6400800"/>
                <a:gd name="connsiteY11" fmla="*/ 1828800 h 4497049"/>
                <a:gd name="connsiteX12" fmla="*/ 164892 w 6400800"/>
                <a:gd name="connsiteY12" fmla="*/ 2083633 h 4497049"/>
                <a:gd name="connsiteX13" fmla="*/ 340480 w 6400800"/>
                <a:gd name="connsiteY13" fmla="*/ 2338466 h 4497049"/>
                <a:gd name="connsiteX14" fmla="*/ 0 w 6400800"/>
                <a:gd name="connsiteY14" fmla="*/ 2473377 h 4497049"/>
                <a:gd name="connsiteX15" fmla="*/ 232068 w 6400800"/>
                <a:gd name="connsiteY15" fmla="*/ 2863121 h 4497049"/>
                <a:gd name="connsiteX16" fmla="*/ 74951 w 6400800"/>
                <a:gd name="connsiteY16" fmla="*/ 2938072 h 4497049"/>
                <a:gd name="connsiteX17" fmla="*/ 119922 w 6400800"/>
                <a:gd name="connsiteY17" fmla="*/ 3087974 h 4497049"/>
                <a:gd name="connsiteX18" fmla="*/ 194872 w 6400800"/>
                <a:gd name="connsiteY18" fmla="*/ 3372787 h 4497049"/>
                <a:gd name="connsiteX19" fmla="*/ 209863 w 6400800"/>
                <a:gd name="connsiteY19" fmla="*/ 3627620 h 4497049"/>
                <a:gd name="connsiteX20" fmla="*/ 404735 w 6400800"/>
                <a:gd name="connsiteY20" fmla="*/ 4062335 h 4497049"/>
                <a:gd name="connsiteX21" fmla="*/ 494676 w 6400800"/>
                <a:gd name="connsiteY21" fmla="*/ 4422099 h 4497049"/>
                <a:gd name="connsiteX22" fmla="*/ 2218545 w 6400800"/>
                <a:gd name="connsiteY22" fmla="*/ 4497049 h 4497049"/>
                <a:gd name="connsiteX23" fmla="*/ 3028013 w 6400800"/>
                <a:gd name="connsiteY23" fmla="*/ 4482059 h 4497049"/>
                <a:gd name="connsiteX24" fmla="*/ 4332158 w 6400800"/>
                <a:gd name="connsiteY24" fmla="*/ 4482059 h 4497049"/>
                <a:gd name="connsiteX25" fmla="*/ 6190938 w 6400800"/>
                <a:gd name="connsiteY25" fmla="*/ 4377128 h 4497049"/>
                <a:gd name="connsiteX26" fmla="*/ 6325849 w 6400800"/>
                <a:gd name="connsiteY26" fmla="*/ 4002374 h 4497049"/>
                <a:gd name="connsiteX27" fmla="*/ 6190938 w 6400800"/>
                <a:gd name="connsiteY27" fmla="*/ 3717561 h 4497049"/>
                <a:gd name="connsiteX28" fmla="*/ 6235908 w 6400800"/>
                <a:gd name="connsiteY28" fmla="*/ 3282846 h 4497049"/>
                <a:gd name="connsiteX29" fmla="*/ 6400800 w 6400800"/>
                <a:gd name="connsiteY29" fmla="*/ 2893102 h 4497049"/>
                <a:gd name="connsiteX30" fmla="*/ 6235908 w 6400800"/>
                <a:gd name="connsiteY30" fmla="*/ 2578308 h 4497049"/>
                <a:gd name="connsiteX31" fmla="*/ 6190938 w 6400800"/>
                <a:gd name="connsiteY31" fmla="*/ 2293495 h 4497049"/>
                <a:gd name="connsiteX32" fmla="*/ 6145967 w 6400800"/>
                <a:gd name="connsiteY32" fmla="*/ 1978702 h 4497049"/>
                <a:gd name="connsiteX33" fmla="*/ 6190938 w 6400800"/>
                <a:gd name="connsiteY33" fmla="*/ 1588958 h 4497049"/>
                <a:gd name="connsiteX34" fmla="*/ 6325849 w 6400800"/>
                <a:gd name="connsiteY34" fmla="*/ 1124262 h 4497049"/>
                <a:gd name="connsiteX35" fmla="*/ 6400800 w 6400800"/>
                <a:gd name="connsiteY35" fmla="*/ 404735 h 4497049"/>
                <a:gd name="connsiteX36" fmla="*/ 6325849 w 6400800"/>
                <a:gd name="connsiteY36" fmla="*/ 0 h 4497049"/>
                <a:gd name="connsiteX37" fmla="*/ 164892 w 6400800"/>
                <a:gd name="connsiteY37" fmla="*/ 14990 h 4497049"/>
                <a:gd name="connsiteX0" fmla="*/ 164892 w 6400800"/>
                <a:gd name="connsiteY0" fmla="*/ 14990 h 4497049"/>
                <a:gd name="connsiteX1" fmla="*/ 164892 w 6400800"/>
                <a:gd name="connsiteY1" fmla="*/ 14990 h 4497049"/>
                <a:gd name="connsiteX2" fmla="*/ 194872 w 6400800"/>
                <a:gd name="connsiteY2" fmla="*/ 149902 h 4497049"/>
                <a:gd name="connsiteX3" fmla="*/ 179882 w 6400800"/>
                <a:gd name="connsiteY3" fmla="*/ 269823 h 4497049"/>
                <a:gd name="connsiteX4" fmla="*/ 104931 w 6400800"/>
                <a:gd name="connsiteY4" fmla="*/ 434715 h 4497049"/>
                <a:gd name="connsiteX5" fmla="*/ 14990 w 6400800"/>
                <a:gd name="connsiteY5" fmla="*/ 629587 h 4497049"/>
                <a:gd name="connsiteX6" fmla="*/ 74951 w 6400800"/>
                <a:gd name="connsiteY6" fmla="*/ 734518 h 4497049"/>
                <a:gd name="connsiteX7" fmla="*/ 89941 w 6400800"/>
                <a:gd name="connsiteY7" fmla="*/ 959371 h 4497049"/>
                <a:gd name="connsiteX8" fmla="*/ 149902 w 6400800"/>
                <a:gd name="connsiteY8" fmla="*/ 1094282 h 4497049"/>
                <a:gd name="connsiteX9" fmla="*/ 254833 w 6400800"/>
                <a:gd name="connsiteY9" fmla="*/ 1334125 h 4497049"/>
                <a:gd name="connsiteX10" fmla="*/ 224853 w 6400800"/>
                <a:gd name="connsiteY10" fmla="*/ 1588958 h 4497049"/>
                <a:gd name="connsiteX11" fmla="*/ 224853 w 6400800"/>
                <a:gd name="connsiteY11" fmla="*/ 1828800 h 4497049"/>
                <a:gd name="connsiteX12" fmla="*/ 164892 w 6400800"/>
                <a:gd name="connsiteY12" fmla="*/ 2083633 h 4497049"/>
                <a:gd name="connsiteX13" fmla="*/ 340480 w 6400800"/>
                <a:gd name="connsiteY13" fmla="*/ 2353456 h 4497049"/>
                <a:gd name="connsiteX14" fmla="*/ 0 w 6400800"/>
                <a:gd name="connsiteY14" fmla="*/ 2473377 h 4497049"/>
                <a:gd name="connsiteX15" fmla="*/ 232068 w 6400800"/>
                <a:gd name="connsiteY15" fmla="*/ 2863121 h 4497049"/>
                <a:gd name="connsiteX16" fmla="*/ 74951 w 6400800"/>
                <a:gd name="connsiteY16" fmla="*/ 2938072 h 4497049"/>
                <a:gd name="connsiteX17" fmla="*/ 119922 w 6400800"/>
                <a:gd name="connsiteY17" fmla="*/ 3087974 h 4497049"/>
                <a:gd name="connsiteX18" fmla="*/ 194872 w 6400800"/>
                <a:gd name="connsiteY18" fmla="*/ 3372787 h 4497049"/>
                <a:gd name="connsiteX19" fmla="*/ 209863 w 6400800"/>
                <a:gd name="connsiteY19" fmla="*/ 3627620 h 4497049"/>
                <a:gd name="connsiteX20" fmla="*/ 404735 w 6400800"/>
                <a:gd name="connsiteY20" fmla="*/ 4062335 h 4497049"/>
                <a:gd name="connsiteX21" fmla="*/ 494676 w 6400800"/>
                <a:gd name="connsiteY21" fmla="*/ 4422099 h 4497049"/>
                <a:gd name="connsiteX22" fmla="*/ 2218545 w 6400800"/>
                <a:gd name="connsiteY22" fmla="*/ 4497049 h 4497049"/>
                <a:gd name="connsiteX23" fmla="*/ 3028013 w 6400800"/>
                <a:gd name="connsiteY23" fmla="*/ 4482059 h 4497049"/>
                <a:gd name="connsiteX24" fmla="*/ 4332158 w 6400800"/>
                <a:gd name="connsiteY24" fmla="*/ 4482059 h 4497049"/>
                <a:gd name="connsiteX25" fmla="*/ 6190938 w 6400800"/>
                <a:gd name="connsiteY25" fmla="*/ 4377128 h 4497049"/>
                <a:gd name="connsiteX26" fmla="*/ 6325849 w 6400800"/>
                <a:gd name="connsiteY26" fmla="*/ 4002374 h 4497049"/>
                <a:gd name="connsiteX27" fmla="*/ 6190938 w 6400800"/>
                <a:gd name="connsiteY27" fmla="*/ 3717561 h 4497049"/>
                <a:gd name="connsiteX28" fmla="*/ 6235908 w 6400800"/>
                <a:gd name="connsiteY28" fmla="*/ 3282846 h 4497049"/>
                <a:gd name="connsiteX29" fmla="*/ 6400800 w 6400800"/>
                <a:gd name="connsiteY29" fmla="*/ 2893102 h 4497049"/>
                <a:gd name="connsiteX30" fmla="*/ 6235908 w 6400800"/>
                <a:gd name="connsiteY30" fmla="*/ 2578308 h 4497049"/>
                <a:gd name="connsiteX31" fmla="*/ 6190938 w 6400800"/>
                <a:gd name="connsiteY31" fmla="*/ 2293495 h 4497049"/>
                <a:gd name="connsiteX32" fmla="*/ 6145967 w 6400800"/>
                <a:gd name="connsiteY32" fmla="*/ 1978702 h 4497049"/>
                <a:gd name="connsiteX33" fmla="*/ 6190938 w 6400800"/>
                <a:gd name="connsiteY33" fmla="*/ 1588958 h 4497049"/>
                <a:gd name="connsiteX34" fmla="*/ 6325849 w 6400800"/>
                <a:gd name="connsiteY34" fmla="*/ 1124262 h 4497049"/>
                <a:gd name="connsiteX35" fmla="*/ 6400800 w 6400800"/>
                <a:gd name="connsiteY35" fmla="*/ 404735 h 4497049"/>
                <a:gd name="connsiteX36" fmla="*/ 6325849 w 6400800"/>
                <a:gd name="connsiteY36" fmla="*/ 0 h 4497049"/>
                <a:gd name="connsiteX37" fmla="*/ 164892 w 6400800"/>
                <a:gd name="connsiteY37" fmla="*/ 14990 h 4497049"/>
                <a:gd name="connsiteX0" fmla="*/ 149902 w 6385810"/>
                <a:gd name="connsiteY0" fmla="*/ 14990 h 4497049"/>
                <a:gd name="connsiteX1" fmla="*/ 149902 w 6385810"/>
                <a:gd name="connsiteY1" fmla="*/ 14990 h 4497049"/>
                <a:gd name="connsiteX2" fmla="*/ 179882 w 6385810"/>
                <a:gd name="connsiteY2" fmla="*/ 149902 h 4497049"/>
                <a:gd name="connsiteX3" fmla="*/ 164892 w 6385810"/>
                <a:gd name="connsiteY3" fmla="*/ 269823 h 4497049"/>
                <a:gd name="connsiteX4" fmla="*/ 89941 w 6385810"/>
                <a:gd name="connsiteY4" fmla="*/ 434715 h 4497049"/>
                <a:gd name="connsiteX5" fmla="*/ 0 w 6385810"/>
                <a:gd name="connsiteY5" fmla="*/ 629587 h 4497049"/>
                <a:gd name="connsiteX6" fmla="*/ 59961 w 6385810"/>
                <a:gd name="connsiteY6" fmla="*/ 734518 h 4497049"/>
                <a:gd name="connsiteX7" fmla="*/ 74951 w 6385810"/>
                <a:gd name="connsiteY7" fmla="*/ 959371 h 4497049"/>
                <a:gd name="connsiteX8" fmla="*/ 134912 w 6385810"/>
                <a:gd name="connsiteY8" fmla="*/ 1094282 h 4497049"/>
                <a:gd name="connsiteX9" fmla="*/ 239843 w 6385810"/>
                <a:gd name="connsiteY9" fmla="*/ 1334125 h 4497049"/>
                <a:gd name="connsiteX10" fmla="*/ 209863 w 6385810"/>
                <a:gd name="connsiteY10" fmla="*/ 1588958 h 4497049"/>
                <a:gd name="connsiteX11" fmla="*/ 209863 w 6385810"/>
                <a:gd name="connsiteY11" fmla="*/ 1828800 h 4497049"/>
                <a:gd name="connsiteX12" fmla="*/ 149902 w 6385810"/>
                <a:gd name="connsiteY12" fmla="*/ 2083633 h 4497049"/>
                <a:gd name="connsiteX13" fmla="*/ 325490 w 6385810"/>
                <a:gd name="connsiteY13" fmla="*/ 2353456 h 4497049"/>
                <a:gd name="connsiteX14" fmla="*/ 243580 w 6385810"/>
                <a:gd name="connsiteY14" fmla="*/ 2578308 h 4497049"/>
                <a:gd name="connsiteX15" fmla="*/ 217078 w 6385810"/>
                <a:gd name="connsiteY15" fmla="*/ 2863121 h 4497049"/>
                <a:gd name="connsiteX16" fmla="*/ 59961 w 6385810"/>
                <a:gd name="connsiteY16" fmla="*/ 2938072 h 4497049"/>
                <a:gd name="connsiteX17" fmla="*/ 104932 w 6385810"/>
                <a:gd name="connsiteY17" fmla="*/ 3087974 h 4497049"/>
                <a:gd name="connsiteX18" fmla="*/ 179882 w 6385810"/>
                <a:gd name="connsiteY18" fmla="*/ 3372787 h 4497049"/>
                <a:gd name="connsiteX19" fmla="*/ 194873 w 6385810"/>
                <a:gd name="connsiteY19" fmla="*/ 3627620 h 4497049"/>
                <a:gd name="connsiteX20" fmla="*/ 389745 w 6385810"/>
                <a:gd name="connsiteY20" fmla="*/ 4062335 h 4497049"/>
                <a:gd name="connsiteX21" fmla="*/ 479686 w 6385810"/>
                <a:gd name="connsiteY21" fmla="*/ 4422099 h 4497049"/>
                <a:gd name="connsiteX22" fmla="*/ 2203555 w 6385810"/>
                <a:gd name="connsiteY22" fmla="*/ 4497049 h 4497049"/>
                <a:gd name="connsiteX23" fmla="*/ 3013023 w 6385810"/>
                <a:gd name="connsiteY23" fmla="*/ 4482059 h 4497049"/>
                <a:gd name="connsiteX24" fmla="*/ 4317168 w 6385810"/>
                <a:gd name="connsiteY24" fmla="*/ 4482059 h 4497049"/>
                <a:gd name="connsiteX25" fmla="*/ 6175948 w 6385810"/>
                <a:gd name="connsiteY25" fmla="*/ 4377128 h 4497049"/>
                <a:gd name="connsiteX26" fmla="*/ 6310859 w 6385810"/>
                <a:gd name="connsiteY26" fmla="*/ 4002374 h 4497049"/>
                <a:gd name="connsiteX27" fmla="*/ 6175948 w 6385810"/>
                <a:gd name="connsiteY27" fmla="*/ 3717561 h 4497049"/>
                <a:gd name="connsiteX28" fmla="*/ 6220918 w 6385810"/>
                <a:gd name="connsiteY28" fmla="*/ 3282846 h 4497049"/>
                <a:gd name="connsiteX29" fmla="*/ 6385810 w 6385810"/>
                <a:gd name="connsiteY29" fmla="*/ 2893102 h 4497049"/>
                <a:gd name="connsiteX30" fmla="*/ 6220918 w 6385810"/>
                <a:gd name="connsiteY30" fmla="*/ 2578308 h 4497049"/>
                <a:gd name="connsiteX31" fmla="*/ 6175948 w 6385810"/>
                <a:gd name="connsiteY31" fmla="*/ 2293495 h 4497049"/>
                <a:gd name="connsiteX32" fmla="*/ 6130977 w 6385810"/>
                <a:gd name="connsiteY32" fmla="*/ 1978702 h 4497049"/>
                <a:gd name="connsiteX33" fmla="*/ 6175948 w 6385810"/>
                <a:gd name="connsiteY33" fmla="*/ 1588958 h 4497049"/>
                <a:gd name="connsiteX34" fmla="*/ 6310859 w 6385810"/>
                <a:gd name="connsiteY34" fmla="*/ 1124262 h 4497049"/>
                <a:gd name="connsiteX35" fmla="*/ 6385810 w 6385810"/>
                <a:gd name="connsiteY35" fmla="*/ 404735 h 4497049"/>
                <a:gd name="connsiteX36" fmla="*/ 6310859 w 6385810"/>
                <a:gd name="connsiteY36" fmla="*/ 0 h 4497049"/>
                <a:gd name="connsiteX37" fmla="*/ 149902 w 6385810"/>
                <a:gd name="connsiteY37" fmla="*/ 14990 h 4497049"/>
                <a:gd name="connsiteX0" fmla="*/ 149902 w 6385810"/>
                <a:gd name="connsiteY0" fmla="*/ 14990 h 4497049"/>
                <a:gd name="connsiteX1" fmla="*/ 149902 w 6385810"/>
                <a:gd name="connsiteY1" fmla="*/ 14990 h 4497049"/>
                <a:gd name="connsiteX2" fmla="*/ 179882 w 6385810"/>
                <a:gd name="connsiteY2" fmla="*/ 149902 h 4497049"/>
                <a:gd name="connsiteX3" fmla="*/ 164892 w 6385810"/>
                <a:gd name="connsiteY3" fmla="*/ 269823 h 4497049"/>
                <a:gd name="connsiteX4" fmla="*/ 89941 w 6385810"/>
                <a:gd name="connsiteY4" fmla="*/ 434715 h 4497049"/>
                <a:gd name="connsiteX5" fmla="*/ 0 w 6385810"/>
                <a:gd name="connsiteY5" fmla="*/ 629587 h 4497049"/>
                <a:gd name="connsiteX6" fmla="*/ 59961 w 6385810"/>
                <a:gd name="connsiteY6" fmla="*/ 734518 h 4497049"/>
                <a:gd name="connsiteX7" fmla="*/ 74951 w 6385810"/>
                <a:gd name="connsiteY7" fmla="*/ 959371 h 4497049"/>
                <a:gd name="connsiteX8" fmla="*/ 134912 w 6385810"/>
                <a:gd name="connsiteY8" fmla="*/ 1094282 h 4497049"/>
                <a:gd name="connsiteX9" fmla="*/ 239843 w 6385810"/>
                <a:gd name="connsiteY9" fmla="*/ 1334125 h 4497049"/>
                <a:gd name="connsiteX10" fmla="*/ 209863 w 6385810"/>
                <a:gd name="connsiteY10" fmla="*/ 1588958 h 4497049"/>
                <a:gd name="connsiteX11" fmla="*/ 209863 w 6385810"/>
                <a:gd name="connsiteY11" fmla="*/ 1828800 h 4497049"/>
                <a:gd name="connsiteX12" fmla="*/ 260718 w 6385810"/>
                <a:gd name="connsiteY12" fmla="*/ 2113613 h 4497049"/>
                <a:gd name="connsiteX13" fmla="*/ 325490 w 6385810"/>
                <a:gd name="connsiteY13" fmla="*/ 2353456 h 4497049"/>
                <a:gd name="connsiteX14" fmla="*/ 243580 w 6385810"/>
                <a:gd name="connsiteY14" fmla="*/ 2578308 h 4497049"/>
                <a:gd name="connsiteX15" fmla="*/ 217078 w 6385810"/>
                <a:gd name="connsiteY15" fmla="*/ 2863121 h 4497049"/>
                <a:gd name="connsiteX16" fmla="*/ 59961 w 6385810"/>
                <a:gd name="connsiteY16" fmla="*/ 2938072 h 4497049"/>
                <a:gd name="connsiteX17" fmla="*/ 104932 w 6385810"/>
                <a:gd name="connsiteY17" fmla="*/ 3087974 h 4497049"/>
                <a:gd name="connsiteX18" fmla="*/ 179882 w 6385810"/>
                <a:gd name="connsiteY18" fmla="*/ 3372787 h 4497049"/>
                <a:gd name="connsiteX19" fmla="*/ 194873 w 6385810"/>
                <a:gd name="connsiteY19" fmla="*/ 3627620 h 4497049"/>
                <a:gd name="connsiteX20" fmla="*/ 389745 w 6385810"/>
                <a:gd name="connsiteY20" fmla="*/ 4062335 h 4497049"/>
                <a:gd name="connsiteX21" fmla="*/ 479686 w 6385810"/>
                <a:gd name="connsiteY21" fmla="*/ 4422099 h 4497049"/>
                <a:gd name="connsiteX22" fmla="*/ 2203555 w 6385810"/>
                <a:gd name="connsiteY22" fmla="*/ 4497049 h 4497049"/>
                <a:gd name="connsiteX23" fmla="*/ 3013023 w 6385810"/>
                <a:gd name="connsiteY23" fmla="*/ 4482059 h 4497049"/>
                <a:gd name="connsiteX24" fmla="*/ 4317168 w 6385810"/>
                <a:gd name="connsiteY24" fmla="*/ 4482059 h 4497049"/>
                <a:gd name="connsiteX25" fmla="*/ 6175948 w 6385810"/>
                <a:gd name="connsiteY25" fmla="*/ 4377128 h 4497049"/>
                <a:gd name="connsiteX26" fmla="*/ 6310859 w 6385810"/>
                <a:gd name="connsiteY26" fmla="*/ 4002374 h 4497049"/>
                <a:gd name="connsiteX27" fmla="*/ 6175948 w 6385810"/>
                <a:gd name="connsiteY27" fmla="*/ 3717561 h 4497049"/>
                <a:gd name="connsiteX28" fmla="*/ 6220918 w 6385810"/>
                <a:gd name="connsiteY28" fmla="*/ 3282846 h 4497049"/>
                <a:gd name="connsiteX29" fmla="*/ 6385810 w 6385810"/>
                <a:gd name="connsiteY29" fmla="*/ 2893102 h 4497049"/>
                <a:gd name="connsiteX30" fmla="*/ 6220918 w 6385810"/>
                <a:gd name="connsiteY30" fmla="*/ 2578308 h 4497049"/>
                <a:gd name="connsiteX31" fmla="*/ 6175948 w 6385810"/>
                <a:gd name="connsiteY31" fmla="*/ 2293495 h 4497049"/>
                <a:gd name="connsiteX32" fmla="*/ 6130977 w 6385810"/>
                <a:gd name="connsiteY32" fmla="*/ 1978702 h 4497049"/>
                <a:gd name="connsiteX33" fmla="*/ 6175948 w 6385810"/>
                <a:gd name="connsiteY33" fmla="*/ 1588958 h 4497049"/>
                <a:gd name="connsiteX34" fmla="*/ 6310859 w 6385810"/>
                <a:gd name="connsiteY34" fmla="*/ 1124262 h 4497049"/>
                <a:gd name="connsiteX35" fmla="*/ 6385810 w 6385810"/>
                <a:gd name="connsiteY35" fmla="*/ 404735 h 4497049"/>
                <a:gd name="connsiteX36" fmla="*/ 6310859 w 6385810"/>
                <a:gd name="connsiteY36" fmla="*/ 0 h 4497049"/>
                <a:gd name="connsiteX37" fmla="*/ 149902 w 6385810"/>
                <a:gd name="connsiteY37" fmla="*/ 14990 h 4497049"/>
                <a:gd name="connsiteX0" fmla="*/ 149902 w 6385810"/>
                <a:gd name="connsiteY0" fmla="*/ 14990 h 4497049"/>
                <a:gd name="connsiteX1" fmla="*/ 149902 w 6385810"/>
                <a:gd name="connsiteY1" fmla="*/ 14990 h 4497049"/>
                <a:gd name="connsiteX2" fmla="*/ 179882 w 6385810"/>
                <a:gd name="connsiteY2" fmla="*/ 149902 h 4497049"/>
                <a:gd name="connsiteX3" fmla="*/ 164892 w 6385810"/>
                <a:gd name="connsiteY3" fmla="*/ 269823 h 4497049"/>
                <a:gd name="connsiteX4" fmla="*/ 89941 w 6385810"/>
                <a:gd name="connsiteY4" fmla="*/ 434715 h 4497049"/>
                <a:gd name="connsiteX5" fmla="*/ 0 w 6385810"/>
                <a:gd name="connsiteY5" fmla="*/ 629587 h 4497049"/>
                <a:gd name="connsiteX6" fmla="*/ 318530 w 6385810"/>
                <a:gd name="connsiteY6" fmla="*/ 734518 h 4497049"/>
                <a:gd name="connsiteX7" fmla="*/ 74951 w 6385810"/>
                <a:gd name="connsiteY7" fmla="*/ 959371 h 4497049"/>
                <a:gd name="connsiteX8" fmla="*/ 134912 w 6385810"/>
                <a:gd name="connsiteY8" fmla="*/ 1094282 h 4497049"/>
                <a:gd name="connsiteX9" fmla="*/ 239843 w 6385810"/>
                <a:gd name="connsiteY9" fmla="*/ 1334125 h 4497049"/>
                <a:gd name="connsiteX10" fmla="*/ 209863 w 6385810"/>
                <a:gd name="connsiteY10" fmla="*/ 1588958 h 4497049"/>
                <a:gd name="connsiteX11" fmla="*/ 209863 w 6385810"/>
                <a:gd name="connsiteY11" fmla="*/ 1828800 h 4497049"/>
                <a:gd name="connsiteX12" fmla="*/ 260718 w 6385810"/>
                <a:gd name="connsiteY12" fmla="*/ 2113613 h 4497049"/>
                <a:gd name="connsiteX13" fmla="*/ 325490 w 6385810"/>
                <a:gd name="connsiteY13" fmla="*/ 2353456 h 4497049"/>
                <a:gd name="connsiteX14" fmla="*/ 243580 w 6385810"/>
                <a:gd name="connsiteY14" fmla="*/ 2578308 h 4497049"/>
                <a:gd name="connsiteX15" fmla="*/ 217078 w 6385810"/>
                <a:gd name="connsiteY15" fmla="*/ 2863121 h 4497049"/>
                <a:gd name="connsiteX16" fmla="*/ 59961 w 6385810"/>
                <a:gd name="connsiteY16" fmla="*/ 2938072 h 4497049"/>
                <a:gd name="connsiteX17" fmla="*/ 104932 w 6385810"/>
                <a:gd name="connsiteY17" fmla="*/ 3087974 h 4497049"/>
                <a:gd name="connsiteX18" fmla="*/ 179882 w 6385810"/>
                <a:gd name="connsiteY18" fmla="*/ 3372787 h 4497049"/>
                <a:gd name="connsiteX19" fmla="*/ 194873 w 6385810"/>
                <a:gd name="connsiteY19" fmla="*/ 3627620 h 4497049"/>
                <a:gd name="connsiteX20" fmla="*/ 389745 w 6385810"/>
                <a:gd name="connsiteY20" fmla="*/ 4062335 h 4497049"/>
                <a:gd name="connsiteX21" fmla="*/ 479686 w 6385810"/>
                <a:gd name="connsiteY21" fmla="*/ 4422099 h 4497049"/>
                <a:gd name="connsiteX22" fmla="*/ 2203555 w 6385810"/>
                <a:gd name="connsiteY22" fmla="*/ 4497049 h 4497049"/>
                <a:gd name="connsiteX23" fmla="*/ 3013023 w 6385810"/>
                <a:gd name="connsiteY23" fmla="*/ 4482059 h 4497049"/>
                <a:gd name="connsiteX24" fmla="*/ 4317168 w 6385810"/>
                <a:gd name="connsiteY24" fmla="*/ 4482059 h 4497049"/>
                <a:gd name="connsiteX25" fmla="*/ 6175948 w 6385810"/>
                <a:gd name="connsiteY25" fmla="*/ 4377128 h 4497049"/>
                <a:gd name="connsiteX26" fmla="*/ 6310859 w 6385810"/>
                <a:gd name="connsiteY26" fmla="*/ 4002374 h 4497049"/>
                <a:gd name="connsiteX27" fmla="*/ 6175948 w 6385810"/>
                <a:gd name="connsiteY27" fmla="*/ 3717561 h 4497049"/>
                <a:gd name="connsiteX28" fmla="*/ 6220918 w 6385810"/>
                <a:gd name="connsiteY28" fmla="*/ 3282846 h 4497049"/>
                <a:gd name="connsiteX29" fmla="*/ 6385810 w 6385810"/>
                <a:gd name="connsiteY29" fmla="*/ 2893102 h 4497049"/>
                <a:gd name="connsiteX30" fmla="*/ 6220918 w 6385810"/>
                <a:gd name="connsiteY30" fmla="*/ 2578308 h 4497049"/>
                <a:gd name="connsiteX31" fmla="*/ 6175948 w 6385810"/>
                <a:gd name="connsiteY31" fmla="*/ 2293495 h 4497049"/>
                <a:gd name="connsiteX32" fmla="*/ 6130977 w 6385810"/>
                <a:gd name="connsiteY32" fmla="*/ 1978702 h 4497049"/>
                <a:gd name="connsiteX33" fmla="*/ 6175948 w 6385810"/>
                <a:gd name="connsiteY33" fmla="*/ 1588958 h 4497049"/>
                <a:gd name="connsiteX34" fmla="*/ 6310859 w 6385810"/>
                <a:gd name="connsiteY34" fmla="*/ 1124262 h 4497049"/>
                <a:gd name="connsiteX35" fmla="*/ 6385810 w 6385810"/>
                <a:gd name="connsiteY35" fmla="*/ 404735 h 4497049"/>
                <a:gd name="connsiteX36" fmla="*/ 6310859 w 6385810"/>
                <a:gd name="connsiteY36" fmla="*/ 0 h 4497049"/>
                <a:gd name="connsiteX37" fmla="*/ 149902 w 6385810"/>
                <a:gd name="connsiteY37" fmla="*/ 14990 h 4497049"/>
                <a:gd name="connsiteX0" fmla="*/ 89941 w 6325849"/>
                <a:gd name="connsiteY0" fmla="*/ 14990 h 4497049"/>
                <a:gd name="connsiteX1" fmla="*/ 89941 w 6325849"/>
                <a:gd name="connsiteY1" fmla="*/ 14990 h 4497049"/>
                <a:gd name="connsiteX2" fmla="*/ 119921 w 6325849"/>
                <a:gd name="connsiteY2" fmla="*/ 149902 h 4497049"/>
                <a:gd name="connsiteX3" fmla="*/ 104931 w 6325849"/>
                <a:gd name="connsiteY3" fmla="*/ 269823 h 4497049"/>
                <a:gd name="connsiteX4" fmla="*/ 29980 w 6325849"/>
                <a:gd name="connsiteY4" fmla="*/ 434715 h 4497049"/>
                <a:gd name="connsiteX5" fmla="*/ 217077 w 6325849"/>
                <a:gd name="connsiteY5" fmla="*/ 659567 h 4497049"/>
                <a:gd name="connsiteX6" fmla="*/ 258569 w 6325849"/>
                <a:gd name="connsiteY6" fmla="*/ 734518 h 4497049"/>
                <a:gd name="connsiteX7" fmla="*/ 14990 w 6325849"/>
                <a:gd name="connsiteY7" fmla="*/ 959371 h 4497049"/>
                <a:gd name="connsiteX8" fmla="*/ 74951 w 6325849"/>
                <a:gd name="connsiteY8" fmla="*/ 1094282 h 4497049"/>
                <a:gd name="connsiteX9" fmla="*/ 179882 w 6325849"/>
                <a:gd name="connsiteY9" fmla="*/ 1334125 h 4497049"/>
                <a:gd name="connsiteX10" fmla="*/ 149902 w 6325849"/>
                <a:gd name="connsiteY10" fmla="*/ 1588958 h 4497049"/>
                <a:gd name="connsiteX11" fmla="*/ 149902 w 6325849"/>
                <a:gd name="connsiteY11" fmla="*/ 1828800 h 4497049"/>
                <a:gd name="connsiteX12" fmla="*/ 200757 w 6325849"/>
                <a:gd name="connsiteY12" fmla="*/ 2113613 h 4497049"/>
                <a:gd name="connsiteX13" fmla="*/ 265529 w 6325849"/>
                <a:gd name="connsiteY13" fmla="*/ 2353456 h 4497049"/>
                <a:gd name="connsiteX14" fmla="*/ 183619 w 6325849"/>
                <a:gd name="connsiteY14" fmla="*/ 2578308 h 4497049"/>
                <a:gd name="connsiteX15" fmla="*/ 157117 w 6325849"/>
                <a:gd name="connsiteY15" fmla="*/ 2863121 h 4497049"/>
                <a:gd name="connsiteX16" fmla="*/ 0 w 6325849"/>
                <a:gd name="connsiteY16" fmla="*/ 2938072 h 4497049"/>
                <a:gd name="connsiteX17" fmla="*/ 44971 w 6325849"/>
                <a:gd name="connsiteY17" fmla="*/ 3087974 h 4497049"/>
                <a:gd name="connsiteX18" fmla="*/ 119921 w 6325849"/>
                <a:gd name="connsiteY18" fmla="*/ 3372787 h 4497049"/>
                <a:gd name="connsiteX19" fmla="*/ 134912 w 6325849"/>
                <a:gd name="connsiteY19" fmla="*/ 3627620 h 4497049"/>
                <a:gd name="connsiteX20" fmla="*/ 329784 w 6325849"/>
                <a:gd name="connsiteY20" fmla="*/ 4062335 h 4497049"/>
                <a:gd name="connsiteX21" fmla="*/ 419725 w 6325849"/>
                <a:gd name="connsiteY21" fmla="*/ 4422099 h 4497049"/>
                <a:gd name="connsiteX22" fmla="*/ 2143594 w 6325849"/>
                <a:gd name="connsiteY22" fmla="*/ 4497049 h 4497049"/>
                <a:gd name="connsiteX23" fmla="*/ 2953062 w 6325849"/>
                <a:gd name="connsiteY23" fmla="*/ 4482059 h 4497049"/>
                <a:gd name="connsiteX24" fmla="*/ 4257207 w 6325849"/>
                <a:gd name="connsiteY24" fmla="*/ 4482059 h 4497049"/>
                <a:gd name="connsiteX25" fmla="*/ 6115987 w 6325849"/>
                <a:gd name="connsiteY25" fmla="*/ 4377128 h 4497049"/>
                <a:gd name="connsiteX26" fmla="*/ 6250898 w 6325849"/>
                <a:gd name="connsiteY26" fmla="*/ 4002374 h 4497049"/>
                <a:gd name="connsiteX27" fmla="*/ 6115987 w 6325849"/>
                <a:gd name="connsiteY27" fmla="*/ 3717561 h 4497049"/>
                <a:gd name="connsiteX28" fmla="*/ 6160957 w 6325849"/>
                <a:gd name="connsiteY28" fmla="*/ 3282846 h 4497049"/>
                <a:gd name="connsiteX29" fmla="*/ 6325849 w 6325849"/>
                <a:gd name="connsiteY29" fmla="*/ 2893102 h 4497049"/>
                <a:gd name="connsiteX30" fmla="*/ 6160957 w 6325849"/>
                <a:gd name="connsiteY30" fmla="*/ 2578308 h 4497049"/>
                <a:gd name="connsiteX31" fmla="*/ 6115987 w 6325849"/>
                <a:gd name="connsiteY31" fmla="*/ 2293495 h 4497049"/>
                <a:gd name="connsiteX32" fmla="*/ 6071016 w 6325849"/>
                <a:gd name="connsiteY32" fmla="*/ 1978702 h 4497049"/>
                <a:gd name="connsiteX33" fmla="*/ 6115987 w 6325849"/>
                <a:gd name="connsiteY33" fmla="*/ 1588958 h 4497049"/>
                <a:gd name="connsiteX34" fmla="*/ 6250898 w 6325849"/>
                <a:gd name="connsiteY34" fmla="*/ 1124262 h 4497049"/>
                <a:gd name="connsiteX35" fmla="*/ 6325849 w 6325849"/>
                <a:gd name="connsiteY35" fmla="*/ 404735 h 4497049"/>
                <a:gd name="connsiteX36" fmla="*/ 6250898 w 6325849"/>
                <a:gd name="connsiteY36" fmla="*/ 0 h 4497049"/>
                <a:gd name="connsiteX37" fmla="*/ 89941 w 6325849"/>
                <a:gd name="connsiteY37" fmla="*/ 14990 h 4497049"/>
                <a:gd name="connsiteX0" fmla="*/ 89941 w 6325849"/>
                <a:gd name="connsiteY0" fmla="*/ 14990 h 4497049"/>
                <a:gd name="connsiteX1" fmla="*/ 89941 w 6325849"/>
                <a:gd name="connsiteY1" fmla="*/ 14990 h 4497049"/>
                <a:gd name="connsiteX2" fmla="*/ 119921 w 6325849"/>
                <a:gd name="connsiteY2" fmla="*/ 149902 h 4497049"/>
                <a:gd name="connsiteX3" fmla="*/ 104931 w 6325849"/>
                <a:gd name="connsiteY3" fmla="*/ 269823 h 4497049"/>
                <a:gd name="connsiteX4" fmla="*/ 29980 w 6325849"/>
                <a:gd name="connsiteY4" fmla="*/ 434715 h 4497049"/>
                <a:gd name="connsiteX5" fmla="*/ 217077 w 6325849"/>
                <a:gd name="connsiteY5" fmla="*/ 659567 h 4497049"/>
                <a:gd name="connsiteX6" fmla="*/ 258569 w 6325849"/>
                <a:gd name="connsiteY6" fmla="*/ 734518 h 4497049"/>
                <a:gd name="connsiteX7" fmla="*/ 14990 w 6325849"/>
                <a:gd name="connsiteY7" fmla="*/ 959371 h 4497049"/>
                <a:gd name="connsiteX8" fmla="*/ 74951 w 6325849"/>
                <a:gd name="connsiteY8" fmla="*/ 1094282 h 4497049"/>
                <a:gd name="connsiteX9" fmla="*/ 179882 w 6325849"/>
                <a:gd name="connsiteY9" fmla="*/ 1334125 h 4497049"/>
                <a:gd name="connsiteX10" fmla="*/ 149902 w 6325849"/>
                <a:gd name="connsiteY10" fmla="*/ 1588958 h 4497049"/>
                <a:gd name="connsiteX11" fmla="*/ 149902 w 6325849"/>
                <a:gd name="connsiteY11" fmla="*/ 1828800 h 4497049"/>
                <a:gd name="connsiteX12" fmla="*/ 200757 w 6325849"/>
                <a:gd name="connsiteY12" fmla="*/ 2113613 h 4497049"/>
                <a:gd name="connsiteX13" fmla="*/ 265529 w 6325849"/>
                <a:gd name="connsiteY13" fmla="*/ 2353456 h 4497049"/>
                <a:gd name="connsiteX14" fmla="*/ 183619 w 6325849"/>
                <a:gd name="connsiteY14" fmla="*/ 2578308 h 4497049"/>
                <a:gd name="connsiteX15" fmla="*/ 157117 w 6325849"/>
                <a:gd name="connsiteY15" fmla="*/ 2863121 h 4497049"/>
                <a:gd name="connsiteX16" fmla="*/ 0 w 6325849"/>
                <a:gd name="connsiteY16" fmla="*/ 2938072 h 4497049"/>
                <a:gd name="connsiteX17" fmla="*/ 100379 w 6325849"/>
                <a:gd name="connsiteY17" fmla="*/ 3087974 h 4497049"/>
                <a:gd name="connsiteX18" fmla="*/ 119921 w 6325849"/>
                <a:gd name="connsiteY18" fmla="*/ 3372787 h 4497049"/>
                <a:gd name="connsiteX19" fmla="*/ 134912 w 6325849"/>
                <a:gd name="connsiteY19" fmla="*/ 3627620 h 4497049"/>
                <a:gd name="connsiteX20" fmla="*/ 329784 w 6325849"/>
                <a:gd name="connsiteY20" fmla="*/ 4062335 h 4497049"/>
                <a:gd name="connsiteX21" fmla="*/ 419725 w 6325849"/>
                <a:gd name="connsiteY21" fmla="*/ 4422099 h 4497049"/>
                <a:gd name="connsiteX22" fmla="*/ 2143594 w 6325849"/>
                <a:gd name="connsiteY22" fmla="*/ 4497049 h 4497049"/>
                <a:gd name="connsiteX23" fmla="*/ 2953062 w 6325849"/>
                <a:gd name="connsiteY23" fmla="*/ 4482059 h 4497049"/>
                <a:gd name="connsiteX24" fmla="*/ 4257207 w 6325849"/>
                <a:gd name="connsiteY24" fmla="*/ 4482059 h 4497049"/>
                <a:gd name="connsiteX25" fmla="*/ 6115987 w 6325849"/>
                <a:gd name="connsiteY25" fmla="*/ 4377128 h 4497049"/>
                <a:gd name="connsiteX26" fmla="*/ 6250898 w 6325849"/>
                <a:gd name="connsiteY26" fmla="*/ 4002374 h 4497049"/>
                <a:gd name="connsiteX27" fmla="*/ 6115987 w 6325849"/>
                <a:gd name="connsiteY27" fmla="*/ 3717561 h 4497049"/>
                <a:gd name="connsiteX28" fmla="*/ 6160957 w 6325849"/>
                <a:gd name="connsiteY28" fmla="*/ 3282846 h 4497049"/>
                <a:gd name="connsiteX29" fmla="*/ 6325849 w 6325849"/>
                <a:gd name="connsiteY29" fmla="*/ 2893102 h 4497049"/>
                <a:gd name="connsiteX30" fmla="*/ 6160957 w 6325849"/>
                <a:gd name="connsiteY30" fmla="*/ 2578308 h 4497049"/>
                <a:gd name="connsiteX31" fmla="*/ 6115987 w 6325849"/>
                <a:gd name="connsiteY31" fmla="*/ 2293495 h 4497049"/>
                <a:gd name="connsiteX32" fmla="*/ 6071016 w 6325849"/>
                <a:gd name="connsiteY32" fmla="*/ 1978702 h 4497049"/>
                <a:gd name="connsiteX33" fmla="*/ 6115987 w 6325849"/>
                <a:gd name="connsiteY33" fmla="*/ 1588958 h 4497049"/>
                <a:gd name="connsiteX34" fmla="*/ 6250898 w 6325849"/>
                <a:gd name="connsiteY34" fmla="*/ 1124262 h 4497049"/>
                <a:gd name="connsiteX35" fmla="*/ 6325849 w 6325849"/>
                <a:gd name="connsiteY35" fmla="*/ 404735 h 4497049"/>
                <a:gd name="connsiteX36" fmla="*/ 6250898 w 6325849"/>
                <a:gd name="connsiteY36" fmla="*/ 0 h 4497049"/>
                <a:gd name="connsiteX37" fmla="*/ 89941 w 6325849"/>
                <a:gd name="connsiteY37" fmla="*/ 14990 h 4497049"/>
                <a:gd name="connsiteX0" fmla="*/ 89941 w 6325849"/>
                <a:gd name="connsiteY0" fmla="*/ 14990 h 4497049"/>
                <a:gd name="connsiteX1" fmla="*/ 89941 w 6325849"/>
                <a:gd name="connsiteY1" fmla="*/ 14990 h 4497049"/>
                <a:gd name="connsiteX2" fmla="*/ 119921 w 6325849"/>
                <a:gd name="connsiteY2" fmla="*/ 149902 h 4497049"/>
                <a:gd name="connsiteX3" fmla="*/ 104931 w 6325849"/>
                <a:gd name="connsiteY3" fmla="*/ 269823 h 4497049"/>
                <a:gd name="connsiteX4" fmla="*/ 29980 w 6325849"/>
                <a:gd name="connsiteY4" fmla="*/ 434715 h 4497049"/>
                <a:gd name="connsiteX5" fmla="*/ 217077 w 6325849"/>
                <a:gd name="connsiteY5" fmla="*/ 659567 h 4497049"/>
                <a:gd name="connsiteX6" fmla="*/ 258569 w 6325849"/>
                <a:gd name="connsiteY6" fmla="*/ 734518 h 4497049"/>
                <a:gd name="connsiteX7" fmla="*/ 14990 w 6325849"/>
                <a:gd name="connsiteY7" fmla="*/ 959371 h 4497049"/>
                <a:gd name="connsiteX8" fmla="*/ 74951 w 6325849"/>
                <a:gd name="connsiteY8" fmla="*/ 1094282 h 4497049"/>
                <a:gd name="connsiteX9" fmla="*/ 179882 w 6325849"/>
                <a:gd name="connsiteY9" fmla="*/ 1334125 h 4497049"/>
                <a:gd name="connsiteX10" fmla="*/ 149902 w 6325849"/>
                <a:gd name="connsiteY10" fmla="*/ 1588958 h 4497049"/>
                <a:gd name="connsiteX11" fmla="*/ 149902 w 6325849"/>
                <a:gd name="connsiteY11" fmla="*/ 1828800 h 4497049"/>
                <a:gd name="connsiteX12" fmla="*/ 200757 w 6325849"/>
                <a:gd name="connsiteY12" fmla="*/ 2113613 h 4497049"/>
                <a:gd name="connsiteX13" fmla="*/ 265529 w 6325849"/>
                <a:gd name="connsiteY13" fmla="*/ 2353456 h 4497049"/>
                <a:gd name="connsiteX14" fmla="*/ 183619 w 6325849"/>
                <a:gd name="connsiteY14" fmla="*/ 2578308 h 4497049"/>
                <a:gd name="connsiteX15" fmla="*/ 157117 w 6325849"/>
                <a:gd name="connsiteY15" fmla="*/ 2863121 h 4497049"/>
                <a:gd name="connsiteX16" fmla="*/ 0 w 6325849"/>
                <a:gd name="connsiteY16" fmla="*/ 2938072 h 4497049"/>
                <a:gd name="connsiteX17" fmla="*/ 285070 w 6325849"/>
                <a:gd name="connsiteY17" fmla="*/ 3087974 h 4497049"/>
                <a:gd name="connsiteX18" fmla="*/ 119921 w 6325849"/>
                <a:gd name="connsiteY18" fmla="*/ 3372787 h 4497049"/>
                <a:gd name="connsiteX19" fmla="*/ 134912 w 6325849"/>
                <a:gd name="connsiteY19" fmla="*/ 3627620 h 4497049"/>
                <a:gd name="connsiteX20" fmla="*/ 329784 w 6325849"/>
                <a:gd name="connsiteY20" fmla="*/ 4062335 h 4497049"/>
                <a:gd name="connsiteX21" fmla="*/ 419725 w 6325849"/>
                <a:gd name="connsiteY21" fmla="*/ 4422099 h 4497049"/>
                <a:gd name="connsiteX22" fmla="*/ 2143594 w 6325849"/>
                <a:gd name="connsiteY22" fmla="*/ 4497049 h 4497049"/>
                <a:gd name="connsiteX23" fmla="*/ 2953062 w 6325849"/>
                <a:gd name="connsiteY23" fmla="*/ 4482059 h 4497049"/>
                <a:gd name="connsiteX24" fmla="*/ 4257207 w 6325849"/>
                <a:gd name="connsiteY24" fmla="*/ 4482059 h 4497049"/>
                <a:gd name="connsiteX25" fmla="*/ 6115987 w 6325849"/>
                <a:gd name="connsiteY25" fmla="*/ 4377128 h 4497049"/>
                <a:gd name="connsiteX26" fmla="*/ 6250898 w 6325849"/>
                <a:gd name="connsiteY26" fmla="*/ 4002374 h 4497049"/>
                <a:gd name="connsiteX27" fmla="*/ 6115987 w 6325849"/>
                <a:gd name="connsiteY27" fmla="*/ 3717561 h 4497049"/>
                <a:gd name="connsiteX28" fmla="*/ 6160957 w 6325849"/>
                <a:gd name="connsiteY28" fmla="*/ 3282846 h 4497049"/>
                <a:gd name="connsiteX29" fmla="*/ 6325849 w 6325849"/>
                <a:gd name="connsiteY29" fmla="*/ 2893102 h 4497049"/>
                <a:gd name="connsiteX30" fmla="*/ 6160957 w 6325849"/>
                <a:gd name="connsiteY30" fmla="*/ 2578308 h 4497049"/>
                <a:gd name="connsiteX31" fmla="*/ 6115987 w 6325849"/>
                <a:gd name="connsiteY31" fmla="*/ 2293495 h 4497049"/>
                <a:gd name="connsiteX32" fmla="*/ 6071016 w 6325849"/>
                <a:gd name="connsiteY32" fmla="*/ 1978702 h 4497049"/>
                <a:gd name="connsiteX33" fmla="*/ 6115987 w 6325849"/>
                <a:gd name="connsiteY33" fmla="*/ 1588958 h 4497049"/>
                <a:gd name="connsiteX34" fmla="*/ 6250898 w 6325849"/>
                <a:gd name="connsiteY34" fmla="*/ 1124262 h 4497049"/>
                <a:gd name="connsiteX35" fmla="*/ 6325849 w 6325849"/>
                <a:gd name="connsiteY35" fmla="*/ 404735 h 4497049"/>
                <a:gd name="connsiteX36" fmla="*/ 6250898 w 6325849"/>
                <a:gd name="connsiteY36" fmla="*/ 0 h 4497049"/>
                <a:gd name="connsiteX37" fmla="*/ 89941 w 6325849"/>
                <a:gd name="connsiteY37" fmla="*/ 14990 h 4497049"/>
                <a:gd name="connsiteX0" fmla="*/ 74951 w 6310859"/>
                <a:gd name="connsiteY0" fmla="*/ 14990 h 4497049"/>
                <a:gd name="connsiteX1" fmla="*/ 74951 w 6310859"/>
                <a:gd name="connsiteY1" fmla="*/ 14990 h 4497049"/>
                <a:gd name="connsiteX2" fmla="*/ 104931 w 6310859"/>
                <a:gd name="connsiteY2" fmla="*/ 149902 h 4497049"/>
                <a:gd name="connsiteX3" fmla="*/ 89941 w 6310859"/>
                <a:gd name="connsiteY3" fmla="*/ 269823 h 4497049"/>
                <a:gd name="connsiteX4" fmla="*/ 14990 w 6310859"/>
                <a:gd name="connsiteY4" fmla="*/ 434715 h 4497049"/>
                <a:gd name="connsiteX5" fmla="*/ 202087 w 6310859"/>
                <a:gd name="connsiteY5" fmla="*/ 659567 h 4497049"/>
                <a:gd name="connsiteX6" fmla="*/ 243579 w 6310859"/>
                <a:gd name="connsiteY6" fmla="*/ 734518 h 4497049"/>
                <a:gd name="connsiteX7" fmla="*/ 0 w 6310859"/>
                <a:gd name="connsiteY7" fmla="*/ 959371 h 4497049"/>
                <a:gd name="connsiteX8" fmla="*/ 59961 w 6310859"/>
                <a:gd name="connsiteY8" fmla="*/ 1094282 h 4497049"/>
                <a:gd name="connsiteX9" fmla="*/ 164892 w 6310859"/>
                <a:gd name="connsiteY9" fmla="*/ 1334125 h 4497049"/>
                <a:gd name="connsiteX10" fmla="*/ 134912 w 6310859"/>
                <a:gd name="connsiteY10" fmla="*/ 1588958 h 4497049"/>
                <a:gd name="connsiteX11" fmla="*/ 134912 w 6310859"/>
                <a:gd name="connsiteY11" fmla="*/ 1828800 h 4497049"/>
                <a:gd name="connsiteX12" fmla="*/ 185767 w 6310859"/>
                <a:gd name="connsiteY12" fmla="*/ 2113613 h 4497049"/>
                <a:gd name="connsiteX13" fmla="*/ 250539 w 6310859"/>
                <a:gd name="connsiteY13" fmla="*/ 2353456 h 4497049"/>
                <a:gd name="connsiteX14" fmla="*/ 168629 w 6310859"/>
                <a:gd name="connsiteY14" fmla="*/ 2578308 h 4497049"/>
                <a:gd name="connsiteX15" fmla="*/ 142127 w 6310859"/>
                <a:gd name="connsiteY15" fmla="*/ 2863121 h 4497049"/>
                <a:gd name="connsiteX16" fmla="*/ 280519 w 6310859"/>
                <a:gd name="connsiteY16" fmla="*/ 3028013 h 4497049"/>
                <a:gd name="connsiteX17" fmla="*/ 270080 w 6310859"/>
                <a:gd name="connsiteY17" fmla="*/ 3087974 h 4497049"/>
                <a:gd name="connsiteX18" fmla="*/ 104931 w 6310859"/>
                <a:gd name="connsiteY18" fmla="*/ 3372787 h 4497049"/>
                <a:gd name="connsiteX19" fmla="*/ 119922 w 6310859"/>
                <a:gd name="connsiteY19" fmla="*/ 3627620 h 4497049"/>
                <a:gd name="connsiteX20" fmla="*/ 314794 w 6310859"/>
                <a:gd name="connsiteY20" fmla="*/ 4062335 h 4497049"/>
                <a:gd name="connsiteX21" fmla="*/ 404735 w 6310859"/>
                <a:gd name="connsiteY21" fmla="*/ 4422099 h 4497049"/>
                <a:gd name="connsiteX22" fmla="*/ 2128604 w 6310859"/>
                <a:gd name="connsiteY22" fmla="*/ 4497049 h 4497049"/>
                <a:gd name="connsiteX23" fmla="*/ 2938072 w 6310859"/>
                <a:gd name="connsiteY23" fmla="*/ 4482059 h 4497049"/>
                <a:gd name="connsiteX24" fmla="*/ 4242217 w 6310859"/>
                <a:gd name="connsiteY24" fmla="*/ 4482059 h 4497049"/>
                <a:gd name="connsiteX25" fmla="*/ 6100997 w 6310859"/>
                <a:gd name="connsiteY25" fmla="*/ 4377128 h 4497049"/>
                <a:gd name="connsiteX26" fmla="*/ 6235908 w 6310859"/>
                <a:gd name="connsiteY26" fmla="*/ 4002374 h 4497049"/>
                <a:gd name="connsiteX27" fmla="*/ 6100997 w 6310859"/>
                <a:gd name="connsiteY27" fmla="*/ 3717561 h 4497049"/>
                <a:gd name="connsiteX28" fmla="*/ 6145967 w 6310859"/>
                <a:gd name="connsiteY28" fmla="*/ 3282846 h 4497049"/>
                <a:gd name="connsiteX29" fmla="*/ 6310859 w 6310859"/>
                <a:gd name="connsiteY29" fmla="*/ 2893102 h 4497049"/>
                <a:gd name="connsiteX30" fmla="*/ 6145967 w 6310859"/>
                <a:gd name="connsiteY30" fmla="*/ 2578308 h 4497049"/>
                <a:gd name="connsiteX31" fmla="*/ 6100997 w 6310859"/>
                <a:gd name="connsiteY31" fmla="*/ 2293495 h 4497049"/>
                <a:gd name="connsiteX32" fmla="*/ 6056026 w 6310859"/>
                <a:gd name="connsiteY32" fmla="*/ 1978702 h 4497049"/>
                <a:gd name="connsiteX33" fmla="*/ 6100997 w 6310859"/>
                <a:gd name="connsiteY33" fmla="*/ 1588958 h 4497049"/>
                <a:gd name="connsiteX34" fmla="*/ 6235908 w 6310859"/>
                <a:gd name="connsiteY34" fmla="*/ 1124262 h 4497049"/>
                <a:gd name="connsiteX35" fmla="*/ 6310859 w 6310859"/>
                <a:gd name="connsiteY35" fmla="*/ 404735 h 4497049"/>
                <a:gd name="connsiteX36" fmla="*/ 6235908 w 6310859"/>
                <a:gd name="connsiteY36" fmla="*/ 0 h 4497049"/>
                <a:gd name="connsiteX37" fmla="*/ 74951 w 6310859"/>
                <a:gd name="connsiteY37" fmla="*/ 14990 h 4497049"/>
                <a:gd name="connsiteX0" fmla="*/ 59961 w 6295869"/>
                <a:gd name="connsiteY0" fmla="*/ 14990 h 4497049"/>
                <a:gd name="connsiteX1" fmla="*/ 59961 w 6295869"/>
                <a:gd name="connsiteY1" fmla="*/ 14990 h 4497049"/>
                <a:gd name="connsiteX2" fmla="*/ 89941 w 6295869"/>
                <a:gd name="connsiteY2" fmla="*/ 149902 h 4497049"/>
                <a:gd name="connsiteX3" fmla="*/ 74951 w 6295869"/>
                <a:gd name="connsiteY3" fmla="*/ 269823 h 4497049"/>
                <a:gd name="connsiteX4" fmla="*/ 0 w 6295869"/>
                <a:gd name="connsiteY4" fmla="*/ 434715 h 4497049"/>
                <a:gd name="connsiteX5" fmla="*/ 187097 w 6295869"/>
                <a:gd name="connsiteY5" fmla="*/ 659567 h 4497049"/>
                <a:gd name="connsiteX6" fmla="*/ 228589 w 6295869"/>
                <a:gd name="connsiteY6" fmla="*/ 734518 h 4497049"/>
                <a:gd name="connsiteX7" fmla="*/ 206641 w 6295869"/>
                <a:gd name="connsiteY7" fmla="*/ 1019331 h 4497049"/>
                <a:gd name="connsiteX8" fmla="*/ 44971 w 6295869"/>
                <a:gd name="connsiteY8" fmla="*/ 1094282 h 4497049"/>
                <a:gd name="connsiteX9" fmla="*/ 149902 w 6295869"/>
                <a:gd name="connsiteY9" fmla="*/ 1334125 h 4497049"/>
                <a:gd name="connsiteX10" fmla="*/ 119922 w 6295869"/>
                <a:gd name="connsiteY10" fmla="*/ 1588958 h 4497049"/>
                <a:gd name="connsiteX11" fmla="*/ 119922 w 6295869"/>
                <a:gd name="connsiteY11" fmla="*/ 1828800 h 4497049"/>
                <a:gd name="connsiteX12" fmla="*/ 170777 w 6295869"/>
                <a:gd name="connsiteY12" fmla="*/ 2113613 h 4497049"/>
                <a:gd name="connsiteX13" fmla="*/ 235549 w 6295869"/>
                <a:gd name="connsiteY13" fmla="*/ 2353456 h 4497049"/>
                <a:gd name="connsiteX14" fmla="*/ 153639 w 6295869"/>
                <a:gd name="connsiteY14" fmla="*/ 2578308 h 4497049"/>
                <a:gd name="connsiteX15" fmla="*/ 127137 w 6295869"/>
                <a:gd name="connsiteY15" fmla="*/ 2863121 h 4497049"/>
                <a:gd name="connsiteX16" fmla="*/ 265529 w 6295869"/>
                <a:gd name="connsiteY16" fmla="*/ 3028013 h 4497049"/>
                <a:gd name="connsiteX17" fmla="*/ 255090 w 6295869"/>
                <a:gd name="connsiteY17" fmla="*/ 3087974 h 4497049"/>
                <a:gd name="connsiteX18" fmla="*/ 89941 w 6295869"/>
                <a:gd name="connsiteY18" fmla="*/ 3372787 h 4497049"/>
                <a:gd name="connsiteX19" fmla="*/ 104932 w 6295869"/>
                <a:gd name="connsiteY19" fmla="*/ 3627620 h 4497049"/>
                <a:gd name="connsiteX20" fmla="*/ 299804 w 6295869"/>
                <a:gd name="connsiteY20" fmla="*/ 4062335 h 4497049"/>
                <a:gd name="connsiteX21" fmla="*/ 389745 w 6295869"/>
                <a:gd name="connsiteY21" fmla="*/ 4422099 h 4497049"/>
                <a:gd name="connsiteX22" fmla="*/ 2113614 w 6295869"/>
                <a:gd name="connsiteY22" fmla="*/ 4497049 h 4497049"/>
                <a:gd name="connsiteX23" fmla="*/ 2923082 w 6295869"/>
                <a:gd name="connsiteY23" fmla="*/ 4482059 h 4497049"/>
                <a:gd name="connsiteX24" fmla="*/ 4227227 w 6295869"/>
                <a:gd name="connsiteY24" fmla="*/ 4482059 h 4497049"/>
                <a:gd name="connsiteX25" fmla="*/ 6086007 w 6295869"/>
                <a:gd name="connsiteY25" fmla="*/ 4377128 h 4497049"/>
                <a:gd name="connsiteX26" fmla="*/ 6220918 w 6295869"/>
                <a:gd name="connsiteY26" fmla="*/ 4002374 h 4497049"/>
                <a:gd name="connsiteX27" fmla="*/ 6086007 w 6295869"/>
                <a:gd name="connsiteY27" fmla="*/ 3717561 h 4497049"/>
                <a:gd name="connsiteX28" fmla="*/ 6130977 w 6295869"/>
                <a:gd name="connsiteY28" fmla="*/ 3282846 h 4497049"/>
                <a:gd name="connsiteX29" fmla="*/ 6295869 w 6295869"/>
                <a:gd name="connsiteY29" fmla="*/ 2893102 h 4497049"/>
                <a:gd name="connsiteX30" fmla="*/ 6130977 w 6295869"/>
                <a:gd name="connsiteY30" fmla="*/ 2578308 h 4497049"/>
                <a:gd name="connsiteX31" fmla="*/ 6086007 w 6295869"/>
                <a:gd name="connsiteY31" fmla="*/ 2293495 h 4497049"/>
                <a:gd name="connsiteX32" fmla="*/ 6041036 w 6295869"/>
                <a:gd name="connsiteY32" fmla="*/ 1978702 h 4497049"/>
                <a:gd name="connsiteX33" fmla="*/ 6086007 w 6295869"/>
                <a:gd name="connsiteY33" fmla="*/ 1588958 h 4497049"/>
                <a:gd name="connsiteX34" fmla="*/ 6220918 w 6295869"/>
                <a:gd name="connsiteY34" fmla="*/ 1124262 h 4497049"/>
                <a:gd name="connsiteX35" fmla="*/ 6295869 w 6295869"/>
                <a:gd name="connsiteY35" fmla="*/ 404735 h 4497049"/>
                <a:gd name="connsiteX36" fmla="*/ 6220918 w 6295869"/>
                <a:gd name="connsiteY36" fmla="*/ 0 h 4497049"/>
                <a:gd name="connsiteX37" fmla="*/ 59961 w 6295869"/>
                <a:gd name="connsiteY37" fmla="*/ 14990 h 4497049"/>
                <a:gd name="connsiteX0" fmla="*/ 59961 w 6295869"/>
                <a:gd name="connsiteY0" fmla="*/ 14990 h 4497049"/>
                <a:gd name="connsiteX1" fmla="*/ 59961 w 6295869"/>
                <a:gd name="connsiteY1" fmla="*/ 14990 h 4497049"/>
                <a:gd name="connsiteX2" fmla="*/ 89941 w 6295869"/>
                <a:gd name="connsiteY2" fmla="*/ 149902 h 4497049"/>
                <a:gd name="connsiteX3" fmla="*/ 74951 w 6295869"/>
                <a:gd name="connsiteY3" fmla="*/ 269823 h 4497049"/>
                <a:gd name="connsiteX4" fmla="*/ 0 w 6295869"/>
                <a:gd name="connsiteY4" fmla="*/ 434715 h 4497049"/>
                <a:gd name="connsiteX5" fmla="*/ 187097 w 6295869"/>
                <a:gd name="connsiteY5" fmla="*/ 659567 h 4497049"/>
                <a:gd name="connsiteX6" fmla="*/ 228589 w 6295869"/>
                <a:gd name="connsiteY6" fmla="*/ 734518 h 4497049"/>
                <a:gd name="connsiteX7" fmla="*/ 206641 w 6295869"/>
                <a:gd name="connsiteY7" fmla="*/ 1019331 h 4497049"/>
                <a:gd name="connsiteX8" fmla="*/ 174257 w 6295869"/>
                <a:gd name="connsiteY8" fmla="*/ 1139253 h 4497049"/>
                <a:gd name="connsiteX9" fmla="*/ 149902 w 6295869"/>
                <a:gd name="connsiteY9" fmla="*/ 1334125 h 4497049"/>
                <a:gd name="connsiteX10" fmla="*/ 119922 w 6295869"/>
                <a:gd name="connsiteY10" fmla="*/ 1588958 h 4497049"/>
                <a:gd name="connsiteX11" fmla="*/ 119922 w 6295869"/>
                <a:gd name="connsiteY11" fmla="*/ 1828800 h 4497049"/>
                <a:gd name="connsiteX12" fmla="*/ 170777 w 6295869"/>
                <a:gd name="connsiteY12" fmla="*/ 2113613 h 4497049"/>
                <a:gd name="connsiteX13" fmla="*/ 235549 w 6295869"/>
                <a:gd name="connsiteY13" fmla="*/ 2353456 h 4497049"/>
                <a:gd name="connsiteX14" fmla="*/ 153639 w 6295869"/>
                <a:gd name="connsiteY14" fmla="*/ 2578308 h 4497049"/>
                <a:gd name="connsiteX15" fmla="*/ 127137 w 6295869"/>
                <a:gd name="connsiteY15" fmla="*/ 2863121 h 4497049"/>
                <a:gd name="connsiteX16" fmla="*/ 265529 w 6295869"/>
                <a:gd name="connsiteY16" fmla="*/ 3028013 h 4497049"/>
                <a:gd name="connsiteX17" fmla="*/ 255090 w 6295869"/>
                <a:gd name="connsiteY17" fmla="*/ 3087974 h 4497049"/>
                <a:gd name="connsiteX18" fmla="*/ 89941 w 6295869"/>
                <a:gd name="connsiteY18" fmla="*/ 3372787 h 4497049"/>
                <a:gd name="connsiteX19" fmla="*/ 104932 w 6295869"/>
                <a:gd name="connsiteY19" fmla="*/ 3627620 h 4497049"/>
                <a:gd name="connsiteX20" fmla="*/ 299804 w 6295869"/>
                <a:gd name="connsiteY20" fmla="*/ 4062335 h 4497049"/>
                <a:gd name="connsiteX21" fmla="*/ 389745 w 6295869"/>
                <a:gd name="connsiteY21" fmla="*/ 4422099 h 4497049"/>
                <a:gd name="connsiteX22" fmla="*/ 2113614 w 6295869"/>
                <a:gd name="connsiteY22" fmla="*/ 4497049 h 4497049"/>
                <a:gd name="connsiteX23" fmla="*/ 2923082 w 6295869"/>
                <a:gd name="connsiteY23" fmla="*/ 4482059 h 4497049"/>
                <a:gd name="connsiteX24" fmla="*/ 4227227 w 6295869"/>
                <a:gd name="connsiteY24" fmla="*/ 4482059 h 4497049"/>
                <a:gd name="connsiteX25" fmla="*/ 6086007 w 6295869"/>
                <a:gd name="connsiteY25" fmla="*/ 4377128 h 4497049"/>
                <a:gd name="connsiteX26" fmla="*/ 6220918 w 6295869"/>
                <a:gd name="connsiteY26" fmla="*/ 4002374 h 4497049"/>
                <a:gd name="connsiteX27" fmla="*/ 6086007 w 6295869"/>
                <a:gd name="connsiteY27" fmla="*/ 3717561 h 4497049"/>
                <a:gd name="connsiteX28" fmla="*/ 6130977 w 6295869"/>
                <a:gd name="connsiteY28" fmla="*/ 3282846 h 4497049"/>
                <a:gd name="connsiteX29" fmla="*/ 6295869 w 6295869"/>
                <a:gd name="connsiteY29" fmla="*/ 2893102 h 4497049"/>
                <a:gd name="connsiteX30" fmla="*/ 6130977 w 6295869"/>
                <a:gd name="connsiteY30" fmla="*/ 2578308 h 4497049"/>
                <a:gd name="connsiteX31" fmla="*/ 6086007 w 6295869"/>
                <a:gd name="connsiteY31" fmla="*/ 2293495 h 4497049"/>
                <a:gd name="connsiteX32" fmla="*/ 6041036 w 6295869"/>
                <a:gd name="connsiteY32" fmla="*/ 1978702 h 4497049"/>
                <a:gd name="connsiteX33" fmla="*/ 6086007 w 6295869"/>
                <a:gd name="connsiteY33" fmla="*/ 1588958 h 4497049"/>
                <a:gd name="connsiteX34" fmla="*/ 6220918 w 6295869"/>
                <a:gd name="connsiteY34" fmla="*/ 1124262 h 4497049"/>
                <a:gd name="connsiteX35" fmla="*/ 6295869 w 6295869"/>
                <a:gd name="connsiteY35" fmla="*/ 404735 h 4497049"/>
                <a:gd name="connsiteX36" fmla="*/ 6220918 w 6295869"/>
                <a:gd name="connsiteY36" fmla="*/ 0 h 4497049"/>
                <a:gd name="connsiteX37" fmla="*/ 59961 w 6295869"/>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93678 w 6235908"/>
                <a:gd name="connsiteY14" fmla="*/ 2578308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29980 w 6235908"/>
                <a:gd name="connsiteY18" fmla="*/ 3372787 h 4497049"/>
                <a:gd name="connsiteX19" fmla="*/ 44971 w 6235908"/>
                <a:gd name="connsiteY19" fmla="*/ 3627620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93678 w 6235908"/>
                <a:gd name="connsiteY14" fmla="*/ 2578308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159265 w 6235908"/>
                <a:gd name="connsiteY18" fmla="*/ 3359108 h 4497049"/>
                <a:gd name="connsiteX19" fmla="*/ 44971 w 6235908"/>
                <a:gd name="connsiteY19" fmla="*/ 3627620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93678 w 6235908"/>
                <a:gd name="connsiteY14" fmla="*/ 2578308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44971 w 6235908"/>
                <a:gd name="connsiteY19" fmla="*/ 3627620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93678 w 6235908"/>
                <a:gd name="connsiteY14" fmla="*/ 2578308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389187 w 6235908"/>
                <a:gd name="connsiteY14" fmla="*/ 2591987 h 4497049"/>
                <a:gd name="connsiteX15" fmla="*/ 67176 w 6235908"/>
                <a:gd name="connsiteY15" fmla="*/ 2863121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59961 w 6235908"/>
                <a:gd name="connsiteY10" fmla="*/ 1588958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226185 w 6235908"/>
                <a:gd name="connsiteY10" fmla="*/ 1602637 h 4497049"/>
                <a:gd name="connsiteX11" fmla="*/ 59961 w 6235908"/>
                <a:gd name="connsiteY11" fmla="*/ 1828800 h 4497049"/>
                <a:gd name="connsiteX12" fmla="*/ 110816 w 6235908"/>
                <a:gd name="connsiteY12" fmla="*/ 2113613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226185 w 6235908"/>
                <a:gd name="connsiteY10" fmla="*/ 1602637 h 4497049"/>
                <a:gd name="connsiteX11" fmla="*/ 59961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146680 w 6235908"/>
                <a:gd name="connsiteY7" fmla="*/ 1019331 h 4497049"/>
                <a:gd name="connsiteX8" fmla="*/ 114296 w 6235908"/>
                <a:gd name="connsiteY8" fmla="*/ 1139253 h 4497049"/>
                <a:gd name="connsiteX9" fmla="*/ 89941 w 6235908"/>
                <a:gd name="connsiteY9" fmla="*/ 133412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114296 w 6235908"/>
                <a:gd name="connsiteY8" fmla="*/ 1139253 h 4497049"/>
                <a:gd name="connsiteX9" fmla="*/ 89941 w 6235908"/>
                <a:gd name="connsiteY9" fmla="*/ 133412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114296 w 6235908"/>
                <a:gd name="connsiteY8" fmla="*/ 1139253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69325 w 6235908"/>
                <a:gd name="connsiteY4" fmla="*/ 449705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243581 w 6235908"/>
                <a:gd name="connsiteY8" fmla="*/ 1180292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14990 w 6235908"/>
                <a:gd name="connsiteY3" fmla="*/ 269823 h 4497049"/>
                <a:gd name="connsiteX4" fmla="*/ 272486 w 6235908"/>
                <a:gd name="connsiteY4" fmla="*/ 477063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243581 w 6235908"/>
                <a:gd name="connsiteY8" fmla="*/ 1180292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9980 w 6235908"/>
                <a:gd name="connsiteY2" fmla="*/ 149902 h 4497049"/>
                <a:gd name="connsiteX3" fmla="*/ 255090 w 6235908"/>
                <a:gd name="connsiteY3" fmla="*/ 242464 h 4497049"/>
                <a:gd name="connsiteX4" fmla="*/ 272486 w 6235908"/>
                <a:gd name="connsiteY4" fmla="*/ 477063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243581 w 6235908"/>
                <a:gd name="connsiteY8" fmla="*/ 1180292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0 w 6235908"/>
                <a:gd name="connsiteY0" fmla="*/ 14990 h 4497049"/>
                <a:gd name="connsiteX1" fmla="*/ 0 w 6235908"/>
                <a:gd name="connsiteY1" fmla="*/ 14990 h 4497049"/>
                <a:gd name="connsiteX2" fmla="*/ 214673 w 6235908"/>
                <a:gd name="connsiteY2" fmla="*/ 163581 h 4497049"/>
                <a:gd name="connsiteX3" fmla="*/ 255090 w 6235908"/>
                <a:gd name="connsiteY3" fmla="*/ 242464 h 4497049"/>
                <a:gd name="connsiteX4" fmla="*/ 272486 w 6235908"/>
                <a:gd name="connsiteY4" fmla="*/ 477063 h 4497049"/>
                <a:gd name="connsiteX5" fmla="*/ 127136 w 6235908"/>
                <a:gd name="connsiteY5" fmla="*/ 659567 h 4497049"/>
                <a:gd name="connsiteX6" fmla="*/ 168628 w 6235908"/>
                <a:gd name="connsiteY6" fmla="*/ 734518 h 4497049"/>
                <a:gd name="connsiteX7" fmla="*/ 312904 w 6235908"/>
                <a:gd name="connsiteY7" fmla="*/ 1019331 h 4497049"/>
                <a:gd name="connsiteX8" fmla="*/ 243581 w 6235908"/>
                <a:gd name="connsiteY8" fmla="*/ 1180292 h 4497049"/>
                <a:gd name="connsiteX9" fmla="*/ 200757 w 6235908"/>
                <a:gd name="connsiteY9" fmla="*/ 1347805 h 4497049"/>
                <a:gd name="connsiteX10" fmla="*/ 226185 w 6235908"/>
                <a:gd name="connsiteY10" fmla="*/ 1602637 h 4497049"/>
                <a:gd name="connsiteX11" fmla="*/ 152307 w 6235908"/>
                <a:gd name="connsiteY11" fmla="*/ 1828800 h 4497049"/>
                <a:gd name="connsiteX12" fmla="*/ 240100 w 6235908"/>
                <a:gd name="connsiteY12" fmla="*/ 2127292 h 4497049"/>
                <a:gd name="connsiteX13" fmla="*/ 175588 w 6235908"/>
                <a:gd name="connsiteY13" fmla="*/ 2353456 h 4497049"/>
                <a:gd name="connsiteX14" fmla="*/ 389187 w 6235908"/>
                <a:gd name="connsiteY14" fmla="*/ 2591987 h 4497049"/>
                <a:gd name="connsiteX15" fmla="*/ 362685 w 6235908"/>
                <a:gd name="connsiteY15" fmla="*/ 2917838 h 4497049"/>
                <a:gd name="connsiteX16" fmla="*/ 205568 w 6235908"/>
                <a:gd name="connsiteY16" fmla="*/ 3028013 h 4497049"/>
                <a:gd name="connsiteX17" fmla="*/ 195129 w 6235908"/>
                <a:gd name="connsiteY17" fmla="*/ 3087974 h 4497049"/>
                <a:gd name="connsiteX18" fmla="*/ 417835 w 6235908"/>
                <a:gd name="connsiteY18" fmla="*/ 3386466 h 4497049"/>
                <a:gd name="connsiteX19" fmla="*/ 211194 w 6235908"/>
                <a:gd name="connsiteY19" fmla="*/ 3668659 h 4497049"/>
                <a:gd name="connsiteX20" fmla="*/ 239843 w 6235908"/>
                <a:gd name="connsiteY20" fmla="*/ 4062335 h 4497049"/>
                <a:gd name="connsiteX21" fmla="*/ 329784 w 6235908"/>
                <a:gd name="connsiteY21" fmla="*/ 4422099 h 4497049"/>
                <a:gd name="connsiteX22" fmla="*/ 2053653 w 6235908"/>
                <a:gd name="connsiteY22" fmla="*/ 4497049 h 4497049"/>
                <a:gd name="connsiteX23" fmla="*/ 2863121 w 6235908"/>
                <a:gd name="connsiteY23" fmla="*/ 4482059 h 4497049"/>
                <a:gd name="connsiteX24" fmla="*/ 4167266 w 6235908"/>
                <a:gd name="connsiteY24" fmla="*/ 4482059 h 4497049"/>
                <a:gd name="connsiteX25" fmla="*/ 6026046 w 6235908"/>
                <a:gd name="connsiteY25" fmla="*/ 4377128 h 4497049"/>
                <a:gd name="connsiteX26" fmla="*/ 6160957 w 6235908"/>
                <a:gd name="connsiteY26" fmla="*/ 4002374 h 4497049"/>
                <a:gd name="connsiteX27" fmla="*/ 6026046 w 6235908"/>
                <a:gd name="connsiteY27" fmla="*/ 3717561 h 4497049"/>
                <a:gd name="connsiteX28" fmla="*/ 6071016 w 6235908"/>
                <a:gd name="connsiteY28" fmla="*/ 3282846 h 4497049"/>
                <a:gd name="connsiteX29" fmla="*/ 6235908 w 6235908"/>
                <a:gd name="connsiteY29" fmla="*/ 2893102 h 4497049"/>
                <a:gd name="connsiteX30" fmla="*/ 6071016 w 6235908"/>
                <a:gd name="connsiteY30" fmla="*/ 2578308 h 4497049"/>
                <a:gd name="connsiteX31" fmla="*/ 6026046 w 6235908"/>
                <a:gd name="connsiteY31" fmla="*/ 2293495 h 4497049"/>
                <a:gd name="connsiteX32" fmla="*/ 5981075 w 6235908"/>
                <a:gd name="connsiteY32" fmla="*/ 1978702 h 4497049"/>
                <a:gd name="connsiteX33" fmla="*/ 6026046 w 6235908"/>
                <a:gd name="connsiteY33" fmla="*/ 1588958 h 4497049"/>
                <a:gd name="connsiteX34" fmla="*/ 6160957 w 6235908"/>
                <a:gd name="connsiteY34" fmla="*/ 1124262 h 4497049"/>
                <a:gd name="connsiteX35" fmla="*/ 6235908 w 6235908"/>
                <a:gd name="connsiteY35" fmla="*/ 404735 h 4497049"/>
                <a:gd name="connsiteX36" fmla="*/ 6160957 w 6235908"/>
                <a:gd name="connsiteY36" fmla="*/ 0 h 4497049"/>
                <a:gd name="connsiteX37" fmla="*/ 0 w 6235908"/>
                <a:gd name="connsiteY37" fmla="*/ 14990 h 4497049"/>
                <a:gd name="connsiteX0" fmla="*/ 258786 w 6236125"/>
                <a:gd name="connsiteY0" fmla="*/ 42349 h 4497049"/>
                <a:gd name="connsiteX1" fmla="*/ 217 w 6236125"/>
                <a:gd name="connsiteY1" fmla="*/ 14990 h 4497049"/>
                <a:gd name="connsiteX2" fmla="*/ 214890 w 6236125"/>
                <a:gd name="connsiteY2" fmla="*/ 163581 h 4497049"/>
                <a:gd name="connsiteX3" fmla="*/ 255307 w 6236125"/>
                <a:gd name="connsiteY3" fmla="*/ 242464 h 4497049"/>
                <a:gd name="connsiteX4" fmla="*/ 272703 w 6236125"/>
                <a:gd name="connsiteY4" fmla="*/ 477063 h 4497049"/>
                <a:gd name="connsiteX5" fmla="*/ 127353 w 6236125"/>
                <a:gd name="connsiteY5" fmla="*/ 659567 h 4497049"/>
                <a:gd name="connsiteX6" fmla="*/ 168845 w 6236125"/>
                <a:gd name="connsiteY6" fmla="*/ 734518 h 4497049"/>
                <a:gd name="connsiteX7" fmla="*/ 313121 w 6236125"/>
                <a:gd name="connsiteY7" fmla="*/ 1019331 h 4497049"/>
                <a:gd name="connsiteX8" fmla="*/ 243798 w 6236125"/>
                <a:gd name="connsiteY8" fmla="*/ 1180292 h 4497049"/>
                <a:gd name="connsiteX9" fmla="*/ 200974 w 6236125"/>
                <a:gd name="connsiteY9" fmla="*/ 1347805 h 4497049"/>
                <a:gd name="connsiteX10" fmla="*/ 226402 w 6236125"/>
                <a:gd name="connsiteY10" fmla="*/ 1602637 h 4497049"/>
                <a:gd name="connsiteX11" fmla="*/ 152524 w 6236125"/>
                <a:gd name="connsiteY11" fmla="*/ 1828800 h 4497049"/>
                <a:gd name="connsiteX12" fmla="*/ 240317 w 6236125"/>
                <a:gd name="connsiteY12" fmla="*/ 2127292 h 4497049"/>
                <a:gd name="connsiteX13" fmla="*/ 175805 w 6236125"/>
                <a:gd name="connsiteY13" fmla="*/ 2353456 h 4497049"/>
                <a:gd name="connsiteX14" fmla="*/ 389404 w 6236125"/>
                <a:gd name="connsiteY14" fmla="*/ 2591987 h 4497049"/>
                <a:gd name="connsiteX15" fmla="*/ 362902 w 6236125"/>
                <a:gd name="connsiteY15" fmla="*/ 2917838 h 4497049"/>
                <a:gd name="connsiteX16" fmla="*/ 205785 w 6236125"/>
                <a:gd name="connsiteY16" fmla="*/ 3028013 h 4497049"/>
                <a:gd name="connsiteX17" fmla="*/ 195346 w 6236125"/>
                <a:gd name="connsiteY17" fmla="*/ 3087974 h 4497049"/>
                <a:gd name="connsiteX18" fmla="*/ 418052 w 6236125"/>
                <a:gd name="connsiteY18" fmla="*/ 3386466 h 4497049"/>
                <a:gd name="connsiteX19" fmla="*/ 211411 w 6236125"/>
                <a:gd name="connsiteY19" fmla="*/ 3668659 h 4497049"/>
                <a:gd name="connsiteX20" fmla="*/ 240060 w 6236125"/>
                <a:gd name="connsiteY20" fmla="*/ 4062335 h 4497049"/>
                <a:gd name="connsiteX21" fmla="*/ 330001 w 6236125"/>
                <a:gd name="connsiteY21" fmla="*/ 4422099 h 4497049"/>
                <a:gd name="connsiteX22" fmla="*/ 2053870 w 6236125"/>
                <a:gd name="connsiteY22" fmla="*/ 4497049 h 4497049"/>
                <a:gd name="connsiteX23" fmla="*/ 2863338 w 6236125"/>
                <a:gd name="connsiteY23" fmla="*/ 4482059 h 4497049"/>
                <a:gd name="connsiteX24" fmla="*/ 4167483 w 6236125"/>
                <a:gd name="connsiteY24" fmla="*/ 4482059 h 4497049"/>
                <a:gd name="connsiteX25" fmla="*/ 6026263 w 6236125"/>
                <a:gd name="connsiteY25" fmla="*/ 4377128 h 4497049"/>
                <a:gd name="connsiteX26" fmla="*/ 6161174 w 6236125"/>
                <a:gd name="connsiteY26" fmla="*/ 4002374 h 4497049"/>
                <a:gd name="connsiteX27" fmla="*/ 6026263 w 6236125"/>
                <a:gd name="connsiteY27" fmla="*/ 3717561 h 4497049"/>
                <a:gd name="connsiteX28" fmla="*/ 6071233 w 6236125"/>
                <a:gd name="connsiteY28" fmla="*/ 3282846 h 4497049"/>
                <a:gd name="connsiteX29" fmla="*/ 6236125 w 6236125"/>
                <a:gd name="connsiteY29" fmla="*/ 2893102 h 4497049"/>
                <a:gd name="connsiteX30" fmla="*/ 6071233 w 6236125"/>
                <a:gd name="connsiteY30" fmla="*/ 2578308 h 4497049"/>
                <a:gd name="connsiteX31" fmla="*/ 6026263 w 6236125"/>
                <a:gd name="connsiteY31" fmla="*/ 2293495 h 4497049"/>
                <a:gd name="connsiteX32" fmla="*/ 5981292 w 6236125"/>
                <a:gd name="connsiteY32" fmla="*/ 1978702 h 4497049"/>
                <a:gd name="connsiteX33" fmla="*/ 6026263 w 6236125"/>
                <a:gd name="connsiteY33" fmla="*/ 1588958 h 4497049"/>
                <a:gd name="connsiteX34" fmla="*/ 6161174 w 6236125"/>
                <a:gd name="connsiteY34" fmla="*/ 1124262 h 4497049"/>
                <a:gd name="connsiteX35" fmla="*/ 6236125 w 6236125"/>
                <a:gd name="connsiteY35" fmla="*/ 404735 h 4497049"/>
                <a:gd name="connsiteX36" fmla="*/ 6161174 w 6236125"/>
                <a:gd name="connsiteY36" fmla="*/ 0 h 4497049"/>
                <a:gd name="connsiteX37" fmla="*/ 258786 w 6236125"/>
                <a:gd name="connsiteY37" fmla="*/ 42349 h 4497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6236125" h="4497049">
                  <a:moveTo>
                    <a:pt x="258786" y="42349"/>
                  </a:moveTo>
                  <a:cubicBezTo>
                    <a:pt x="172596" y="33229"/>
                    <a:pt x="7533" y="-5215"/>
                    <a:pt x="217" y="14990"/>
                  </a:cubicBezTo>
                  <a:cubicBezTo>
                    <a:pt x="-7099" y="35195"/>
                    <a:pt x="172375" y="125669"/>
                    <a:pt x="214890" y="163581"/>
                  </a:cubicBezTo>
                  <a:cubicBezTo>
                    <a:pt x="257405" y="201493"/>
                    <a:pt x="180270" y="211610"/>
                    <a:pt x="255307" y="242464"/>
                  </a:cubicBezTo>
                  <a:lnTo>
                    <a:pt x="272703" y="477063"/>
                  </a:lnTo>
                  <a:lnTo>
                    <a:pt x="127353" y="659567"/>
                  </a:lnTo>
                  <a:lnTo>
                    <a:pt x="168845" y="734518"/>
                  </a:lnTo>
                  <a:lnTo>
                    <a:pt x="313121" y="1019331"/>
                  </a:lnTo>
                  <a:lnTo>
                    <a:pt x="243798" y="1180292"/>
                  </a:lnTo>
                  <a:lnTo>
                    <a:pt x="200974" y="1347805"/>
                  </a:lnTo>
                  <a:lnTo>
                    <a:pt x="226402" y="1602637"/>
                  </a:lnTo>
                  <a:lnTo>
                    <a:pt x="152524" y="1828800"/>
                  </a:lnTo>
                  <a:lnTo>
                    <a:pt x="240317" y="2127292"/>
                  </a:lnTo>
                  <a:lnTo>
                    <a:pt x="175805" y="2353456"/>
                  </a:lnTo>
                  <a:lnTo>
                    <a:pt x="389404" y="2591987"/>
                  </a:lnTo>
                  <a:lnTo>
                    <a:pt x="362902" y="2917838"/>
                  </a:lnTo>
                  <a:lnTo>
                    <a:pt x="205785" y="3028013"/>
                  </a:lnTo>
                  <a:lnTo>
                    <a:pt x="195346" y="3087974"/>
                  </a:lnTo>
                  <a:lnTo>
                    <a:pt x="418052" y="3386466"/>
                  </a:lnTo>
                  <a:lnTo>
                    <a:pt x="211411" y="3668659"/>
                  </a:lnTo>
                  <a:lnTo>
                    <a:pt x="240060" y="4062335"/>
                  </a:lnTo>
                  <a:lnTo>
                    <a:pt x="330001" y="4422099"/>
                  </a:lnTo>
                  <a:lnTo>
                    <a:pt x="2053870" y="4497049"/>
                  </a:lnTo>
                  <a:lnTo>
                    <a:pt x="2863338" y="4482059"/>
                  </a:lnTo>
                  <a:lnTo>
                    <a:pt x="4167483" y="4482059"/>
                  </a:lnTo>
                  <a:lnTo>
                    <a:pt x="6026263" y="4377128"/>
                  </a:lnTo>
                  <a:lnTo>
                    <a:pt x="6161174" y="4002374"/>
                  </a:lnTo>
                  <a:lnTo>
                    <a:pt x="6026263" y="3717561"/>
                  </a:lnTo>
                  <a:lnTo>
                    <a:pt x="6071233" y="3282846"/>
                  </a:lnTo>
                  <a:lnTo>
                    <a:pt x="6236125" y="2893102"/>
                  </a:lnTo>
                  <a:lnTo>
                    <a:pt x="6071233" y="2578308"/>
                  </a:lnTo>
                  <a:lnTo>
                    <a:pt x="6026263" y="2293495"/>
                  </a:lnTo>
                  <a:lnTo>
                    <a:pt x="5981292" y="1978702"/>
                  </a:lnTo>
                  <a:lnTo>
                    <a:pt x="6026263" y="1588958"/>
                  </a:lnTo>
                  <a:lnTo>
                    <a:pt x="6161174" y="1124262"/>
                  </a:lnTo>
                  <a:lnTo>
                    <a:pt x="6236125" y="404735"/>
                  </a:lnTo>
                  <a:lnTo>
                    <a:pt x="6161174" y="0"/>
                  </a:lnTo>
                  <a:lnTo>
                    <a:pt x="258786" y="42349"/>
                  </a:lnTo>
                  <a:close/>
                </a:path>
              </a:pathLst>
            </a:custGeom>
            <a:solidFill>
              <a:srgbClr val="002060"/>
            </a:solidFill>
            <a:ln w="28575">
              <a:solidFill>
                <a:schemeClr val="bg1"/>
              </a:solidFill>
            </a:ln>
            <a:effectLst>
              <a:innerShdw blurRad="1397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b="1" dirty="0" smtClean="0">
                  <a:ln w="0"/>
                  <a:solidFill>
                    <a:srgbClr val="FFFF00"/>
                  </a:solidFill>
                  <a:effectLst>
                    <a:outerShdw blurRad="38100" dist="19050" dir="2700000" algn="tl" rotWithShape="0">
                      <a:schemeClr val="dk1">
                        <a:alpha val="40000"/>
                      </a:schemeClr>
                    </a:outerShdw>
                  </a:effectLst>
                  <a:latin typeface="Arial Rounded MT Bold" panose="020F0704030504030204" pitchFamily="34" charset="0"/>
                </a:rPr>
                <a:t>CAFETERIA SERVICE</a:t>
              </a:r>
              <a:endParaRPr lang="en-US" sz="2800" b="1" dirty="0">
                <a:ln w="0"/>
                <a:solidFill>
                  <a:srgbClr val="FFFF00"/>
                </a:solidFill>
                <a:effectLst>
                  <a:outerShdw blurRad="38100" dist="19050" dir="2700000" algn="tl" rotWithShape="0">
                    <a:schemeClr val="dk1">
                      <a:alpha val="40000"/>
                    </a:schemeClr>
                  </a:outerShdw>
                </a:effectLst>
                <a:latin typeface="Arial Rounded MT Bold" panose="020F0704030504030204" pitchFamily="34" charset="0"/>
              </a:endParaRPr>
            </a:p>
            <a:p>
              <a:pPr algn="ctr"/>
              <a:endParaRPr lang="en-US" sz="2000" b="1" dirty="0">
                <a:ln w="0"/>
                <a:solidFill>
                  <a:schemeClr val="bg1"/>
                </a:solidFill>
                <a:effectLst>
                  <a:outerShdw blurRad="38100" dist="19050" dir="2700000" algn="tl" rotWithShape="0">
                    <a:schemeClr val="dk1">
                      <a:alpha val="40000"/>
                    </a:schemeClr>
                  </a:outerShdw>
                </a:effectLst>
                <a:latin typeface="Arial Rounded MT Bold" panose="020F0704030504030204" pitchFamily="34" charset="0"/>
              </a:endParaRPr>
            </a:p>
            <a:p>
              <a:pPr algn="ctr"/>
              <a:endParaRPr lang="en-US" sz="2000" b="1" dirty="0">
                <a:ln w="0"/>
                <a:solidFill>
                  <a:schemeClr val="bg1"/>
                </a:solidFill>
                <a:effectLst>
                  <a:outerShdw blurRad="38100" dist="19050" dir="2700000" algn="tl" rotWithShape="0">
                    <a:schemeClr val="dk1">
                      <a:alpha val="40000"/>
                    </a:schemeClr>
                  </a:outerShdw>
                </a:effectLst>
                <a:latin typeface="Arial Rounded MT Bold" panose="020F0704030504030204" pitchFamily="34" charset="0"/>
              </a:endParaRPr>
            </a:p>
            <a:p>
              <a:pPr algn="ct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6903" y="501593"/>
              <a:ext cx="4285537" cy="4206122"/>
            </a:xfrm>
            <a:prstGeom prst="rect">
              <a:avLst/>
            </a:prstGeom>
          </p:spPr>
        </p:pic>
      </p:grpSp>
    </p:spTree>
    <p:extLst>
      <p:ext uri="{BB962C8B-B14F-4D97-AF65-F5344CB8AC3E}">
        <p14:creationId xmlns:p14="http://schemas.microsoft.com/office/powerpoint/2010/main" val="741825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2000" fill="hold"/>
                                        <p:tgtEl>
                                          <p:spTgt spid="10"/>
                                        </p:tgtEl>
                                        <p:attrNameLst>
                                          <p:attrName>ppt_x</p:attrName>
                                        </p:attrNameLst>
                                      </p:cBhvr>
                                      <p:tavLst>
                                        <p:tav tm="0">
                                          <p:val>
                                            <p:strVal val="#ppt_x"/>
                                          </p:val>
                                        </p:tav>
                                        <p:tav tm="100000">
                                          <p:val>
                                            <p:strVal val="#ppt_x"/>
                                          </p:val>
                                        </p:tav>
                                      </p:tavLst>
                                    </p:anim>
                                    <p:anim calcmode="lin" valueType="num">
                                      <p:cBhvr additive="base">
                                        <p:cTn id="8" dur="2000" fill="hold"/>
                                        <p:tgtEl>
                                          <p:spTgt spid="10"/>
                                        </p:tgtEl>
                                        <p:attrNameLst>
                                          <p:attrName>ppt_y</p:attrName>
                                        </p:attrNameLst>
                                      </p:cBhvr>
                                      <p:tavLst>
                                        <p:tav tm="0">
                                          <p:val>
                                            <p:strVal val="0-#ppt_h/2"/>
                                          </p:val>
                                        </p:tav>
                                        <p:tav tm="100000">
                                          <p:val>
                                            <p:strVal val="#ppt_y"/>
                                          </p:val>
                                        </p:tav>
                                      </p:tavLst>
                                    </p:anim>
                                  </p:childTnLst>
                                </p:cTn>
                              </p:par>
                              <p:par>
                                <p:cTn id="9" presetID="22" presetClass="entr" presetSubtype="1"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up)">
                                      <p:cBhvr>
                                        <p:cTn id="11" dur="2000"/>
                                        <p:tgtEl>
                                          <p:spTgt spid="19"/>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1"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additive="base">
                                        <p:cTn id="16" dur="2000" fill="hold"/>
                                        <p:tgtEl>
                                          <p:spTgt spid="12"/>
                                        </p:tgtEl>
                                        <p:attrNameLst>
                                          <p:attrName>ppt_x</p:attrName>
                                        </p:attrNameLst>
                                      </p:cBhvr>
                                      <p:tavLst>
                                        <p:tav tm="0">
                                          <p:val>
                                            <p:strVal val="#ppt_x"/>
                                          </p:val>
                                        </p:tav>
                                        <p:tav tm="100000">
                                          <p:val>
                                            <p:strVal val="#ppt_x"/>
                                          </p:val>
                                        </p:tav>
                                      </p:tavLst>
                                    </p:anim>
                                    <p:anim calcmode="lin" valueType="num">
                                      <p:cBhvr additive="base">
                                        <p:cTn id="17" dur="2000" fill="hold"/>
                                        <p:tgtEl>
                                          <p:spTgt spid="12"/>
                                        </p:tgtEl>
                                        <p:attrNameLst>
                                          <p:attrName>ppt_y</p:attrName>
                                        </p:attrNameLst>
                                      </p:cBhvr>
                                      <p:tavLst>
                                        <p:tav tm="0">
                                          <p:val>
                                            <p:strVal val="0-#ppt_h/2"/>
                                          </p:val>
                                        </p:tav>
                                        <p:tav tm="100000">
                                          <p:val>
                                            <p:strVal val="#ppt_y"/>
                                          </p:val>
                                        </p:tav>
                                      </p:tavLst>
                                    </p:anim>
                                  </p:childTnLst>
                                </p:cTn>
                              </p:par>
                              <p:par>
                                <p:cTn id="18" presetID="22" presetClass="entr" presetSubtype="1" fill="hold" nodeType="with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658</TotalTime>
  <Words>407</Words>
  <Application>Microsoft Office PowerPoint</Application>
  <PresentationFormat>Widescreen</PresentationFormat>
  <Paragraphs>43</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Arial Rounded MT Bold</vt:lpstr>
      <vt:lpstr>Calibri</vt:lpstr>
      <vt:lpstr>Calibri Light</vt:lpstr>
      <vt:lpstr>Franklin Gothic Heavy</vt:lpstr>
      <vt:lpstr>Lucida 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Other specialized Service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Shristhi</dc:creator>
  <cp:lastModifiedBy>Shristhi</cp:lastModifiedBy>
  <cp:revision>114</cp:revision>
  <dcterms:created xsi:type="dcterms:W3CDTF">2021-05-26T05:52:00Z</dcterms:created>
  <dcterms:modified xsi:type="dcterms:W3CDTF">2021-09-25T11:40:37Z</dcterms:modified>
</cp:coreProperties>
</file>