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0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C80766-BE4E-4424-B2A3-D6C103D30171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B3BDD214-1395-4584-8C45-459EA0389620}">
      <dgm:prSet phldrT="[Text]" custT="1"/>
      <dgm:spPr/>
      <dgm:t>
        <a:bodyPr/>
        <a:lstStyle/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Three Stages</a:t>
          </a:r>
          <a:endParaRPr lang="en-IN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5B3BFE-5B9C-498A-9D81-6DED2A76665F}" type="parTrans" cxnId="{BB0B9C6A-7885-4E48-9A91-CB7938EA1097}">
      <dgm:prSet/>
      <dgm:spPr/>
      <dgm:t>
        <a:bodyPr/>
        <a:lstStyle/>
        <a:p>
          <a:endParaRPr lang="en-IN"/>
        </a:p>
      </dgm:t>
    </dgm:pt>
    <dgm:pt modelId="{984F55B3-9F63-46DF-B300-61DE2A3EEE31}" type="sibTrans" cxnId="{BB0B9C6A-7885-4E48-9A91-CB7938EA1097}">
      <dgm:prSet/>
      <dgm:spPr/>
      <dgm:t>
        <a:bodyPr/>
        <a:lstStyle/>
        <a:p>
          <a:endParaRPr lang="en-IN"/>
        </a:p>
      </dgm:t>
    </dgm:pt>
    <dgm:pt modelId="{BD5E8FFB-E046-46A1-B8A8-083519FA93EB}">
      <dgm:prSet phldrT="[Text]" custT="1"/>
      <dgm:spPr/>
      <dgm:t>
        <a:bodyPr/>
        <a:lstStyle/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Constant return to scale </a:t>
          </a:r>
        </a:p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Input = Output</a:t>
          </a:r>
          <a:endParaRPr lang="en-IN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F36C8-6251-43B9-AF66-15E220B93CAA}" type="parTrans" cxnId="{FF7DB13A-70AE-4E7F-863D-297B93584B7D}">
      <dgm:prSet/>
      <dgm:spPr/>
      <dgm:t>
        <a:bodyPr/>
        <a:lstStyle/>
        <a:p>
          <a:endParaRPr lang="en-IN"/>
        </a:p>
      </dgm:t>
    </dgm:pt>
    <dgm:pt modelId="{7BDF7336-4037-408E-BE78-6E8095B3966B}" type="sibTrans" cxnId="{FF7DB13A-70AE-4E7F-863D-297B93584B7D}">
      <dgm:prSet/>
      <dgm:spPr/>
      <dgm:t>
        <a:bodyPr/>
        <a:lstStyle/>
        <a:p>
          <a:endParaRPr lang="en-IN"/>
        </a:p>
      </dgm:t>
    </dgm:pt>
    <dgm:pt modelId="{BC100585-FB05-4A86-AF10-D7A961C517A0}">
      <dgm:prSet phldrT="[Text]" custT="1"/>
      <dgm:spPr/>
      <dgm:t>
        <a:bodyPr/>
        <a:lstStyle/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Increasing return to scale</a:t>
          </a:r>
        </a:p>
        <a:p>
          <a:r>
            <a:rPr lang="en-IN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Output&gt;Input</a:t>
          </a:r>
        </a:p>
      </dgm:t>
    </dgm:pt>
    <dgm:pt modelId="{063158E2-BA7A-45C7-AFBB-7FFB343D35CD}" type="parTrans" cxnId="{D671F176-67D5-4938-B48B-C6AF35DA1327}">
      <dgm:prSet/>
      <dgm:spPr/>
      <dgm:t>
        <a:bodyPr/>
        <a:lstStyle/>
        <a:p>
          <a:endParaRPr lang="en-IN"/>
        </a:p>
      </dgm:t>
    </dgm:pt>
    <dgm:pt modelId="{B4B4800B-52BD-488A-B396-D82AA39CED20}" type="sibTrans" cxnId="{D671F176-67D5-4938-B48B-C6AF35DA1327}">
      <dgm:prSet/>
      <dgm:spPr/>
      <dgm:t>
        <a:bodyPr/>
        <a:lstStyle/>
        <a:p>
          <a:endParaRPr lang="en-IN"/>
        </a:p>
      </dgm:t>
    </dgm:pt>
    <dgm:pt modelId="{05F3D39E-BE3E-4DB4-BC8F-B8ABC3EA9365}">
      <dgm:prSet phldrT="[Text]" custT="1"/>
      <dgm:spPr/>
      <dgm:t>
        <a:bodyPr/>
        <a:lstStyle/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Decreasing return to scale</a:t>
          </a:r>
        </a:p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Output&lt;Input</a:t>
          </a:r>
          <a:endParaRPr lang="en-IN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7E24A9-0C15-4FA7-A223-15F0C275FF3E}" type="parTrans" cxnId="{FE8BDAC8-D063-4AF0-8439-3E21421FF574}">
      <dgm:prSet/>
      <dgm:spPr/>
      <dgm:t>
        <a:bodyPr/>
        <a:lstStyle/>
        <a:p>
          <a:endParaRPr lang="en-IN"/>
        </a:p>
      </dgm:t>
    </dgm:pt>
    <dgm:pt modelId="{DB81DB71-B9EB-44C8-A348-4CA668B7C799}" type="sibTrans" cxnId="{FE8BDAC8-D063-4AF0-8439-3E21421FF574}">
      <dgm:prSet/>
      <dgm:spPr/>
      <dgm:t>
        <a:bodyPr/>
        <a:lstStyle/>
        <a:p>
          <a:endParaRPr lang="en-IN"/>
        </a:p>
      </dgm:t>
    </dgm:pt>
    <dgm:pt modelId="{91EDEE8A-E84E-4D34-8A1D-536C611C06D4}" type="pres">
      <dgm:prSet presAssocID="{76C80766-BE4E-4424-B2A3-D6C103D3017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2F7344A-9B4A-4FD1-A10C-7157FF419780}" type="pres">
      <dgm:prSet presAssocID="{B3BDD214-1395-4584-8C45-459EA0389620}" presName="root1" presStyleCnt="0"/>
      <dgm:spPr/>
    </dgm:pt>
    <dgm:pt modelId="{69B71BFC-5F92-41E6-BCD4-AC9D1D714F7A}" type="pres">
      <dgm:prSet presAssocID="{B3BDD214-1395-4584-8C45-459EA0389620}" presName="LevelOneTextNode" presStyleLbl="node0" presStyleIdx="0" presStyleCnt="1">
        <dgm:presLayoutVars>
          <dgm:chPref val="3"/>
        </dgm:presLayoutVars>
      </dgm:prSet>
      <dgm:spPr/>
    </dgm:pt>
    <dgm:pt modelId="{DD25E125-CA17-40E3-9688-57374C15108B}" type="pres">
      <dgm:prSet presAssocID="{B3BDD214-1395-4584-8C45-459EA0389620}" presName="level2hierChild" presStyleCnt="0"/>
      <dgm:spPr/>
    </dgm:pt>
    <dgm:pt modelId="{18ED5CCE-6382-4BBC-9255-F9E3BA8B62FD}" type="pres">
      <dgm:prSet presAssocID="{B55F36C8-6251-43B9-AF66-15E220B93CAA}" presName="conn2-1" presStyleLbl="parChTrans1D2" presStyleIdx="0" presStyleCnt="3"/>
      <dgm:spPr/>
    </dgm:pt>
    <dgm:pt modelId="{87AD7023-FF75-4295-85FF-2E6B0020855A}" type="pres">
      <dgm:prSet presAssocID="{B55F36C8-6251-43B9-AF66-15E220B93CAA}" presName="connTx" presStyleLbl="parChTrans1D2" presStyleIdx="0" presStyleCnt="3"/>
      <dgm:spPr/>
    </dgm:pt>
    <dgm:pt modelId="{00FD15AC-9BEA-442B-A540-F748A08DF9B5}" type="pres">
      <dgm:prSet presAssocID="{BD5E8FFB-E046-46A1-B8A8-083519FA93EB}" presName="root2" presStyleCnt="0"/>
      <dgm:spPr/>
    </dgm:pt>
    <dgm:pt modelId="{8D41C96B-A9C7-452E-BADD-B0E7F50C2BD7}" type="pres">
      <dgm:prSet presAssocID="{BD5E8FFB-E046-46A1-B8A8-083519FA93EB}" presName="LevelTwoTextNode" presStyleLbl="node2" presStyleIdx="0" presStyleCnt="3" custScaleX="138809">
        <dgm:presLayoutVars>
          <dgm:chPref val="3"/>
        </dgm:presLayoutVars>
      </dgm:prSet>
      <dgm:spPr/>
    </dgm:pt>
    <dgm:pt modelId="{CCBE824B-1B39-44DC-A0FE-0E58BBB9578C}" type="pres">
      <dgm:prSet presAssocID="{BD5E8FFB-E046-46A1-B8A8-083519FA93EB}" presName="level3hierChild" presStyleCnt="0"/>
      <dgm:spPr/>
    </dgm:pt>
    <dgm:pt modelId="{C49ED0DD-DD9E-4808-9085-C315FED61BA5}" type="pres">
      <dgm:prSet presAssocID="{063158E2-BA7A-45C7-AFBB-7FFB343D35CD}" presName="conn2-1" presStyleLbl="parChTrans1D2" presStyleIdx="1" presStyleCnt="3"/>
      <dgm:spPr/>
    </dgm:pt>
    <dgm:pt modelId="{60FE91CF-D757-4149-980B-BC3AAF307570}" type="pres">
      <dgm:prSet presAssocID="{063158E2-BA7A-45C7-AFBB-7FFB343D35CD}" presName="connTx" presStyleLbl="parChTrans1D2" presStyleIdx="1" presStyleCnt="3"/>
      <dgm:spPr/>
    </dgm:pt>
    <dgm:pt modelId="{BEF7605F-5DC3-4EBE-B277-A6AAEC366661}" type="pres">
      <dgm:prSet presAssocID="{BC100585-FB05-4A86-AF10-D7A961C517A0}" presName="root2" presStyleCnt="0"/>
      <dgm:spPr/>
    </dgm:pt>
    <dgm:pt modelId="{3A65B475-9776-43CE-A01C-E6F14366D9FB}" type="pres">
      <dgm:prSet presAssocID="{BC100585-FB05-4A86-AF10-D7A961C517A0}" presName="LevelTwoTextNode" presStyleLbl="node2" presStyleIdx="1" presStyleCnt="3" custScaleX="140230">
        <dgm:presLayoutVars>
          <dgm:chPref val="3"/>
        </dgm:presLayoutVars>
      </dgm:prSet>
      <dgm:spPr/>
    </dgm:pt>
    <dgm:pt modelId="{0F8BE343-C7E0-489D-84C9-433A3A0C609D}" type="pres">
      <dgm:prSet presAssocID="{BC100585-FB05-4A86-AF10-D7A961C517A0}" presName="level3hierChild" presStyleCnt="0"/>
      <dgm:spPr/>
    </dgm:pt>
    <dgm:pt modelId="{03256CD4-861B-43D3-8D0D-5073A4258CF9}" type="pres">
      <dgm:prSet presAssocID="{B77E24A9-0C15-4FA7-A223-15F0C275FF3E}" presName="conn2-1" presStyleLbl="parChTrans1D2" presStyleIdx="2" presStyleCnt="3"/>
      <dgm:spPr/>
    </dgm:pt>
    <dgm:pt modelId="{ED57B95C-B344-47F1-B890-54582EA7F03A}" type="pres">
      <dgm:prSet presAssocID="{B77E24A9-0C15-4FA7-A223-15F0C275FF3E}" presName="connTx" presStyleLbl="parChTrans1D2" presStyleIdx="2" presStyleCnt="3"/>
      <dgm:spPr/>
    </dgm:pt>
    <dgm:pt modelId="{4E0D40D7-3B03-4B27-8FCF-71073A1A96FD}" type="pres">
      <dgm:prSet presAssocID="{05F3D39E-BE3E-4DB4-BC8F-B8ABC3EA9365}" presName="root2" presStyleCnt="0"/>
      <dgm:spPr/>
    </dgm:pt>
    <dgm:pt modelId="{26CBC062-811E-41A7-BF6A-376D869B1127}" type="pres">
      <dgm:prSet presAssocID="{05F3D39E-BE3E-4DB4-BC8F-B8ABC3EA9365}" presName="LevelTwoTextNode" presStyleLbl="node2" presStyleIdx="2" presStyleCnt="3" custScaleX="142071" custLinFactNeighborX="711" custLinFactNeighborY="9327">
        <dgm:presLayoutVars>
          <dgm:chPref val="3"/>
        </dgm:presLayoutVars>
      </dgm:prSet>
      <dgm:spPr/>
    </dgm:pt>
    <dgm:pt modelId="{13B28048-5E53-49C4-8D01-D6F60B3E1CE8}" type="pres">
      <dgm:prSet presAssocID="{05F3D39E-BE3E-4DB4-BC8F-B8ABC3EA9365}" presName="level3hierChild" presStyleCnt="0"/>
      <dgm:spPr/>
    </dgm:pt>
  </dgm:ptLst>
  <dgm:cxnLst>
    <dgm:cxn modelId="{5C99DB07-9D67-4D30-A204-3BCA228F5E64}" type="presOf" srcId="{B55F36C8-6251-43B9-AF66-15E220B93CAA}" destId="{87AD7023-FF75-4295-85FF-2E6B0020855A}" srcOrd="1" destOrd="0" presId="urn:microsoft.com/office/officeart/2008/layout/HorizontalMultiLevelHierarchy"/>
    <dgm:cxn modelId="{39906313-196C-4915-90C9-B5CDB33659B5}" type="presOf" srcId="{76C80766-BE4E-4424-B2A3-D6C103D30171}" destId="{91EDEE8A-E84E-4D34-8A1D-536C611C06D4}" srcOrd="0" destOrd="0" presId="urn:microsoft.com/office/officeart/2008/layout/HorizontalMultiLevelHierarchy"/>
    <dgm:cxn modelId="{E7441216-1C4C-4FEF-B1FA-1B00136ED940}" type="presOf" srcId="{B77E24A9-0C15-4FA7-A223-15F0C275FF3E}" destId="{03256CD4-861B-43D3-8D0D-5073A4258CF9}" srcOrd="0" destOrd="0" presId="urn:microsoft.com/office/officeart/2008/layout/HorizontalMultiLevelHierarchy"/>
    <dgm:cxn modelId="{3F971729-C9E9-47CD-A2EE-F63C311A24DE}" type="presOf" srcId="{063158E2-BA7A-45C7-AFBB-7FFB343D35CD}" destId="{C49ED0DD-DD9E-4808-9085-C315FED61BA5}" srcOrd="0" destOrd="0" presId="urn:microsoft.com/office/officeart/2008/layout/HorizontalMultiLevelHierarchy"/>
    <dgm:cxn modelId="{FF7DB13A-70AE-4E7F-863D-297B93584B7D}" srcId="{B3BDD214-1395-4584-8C45-459EA0389620}" destId="{BD5E8FFB-E046-46A1-B8A8-083519FA93EB}" srcOrd="0" destOrd="0" parTransId="{B55F36C8-6251-43B9-AF66-15E220B93CAA}" sibTransId="{7BDF7336-4037-408E-BE78-6E8095B3966B}"/>
    <dgm:cxn modelId="{327C5640-B683-46A3-B72E-272E49C8DE01}" type="presOf" srcId="{05F3D39E-BE3E-4DB4-BC8F-B8ABC3EA9365}" destId="{26CBC062-811E-41A7-BF6A-376D869B1127}" srcOrd="0" destOrd="0" presId="urn:microsoft.com/office/officeart/2008/layout/HorizontalMultiLevelHierarchy"/>
    <dgm:cxn modelId="{21C9C05B-038B-4765-8A37-D58782A33BA2}" type="presOf" srcId="{BD5E8FFB-E046-46A1-B8A8-083519FA93EB}" destId="{8D41C96B-A9C7-452E-BADD-B0E7F50C2BD7}" srcOrd="0" destOrd="0" presId="urn:microsoft.com/office/officeart/2008/layout/HorizontalMultiLevelHierarchy"/>
    <dgm:cxn modelId="{313F7A62-7296-4B32-A739-B738D7D1F7B3}" type="presOf" srcId="{BC100585-FB05-4A86-AF10-D7A961C517A0}" destId="{3A65B475-9776-43CE-A01C-E6F14366D9FB}" srcOrd="0" destOrd="0" presId="urn:microsoft.com/office/officeart/2008/layout/HorizontalMultiLevelHierarchy"/>
    <dgm:cxn modelId="{BB0B9C6A-7885-4E48-9A91-CB7938EA1097}" srcId="{76C80766-BE4E-4424-B2A3-D6C103D30171}" destId="{B3BDD214-1395-4584-8C45-459EA0389620}" srcOrd="0" destOrd="0" parTransId="{5F5B3BFE-5B9C-498A-9D81-6DED2A76665F}" sibTransId="{984F55B3-9F63-46DF-B300-61DE2A3EEE31}"/>
    <dgm:cxn modelId="{DBE7414C-4695-4D08-B831-E59C36E7F68D}" type="presOf" srcId="{B3BDD214-1395-4584-8C45-459EA0389620}" destId="{69B71BFC-5F92-41E6-BCD4-AC9D1D714F7A}" srcOrd="0" destOrd="0" presId="urn:microsoft.com/office/officeart/2008/layout/HorizontalMultiLevelHierarchy"/>
    <dgm:cxn modelId="{2F123473-6302-4D55-9F79-8C805BBF158B}" type="presOf" srcId="{B77E24A9-0C15-4FA7-A223-15F0C275FF3E}" destId="{ED57B95C-B344-47F1-B890-54582EA7F03A}" srcOrd="1" destOrd="0" presId="urn:microsoft.com/office/officeart/2008/layout/HorizontalMultiLevelHierarchy"/>
    <dgm:cxn modelId="{D671F176-67D5-4938-B48B-C6AF35DA1327}" srcId="{B3BDD214-1395-4584-8C45-459EA0389620}" destId="{BC100585-FB05-4A86-AF10-D7A961C517A0}" srcOrd="1" destOrd="0" parTransId="{063158E2-BA7A-45C7-AFBB-7FFB343D35CD}" sibTransId="{B4B4800B-52BD-488A-B396-D82AA39CED20}"/>
    <dgm:cxn modelId="{5B71C6C6-293D-4DF1-97A1-D3FB0FD7F2EA}" type="presOf" srcId="{B55F36C8-6251-43B9-AF66-15E220B93CAA}" destId="{18ED5CCE-6382-4BBC-9255-F9E3BA8B62FD}" srcOrd="0" destOrd="0" presId="urn:microsoft.com/office/officeart/2008/layout/HorizontalMultiLevelHierarchy"/>
    <dgm:cxn modelId="{FE8BDAC8-D063-4AF0-8439-3E21421FF574}" srcId="{B3BDD214-1395-4584-8C45-459EA0389620}" destId="{05F3D39E-BE3E-4DB4-BC8F-B8ABC3EA9365}" srcOrd="2" destOrd="0" parTransId="{B77E24A9-0C15-4FA7-A223-15F0C275FF3E}" sibTransId="{DB81DB71-B9EB-44C8-A348-4CA668B7C799}"/>
    <dgm:cxn modelId="{2DD65CFE-5AF0-4302-AE47-95507A3149C3}" type="presOf" srcId="{063158E2-BA7A-45C7-AFBB-7FFB343D35CD}" destId="{60FE91CF-D757-4149-980B-BC3AAF307570}" srcOrd="1" destOrd="0" presId="urn:microsoft.com/office/officeart/2008/layout/HorizontalMultiLevelHierarchy"/>
    <dgm:cxn modelId="{ACB91824-637E-414D-BFAF-EB98454D67B0}" type="presParOf" srcId="{91EDEE8A-E84E-4D34-8A1D-536C611C06D4}" destId="{82F7344A-9B4A-4FD1-A10C-7157FF419780}" srcOrd="0" destOrd="0" presId="urn:microsoft.com/office/officeart/2008/layout/HorizontalMultiLevelHierarchy"/>
    <dgm:cxn modelId="{793802D4-ADA4-48AF-AEE8-EFE87559E688}" type="presParOf" srcId="{82F7344A-9B4A-4FD1-A10C-7157FF419780}" destId="{69B71BFC-5F92-41E6-BCD4-AC9D1D714F7A}" srcOrd="0" destOrd="0" presId="urn:microsoft.com/office/officeart/2008/layout/HorizontalMultiLevelHierarchy"/>
    <dgm:cxn modelId="{EC4339F0-A848-41C4-84C6-51593BBE95AE}" type="presParOf" srcId="{82F7344A-9B4A-4FD1-A10C-7157FF419780}" destId="{DD25E125-CA17-40E3-9688-57374C15108B}" srcOrd="1" destOrd="0" presId="urn:microsoft.com/office/officeart/2008/layout/HorizontalMultiLevelHierarchy"/>
    <dgm:cxn modelId="{DA089ACC-77B9-4C5D-AFA0-D90C9DE1A153}" type="presParOf" srcId="{DD25E125-CA17-40E3-9688-57374C15108B}" destId="{18ED5CCE-6382-4BBC-9255-F9E3BA8B62FD}" srcOrd="0" destOrd="0" presId="urn:microsoft.com/office/officeart/2008/layout/HorizontalMultiLevelHierarchy"/>
    <dgm:cxn modelId="{72936E1F-BB48-44BF-B185-362FE175E95A}" type="presParOf" srcId="{18ED5CCE-6382-4BBC-9255-F9E3BA8B62FD}" destId="{87AD7023-FF75-4295-85FF-2E6B0020855A}" srcOrd="0" destOrd="0" presId="urn:microsoft.com/office/officeart/2008/layout/HorizontalMultiLevelHierarchy"/>
    <dgm:cxn modelId="{6F9B9397-997C-4F69-AC75-5F05281823B6}" type="presParOf" srcId="{DD25E125-CA17-40E3-9688-57374C15108B}" destId="{00FD15AC-9BEA-442B-A540-F748A08DF9B5}" srcOrd="1" destOrd="0" presId="urn:microsoft.com/office/officeart/2008/layout/HorizontalMultiLevelHierarchy"/>
    <dgm:cxn modelId="{66F3DE49-0858-4497-819D-96CC3A4C4DDC}" type="presParOf" srcId="{00FD15AC-9BEA-442B-A540-F748A08DF9B5}" destId="{8D41C96B-A9C7-452E-BADD-B0E7F50C2BD7}" srcOrd="0" destOrd="0" presId="urn:microsoft.com/office/officeart/2008/layout/HorizontalMultiLevelHierarchy"/>
    <dgm:cxn modelId="{1ECF216D-375A-446C-9C17-890253C5F2A1}" type="presParOf" srcId="{00FD15AC-9BEA-442B-A540-F748A08DF9B5}" destId="{CCBE824B-1B39-44DC-A0FE-0E58BBB9578C}" srcOrd="1" destOrd="0" presId="urn:microsoft.com/office/officeart/2008/layout/HorizontalMultiLevelHierarchy"/>
    <dgm:cxn modelId="{DE10990D-63C6-438E-9A67-1222C68B31B5}" type="presParOf" srcId="{DD25E125-CA17-40E3-9688-57374C15108B}" destId="{C49ED0DD-DD9E-4808-9085-C315FED61BA5}" srcOrd="2" destOrd="0" presId="urn:microsoft.com/office/officeart/2008/layout/HorizontalMultiLevelHierarchy"/>
    <dgm:cxn modelId="{8D96AA6F-9021-4107-9A1B-6E9605BE0371}" type="presParOf" srcId="{C49ED0DD-DD9E-4808-9085-C315FED61BA5}" destId="{60FE91CF-D757-4149-980B-BC3AAF307570}" srcOrd="0" destOrd="0" presId="urn:microsoft.com/office/officeart/2008/layout/HorizontalMultiLevelHierarchy"/>
    <dgm:cxn modelId="{DD31CE12-4D60-4A80-AAB0-C9CCDE4E1227}" type="presParOf" srcId="{DD25E125-CA17-40E3-9688-57374C15108B}" destId="{BEF7605F-5DC3-4EBE-B277-A6AAEC366661}" srcOrd="3" destOrd="0" presId="urn:microsoft.com/office/officeart/2008/layout/HorizontalMultiLevelHierarchy"/>
    <dgm:cxn modelId="{1BDAA229-C361-4092-9ECB-25CC9403A826}" type="presParOf" srcId="{BEF7605F-5DC3-4EBE-B277-A6AAEC366661}" destId="{3A65B475-9776-43CE-A01C-E6F14366D9FB}" srcOrd="0" destOrd="0" presId="urn:microsoft.com/office/officeart/2008/layout/HorizontalMultiLevelHierarchy"/>
    <dgm:cxn modelId="{63DE59B9-E8F5-4237-B9FD-6ED7A7F2EC6A}" type="presParOf" srcId="{BEF7605F-5DC3-4EBE-B277-A6AAEC366661}" destId="{0F8BE343-C7E0-489D-84C9-433A3A0C609D}" srcOrd="1" destOrd="0" presId="urn:microsoft.com/office/officeart/2008/layout/HorizontalMultiLevelHierarchy"/>
    <dgm:cxn modelId="{F9B3C3A6-747C-444D-A301-32485A034EA1}" type="presParOf" srcId="{DD25E125-CA17-40E3-9688-57374C15108B}" destId="{03256CD4-861B-43D3-8D0D-5073A4258CF9}" srcOrd="4" destOrd="0" presId="urn:microsoft.com/office/officeart/2008/layout/HorizontalMultiLevelHierarchy"/>
    <dgm:cxn modelId="{73CB8371-4F78-4E69-8C2F-A9AD2194BB13}" type="presParOf" srcId="{03256CD4-861B-43D3-8D0D-5073A4258CF9}" destId="{ED57B95C-B344-47F1-B890-54582EA7F03A}" srcOrd="0" destOrd="0" presId="urn:microsoft.com/office/officeart/2008/layout/HorizontalMultiLevelHierarchy"/>
    <dgm:cxn modelId="{3162FC41-BB87-48CA-8C9F-21DA9212F055}" type="presParOf" srcId="{DD25E125-CA17-40E3-9688-57374C15108B}" destId="{4E0D40D7-3B03-4B27-8FCF-71073A1A96FD}" srcOrd="5" destOrd="0" presId="urn:microsoft.com/office/officeart/2008/layout/HorizontalMultiLevelHierarchy"/>
    <dgm:cxn modelId="{F443F8E9-8D8B-477E-AE95-27DBA0306E87}" type="presParOf" srcId="{4E0D40D7-3B03-4B27-8FCF-71073A1A96FD}" destId="{26CBC062-811E-41A7-BF6A-376D869B1127}" srcOrd="0" destOrd="0" presId="urn:microsoft.com/office/officeart/2008/layout/HorizontalMultiLevelHierarchy"/>
    <dgm:cxn modelId="{8977E520-FF8B-477A-804C-B5627FEACCC8}" type="presParOf" srcId="{4E0D40D7-3B03-4B27-8FCF-71073A1A96FD}" destId="{13B28048-5E53-49C4-8D01-D6F60B3E1CE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56CD4-861B-43D3-8D0D-5073A4258CF9}">
      <dsp:nvSpPr>
        <dsp:cNvPr id="0" name=""/>
        <dsp:cNvSpPr/>
      </dsp:nvSpPr>
      <dsp:spPr>
        <a:xfrm>
          <a:off x="1071554" y="1816549"/>
          <a:ext cx="468012" cy="925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4006" y="0"/>
              </a:lnTo>
              <a:lnTo>
                <a:pt x="234006" y="925434"/>
              </a:lnTo>
              <a:lnTo>
                <a:pt x="468012" y="9254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/>
        </a:p>
      </dsp:txBody>
      <dsp:txXfrm>
        <a:off x="1279634" y="2253340"/>
        <a:ext cx="51852" cy="51852"/>
      </dsp:txXfrm>
    </dsp:sp>
    <dsp:sp modelId="{C49ED0DD-DD9E-4808-9085-C315FED61BA5}">
      <dsp:nvSpPr>
        <dsp:cNvPr id="0" name=""/>
        <dsp:cNvSpPr/>
      </dsp:nvSpPr>
      <dsp:spPr>
        <a:xfrm>
          <a:off x="1071554" y="1770829"/>
          <a:ext cx="4519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1945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/>
        </a:p>
      </dsp:txBody>
      <dsp:txXfrm>
        <a:off x="1286228" y="1805250"/>
        <a:ext cx="22597" cy="22597"/>
      </dsp:txXfrm>
    </dsp:sp>
    <dsp:sp modelId="{18ED5CCE-6382-4BBC-9255-F9E3BA8B62FD}">
      <dsp:nvSpPr>
        <dsp:cNvPr id="0" name=""/>
        <dsp:cNvSpPr/>
      </dsp:nvSpPr>
      <dsp:spPr>
        <a:xfrm>
          <a:off x="1071554" y="955372"/>
          <a:ext cx="451945" cy="861176"/>
        </a:xfrm>
        <a:custGeom>
          <a:avLst/>
          <a:gdLst/>
          <a:ahLst/>
          <a:cxnLst/>
          <a:rect l="0" t="0" r="0" b="0"/>
          <a:pathLst>
            <a:path>
              <a:moveTo>
                <a:pt x="0" y="861176"/>
              </a:moveTo>
              <a:lnTo>
                <a:pt x="225972" y="861176"/>
              </a:lnTo>
              <a:lnTo>
                <a:pt x="225972" y="0"/>
              </a:lnTo>
              <a:lnTo>
                <a:pt x="451945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/>
        </a:p>
      </dsp:txBody>
      <dsp:txXfrm>
        <a:off x="1273212" y="1361647"/>
        <a:ext cx="48628" cy="48628"/>
      </dsp:txXfrm>
    </dsp:sp>
    <dsp:sp modelId="{69B71BFC-5F92-41E6-BCD4-AC9D1D714F7A}">
      <dsp:nvSpPr>
        <dsp:cNvPr id="0" name=""/>
        <dsp:cNvSpPr/>
      </dsp:nvSpPr>
      <dsp:spPr>
        <a:xfrm rot="16200000">
          <a:off x="-1085919" y="1472078"/>
          <a:ext cx="3626006" cy="6889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Three Stages</a:t>
          </a:r>
          <a:endParaRPr lang="en-IN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085919" y="1472078"/>
        <a:ext cx="3626006" cy="688941"/>
      </dsp:txXfrm>
    </dsp:sp>
    <dsp:sp modelId="{8D41C96B-A9C7-452E-BADD-B0E7F50C2BD7}">
      <dsp:nvSpPr>
        <dsp:cNvPr id="0" name=""/>
        <dsp:cNvSpPr/>
      </dsp:nvSpPr>
      <dsp:spPr>
        <a:xfrm>
          <a:off x="1523499" y="610902"/>
          <a:ext cx="3136704" cy="68894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Constant return to scale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Input = Output</a:t>
          </a:r>
          <a:endParaRPr lang="en-IN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3499" y="610902"/>
        <a:ext cx="3136704" cy="688941"/>
      </dsp:txXfrm>
    </dsp:sp>
    <dsp:sp modelId="{3A65B475-9776-43CE-A01C-E6F14366D9FB}">
      <dsp:nvSpPr>
        <dsp:cNvPr id="0" name=""/>
        <dsp:cNvSpPr/>
      </dsp:nvSpPr>
      <dsp:spPr>
        <a:xfrm>
          <a:off x="1523499" y="1472078"/>
          <a:ext cx="3168815" cy="68894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Increasing return to scale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Output&gt;Input</a:t>
          </a:r>
        </a:p>
      </dsp:txBody>
      <dsp:txXfrm>
        <a:off x="1523499" y="1472078"/>
        <a:ext cx="3168815" cy="688941"/>
      </dsp:txXfrm>
    </dsp:sp>
    <dsp:sp modelId="{26CBC062-811E-41A7-BF6A-376D869B1127}">
      <dsp:nvSpPr>
        <dsp:cNvPr id="0" name=""/>
        <dsp:cNvSpPr/>
      </dsp:nvSpPr>
      <dsp:spPr>
        <a:xfrm>
          <a:off x="1539566" y="2397512"/>
          <a:ext cx="3210417" cy="68894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Decreasing return to scale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Output&lt;Input</a:t>
          </a:r>
          <a:endParaRPr lang="en-IN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9566" y="2397512"/>
        <a:ext cx="3210417" cy="688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0:28:46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0:28:59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24575,'0'4'0,"10"3"0,8-1 0,11 9 0,10 2 0,12-3 0,9-2 0,2 0 0,-3-1 0,-3-3 0,4-2 0,1-3 0,-9-1-8191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0:29:08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 24575,'14'0'0,"15"0"0,12 0 0,4 0 0,9-5 0,0-2 0,-5 1 0,-5 0 0,-10 3-8191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0:29:10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 24575,'0'9'0,"0"9"0,0 11 0,0 5 0,0 2 0,0-1 0,0-1 0,0 3 0,0 10 0,0 7 0,-5-2 0,-1 1 0,0-9-8191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0:29:12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0 24575,'0'5'0,"0"6"0,0 7 0,-5 5 0,-2 8 0,1 8 0,1 8 0,2 10 0,1 0 0,0-5 0,2-1 0,0-9-8191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0:29:13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 24575,'0'5'0,"0"6"0,0 6 0,0 5 0,0 4 0,-5 2 0,-2 6 0,1 12 0,1 8 0,2 4 0,1 2 0,1-4 0,0-11-8191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0:29:15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1 176 24575,'0'-1'0,"0"0"0,1 0 0,-1 0 0,0 0 0,1 0 0,-1 0 0,0 0 0,1 0 0,0 0 0,-1 0 0,1 0 0,-1 0 0,1 0 0,0 0 0,0 0 0,0 1 0,-1-1 0,1 0 0,0 1 0,0-1 0,1 0 0,24-11 0,-21 10 0,82-36 0,-43 18 0,0 1 0,1 3 0,60-14 0,-53 21 30,0 3 0,0 3 0,82 3 0,150 32-1515,-207-20-5341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0:29:17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59 24575,'5'-4'0,"6"-8"0,11 0 0,12 1 0,10 2 0,11 4 0,7 1 0,2 3 0,-5 0 0,-3 2 0,9-1 0,3 1 0,-6-1 0,-7 0 0,-5 1 0,9-1 0,0 0 0,-11 0-8191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0:28:47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0:28:49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24575,'5'0'0,"6"0"0,2 5 0,-2 6 0,-3 7 0,-2 9 0,-3 10 0,-1 4 0,-1-1 0,-2 8 0,1 1 0,-1 6 0,1-2 0,-1-23 0,1-18-8191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0:28:51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 24575,'0'-5'0,"5"-1"0,6 0 0,7 1 0,4 1 0,13 2 0,21 1 0,10 1 0,8 0 0,-8 0-8191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0:28:53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24575,'0'5'0,"14"1"0,10 0 0,6-1 0,2-1 0,6-2 0,1-1 0,4 4 0,4 2 0,-2-1 0,3 3 0,-8 1-8191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0:29:05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24575,'0'5'0,"0"6"0,0 11 0,0 7 0,5 8 0,1 12 0,0 3 0,4 2 0,0 2 0,-2-9-8191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0:28:55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24575,'5'5'0,"1"11"0,5 3 0,0 3 0,-1 7 0,2 5 0,0 5 0,2 1 0,-2 4 0,3-2 0,-1 3 0,-4-2 0,-3-3 0,-3-9-8191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0:28:56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24575,'4'0'0,"3"5"0,-1 12 0,-1 11 0,-2 8 0,0 1 0,-2-1 0,-1-1 0,0 3 0,0 5 0,0 0 0,-1-8-8191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0:28:58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 24575,'0'0'0,"0"-1"0,0 0 0,0 1 0,0-1 0,1 1 0,-1-1 0,0 1 0,1-1 0,-1 1 0,0-1 0,1 1 0,-1-1 0,1 1 0,-1-1 0,0 1 0,1-1 0,-1 1 0,1 0 0,-1-1 0,1 1 0,0 0 0,-1 0 0,1-1 0,-1 1 0,2 0 0,17-5 0,-16 4 0,160-28 0,-99 21 0,0 3 0,107 5 0,-76 2 0,39-1-1365,-99-1-5461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379A2-7A90-4D92-8E84-DF4407A22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245017-8464-4775-AC0C-A3D132769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0C449-0075-422C-A6C3-AA61B0B6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0D6C5-B46D-4807-9F61-4E0FD8674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17508-0E80-4F2A-A7BA-741E2B440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601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5DCFC-BCAD-488B-ABF9-CA80E429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872FC-4003-4798-89CC-69230D2D2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5D5F9-A001-4DAE-83B1-BCCE1BCA8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A9AB2-9709-46C1-BA1A-8E9EFFDA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2E6B3-4398-406F-AB23-D855621C2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84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7CBA1E-7B83-4F21-9081-87C2616E99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FA5F6-1B48-4C5C-81A4-FA317B037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689E8-9189-42E7-A707-92EC49AB4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72102-208C-484F-8ECC-E2362B456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F46BF-BFE2-4418-9779-E8F6EDF1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4159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94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35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266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706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8052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97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0833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677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03AC4-0FF2-4AC0-9434-4DE836DB6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46A36-910F-424F-82E2-FCF9C6F5C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4946E-7CF3-49A6-B345-DFD28796C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9FD01-24D3-426C-9C2C-CD7165336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FF486-5DAF-40C2-A453-CA1B55D22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5361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0380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2686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107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480DB-50C2-4ED8-8439-1CD1D5DE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5AAC0-25E7-4ECD-A74D-CDEF10D0D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DF84C-4602-40C3-BBD8-6909C7A50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8896D-FD11-4A4F-AEC7-4CA1E0386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0345F-1FBF-4FE2-8A94-7FC820AA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658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E704A-ED55-42A2-ADF1-D6E8112F1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5F80D-3202-4D82-83EE-E09967D7C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DE5F6-1D3E-4275-9039-A0982BB12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ECA3C-B4E9-4097-9D00-1DC2AF7F8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C64-8874-43DB-B23B-9365D3EA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3EDE6-1687-4F52-A3E5-5330E24E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270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7AD18-7F36-435A-952F-378048F57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D8CA3-86F1-41C2-B404-E2467A345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53D4C1-2743-41D4-A85E-B4EF70B35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6214A2-7957-451C-B328-58E0A4E63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B6FBE2-F961-4920-A406-FB6983A41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92A3DA-446E-4E59-8849-089F0699B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59DF78-A781-488B-B007-764C7FB40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22362B-5C81-45F9-8C67-8C0579D8F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142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27C17-D0FB-43D2-860F-9583F7571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CE87C-D245-449A-948C-0915B0B7F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DC6C13-1D83-4B85-A40F-61ABA1C98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FE23B-2065-465F-8C98-2B440343C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134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AF256D-D2CA-418C-B8D2-41FDC5550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ED6364-12CB-4773-B411-BF503310C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936A1-8727-4CAA-8987-76C199F51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311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F489-A815-4A84-9885-84383C408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8B52F-7459-4715-BCAB-B8E41E030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1BE75-AD43-4ECB-887D-412A40A92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527B6-938F-4FE8-BD4B-2F3477E2D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14025-CE9F-4030-B27B-42C7C8CC1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94021-A7B1-4461-99F7-AEC57C7EA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497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1AB7F-C237-4D39-BD01-4FADEAF0C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02E3CF-F8E5-4900-BAC2-BEB6FFC81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ADB1FD-6EC0-4282-9F40-FEB9BE4FF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BF4EF-E47D-4F24-9A8D-E2AF17537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A7707-AC38-4CFC-AB65-A0829D973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1C9DDE-B27D-4837-88D4-4831C0B0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847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9550CF-F0AA-4528-A263-698614EBF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53E0A-758B-413D-82D3-BE56C3E6B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4EBBA-B9A4-4C5C-A674-6E77E416C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E0661-87D8-4717-B852-A125D72B3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72AEE-7C3F-4CBC-946B-CAA9CC6D5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53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AC9B79F-132B-4114-B903-62955FA283C0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CB0F6-1AA9-4BC3-B48E-933E841AC6F3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308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customXml" Target="../ink/ink1.xml"/><Relationship Id="rId21" Type="http://schemas.openxmlformats.org/officeDocument/2006/relationships/image" Target="../media/image15.png"/><Relationship Id="rId7" Type="http://schemas.openxmlformats.org/officeDocument/2006/relationships/image" Target="../media/image8.png"/><Relationship Id="rId12" Type="http://schemas.openxmlformats.org/officeDocument/2006/relationships/customXml" Target="../ink/ink6.xml"/><Relationship Id="rId17" Type="http://schemas.openxmlformats.org/officeDocument/2006/relationships/image" Target="../media/image13.png"/><Relationship Id="rId25" Type="http://schemas.openxmlformats.org/officeDocument/2006/relationships/image" Target="../media/image17.png"/><Relationship Id="rId33" Type="http://schemas.openxmlformats.org/officeDocument/2006/relationships/image" Target="../media/image21.png"/><Relationship Id="rId2" Type="http://schemas.openxmlformats.org/officeDocument/2006/relationships/image" Target="../media/image6.jpeg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10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5" Type="http://schemas.openxmlformats.org/officeDocument/2006/relationships/customXml" Target="../ink/ink2.xml"/><Relationship Id="rId15" Type="http://schemas.openxmlformats.org/officeDocument/2006/relationships/image" Target="../media/image12.png"/><Relationship Id="rId23" Type="http://schemas.openxmlformats.org/officeDocument/2006/relationships/image" Target="../media/image16.png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14.png"/><Relationship Id="rId31" Type="http://schemas.openxmlformats.org/officeDocument/2006/relationships/image" Target="../media/image20.png"/><Relationship Id="rId4" Type="http://schemas.openxmlformats.org/officeDocument/2006/relationships/image" Target="../media/image7.png"/><Relationship Id="rId9" Type="http://schemas.openxmlformats.org/officeDocument/2006/relationships/image" Target="../media/image9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8.png"/><Relationship Id="rId30" Type="http://schemas.openxmlformats.org/officeDocument/2006/relationships/customXml" Target="../ink/ink15.xml"/><Relationship Id="rId8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12EEC-CB6B-4E41-B217-0EBACABF0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0270" y="1094171"/>
            <a:ext cx="5518066" cy="1418210"/>
          </a:xfrm>
        </p:spPr>
        <p:txBody>
          <a:bodyPr/>
          <a:lstStyle/>
          <a:p>
            <a:pPr algn="ctr"/>
            <a:r>
              <a:rPr lang="en-US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to Scale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671507-DAAE-4533-823F-212E982E0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5416" y="4554246"/>
            <a:ext cx="5357600" cy="2425822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</a:t>
            </a:r>
            <a:b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</a:t>
            </a:r>
            <a:b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of Economics, </a:t>
            </a:r>
            <a:b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br>
              <a:rPr lang="en-IN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800" b="1" i="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800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IN" dirty="0"/>
          </a:p>
        </p:txBody>
      </p:sp>
      <p:pic>
        <p:nvPicPr>
          <p:cNvPr id="4" name="Picture 2" descr="Economics | Kamaraj College">
            <a:extLst>
              <a:ext uri="{FF2B5EF4-FFF2-40B4-BE49-F238E27FC236}">
                <a16:creationId xmlns:a16="http://schemas.microsoft.com/office/drawing/2014/main" id="{A4907D85-E699-4978-A5D3-534FEB268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70" y="0"/>
            <a:ext cx="3226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37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6F24E-894D-4824-A6F2-C26AD961B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8" y="365126"/>
            <a:ext cx="3071674" cy="682439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to Scale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1636F-20D0-4B7F-AA50-E9135168D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5310"/>
            <a:ext cx="12025543" cy="5297564"/>
          </a:xfrm>
        </p:spPr>
        <p:txBody>
          <a:bodyPr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to Scale refers </a:t>
            </a:r>
            <a:r>
              <a:rPr lang="en-US" sz="2400" b="1" dirty="0"/>
              <a:t> to the change in output as all factors change by the same proportion .This is a long term conception. All the factors are variable in long run. No factors are fixed.</a:t>
            </a:r>
            <a:r>
              <a:rPr lang="en-US" dirty="0"/>
              <a:t> </a:t>
            </a:r>
          </a:p>
          <a:p>
            <a:r>
              <a:rPr lang="en-US" b="1" dirty="0"/>
              <a:t>A production of a product can increase by increasing all factors in similar ratio or different ratios in long run.</a:t>
            </a:r>
            <a:endParaRPr lang="en-IN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96E2EBF-9590-463E-A0D5-5C6733FCD7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0470451"/>
              </p:ext>
            </p:extLst>
          </p:nvPr>
        </p:nvGraphicFramePr>
        <p:xfrm>
          <a:off x="5640512" y="2804844"/>
          <a:ext cx="5116530" cy="3633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E1118CB-3AE0-44AE-9EF4-3E9214266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7945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7AB3A2-9A8C-42B9-841D-7D5DF9B452D5}"/>
              </a:ext>
            </a:extLst>
          </p:cNvPr>
          <p:cNvSpPr txBox="1"/>
          <p:nvPr/>
        </p:nvSpPr>
        <p:spPr>
          <a:xfrm>
            <a:off x="1" y="-53266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to Scale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67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FBB86-DC17-41DC-91A3-379710A9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52" y="689284"/>
            <a:ext cx="11736280" cy="5977846"/>
          </a:xfrm>
        </p:spPr>
        <p:txBody>
          <a:bodyPr>
            <a:normAutofit/>
          </a:bodyPr>
          <a:lstStyle/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5AA9C529-969C-41AC-8DCF-268E2E04E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7945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0F9E56-0902-4031-8EB9-3A36795D8C97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to Scale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Product And Cost">
            <a:extLst>
              <a:ext uri="{FF2B5EF4-FFF2-40B4-BE49-F238E27FC236}">
                <a16:creationId xmlns:a16="http://schemas.microsoft.com/office/drawing/2014/main" id="{AEF46C96-81F7-4629-9D18-1CAFF2475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13" y="356839"/>
            <a:ext cx="11425020" cy="6086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770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7B7CE-E7FC-4773-AE3B-8E9609C95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08" y="410965"/>
            <a:ext cx="11903863" cy="5911775"/>
          </a:xfrm>
        </p:spPr>
        <p:txBody>
          <a:bodyPr>
            <a:normAutofit/>
          </a:bodyPr>
          <a:lstStyle/>
          <a:p>
            <a:r>
              <a:rPr lang="en-US" b="1" dirty="0"/>
              <a:t>Increasing Returns to Scale: I Stage</a:t>
            </a:r>
          </a:p>
          <a:p>
            <a:pPr marL="0" indent="0">
              <a:buNone/>
            </a:pPr>
            <a:r>
              <a:rPr lang="en-US" dirty="0"/>
              <a:t> Increasing Returns to Scale occurs when a given percentage increase in all factor inputs (in some constant ratio) causes proportionately greater increase in output</a:t>
            </a:r>
            <a:r>
              <a:rPr lang="en-US" sz="2000" dirty="0"/>
              <a:t>. </a:t>
            </a:r>
          </a:p>
          <a:p>
            <a:r>
              <a:rPr lang="en-US" sz="3000" b="1" dirty="0"/>
              <a:t>Constant Returns to Scale :II Stage</a:t>
            </a:r>
          </a:p>
          <a:p>
            <a:pPr marL="0" indent="0">
              <a:buNone/>
            </a:pPr>
            <a:r>
              <a:rPr lang="en-US" sz="3000" dirty="0"/>
              <a:t>Constant returns to scale occurs when a given percentage increase in all factor inputs (in some constant ratio) causes equal percentage increase in output. </a:t>
            </a:r>
          </a:p>
          <a:p>
            <a:r>
              <a:rPr lang="en-US" b="1" dirty="0"/>
              <a:t>Diminishing Returns to Scale :III Stage</a:t>
            </a:r>
          </a:p>
          <a:p>
            <a:pPr marL="0" indent="0">
              <a:buNone/>
            </a:pPr>
            <a:r>
              <a:rPr lang="en-US" dirty="0"/>
              <a:t>Diminishing returns to scale occurs when given percentage increase in all factor inputs (in some constant ratio) causes proportionately less increase in output.</a:t>
            </a:r>
            <a:endParaRPr lang="en-IN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D43B39F7-3F2C-477B-8764-1EB0D6BF7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7945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756AFC-FCCB-4FC4-8944-D3E4006D08B8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to Scale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76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B1BC312-6417-4367-8F1F-C62C25488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7945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996627-B0CC-426C-B589-5F4E1130EADB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to Scale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aws of Return to Scale | Notes, Videos, QA and Tests | Grade  12&amp;gt;Economics&amp;gt;Theory of Production | Kullabs">
            <a:extLst>
              <a:ext uri="{FF2B5EF4-FFF2-40B4-BE49-F238E27FC236}">
                <a16:creationId xmlns:a16="http://schemas.microsoft.com/office/drawing/2014/main" id="{DA02989A-C7B4-42F7-8DAC-00183AD990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473" y="965683"/>
            <a:ext cx="9574547" cy="497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F08816-5E37-43E2-B85B-537EFF171BF2}"/>
                  </a:ext>
                </a:extLst>
              </p14:cNvPr>
              <p14:cNvContentPartPr/>
              <p14:nvPr/>
            </p14:nvContentPartPr>
            <p14:xfrm>
              <a:off x="5517190" y="383203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F08816-5E37-43E2-B85B-537EFF171B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08190" y="382339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569C80D3-4A9C-42ED-83E6-0A68DAF2FA19}"/>
              </a:ext>
            </a:extLst>
          </p:cNvPr>
          <p:cNvGrpSpPr/>
          <p:nvPr/>
        </p:nvGrpSpPr>
        <p:grpSpPr>
          <a:xfrm>
            <a:off x="3359350" y="4078990"/>
            <a:ext cx="144360" cy="205560"/>
            <a:chOff x="3359350" y="4078990"/>
            <a:chExt cx="144360" cy="20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0DA7E472-9BED-4A47-A089-3DF57577117E}"/>
                    </a:ext>
                  </a:extLst>
                </p14:cNvPr>
                <p14:cNvContentPartPr/>
                <p14:nvPr/>
              </p14:nvContentPartPr>
              <p14:xfrm>
                <a:off x="3420550" y="4099150"/>
                <a:ext cx="360" cy="3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0DA7E472-9BED-4A47-A089-3DF57577117E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411910" y="409051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144168C-9B4E-4EC2-B107-9083CBB57BA8}"/>
                    </a:ext>
                  </a:extLst>
                </p14:cNvPr>
                <p14:cNvContentPartPr/>
                <p14:nvPr/>
              </p14:nvContentPartPr>
              <p14:xfrm>
                <a:off x="3410470" y="4089070"/>
                <a:ext cx="21600" cy="1537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144168C-9B4E-4EC2-B107-9083CBB57BA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401470" y="4080070"/>
                  <a:ext cx="3924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46ED094-96F2-41B7-8C21-9AF70BB46979}"/>
                    </a:ext>
                  </a:extLst>
                </p14:cNvPr>
                <p14:cNvContentPartPr/>
                <p14:nvPr/>
              </p14:nvContentPartPr>
              <p14:xfrm>
                <a:off x="3369790" y="4273390"/>
                <a:ext cx="127440" cy="111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746ED094-96F2-41B7-8C21-9AF70BB4697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360790" y="4264750"/>
                  <a:ext cx="14508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E39D0DA-384B-4460-9F04-DA4B5AC80923}"/>
                    </a:ext>
                  </a:extLst>
                </p14:cNvPr>
                <p14:cNvContentPartPr/>
                <p14:nvPr/>
              </p14:nvContentPartPr>
              <p14:xfrm>
                <a:off x="3359350" y="4078990"/>
                <a:ext cx="144360" cy="241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E39D0DA-384B-4460-9F04-DA4B5AC8092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350710" y="4069990"/>
                  <a:ext cx="162000" cy="41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DE41A796-BF37-45A3-9C28-D401B67481F9}"/>
                  </a:ext>
                </a:extLst>
              </p14:cNvPr>
              <p14:cNvContentPartPr/>
              <p14:nvPr/>
            </p14:nvContentPartPr>
            <p14:xfrm>
              <a:off x="4900870" y="3832030"/>
              <a:ext cx="16560" cy="13068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DE41A796-BF37-45A3-9C28-D401B67481F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891870" y="3823390"/>
                <a:ext cx="34200" cy="148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1AB4688C-C88B-4998-9878-B89C656492D1}"/>
              </a:ext>
            </a:extLst>
          </p:cNvPr>
          <p:cNvGrpSpPr/>
          <p:nvPr/>
        </p:nvGrpSpPr>
        <p:grpSpPr>
          <a:xfrm>
            <a:off x="4674430" y="3790630"/>
            <a:ext cx="306360" cy="226440"/>
            <a:chOff x="4674430" y="3790630"/>
            <a:chExt cx="306360" cy="22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8CEF72C8-5CD8-47D6-A968-F706A047CA54}"/>
                    </a:ext>
                  </a:extLst>
                </p14:cNvPr>
                <p14:cNvContentPartPr/>
                <p14:nvPr/>
              </p14:nvContentPartPr>
              <p14:xfrm>
                <a:off x="4787110" y="3842470"/>
                <a:ext cx="52200" cy="1620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8CEF72C8-5CD8-47D6-A968-F706A047CA5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778470" y="3833470"/>
                  <a:ext cx="6984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125FCF8-1423-4547-8A1B-71B28DD4391E}"/>
                    </a:ext>
                  </a:extLst>
                </p14:cNvPr>
                <p14:cNvContentPartPr/>
                <p14:nvPr/>
              </p14:nvContentPartPr>
              <p14:xfrm>
                <a:off x="4879630" y="3800710"/>
                <a:ext cx="11160" cy="1274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125FCF8-1423-4547-8A1B-71B28DD4391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870990" y="3792070"/>
                  <a:ext cx="2880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0BF31873-2BFD-422D-B68D-C92318C668FE}"/>
                    </a:ext>
                  </a:extLst>
                </p14:cNvPr>
                <p14:cNvContentPartPr/>
                <p14:nvPr/>
              </p14:nvContentPartPr>
              <p14:xfrm>
                <a:off x="4674430" y="3995470"/>
                <a:ext cx="273600" cy="216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0BF31873-2BFD-422D-B68D-C92318C668F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665790" y="3986830"/>
                  <a:ext cx="2912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642ACE7-8841-48A0-9505-327764408796}"/>
                    </a:ext>
                  </a:extLst>
                </p14:cNvPr>
                <p14:cNvContentPartPr/>
                <p14:nvPr/>
              </p14:nvContentPartPr>
              <p14:xfrm>
                <a:off x="4705030" y="3790630"/>
                <a:ext cx="200880" cy="424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642ACE7-8841-48A0-9505-32776440879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696030" y="3781990"/>
                  <a:ext cx="21852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685DA0F-1C83-43CA-9ED7-210C7AA2018E}"/>
                    </a:ext>
                  </a:extLst>
                </p14:cNvPr>
                <p14:cNvContentPartPr/>
                <p14:nvPr/>
              </p14:nvContentPartPr>
              <p14:xfrm>
                <a:off x="4849030" y="3801790"/>
                <a:ext cx="131760" cy="100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685DA0F-1C83-43CA-9ED7-210C7AA2018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840390" y="3793150"/>
                  <a:ext cx="149400" cy="27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ABA71AE-2DAF-4AF6-81D5-F2D3D57AB140}"/>
              </a:ext>
            </a:extLst>
          </p:cNvPr>
          <p:cNvGrpSpPr/>
          <p:nvPr/>
        </p:nvGrpSpPr>
        <p:grpSpPr>
          <a:xfrm>
            <a:off x="6184270" y="3831310"/>
            <a:ext cx="378360" cy="278280"/>
            <a:chOff x="6184270" y="3831310"/>
            <a:chExt cx="378360" cy="278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9E17E9DC-0748-42D9-842F-EAD2B6427062}"/>
                    </a:ext>
                  </a:extLst>
                </p14:cNvPr>
                <p14:cNvContentPartPr/>
                <p14:nvPr/>
              </p14:nvContentPartPr>
              <p14:xfrm>
                <a:off x="6322150" y="3862630"/>
                <a:ext cx="6480" cy="1742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9E17E9DC-0748-42D9-842F-EAD2B642706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313510" y="3853990"/>
                  <a:ext cx="2412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780B2B79-8680-4247-8C26-D214808ED20C}"/>
                    </a:ext>
                  </a:extLst>
                </p14:cNvPr>
                <p14:cNvContentPartPr/>
                <p14:nvPr/>
              </p14:nvContentPartPr>
              <p14:xfrm>
                <a:off x="6400270" y="3873070"/>
                <a:ext cx="11160" cy="1562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780B2B79-8680-4247-8C26-D214808ED20C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391270" y="3864070"/>
                  <a:ext cx="2880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935B499-3888-4847-AF22-ABC1654C2C42}"/>
                    </a:ext>
                  </a:extLst>
                </p14:cNvPr>
                <p14:cNvContentPartPr/>
                <p14:nvPr/>
              </p14:nvContentPartPr>
              <p14:xfrm>
                <a:off x="6472270" y="3904030"/>
                <a:ext cx="11160" cy="1666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935B499-3888-4847-AF22-ABC1654C2C4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463270" y="3895390"/>
                  <a:ext cx="2880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79BFF13-2E12-49A8-AA47-7D7C7DC0596B}"/>
                    </a:ext>
                  </a:extLst>
                </p14:cNvPr>
                <p14:cNvContentPartPr/>
                <p14:nvPr/>
              </p14:nvContentPartPr>
              <p14:xfrm>
                <a:off x="6184270" y="4046230"/>
                <a:ext cx="367920" cy="63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79BFF13-2E12-49A8-AA47-7D7C7DC0596B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175630" y="4037590"/>
                  <a:ext cx="38556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467B4F3A-33DF-47B9-996C-5454037485EE}"/>
                    </a:ext>
                  </a:extLst>
                </p14:cNvPr>
                <p14:cNvContentPartPr/>
                <p14:nvPr/>
              </p14:nvContentPartPr>
              <p14:xfrm>
                <a:off x="6246190" y="3831310"/>
                <a:ext cx="316440" cy="216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467B4F3A-33DF-47B9-996C-5454037485E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237550" y="3822310"/>
                  <a:ext cx="334080" cy="39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63998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0193A-6481-4D7C-89BE-38E67C566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5945"/>
            <a:ext cx="2126942" cy="771217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01CFB-8780-4008-AC95-1AFA303BB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Dwivedi D N, Managerial Economics, Vikas Publishing House Pvt. Ltd, 2006</a:t>
            </a:r>
          </a:p>
          <a:p>
            <a:r>
              <a:rPr lang="en-IN" i="1" dirty="0"/>
              <a:t>Samuelson, Paul A; Nordhaus, William D. (2014). Economics. Boston, Mass: Irwin McGraw-Hill</a:t>
            </a:r>
            <a:endParaRPr lang="en-IN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9BC5B48-11A3-4227-B7CE-A82700626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7945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D70900-0534-4726-AE35-A10A19D2EEDE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to Scale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17942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dison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415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MS Shell Dlg 2</vt:lpstr>
      <vt:lpstr>Times New Roman</vt:lpstr>
      <vt:lpstr>Wingdings</vt:lpstr>
      <vt:lpstr>Wingdings 3</vt:lpstr>
      <vt:lpstr>Office Theme</vt:lpstr>
      <vt:lpstr>Madison</vt:lpstr>
      <vt:lpstr>Return to Scale</vt:lpstr>
      <vt:lpstr>Return to Scale</vt:lpstr>
      <vt:lpstr>PowerPoint Presentation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</dc:creator>
  <cp:lastModifiedBy>Ritishaa Singh</cp:lastModifiedBy>
  <cp:revision>31</cp:revision>
  <dcterms:created xsi:type="dcterms:W3CDTF">2021-12-20T15:49:03Z</dcterms:created>
  <dcterms:modified xsi:type="dcterms:W3CDTF">2022-01-23T11:18:31Z</dcterms:modified>
</cp:coreProperties>
</file>