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0"/>
  </p:notesMasterIdLst>
  <p:sldIdLst>
    <p:sldId id="256" r:id="rId2"/>
    <p:sldId id="278" r:id="rId3"/>
    <p:sldId id="279" r:id="rId4"/>
    <p:sldId id="283" r:id="rId5"/>
    <p:sldId id="277" r:id="rId6"/>
    <p:sldId id="280" r:id="rId7"/>
    <p:sldId id="281" r:id="rId8"/>
    <p:sldId id="282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858FA-8534-4ECA-9DE8-0B652AB458EB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1EBE-35B4-4984-893E-729CF0E2D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59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A2F-9AE4-41E4-9E7A-E70E99A953E8}" type="datetime1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9F9B-3A22-4195-A19F-18E0C3789DE0}" type="datetime1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3FF-B253-4774-BAAC-D008D88A0F2F}" type="datetime1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117C-7167-4FD8-B634-DDDCD58CFB04}" type="datetime1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54B7CBC-9742-4437-A25A-864C2A9D5DF8}" type="datetime1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152400"/>
            <a:ext cx="9144000" cy="63246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3999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-749" y="0"/>
            <a:ext cx="9145638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47801" y="1135202"/>
            <a:ext cx="7391400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29030" algn="ctr">
              <a:lnSpc>
                <a:spcPct val="100000"/>
              </a:lnSpc>
              <a:spcBef>
                <a:spcPts val="100"/>
              </a:spcBef>
            </a:pPr>
            <a:r>
              <a:rPr lang="en-IN" sz="7200" spc="-145" dirty="0" smtClean="0">
                <a:solidFill>
                  <a:srgbClr val="FF0000"/>
                </a:solidFill>
              </a:rPr>
              <a:t>SPORTS    PSYCHOLOGY</a:t>
            </a:r>
            <a:r>
              <a:rPr lang="en-IN" sz="7200" dirty="0" smtClean="0">
                <a:solidFill>
                  <a:srgbClr val="FF0000"/>
                </a:solidFill>
              </a:rPr>
              <a:t/>
            </a:r>
            <a:br>
              <a:rPr lang="en-IN" sz="7200" dirty="0" smtClean="0">
                <a:solidFill>
                  <a:srgbClr val="FF0000"/>
                </a:solidFill>
              </a:rPr>
            </a:br>
            <a:r>
              <a:rPr lang="en-IN" sz="1600" dirty="0" err="1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Dr.</a:t>
            </a:r>
            <a: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 </a:t>
            </a:r>
            <a:r>
              <a:rPr lang="en-IN" sz="1600" dirty="0" err="1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Sravan</a:t>
            </a:r>
            <a: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 Kumar Yadav, </a:t>
            </a:r>
            <a:b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</a:br>
            <a: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Assistant Professor,</a:t>
            </a:r>
            <a:b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</a:br>
            <a: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 Department of Physical Education,</a:t>
            </a:r>
            <a:b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</a:br>
            <a:r>
              <a:rPr lang="en-IN" sz="1600" dirty="0" smtClean="0">
                <a:solidFill>
                  <a:srgbClr val="0070C0"/>
                </a:solidFill>
                <a:latin typeface="Perpetua Titling MT" panose="02020502060505020804" pitchFamily="18" charset="0"/>
              </a:rPr>
              <a:t> CSJMU, Kanpur (UP)</a:t>
            </a:r>
            <a:endParaRPr sz="1600" dirty="0">
              <a:solidFill>
                <a:srgbClr val="0070C0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77940"/>
            <a:ext cx="2103120" cy="184666"/>
          </a:xfrm>
        </p:spPr>
        <p:txBody>
          <a:bodyPr/>
          <a:lstStyle/>
          <a:p>
            <a:fld id="{8DBFB32B-118A-4A9D-B07D-C36FB5C7BA89}" type="datetime1">
              <a:rPr lang="en-US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1/17/2022</a:t>
            </a:fld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08960" y="6377940"/>
            <a:ext cx="2926080" cy="369332"/>
          </a:xfrm>
        </p:spPr>
        <p:txBody>
          <a:bodyPr/>
          <a:lstStyle/>
          <a:p>
            <a:r>
              <a:rPr lang="en-IN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Sravan</a:t>
            </a:r>
            <a:r>
              <a:rPr lang="en-IN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Yadav, Assistant Professor, CSJMU Kanpur</a:t>
            </a:r>
            <a:endParaRPr lang="en-IN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2</a:t>
            </a:fld>
            <a:endParaRPr lang="en-IN"/>
          </a:p>
        </p:txBody>
      </p:sp>
      <p:pic>
        <p:nvPicPr>
          <p:cNvPr id="2052" name="Picture 4" descr="Laws of learning Slid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8767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25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3</a:t>
            </a:fld>
            <a:endParaRPr lang="en-IN"/>
          </a:p>
        </p:txBody>
      </p:sp>
      <p:pic>
        <p:nvPicPr>
          <p:cNvPr id="3074" name="Picture 2" descr="Laws of learning Slid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486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07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4</a:t>
            </a:fld>
            <a:endParaRPr lang="en-IN"/>
          </a:p>
        </p:txBody>
      </p:sp>
      <p:pic>
        <p:nvPicPr>
          <p:cNvPr id="5" name="Picture 3" descr="Laws of learning Slid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5334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96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5</a:t>
            </a:fld>
            <a:endParaRPr lang="en-IN"/>
          </a:p>
        </p:txBody>
      </p:sp>
      <p:pic>
        <p:nvPicPr>
          <p:cNvPr id="4098" name="Picture 2" descr="Laws of learning Slid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5334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01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6</a:t>
            </a:fld>
            <a:endParaRPr lang="en-IN"/>
          </a:p>
        </p:txBody>
      </p:sp>
      <p:pic>
        <p:nvPicPr>
          <p:cNvPr id="5122" name="Picture 2" descr="Laws of learning Slid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38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7</a:t>
            </a:fld>
            <a:endParaRPr lang="en-IN"/>
          </a:p>
        </p:txBody>
      </p:sp>
      <p:pic>
        <p:nvPicPr>
          <p:cNvPr id="6146" name="Picture 2" descr="Laws of learning Slid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5486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75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C912-1500-43B6-B819-07CD1EBB4110}" type="datetime1">
              <a:rPr lang="en-US" smtClean="0"/>
              <a:t>1/17/2022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Sravan Yadav, Assistant Professor, CSJMU Kanpur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8</a:t>
            </a:fld>
            <a:endParaRPr lang="en-IN"/>
          </a:p>
        </p:txBody>
      </p:sp>
      <p:pic>
        <p:nvPicPr>
          <p:cNvPr id="7170" name="Picture 2" descr="Laws of learning Slid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87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</TotalTime>
  <Words>98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SPORTS    PSYCHOLOGY Dr. Sravan Kumar Yadav,  Assistant Professor,  Department of Physical Education,  CSJMU, Kanpur (UP)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VED</cp:lastModifiedBy>
  <cp:revision>7</cp:revision>
  <dcterms:created xsi:type="dcterms:W3CDTF">2022-01-07T17:35:04Z</dcterms:created>
  <dcterms:modified xsi:type="dcterms:W3CDTF">2022-01-17T06:39:39Z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2022-01-07T00:00:00Z</vt:filetime>
  </property>
</Properties>
</file>