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050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0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60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5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62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60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86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303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4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85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555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6E7C-9A58-4EE5-B081-C51C048823A2}" type="datetimeFigureOut">
              <a:rPr lang="en-IN" smtClean="0"/>
              <a:t>29-03-2022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D2EC1-15EA-4F32-89F7-E4A5A728DF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497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smtClean="0"/>
              <a:t>QUESTIONS AND ANSWERS</a:t>
            </a:r>
            <a:endParaRPr lang="en-IN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BY ARTI VISHNOI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278794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 smtClean="0"/>
              <a:t>CLIMATE</a:t>
            </a:r>
            <a:endParaRPr lang="en-IN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612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climate?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meant by weather?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Define the difference between weather and climate?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the factors affecting elements of climate?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Explain the origin of monsoon?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the rainfall of retreating monsoon?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What is mango shower?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Define the continental climate?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Explain the south west monsoon of India?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Describe the main features of climate of </a:t>
            </a:r>
            <a:r>
              <a:rPr lang="en-US" sz="2400" dirty="0"/>
              <a:t>I</a:t>
            </a:r>
            <a:r>
              <a:rPr lang="en-US" sz="2400" dirty="0" smtClean="0"/>
              <a:t>ndia?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Indian budget is called the </a:t>
            </a:r>
            <a:r>
              <a:rPr lang="en-US" sz="2400" dirty="0" smtClean="0"/>
              <a:t>ample </a:t>
            </a:r>
            <a:r>
              <a:rPr lang="en-US" sz="2400" dirty="0" smtClean="0"/>
              <a:t>of monsoon. Justify the statement.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Heterogeneity </a:t>
            </a:r>
            <a:r>
              <a:rPr lang="en-US" sz="2400" dirty="0" smtClean="0"/>
              <a:t>is the main feature of Indian climate. Describe it with examples.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3708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/>
              <a:t>Acknowledgement </a:t>
            </a:r>
            <a:endParaRPr lang="en-IN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51917"/>
            <a:ext cx="82296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 would like to acknowledge that the material for this presentation taken from various books and websites. </a:t>
            </a:r>
          </a:p>
          <a:p>
            <a:pPr marL="571500" indent="-571500">
              <a:buFont typeface="+mj-lt"/>
              <a:buAutoNum type="romanL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78533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QUESTIONS AND ANSWERS</vt:lpstr>
      <vt:lpstr>CLIMATE</vt:lpstr>
      <vt:lpstr>Acknowledgement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ANSWERS</dc:title>
  <dc:creator>hp</dc:creator>
  <cp:lastModifiedBy>hp</cp:lastModifiedBy>
  <cp:revision>1</cp:revision>
  <dcterms:created xsi:type="dcterms:W3CDTF">2022-03-28T18:42:55Z</dcterms:created>
  <dcterms:modified xsi:type="dcterms:W3CDTF">2022-03-28T18:43:30Z</dcterms:modified>
</cp:coreProperties>
</file>