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7F5-DB17-4E3E-9A0B-2B6D6A695C5F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70EA-9635-453E-8BA4-6A4723BFB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643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7F5-DB17-4E3E-9A0B-2B6D6A695C5F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70EA-9635-453E-8BA4-6A4723BFB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682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7F5-DB17-4E3E-9A0B-2B6D6A695C5F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70EA-9635-453E-8BA4-6A4723BFB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60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7F5-DB17-4E3E-9A0B-2B6D6A695C5F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70EA-9635-453E-8BA4-6A4723BFB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513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7F5-DB17-4E3E-9A0B-2B6D6A695C5F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70EA-9635-453E-8BA4-6A4723BFB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830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7F5-DB17-4E3E-9A0B-2B6D6A695C5F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70EA-9635-453E-8BA4-6A4723BFB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798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7F5-DB17-4E3E-9A0B-2B6D6A695C5F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70EA-9635-453E-8BA4-6A4723BFB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225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7F5-DB17-4E3E-9A0B-2B6D6A695C5F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70EA-9635-453E-8BA4-6A4723BFB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423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7F5-DB17-4E3E-9A0B-2B6D6A695C5F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70EA-9635-453E-8BA4-6A4723BFB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23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7F5-DB17-4E3E-9A0B-2B6D6A695C5F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70EA-9635-453E-8BA4-6A4723BFB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10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A7F5-DB17-4E3E-9A0B-2B6D6A695C5F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70EA-9635-453E-8BA4-6A4723BFB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172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A7F5-DB17-4E3E-9A0B-2B6D6A695C5F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470EA-9635-453E-8BA4-6A4723BFB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148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u="sng" dirty="0" smtClean="0"/>
              <a:t>QUESTIONS AND ANSWERS</a:t>
            </a:r>
            <a:endParaRPr lang="en-IN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BY ARTI VISHNOI</a:t>
            </a: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73006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 smtClean="0"/>
              <a:t>Drainage system of India</a:t>
            </a:r>
            <a:endParaRPr lang="en-IN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785395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What is drainage system?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Describe the drainage system of north India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Describe the drainage pattern of India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Which is the longest river of India?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Why is drainage system important?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Which is longest drainage pattern of India?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Which of the following river does not originate in India?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1600" dirty="0" smtClean="0"/>
              <a:t>Ganga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1600" dirty="0" smtClean="0"/>
              <a:t>Narmada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1600" dirty="0" smtClean="0"/>
              <a:t>Tapti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1600" dirty="0" smtClean="0"/>
              <a:t>Brahmaputra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Which among the following rivers originate from </a:t>
            </a:r>
            <a:r>
              <a:rPr lang="en-US" sz="2000" dirty="0" err="1" smtClean="0"/>
              <a:t>Nashik</a:t>
            </a:r>
            <a:r>
              <a:rPr lang="en-US" sz="2000" dirty="0" smtClean="0"/>
              <a:t>?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1600" dirty="0" smtClean="0"/>
              <a:t>Mahanadi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1600" dirty="0" err="1" smtClean="0"/>
              <a:t>Kirshna</a:t>
            </a:r>
            <a:endParaRPr lang="en-US" sz="1600" dirty="0" smtClean="0"/>
          </a:p>
          <a:p>
            <a:pPr marL="971550" lvl="1" indent="-571500">
              <a:buFont typeface="+mj-lt"/>
              <a:buAutoNum type="romanLcPeriod"/>
            </a:pPr>
            <a:r>
              <a:rPr lang="en-US" sz="1600" dirty="0" err="1" smtClean="0"/>
              <a:t>Godawari</a:t>
            </a:r>
            <a:endParaRPr lang="en-US" sz="1600" dirty="0" smtClean="0"/>
          </a:p>
          <a:p>
            <a:pPr marL="971550" lvl="1" indent="-571500">
              <a:buFont typeface="+mj-lt"/>
              <a:buAutoNum type="romanLcPeriod"/>
            </a:pPr>
            <a:r>
              <a:rPr lang="en-US" sz="1600" dirty="0" smtClean="0"/>
              <a:t>Yamuna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Describe the tributaries of Ganga river.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Which is the antecedent rivers in drainage system?</a:t>
            </a:r>
            <a:endParaRPr lang="en-US" sz="2000" dirty="0" smtClean="0"/>
          </a:p>
          <a:p>
            <a:pPr marL="400050" lvl="1" indent="0">
              <a:buNone/>
            </a:pPr>
            <a:endParaRPr lang="en-US" sz="1600" dirty="0"/>
          </a:p>
          <a:p>
            <a:pPr marL="971550" lvl="1" indent="-571500">
              <a:buFont typeface="+mj-lt"/>
              <a:buAutoNum type="romanLcPeriod"/>
            </a:pPr>
            <a:endParaRPr lang="en-US" sz="1600" dirty="0" smtClean="0"/>
          </a:p>
          <a:p>
            <a:pPr marL="571500" indent="-571500">
              <a:buFont typeface="+mj-lt"/>
              <a:buAutoNum type="romanL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46623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 smtClean="0"/>
              <a:t>Acknowledgement </a:t>
            </a:r>
            <a:endParaRPr lang="en-IN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51917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I would like to acknowledge that the material for this presentation taken from various books and websites. </a:t>
            </a:r>
          </a:p>
          <a:p>
            <a:pPr marL="571500" indent="-571500">
              <a:buFont typeface="+mj-lt"/>
              <a:buAutoNum type="romanL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86827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QUESTIONS AND ANSWERS</vt:lpstr>
      <vt:lpstr>Drainage system of India</vt:lpstr>
      <vt:lpstr>Acknowledgement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AND ANSWERS</dc:title>
  <dc:creator>hp</dc:creator>
  <cp:lastModifiedBy>hp</cp:lastModifiedBy>
  <cp:revision>1</cp:revision>
  <dcterms:created xsi:type="dcterms:W3CDTF">2022-03-28T18:49:16Z</dcterms:created>
  <dcterms:modified xsi:type="dcterms:W3CDTF">2022-03-28T18:49:57Z</dcterms:modified>
</cp:coreProperties>
</file>