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04" y="3809"/>
            <a:ext cx="819655" cy="819150"/>
          </a:xfrm>
          <a:custGeom>
            <a:avLst/>
            <a:gdLst/>
            <a:ahLst/>
            <a:cxnLst/>
            <a:rect l="l" t="t" r="r" b="b"/>
            <a:pathLst>
              <a:path w="81965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304" y="3809"/>
            <a:ext cx="819655" cy="819150"/>
          </a:xfrm>
          <a:custGeom>
            <a:avLst/>
            <a:gdLst/>
            <a:ahLst/>
            <a:cxnLst/>
            <a:rect l="l" t="t" r="r" b="b"/>
            <a:pathLst>
              <a:path w="81965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047">
            <a:solidFill>
              <a:srgbClr val="D2C3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6492" y="6096"/>
            <a:ext cx="1786127" cy="17846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7640" y="21335"/>
            <a:ext cx="1703832" cy="1702308"/>
          </a:xfrm>
          <a:custGeom>
            <a:avLst/>
            <a:gdLst/>
            <a:ahLst/>
            <a:cxnLst/>
            <a:rect l="l" t="t" r="r" b="b"/>
            <a:pathLst>
              <a:path w="1703832" h="1702308">
                <a:moveTo>
                  <a:pt x="0" y="851154"/>
                </a:moveTo>
                <a:lnTo>
                  <a:pt x="2824" y="781353"/>
                </a:lnTo>
                <a:lnTo>
                  <a:pt x="11150" y="713105"/>
                </a:lnTo>
                <a:lnTo>
                  <a:pt x="24759" y="646628"/>
                </a:lnTo>
                <a:lnTo>
                  <a:pt x="43431" y="582143"/>
                </a:lnTo>
                <a:lnTo>
                  <a:pt x="66948" y="519868"/>
                </a:lnTo>
                <a:lnTo>
                  <a:pt x="95089" y="460022"/>
                </a:lnTo>
                <a:lnTo>
                  <a:pt x="127637" y="402825"/>
                </a:lnTo>
                <a:lnTo>
                  <a:pt x="164371" y="348496"/>
                </a:lnTo>
                <a:lnTo>
                  <a:pt x="205072" y="297253"/>
                </a:lnTo>
                <a:lnTo>
                  <a:pt x="249521" y="249316"/>
                </a:lnTo>
                <a:lnTo>
                  <a:pt x="297499" y="204905"/>
                </a:lnTo>
                <a:lnTo>
                  <a:pt x="348786" y="164238"/>
                </a:lnTo>
                <a:lnTo>
                  <a:pt x="403164" y="127534"/>
                </a:lnTo>
                <a:lnTo>
                  <a:pt x="460413" y="95014"/>
                </a:lnTo>
                <a:lnTo>
                  <a:pt x="520313" y="66895"/>
                </a:lnTo>
                <a:lnTo>
                  <a:pt x="582645" y="43397"/>
                </a:lnTo>
                <a:lnTo>
                  <a:pt x="647191" y="24739"/>
                </a:lnTo>
                <a:lnTo>
                  <a:pt x="713731" y="11141"/>
                </a:lnTo>
                <a:lnTo>
                  <a:pt x="782046" y="2821"/>
                </a:lnTo>
                <a:lnTo>
                  <a:pt x="851916" y="0"/>
                </a:lnTo>
                <a:lnTo>
                  <a:pt x="921791" y="2821"/>
                </a:lnTo>
                <a:lnTo>
                  <a:pt x="990109" y="11141"/>
                </a:lnTo>
                <a:lnTo>
                  <a:pt x="1056652" y="24739"/>
                </a:lnTo>
                <a:lnTo>
                  <a:pt x="1121200" y="43397"/>
                </a:lnTo>
                <a:lnTo>
                  <a:pt x="1183534" y="66895"/>
                </a:lnTo>
                <a:lnTo>
                  <a:pt x="1243435" y="95014"/>
                </a:lnTo>
                <a:lnTo>
                  <a:pt x="1300684" y="127534"/>
                </a:lnTo>
                <a:lnTo>
                  <a:pt x="1355061" y="164238"/>
                </a:lnTo>
                <a:lnTo>
                  <a:pt x="1406348" y="204905"/>
                </a:lnTo>
                <a:lnTo>
                  <a:pt x="1454324" y="249316"/>
                </a:lnTo>
                <a:lnTo>
                  <a:pt x="1498772" y="297253"/>
                </a:lnTo>
                <a:lnTo>
                  <a:pt x="1539471" y="348496"/>
                </a:lnTo>
                <a:lnTo>
                  <a:pt x="1576203" y="402825"/>
                </a:lnTo>
                <a:lnTo>
                  <a:pt x="1608749" y="460022"/>
                </a:lnTo>
                <a:lnTo>
                  <a:pt x="1636889" y="519868"/>
                </a:lnTo>
                <a:lnTo>
                  <a:pt x="1660404" y="582143"/>
                </a:lnTo>
                <a:lnTo>
                  <a:pt x="1679075" y="646628"/>
                </a:lnTo>
                <a:lnTo>
                  <a:pt x="1692682" y="713105"/>
                </a:lnTo>
                <a:lnTo>
                  <a:pt x="1701008" y="781353"/>
                </a:lnTo>
                <a:lnTo>
                  <a:pt x="1703832" y="851154"/>
                </a:lnTo>
                <a:lnTo>
                  <a:pt x="1701008" y="920954"/>
                </a:lnTo>
                <a:lnTo>
                  <a:pt x="1692682" y="989202"/>
                </a:lnTo>
                <a:lnTo>
                  <a:pt x="1679075" y="1055679"/>
                </a:lnTo>
                <a:lnTo>
                  <a:pt x="1660404" y="1120164"/>
                </a:lnTo>
                <a:lnTo>
                  <a:pt x="1636889" y="1182439"/>
                </a:lnTo>
                <a:lnTo>
                  <a:pt x="1608749" y="1242285"/>
                </a:lnTo>
                <a:lnTo>
                  <a:pt x="1576203" y="1299482"/>
                </a:lnTo>
                <a:lnTo>
                  <a:pt x="1539471" y="1353811"/>
                </a:lnTo>
                <a:lnTo>
                  <a:pt x="1498772" y="1405054"/>
                </a:lnTo>
                <a:lnTo>
                  <a:pt x="1454324" y="1452991"/>
                </a:lnTo>
                <a:lnTo>
                  <a:pt x="1406348" y="1497402"/>
                </a:lnTo>
                <a:lnTo>
                  <a:pt x="1355061" y="1538069"/>
                </a:lnTo>
                <a:lnTo>
                  <a:pt x="1300684" y="1574773"/>
                </a:lnTo>
                <a:lnTo>
                  <a:pt x="1243435" y="1607293"/>
                </a:lnTo>
                <a:lnTo>
                  <a:pt x="1183534" y="1635412"/>
                </a:lnTo>
                <a:lnTo>
                  <a:pt x="1121200" y="1658910"/>
                </a:lnTo>
                <a:lnTo>
                  <a:pt x="1056652" y="1677568"/>
                </a:lnTo>
                <a:lnTo>
                  <a:pt x="990109" y="1691166"/>
                </a:lnTo>
                <a:lnTo>
                  <a:pt x="921791" y="1699486"/>
                </a:lnTo>
                <a:lnTo>
                  <a:pt x="851916" y="1702308"/>
                </a:lnTo>
                <a:lnTo>
                  <a:pt x="782046" y="1699486"/>
                </a:lnTo>
                <a:lnTo>
                  <a:pt x="713731" y="1691166"/>
                </a:lnTo>
                <a:lnTo>
                  <a:pt x="647191" y="1677568"/>
                </a:lnTo>
                <a:lnTo>
                  <a:pt x="582645" y="1658910"/>
                </a:lnTo>
                <a:lnTo>
                  <a:pt x="520313" y="1635412"/>
                </a:lnTo>
                <a:lnTo>
                  <a:pt x="460413" y="1607293"/>
                </a:lnTo>
                <a:lnTo>
                  <a:pt x="403164" y="1574773"/>
                </a:lnTo>
                <a:lnTo>
                  <a:pt x="348786" y="1538069"/>
                </a:lnTo>
                <a:lnTo>
                  <a:pt x="297499" y="1497402"/>
                </a:lnTo>
                <a:lnTo>
                  <a:pt x="249521" y="1452991"/>
                </a:lnTo>
                <a:lnTo>
                  <a:pt x="205072" y="1405054"/>
                </a:lnTo>
                <a:lnTo>
                  <a:pt x="164371" y="1353811"/>
                </a:lnTo>
                <a:lnTo>
                  <a:pt x="127637" y="1299482"/>
                </a:lnTo>
                <a:lnTo>
                  <a:pt x="95089" y="1242285"/>
                </a:lnTo>
                <a:lnTo>
                  <a:pt x="66948" y="1182439"/>
                </a:lnTo>
                <a:lnTo>
                  <a:pt x="43431" y="1120164"/>
                </a:lnTo>
                <a:lnTo>
                  <a:pt x="24759" y="1055679"/>
                </a:lnTo>
                <a:lnTo>
                  <a:pt x="11150" y="989202"/>
                </a:lnTo>
                <a:lnTo>
                  <a:pt x="2824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2212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87587" y="1050711"/>
            <a:ext cx="1116275" cy="1111317"/>
          </a:xfrm>
          <a:custGeom>
            <a:avLst/>
            <a:gdLst/>
            <a:ahLst/>
            <a:cxnLst/>
            <a:rect l="l" t="t" r="r" b="b"/>
            <a:pathLst>
              <a:path w="1116275" h="1111317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7958" y="1181143"/>
            <a:ext cx="855565" cy="850558"/>
          </a:xfrm>
          <a:custGeom>
            <a:avLst/>
            <a:gdLst/>
            <a:ahLst/>
            <a:cxnLst/>
            <a:rect l="l" t="t" r="r" b="b"/>
            <a:pathLst>
              <a:path w="855565" h="850558">
                <a:moveTo>
                  <a:pt x="89838" y="155531"/>
                </a:moveTo>
                <a:lnTo>
                  <a:pt x="69428" y="183395"/>
                </a:lnTo>
                <a:lnTo>
                  <a:pt x="51680" y="212403"/>
                </a:lnTo>
                <a:lnTo>
                  <a:pt x="36574" y="242399"/>
                </a:lnTo>
                <a:lnTo>
                  <a:pt x="24090" y="273230"/>
                </a:lnTo>
                <a:lnTo>
                  <a:pt x="14211" y="304742"/>
                </a:lnTo>
                <a:lnTo>
                  <a:pt x="6915" y="336780"/>
                </a:lnTo>
                <a:lnTo>
                  <a:pt x="2185" y="369190"/>
                </a:lnTo>
                <a:lnTo>
                  <a:pt x="0" y="401817"/>
                </a:lnTo>
                <a:lnTo>
                  <a:pt x="340" y="434509"/>
                </a:lnTo>
                <a:lnTo>
                  <a:pt x="3188" y="467109"/>
                </a:lnTo>
                <a:lnTo>
                  <a:pt x="8522" y="499465"/>
                </a:lnTo>
                <a:lnTo>
                  <a:pt x="16325" y="531422"/>
                </a:lnTo>
                <a:lnTo>
                  <a:pt x="26576" y="562826"/>
                </a:lnTo>
                <a:lnTo>
                  <a:pt x="39256" y="593522"/>
                </a:lnTo>
                <a:lnTo>
                  <a:pt x="54346" y="623357"/>
                </a:lnTo>
                <a:lnTo>
                  <a:pt x="71827" y="652176"/>
                </a:lnTo>
                <a:lnTo>
                  <a:pt x="91678" y="679825"/>
                </a:lnTo>
                <a:lnTo>
                  <a:pt x="113881" y="706149"/>
                </a:lnTo>
                <a:lnTo>
                  <a:pt x="138416" y="730995"/>
                </a:lnTo>
                <a:lnTo>
                  <a:pt x="165264" y="754209"/>
                </a:lnTo>
                <a:lnTo>
                  <a:pt x="193850" y="775241"/>
                </a:lnTo>
                <a:lnTo>
                  <a:pt x="223515" y="793655"/>
                </a:lnTo>
                <a:lnTo>
                  <a:pt x="254104" y="809468"/>
                </a:lnTo>
                <a:lnTo>
                  <a:pt x="285462" y="822693"/>
                </a:lnTo>
                <a:lnTo>
                  <a:pt x="317435" y="833348"/>
                </a:lnTo>
                <a:lnTo>
                  <a:pt x="349868" y="841446"/>
                </a:lnTo>
                <a:lnTo>
                  <a:pt x="382607" y="847004"/>
                </a:lnTo>
                <a:lnTo>
                  <a:pt x="415497" y="850036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13529" y="844134"/>
                </a:lnTo>
                <a:lnTo>
                  <a:pt x="545478" y="837218"/>
                </a:lnTo>
                <a:lnTo>
                  <a:pt x="576806" y="827854"/>
                </a:lnTo>
                <a:lnTo>
                  <a:pt x="607358" y="816056"/>
                </a:lnTo>
                <a:lnTo>
                  <a:pt x="636980" y="801840"/>
                </a:lnTo>
                <a:lnTo>
                  <a:pt x="665516" y="785221"/>
                </a:lnTo>
                <a:lnTo>
                  <a:pt x="692813" y="766215"/>
                </a:lnTo>
                <a:lnTo>
                  <a:pt x="718715" y="744837"/>
                </a:lnTo>
                <a:lnTo>
                  <a:pt x="743069" y="721103"/>
                </a:lnTo>
                <a:lnTo>
                  <a:pt x="765720" y="695027"/>
                </a:lnTo>
                <a:lnTo>
                  <a:pt x="786131" y="667145"/>
                </a:lnTo>
                <a:lnTo>
                  <a:pt x="803881" y="638124"/>
                </a:lnTo>
                <a:lnTo>
                  <a:pt x="818988" y="608117"/>
                </a:lnTo>
                <a:lnTo>
                  <a:pt x="831472" y="577279"/>
                </a:lnTo>
                <a:lnTo>
                  <a:pt x="841353" y="545762"/>
                </a:lnTo>
                <a:lnTo>
                  <a:pt x="848648" y="513722"/>
                </a:lnTo>
                <a:lnTo>
                  <a:pt x="853379" y="48131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52376" y="383401"/>
                </a:lnTo>
                <a:lnTo>
                  <a:pt x="847042" y="351050"/>
                </a:lnTo>
                <a:lnTo>
                  <a:pt x="839239" y="319099"/>
                </a:lnTo>
                <a:lnTo>
                  <a:pt x="828988" y="287701"/>
                </a:lnTo>
                <a:lnTo>
                  <a:pt x="816308" y="257011"/>
                </a:lnTo>
                <a:lnTo>
                  <a:pt x="801219" y="227183"/>
                </a:lnTo>
                <a:lnTo>
                  <a:pt x="783739" y="198369"/>
                </a:lnTo>
                <a:lnTo>
                  <a:pt x="763889" y="170726"/>
                </a:lnTo>
                <a:lnTo>
                  <a:pt x="741687" y="144405"/>
                </a:lnTo>
                <a:lnTo>
                  <a:pt x="717153" y="119561"/>
                </a:lnTo>
                <a:lnTo>
                  <a:pt x="690307" y="96349"/>
                </a:lnTo>
                <a:lnTo>
                  <a:pt x="661719" y="75317"/>
                </a:lnTo>
                <a:lnTo>
                  <a:pt x="632052" y="56903"/>
                </a:lnTo>
                <a:lnTo>
                  <a:pt x="601462" y="41090"/>
                </a:lnTo>
                <a:lnTo>
                  <a:pt x="570102" y="27864"/>
                </a:lnTo>
                <a:lnTo>
                  <a:pt x="538128" y="17210"/>
                </a:lnTo>
                <a:lnTo>
                  <a:pt x="505694" y="9112"/>
                </a:lnTo>
                <a:lnTo>
                  <a:pt x="472954" y="3554"/>
                </a:lnTo>
                <a:lnTo>
                  <a:pt x="440064" y="522"/>
                </a:lnTo>
                <a:lnTo>
                  <a:pt x="407176" y="0"/>
                </a:lnTo>
                <a:lnTo>
                  <a:pt x="374447" y="1972"/>
                </a:lnTo>
                <a:lnTo>
                  <a:pt x="342030" y="6424"/>
                </a:lnTo>
                <a:lnTo>
                  <a:pt x="310080" y="13340"/>
                </a:lnTo>
                <a:lnTo>
                  <a:pt x="278752" y="22704"/>
                </a:lnTo>
                <a:lnTo>
                  <a:pt x="248200" y="34502"/>
                </a:lnTo>
                <a:lnTo>
                  <a:pt x="218578" y="48718"/>
                </a:lnTo>
                <a:lnTo>
                  <a:pt x="190042" y="65336"/>
                </a:lnTo>
                <a:lnTo>
                  <a:pt x="162745" y="84342"/>
                </a:lnTo>
                <a:lnTo>
                  <a:pt x="136843" y="105720"/>
                </a:lnTo>
                <a:lnTo>
                  <a:pt x="112489" y="129455"/>
                </a:lnTo>
                <a:lnTo>
                  <a:pt x="89838" y="155531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13460" y="0"/>
            <a:ext cx="1524" cy="6857998"/>
          </a:xfrm>
          <a:custGeom>
            <a:avLst/>
            <a:gdLst/>
            <a:ahLst/>
            <a:cxnLst/>
            <a:rect l="l" t="t" r="r" b="b"/>
            <a:pathLst>
              <a:path w="1524" h="6857998">
                <a:moveTo>
                  <a:pt x="0" y="6857998"/>
                </a:moveTo>
                <a:lnTo>
                  <a:pt x="1524" y="6857998"/>
                </a:lnTo>
                <a:lnTo>
                  <a:pt x="1524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22782" y="1415034"/>
            <a:ext cx="210312" cy="2103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22782" y="1415034"/>
            <a:ext cx="210312" cy="210312"/>
          </a:xfrm>
          <a:custGeom>
            <a:avLst/>
            <a:gdLst/>
            <a:ahLst/>
            <a:cxnLst/>
            <a:rect l="l" t="t" r="r" b="b"/>
            <a:pathLst>
              <a:path w="210312" h="210312">
                <a:moveTo>
                  <a:pt x="0" y="105155"/>
                </a:moveTo>
                <a:lnTo>
                  <a:pt x="1007" y="90548"/>
                </a:lnTo>
                <a:lnTo>
                  <a:pt x="3940" y="76553"/>
                </a:lnTo>
                <a:lnTo>
                  <a:pt x="8663" y="63306"/>
                </a:lnTo>
                <a:lnTo>
                  <a:pt x="15042" y="50944"/>
                </a:lnTo>
                <a:lnTo>
                  <a:pt x="22942" y="39600"/>
                </a:lnTo>
                <a:lnTo>
                  <a:pt x="32227" y="29411"/>
                </a:lnTo>
                <a:lnTo>
                  <a:pt x="42764" y="20511"/>
                </a:lnTo>
                <a:lnTo>
                  <a:pt x="54417" y="13035"/>
                </a:lnTo>
                <a:lnTo>
                  <a:pt x="67051" y="7120"/>
                </a:lnTo>
                <a:lnTo>
                  <a:pt x="80532" y="2900"/>
                </a:lnTo>
                <a:lnTo>
                  <a:pt x="94725" y="511"/>
                </a:lnTo>
                <a:lnTo>
                  <a:pt x="105156" y="0"/>
                </a:lnTo>
                <a:lnTo>
                  <a:pt x="119772" y="1008"/>
                </a:lnTo>
                <a:lnTo>
                  <a:pt x="133772" y="3943"/>
                </a:lnTo>
                <a:lnTo>
                  <a:pt x="147021" y="8669"/>
                </a:lnTo>
                <a:lnTo>
                  <a:pt x="159384" y="15051"/>
                </a:lnTo>
                <a:lnTo>
                  <a:pt x="170727" y="22954"/>
                </a:lnTo>
                <a:lnTo>
                  <a:pt x="180914" y="32242"/>
                </a:lnTo>
                <a:lnTo>
                  <a:pt x="189811" y="42780"/>
                </a:lnTo>
                <a:lnTo>
                  <a:pt x="197283" y="54434"/>
                </a:lnTo>
                <a:lnTo>
                  <a:pt x="203196" y="67067"/>
                </a:lnTo>
                <a:lnTo>
                  <a:pt x="207413" y="80544"/>
                </a:lnTo>
                <a:lnTo>
                  <a:pt x="209801" y="94731"/>
                </a:lnTo>
                <a:lnTo>
                  <a:pt x="210312" y="105155"/>
                </a:lnTo>
                <a:lnTo>
                  <a:pt x="209304" y="119763"/>
                </a:lnTo>
                <a:lnTo>
                  <a:pt x="206371" y="133758"/>
                </a:lnTo>
                <a:lnTo>
                  <a:pt x="201648" y="147005"/>
                </a:lnTo>
                <a:lnTo>
                  <a:pt x="195269" y="159367"/>
                </a:lnTo>
                <a:lnTo>
                  <a:pt x="187369" y="170711"/>
                </a:lnTo>
                <a:lnTo>
                  <a:pt x="178084" y="180900"/>
                </a:lnTo>
                <a:lnTo>
                  <a:pt x="167547" y="189800"/>
                </a:lnTo>
                <a:lnTo>
                  <a:pt x="155894" y="197276"/>
                </a:lnTo>
                <a:lnTo>
                  <a:pt x="143260" y="203191"/>
                </a:lnTo>
                <a:lnTo>
                  <a:pt x="129779" y="207411"/>
                </a:lnTo>
                <a:lnTo>
                  <a:pt x="115586" y="209800"/>
                </a:lnTo>
                <a:lnTo>
                  <a:pt x="105156" y="210312"/>
                </a:lnTo>
                <a:lnTo>
                  <a:pt x="90539" y="209303"/>
                </a:lnTo>
                <a:lnTo>
                  <a:pt x="76539" y="206368"/>
                </a:lnTo>
                <a:lnTo>
                  <a:pt x="63290" y="201642"/>
                </a:lnTo>
                <a:lnTo>
                  <a:pt x="50927" y="195260"/>
                </a:lnTo>
                <a:lnTo>
                  <a:pt x="39584" y="187357"/>
                </a:lnTo>
                <a:lnTo>
                  <a:pt x="29397" y="178069"/>
                </a:lnTo>
                <a:lnTo>
                  <a:pt x="20500" y="167531"/>
                </a:lnTo>
                <a:lnTo>
                  <a:pt x="13028" y="155877"/>
                </a:lnTo>
                <a:lnTo>
                  <a:pt x="7115" y="143244"/>
                </a:lnTo>
                <a:lnTo>
                  <a:pt x="2898" y="129767"/>
                </a:lnTo>
                <a:lnTo>
                  <a:pt x="510" y="115580"/>
                </a:lnTo>
                <a:lnTo>
                  <a:pt x="0" y="105155"/>
                </a:lnTo>
                <a:close/>
              </a:path>
            </a:pathLst>
          </a:custGeom>
          <a:ln w="1778">
            <a:solidFill>
              <a:srgbClr val="2F8DA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56716" y="1344167"/>
            <a:ext cx="64008" cy="65532"/>
          </a:xfrm>
          <a:custGeom>
            <a:avLst/>
            <a:gdLst/>
            <a:ahLst/>
            <a:cxnLst/>
            <a:rect l="l" t="t" r="r" b="b"/>
            <a:pathLst>
              <a:path w="64008" h="65532">
                <a:moveTo>
                  <a:pt x="0" y="32766"/>
                </a:moveTo>
                <a:lnTo>
                  <a:pt x="3070" y="18769"/>
                </a:lnTo>
                <a:lnTo>
                  <a:pt x="11345" y="7759"/>
                </a:lnTo>
                <a:lnTo>
                  <a:pt x="23421" y="1195"/>
                </a:lnTo>
                <a:lnTo>
                  <a:pt x="32003" y="0"/>
                </a:lnTo>
                <a:lnTo>
                  <a:pt x="45702" y="3154"/>
                </a:lnTo>
                <a:lnTo>
                  <a:pt x="56450" y="11642"/>
                </a:lnTo>
                <a:lnTo>
                  <a:pt x="62844" y="24002"/>
                </a:lnTo>
                <a:lnTo>
                  <a:pt x="64008" y="32766"/>
                </a:lnTo>
                <a:lnTo>
                  <a:pt x="60937" y="46762"/>
                </a:lnTo>
                <a:lnTo>
                  <a:pt x="52662" y="57772"/>
                </a:lnTo>
                <a:lnTo>
                  <a:pt x="40586" y="64336"/>
                </a:lnTo>
                <a:lnTo>
                  <a:pt x="32003" y="65532"/>
                </a:lnTo>
                <a:lnTo>
                  <a:pt x="18305" y="62377"/>
                </a:lnTo>
                <a:lnTo>
                  <a:pt x="7557" y="53889"/>
                </a:lnTo>
                <a:lnTo>
                  <a:pt x="1163" y="41529"/>
                </a:lnTo>
                <a:lnTo>
                  <a:pt x="0" y="32766"/>
                </a:lnTo>
                <a:close/>
              </a:path>
            </a:pathLst>
          </a:custGeom>
          <a:ln w="12192">
            <a:solidFill>
              <a:srgbClr val="2F7E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59764" y="950976"/>
            <a:ext cx="5141976" cy="12207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511046" y="1279179"/>
            <a:ext cx="2655789" cy="570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495"/>
              </a:lnSpc>
              <a:spcBef>
                <a:spcPts val="224"/>
              </a:spcBef>
            </a:pPr>
            <a:r>
              <a:rPr sz="6450" spc="-25" baseline="4632" dirty="0" smtClean="0">
                <a:solidFill>
                  <a:srgbClr val="562213"/>
                </a:solidFill>
                <a:latin typeface="Gabriola"/>
                <a:cs typeface="Gabriola"/>
              </a:rPr>
              <a:t>P</a:t>
            </a:r>
            <a:r>
              <a:rPr sz="6450" spc="-19" baseline="4632" dirty="0" smtClean="0">
                <a:solidFill>
                  <a:srgbClr val="562213"/>
                </a:solidFill>
                <a:latin typeface="Gabriola"/>
                <a:cs typeface="Gabriola"/>
              </a:rPr>
              <a:t>L</a:t>
            </a:r>
            <a:r>
              <a:rPr sz="6450" spc="-25" baseline="4632" dirty="0" smtClean="0">
                <a:solidFill>
                  <a:srgbClr val="562213"/>
                </a:solidFill>
                <a:latin typeface="Gabriola"/>
                <a:cs typeface="Gabriola"/>
              </a:rPr>
              <a:t>A</a:t>
            </a:r>
            <a:r>
              <a:rPr sz="6450" spc="-34" baseline="4632" dirty="0" smtClean="0">
                <a:solidFill>
                  <a:srgbClr val="562213"/>
                </a:solidFill>
                <a:latin typeface="Gabriola"/>
                <a:cs typeface="Gabriola"/>
              </a:rPr>
              <a:t>N</a:t>
            </a:r>
            <a:r>
              <a:rPr sz="6450" spc="0" baseline="4632" dirty="0" smtClean="0">
                <a:solidFill>
                  <a:srgbClr val="562213"/>
                </a:solidFill>
                <a:latin typeface="Gabriola"/>
                <a:cs typeface="Gabriola"/>
              </a:rPr>
              <a:t>T</a:t>
            </a:r>
            <a:r>
              <a:rPr sz="6450" spc="-136" baseline="4632" dirty="0" smtClean="0">
                <a:solidFill>
                  <a:srgbClr val="562213"/>
                </a:solidFill>
                <a:latin typeface="Gabriola"/>
                <a:cs typeface="Gabriola"/>
              </a:rPr>
              <a:t> </a:t>
            </a:r>
            <a:r>
              <a:rPr sz="6450" spc="-25" baseline="4632" dirty="0" smtClean="0">
                <a:solidFill>
                  <a:srgbClr val="562213"/>
                </a:solidFill>
                <a:latin typeface="Gabriola"/>
                <a:cs typeface="Gabriola"/>
              </a:rPr>
              <a:t>T</a:t>
            </a:r>
            <a:r>
              <a:rPr sz="6450" spc="0" baseline="4632" dirty="0" smtClean="0">
                <a:solidFill>
                  <a:srgbClr val="562213"/>
                </a:solidFill>
                <a:latin typeface="Gabriola"/>
                <a:cs typeface="Gabriola"/>
              </a:rPr>
              <a:t>I</a:t>
            </a:r>
            <a:r>
              <a:rPr sz="6450" spc="-29" baseline="4632" dirty="0" smtClean="0">
                <a:solidFill>
                  <a:srgbClr val="562213"/>
                </a:solidFill>
                <a:latin typeface="Gabriola"/>
                <a:cs typeface="Gabriola"/>
              </a:rPr>
              <a:t>S</a:t>
            </a:r>
            <a:r>
              <a:rPr sz="6450" spc="-25" baseline="4632" dirty="0" smtClean="0">
                <a:solidFill>
                  <a:srgbClr val="562213"/>
                </a:solidFill>
                <a:latin typeface="Gabriola"/>
                <a:cs typeface="Gabriola"/>
              </a:rPr>
              <a:t>S</a:t>
            </a:r>
            <a:r>
              <a:rPr sz="6450" spc="-34" baseline="4632" dirty="0" smtClean="0">
                <a:solidFill>
                  <a:srgbClr val="562213"/>
                </a:solidFill>
                <a:latin typeface="Gabriola"/>
                <a:cs typeface="Gabriola"/>
              </a:rPr>
              <a:t>U</a:t>
            </a:r>
            <a:r>
              <a:rPr sz="6450" spc="0" baseline="4632" dirty="0" smtClean="0">
                <a:solidFill>
                  <a:srgbClr val="562213"/>
                </a:solidFill>
                <a:latin typeface="Gabriola"/>
                <a:cs typeface="Gabriola"/>
              </a:rPr>
              <a:t>E</a:t>
            </a:r>
            <a:endParaRPr sz="4300">
              <a:latin typeface="Gabriola"/>
              <a:cs typeface="Gabriol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145709" y="1279179"/>
            <a:ext cx="1889232" cy="570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495"/>
              </a:lnSpc>
              <a:spcBef>
                <a:spcPts val="224"/>
              </a:spcBef>
            </a:pPr>
            <a:r>
              <a:rPr sz="6450" spc="-25" baseline="4632" dirty="0" smtClean="0">
                <a:solidFill>
                  <a:srgbClr val="562213"/>
                </a:solidFill>
                <a:latin typeface="Gabriola"/>
                <a:cs typeface="Gabriola"/>
              </a:rPr>
              <a:t>C</a:t>
            </a:r>
            <a:r>
              <a:rPr sz="6450" spc="-34" baseline="4632" dirty="0" smtClean="0">
                <a:solidFill>
                  <a:srgbClr val="562213"/>
                </a:solidFill>
                <a:latin typeface="Gabriola"/>
                <a:cs typeface="Gabriola"/>
              </a:rPr>
              <a:t>U</a:t>
            </a:r>
            <a:r>
              <a:rPr sz="6450" spc="-19" baseline="4632" dirty="0" smtClean="0">
                <a:solidFill>
                  <a:srgbClr val="562213"/>
                </a:solidFill>
                <a:latin typeface="Gabriola"/>
                <a:cs typeface="Gabriola"/>
              </a:rPr>
              <a:t>L</a:t>
            </a:r>
            <a:r>
              <a:rPr sz="6450" spc="-34" baseline="4632" dirty="0" smtClean="0">
                <a:solidFill>
                  <a:srgbClr val="562213"/>
                </a:solidFill>
                <a:latin typeface="Gabriola"/>
                <a:cs typeface="Gabriola"/>
              </a:rPr>
              <a:t>T</a:t>
            </a:r>
            <a:r>
              <a:rPr sz="6450" spc="-44" baseline="4632" dirty="0" smtClean="0">
                <a:solidFill>
                  <a:srgbClr val="562213"/>
                </a:solidFill>
                <a:latin typeface="Gabriola"/>
                <a:cs typeface="Gabriola"/>
              </a:rPr>
              <a:t>U</a:t>
            </a:r>
            <a:r>
              <a:rPr sz="6450" spc="-34" baseline="4632" dirty="0" smtClean="0">
                <a:solidFill>
                  <a:srgbClr val="562213"/>
                </a:solidFill>
                <a:latin typeface="Gabriola"/>
                <a:cs typeface="Gabriola"/>
              </a:rPr>
              <a:t>R</a:t>
            </a:r>
            <a:r>
              <a:rPr sz="6450" spc="0" baseline="4632" dirty="0" smtClean="0">
                <a:solidFill>
                  <a:srgbClr val="562213"/>
                </a:solidFill>
                <a:latin typeface="Gabriola"/>
                <a:cs typeface="Gabriola"/>
              </a:rPr>
              <a:t>E</a:t>
            </a:r>
            <a:endParaRPr sz="4300">
              <a:latin typeface="Gabriola"/>
              <a:cs typeface="Gabriol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01826" y="3241921"/>
            <a:ext cx="3542328" cy="8288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60"/>
              </a:lnSpc>
              <a:spcBef>
                <a:spcPts val="138"/>
              </a:spcBef>
            </a:pPr>
            <a:r>
              <a:rPr sz="2600" b="1" u="heavy" spc="0" dirty="0" smtClean="0">
                <a:latin typeface="Arial"/>
                <a:cs typeface="Arial"/>
              </a:rPr>
              <a:t>S</a:t>
            </a:r>
            <a:r>
              <a:rPr sz="2600" b="1" u="heavy" spc="-14" dirty="0" smtClean="0">
                <a:latin typeface="Arial"/>
                <a:cs typeface="Arial"/>
              </a:rPr>
              <a:t>y</a:t>
            </a:r>
            <a:r>
              <a:rPr sz="2600" b="1" u="heavy" spc="0" dirty="0" smtClean="0">
                <a:latin typeface="Arial"/>
                <a:cs typeface="Arial"/>
              </a:rPr>
              <a:t>l</a:t>
            </a:r>
            <a:r>
              <a:rPr sz="2600" b="1" u="heavy" spc="-9" dirty="0" smtClean="0">
                <a:latin typeface="Arial"/>
                <a:cs typeface="Arial"/>
              </a:rPr>
              <a:t>l</a:t>
            </a:r>
            <a:r>
              <a:rPr sz="2600" b="1" u="heavy" spc="0" dirty="0" smtClean="0">
                <a:latin typeface="Arial"/>
                <a:cs typeface="Arial"/>
              </a:rPr>
              <a:t>a</a:t>
            </a:r>
            <a:r>
              <a:rPr sz="2600" b="1" u="heavy" spc="9" dirty="0" smtClean="0">
                <a:latin typeface="Arial"/>
                <a:cs typeface="Arial"/>
              </a:rPr>
              <a:t>b</a:t>
            </a:r>
            <a:r>
              <a:rPr sz="2600" b="1" u="heavy" spc="0" dirty="0" smtClean="0">
                <a:latin typeface="Arial"/>
                <a:cs typeface="Arial"/>
              </a:rPr>
              <a:t>us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94"/>
              </a:spcBef>
            </a:pP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H</a:t>
            </a:r>
            <a:r>
              <a:rPr sz="2600" spc="-9" dirty="0" smtClean="0">
                <a:solidFill>
                  <a:srgbClr val="310D04"/>
                </a:solidFill>
                <a:latin typeface="Arial"/>
                <a:cs typeface="Arial"/>
              </a:rPr>
              <a:t>i</a:t>
            </a: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storic</a:t>
            </a:r>
            <a:r>
              <a:rPr sz="2600" spc="9" dirty="0" smtClean="0">
                <a:solidFill>
                  <a:srgbClr val="310D04"/>
                </a:solidFill>
                <a:latin typeface="Arial"/>
                <a:cs typeface="Arial"/>
              </a:rPr>
              <a:t>a</a:t>
            </a: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l </a:t>
            </a:r>
            <a:r>
              <a:rPr sz="2600" spc="214" dirty="0" smtClean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d</a:t>
            </a:r>
            <a:r>
              <a:rPr sz="2600" spc="9" dirty="0" smtClean="0">
                <a:solidFill>
                  <a:srgbClr val="310D04"/>
                </a:solidFill>
                <a:latin typeface="Arial"/>
                <a:cs typeface="Arial"/>
              </a:rPr>
              <a:t>e</a:t>
            </a:r>
            <a:r>
              <a:rPr sz="2600" spc="4" dirty="0" smtClean="0">
                <a:solidFill>
                  <a:srgbClr val="310D04"/>
                </a:solidFill>
                <a:latin typeface="Arial"/>
                <a:cs typeface="Arial"/>
              </a:rPr>
              <a:t>v</a:t>
            </a: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el</a:t>
            </a:r>
            <a:r>
              <a:rPr sz="2600" spc="9" dirty="0" smtClean="0">
                <a:solidFill>
                  <a:srgbClr val="310D04"/>
                </a:solidFill>
                <a:latin typeface="Arial"/>
                <a:cs typeface="Arial"/>
              </a:rPr>
              <a:t>o</a:t>
            </a: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pme</a:t>
            </a:r>
            <a:r>
              <a:rPr sz="2600" spc="9" dirty="0" smtClean="0">
                <a:solidFill>
                  <a:srgbClr val="310D04"/>
                </a:solidFill>
                <a:latin typeface="Arial"/>
                <a:cs typeface="Arial"/>
              </a:rPr>
              <a:t>n</a:t>
            </a: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t</a:t>
            </a:r>
            <a:endParaRPr sz="2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79873" y="3714615"/>
            <a:ext cx="35187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4" dirty="0" smtClean="0">
                <a:solidFill>
                  <a:srgbClr val="310D04"/>
                </a:solidFill>
                <a:latin typeface="Arial"/>
                <a:cs typeface="Arial"/>
              </a:rPr>
              <a:t>of</a:t>
            </a:r>
            <a:endParaRPr sz="2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69077" y="3714615"/>
            <a:ext cx="79297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pla</a:t>
            </a:r>
            <a:r>
              <a:rPr sz="2600" spc="9" dirty="0" smtClean="0">
                <a:solidFill>
                  <a:srgbClr val="310D04"/>
                </a:solidFill>
                <a:latin typeface="Arial"/>
                <a:cs typeface="Arial"/>
              </a:rPr>
              <a:t>n</a:t>
            </a: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t</a:t>
            </a:r>
            <a:endParaRPr sz="2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98717" y="3714615"/>
            <a:ext cx="93881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tissue</a:t>
            </a:r>
            <a:endParaRPr sz="2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575042" y="3714615"/>
            <a:ext cx="11580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c</a:t>
            </a:r>
            <a:r>
              <a:rPr sz="2600" spc="9" dirty="0" smtClean="0">
                <a:solidFill>
                  <a:srgbClr val="310D04"/>
                </a:solidFill>
                <a:latin typeface="Arial"/>
                <a:cs typeface="Arial"/>
              </a:rPr>
              <a:t>u</a:t>
            </a: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ltu</a:t>
            </a:r>
            <a:r>
              <a:rPr sz="2600" spc="-19" dirty="0" smtClean="0">
                <a:solidFill>
                  <a:srgbClr val="310D04"/>
                </a:solidFill>
                <a:latin typeface="Arial"/>
                <a:cs typeface="Arial"/>
              </a:rPr>
              <a:t>r</a:t>
            </a: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e,</a:t>
            </a:r>
            <a:endParaRPr sz="2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01826" y="4110855"/>
            <a:ext cx="1068453" cy="7523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typ</a:t>
            </a:r>
            <a:r>
              <a:rPr sz="2600" spc="9" dirty="0" smtClean="0">
                <a:solidFill>
                  <a:srgbClr val="310D04"/>
                </a:solidFill>
                <a:latin typeface="Arial"/>
                <a:cs typeface="Arial"/>
              </a:rPr>
              <a:t>e</a:t>
            </a: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s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gro</a:t>
            </a:r>
            <a:r>
              <a:rPr sz="2600" spc="9" dirty="0" smtClean="0">
                <a:solidFill>
                  <a:srgbClr val="310D04"/>
                </a:solidFill>
                <a:latin typeface="Arial"/>
                <a:cs typeface="Arial"/>
              </a:rPr>
              <a:t>w</a:t>
            </a: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th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50922" y="4110855"/>
            <a:ext cx="674403" cy="7523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60"/>
              </a:lnSpc>
              <a:spcBef>
                <a:spcPts val="138"/>
              </a:spcBef>
            </a:pPr>
            <a:r>
              <a:rPr sz="2600" spc="4" dirty="0" smtClean="0">
                <a:solidFill>
                  <a:srgbClr val="310D04"/>
                </a:solidFill>
                <a:latin typeface="Arial"/>
                <a:cs typeface="Arial"/>
              </a:rPr>
              <a:t>of</a:t>
            </a:r>
            <a:endParaRPr sz="2600">
              <a:latin typeface="Arial"/>
              <a:cs typeface="Arial"/>
            </a:endParaRPr>
          </a:p>
          <a:p>
            <a:pPr marL="61467">
              <a:lnSpc>
                <a:spcPct val="95825"/>
              </a:lnSpc>
            </a:pPr>
            <a:r>
              <a:rPr sz="2600" spc="-9" dirty="0" smtClean="0">
                <a:solidFill>
                  <a:srgbClr val="310D04"/>
                </a:solidFill>
                <a:latin typeface="Arial"/>
                <a:cs typeface="Arial"/>
              </a:rPr>
              <a:t>a</a:t>
            </a: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nd</a:t>
            </a:r>
            <a:endParaRPr sz="2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83763" y="4110855"/>
            <a:ext cx="132574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c</a:t>
            </a:r>
            <a:r>
              <a:rPr sz="2600" spc="9" dirty="0" smtClean="0">
                <a:solidFill>
                  <a:srgbClr val="310D04"/>
                </a:solidFill>
                <a:latin typeface="Arial"/>
                <a:cs typeface="Arial"/>
              </a:rPr>
              <a:t>u</a:t>
            </a: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ltures,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90059" y="4110855"/>
            <a:ext cx="156451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N</a:t>
            </a:r>
            <a:r>
              <a:rPr sz="2600" spc="4" dirty="0" smtClean="0">
                <a:solidFill>
                  <a:srgbClr val="310D04"/>
                </a:solidFill>
                <a:latin typeface="Arial"/>
                <a:cs typeface="Arial"/>
              </a:rPr>
              <a:t>u</a:t>
            </a: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tr</a:t>
            </a:r>
            <a:r>
              <a:rPr sz="2600" spc="-9" dirty="0" smtClean="0">
                <a:solidFill>
                  <a:srgbClr val="310D04"/>
                </a:solidFill>
                <a:latin typeface="Arial"/>
                <a:cs typeface="Arial"/>
              </a:rPr>
              <a:t>i</a:t>
            </a: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ti</a:t>
            </a:r>
            <a:r>
              <a:rPr sz="2600" spc="9" dirty="0" smtClean="0">
                <a:solidFill>
                  <a:srgbClr val="310D04"/>
                </a:solidFill>
                <a:latin typeface="Arial"/>
                <a:cs typeface="Arial"/>
              </a:rPr>
              <a:t>o</a:t>
            </a: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n</a:t>
            </a:r>
            <a:r>
              <a:rPr sz="2600" spc="4" dirty="0" smtClean="0">
                <a:solidFill>
                  <a:srgbClr val="310D04"/>
                </a:solidFill>
                <a:latin typeface="Arial"/>
                <a:cs typeface="Arial"/>
              </a:rPr>
              <a:t>a</a:t>
            </a: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l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37401" y="4110855"/>
            <a:ext cx="209662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req</a:t>
            </a:r>
            <a:r>
              <a:rPr sz="2600" spc="9" dirty="0" smtClean="0">
                <a:solidFill>
                  <a:srgbClr val="310D04"/>
                </a:solidFill>
                <a:latin typeface="Arial"/>
                <a:cs typeface="Arial"/>
              </a:rPr>
              <a:t>u</a:t>
            </a: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ireme</a:t>
            </a:r>
            <a:r>
              <a:rPr sz="2600" spc="9" dirty="0" smtClean="0">
                <a:solidFill>
                  <a:srgbClr val="310D04"/>
                </a:solidFill>
                <a:latin typeface="Arial"/>
                <a:cs typeface="Arial"/>
              </a:rPr>
              <a:t>n</a:t>
            </a:r>
            <a:r>
              <a:rPr sz="2600" spc="-14" dirty="0" smtClean="0">
                <a:solidFill>
                  <a:srgbClr val="310D04"/>
                </a:solidFill>
                <a:latin typeface="Arial"/>
                <a:cs typeface="Arial"/>
              </a:rPr>
              <a:t>t</a:t>
            </a: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s,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55975" y="4507095"/>
            <a:ext cx="71823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their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03319" y="4507095"/>
            <a:ext cx="20630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mai</a:t>
            </a:r>
            <a:r>
              <a:rPr sz="2600" spc="9" dirty="0" smtClean="0">
                <a:solidFill>
                  <a:srgbClr val="310D04"/>
                </a:solidFill>
                <a:latin typeface="Arial"/>
                <a:cs typeface="Arial"/>
              </a:rPr>
              <a:t>n</a:t>
            </a: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ten</a:t>
            </a:r>
            <a:r>
              <a:rPr sz="2600" spc="4" dirty="0" smtClean="0">
                <a:solidFill>
                  <a:srgbClr val="310D04"/>
                </a:solidFill>
                <a:latin typeface="Arial"/>
                <a:cs typeface="Arial"/>
              </a:rPr>
              <a:t>a</a:t>
            </a:r>
            <a:r>
              <a:rPr sz="2600" spc="-9" dirty="0" smtClean="0">
                <a:solidFill>
                  <a:srgbClr val="310D04"/>
                </a:solidFill>
                <a:latin typeface="Arial"/>
                <a:cs typeface="Arial"/>
              </a:rPr>
              <a:t>n</a:t>
            </a: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c</a:t>
            </a:r>
            <a:r>
              <a:rPr sz="2600" spc="14" dirty="0" smtClean="0">
                <a:solidFill>
                  <a:srgbClr val="310D04"/>
                </a:solidFill>
                <a:latin typeface="Arial"/>
                <a:cs typeface="Arial"/>
              </a:rPr>
              <a:t>e</a:t>
            </a: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.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95085" y="4507095"/>
            <a:ext cx="185752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Ap</a:t>
            </a:r>
            <a:r>
              <a:rPr sz="2600" spc="9" dirty="0" smtClean="0">
                <a:solidFill>
                  <a:srgbClr val="310D04"/>
                </a:solidFill>
                <a:latin typeface="Arial"/>
                <a:cs typeface="Arial"/>
              </a:rPr>
              <a:t>p</a:t>
            </a: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li</a:t>
            </a:r>
            <a:r>
              <a:rPr sz="2600" spc="-9" dirty="0" smtClean="0">
                <a:solidFill>
                  <a:srgbClr val="310D04"/>
                </a:solidFill>
                <a:latin typeface="Arial"/>
                <a:cs typeface="Arial"/>
              </a:rPr>
              <a:t>c</a:t>
            </a: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ations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84285" y="4507095"/>
            <a:ext cx="35187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4" dirty="0" smtClean="0">
                <a:solidFill>
                  <a:srgbClr val="310D04"/>
                </a:solidFill>
                <a:latin typeface="Arial"/>
                <a:cs typeface="Arial"/>
              </a:rPr>
              <a:t>of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01826" y="4903088"/>
            <a:ext cx="5699828" cy="3564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5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plant tissue culture </a:t>
            </a:r>
            <a:r>
              <a:rPr sz="2600" spc="-4" dirty="0" smtClean="0">
                <a:solidFill>
                  <a:srgbClr val="310D04"/>
                </a:solidFill>
                <a:latin typeface="Arial"/>
                <a:cs typeface="Arial"/>
              </a:rPr>
              <a:t>i</a:t>
            </a: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n ph</a:t>
            </a:r>
            <a:r>
              <a:rPr sz="2600" spc="4" dirty="0" smtClean="0">
                <a:solidFill>
                  <a:srgbClr val="310D04"/>
                </a:solidFill>
                <a:latin typeface="Arial"/>
                <a:cs typeface="Arial"/>
              </a:rPr>
              <a:t>a</a:t>
            </a: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rmaco</a:t>
            </a:r>
            <a:r>
              <a:rPr sz="2600" spc="9" dirty="0" smtClean="0">
                <a:solidFill>
                  <a:srgbClr val="310D04"/>
                </a:solidFill>
                <a:latin typeface="Arial"/>
                <a:cs typeface="Arial"/>
              </a:rPr>
              <a:t>g</a:t>
            </a: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nos</a:t>
            </a:r>
            <a:r>
              <a:rPr sz="2600" spc="-179" dirty="0" smtClean="0">
                <a:solidFill>
                  <a:srgbClr val="310D04"/>
                </a:solidFill>
                <a:latin typeface="Arial"/>
                <a:cs typeface="Arial"/>
              </a:rPr>
              <a:t>y</a:t>
            </a:r>
            <a:r>
              <a:rPr sz="2600" spc="0" dirty="0" smtClean="0">
                <a:solidFill>
                  <a:srgbClr val="310D04"/>
                </a:solidFill>
                <a:latin typeface="Arial"/>
                <a:cs typeface="Arial"/>
              </a:rPr>
              <a:t>.</a:t>
            </a:r>
            <a:endParaRPr sz="2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7511" y="6566055"/>
            <a:ext cx="13299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solidFill>
                  <a:srgbClr val="B5A787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19200" y="381000"/>
            <a:ext cx="7467600" cy="5638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8744839" y="6566055"/>
            <a:ext cx="21894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solidFill>
                  <a:srgbClr val="B5A787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4884" y="147827"/>
            <a:ext cx="8424672" cy="8580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9740" y="322975"/>
            <a:ext cx="6427507" cy="51310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70"/>
              </a:lnSpc>
              <a:spcBef>
                <a:spcPts val="158"/>
              </a:spcBef>
            </a:pPr>
            <a:r>
              <a:rPr sz="3000" b="1" spc="0" dirty="0" smtClean="0">
                <a:solidFill>
                  <a:srgbClr val="70621F"/>
                </a:solidFill>
                <a:latin typeface="Arial"/>
                <a:cs typeface="Arial"/>
              </a:rPr>
              <a:t>Basic</a:t>
            </a:r>
            <a:r>
              <a:rPr sz="3000" b="1" spc="-19" dirty="0" smtClean="0">
                <a:solidFill>
                  <a:srgbClr val="70621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70621F"/>
                </a:solidFill>
                <a:latin typeface="Arial"/>
                <a:cs typeface="Arial"/>
              </a:rPr>
              <a:t>requi</a:t>
            </a:r>
            <a:r>
              <a:rPr sz="3000" b="1" spc="-9" dirty="0" smtClean="0">
                <a:solidFill>
                  <a:srgbClr val="70621F"/>
                </a:solidFill>
                <a:latin typeface="Arial"/>
                <a:cs typeface="Arial"/>
              </a:rPr>
              <a:t>r</a:t>
            </a:r>
            <a:r>
              <a:rPr sz="3000" b="1" spc="0" dirty="0" smtClean="0">
                <a:solidFill>
                  <a:srgbClr val="70621F"/>
                </a:solidFill>
                <a:latin typeface="Arial"/>
                <a:cs typeface="Arial"/>
              </a:rPr>
              <a:t>emen</a:t>
            </a:r>
            <a:r>
              <a:rPr sz="3000" b="1" spc="-9" dirty="0" smtClean="0">
                <a:solidFill>
                  <a:srgbClr val="70621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70621F"/>
                </a:solidFill>
                <a:latin typeface="Arial"/>
                <a:cs typeface="Arial"/>
              </a:rPr>
              <a:t>s of Plant </a:t>
            </a:r>
            <a:r>
              <a:rPr sz="3000" b="1" spc="-39" dirty="0" smtClean="0">
                <a:solidFill>
                  <a:srgbClr val="70621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70621F"/>
                </a:solidFill>
                <a:latin typeface="Arial"/>
                <a:cs typeface="Arial"/>
              </a:rPr>
              <a:t>is</a:t>
            </a:r>
            <a:r>
              <a:rPr sz="3000" b="1" spc="-9" dirty="0" smtClean="0">
                <a:solidFill>
                  <a:srgbClr val="70621F"/>
                </a:solidFill>
                <a:latin typeface="Arial"/>
                <a:cs typeface="Arial"/>
              </a:rPr>
              <a:t>s</a:t>
            </a:r>
            <a:r>
              <a:rPr sz="3000" b="1" spc="0" dirty="0" smtClean="0">
                <a:solidFill>
                  <a:srgbClr val="70621F"/>
                </a:solidFill>
                <a:latin typeface="Arial"/>
                <a:cs typeface="Arial"/>
              </a:rPr>
              <a:t>ue</a:t>
            </a:r>
            <a:endParaRPr sz="3000">
              <a:latin typeface="Arial"/>
              <a:cs typeface="Arial"/>
            </a:endParaRPr>
          </a:p>
          <a:p>
            <a:pPr marL="469900" marR="57195">
              <a:lnSpc>
                <a:spcPct val="95825"/>
              </a:lnSpc>
              <a:spcBef>
                <a:spcPts val="1169"/>
              </a:spcBef>
            </a:pPr>
            <a:r>
              <a:rPr sz="3000" spc="9" dirty="0" smtClean="0">
                <a:latin typeface="Arial"/>
                <a:cs typeface="Arial"/>
              </a:rPr>
              <a:t>•</a:t>
            </a:r>
            <a:r>
              <a:rPr sz="3000" spc="0" dirty="0" smtClean="0">
                <a:latin typeface="Times New Roman"/>
                <a:cs typeface="Times New Roman"/>
              </a:rPr>
              <a:t>Plant ma</a:t>
            </a:r>
            <a:r>
              <a:rPr sz="3000" spc="-9" dirty="0" smtClean="0">
                <a:latin typeface="Times New Roman"/>
                <a:cs typeface="Times New Roman"/>
              </a:rPr>
              <a:t>t</a:t>
            </a:r>
            <a:r>
              <a:rPr sz="3000" spc="0" dirty="0" smtClean="0">
                <a:latin typeface="Times New Roman"/>
                <a:cs typeface="Times New Roman"/>
              </a:rPr>
              <a:t>er</a:t>
            </a:r>
            <a:r>
              <a:rPr sz="3000" spc="-9" dirty="0" smtClean="0">
                <a:latin typeface="Times New Roman"/>
                <a:cs typeface="Times New Roman"/>
              </a:rPr>
              <a:t>i</a:t>
            </a:r>
            <a:r>
              <a:rPr sz="3000" spc="0" dirty="0" smtClean="0">
                <a:latin typeface="Times New Roman"/>
                <a:cs typeface="Times New Roman"/>
              </a:rPr>
              <a:t>al</a:t>
            </a:r>
            <a:endParaRPr sz="3000">
              <a:latin typeface="Times New Roman"/>
              <a:cs typeface="Times New Roman"/>
            </a:endParaRPr>
          </a:p>
          <a:p>
            <a:pPr marL="469900" marR="57195">
              <a:lnSpc>
                <a:spcPct val="95825"/>
              </a:lnSpc>
              <a:spcBef>
                <a:spcPts val="135"/>
              </a:spcBef>
            </a:pPr>
            <a:r>
              <a:rPr sz="3000" spc="9" dirty="0" smtClean="0">
                <a:latin typeface="Arial"/>
                <a:cs typeface="Arial"/>
              </a:rPr>
              <a:t>•</a:t>
            </a:r>
            <a:r>
              <a:rPr sz="3000" spc="0" dirty="0" smtClean="0">
                <a:latin typeface="Times New Roman"/>
                <a:cs typeface="Times New Roman"/>
              </a:rPr>
              <a:t>Equipme</a:t>
            </a:r>
            <a:r>
              <a:rPr sz="3000" spc="-9" dirty="0" smtClean="0">
                <a:latin typeface="Times New Roman"/>
                <a:cs typeface="Times New Roman"/>
              </a:rPr>
              <a:t>n</a:t>
            </a:r>
            <a:r>
              <a:rPr sz="3000" spc="0" dirty="0" smtClean="0">
                <a:latin typeface="Times New Roman"/>
                <a:cs typeface="Times New Roman"/>
              </a:rPr>
              <a:t>ts</a:t>
            </a:r>
            <a:r>
              <a:rPr sz="3000" spc="19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Times New Roman"/>
                <a:cs typeface="Times New Roman"/>
              </a:rPr>
              <a:t>and Glasswares</a:t>
            </a:r>
            <a:endParaRPr sz="3000">
              <a:latin typeface="Times New Roman"/>
              <a:cs typeface="Times New Roman"/>
            </a:endParaRPr>
          </a:p>
          <a:p>
            <a:pPr marL="469900" marR="57195">
              <a:lnSpc>
                <a:spcPct val="95825"/>
              </a:lnSpc>
              <a:spcBef>
                <a:spcPts val="135"/>
              </a:spcBef>
            </a:pPr>
            <a:r>
              <a:rPr sz="3000" spc="9" dirty="0" smtClean="0">
                <a:latin typeface="Arial"/>
                <a:cs typeface="Arial"/>
              </a:rPr>
              <a:t>•</a:t>
            </a:r>
            <a:r>
              <a:rPr sz="3000" spc="0" dirty="0" smtClean="0">
                <a:latin typeface="Times New Roman"/>
                <a:cs typeface="Times New Roman"/>
              </a:rPr>
              <a:t>Asept</a:t>
            </a:r>
            <a:r>
              <a:rPr sz="3000" spc="-14" dirty="0" smtClean="0">
                <a:latin typeface="Times New Roman"/>
                <a:cs typeface="Times New Roman"/>
              </a:rPr>
              <a:t>i</a:t>
            </a:r>
            <a:r>
              <a:rPr sz="3000" spc="0" dirty="0" smtClean="0">
                <a:latin typeface="Times New Roman"/>
                <a:cs typeface="Times New Roman"/>
              </a:rPr>
              <a:t>c</a:t>
            </a:r>
            <a:r>
              <a:rPr sz="3000" spc="14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Times New Roman"/>
                <a:cs typeface="Times New Roman"/>
              </a:rPr>
              <a:t>Condi</a:t>
            </a:r>
            <a:r>
              <a:rPr sz="3000" spc="-14" dirty="0" smtClean="0">
                <a:latin typeface="Times New Roman"/>
                <a:cs typeface="Times New Roman"/>
              </a:rPr>
              <a:t>t</a:t>
            </a:r>
            <a:r>
              <a:rPr sz="3000" spc="0" dirty="0" smtClean="0">
                <a:latin typeface="Times New Roman"/>
                <a:cs typeface="Times New Roman"/>
              </a:rPr>
              <a:t>ion</a:t>
            </a:r>
            <a:endParaRPr sz="3000">
              <a:latin typeface="Times New Roman"/>
              <a:cs typeface="Times New Roman"/>
            </a:endParaRPr>
          </a:p>
          <a:p>
            <a:pPr marL="469900" marR="57195">
              <a:lnSpc>
                <a:spcPct val="95825"/>
              </a:lnSpc>
              <a:spcBef>
                <a:spcPts val="140"/>
              </a:spcBef>
            </a:pPr>
            <a:r>
              <a:rPr sz="3000" spc="9" dirty="0" smtClean="0">
                <a:latin typeface="Arial"/>
                <a:cs typeface="Arial"/>
              </a:rPr>
              <a:t>•</a:t>
            </a:r>
            <a:r>
              <a:rPr sz="3000" spc="-239" dirty="0" smtClean="0">
                <a:latin typeface="Times New Roman"/>
                <a:cs typeface="Times New Roman"/>
              </a:rPr>
              <a:t>W</a:t>
            </a:r>
            <a:r>
              <a:rPr sz="3000" spc="0" dirty="0" smtClean="0">
                <a:latin typeface="Times New Roman"/>
                <a:cs typeface="Times New Roman"/>
              </a:rPr>
              <a:t>ashi</a:t>
            </a:r>
            <a:r>
              <a:rPr sz="3000" spc="-9" dirty="0" smtClean="0">
                <a:latin typeface="Times New Roman"/>
                <a:cs typeface="Times New Roman"/>
              </a:rPr>
              <a:t>n</a:t>
            </a:r>
            <a:r>
              <a:rPr sz="3000" spc="0" dirty="0" smtClean="0">
                <a:latin typeface="Times New Roman"/>
                <a:cs typeface="Times New Roman"/>
              </a:rPr>
              <a:t>g</a:t>
            </a:r>
            <a:r>
              <a:rPr sz="3000" spc="19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Times New Roman"/>
                <a:cs typeface="Times New Roman"/>
              </a:rPr>
              <a:t>and</a:t>
            </a:r>
            <a:r>
              <a:rPr sz="3000" spc="9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Times New Roman"/>
                <a:cs typeface="Times New Roman"/>
              </a:rPr>
              <a:t>s</a:t>
            </a:r>
            <a:r>
              <a:rPr sz="3000" spc="-9" dirty="0" smtClean="0">
                <a:latin typeface="Times New Roman"/>
                <a:cs typeface="Times New Roman"/>
              </a:rPr>
              <a:t>t</a:t>
            </a:r>
            <a:r>
              <a:rPr sz="3000" spc="0" dirty="0" smtClean="0">
                <a:latin typeface="Times New Roman"/>
                <a:cs typeface="Times New Roman"/>
              </a:rPr>
              <a:t>orage</a:t>
            </a:r>
            <a:r>
              <a:rPr sz="3000" spc="14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Times New Roman"/>
                <a:cs typeface="Times New Roman"/>
              </a:rPr>
              <a:t>fac</a:t>
            </a:r>
            <a:r>
              <a:rPr sz="3000" spc="-9" dirty="0" smtClean="0">
                <a:latin typeface="Times New Roman"/>
                <a:cs typeface="Times New Roman"/>
              </a:rPr>
              <a:t>i</a:t>
            </a:r>
            <a:r>
              <a:rPr sz="3000" spc="0" dirty="0" smtClean="0">
                <a:latin typeface="Times New Roman"/>
                <a:cs typeface="Times New Roman"/>
              </a:rPr>
              <a:t>l</a:t>
            </a:r>
            <a:r>
              <a:rPr sz="3000" spc="-9" dirty="0" smtClean="0">
                <a:latin typeface="Times New Roman"/>
                <a:cs typeface="Times New Roman"/>
              </a:rPr>
              <a:t>i</a:t>
            </a:r>
            <a:r>
              <a:rPr sz="3000" spc="0" dirty="0" smtClean="0">
                <a:latin typeface="Times New Roman"/>
                <a:cs typeface="Times New Roman"/>
              </a:rPr>
              <a:t>ties</a:t>
            </a:r>
            <a:endParaRPr sz="3000">
              <a:latin typeface="Times New Roman"/>
              <a:cs typeface="Times New Roman"/>
            </a:endParaRPr>
          </a:p>
          <a:p>
            <a:pPr marL="469900" marR="57195">
              <a:lnSpc>
                <a:spcPct val="95825"/>
              </a:lnSpc>
              <a:spcBef>
                <a:spcPts val="135"/>
              </a:spcBef>
            </a:pPr>
            <a:r>
              <a:rPr sz="3000" spc="9" dirty="0" smtClean="0">
                <a:latin typeface="Arial"/>
                <a:cs typeface="Arial"/>
              </a:rPr>
              <a:t>•</a:t>
            </a:r>
            <a:r>
              <a:rPr sz="3000" spc="0" dirty="0" smtClean="0">
                <a:latin typeface="Times New Roman"/>
                <a:cs typeface="Times New Roman"/>
              </a:rPr>
              <a:t>Med</a:t>
            </a:r>
            <a:r>
              <a:rPr sz="3000" spc="-9" dirty="0" smtClean="0">
                <a:latin typeface="Times New Roman"/>
                <a:cs typeface="Times New Roman"/>
              </a:rPr>
              <a:t>i</a:t>
            </a:r>
            <a:r>
              <a:rPr sz="3000" spc="0" dirty="0" smtClean="0">
                <a:latin typeface="Times New Roman"/>
                <a:cs typeface="Times New Roman"/>
              </a:rPr>
              <a:t>a</a:t>
            </a:r>
            <a:r>
              <a:rPr sz="3000" spc="19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Times New Roman"/>
                <a:cs typeface="Times New Roman"/>
              </a:rPr>
              <a:t>prepara</a:t>
            </a:r>
            <a:r>
              <a:rPr sz="3000" spc="-9" dirty="0" smtClean="0">
                <a:latin typeface="Times New Roman"/>
                <a:cs typeface="Times New Roman"/>
              </a:rPr>
              <a:t>t</a:t>
            </a:r>
            <a:r>
              <a:rPr sz="3000" spc="0" dirty="0" smtClean="0">
                <a:latin typeface="Times New Roman"/>
                <a:cs typeface="Times New Roman"/>
              </a:rPr>
              <a:t>ion</a:t>
            </a:r>
            <a:r>
              <a:rPr sz="3000" spc="39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Times New Roman"/>
                <a:cs typeface="Times New Roman"/>
              </a:rPr>
              <a:t>room</a:t>
            </a:r>
            <a:endParaRPr sz="3000">
              <a:latin typeface="Times New Roman"/>
              <a:cs typeface="Times New Roman"/>
            </a:endParaRPr>
          </a:p>
          <a:p>
            <a:pPr marL="469900" marR="57195">
              <a:lnSpc>
                <a:spcPct val="95825"/>
              </a:lnSpc>
              <a:spcBef>
                <a:spcPts val="135"/>
              </a:spcBef>
            </a:pPr>
            <a:r>
              <a:rPr sz="3000" spc="9" dirty="0" smtClean="0">
                <a:latin typeface="Arial"/>
                <a:cs typeface="Arial"/>
              </a:rPr>
              <a:t>•</a:t>
            </a:r>
            <a:r>
              <a:rPr sz="3000" spc="0" dirty="0" smtClean="0">
                <a:latin typeface="Times New Roman"/>
                <a:cs typeface="Times New Roman"/>
              </a:rPr>
              <a:t>Ste</a:t>
            </a:r>
            <a:r>
              <a:rPr sz="3000" spc="-9" dirty="0" smtClean="0">
                <a:latin typeface="Times New Roman"/>
                <a:cs typeface="Times New Roman"/>
              </a:rPr>
              <a:t>r</a:t>
            </a:r>
            <a:r>
              <a:rPr sz="3000" spc="0" dirty="0" smtClean="0">
                <a:latin typeface="Times New Roman"/>
                <a:cs typeface="Times New Roman"/>
              </a:rPr>
              <a:t>i</a:t>
            </a:r>
            <a:r>
              <a:rPr sz="3000" spc="-9" dirty="0" smtClean="0">
                <a:latin typeface="Times New Roman"/>
                <a:cs typeface="Times New Roman"/>
              </a:rPr>
              <a:t>l</a:t>
            </a:r>
            <a:r>
              <a:rPr sz="3000" spc="0" dirty="0" smtClean="0">
                <a:latin typeface="Times New Roman"/>
                <a:cs typeface="Times New Roman"/>
              </a:rPr>
              <a:t>ization</a:t>
            </a:r>
            <a:r>
              <a:rPr sz="3000" spc="64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Times New Roman"/>
                <a:cs typeface="Times New Roman"/>
              </a:rPr>
              <a:t>room</a:t>
            </a:r>
            <a:endParaRPr sz="3000">
              <a:latin typeface="Times New Roman"/>
              <a:cs typeface="Times New Roman"/>
            </a:endParaRPr>
          </a:p>
          <a:p>
            <a:pPr marL="469900" marR="57195">
              <a:lnSpc>
                <a:spcPct val="95825"/>
              </a:lnSpc>
              <a:spcBef>
                <a:spcPts val="140"/>
              </a:spcBef>
            </a:pPr>
            <a:r>
              <a:rPr sz="3000" spc="9" dirty="0" smtClean="0">
                <a:latin typeface="Arial"/>
                <a:cs typeface="Arial"/>
              </a:rPr>
              <a:t>•</a:t>
            </a:r>
            <a:r>
              <a:rPr sz="3000" spc="0" dirty="0" smtClean="0">
                <a:latin typeface="Times New Roman"/>
                <a:cs typeface="Times New Roman"/>
              </a:rPr>
              <a:t>Nutr</a:t>
            </a:r>
            <a:r>
              <a:rPr sz="3000" spc="-9" dirty="0" smtClean="0">
                <a:latin typeface="Times New Roman"/>
                <a:cs typeface="Times New Roman"/>
              </a:rPr>
              <a:t>i</a:t>
            </a:r>
            <a:r>
              <a:rPr sz="3000" spc="0" dirty="0" smtClean="0">
                <a:latin typeface="Times New Roman"/>
                <a:cs typeface="Times New Roman"/>
              </a:rPr>
              <a:t>ent</a:t>
            </a:r>
            <a:r>
              <a:rPr sz="3000" spc="25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Times New Roman"/>
                <a:cs typeface="Times New Roman"/>
              </a:rPr>
              <a:t>med</a:t>
            </a:r>
            <a:r>
              <a:rPr sz="3000" spc="-9" dirty="0" smtClean="0">
                <a:latin typeface="Times New Roman"/>
                <a:cs typeface="Times New Roman"/>
              </a:rPr>
              <a:t>i</a:t>
            </a:r>
            <a:r>
              <a:rPr sz="3000" spc="0" dirty="0" smtClean="0">
                <a:latin typeface="Times New Roman"/>
                <a:cs typeface="Times New Roman"/>
              </a:rPr>
              <a:t>um</a:t>
            </a:r>
            <a:endParaRPr sz="3000">
              <a:latin typeface="Times New Roman"/>
              <a:cs typeface="Times New Roman"/>
            </a:endParaRPr>
          </a:p>
          <a:p>
            <a:pPr marL="469900" marR="57195">
              <a:lnSpc>
                <a:spcPct val="95825"/>
              </a:lnSpc>
              <a:spcBef>
                <a:spcPts val="135"/>
              </a:spcBef>
            </a:pPr>
            <a:r>
              <a:rPr sz="3000" spc="9" dirty="0" smtClean="0">
                <a:latin typeface="Arial"/>
                <a:cs typeface="Arial"/>
              </a:rPr>
              <a:t>•</a:t>
            </a:r>
            <a:r>
              <a:rPr sz="3000" spc="-104" dirty="0" smtClean="0">
                <a:latin typeface="Times New Roman"/>
                <a:cs typeface="Times New Roman"/>
              </a:rPr>
              <a:t>T</a:t>
            </a:r>
            <a:r>
              <a:rPr sz="3000" spc="0" dirty="0" smtClean="0">
                <a:latin typeface="Times New Roman"/>
                <a:cs typeface="Times New Roman"/>
              </a:rPr>
              <a:t>ransfer</a:t>
            </a:r>
            <a:r>
              <a:rPr sz="3000" spc="19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Times New Roman"/>
                <a:cs typeface="Times New Roman"/>
              </a:rPr>
              <a:t>room</a:t>
            </a:r>
            <a:endParaRPr sz="3000">
              <a:latin typeface="Times New Roman"/>
              <a:cs typeface="Times New Roman"/>
            </a:endParaRPr>
          </a:p>
          <a:p>
            <a:pPr marL="469900" marR="57195">
              <a:lnSpc>
                <a:spcPct val="95825"/>
              </a:lnSpc>
              <a:spcBef>
                <a:spcPts val="135"/>
              </a:spcBef>
            </a:pPr>
            <a:r>
              <a:rPr sz="3000" spc="9" dirty="0" smtClean="0">
                <a:latin typeface="Arial"/>
                <a:cs typeface="Arial"/>
              </a:rPr>
              <a:t>•</a:t>
            </a:r>
            <a:r>
              <a:rPr sz="3000" spc="0" dirty="0" smtClean="0">
                <a:latin typeface="Times New Roman"/>
                <a:cs typeface="Times New Roman"/>
              </a:rPr>
              <a:t>Cul</a:t>
            </a:r>
            <a:r>
              <a:rPr sz="3000" spc="-9" dirty="0" smtClean="0">
                <a:latin typeface="Times New Roman"/>
                <a:cs typeface="Times New Roman"/>
              </a:rPr>
              <a:t>t</a:t>
            </a:r>
            <a:r>
              <a:rPr sz="3000" spc="0" dirty="0" smtClean="0">
                <a:latin typeface="Times New Roman"/>
                <a:cs typeface="Times New Roman"/>
              </a:rPr>
              <a:t>ure</a:t>
            </a:r>
            <a:r>
              <a:rPr sz="3000" spc="25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Times New Roman"/>
                <a:cs typeface="Times New Roman"/>
              </a:rPr>
              <a:t>room or incuba</a:t>
            </a:r>
            <a:r>
              <a:rPr sz="3000" spc="-9" dirty="0" smtClean="0">
                <a:latin typeface="Times New Roman"/>
                <a:cs typeface="Times New Roman"/>
              </a:rPr>
              <a:t>t</a:t>
            </a:r>
            <a:r>
              <a:rPr sz="3000" spc="0" dirty="0" smtClean="0">
                <a:latin typeface="Times New Roman"/>
                <a:cs typeface="Times New Roman"/>
              </a:rPr>
              <a:t>ors</a:t>
            </a:r>
            <a:endParaRPr sz="3000">
              <a:latin typeface="Times New Roman"/>
              <a:cs typeface="Times New Roman"/>
            </a:endParaRPr>
          </a:p>
          <a:p>
            <a:pPr marL="469900" marR="57195">
              <a:lnSpc>
                <a:spcPct val="95825"/>
              </a:lnSpc>
              <a:spcBef>
                <a:spcPts val="135"/>
              </a:spcBef>
            </a:pPr>
            <a:r>
              <a:rPr sz="3000" spc="9" dirty="0" smtClean="0">
                <a:latin typeface="Arial"/>
                <a:cs typeface="Arial"/>
              </a:rPr>
              <a:t>•</a:t>
            </a:r>
            <a:r>
              <a:rPr sz="3000" spc="0" dirty="0" smtClean="0">
                <a:latin typeface="Times New Roman"/>
                <a:cs typeface="Times New Roman"/>
              </a:rPr>
              <a:t>Proper and op</a:t>
            </a:r>
            <a:r>
              <a:rPr sz="3000" spc="-9" dirty="0" smtClean="0">
                <a:latin typeface="Times New Roman"/>
                <a:cs typeface="Times New Roman"/>
              </a:rPr>
              <a:t>t</a:t>
            </a:r>
            <a:r>
              <a:rPr sz="3000" spc="0" dirty="0" smtClean="0">
                <a:latin typeface="Times New Roman"/>
                <a:cs typeface="Times New Roman"/>
              </a:rPr>
              <a:t>i</a:t>
            </a:r>
            <a:r>
              <a:rPr sz="3000" spc="-9" dirty="0" smtClean="0">
                <a:latin typeface="Times New Roman"/>
                <a:cs typeface="Times New Roman"/>
              </a:rPr>
              <a:t>m</a:t>
            </a:r>
            <a:r>
              <a:rPr sz="3000" spc="0" dirty="0" smtClean="0">
                <a:latin typeface="Times New Roman"/>
                <a:cs typeface="Times New Roman"/>
              </a:rPr>
              <a:t>um</a:t>
            </a:r>
            <a:r>
              <a:rPr sz="3000" spc="34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Times New Roman"/>
                <a:cs typeface="Times New Roman"/>
              </a:rPr>
              <a:t>aera</a:t>
            </a:r>
            <a:r>
              <a:rPr sz="3000" spc="-14" dirty="0" smtClean="0">
                <a:latin typeface="Times New Roman"/>
                <a:cs typeface="Times New Roman"/>
              </a:rPr>
              <a:t>t</a:t>
            </a:r>
            <a:r>
              <a:rPr sz="3000" spc="0" dirty="0" smtClean="0">
                <a:latin typeface="Times New Roman"/>
                <a:cs typeface="Times New Roman"/>
              </a:rPr>
              <a:t>ion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10654" y="322975"/>
            <a:ext cx="1542611" cy="406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70"/>
              </a:lnSpc>
              <a:spcBef>
                <a:spcPts val="158"/>
              </a:spcBef>
            </a:pPr>
            <a:r>
              <a:rPr sz="3000" b="1" spc="0" dirty="0" smtClean="0">
                <a:solidFill>
                  <a:srgbClr val="70621F"/>
                </a:solidFill>
                <a:latin typeface="Arial"/>
                <a:cs typeface="Arial"/>
              </a:rPr>
              <a:t>Cul</a:t>
            </a:r>
            <a:r>
              <a:rPr sz="3000" b="1" spc="-9" dirty="0" smtClean="0">
                <a:solidFill>
                  <a:srgbClr val="70621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70621F"/>
                </a:solidFill>
                <a:latin typeface="Arial"/>
                <a:cs typeface="Arial"/>
              </a:rPr>
              <a:t>ure: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40" y="5502993"/>
            <a:ext cx="6998911" cy="4085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80"/>
              </a:lnSpc>
              <a:spcBef>
                <a:spcPts val="159"/>
              </a:spcBef>
            </a:pPr>
            <a:r>
              <a:rPr sz="3000" spc="9" dirty="0" smtClean="0">
                <a:latin typeface="Arial"/>
                <a:cs typeface="Arial"/>
              </a:rPr>
              <a:t>•</a:t>
            </a:r>
            <a:r>
              <a:rPr sz="3000" spc="-239" dirty="0" smtClean="0">
                <a:latin typeface="Times New Roman"/>
                <a:cs typeface="Times New Roman"/>
              </a:rPr>
              <a:t>W</a:t>
            </a:r>
            <a:r>
              <a:rPr sz="3000" spc="0" dirty="0" smtClean="0">
                <a:latin typeface="Times New Roman"/>
                <a:cs typeface="Times New Roman"/>
              </a:rPr>
              <a:t>ell</a:t>
            </a:r>
            <a:r>
              <a:rPr sz="3000" spc="19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Times New Roman"/>
                <a:cs typeface="Times New Roman"/>
              </a:rPr>
              <a:t>equipped</a:t>
            </a:r>
            <a:r>
              <a:rPr sz="3000" spc="14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Times New Roman"/>
                <a:cs typeface="Times New Roman"/>
              </a:rPr>
              <a:t>observa</a:t>
            </a:r>
            <a:r>
              <a:rPr sz="3000" spc="-9" dirty="0" smtClean="0">
                <a:latin typeface="Times New Roman"/>
                <a:cs typeface="Times New Roman"/>
              </a:rPr>
              <a:t>t</a:t>
            </a:r>
            <a:r>
              <a:rPr sz="3000" spc="0" dirty="0" smtClean="0">
                <a:latin typeface="Times New Roman"/>
                <a:cs typeface="Times New Roman"/>
              </a:rPr>
              <a:t>ion</a:t>
            </a:r>
            <a:r>
              <a:rPr sz="3000" spc="25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Times New Roman"/>
                <a:cs typeface="Times New Roman"/>
              </a:rPr>
              <a:t>or record</a:t>
            </a:r>
            <a:r>
              <a:rPr sz="3000" spc="-9" dirty="0" smtClean="0">
                <a:latin typeface="Times New Roman"/>
                <a:cs typeface="Times New Roman"/>
              </a:rPr>
              <a:t>i</a:t>
            </a:r>
            <a:r>
              <a:rPr sz="3000" spc="0" dirty="0" smtClean="0">
                <a:latin typeface="Times New Roman"/>
                <a:cs typeface="Times New Roman"/>
              </a:rPr>
              <a:t>ng</a:t>
            </a:r>
            <a:r>
              <a:rPr sz="3000" spc="34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Times New Roman"/>
                <a:cs typeface="Times New Roman"/>
              </a:rPr>
              <a:t>area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50935" y="6566055"/>
            <a:ext cx="19761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-79" dirty="0" smtClean="0">
                <a:solidFill>
                  <a:srgbClr val="B5A787"/>
                </a:solidFill>
                <a:latin typeface="Arial"/>
                <a:cs typeface="Arial"/>
              </a:rPr>
              <a:t>11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8536" y="441959"/>
            <a:ext cx="1755648" cy="0"/>
          </a:xfrm>
          <a:custGeom>
            <a:avLst/>
            <a:gdLst/>
            <a:ahLst/>
            <a:cxnLst/>
            <a:rect l="l" t="t" r="r" b="b"/>
            <a:pathLst>
              <a:path w="1755648">
                <a:moveTo>
                  <a:pt x="0" y="0"/>
                </a:moveTo>
                <a:lnTo>
                  <a:pt x="1755648" y="0"/>
                </a:lnTo>
              </a:path>
            </a:pathLst>
          </a:custGeom>
          <a:ln w="287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8536" y="3870960"/>
            <a:ext cx="3456431" cy="0"/>
          </a:xfrm>
          <a:custGeom>
            <a:avLst/>
            <a:gdLst/>
            <a:ahLst/>
            <a:cxnLst/>
            <a:rect l="l" t="t" r="r" b="b"/>
            <a:pathLst>
              <a:path w="3456431">
                <a:moveTo>
                  <a:pt x="0" y="0"/>
                </a:moveTo>
                <a:lnTo>
                  <a:pt x="3456431" y="0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9120" y="4207002"/>
            <a:ext cx="2278380" cy="0"/>
          </a:xfrm>
          <a:custGeom>
            <a:avLst/>
            <a:gdLst/>
            <a:ahLst/>
            <a:cxnLst/>
            <a:rect l="l" t="t" r="r" b="b"/>
            <a:pathLst>
              <a:path w="2278380">
                <a:moveTo>
                  <a:pt x="0" y="0"/>
                </a:moveTo>
                <a:lnTo>
                  <a:pt x="2278380" y="0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9120" y="4892802"/>
            <a:ext cx="1097280" cy="0"/>
          </a:xfrm>
          <a:custGeom>
            <a:avLst/>
            <a:gdLst/>
            <a:ahLst/>
            <a:cxnLst/>
            <a:rect l="l" t="t" r="r" b="b"/>
            <a:pathLst>
              <a:path w="1097280">
                <a:moveTo>
                  <a:pt x="0" y="0"/>
                </a:moveTo>
                <a:lnTo>
                  <a:pt x="1097280" y="0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9120" y="5578602"/>
            <a:ext cx="1175004" cy="0"/>
          </a:xfrm>
          <a:custGeom>
            <a:avLst/>
            <a:gdLst/>
            <a:ahLst/>
            <a:cxnLst/>
            <a:rect l="l" t="t" r="r" b="b"/>
            <a:pathLst>
              <a:path w="1175004">
                <a:moveTo>
                  <a:pt x="0" y="0"/>
                </a:moveTo>
                <a:lnTo>
                  <a:pt x="1175004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79120" y="5921502"/>
            <a:ext cx="3005328" cy="0"/>
          </a:xfrm>
          <a:custGeom>
            <a:avLst/>
            <a:gdLst/>
            <a:ahLst/>
            <a:cxnLst/>
            <a:rect l="l" t="t" r="r" b="b"/>
            <a:pathLst>
              <a:path w="3005328">
                <a:moveTo>
                  <a:pt x="0" y="0"/>
                </a:moveTo>
                <a:lnTo>
                  <a:pt x="3005328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65836" y="154515"/>
            <a:ext cx="1824792" cy="3119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00"/>
              </a:lnSpc>
              <a:spcBef>
                <a:spcPts val="120"/>
              </a:spcBef>
            </a:pPr>
            <a:r>
              <a:rPr sz="2250" b="1" spc="0" dirty="0" smtClean="0">
                <a:latin typeface="Times New Roman"/>
                <a:cs typeface="Times New Roman"/>
              </a:rPr>
              <a:t>Plant</a:t>
            </a:r>
            <a:r>
              <a:rPr sz="2250" b="1" spc="-9" dirty="0" smtClean="0">
                <a:latin typeface="Times New Roman"/>
                <a:cs typeface="Times New Roman"/>
              </a:rPr>
              <a:t> </a:t>
            </a:r>
            <a:r>
              <a:rPr sz="2250" b="1" spc="0" dirty="0" smtClean="0">
                <a:latin typeface="Times New Roman"/>
                <a:cs typeface="Times New Roman"/>
              </a:rPr>
              <a:t>ma</a:t>
            </a:r>
            <a:r>
              <a:rPr sz="2250" b="1" spc="4" dirty="0" smtClean="0">
                <a:latin typeface="Times New Roman"/>
                <a:cs typeface="Times New Roman"/>
              </a:rPr>
              <a:t>t</a:t>
            </a:r>
            <a:r>
              <a:rPr sz="2250" b="1" spc="0" dirty="0" smtClean="0">
                <a:latin typeface="Times New Roman"/>
                <a:cs typeface="Times New Roman"/>
              </a:rPr>
              <a:t>e</a:t>
            </a:r>
            <a:r>
              <a:rPr sz="2250" b="1" spc="-9" dirty="0" smtClean="0">
                <a:latin typeface="Times New Roman"/>
                <a:cs typeface="Times New Roman"/>
              </a:rPr>
              <a:t>r</a:t>
            </a:r>
            <a:r>
              <a:rPr sz="2250" b="1" spc="0" dirty="0" smtClean="0">
                <a:latin typeface="Times New Roman"/>
                <a:cs typeface="Times New Roman"/>
              </a:rPr>
              <a:t>ial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5836" y="496053"/>
            <a:ext cx="8332079" cy="27142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92406" algn="just">
              <a:lnSpc>
                <a:spcPts val="2415"/>
              </a:lnSpc>
              <a:spcBef>
                <a:spcPts val="120"/>
              </a:spcBef>
            </a:pPr>
            <a:r>
              <a:rPr sz="2250" spc="0" dirty="0" smtClean="0">
                <a:latin typeface="Arial"/>
                <a:cs typeface="Arial"/>
              </a:rPr>
              <a:t>•</a:t>
            </a:r>
            <a:r>
              <a:rPr sz="2250" spc="0" dirty="0" smtClean="0">
                <a:latin typeface="Times New Roman"/>
                <a:cs typeface="Times New Roman"/>
              </a:rPr>
              <a:t>The pl</a:t>
            </a:r>
            <a:r>
              <a:rPr sz="2250" spc="-9" dirty="0" smtClean="0">
                <a:latin typeface="Times New Roman"/>
                <a:cs typeface="Times New Roman"/>
              </a:rPr>
              <a:t>a</a:t>
            </a:r>
            <a:r>
              <a:rPr sz="2250" spc="0" dirty="0" smtClean="0">
                <a:latin typeface="Times New Roman"/>
                <a:cs typeface="Times New Roman"/>
              </a:rPr>
              <a:t>nt</a:t>
            </a:r>
            <a:r>
              <a:rPr sz="2250" spc="-14" dirty="0" smtClean="0">
                <a:latin typeface="Times New Roman"/>
                <a:cs typeface="Times New Roman"/>
              </a:rPr>
              <a:t> </a:t>
            </a:r>
            <a:r>
              <a:rPr sz="2250" spc="-39" dirty="0" smtClean="0">
                <a:latin typeface="Times New Roman"/>
                <a:cs typeface="Times New Roman"/>
              </a:rPr>
              <a:t>m</a:t>
            </a:r>
            <a:r>
              <a:rPr sz="2250" spc="0" dirty="0" smtClean="0">
                <a:latin typeface="Times New Roman"/>
                <a:cs typeface="Times New Roman"/>
              </a:rPr>
              <a:t>a</a:t>
            </a:r>
            <a:r>
              <a:rPr sz="2250" spc="-9" dirty="0" smtClean="0">
                <a:latin typeface="Times New Roman"/>
                <a:cs typeface="Times New Roman"/>
              </a:rPr>
              <a:t>t</a:t>
            </a:r>
            <a:r>
              <a:rPr sz="2250" spc="0" dirty="0" smtClean="0">
                <a:latin typeface="Times New Roman"/>
                <a:cs typeface="Times New Roman"/>
              </a:rPr>
              <a:t>eri</a:t>
            </a:r>
            <a:r>
              <a:rPr sz="2250" spc="-9" dirty="0" smtClean="0">
                <a:latin typeface="Times New Roman"/>
                <a:cs typeface="Times New Roman"/>
              </a:rPr>
              <a:t>a</a:t>
            </a:r>
            <a:r>
              <a:rPr sz="2250" spc="0" dirty="0" smtClean="0">
                <a:latin typeface="Times New Roman"/>
                <a:cs typeface="Times New Roman"/>
              </a:rPr>
              <a:t>l</a:t>
            </a:r>
            <a:r>
              <a:rPr sz="2250" spc="44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should</a:t>
            </a:r>
            <a:r>
              <a:rPr sz="2250" spc="-9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be dis</a:t>
            </a:r>
            <a:r>
              <a:rPr sz="2250" spc="-9" dirty="0" smtClean="0">
                <a:latin typeface="Times New Roman"/>
                <a:cs typeface="Times New Roman"/>
              </a:rPr>
              <a:t>e</a:t>
            </a:r>
            <a:r>
              <a:rPr sz="2250" spc="0" dirty="0" smtClean="0">
                <a:latin typeface="Times New Roman"/>
                <a:cs typeface="Times New Roman"/>
              </a:rPr>
              <a:t>a</a:t>
            </a:r>
            <a:r>
              <a:rPr sz="2250" spc="-4" dirty="0" smtClean="0">
                <a:latin typeface="Times New Roman"/>
                <a:cs typeface="Times New Roman"/>
              </a:rPr>
              <a:t>s</a:t>
            </a:r>
            <a:r>
              <a:rPr sz="2250" spc="0" dirty="0" smtClean="0">
                <a:latin typeface="Times New Roman"/>
                <a:cs typeface="Times New Roman"/>
              </a:rPr>
              <a:t>e f</a:t>
            </a:r>
            <a:r>
              <a:rPr sz="2250" spc="4" dirty="0" smtClean="0">
                <a:latin typeface="Times New Roman"/>
                <a:cs typeface="Times New Roman"/>
              </a:rPr>
              <a:t>r</a:t>
            </a:r>
            <a:r>
              <a:rPr sz="2250" spc="0" dirty="0" smtClean="0">
                <a:latin typeface="Times New Roman"/>
                <a:cs typeface="Times New Roman"/>
              </a:rPr>
              <a:t>ee and should</a:t>
            </a:r>
            <a:r>
              <a:rPr sz="2250" spc="-25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not </a:t>
            </a:r>
            <a:r>
              <a:rPr sz="2250" spc="0" smtClean="0">
                <a:latin typeface="Times New Roman"/>
                <a:cs typeface="Times New Roman"/>
              </a:rPr>
              <a:t>be </a:t>
            </a:r>
            <a:r>
              <a:rPr sz="2250" spc="-4" smtClean="0">
                <a:latin typeface="Times New Roman"/>
                <a:cs typeface="Times New Roman"/>
              </a:rPr>
              <a:t>t</a:t>
            </a:r>
            <a:r>
              <a:rPr sz="2250" spc="0" smtClean="0">
                <a:latin typeface="Times New Roman"/>
                <a:cs typeface="Times New Roman"/>
              </a:rPr>
              <a:t>o</a:t>
            </a:r>
            <a:r>
              <a:rPr lang="en-US" sz="2250" spc="0" dirty="0" smtClean="0">
                <a:latin typeface="Times New Roman"/>
                <a:cs typeface="Times New Roman"/>
              </a:rPr>
              <a:t>o</a:t>
            </a:r>
            <a:r>
              <a:rPr sz="2250" spc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ol</a:t>
            </a:r>
            <a:r>
              <a:rPr sz="2250" spc="-4" dirty="0" smtClean="0">
                <a:latin typeface="Times New Roman"/>
                <a:cs typeface="Times New Roman"/>
              </a:rPr>
              <a:t>d</a:t>
            </a:r>
            <a:r>
              <a:rPr sz="2250" spc="0" dirty="0" smtClean="0">
                <a:latin typeface="Times New Roman"/>
                <a:cs typeface="Times New Roman"/>
              </a:rPr>
              <a:t>.</a:t>
            </a:r>
            <a:endParaRPr sz="2250">
              <a:latin typeface="Times New Roman"/>
              <a:cs typeface="Times New Roman"/>
            </a:endParaRPr>
          </a:p>
          <a:p>
            <a:pPr marL="12700" marR="402" algn="just">
              <a:lnSpc>
                <a:spcPct val="99945"/>
              </a:lnSpc>
            </a:pPr>
            <a:r>
              <a:rPr sz="2250" spc="0" dirty="0" smtClean="0">
                <a:latin typeface="Arial"/>
                <a:cs typeface="Arial"/>
              </a:rPr>
              <a:t>•</a:t>
            </a:r>
            <a:r>
              <a:rPr sz="2250" spc="0" dirty="0" smtClean="0">
                <a:latin typeface="Times New Roman"/>
                <a:cs typeface="Times New Roman"/>
              </a:rPr>
              <a:t>Also</a:t>
            </a:r>
            <a:r>
              <a:rPr sz="2250" spc="15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the</a:t>
            </a:r>
            <a:r>
              <a:rPr sz="2250" spc="4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par</a:t>
            </a:r>
            <a:r>
              <a:rPr sz="2250" spc="-14" dirty="0" smtClean="0">
                <a:latin typeface="Times New Roman"/>
                <a:cs typeface="Times New Roman"/>
              </a:rPr>
              <a:t>t</a:t>
            </a:r>
            <a:r>
              <a:rPr sz="2250" spc="0" dirty="0" smtClean="0">
                <a:latin typeface="Times New Roman"/>
                <a:cs typeface="Times New Roman"/>
              </a:rPr>
              <a:t>i</a:t>
            </a:r>
            <a:r>
              <a:rPr sz="2250" spc="-9" dirty="0" smtClean="0">
                <a:latin typeface="Times New Roman"/>
                <a:cs typeface="Times New Roman"/>
              </a:rPr>
              <a:t>c</a:t>
            </a:r>
            <a:r>
              <a:rPr sz="2250" spc="0" dirty="0" smtClean="0">
                <a:latin typeface="Times New Roman"/>
                <a:cs typeface="Times New Roman"/>
              </a:rPr>
              <a:t>ul</a:t>
            </a:r>
            <a:r>
              <a:rPr sz="2250" spc="-9" dirty="0" smtClean="0">
                <a:latin typeface="Times New Roman"/>
                <a:cs typeface="Times New Roman"/>
              </a:rPr>
              <a:t>a</a:t>
            </a:r>
            <a:r>
              <a:rPr sz="2250" spc="0" dirty="0" smtClean="0">
                <a:latin typeface="Times New Roman"/>
                <a:cs typeface="Times New Roman"/>
              </a:rPr>
              <a:t>r</a:t>
            </a:r>
            <a:r>
              <a:rPr sz="2250" spc="20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sp</a:t>
            </a:r>
            <a:r>
              <a:rPr sz="2250" spc="-4" dirty="0" smtClean="0">
                <a:latin typeface="Times New Roman"/>
                <a:cs typeface="Times New Roman"/>
              </a:rPr>
              <a:t>e</a:t>
            </a:r>
            <a:r>
              <a:rPr sz="2250" spc="0" dirty="0" smtClean="0">
                <a:latin typeface="Times New Roman"/>
                <a:cs typeface="Times New Roman"/>
              </a:rPr>
              <a:t>c</a:t>
            </a:r>
            <a:r>
              <a:rPr sz="2250" spc="-9" dirty="0" smtClean="0">
                <a:latin typeface="Times New Roman"/>
                <a:cs typeface="Times New Roman"/>
              </a:rPr>
              <a:t>i</a:t>
            </a:r>
            <a:r>
              <a:rPr sz="2250" spc="0" dirty="0" smtClean="0">
                <a:latin typeface="Times New Roman"/>
                <a:cs typeface="Times New Roman"/>
              </a:rPr>
              <a:t>es/vari</a:t>
            </a:r>
            <a:r>
              <a:rPr sz="2250" spc="-9" dirty="0" smtClean="0">
                <a:latin typeface="Times New Roman"/>
                <a:cs typeface="Times New Roman"/>
              </a:rPr>
              <a:t>e</a:t>
            </a:r>
            <a:r>
              <a:rPr sz="2250" spc="-14" dirty="0" smtClean="0">
                <a:latin typeface="Times New Roman"/>
                <a:cs typeface="Times New Roman"/>
              </a:rPr>
              <a:t>t</a:t>
            </a:r>
            <a:r>
              <a:rPr sz="2250" spc="25" dirty="0" smtClean="0">
                <a:latin typeface="Times New Roman"/>
                <a:cs typeface="Times New Roman"/>
              </a:rPr>
              <a:t>y</a:t>
            </a:r>
            <a:r>
              <a:rPr sz="2250" spc="0" dirty="0" smtClean="0">
                <a:latin typeface="Times New Roman"/>
                <a:cs typeface="Times New Roman"/>
              </a:rPr>
              <a:t>/g</a:t>
            </a:r>
            <a:r>
              <a:rPr sz="2250" spc="-9" dirty="0" smtClean="0">
                <a:latin typeface="Times New Roman"/>
                <a:cs typeface="Times New Roman"/>
              </a:rPr>
              <a:t>en</a:t>
            </a:r>
            <a:r>
              <a:rPr sz="2250" spc="0" dirty="0" smtClean="0">
                <a:latin typeface="Times New Roman"/>
                <a:cs typeface="Times New Roman"/>
              </a:rPr>
              <a:t>o</a:t>
            </a:r>
            <a:r>
              <a:rPr sz="2250" spc="-14" dirty="0" smtClean="0">
                <a:latin typeface="Times New Roman"/>
                <a:cs typeface="Times New Roman"/>
              </a:rPr>
              <a:t>t</a:t>
            </a:r>
            <a:r>
              <a:rPr sz="2250" spc="9" dirty="0" smtClean="0">
                <a:latin typeface="Times New Roman"/>
                <a:cs typeface="Times New Roman"/>
              </a:rPr>
              <a:t>y</a:t>
            </a:r>
            <a:r>
              <a:rPr sz="2250" spc="0" dirty="0" smtClean="0">
                <a:latin typeface="Times New Roman"/>
                <a:cs typeface="Times New Roman"/>
              </a:rPr>
              <a:t>pe</a:t>
            </a:r>
            <a:r>
              <a:rPr sz="2250" spc="20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which are</a:t>
            </a:r>
            <a:r>
              <a:rPr sz="2250" spc="10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used</a:t>
            </a:r>
            <a:r>
              <a:rPr sz="2250" spc="10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sh</a:t>
            </a:r>
            <a:r>
              <a:rPr sz="2250" spc="-14" dirty="0" smtClean="0">
                <a:latin typeface="Times New Roman"/>
                <a:cs typeface="Times New Roman"/>
              </a:rPr>
              <a:t>o</a:t>
            </a:r>
            <a:r>
              <a:rPr sz="2250" spc="0" dirty="0" smtClean="0">
                <a:latin typeface="Times New Roman"/>
                <a:cs typeface="Times New Roman"/>
              </a:rPr>
              <a:t>uld</a:t>
            </a:r>
            <a:r>
              <a:rPr sz="2250" spc="15" dirty="0" smtClean="0">
                <a:latin typeface="Times New Roman"/>
                <a:cs typeface="Times New Roman"/>
              </a:rPr>
              <a:t> </a:t>
            </a:r>
            <a:r>
              <a:rPr sz="2250" spc="-9" dirty="0" smtClean="0">
                <a:latin typeface="Times New Roman"/>
                <a:cs typeface="Times New Roman"/>
              </a:rPr>
              <a:t>be </a:t>
            </a:r>
            <a:r>
              <a:rPr sz="2250" spc="0" dirty="0" smtClean="0">
                <a:latin typeface="Times New Roman"/>
                <a:cs typeface="Times New Roman"/>
              </a:rPr>
              <a:t>the</a:t>
            </a:r>
            <a:r>
              <a:rPr sz="2250" spc="-4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right</a:t>
            </a:r>
            <a:r>
              <a:rPr sz="2250" spc="-9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on</a:t>
            </a:r>
            <a:r>
              <a:rPr sz="2250" spc="-4" dirty="0" smtClean="0">
                <a:latin typeface="Times New Roman"/>
                <a:cs typeface="Times New Roman"/>
              </a:rPr>
              <a:t>e</a:t>
            </a:r>
            <a:r>
              <a:rPr sz="2250" spc="0" dirty="0" smtClean="0">
                <a:latin typeface="Times New Roman"/>
                <a:cs typeface="Times New Roman"/>
              </a:rPr>
              <a:t>.</a:t>
            </a:r>
            <a:endParaRPr sz="2250">
              <a:latin typeface="Times New Roman"/>
              <a:cs typeface="Times New Roman"/>
            </a:endParaRPr>
          </a:p>
          <a:p>
            <a:pPr marL="12700" marR="7933" algn="just">
              <a:lnSpc>
                <a:spcPts val="2595"/>
              </a:lnSpc>
              <a:spcBef>
                <a:spcPts val="129"/>
              </a:spcBef>
            </a:pPr>
            <a:r>
              <a:rPr sz="3375" spc="0" baseline="-1288" dirty="0" smtClean="0">
                <a:latin typeface="Arial"/>
                <a:cs typeface="Arial"/>
              </a:rPr>
              <a:t>•</a:t>
            </a:r>
            <a:r>
              <a:rPr sz="3375" spc="0" baseline="-1288" dirty="0" smtClean="0">
                <a:latin typeface="Times New Roman"/>
                <a:cs typeface="Times New Roman"/>
              </a:rPr>
              <a:t>Gen</a:t>
            </a:r>
            <a:r>
              <a:rPr sz="3375" spc="-9" baseline="-1288" dirty="0" smtClean="0">
                <a:latin typeface="Times New Roman"/>
                <a:cs typeface="Times New Roman"/>
              </a:rPr>
              <a:t>e</a:t>
            </a:r>
            <a:r>
              <a:rPr sz="3375" spc="0" baseline="-1288" dirty="0" smtClean="0">
                <a:latin typeface="Times New Roman"/>
                <a:cs typeface="Times New Roman"/>
              </a:rPr>
              <a:t>ral</a:t>
            </a:r>
            <a:r>
              <a:rPr sz="3375" spc="-19" baseline="-1288" dirty="0" smtClean="0">
                <a:latin typeface="Times New Roman"/>
                <a:cs typeface="Times New Roman"/>
              </a:rPr>
              <a:t>l</a:t>
            </a:r>
            <a:r>
              <a:rPr sz="3375" spc="0" baseline="-1288" dirty="0" smtClean="0">
                <a:latin typeface="Times New Roman"/>
                <a:cs typeface="Times New Roman"/>
              </a:rPr>
              <a:t>y</a:t>
            </a:r>
            <a:r>
              <a:rPr sz="3375" spc="234" baseline="-1288" dirty="0" smtClean="0">
                <a:latin typeface="Times New Roman"/>
                <a:cs typeface="Times New Roman"/>
              </a:rPr>
              <a:t> </a:t>
            </a:r>
            <a:r>
              <a:rPr sz="3375" i="1" spc="-14" baseline="-1288" dirty="0" smtClean="0">
                <a:latin typeface="Times New Roman"/>
                <a:cs typeface="Times New Roman"/>
              </a:rPr>
              <a:t>i</a:t>
            </a:r>
            <a:r>
              <a:rPr sz="3375" i="1" spc="0" baseline="-1288" dirty="0" smtClean="0">
                <a:latin typeface="Times New Roman"/>
                <a:cs typeface="Times New Roman"/>
              </a:rPr>
              <a:t>n</a:t>
            </a:r>
            <a:r>
              <a:rPr sz="3375" i="1" spc="-4" baseline="-1288" dirty="0" smtClean="0">
                <a:latin typeface="Times New Roman"/>
                <a:cs typeface="Times New Roman"/>
              </a:rPr>
              <a:t>-</a:t>
            </a:r>
            <a:r>
              <a:rPr sz="3375" i="1" spc="0" baseline="-1288" dirty="0" smtClean="0">
                <a:latin typeface="Times New Roman"/>
                <a:cs typeface="Times New Roman"/>
              </a:rPr>
              <a:t>v</a:t>
            </a:r>
            <a:r>
              <a:rPr sz="3375" i="1" spc="-9" baseline="-1288" dirty="0" smtClean="0">
                <a:latin typeface="Times New Roman"/>
                <a:cs typeface="Times New Roman"/>
              </a:rPr>
              <a:t>i</a:t>
            </a:r>
            <a:r>
              <a:rPr sz="3375" i="1" spc="0" baseline="-1288" dirty="0" smtClean="0">
                <a:latin typeface="Times New Roman"/>
                <a:cs typeface="Times New Roman"/>
              </a:rPr>
              <a:t>t</a:t>
            </a:r>
            <a:r>
              <a:rPr sz="3375" i="1" spc="-89" baseline="-1288" dirty="0" smtClean="0">
                <a:latin typeface="Times New Roman"/>
                <a:cs typeface="Times New Roman"/>
              </a:rPr>
              <a:t>r</a:t>
            </a:r>
            <a:r>
              <a:rPr sz="3375" i="1" spc="0" baseline="-1288" dirty="0" smtClean="0">
                <a:latin typeface="Times New Roman"/>
                <a:cs typeface="Times New Roman"/>
              </a:rPr>
              <a:t>o</a:t>
            </a:r>
            <a:r>
              <a:rPr sz="3375" i="1" spc="204" baseline="-1288" dirty="0" smtClean="0">
                <a:latin typeface="Times New Roman"/>
                <a:cs typeface="Times New Roman"/>
              </a:rPr>
              <a:t> </a:t>
            </a:r>
            <a:r>
              <a:rPr sz="3375" spc="0" baseline="-1288" dirty="0" smtClean="0">
                <a:latin typeface="Times New Roman"/>
                <a:cs typeface="Times New Roman"/>
              </a:rPr>
              <a:t>ge</a:t>
            </a:r>
            <a:r>
              <a:rPr sz="3375" spc="9" baseline="-1288" dirty="0" smtClean="0">
                <a:latin typeface="Times New Roman"/>
                <a:cs typeface="Times New Roman"/>
              </a:rPr>
              <a:t>r</a:t>
            </a:r>
            <a:r>
              <a:rPr sz="3375" spc="-25" baseline="-1288" dirty="0" smtClean="0">
                <a:latin typeface="Times New Roman"/>
                <a:cs typeface="Times New Roman"/>
              </a:rPr>
              <a:t>m</a:t>
            </a:r>
            <a:r>
              <a:rPr sz="3375" spc="0" baseline="-1288" dirty="0" smtClean="0">
                <a:latin typeface="Times New Roman"/>
                <a:cs typeface="Times New Roman"/>
              </a:rPr>
              <a:t>in</a:t>
            </a:r>
            <a:r>
              <a:rPr sz="3375" spc="-9" baseline="-1288" dirty="0" smtClean="0">
                <a:latin typeface="Times New Roman"/>
                <a:cs typeface="Times New Roman"/>
              </a:rPr>
              <a:t>a</a:t>
            </a:r>
            <a:r>
              <a:rPr sz="3375" spc="0" baseline="-1288" dirty="0" smtClean="0">
                <a:latin typeface="Times New Roman"/>
                <a:cs typeface="Times New Roman"/>
              </a:rPr>
              <a:t>t</a:t>
            </a:r>
            <a:r>
              <a:rPr sz="3375" spc="-9" baseline="-1288" dirty="0" smtClean="0">
                <a:latin typeface="Times New Roman"/>
                <a:cs typeface="Times New Roman"/>
              </a:rPr>
              <a:t>e</a:t>
            </a:r>
            <a:r>
              <a:rPr sz="3375" spc="0" baseline="-1288" dirty="0" smtClean="0">
                <a:latin typeface="Times New Roman"/>
                <a:cs typeface="Times New Roman"/>
              </a:rPr>
              <a:t>d</a:t>
            </a:r>
            <a:r>
              <a:rPr sz="3375" spc="209" baseline="-1288" dirty="0" smtClean="0">
                <a:latin typeface="Times New Roman"/>
                <a:cs typeface="Times New Roman"/>
              </a:rPr>
              <a:t> </a:t>
            </a:r>
            <a:r>
              <a:rPr sz="3375" spc="0" baseline="-1288" dirty="0" smtClean="0">
                <a:latin typeface="Times New Roman"/>
                <a:cs typeface="Times New Roman"/>
              </a:rPr>
              <a:t>s</a:t>
            </a:r>
            <a:r>
              <a:rPr sz="3375" spc="-4" baseline="-1288" dirty="0" smtClean="0">
                <a:latin typeface="Times New Roman"/>
                <a:cs typeface="Times New Roman"/>
              </a:rPr>
              <a:t>e</a:t>
            </a:r>
            <a:r>
              <a:rPr sz="3375" spc="0" baseline="-1288" dirty="0" smtClean="0">
                <a:latin typeface="Times New Roman"/>
                <a:cs typeface="Times New Roman"/>
              </a:rPr>
              <a:t>ed</a:t>
            </a:r>
            <a:r>
              <a:rPr sz="3375" spc="-9" baseline="-1288" dirty="0" smtClean="0">
                <a:latin typeface="Times New Roman"/>
                <a:cs typeface="Times New Roman"/>
              </a:rPr>
              <a:t>l</a:t>
            </a:r>
            <a:r>
              <a:rPr sz="3375" spc="0" baseline="-1288" dirty="0" smtClean="0">
                <a:latin typeface="Times New Roman"/>
                <a:cs typeface="Times New Roman"/>
              </a:rPr>
              <a:t>ings</a:t>
            </a:r>
            <a:r>
              <a:rPr sz="3375" spc="200" baseline="-1288" dirty="0" smtClean="0">
                <a:latin typeface="Times New Roman"/>
                <a:cs typeface="Times New Roman"/>
              </a:rPr>
              <a:t> </a:t>
            </a:r>
            <a:r>
              <a:rPr sz="3375" spc="0" baseline="-1288" dirty="0" smtClean="0">
                <a:latin typeface="Times New Roman"/>
                <a:cs typeface="Times New Roman"/>
              </a:rPr>
              <a:t>are</a:t>
            </a:r>
            <a:r>
              <a:rPr sz="3375" spc="200" baseline="-1288" dirty="0" smtClean="0">
                <a:latin typeface="Times New Roman"/>
                <a:cs typeface="Times New Roman"/>
              </a:rPr>
              <a:t> </a:t>
            </a:r>
            <a:r>
              <a:rPr sz="3375" spc="0" baseline="-1288" dirty="0" smtClean="0">
                <a:latin typeface="Times New Roman"/>
                <a:cs typeface="Times New Roman"/>
              </a:rPr>
              <a:t>f</a:t>
            </a:r>
            <a:r>
              <a:rPr sz="3375" spc="4" baseline="-1288" dirty="0" smtClean="0">
                <a:latin typeface="Times New Roman"/>
                <a:cs typeface="Times New Roman"/>
              </a:rPr>
              <a:t>r</a:t>
            </a:r>
            <a:r>
              <a:rPr sz="3375" spc="0" baseline="-1288" dirty="0" smtClean="0">
                <a:latin typeface="Times New Roman"/>
                <a:cs typeface="Times New Roman"/>
              </a:rPr>
              <a:t>equ</a:t>
            </a:r>
            <a:r>
              <a:rPr sz="3375" spc="-9" baseline="-1288" dirty="0" smtClean="0">
                <a:latin typeface="Times New Roman"/>
                <a:cs typeface="Times New Roman"/>
              </a:rPr>
              <a:t>en</a:t>
            </a:r>
            <a:r>
              <a:rPr sz="3375" spc="0" baseline="-1288" dirty="0" smtClean="0">
                <a:latin typeface="Times New Roman"/>
                <a:cs typeface="Times New Roman"/>
              </a:rPr>
              <a:t>t</a:t>
            </a:r>
            <a:r>
              <a:rPr sz="3375" spc="-19" baseline="-1288" dirty="0" smtClean="0">
                <a:latin typeface="Times New Roman"/>
                <a:cs typeface="Times New Roman"/>
              </a:rPr>
              <a:t>l</a:t>
            </a:r>
            <a:r>
              <a:rPr sz="3375" spc="0" baseline="-1288" dirty="0" smtClean="0">
                <a:latin typeface="Times New Roman"/>
                <a:cs typeface="Times New Roman"/>
              </a:rPr>
              <a:t>y</a:t>
            </a:r>
            <a:r>
              <a:rPr sz="3375" spc="229" baseline="-1288" dirty="0" smtClean="0">
                <a:latin typeface="Times New Roman"/>
                <a:cs typeface="Times New Roman"/>
              </a:rPr>
              <a:t> </a:t>
            </a:r>
            <a:r>
              <a:rPr sz="3375" spc="0" baseline="-1288" dirty="0" smtClean="0">
                <a:latin typeface="Times New Roman"/>
                <a:cs typeface="Times New Roman"/>
              </a:rPr>
              <a:t>chos</a:t>
            </a:r>
            <a:r>
              <a:rPr sz="3375" spc="-9" baseline="-1288" dirty="0" smtClean="0">
                <a:latin typeface="Times New Roman"/>
                <a:cs typeface="Times New Roman"/>
              </a:rPr>
              <a:t>e</a:t>
            </a:r>
            <a:r>
              <a:rPr sz="3375" spc="0" baseline="-1288" dirty="0" smtClean="0">
                <a:latin typeface="Times New Roman"/>
                <a:cs typeface="Times New Roman"/>
              </a:rPr>
              <a:t>n</a:t>
            </a:r>
            <a:r>
              <a:rPr sz="3375" spc="204" baseline="-1288" dirty="0" smtClean="0">
                <a:latin typeface="Times New Roman"/>
                <a:cs typeface="Times New Roman"/>
              </a:rPr>
              <a:t> </a:t>
            </a:r>
            <a:r>
              <a:rPr sz="3375" spc="-4" baseline="-1288" dirty="0" smtClean="0">
                <a:latin typeface="Times New Roman"/>
                <a:cs typeface="Times New Roman"/>
              </a:rPr>
              <a:t>a</a:t>
            </a:r>
            <a:r>
              <a:rPr sz="3375" spc="0" baseline="-1288" dirty="0" smtClean="0">
                <a:latin typeface="Times New Roman"/>
                <a:cs typeface="Times New Roman"/>
              </a:rPr>
              <a:t>s</a:t>
            </a:r>
            <a:r>
              <a:rPr sz="3375" spc="189" baseline="-1288" dirty="0" smtClean="0">
                <a:latin typeface="Times New Roman"/>
                <a:cs typeface="Times New Roman"/>
              </a:rPr>
              <a:t> </a:t>
            </a:r>
            <a:r>
              <a:rPr sz="3375" spc="0" baseline="-1288" dirty="0" smtClean="0">
                <a:latin typeface="Times New Roman"/>
                <a:cs typeface="Times New Roman"/>
              </a:rPr>
              <a:t>s</a:t>
            </a:r>
            <a:r>
              <a:rPr sz="3375" spc="-4" baseline="-1288" dirty="0" smtClean="0">
                <a:latin typeface="Times New Roman"/>
                <a:cs typeface="Times New Roman"/>
              </a:rPr>
              <a:t>e</a:t>
            </a:r>
            <a:r>
              <a:rPr sz="3375" spc="0" baseline="-1288" dirty="0" smtClean="0">
                <a:latin typeface="Times New Roman"/>
                <a:cs typeface="Times New Roman"/>
              </a:rPr>
              <a:t>ed</a:t>
            </a:r>
            <a:endParaRPr sz="2250">
              <a:latin typeface="Times New Roman"/>
              <a:cs typeface="Times New Roman"/>
            </a:endParaRPr>
          </a:p>
          <a:p>
            <a:pPr marL="12700" marR="709874" algn="just">
              <a:lnSpc>
                <a:spcPct val="95825"/>
              </a:lnSpc>
            </a:pPr>
            <a:r>
              <a:rPr sz="2250" spc="-4" dirty="0" smtClean="0">
                <a:latin typeface="Times New Roman"/>
                <a:cs typeface="Times New Roman"/>
              </a:rPr>
              <a:t>i</a:t>
            </a:r>
            <a:r>
              <a:rPr sz="2250" spc="0" dirty="0" smtClean="0">
                <a:latin typeface="Times New Roman"/>
                <a:cs typeface="Times New Roman"/>
              </a:rPr>
              <a:t>s oft</a:t>
            </a:r>
            <a:r>
              <a:rPr sz="2250" spc="-4" dirty="0" smtClean="0">
                <a:latin typeface="Times New Roman"/>
                <a:cs typeface="Times New Roman"/>
              </a:rPr>
              <a:t>e</a:t>
            </a:r>
            <a:r>
              <a:rPr sz="2250" spc="0" dirty="0" smtClean="0">
                <a:latin typeface="Times New Roman"/>
                <a:cs typeface="Times New Roman"/>
              </a:rPr>
              <a:t>n</a:t>
            </a:r>
            <a:r>
              <a:rPr sz="2250" spc="-9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a</a:t>
            </a:r>
            <a:r>
              <a:rPr sz="2250" spc="-9" dirty="0" smtClean="0">
                <a:latin typeface="Times New Roman"/>
                <a:cs typeface="Times New Roman"/>
              </a:rPr>
              <a:t>l</a:t>
            </a:r>
            <a:r>
              <a:rPr sz="2250" spc="0" dirty="0" smtClean="0">
                <a:latin typeface="Times New Roman"/>
                <a:cs typeface="Times New Roman"/>
              </a:rPr>
              <a:t>so </a:t>
            </a:r>
            <a:r>
              <a:rPr sz="2250" spc="-39" dirty="0" smtClean="0">
                <a:latin typeface="Times New Roman"/>
                <a:cs typeface="Times New Roman"/>
              </a:rPr>
              <a:t>m</a:t>
            </a:r>
            <a:r>
              <a:rPr sz="2250" spc="0" dirty="0" smtClean="0">
                <a:latin typeface="Times New Roman"/>
                <a:cs typeface="Times New Roman"/>
              </a:rPr>
              <a:t>u</a:t>
            </a:r>
            <a:r>
              <a:rPr sz="2250" spc="-9" dirty="0" smtClean="0">
                <a:latin typeface="Times New Roman"/>
                <a:cs typeface="Times New Roman"/>
              </a:rPr>
              <a:t>c</a:t>
            </a:r>
            <a:r>
              <a:rPr sz="2250" spc="0" dirty="0" smtClean="0">
                <a:latin typeface="Times New Roman"/>
                <a:cs typeface="Times New Roman"/>
              </a:rPr>
              <a:t>h</a:t>
            </a:r>
            <a:r>
              <a:rPr sz="2250" spc="34" dirty="0" smtClean="0">
                <a:latin typeface="Times New Roman"/>
                <a:cs typeface="Times New Roman"/>
              </a:rPr>
              <a:t> </a:t>
            </a:r>
            <a:r>
              <a:rPr sz="2250" spc="-39" dirty="0" smtClean="0">
                <a:latin typeface="Times New Roman"/>
                <a:cs typeface="Times New Roman"/>
              </a:rPr>
              <a:t>m</a:t>
            </a:r>
            <a:r>
              <a:rPr sz="2250" spc="0" dirty="0" smtClean="0">
                <a:latin typeface="Times New Roman"/>
                <a:cs typeface="Times New Roman"/>
              </a:rPr>
              <a:t>ore</a:t>
            </a:r>
            <a:r>
              <a:rPr sz="2250" spc="25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re</a:t>
            </a:r>
            <a:r>
              <a:rPr sz="2250" spc="-9" dirty="0" smtClean="0">
                <a:latin typeface="Times New Roman"/>
                <a:cs typeface="Times New Roman"/>
              </a:rPr>
              <a:t>a</a:t>
            </a:r>
            <a:r>
              <a:rPr sz="2250" spc="0" dirty="0" smtClean="0">
                <a:latin typeface="Times New Roman"/>
                <a:cs typeface="Times New Roman"/>
              </a:rPr>
              <a:t>di</a:t>
            </a:r>
            <a:r>
              <a:rPr sz="2250" spc="-9" dirty="0" smtClean="0">
                <a:latin typeface="Times New Roman"/>
                <a:cs typeface="Times New Roman"/>
              </a:rPr>
              <a:t>l</a:t>
            </a:r>
            <a:r>
              <a:rPr sz="2250" spc="0" dirty="0" smtClean="0">
                <a:latin typeface="Times New Roman"/>
                <a:cs typeface="Times New Roman"/>
              </a:rPr>
              <a:t>y st</a:t>
            </a:r>
            <a:r>
              <a:rPr sz="2250" spc="-14" dirty="0" smtClean="0">
                <a:latin typeface="Times New Roman"/>
                <a:cs typeface="Times New Roman"/>
              </a:rPr>
              <a:t>e</a:t>
            </a:r>
            <a:r>
              <a:rPr sz="2250" spc="0" dirty="0" smtClean="0">
                <a:latin typeface="Times New Roman"/>
                <a:cs typeface="Times New Roman"/>
              </a:rPr>
              <a:t>ril</a:t>
            </a:r>
            <a:r>
              <a:rPr sz="2250" spc="-4" dirty="0" smtClean="0">
                <a:latin typeface="Times New Roman"/>
                <a:cs typeface="Times New Roman"/>
              </a:rPr>
              <a:t>i</a:t>
            </a:r>
            <a:r>
              <a:rPr sz="2250" spc="0" dirty="0" smtClean="0">
                <a:latin typeface="Times New Roman"/>
                <a:cs typeface="Times New Roman"/>
              </a:rPr>
              <a:t>z</a:t>
            </a:r>
            <a:r>
              <a:rPr sz="2250" spc="-14" dirty="0" smtClean="0">
                <a:latin typeface="Times New Roman"/>
                <a:cs typeface="Times New Roman"/>
              </a:rPr>
              <a:t>e</a:t>
            </a:r>
            <a:r>
              <a:rPr sz="2250" spc="0" dirty="0" smtClean="0">
                <a:latin typeface="Times New Roman"/>
                <a:cs typeface="Times New Roman"/>
              </a:rPr>
              <a:t>d th</a:t>
            </a:r>
            <a:r>
              <a:rPr sz="2250" spc="-9" dirty="0" smtClean="0">
                <a:latin typeface="Times New Roman"/>
                <a:cs typeface="Times New Roman"/>
              </a:rPr>
              <a:t>a</a:t>
            </a:r>
            <a:r>
              <a:rPr sz="2250" spc="0" dirty="0" smtClean="0">
                <a:latin typeface="Times New Roman"/>
                <a:cs typeface="Times New Roman"/>
              </a:rPr>
              <a:t>n soft</a:t>
            </a:r>
            <a:r>
              <a:rPr sz="2250" spc="-9" dirty="0" smtClean="0">
                <a:latin typeface="Times New Roman"/>
                <a:cs typeface="Times New Roman"/>
              </a:rPr>
              <a:t>e</a:t>
            </a:r>
            <a:r>
              <a:rPr sz="2250" spc="0" dirty="0" smtClean="0">
                <a:latin typeface="Times New Roman"/>
                <a:cs typeface="Times New Roman"/>
              </a:rPr>
              <a:t>r pl</a:t>
            </a:r>
            <a:r>
              <a:rPr sz="2250" spc="-9" dirty="0" smtClean="0">
                <a:latin typeface="Times New Roman"/>
                <a:cs typeface="Times New Roman"/>
              </a:rPr>
              <a:t>a</a:t>
            </a:r>
            <a:r>
              <a:rPr sz="2250" spc="0" dirty="0" smtClean="0">
                <a:latin typeface="Times New Roman"/>
                <a:cs typeface="Times New Roman"/>
              </a:rPr>
              <a:t>nt t</a:t>
            </a:r>
            <a:r>
              <a:rPr sz="2250" spc="-4" dirty="0" smtClean="0">
                <a:latin typeface="Times New Roman"/>
                <a:cs typeface="Times New Roman"/>
              </a:rPr>
              <a:t>i</a:t>
            </a:r>
            <a:r>
              <a:rPr sz="2250" spc="0" dirty="0" smtClean="0">
                <a:latin typeface="Times New Roman"/>
                <a:cs typeface="Times New Roman"/>
              </a:rPr>
              <a:t>ssu</a:t>
            </a:r>
            <a:r>
              <a:rPr sz="2250" spc="-14" dirty="0" smtClean="0">
                <a:latin typeface="Times New Roman"/>
                <a:cs typeface="Times New Roman"/>
              </a:rPr>
              <a:t>e</a:t>
            </a:r>
            <a:r>
              <a:rPr sz="2250" spc="-4" dirty="0" smtClean="0">
                <a:latin typeface="Times New Roman"/>
                <a:cs typeface="Times New Roman"/>
              </a:rPr>
              <a:t>s</a:t>
            </a:r>
            <a:r>
              <a:rPr sz="2250" spc="0" dirty="0" smtClean="0">
                <a:latin typeface="Times New Roman"/>
                <a:cs typeface="Times New Roman"/>
              </a:rPr>
              <a:t>.</a:t>
            </a:r>
            <a:endParaRPr sz="2250">
              <a:latin typeface="Times New Roman"/>
              <a:cs typeface="Times New Roman"/>
            </a:endParaRPr>
          </a:p>
          <a:p>
            <a:pPr marL="12700" algn="just">
              <a:lnSpc>
                <a:spcPct val="99945"/>
              </a:lnSpc>
              <a:spcBef>
                <a:spcPts val="105"/>
              </a:spcBef>
            </a:pPr>
            <a:r>
              <a:rPr sz="2250" spc="0" dirty="0" smtClean="0">
                <a:latin typeface="Arial"/>
                <a:cs typeface="Arial"/>
              </a:rPr>
              <a:t>•</a:t>
            </a:r>
            <a:r>
              <a:rPr sz="2250" spc="0" dirty="0" smtClean="0">
                <a:latin typeface="Times New Roman"/>
                <a:cs typeface="Times New Roman"/>
              </a:rPr>
              <a:t>When</a:t>
            </a:r>
            <a:r>
              <a:rPr sz="2250" spc="20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pl</a:t>
            </a:r>
            <a:r>
              <a:rPr sz="2250" spc="-9" dirty="0" smtClean="0">
                <a:latin typeface="Times New Roman"/>
                <a:cs typeface="Times New Roman"/>
              </a:rPr>
              <a:t>a</a:t>
            </a:r>
            <a:r>
              <a:rPr sz="2250" spc="0" dirty="0" smtClean="0">
                <a:latin typeface="Times New Roman"/>
                <a:cs typeface="Times New Roman"/>
              </a:rPr>
              <a:t>nts are</a:t>
            </a:r>
            <a:r>
              <a:rPr sz="2250" spc="10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he</a:t>
            </a:r>
            <a:r>
              <a:rPr sz="2250" spc="-9" dirty="0" smtClean="0">
                <a:latin typeface="Times New Roman"/>
                <a:cs typeface="Times New Roman"/>
              </a:rPr>
              <a:t>a</a:t>
            </a:r>
            <a:r>
              <a:rPr sz="2250" spc="0" dirty="0" smtClean="0">
                <a:latin typeface="Times New Roman"/>
                <a:cs typeface="Times New Roman"/>
              </a:rPr>
              <a:t>lthy</a:t>
            </a:r>
            <a:r>
              <a:rPr sz="2250" spc="35" dirty="0" smtClean="0">
                <a:latin typeface="Times New Roman"/>
                <a:cs typeface="Times New Roman"/>
              </a:rPr>
              <a:t> </a:t>
            </a:r>
            <a:r>
              <a:rPr sz="2250" spc="-19" dirty="0" smtClean="0">
                <a:latin typeface="Times New Roman"/>
                <a:cs typeface="Times New Roman"/>
              </a:rPr>
              <a:t>a</a:t>
            </a:r>
            <a:r>
              <a:rPr sz="2250" spc="0" dirty="0" smtClean="0">
                <a:latin typeface="Times New Roman"/>
                <a:cs typeface="Times New Roman"/>
              </a:rPr>
              <a:t>nd</a:t>
            </a:r>
            <a:r>
              <a:rPr sz="2250" spc="15" dirty="0" smtClean="0">
                <a:latin typeface="Times New Roman"/>
                <a:cs typeface="Times New Roman"/>
              </a:rPr>
              <a:t> </a:t>
            </a:r>
            <a:r>
              <a:rPr sz="2250" spc="-4" dirty="0" smtClean="0">
                <a:latin typeface="Times New Roman"/>
                <a:cs typeface="Times New Roman"/>
              </a:rPr>
              <a:t>a</a:t>
            </a:r>
            <a:r>
              <a:rPr sz="2250" spc="0" dirty="0" smtClean="0">
                <a:latin typeface="Times New Roman"/>
                <a:cs typeface="Times New Roman"/>
              </a:rPr>
              <a:t>t</a:t>
            </a:r>
            <a:r>
              <a:rPr sz="2250" spc="10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the</a:t>
            </a:r>
            <a:r>
              <a:rPr sz="2250" spc="5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de</a:t>
            </a:r>
            <a:r>
              <a:rPr sz="2250" spc="-4" dirty="0" smtClean="0">
                <a:latin typeface="Times New Roman"/>
                <a:cs typeface="Times New Roman"/>
              </a:rPr>
              <a:t>s</a:t>
            </a:r>
            <a:r>
              <a:rPr sz="2250" spc="4" dirty="0" smtClean="0">
                <a:latin typeface="Times New Roman"/>
                <a:cs typeface="Times New Roman"/>
              </a:rPr>
              <a:t>i</a:t>
            </a:r>
            <a:r>
              <a:rPr sz="2250" spc="0" dirty="0" smtClean="0">
                <a:latin typeface="Times New Roman"/>
                <a:cs typeface="Times New Roman"/>
              </a:rPr>
              <a:t>red</a:t>
            </a:r>
            <a:r>
              <a:rPr sz="2250" spc="20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st</a:t>
            </a:r>
            <a:r>
              <a:rPr sz="2250" spc="-9" dirty="0" smtClean="0">
                <a:latin typeface="Times New Roman"/>
                <a:cs typeface="Times New Roman"/>
              </a:rPr>
              <a:t>a</a:t>
            </a:r>
            <a:r>
              <a:rPr sz="2250" spc="0" dirty="0" smtClean="0">
                <a:latin typeface="Times New Roman"/>
                <a:cs typeface="Times New Roman"/>
              </a:rPr>
              <a:t>ge</a:t>
            </a:r>
            <a:r>
              <a:rPr sz="2250" spc="10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for</a:t>
            </a:r>
            <a:r>
              <a:rPr sz="2250" spc="25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us</a:t>
            </a:r>
            <a:r>
              <a:rPr sz="2250" spc="-4" dirty="0" smtClean="0">
                <a:latin typeface="Times New Roman"/>
                <a:cs typeface="Times New Roman"/>
              </a:rPr>
              <a:t>e</a:t>
            </a:r>
            <a:r>
              <a:rPr sz="2250" spc="0" dirty="0" smtClean="0">
                <a:latin typeface="Times New Roman"/>
                <a:cs typeface="Times New Roman"/>
              </a:rPr>
              <a:t>,</a:t>
            </a:r>
            <a:r>
              <a:rPr sz="2250" spc="20" dirty="0" smtClean="0">
                <a:latin typeface="Times New Roman"/>
                <a:cs typeface="Times New Roman"/>
              </a:rPr>
              <a:t> </a:t>
            </a:r>
            <a:r>
              <a:rPr sz="2250" spc="-4" dirty="0" smtClean="0">
                <a:latin typeface="Times New Roman"/>
                <a:cs typeface="Times New Roman"/>
              </a:rPr>
              <a:t>i</a:t>
            </a:r>
            <a:r>
              <a:rPr sz="2250" spc="0" dirty="0" smtClean="0">
                <a:latin typeface="Times New Roman"/>
                <a:cs typeface="Times New Roman"/>
              </a:rPr>
              <a:t>t</a:t>
            </a:r>
            <a:r>
              <a:rPr sz="2250" spc="10" dirty="0" smtClean="0">
                <a:latin typeface="Times New Roman"/>
                <a:cs typeface="Times New Roman"/>
              </a:rPr>
              <a:t> </a:t>
            </a:r>
            <a:r>
              <a:rPr sz="2250" spc="-4" dirty="0" smtClean="0">
                <a:latin typeface="Times New Roman"/>
                <a:cs typeface="Times New Roman"/>
              </a:rPr>
              <a:t>i</a:t>
            </a:r>
            <a:r>
              <a:rPr sz="2250" spc="0" dirty="0" smtClean="0">
                <a:latin typeface="Times New Roman"/>
                <a:cs typeface="Times New Roman"/>
              </a:rPr>
              <a:t>s</a:t>
            </a:r>
            <a:r>
              <a:rPr sz="2250" spc="15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oft</a:t>
            </a:r>
            <a:r>
              <a:rPr sz="2250" spc="4" dirty="0" smtClean="0">
                <a:latin typeface="Times New Roman"/>
                <a:cs typeface="Times New Roman"/>
              </a:rPr>
              <a:t>e</a:t>
            </a:r>
            <a:r>
              <a:rPr sz="2250" spc="0" dirty="0" smtClean="0">
                <a:latin typeface="Times New Roman"/>
                <a:cs typeface="Times New Roman"/>
              </a:rPr>
              <a:t>n</a:t>
            </a:r>
            <a:r>
              <a:rPr sz="2250" spc="15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the c</a:t>
            </a:r>
            <a:r>
              <a:rPr sz="2250" spc="-9" dirty="0" smtClean="0">
                <a:latin typeface="Times New Roman"/>
                <a:cs typeface="Times New Roman"/>
              </a:rPr>
              <a:t>a</a:t>
            </a:r>
            <a:r>
              <a:rPr sz="2250" spc="0" dirty="0" smtClean="0">
                <a:latin typeface="Times New Roman"/>
                <a:cs typeface="Times New Roman"/>
              </a:rPr>
              <a:t>se</a:t>
            </a:r>
            <a:r>
              <a:rPr sz="2250" spc="15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th</a:t>
            </a:r>
            <a:r>
              <a:rPr sz="2250" spc="-9" dirty="0" smtClean="0">
                <a:latin typeface="Times New Roman"/>
                <a:cs typeface="Times New Roman"/>
              </a:rPr>
              <a:t>a</a:t>
            </a:r>
            <a:r>
              <a:rPr sz="2250" spc="0" dirty="0" smtClean="0">
                <a:latin typeface="Times New Roman"/>
                <a:cs typeface="Times New Roman"/>
              </a:rPr>
              <a:t>t</a:t>
            </a:r>
            <a:r>
              <a:rPr sz="2250" spc="15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only</a:t>
            </a:r>
            <a:r>
              <a:rPr sz="2250" spc="29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a sp</a:t>
            </a:r>
            <a:r>
              <a:rPr sz="2250" spc="-4" dirty="0" smtClean="0">
                <a:latin typeface="Times New Roman"/>
                <a:cs typeface="Times New Roman"/>
              </a:rPr>
              <a:t>e</a:t>
            </a:r>
            <a:r>
              <a:rPr sz="2250" spc="0" dirty="0" smtClean="0">
                <a:latin typeface="Times New Roman"/>
                <a:cs typeface="Times New Roman"/>
              </a:rPr>
              <a:t>c</a:t>
            </a:r>
            <a:r>
              <a:rPr sz="2250" spc="-9" dirty="0" smtClean="0">
                <a:latin typeface="Times New Roman"/>
                <a:cs typeface="Times New Roman"/>
              </a:rPr>
              <a:t>i</a:t>
            </a:r>
            <a:r>
              <a:rPr sz="2250" spc="0" dirty="0" smtClean="0">
                <a:latin typeface="Times New Roman"/>
                <a:cs typeface="Times New Roman"/>
              </a:rPr>
              <a:t>fic</a:t>
            </a:r>
            <a:r>
              <a:rPr sz="2250" spc="20" dirty="0" smtClean="0">
                <a:latin typeface="Times New Roman"/>
                <a:cs typeface="Times New Roman"/>
              </a:rPr>
              <a:t> </a:t>
            </a:r>
            <a:r>
              <a:rPr sz="2250" spc="-9" dirty="0" smtClean="0">
                <a:latin typeface="Times New Roman"/>
                <a:cs typeface="Times New Roman"/>
              </a:rPr>
              <a:t>p</a:t>
            </a:r>
            <a:r>
              <a:rPr sz="2250" spc="0" dirty="0" smtClean="0">
                <a:latin typeface="Times New Roman"/>
                <a:cs typeface="Times New Roman"/>
              </a:rPr>
              <a:t>art</a:t>
            </a:r>
            <a:r>
              <a:rPr sz="2250" spc="15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of</a:t>
            </a:r>
            <a:r>
              <a:rPr sz="2250" spc="10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th</a:t>
            </a:r>
            <a:r>
              <a:rPr sz="2250" spc="-9" dirty="0" smtClean="0">
                <a:latin typeface="Times New Roman"/>
                <a:cs typeface="Times New Roman"/>
              </a:rPr>
              <a:t>e</a:t>
            </a:r>
            <a:r>
              <a:rPr sz="2250" spc="0" dirty="0" smtClean="0">
                <a:latin typeface="Times New Roman"/>
                <a:cs typeface="Times New Roman"/>
              </a:rPr>
              <a:t>se</a:t>
            </a:r>
            <a:r>
              <a:rPr sz="2250" spc="10" dirty="0" smtClean="0">
                <a:latin typeface="Times New Roman"/>
                <a:cs typeface="Times New Roman"/>
              </a:rPr>
              <a:t> </a:t>
            </a:r>
            <a:r>
              <a:rPr sz="2250" spc="-9" dirty="0" smtClean="0">
                <a:latin typeface="Times New Roman"/>
                <a:cs typeface="Times New Roman"/>
              </a:rPr>
              <a:t>p</a:t>
            </a:r>
            <a:r>
              <a:rPr sz="2250" spc="0" dirty="0" smtClean="0">
                <a:latin typeface="Times New Roman"/>
                <a:cs typeface="Times New Roman"/>
              </a:rPr>
              <a:t>l</a:t>
            </a:r>
            <a:r>
              <a:rPr sz="2250" spc="-9" dirty="0" smtClean="0">
                <a:latin typeface="Times New Roman"/>
                <a:cs typeface="Times New Roman"/>
              </a:rPr>
              <a:t>a</a:t>
            </a:r>
            <a:r>
              <a:rPr sz="2250" spc="0" dirty="0" smtClean="0">
                <a:latin typeface="Times New Roman"/>
                <a:cs typeface="Times New Roman"/>
              </a:rPr>
              <a:t>nts</a:t>
            </a:r>
            <a:r>
              <a:rPr sz="2250" spc="15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will</a:t>
            </a:r>
            <a:r>
              <a:rPr sz="2250" spc="15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g</a:t>
            </a:r>
            <a:r>
              <a:rPr sz="2250" spc="-14" dirty="0" smtClean="0">
                <a:latin typeface="Times New Roman"/>
                <a:cs typeface="Times New Roman"/>
              </a:rPr>
              <a:t>i</a:t>
            </a:r>
            <a:r>
              <a:rPr sz="2250" spc="-9" dirty="0" smtClean="0">
                <a:latin typeface="Times New Roman"/>
                <a:cs typeface="Times New Roman"/>
              </a:rPr>
              <a:t>v</a:t>
            </a:r>
            <a:r>
              <a:rPr sz="2250" spc="0" dirty="0" smtClean="0">
                <a:latin typeface="Times New Roman"/>
                <a:cs typeface="Times New Roman"/>
              </a:rPr>
              <a:t>e</a:t>
            </a:r>
            <a:r>
              <a:rPr sz="2250" spc="15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the</a:t>
            </a:r>
            <a:r>
              <a:rPr sz="2250" spc="15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be</a:t>
            </a:r>
            <a:r>
              <a:rPr sz="2250" spc="-4" dirty="0" smtClean="0">
                <a:latin typeface="Times New Roman"/>
                <a:cs typeface="Times New Roman"/>
              </a:rPr>
              <a:t>s</a:t>
            </a:r>
            <a:r>
              <a:rPr sz="2250" spc="0" dirty="0" smtClean="0">
                <a:latin typeface="Times New Roman"/>
                <a:cs typeface="Times New Roman"/>
              </a:rPr>
              <a:t>t</a:t>
            </a:r>
            <a:r>
              <a:rPr sz="2250" spc="15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e</a:t>
            </a:r>
            <a:r>
              <a:rPr sz="2250" spc="-19" dirty="0" smtClean="0">
                <a:latin typeface="Times New Roman"/>
                <a:cs typeface="Times New Roman"/>
              </a:rPr>
              <a:t>x</a:t>
            </a:r>
            <a:r>
              <a:rPr sz="2250" spc="0" dirty="0" smtClean="0">
                <a:latin typeface="Times New Roman"/>
                <a:cs typeface="Times New Roman"/>
              </a:rPr>
              <a:t>pl</a:t>
            </a:r>
            <a:r>
              <a:rPr sz="2250" spc="-9" dirty="0" smtClean="0">
                <a:latin typeface="Times New Roman"/>
                <a:cs typeface="Times New Roman"/>
              </a:rPr>
              <a:t>a</a:t>
            </a:r>
            <a:r>
              <a:rPr sz="2250" spc="0" dirty="0" smtClean="0">
                <a:latin typeface="Times New Roman"/>
                <a:cs typeface="Times New Roman"/>
              </a:rPr>
              <a:t>nt</a:t>
            </a:r>
            <a:r>
              <a:rPr sz="2250" spc="-4" dirty="0" smtClean="0">
                <a:latin typeface="Times New Roman"/>
                <a:cs typeface="Times New Roman"/>
              </a:rPr>
              <a:t>s</a:t>
            </a:r>
            <a:r>
              <a:rPr sz="2250" spc="0" dirty="0" smtClean="0">
                <a:latin typeface="Times New Roman"/>
                <a:cs typeface="Times New Roman"/>
              </a:rPr>
              <a:t>. E.g.</a:t>
            </a:r>
            <a:r>
              <a:rPr sz="2250" spc="-129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A</a:t>
            </a:r>
            <a:r>
              <a:rPr sz="2250" spc="-125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part</a:t>
            </a:r>
            <a:r>
              <a:rPr sz="2250" spc="-4" dirty="0" smtClean="0">
                <a:latin typeface="Times New Roman"/>
                <a:cs typeface="Times New Roman"/>
              </a:rPr>
              <a:t>i</a:t>
            </a:r>
            <a:r>
              <a:rPr sz="2250" spc="0" dirty="0" smtClean="0">
                <a:latin typeface="Times New Roman"/>
                <a:cs typeface="Times New Roman"/>
              </a:rPr>
              <a:t>cu</a:t>
            </a:r>
            <a:r>
              <a:rPr sz="2250" spc="-9" dirty="0" smtClean="0">
                <a:latin typeface="Times New Roman"/>
                <a:cs typeface="Times New Roman"/>
              </a:rPr>
              <a:t>l</a:t>
            </a:r>
            <a:r>
              <a:rPr sz="2250" spc="0" dirty="0" smtClean="0">
                <a:latin typeface="Times New Roman"/>
                <a:cs typeface="Times New Roman"/>
              </a:rPr>
              <a:t>ar</a:t>
            </a:r>
            <a:r>
              <a:rPr sz="2250" spc="-9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int</a:t>
            </a:r>
            <a:r>
              <a:rPr sz="2250" spc="-9" dirty="0" smtClean="0">
                <a:latin typeface="Times New Roman"/>
                <a:cs typeface="Times New Roman"/>
              </a:rPr>
              <a:t>e</a:t>
            </a:r>
            <a:r>
              <a:rPr sz="2250" spc="0" dirty="0" smtClean="0">
                <a:latin typeface="Times New Roman"/>
                <a:cs typeface="Times New Roman"/>
              </a:rPr>
              <a:t>rnode,</a:t>
            </a:r>
            <a:r>
              <a:rPr sz="2250" spc="-9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the</a:t>
            </a:r>
            <a:r>
              <a:rPr sz="2250" spc="-4" dirty="0" smtClean="0">
                <a:latin typeface="Times New Roman"/>
                <a:cs typeface="Times New Roman"/>
              </a:rPr>
              <a:t> </a:t>
            </a:r>
            <a:r>
              <a:rPr sz="2250" spc="25" dirty="0" smtClean="0">
                <a:latin typeface="Times New Roman"/>
                <a:cs typeface="Times New Roman"/>
              </a:rPr>
              <a:t>y</a:t>
            </a:r>
            <a:r>
              <a:rPr sz="2250" spc="0" dirty="0" smtClean="0">
                <a:latin typeface="Times New Roman"/>
                <a:cs typeface="Times New Roman"/>
              </a:rPr>
              <a:t>ounge</a:t>
            </a:r>
            <a:r>
              <a:rPr sz="2250" spc="-4" dirty="0" smtClean="0">
                <a:latin typeface="Times New Roman"/>
                <a:cs typeface="Times New Roman"/>
              </a:rPr>
              <a:t>s</a:t>
            </a:r>
            <a:r>
              <a:rPr sz="2250" spc="0" dirty="0" smtClean="0">
                <a:latin typeface="Times New Roman"/>
                <a:cs typeface="Times New Roman"/>
              </a:rPr>
              <a:t>t</a:t>
            </a:r>
            <a:r>
              <a:rPr sz="2250" spc="-34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fully</a:t>
            </a:r>
            <a:r>
              <a:rPr sz="2250" spc="-9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exp</a:t>
            </a:r>
            <a:r>
              <a:rPr sz="2250" spc="-9" dirty="0" smtClean="0">
                <a:latin typeface="Times New Roman"/>
                <a:cs typeface="Times New Roman"/>
              </a:rPr>
              <a:t>a</a:t>
            </a:r>
            <a:r>
              <a:rPr sz="2250" spc="0" dirty="0" smtClean="0">
                <a:latin typeface="Times New Roman"/>
                <a:cs typeface="Times New Roman"/>
              </a:rPr>
              <a:t>nded l</a:t>
            </a:r>
            <a:r>
              <a:rPr sz="2250" spc="-9" dirty="0" smtClean="0">
                <a:latin typeface="Times New Roman"/>
                <a:cs typeface="Times New Roman"/>
              </a:rPr>
              <a:t>e</a:t>
            </a:r>
            <a:r>
              <a:rPr sz="2250" spc="0" dirty="0" smtClean="0">
                <a:latin typeface="Times New Roman"/>
                <a:cs typeface="Times New Roman"/>
              </a:rPr>
              <a:t>af e</a:t>
            </a:r>
            <a:r>
              <a:rPr sz="2250" spc="-9" dirty="0" smtClean="0">
                <a:latin typeface="Times New Roman"/>
                <a:cs typeface="Times New Roman"/>
              </a:rPr>
              <a:t>t</a:t>
            </a:r>
            <a:r>
              <a:rPr sz="2250" spc="-4" dirty="0" smtClean="0">
                <a:latin typeface="Times New Roman"/>
                <a:cs typeface="Times New Roman"/>
              </a:rPr>
              <a:t>c</a:t>
            </a:r>
            <a:r>
              <a:rPr sz="2250" spc="0" dirty="0" smtClean="0">
                <a:latin typeface="Times New Roman"/>
                <a:cs typeface="Times New Roman"/>
              </a:rPr>
              <a:t>.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5836" y="3583905"/>
            <a:ext cx="3526517" cy="3122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05"/>
              </a:lnSpc>
              <a:spcBef>
                <a:spcPts val="120"/>
              </a:spcBef>
            </a:pPr>
            <a:r>
              <a:rPr sz="2250" b="1" spc="0" dirty="0" smtClean="0">
                <a:latin typeface="Times New Roman"/>
                <a:cs typeface="Times New Roman"/>
              </a:rPr>
              <a:t>Equipme</a:t>
            </a:r>
            <a:r>
              <a:rPr sz="2250" b="1" spc="-9" dirty="0" smtClean="0">
                <a:latin typeface="Times New Roman"/>
                <a:cs typeface="Times New Roman"/>
              </a:rPr>
              <a:t>n</a:t>
            </a:r>
            <a:r>
              <a:rPr sz="2250" b="1" spc="0" dirty="0" smtClean="0">
                <a:latin typeface="Times New Roman"/>
                <a:cs typeface="Times New Roman"/>
              </a:rPr>
              <a:t>ts</a:t>
            </a:r>
            <a:r>
              <a:rPr sz="2250" b="1" spc="-29" dirty="0" smtClean="0">
                <a:latin typeface="Times New Roman"/>
                <a:cs typeface="Times New Roman"/>
              </a:rPr>
              <a:t> </a:t>
            </a:r>
            <a:r>
              <a:rPr sz="2250" b="1" spc="0" dirty="0" smtClean="0">
                <a:latin typeface="Times New Roman"/>
                <a:cs typeface="Times New Roman"/>
              </a:rPr>
              <a:t>and</a:t>
            </a:r>
            <a:r>
              <a:rPr sz="2250" b="1" spc="-14" dirty="0" smtClean="0">
                <a:latin typeface="Times New Roman"/>
                <a:cs typeface="Times New Roman"/>
              </a:rPr>
              <a:t> </a:t>
            </a:r>
            <a:r>
              <a:rPr sz="2250" b="1" spc="0" dirty="0" smtClean="0">
                <a:latin typeface="Times New Roman"/>
                <a:cs typeface="Times New Roman"/>
              </a:rPr>
              <a:t>G</a:t>
            </a:r>
            <a:r>
              <a:rPr sz="2250" b="1" spc="-9" dirty="0" smtClean="0">
                <a:latin typeface="Times New Roman"/>
                <a:cs typeface="Times New Roman"/>
              </a:rPr>
              <a:t>l</a:t>
            </a:r>
            <a:r>
              <a:rPr sz="2250" b="1" spc="0" dirty="0" smtClean="0">
                <a:latin typeface="Times New Roman"/>
                <a:cs typeface="Times New Roman"/>
              </a:rPr>
              <a:t>ass</a:t>
            </a:r>
            <a:r>
              <a:rPr sz="2250" b="1" spc="-14" dirty="0" smtClean="0">
                <a:latin typeface="Times New Roman"/>
                <a:cs typeface="Times New Roman"/>
              </a:rPr>
              <a:t>w</a:t>
            </a:r>
            <a:r>
              <a:rPr sz="2250" b="1" spc="0" dirty="0" smtClean="0">
                <a:latin typeface="Times New Roman"/>
                <a:cs typeface="Times New Roman"/>
              </a:rPr>
              <a:t>a</a:t>
            </a:r>
            <a:r>
              <a:rPr sz="2250" b="1" spc="-44" dirty="0" smtClean="0">
                <a:latin typeface="Times New Roman"/>
                <a:cs typeface="Times New Roman"/>
              </a:rPr>
              <a:t>r</a:t>
            </a:r>
            <a:r>
              <a:rPr sz="2250" b="1" spc="0" dirty="0" smtClean="0">
                <a:latin typeface="Times New Roman"/>
                <a:cs typeface="Times New Roman"/>
              </a:rPr>
              <a:t>es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5836" y="3925688"/>
            <a:ext cx="8338570" cy="3135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15"/>
              </a:lnSpc>
              <a:spcBef>
                <a:spcPts val="120"/>
              </a:spcBef>
            </a:pPr>
            <a:r>
              <a:rPr sz="2250" spc="0" dirty="0" smtClean="0">
                <a:latin typeface="Arial"/>
                <a:cs typeface="Arial"/>
              </a:rPr>
              <a:t>•</a:t>
            </a:r>
            <a:r>
              <a:rPr sz="2250" spc="0" dirty="0" smtClean="0">
                <a:latin typeface="Times New Roman"/>
                <a:cs typeface="Times New Roman"/>
              </a:rPr>
              <a:t>Incuba</a:t>
            </a:r>
            <a:r>
              <a:rPr sz="2250" spc="-9" dirty="0" smtClean="0">
                <a:latin typeface="Times New Roman"/>
                <a:cs typeface="Times New Roman"/>
              </a:rPr>
              <a:t>t</a:t>
            </a:r>
            <a:r>
              <a:rPr sz="2250" spc="0" dirty="0" smtClean="0">
                <a:latin typeface="Times New Roman"/>
                <a:cs typeface="Times New Roman"/>
              </a:rPr>
              <a:t>ing</a:t>
            </a:r>
            <a:r>
              <a:rPr sz="2250" spc="9" dirty="0" smtClean="0">
                <a:latin typeface="Times New Roman"/>
                <a:cs typeface="Times New Roman"/>
              </a:rPr>
              <a:t> </a:t>
            </a:r>
            <a:r>
              <a:rPr sz="2250" spc="-19" dirty="0" smtClean="0">
                <a:latin typeface="Times New Roman"/>
                <a:cs typeface="Times New Roman"/>
              </a:rPr>
              <a:t>c</a:t>
            </a:r>
            <a:r>
              <a:rPr sz="2250" spc="0" dirty="0" smtClean="0">
                <a:latin typeface="Times New Roman"/>
                <a:cs typeface="Times New Roman"/>
              </a:rPr>
              <a:t>ha</a:t>
            </a:r>
            <a:r>
              <a:rPr sz="2250" spc="-19" dirty="0" smtClean="0">
                <a:latin typeface="Times New Roman"/>
                <a:cs typeface="Times New Roman"/>
              </a:rPr>
              <a:t>m</a:t>
            </a:r>
            <a:r>
              <a:rPr sz="2250" spc="0" dirty="0" smtClean="0">
                <a:latin typeface="Times New Roman"/>
                <a:cs typeface="Times New Roman"/>
              </a:rPr>
              <a:t>ber</a:t>
            </a:r>
            <a:r>
              <a:rPr sz="2250" spc="9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or</a:t>
            </a:r>
            <a:r>
              <a:rPr sz="2250" spc="19" dirty="0" smtClean="0">
                <a:latin typeface="Times New Roman"/>
                <a:cs typeface="Times New Roman"/>
              </a:rPr>
              <a:t> </a:t>
            </a:r>
            <a:r>
              <a:rPr sz="2250" u="heavy" spc="0" dirty="0" smtClean="0">
                <a:latin typeface="Times New Roman"/>
                <a:cs typeface="Times New Roman"/>
              </a:rPr>
              <a:t>l</a:t>
            </a:r>
            <a:r>
              <a:rPr sz="2250" u="heavy" spc="-9" dirty="0" smtClean="0">
                <a:latin typeface="Times New Roman"/>
                <a:cs typeface="Times New Roman"/>
              </a:rPr>
              <a:t>a</a:t>
            </a:r>
            <a:r>
              <a:rPr sz="2250" u="heavy" spc="-25" dirty="0" smtClean="0">
                <a:latin typeface="Times New Roman"/>
                <a:cs typeface="Times New Roman"/>
              </a:rPr>
              <a:t>m</a:t>
            </a:r>
            <a:r>
              <a:rPr sz="2250" u="heavy" spc="4" dirty="0" smtClean="0">
                <a:latin typeface="Times New Roman"/>
                <a:cs typeface="Times New Roman"/>
              </a:rPr>
              <a:t>i</a:t>
            </a:r>
            <a:r>
              <a:rPr sz="2250" u="heavy" spc="0" dirty="0" smtClean="0">
                <a:latin typeface="Times New Roman"/>
                <a:cs typeface="Times New Roman"/>
              </a:rPr>
              <a:t>nar</a:t>
            </a:r>
            <a:r>
              <a:rPr sz="2250" u="heavy" spc="14" dirty="0" smtClean="0">
                <a:latin typeface="Times New Roman"/>
                <a:cs typeface="Times New Roman"/>
              </a:rPr>
              <a:t> </a:t>
            </a:r>
            <a:r>
              <a:rPr sz="2250" u="heavy" spc="0" dirty="0" smtClean="0">
                <a:latin typeface="Times New Roman"/>
                <a:cs typeface="Times New Roman"/>
              </a:rPr>
              <a:t>a</a:t>
            </a:r>
            <a:r>
              <a:rPr sz="2250" u="heavy" spc="-9" dirty="0" smtClean="0">
                <a:latin typeface="Times New Roman"/>
                <a:cs typeface="Times New Roman"/>
              </a:rPr>
              <a:t>i</a:t>
            </a:r>
            <a:r>
              <a:rPr sz="2250" u="heavy" spc="0" dirty="0" smtClean="0">
                <a:latin typeface="Times New Roman"/>
                <a:cs typeface="Times New Roman"/>
              </a:rPr>
              <a:t>r</a:t>
            </a:r>
            <a:r>
              <a:rPr sz="2250" u="heavy" spc="4" dirty="0" smtClean="0">
                <a:latin typeface="Times New Roman"/>
                <a:cs typeface="Times New Roman"/>
              </a:rPr>
              <a:t>f</a:t>
            </a:r>
            <a:r>
              <a:rPr sz="2250" u="heavy" spc="0" dirty="0" smtClean="0">
                <a:latin typeface="Times New Roman"/>
                <a:cs typeface="Times New Roman"/>
              </a:rPr>
              <a:t>l</a:t>
            </a:r>
            <a:r>
              <a:rPr sz="2250" u="heavy" spc="-14" dirty="0" smtClean="0">
                <a:latin typeface="Times New Roman"/>
                <a:cs typeface="Times New Roman"/>
              </a:rPr>
              <a:t>o</a:t>
            </a:r>
            <a:r>
              <a:rPr sz="2250" u="heavy" spc="0" dirty="0" smtClean="0">
                <a:latin typeface="Times New Roman"/>
                <a:cs typeface="Times New Roman"/>
              </a:rPr>
              <a:t>w</a:t>
            </a:r>
            <a:r>
              <a:rPr sz="2250" u="heavy" spc="19" dirty="0" smtClean="0">
                <a:latin typeface="Times New Roman"/>
                <a:cs typeface="Times New Roman"/>
              </a:rPr>
              <a:t> </a:t>
            </a:r>
            <a:r>
              <a:rPr sz="2250" u="heavy" spc="0" dirty="0" smtClean="0">
                <a:latin typeface="Times New Roman"/>
                <a:cs typeface="Times New Roman"/>
              </a:rPr>
              <a:t>c</a:t>
            </a:r>
            <a:r>
              <a:rPr sz="2250" u="heavy" spc="-9" dirty="0" smtClean="0">
                <a:latin typeface="Times New Roman"/>
                <a:cs typeface="Times New Roman"/>
              </a:rPr>
              <a:t>a</a:t>
            </a:r>
            <a:r>
              <a:rPr sz="2250" u="heavy" spc="0" dirty="0" smtClean="0">
                <a:latin typeface="Times New Roman"/>
                <a:cs typeface="Times New Roman"/>
              </a:rPr>
              <a:t>bin</a:t>
            </a:r>
            <a:r>
              <a:rPr sz="2250" u="heavy" spc="-9" dirty="0" smtClean="0">
                <a:latin typeface="Times New Roman"/>
                <a:cs typeface="Times New Roman"/>
              </a:rPr>
              <a:t>e</a:t>
            </a:r>
            <a:r>
              <a:rPr sz="2250" u="heavy" spc="0" dirty="0" smtClean="0">
                <a:latin typeface="Times New Roman"/>
                <a:cs typeface="Times New Roman"/>
              </a:rPr>
              <a:t>t</a:t>
            </a:r>
            <a:r>
              <a:rPr sz="2250" spc="9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wi</a:t>
            </a:r>
            <a:r>
              <a:rPr sz="2250" spc="-14" dirty="0" smtClean="0">
                <a:latin typeface="Times New Roman"/>
                <a:cs typeface="Times New Roman"/>
              </a:rPr>
              <a:t>t</a:t>
            </a:r>
            <a:r>
              <a:rPr sz="2250" spc="0" dirty="0" smtClean="0">
                <a:latin typeface="Times New Roman"/>
                <a:cs typeface="Times New Roman"/>
              </a:rPr>
              <a:t>h</a:t>
            </a:r>
            <a:r>
              <a:rPr sz="2250" spc="14" dirty="0" smtClean="0">
                <a:latin typeface="Times New Roman"/>
                <a:cs typeface="Times New Roman"/>
              </a:rPr>
              <a:t> </a:t>
            </a:r>
            <a:r>
              <a:rPr sz="2250" spc="-9" dirty="0" smtClean="0">
                <a:latin typeface="Times New Roman"/>
                <a:cs typeface="Times New Roman"/>
              </a:rPr>
              <a:t>U</a:t>
            </a:r>
            <a:r>
              <a:rPr sz="2250" spc="0" dirty="0" smtClean="0">
                <a:latin typeface="Times New Roman"/>
                <a:cs typeface="Times New Roman"/>
              </a:rPr>
              <a:t>V</a:t>
            </a:r>
            <a:r>
              <a:rPr sz="2250" spc="-19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li</a:t>
            </a:r>
            <a:r>
              <a:rPr sz="2250" spc="-14" dirty="0" smtClean="0">
                <a:latin typeface="Times New Roman"/>
                <a:cs typeface="Times New Roman"/>
              </a:rPr>
              <a:t>g</a:t>
            </a:r>
            <a:r>
              <a:rPr sz="2250" spc="0" dirty="0" smtClean="0">
                <a:latin typeface="Times New Roman"/>
                <a:cs typeface="Times New Roman"/>
              </a:rPr>
              <a:t>ht</a:t>
            </a:r>
            <a:r>
              <a:rPr sz="2250" spc="9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fi</a:t>
            </a:r>
            <a:r>
              <a:rPr sz="2250" spc="-14" dirty="0" smtClean="0">
                <a:latin typeface="Times New Roman"/>
                <a:cs typeface="Times New Roman"/>
              </a:rPr>
              <a:t>t</a:t>
            </a:r>
            <a:r>
              <a:rPr sz="2250" spc="0" dirty="0" smtClean="0">
                <a:latin typeface="Times New Roman"/>
                <a:cs typeface="Times New Roman"/>
              </a:rPr>
              <a:t>ting</a:t>
            </a:r>
            <a:r>
              <a:rPr sz="2250" spc="4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f</a:t>
            </a:r>
            <a:r>
              <a:rPr sz="2250" spc="-4" dirty="0" smtClean="0">
                <a:latin typeface="Times New Roman"/>
                <a:cs typeface="Times New Roman"/>
              </a:rPr>
              <a:t>o</a:t>
            </a:r>
            <a:r>
              <a:rPr sz="2250" spc="0" dirty="0" smtClean="0">
                <a:latin typeface="Times New Roman"/>
                <a:cs typeface="Times New Roman"/>
              </a:rPr>
              <a:t>r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5836" y="4270204"/>
            <a:ext cx="8338930" cy="654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3219">
              <a:lnSpc>
                <a:spcPts val="2400"/>
              </a:lnSpc>
              <a:spcBef>
                <a:spcPts val="120"/>
              </a:spcBef>
            </a:pPr>
            <a:r>
              <a:rPr sz="2250" spc="0" dirty="0" smtClean="0">
                <a:latin typeface="Times New Roman"/>
                <a:cs typeface="Times New Roman"/>
              </a:rPr>
              <a:t>a</a:t>
            </a:r>
            <a:r>
              <a:rPr sz="2250" spc="-4" dirty="0" smtClean="0">
                <a:latin typeface="Times New Roman"/>
                <a:cs typeface="Times New Roman"/>
              </a:rPr>
              <a:t>s</a:t>
            </a:r>
            <a:r>
              <a:rPr sz="2250" spc="0" dirty="0" smtClean="0">
                <a:latin typeface="Times New Roman"/>
                <a:cs typeface="Times New Roman"/>
              </a:rPr>
              <a:t>ep</a:t>
            </a:r>
            <a:r>
              <a:rPr sz="2250" spc="-9" dirty="0" smtClean="0">
                <a:latin typeface="Times New Roman"/>
                <a:cs typeface="Times New Roman"/>
              </a:rPr>
              <a:t>t</a:t>
            </a:r>
            <a:r>
              <a:rPr sz="2250" spc="0" dirty="0" smtClean="0">
                <a:latin typeface="Times New Roman"/>
                <a:cs typeface="Times New Roman"/>
              </a:rPr>
              <a:t>ic</a:t>
            </a:r>
            <a:r>
              <a:rPr sz="2250" spc="4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transfer</a:t>
            </a:r>
            <a:endParaRPr sz="225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250" spc="0" dirty="0" smtClean="0">
                <a:latin typeface="Arial"/>
                <a:cs typeface="Arial"/>
              </a:rPr>
              <a:t>•</a:t>
            </a:r>
            <a:r>
              <a:rPr sz="2250" spc="0" dirty="0" smtClean="0">
                <a:latin typeface="Times New Roman"/>
                <a:cs typeface="Times New Roman"/>
              </a:rPr>
              <a:t>Incuba</a:t>
            </a:r>
            <a:r>
              <a:rPr sz="2250" spc="-9" dirty="0" smtClean="0">
                <a:latin typeface="Times New Roman"/>
                <a:cs typeface="Times New Roman"/>
              </a:rPr>
              <a:t>t</a:t>
            </a:r>
            <a:r>
              <a:rPr sz="2250" spc="0" dirty="0" smtClean="0">
                <a:latin typeface="Times New Roman"/>
                <a:cs typeface="Times New Roman"/>
              </a:rPr>
              <a:t>or </a:t>
            </a:r>
            <a:r>
              <a:rPr sz="2250" spc="189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w</a:t>
            </a:r>
            <a:r>
              <a:rPr sz="2250" spc="-9" dirty="0" smtClean="0">
                <a:latin typeface="Times New Roman"/>
                <a:cs typeface="Times New Roman"/>
              </a:rPr>
              <a:t>i</a:t>
            </a:r>
            <a:r>
              <a:rPr sz="2250" spc="0" dirty="0" smtClean="0">
                <a:latin typeface="Times New Roman"/>
                <a:cs typeface="Times New Roman"/>
              </a:rPr>
              <a:t>th </a:t>
            </a:r>
            <a:r>
              <a:rPr sz="2250" spc="179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te</a:t>
            </a:r>
            <a:r>
              <a:rPr sz="2250" spc="-25" dirty="0" smtClean="0">
                <a:latin typeface="Times New Roman"/>
                <a:cs typeface="Times New Roman"/>
              </a:rPr>
              <a:t>m</a:t>
            </a:r>
            <a:r>
              <a:rPr sz="2250" spc="9" dirty="0" smtClean="0">
                <a:latin typeface="Times New Roman"/>
                <a:cs typeface="Times New Roman"/>
              </a:rPr>
              <a:t>p</a:t>
            </a:r>
            <a:r>
              <a:rPr sz="2250" spc="0" dirty="0" smtClean="0">
                <a:latin typeface="Times New Roman"/>
                <a:cs typeface="Times New Roman"/>
              </a:rPr>
              <a:t>era</a:t>
            </a:r>
            <a:r>
              <a:rPr sz="2250" spc="-9" dirty="0" smtClean="0">
                <a:latin typeface="Times New Roman"/>
                <a:cs typeface="Times New Roman"/>
              </a:rPr>
              <a:t>t</a:t>
            </a:r>
            <a:r>
              <a:rPr sz="2250" spc="0" dirty="0" smtClean="0">
                <a:latin typeface="Times New Roman"/>
                <a:cs typeface="Times New Roman"/>
              </a:rPr>
              <a:t>ure </a:t>
            </a:r>
            <a:r>
              <a:rPr sz="2250" spc="189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con</a:t>
            </a:r>
            <a:r>
              <a:rPr sz="2250" spc="-9" dirty="0" smtClean="0">
                <a:latin typeface="Times New Roman"/>
                <a:cs typeface="Times New Roman"/>
              </a:rPr>
              <a:t>t</a:t>
            </a:r>
            <a:r>
              <a:rPr sz="2250" spc="0" dirty="0" smtClean="0">
                <a:latin typeface="Times New Roman"/>
                <a:cs typeface="Times New Roman"/>
              </a:rPr>
              <a:t>rol </a:t>
            </a:r>
            <a:r>
              <a:rPr sz="2250" spc="184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± </a:t>
            </a:r>
            <a:r>
              <a:rPr sz="2250" spc="179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0.5</a:t>
            </a:r>
            <a:r>
              <a:rPr sz="2250" spc="9" dirty="0" smtClean="0">
                <a:latin typeface="Times New Roman"/>
                <a:cs typeface="Times New Roman"/>
              </a:rPr>
              <a:t>º</a:t>
            </a:r>
            <a:r>
              <a:rPr sz="2250" spc="0" dirty="0" smtClean="0">
                <a:latin typeface="Times New Roman"/>
                <a:cs typeface="Times New Roman"/>
              </a:rPr>
              <a:t>C </a:t>
            </a:r>
            <a:r>
              <a:rPr sz="2250" spc="179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gen</a:t>
            </a:r>
            <a:r>
              <a:rPr sz="2250" spc="-9" dirty="0" smtClean="0">
                <a:latin typeface="Times New Roman"/>
                <a:cs typeface="Times New Roman"/>
              </a:rPr>
              <a:t>e</a:t>
            </a:r>
            <a:r>
              <a:rPr sz="2250" spc="0" dirty="0" smtClean="0">
                <a:latin typeface="Times New Roman"/>
                <a:cs typeface="Times New Roman"/>
              </a:rPr>
              <a:t>ral</a:t>
            </a:r>
            <a:r>
              <a:rPr sz="2250" spc="-19" dirty="0" smtClean="0">
                <a:latin typeface="Times New Roman"/>
                <a:cs typeface="Times New Roman"/>
              </a:rPr>
              <a:t>l</a:t>
            </a:r>
            <a:r>
              <a:rPr sz="2250" spc="0" dirty="0" smtClean="0">
                <a:latin typeface="Times New Roman"/>
                <a:cs typeface="Times New Roman"/>
              </a:rPr>
              <a:t>y </a:t>
            </a:r>
            <a:r>
              <a:rPr sz="2250" spc="209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te</a:t>
            </a:r>
            <a:r>
              <a:rPr sz="2250" spc="-34" dirty="0" smtClean="0">
                <a:latin typeface="Times New Roman"/>
                <a:cs typeface="Times New Roman"/>
              </a:rPr>
              <a:t>m</a:t>
            </a:r>
            <a:r>
              <a:rPr sz="2250" spc="0" dirty="0" smtClean="0">
                <a:latin typeface="Times New Roman"/>
                <a:cs typeface="Times New Roman"/>
              </a:rPr>
              <a:t>pe</a:t>
            </a:r>
            <a:r>
              <a:rPr sz="2250" spc="9" dirty="0" smtClean="0">
                <a:latin typeface="Times New Roman"/>
                <a:cs typeface="Times New Roman"/>
              </a:rPr>
              <a:t>r</a:t>
            </a:r>
            <a:r>
              <a:rPr sz="2250" spc="0" dirty="0" smtClean="0">
                <a:latin typeface="Times New Roman"/>
                <a:cs typeface="Times New Roman"/>
              </a:rPr>
              <a:t>a</a:t>
            </a:r>
            <a:r>
              <a:rPr sz="2250" spc="-9" dirty="0" smtClean="0">
                <a:latin typeface="Times New Roman"/>
                <a:cs typeface="Times New Roman"/>
              </a:rPr>
              <a:t>t</a:t>
            </a:r>
            <a:r>
              <a:rPr sz="2250" spc="0" dirty="0" smtClean="0">
                <a:latin typeface="Times New Roman"/>
                <a:cs typeface="Times New Roman"/>
              </a:rPr>
              <a:t>ure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5836" y="4956004"/>
            <a:ext cx="6145453" cy="6551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00"/>
              </a:lnSpc>
              <a:spcBef>
                <a:spcPts val="120"/>
              </a:spcBef>
            </a:pPr>
            <a:r>
              <a:rPr sz="2250" spc="0" dirty="0" smtClean="0">
                <a:latin typeface="Times New Roman"/>
                <a:cs typeface="Times New Roman"/>
              </a:rPr>
              <a:t>reco</a:t>
            </a:r>
            <a:r>
              <a:rPr sz="2250" spc="-34" dirty="0" smtClean="0">
                <a:latin typeface="Times New Roman"/>
                <a:cs typeface="Times New Roman"/>
              </a:rPr>
              <a:t>m</a:t>
            </a:r>
            <a:r>
              <a:rPr sz="2250" spc="-39" dirty="0" smtClean="0">
                <a:latin typeface="Times New Roman"/>
                <a:cs typeface="Times New Roman"/>
              </a:rPr>
              <a:t>m</a:t>
            </a:r>
            <a:r>
              <a:rPr sz="2250" spc="0" dirty="0" smtClean="0">
                <a:latin typeface="Times New Roman"/>
                <a:cs typeface="Times New Roman"/>
              </a:rPr>
              <a:t>end</a:t>
            </a:r>
            <a:r>
              <a:rPr sz="2250" spc="-9" dirty="0" smtClean="0">
                <a:latin typeface="Times New Roman"/>
                <a:cs typeface="Times New Roman"/>
              </a:rPr>
              <a:t>e</a:t>
            </a:r>
            <a:r>
              <a:rPr sz="2250" spc="0" dirty="0" smtClean="0">
                <a:latin typeface="Times New Roman"/>
                <a:cs typeface="Times New Roman"/>
              </a:rPr>
              <a:t>d</a:t>
            </a:r>
            <a:r>
              <a:rPr sz="2250" spc="50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for </a:t>
            </a:r>
            <a:r>
              <a:rPr sz="2250" spc="-39" dirty="0" smtClean="0">
                <a:latin typeface="Times New Roman"/>
                <a:cs typeface="Times New Roman"/>
              </a:rPr>
              <a:t>m</a:t>
            </a:r>
            <a:r>
              <a:rPr sz="2250" spc="0" dirty="0" smtClean="0">
                <a:latin typeface="Times New Roman"/>
                <a:cs typeface="Times New Roman"/>
              </a:rPr>
              <a:t>ost</a:t>
            </a:r>
            <a:r>
              <a:rPr sz="2250" spc="25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ti</a:t>
            </a:r>
            <a:r>
              <a:rPr sz="2250" spc="-9" dirty="0" smtClean="0">
                <a:latin typeface="Times New Roman"/>
                <a:cs typeface="Times New Roman"/>
              </a:rPr>
              <a:t>s</a:t>
            </a:r>
            <a:r>
              <a:rPr sz="2250" spc="0" dirty="0" smtClean="0">
                <a:latin typeface="Times New Roman"/>
                <a:cs typeface="Times New Roman"/>
              </a:rPr>
              <a:t>sue cu</a:t>
            </a:r>
            <a:r>
              <a:rPr sz="2250" spc="-9" dirty="0" smtClean="0">
                <a:latin typeface="Times New Roman"/>
                <a:cs typeface="Times New Roman"/>
              </a:rPr>
              <a:t>l</a:t>
            </a:r>
            <a:r>
              <a:rPr sz="2250" spc="0" dirty="0" smtClean="0">
                <a:latin typeface="Times New Roman"/>
                <a:cs typeface="Times New Roman"/>
              </a:rPr>
              <a:t>ture stud</a:t>
            </a:r>
            <a:r>
              <a:rPr sz="2250" spc="-9" dirty="0" smtClean="0">
                <a:latin typeface="Times New Roman"/>
                <a:cs typeface="Times New Roman"/>
              </a:rPr>
              <a:t>i</a:t>
            </a:r>
            <a:r>
              <a:rPr sz="2250" spc="0" dirty="0" smtClean="0">
                <a:latin typeface="Times New Roman"/>
                <a:cs typeface="Times New Roman"/>
              </a:rPr>
              <a:t>es </a:t>
            </a:r>
            <a:r>
              <a:rPr sz="2250" spc="-4" dirty="0" smtClean="0">
                <a:latin typeface="Times New Roman"/>
                <a:cs typeface="Times New Roman"/>
              </a:rPr>
              <a:t>i</a:t>
            </a:r>
            <a:r>
              <a:rPr sz="2250" spc="0" dirty="0" smtClean="0">
                <a:latin typeface="Times New Roman"/>
                <a:cs typeface="Times New Roman"/>
              </a:rPr>
              <a:t>s 36</a:t>
            </a:r>
            <a:r>
              <a:rPr sz="2250" spc="9" dirty="0" smtClean="0">
                <a:latin typeface="Times New Roman"/>
                <a:cs typeface="Times New Roman"/>
              </a:rPr>
              <a:t>º</a:t>
            </a:r>
            <a:r>
              <a:rPr sz="2250" spc="-4" dirty="0" smtClean="0">
                <a:latin typeface="Times New Roman"/>
                <a:cs typeface="Times New Roman"/>
              </a:rPr>
              <a:t>C</a:t>
            </a:r>
            <a:r>
              <a:rPr sz="2250" spc="0" dirty="0" smtClean="0">
                <a:latin typeface="Times New Roman"/>
                <a:cs typeface="Times New Roman"/>
              </a:rPr>
              <a:t>.</a:t>
            </a:r>
            <a:endParaRPr sz="2250">
              <a:latin typeface="Times New Roman"/>
              <a:cs typeface="Times New Roman"/>
            </a:endParaRPr>
          </a:p>
          <a:p>
            <a:pPr marL="12700" marR="42976">
              <a:lnSpc>
                <a:spcPct val="95825"/>
              </a:lnSpc>
            </a:pPr>
            <a:r>
              <a:rPr sz="2250" spc="0" dirty="0" smtClean="0">
                <a:latin typeface="Arial"/>
                <a:cs typeface="Arial"/>
              </a:rPr>
              <a:t>•</a:t>
            </a:r>
            <a:r>
              <a:rPr sz="2250" spc="0" dirty="0" smtClean="0">
                <a:latin typeface="Times New Roman"/>
                <a:cs typeface="Times New Roman"/>
              </a:rPr>
              <a:t>Autoc</a:t>
            </a:r>
            <a:r>
              <a:rPr sz="2250" spc="-9" dirty="0" smtClean="0">
                <a:latin typeface="Times New Roman"/>
                <a:cs typeface="Times New Roman"/>
              </a:rPr>
              <a:t>l</a:t>
            </a:r>
            <a:r>
              <a:rPr sz="2250" spc="0" dirty="0" smtClean="0">
                <a:latin typeface="Times New Roman"/>
                <a:cs typeface="Times New Roman"/>
              </a:rPr>
              <a:t>av</a:t>
            </a:r>
            <a:r>
              <a:rPr sz="2250" spc="-9" dirty="0" smtClean="0">
                <a:latin typeface="Times New Roman"/>
                <a:cs typeface="Times New Roman"/>
              </a:rPr>
              <a:t>e</a:t>
            </a:r>
            <a:r>
              <a:rPr sz="2250" spc="4" dirty="0" smtClean="0">
                <a:latin typeface="Times New Roman"/>
                <a:cs typeface="Times New Roman"/>
              </a:rPr>
              <a:t>-</a:t>
            </a:r>
            <a:r>
              <a:rPr sz="2250" spc="0" dirty="0" smtClean="0">
                <a:latin typeface="Times New Roman"/>
                <a:cs typeface="Times New Roman"/>
              </a:rPr>
              <a:t>for</a:t>
            </a:r>
            <a:r>
              <a:rPr sz="2250" spc="-14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st</a:t>
            </a:r>
            <a:r>
              <a:rPr sz="2250" spc="-9" dirty="0" smtClean="0">
                <a:latin typeface="Times New Roman"/>
                <a:cs typeface="Times New Roman"/>
              </a:rPr>
              <a:t>e</a:t>
            </a:r>
            <a:r>
              <a:rPr sz="2250" spc="0" dirty="0" smtClean="0">
                <a:latin typeface="Times New Roman"/>
                <a:cs typeface="Times New Roman"/>
              </a:rPr>
              <a:t>rili</a:t>
            </a:r>
            <a:r>
              <a:rPr sz="2250" spc="-9" dirty="0" smtClean="0">
                <a:latin typeface="Times New Roman"/>
                <a:cs typeface="Times New Roman"/>
              </a:rPr>
              <a:t>z</a:t>
            </a:r>
            <a:r>
              <a:rPr sz="2250" spc="0" dirty="0" smtClean="0">
                <a:latin typeface="Times New Roman"/>
                <a:cs typeface="Times New Roman"/>
              </a:rPr>
              <a:t>a</a:t>
            </a:r>
            <a:r>
              <a:rPr sz="2250" spc="-9" dirty="0" smtClean="0">
                <a:latin typeface="Times New Roman"/>
                <a:cs typeface="Times New Roman"/>
              </a:rPr>
              <a:t>t</a:t>
            </a:r>
            <a:r>
              <a:rPr sz="2250" spc="0" dirty="0" smtClean="0">
                <a:latin typeface="Times New Roman"/>
                <a:cs typeface="Times New Roman"/>
              </a:rPr>
              <a:t>ion of</a:t>
            </a:r>
            <a:r>
              <a:rPr sz="2250" spc="-4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gl</a:t>
            </a:r>
            <a:r>
              <a:rPr sz="2250" spc="-9" dirty="0" smtClean="0">
                <a:latin typeface="Times New Roman"/>
                <a:cs typeface="Times New Roman"/>
              </a:rPr>
              <a:t>a</a:t>
            </a:r>
            <a:r>
              <a:rPr sz="2250" spc="0" dirty="0" smtClean="0">
                <a:latin typeface="Times New Roman"/>
                <a:cs typeface="Times New Roman"/>
              </a:rPr>
              <a:t>ssware, </a:t>
            </a:r>
            <a:r>
              <a:rPr sz="2250" spc="-39" dirty="0" smtClean="0">
                <a:latin typeface="Times New Roman"/>
                <a:cs typeface="Times New Roman"/>
              </a:rPr>
              <a:t>m</a:t>
            </a:r>
            <a:r>
              <a:rPr sz="2250" spc="0" dirty="0" smtClean="0">
                <a:latin typeface="Times New Roman"/>
                <a:cs typeface="Times New Roman"/>
              </a:rPr>
              <a:t>ed</a:t>
            </a:r>
            <a:r>
              <a:rPr sz="2250" spc="-9" dirty="0" smtClean="0">
                <a:latin typeface="Times New Roman"/>
                <a:cs typeface="Times New Roman"/>
              </a:rPr>
              <a:t>i</a:t>
            </a:r>
            <a:r>
              <a:rPr sz="2250" spc="0" dirty="0" smtClean="0">
                <a:latin typeface="Times New Roman"/>
                <a:cs typeface="Times New Roman"/>
              </a:rPr>
              <a:t>a</a:t>
            </a:r>
            <a:r>
              <a:rPr sz="2250" spc="29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e</a:t>
            </a:r>
            <a:r>
              <a:rPr sz="2250" spc="-9" dirty="0" smtClean="0">
                <a:latin typeface="Times New Roman"/>
                <a:cs typeface="Times New Roman"/>
              </a:rPr>
              <a:t>t</a:t>
            </a:r>
            <a:r>
              <a:rPr sz="2250" spc="-4" dirty="0" smtClean="0">
                <a:latin typeface="Times New Roman"/>
                <a:cs typeface="Times New Roman"/>
              </a:rPr>
              <a:t>c</a:t>
            </a:r>
            <a:r>
              <a:rPr sz="2250" spc="0" dirty="0" smtClean="0">
                <a:latin typeface="Times New Roman"/>
                <a:cs typeface="Times New Roman"/>
              </a:rPr>
              <a:t>.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5836" y="5640518"/>
            <a:ext cx="8339003" cy="3135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15"/>
              </a:lnSpc>
              <a:spcBef>
                <a:spcPts val="120"/>
              </a:spcBef>
            </a:pPr>
            <a:r>
              <a:rPr sz="2250" spc="0" dirty="0" smtClean="0">
                <a:latin typeface="Arial"/>
                <a:cs typeface="Arial"/>
              </a:rPr>
              <a:t>•</a:t>
            </a:r>
            <a:r>
              <a:rPr sz="2250" spc="0" dirty="0" smtClean="0">
                <a:latin typeface="Times New Roman"/>
                <a:cs typeface="Times New Roman"/>
              </a:rPr>
              <a:t>R</a:t>
            </a:r>
            <a:r>
              <a:rPr sz="2250" spc="-9" dirty="0" smtClean="0">
                <a:latin typeface="Times New Roman"/>
                <a:cs typeface="Times New Roman"/>
              </a:rPr>
              <a:t>e</a:t>
            </a:r>
            <a:r>
              <a:rPr sz="2250" spc="0" dirty="0" smtClean="0">
                <a:latin typeface="Times New Roman"/>
                <a:cs typeface="Times New Roman"/>
              </a:rPr>
              <a:t>f</a:t>
            </a:r>
            <a:r>
              <a:rPr sz="2250" spc="4" dirty="0" smtClean="0">
                <a:latin typeface="Times New Roman"/>
                <a:cs typeface="Times New Roman"/>
              </a:rPr>
              <a:t>r</a:t>
            </a:r>
            <a:r>
              <a:rPr sz="2250" spc="0" dirty="0" smtClean="0">
                <a:latin typeface="Times New Roman"/>
                <a:cs typeface="Times New Roman"/>
              </a:rPr>
              <a:t>ig</a:t>
            </a:r>
            <a:r>
              <a:rPr sz="2250" spc="-9" dirty="0" smtClean="0">
                <a:latin typeface="Times New Roman"/>
                <a:cs typeface="Times New Roman"/>
              </a:rPr>
              <a:t>e</a:t>
            </a:r>
            <a:r>
              <a:rPr sz="2250" spc="0" dirty="0" smtClean="0">
                <a:latin typeface="Times New Roman"/>
                <a:cs typeface="Times New Roman"/>
              </a:rPr>
              <a:t>rators</a:t>
            </a:r>
            <a:r>
              <a:rPr sz="2250" spc="139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and</a:t>
            </a:r>
            <a:r>
              <a:rPr sz="2250" spc="129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f</a:t>
            </a:r>
            <a:r>
              <a:rPr sz="2250" spc="4" dirty="0" smtClean="0">
                <a:latin typeface="Times New Roman"/>
                <a:cs typeface="Times New Roman"/>
              </a:rPr>
              <a:t>r</a:t>
            </a:r>
            <a:r>
              <a:rPr sz="2250" spc="0" dirty="0" smtClean="0">
                <a:latin typeface="Times New Roman"/>
                <a:cs typeface="Times New Roman"/>
              </a:rPr>
              <a:t>e</a:t>
            </a:r>
            <a:r>
              <a:rPr sz="2250" spc="-9" dirty="0" smtClean="0">
                <a:latin typeface="Times New Roman"/>
                <a:cs typeface="Times New Roman"/>
              </a:rPr>
              <a:t>e</a:t>
            </a:r>
            <a:r>
              <a:rPr sz="2250" spc="0" dirty="0" smtClean="0">
                <a:latin typeface="Times New Roman"/>
                <a:cs typeface="Times New Roman"/>
              </a:rPr>
              <a:t>z</a:t>
            </a:r>
            <a:r>
              <a:rPr sz="2250" spc="-9" dirty="0" smtClean="0">
                <a:latin typeface="Times New Roman"/>
                <a:cs typeface="Times New Roman"/>
              </a:rPr>
              <a:t>e</a:t>
            </a:r>
            <a:r>
              <a:rPr sz="2250" spc="0" dirty="0" smtClean="0">
                <a:latin typeface="Times New Roman"/>
                <a:cs typeface="Times New Roman"/>
              </a:rPr>
              <a:t>r</a:t>
            </a:r>
            <a:r>
              <a:rPr sz="2250" spc="9" dirty="0" smtClean="0">
                <a:latin typeface="Times New Roman"/>
                <a:cs typeface="Times New Roman"/>
              </a:rPr>
              <a:t>s</a:t>
            </a:r>
            <a:r>
              <a:rPr sz="2250" spc="4" dirty="0" smtClean="0">
                <a:latin typeface="Times New Roman"/>
                <a:cs typeface="Times New Roman"/>
              </a:rPr>
              <a:t>-</a:t>
            </a:r>
            <a:r>
              <a:rPr sz="2250" spc="0" dirty="0" smtClean="0">
                <a:latin typeface="Times New Roman"/>
                <a:cs typeface="Times New Roman"/>
              </a:rPr>
              <a:t>For</a:t>
            </a:r>
            <a:r>
              <a:rPr sz="2250" spc="129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storage</a:t>
            </a:r>
            <a:r>
              <a:rPr sz="2250" spc="125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of</a:t>
            </a:r>
            <a:r>
              <a:rPr sz="2250" spc="139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reag</a:t>
            </a:r>
            <a:r>
              <a:rPr sz="2250" spc="-9" dirty="0" smtClean="0">
                <a:latin typeface="Times New Roman"/>
                <a:cs typeface="Times New Roman"/>
              </a:rPr>
              <a:t>e</a:t>
            </a:r>
            <a:r>
              <a:rPr sz="2250" spc="0" dirty="0" smtClean="0">
                <a:latin typeface="Times New Roman"/>
                <a:cs typeface="Times New Roman"/>
              </a:rPr>
              <a:t>nts,</a:t>
            </a:r>
            <a:r>
              <a:rPr sz="2250" spc="139" dirty="0" smtClean="0">
                <a:latin typeface="Times New Roman"/>
                <a:cs typeface="Times New Roman"/>
              </a:rPr>
              <a:t> </a:t>
            </a:r>
            <a:r>
              <a:rPr sz="2250" spc="-14" dirty="0" smtClean="0">
                <a:latin typeface="Times New Roman"/>
                <a:cs typeface="Times New Roman"/>
              </a:rPr>
              <a:t>t</a:t>
            </a:r>
            <a:r>
              <a:rPr sz="2250" spc="0" dirty="0" smtClean="0">
                <a:latin typeface="Times New Roman"/>
                <a:cs typeface="Times New Roman"/>
              </a:rPr>
              <a:t>issue</a:t>
            </a:r>
            <a:r>
              <a:rPr sz="2250" spc="134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cu</a:t>
            </a:r>
            <a:r>
              <a:rPr sz="2250" spc="-9" dirty="0" smtClean="0">
                <a:latin typeface="Times New Roman"/>
                <a:cs typeface="Times New Roman"/>
              </a:rPr>
              <a:t>l</a:t>
            </a:r>
            <a:r>
              <a:rPr sz="2250" spc="0" dirty="0" smtClean="0">
                <a:latin typeface="Times New Roman"/>
                <a:cs typeface="Times New Roman"/>
              </a:rPr>
              <a:t>ture</a:t>
            </a:r>
            <a:r>
              <a:rPr sz="2250" spc="129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sto</a:t>
            </a:r>
            <a:r>
              <a:rPr sz="2250" spc="-9" dirty="0" smtClean="0">
                <a:latin typeface="Times New Roman"/>
                <a:cs typeface="Times New Roman"/>
              </a:rPr>
              <a:t>c</a:t>
            </a:r>
            <a:r>
              <a:rPr sz="2250" spc="0" dirty="0" smtClean="0">
                <a:latin typeface="Times New Roman"/>
                <a:cs typeface="Times New Roman"/>
              </a:rPr>
              <a:t>k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5836" y="5985034"/>
            <a:ext cx="2862503" cy="3119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00"/>
              </a:lnSpc>
              <a:spcBef>
                <a:spcPts val="120"/>
              </a:spcBef>
            </a:pPr>
            <a:r>
              <a:rPr sz="2250" spc="0" dirty="0" smtClean="0">
                <a:latin typeface="Times New Roman"/>
                <a:cs typeface="Times New Roman"/>
              </a:rPr>
              <a:t>solu</a:t>
            </a:r>
            <a:r>
              <a:rPr sz="2250" spc="-9" dirty="0" smtClean="0">
                <a:latin typeface="Times New Roman"/>
                <a:cs typeface="Times New Roman"/>
              </a:rPr>
              <a:t>t</a:t>
            </a:r>
            <a:r>
              <a:rPr sz="2250" spc="0" dirty="0" smtClean="0">
                <a:latin typeface="Times New Roman"/>
                <a:cs typeface="Times New Roman"/>
              </a:rPr>
              <a:t>ions,</a:t>
            </a:r>
            <a:r>
              <a:rPr sz="2250" spc="-9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ch</a:t>
            </a:r>
            <a:r>
              <a:rPr sz="2250" spc="-9" dirty="0" smtClean="0">
                <a:latin typeface="Times New Roman"/>
                <a:cs typeface="Times New Roman"/>
              </a:rPr>
              <a:t>e</a:t>
            </a:r>
            <a:r>
              <a:rPr sz="2250" spc="-39" dirty="0" smtClean="0">
                <a:latin typeface="Times New Roman"/>
                <a:cs typeface="Times New Roman"/>
              </a:rPr>
              <a:t>m</a:t>
            </a:r>
            <a:r>
              <a:rPr sz="2250" spc="0" dirty="0" smtClean="0">
                <a:latin typeface="Times New Roman"/>
                <a:cs typeface="Times New Roman"/>
              </a:rPr>
              <a:t>i</a:t>
            </a:r>
            <a:r>
              <a:rPr sz="2250" spc="-9" dirty="0" smtClean="0">
                <a:latin typeface="Times New Roman"/>
                <a:cs typeface="Times New Roman"/>
              </a:rPr>
              <a:t>c</a:t>
            </a:r>
            <a:r>
              <a:rPr sz="2250" spc="0" dirty="0" smtClean="0">
                <a:latin typeface="Times New Roman"/>
                <a:cs typeface="Times New Roman"/>
              </a:rPr>
              <a:t>a</a:t>
            </a:r>
            <a:r>
              <a:rPr sz="2250" spc="-9" dirty="0" smtClean="0">
                <a:latin typeface="Times New Roman"/>
                <a:cs typeface="Times New Roman"/>
              </a:rPr>
              <a:t>l</a:t>
            </a:r>
            <a:r>
              <a:rPr sz="2250" spc="0" dirty="0" smtClean="0">
                <a:latin typeface="Times New Roman"/>
                <a:cs typeface="Times New Roman"/>
              </a:rPr>
              <a:t>s</a:t>
            </a:r>
            <a:r>
              <a:rPr sz="2250" spc="44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Times New Roman"/>
                <a:cs typeface="Times New Roman"/>
              </a:rPr>
              <a:t>e</a:t>
            </a:r>
            <a:r>
              <a:rPr sz="2250" spc="-9" dirty="0" smtClean="0">
                <a:latin typeface="Times New Roman"/>
                <a:cs typeface="Times New Roman"/>
              </a:rPr>
              <a:t>t</a:t>
            </a:r>
            <a:r>
              <a:rPr sz="2250" spc="0" dirty="0" smtClean="0">
                <a:latin typeface="Times New Roman"/>
                <a:cs typeface="Times New Roman"/>
              </a:rPr>
              <a:t>c.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44839" y="6566055"/>
            <a:ext cx="21894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solidFill>
                  <a:srgbClr val="B5A787"/>
                </a:solidFill>
                <a:latin typeface="Arial"/>
                <a:cs typeface="Arial"/>
              </a:rPr>
              <a:t>12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15276" y="4030853"/>
            <a:ext cx="7331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013741" y="4030853"/>
            <a:ext cx="7425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4444" y="518922"/>
            <a:ext cx="1459992" cy="0"/>
          </a:xfrm>
          <a:custGeom>
            <a:avLst/>
            <a:gdLst/>
            <a:ahLst/>
            <a:cxnLst/>
            <a:rect l="l" t="t" r="r" b="b"/>
            <a:pathLst>
              <a:path w="1459992">
                <a:moveTo>
                  <a:pt x="0" y="0"/>
                </a:moveTo>
                <a:lnTo>
                  <a:pt x="1459992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4444" y="869442"/>
            <a:ext cx="1380744" cy="0"/>
          </a:xfrm>
          <a:custGeom>
            <a:avLst/>
            <a:gdLst/>
            <a:ahLst/>
            <a:cxnLst/>
            <a:rect l="l" t="t" r="r" b="b"/>
            <a:pathLst>
              <a:path w="1380744">
                <a:moveTo>
                  <a:pt x="0" y="0"/>
                </a:moveTo>
                <a:lnTo>
                  <a:pt x="1380744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4444" y="1921002"/>
            <a:ext cx="1086612" cy="0"/>
          </a:xfrm>
          <a:custGeom>
            <a:avLst/>
            <a:gdLst/>
            <a:ahLst/>
            <a:cxnLst/>
            <a:rect l="l" t="t" r="r" b="b"/>
            <a:pathLst>
              <a:path w="1086612">
                <a:moveTo>
                  <a:pt x="0" y="0"/>
                </a:moveTo>
                <a:lnTo>
                  <a:pt x="1086612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4444" y="2972562"/>
            <a:ext cx="2807208" cy="0"/>
          </a:xfrm>
          <a:custGeom>
            <a:avLst/>
            <a:gdLst/>
            <a:ahLst/>
            <a:cxnLst/>
            <a:rect l="l" t="t" r="r" b="b"/>
            <a:pathLst>
              <a:path w="2807208">
                <a:moveTo>
                  <a:pt x="0" y="0"/>
                </a:moveTo>
                <a:lnTo>
                  <a:pt x="2807208" y="0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4444" y="5776722"/>
            <a:ext cx="1697736" cy="0"/>
          </a:xfrm>
          <a:custGeom>
            <a:avLst/>
            <a:gdLst/>
            <a:ahLst/>
            <a:cxnLst/>
            <a:rect l="l" t="t" r="r" b="b"/>
            <a:pathLst>
              <a:path w="1697736">
                <a:moveTo>
                  <a:pt x="0" y="0"/>
                </a:moveTo>
                <a:lnTo>
                  <a:pt x="1697736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04444" y="6477762"/>
            <a:ext cx="1249680" cy="0"/>
          </a:xfrm>
          <a:custGeom>
            <a:avLst/>
            <a:gdLst/>
            <a:ahLst/>
            <a:cxnLst/>
            <a:rect l="l" t="t" r="r" b="b"/>
            <a:pathLst>
              <a:path w="1249680">
                <a:moveTo>
                  <a:pt x="0" y="0"/>
                </a:moveTo>
                <a:lnTo>
                  <a:pt x="1249680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89636" y="230008"/>
            <a:ext cx="6874066" cy="319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300" spc="-4" dirty="0" smtClean="0">
                <a:latin typeface="Arial"/>
                <a:cs typeface="Arial"/>
              </a:rPr>
              <a:t>•</a:t>
            </a:r>
            <a:r>
              <a:rPr sz="2300" spc="0" dirty="0" smtClean="0">
                <a:latin typeface="Times New Roman"/>
                <a:cs typeface="Times New Roman"/>
              </a:rPr>
              <a:t>Hot</a:t>
            </a:r>
            <a:r>
              <a:rPr sz="2300" spc="-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a</a:t>
            </a:r>
            <a:r>
              <a:rPr sz="2300" spc="-9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r ove</a:t>
            </a:r>
            <a:r>
              <a:rPr sz="2300" spc="-9" dirty="0" smtClean="0">
                <a:latin typeface="Times New Roman"/>
                <a:cs typeface="Times New Roman"/>
              </a:rPr>
              <a:t>n</a:t>
            </a:r>
            <a:r>
              <a:rPr sz="2300" spc="0" dirty="0" smtClean="0">
                <a:latin typeface="Times New Roman"/>
                <a:cs typeface="Times New Roman"/>
              </a:rPr>
              <a:t>-for</a:t>
            </a:r>
            <a:r>
              <a:rPr sz="2300" spc="-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dry</a:t>
            </a:r>
            <a:r>
              <a:rPr sz="2300" spc="-1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ster</a:t>
            </a:r>
            <a:r>
              <a:rPr sz="2300" spc="-9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l</a:t>
            </a:r>
            <a:r>
              <a:rPr sz="2300" spc="-9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za</a:t>
            </a:r>
            <a:r>
              <a:rPr sz="2300" spc="-9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ion of</a:t>
            </a:r>
            <a:r>
              <a:rPr sz="2300" spc="-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gl</a:t>
            </a:r>
            <a:r>
              <a:rPr sz="2300" spc="-9" dirty="0" smtClean="0">
                <a:latin typeface="Times New Roman"/>
                <a:cs typeface="Times New Roman"/>
              </a:rPr>
              <a:t>a</a:t>
            </a:r>
            <a:r>
              <a:rPr sz="2300" spc="0" dirty="0" smtClean="0">
                <a:latin typeface="Times New Roman"/>
                <a:cs typeface="Times New Roman"/>
              </a:rPr>
              <a:t>ss</a:t>
            </a:r>
            <a:r>
              <a:rPr sz="2300" spc="4" dirty="0" smtClean="0">
                <a:latin typeface="Times New Roman"/>
                <a:cs typeface="Times New Roman"/>
              </a:rPr>
              <a:t>w</a:t>
            </a:r>
            <a:r>
              <a:rPr sz="2300" spc="0" dirty="0" smtClean="0">
                <a:latin typeface="Times New Roman"/>
                <a:cs typeface="Times New Roman"/>
              </a:rPr>
              <a:t>ar</a:t>
            </a:r>
            <a:r>
              <a:rPr sz="2300" spc="-9" dirty="0" smtClean="0">
                <a:latin typeface="Times New Roman"/>
                <a:cs typeface="Times New Roman"/>
              </a:rPr>
              <a:t>e</a:t>
            </a:r>
            <a:r>
              <a:rPr sz="2300" spc="0" dirty="0" smtClean="0">
                <a:latin typeface="Times New Roman"/>
                <a:cs typeface="Times New Roman"/>
              </a:rPr>
              <a:t>,</a:t>
            </a:r>
            <a:r>
              <a:rPr sz="2300" spc="4" dirty="0" smtClean="0">
                <a:latin typeface="Times New Roman"/>
                <a:cs typeface="Times New Roman"/>
              </a:rPr>
              <a:t> </a:t>
            </a:r>
            <a:r>
              <a:rPr sz="2300" spc="-19" dirty="0" smtClean="0">
                <a:latin typeface="Times New Roman"/>
                <a:cs typeface="Times New Roman"/>
              </a:rPr>
              <a:t>m</a:t>
            </a:r>
            <a:r>
              <a:rPr sz="2300" spc="0" dirty="0" smtClean="0">
                <a:latin typeface="Times New Roman"/>
                <a:cs typeface="Times New Roman"/>
              </a:rPr>
              <a:t>ed</a:t>
            </a:r>
            <a:r>
              <a:rPr sz="2300" spc="-9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a</a:t>
            </a:r>
            <a:r>
              <a:rPr sz="2300" spc="1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e</a:t>
            </a:r>
            <a:r>
              <a:rPr sz="2300" spc="-9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c.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9636" y="581029"/>
            <a:ext cx="8340483" cy="3196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300" spc="0" dirty="0" smtClean="0">
                <a:latin typeface="Arial"/>
                <a:cs typeface="Arial"/>
              </a:rPr>
              <a:t>•</a:t>
            </a:r>
            <a:r>
              <a:rPr sz="2300" spc="0" dirty="0" smtClean="0">
                <a:latin typeface="Times New Roman"/>
                <a:cs typeface="Times New Roman"/>
              </a:rPr>
              <a:t>Microscop</a:t>
            </a:r>
            <a:r>
              <a:rPr sz="2300" spc="-4" dirty="0" smtClean="0">
                <a:latin typeface="Times New Roman"/>
                <a:cs typeface="Times New Roman"/>
              </a:rPr>
              <a:t>e</a:t>
            </a:r>
            <a:r>
              <a:rPr sz="2300" spc="0" dirty="0" smtClean="0">
                <a:latin typeface="Times New Roman"/>
                <a:cs typeface="Times New Roman"/>
              </a:rPr>
              <a:t>-Si</a:t>
            </a:r>
            <a:r>
              <a:rPr sz="2300" spc="-19" dirty="0" smtClean="0">
                <a:latin typeface="Times New Roman"/>
                <a:cs typeface="Times New Roman"/>
              </a:rPr>
              <a:t>m</a:t>
            </a:r>
            <a:r>
              <a:rPr sz="2300" spc="0" dirty="0" smtClean="0">
                <a:latin typeface="Times New Roman"/>
                <a:cs typeface="Times New Roman"/>
              </a:rPr>
              <a:t>ple</a:t>
            </a:r>
            <a:r>
              <a:rPr sz="2300" spc="21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and</a:t>
            </a:r>
            <a:r>
              <a:rPr sz="2300" spc="22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speci</a:t>
            </a:r>
            <a:r>
              <a:rPr sz="2300" spc="-9" dirty="0" smtClean="0">
                <a:latin typeface="Times New Roman"/>
                <a:cs typeface="Times New Roman"/>
              </a:rPr>
              <a:t>a</a:t>
            </a:r>
            <a:r>
              <a:rPr sz="2300" spc="0" dirty="0" smtClean="0">
                <a:latin typeface="Times New Roman"/>
                <a:cs typeface="Times New Roman"/>
              </a:rPr>
              <a:t>l</a:t>
            </a:r>
            <a:r>
              <a:rPr sz="2300" spc="234" dirty="0" smtClean="0">
                <a:latin typeface="Times New Roman"/>
                <a:cs typeface="Times New Roman"/>
              </a:rPr>
              <a:t> </a:t>
            </a:r>
            <a:r>
              <a:rPr sz="2300" spc="-14" dirty="0" smtClean="0">
                <a:latin typeface="Times New Roman"/>
                <a:cs typeface="Times New Roman"/>
              </a:rPr>
              <a:t>m</a:t>
            </a:r>
            <a:r>
              <a:rPr sz="2300" spc="0" dirty="0" smtClean="0">
                <a:latin typeface="Times New Roman"/>
                <a:cs typeface="Times New Roman"/>
              </a:rPr>
              <a:t>i</a:t>
            </a:r>
            <a:r>
              <a:rPr sz="2300" spc="-4" dirty="0" smtClean="0">
                <a:latin typeface="Times New Roman"/>
                <a:cs typeface="Times New Roman"/>
              </a:rPr>
              <a:t>c</a:t>
            </a:r>
            <a:r>
              <a:rPr sz="2300" spc="9" dirty="0" smtClean="0">
                <a:latin typeface="Times New Roman"/>
                <a:cs typeface="Times New Roman"/>
              </a:rPr>
              <a:t>r</a:t>
            </a:r>
            <a:r>
              <a:rPr sz="2300" spc="0" dirty="0" smtClean="0">
                <a:latin typeface="Times New Roman"/>
                <a:cs typeface="Times New Roman"/>
              </a:rPr>
              <a:t>oscope</a:t>
            </a:r>
            <a:r>
              <a:rPr sz="2300" spc="22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with</a:t>
            </a:r>
            <a:r>
              <a:rPr sz="2300" spc="20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a</a:t>
            </a:r>
            <a:r>
              <a:rPr sz="2300" spc="225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provision</a:t>
            </a:r>
            <a:r>
              <a:rPr sz="2300" spc="214" dirty="0" smtClean="0">
                <a:latin typeface="Times New Roman"/>
                <a:cs typeface="Times New Roman"/>
              </a:rPr>
              <a:t> </a:t>
            </a:r>
            <a:r>
              <a:rPr sz="2300" spc="-4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o</a:t>
            </a:r>
            <a:r>
              <a:rPr sz="2300" spc="22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t</a:t>
            </a:r>
            <a:r>
              <a:rPr sz="2300" spc="-4" dirty="0" smtClean="0">
                <a:latin typeface="Times New Roman"/>
                <a:cs typeface="Times New Roman"/>
              </a:rPr>
              <a:t>a</a:t>
            </a:r>
            <a:r>
              <a:rPr sz="2300" spc="0" dirty="0" smtClean="0">
                <a:latin typeface="Times New Roman"/>
                <a:cs typeface="Times New Roman"/>
              </a:rPr>
              <a:t>ke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9636" y="933200"/>
            <a:ext cx="8336920" cy="1019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ca</a:t>
            </a:r>
            <a:r>
              <a:rPr sz="2300" spc="-9" dirty="0" smtClean="0">
                <a:latin typeface="Times New Roman"/>
                <a:cs typeface="Times New Roman"/>
              </a:rPr>
              <a:t>m</a:t>
            </a:r>
            <a:r>
              <a:rPr sz="2300" spc="0" dirty="0" smtClean="0">
                <a:latin typeface="Times New Roman"/>
                <a:cs typeface="Times New Roman"/>
              </a:rPr>
              <a:t>era</a:t>
            </a:r>
            <a:r>
              <a:rPr sz="2300" spc="465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are</a:t>
            </a:r>
            <a:r>
              <a:rPr sz="2300" spc="465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requir</a:t>
            </a:r>
            <a:r>
              <a:rPr sz="2300" spc="-9" dirty="0" smtClean="0">
                <a:latin typeface="Times New Roman"/>
                <a:cs typeface="Times New Roman"/>
              </a:rPr>
              <a:t>e</a:t>
            </a:r>
            <a:r>
              <a:rPr sz="2300" spc="0" dirty="0" smtClean="0">
                <a:latin typeface="Times New Roman"/>
                <a:cs typeface="Times New Roman"/>
              </a:rPr>
              <a:t>d.</a:t>
            </a:r>
            <a:r>
              <a:rPr sz="2300" spc="460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T</a:t>
            </a:r>
            <a:r>
              <a:rPr sz="2300" spc="-14" dirty="0" smtClean="0">
                <a:latin typeface="Times New Roman"/>
                <a:cs typeface="Times New Roman"/>
              </a:rPr>
              <a:t>h</a:t>
            </a:r>
            <a:r>
              <a:rPr sz="2300" spc="0" dirty="0" smtClean="0">
                <a:latin typeface="Times New Roman"/>
                <a:cs typeface="Times New Roman"/>
              </a:rPr>
              <a:t>e</a:t>
            </a:r>
            <a:r>
              <a:rPr sz="2300" spc="455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sta</a:t>
            </a:r>
            <a:r>
              <a:rPr sz="2300" spc="4" dirty="0" smtClean="0">
                <a:latin typeface="Times New Roman"/>
                <a:cs typeface="Times New Roman"/>
              </a:rPr>
              <a:t>g</a:t>
            </a:r>
            <a:r>
              <a:rPr sz="2300" spc="0" dirty="0" smtClean="0">
                <a:latin typeface="Times New Roman"/>
                <a:cs typeface="Times New Roman"/>
              </a:rPr>
              <a:t>e</a:t>
            </a:r>
            <a:r>
              <a:rPr sz="2300" spc="455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of</a:t>
            </a:r>
            <a:r>
              <a:rPr sz="2300" spc="460" dirty="0" smtClean="0">
                <a:latin typeface="Times New Roman"/>
                <a:cs typeface="Times New Roman"/>
              </a:rPr>
              <a:t> </a:t>
            </a:r>
            <a:r>
              <a:rPr sz="2300" spc="4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his</a:t>
            </a:r>
            <a:r>
              <a:rPr sz="2300" spc="460" dirty="0" smtClean="0">
                <a:latin typeface="Times New Roman"/>
                <a:cs typeface="Times New Roman"/>
              </a:rPr>
              <a:t> </a:t>
            </a:r>
            <a:r>
              <a:rPr sz="2300" spc="-14" dirty="0" smtClean="0">
                <a:latin typeface="Times New Roman"/>
                <a:cs typeface="Times New Roman"/>
              </a:rPr>
              <a:t>m</a:t>
            </a:r>
            <a:r>
              <a:rPr sz="2300" spc="4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croscope</a:t>
            </a:r>
            <a:r>
              <a:rPr sz="2300" spc="455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should</a:t>
            </a:r>
            <a:r>
              <a:rPr sz="2300" spc="460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be</a:t>
            </a:r>
            <a:r>
              <a:rPr sz="2300" spc="455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l</a:t>
            </a:r>
            <a:r>
              <a:rPr sz="2300" spc="-4" dirty="0" smtClean="0">
                <a:latin typeface="Times New Roman"/>
                <a:cs typeface="Times New Roman"/>
              </a:rPr>
              <a:t>a</a:t>
            </a:r>
            <a:r>
              <a:rPr sz="2300" spc="-34" dirty="0" smtClean="0">
                <a:latin typeface="Times New Roman"/>
                <a:cs typeface="Times New Roman"/>
              </a:rPr>
              <a:t>r</a:t>
            </a:r>
            <a:r>
              <a:rPr sz="2300" spc="9" dirty="0" smtClean="0">
                <a:latin typeface="Times New Roman"/>
                <a:cs typeface="Times New Roman"/>
              </a:rPr>
              <a:t>g</a:t>
            </a:r>
            <a:r>
              <a:rPr sz="2300" spc="0" dirty="0" smtClean="0">
                <a:latin typeface="Times New Roman"/>
                <a:cs typeface="Times New Roman"/>
              </a:rPr>
              <a:t>e</a:t>
            </a:r>
            <a:endParaRPr sz="2300">
              <a:latin typeface="Times New Roman"/>
              <a:cs typeface="Times New Roman"/>
            </a:endParaRPr>
          </a:p>
          <a:p>
            <a:pPr marL="12700" marR="43891">
              <a:lnSpc>
                <a:spcPct val="95825"/>
              </a:lnSpc>
            </a:pPr>
            <a:r>
              <a:rPr sz="2300" spc="0" dirty="0" smtClean="0">
                <a:latin typeface="Times New Roman"/>
                <a:cs typeface="Times New Roman"/>
              </a:rPr>
              <a:t>enough</a:t>
            </a:r>
            <a:r>
              <a:rPr sz="2300" spc="-9" dirty="0" smtClean="0">
                <a:latin typeface="Times New Roman"/>
                <a:cs typeface="Times New Roman"/>
              </a:rPr>
              <a:t> </a:t>
            </a:r>
            <a:r>
              <a:rPr sz="2300" spc="-4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o ac</a:t>
            </a:r>
            <a:r>
              <a:rPr sz="2300" spc="-9" dirty="0" smtClean="0">
                <a:latin typeface="Times New Roman"/>
                <a:cs typeface="Times New Roman"/>
              </a:rPr>
              <a:t>c</a:t>
            </a:r>
            <a:r>
              <a:rPr sz="2300" spc="0" dirty="0" smtClean="0">
                <a:latin typeface="Times New Roman"/>
                <a:cs typeface="Times New Roman"/>
              </a:rPr>
              <a:t>o</a:t>
            </a:r>
            <a:r>
              <a:rPr sz="2300" spc="-14" dirty="0" smtClean="0">
                <a:latin typeface="Times New Roman"/>
                <a:cs typeface="Times New Roman"/>
              </a:rPr>
              <a:t>mm</a:t>
            </a:r>
            <a:r>
              <a:rPr sz="2300" spc="0" dirty="0" smtClean="0">
                <a:latin typeface="Times New Roman"/>
                <a:cs typeface="Times New Roman"/>
              </a:rPr>
              <a:t>oda</a:t>
            </a:r>
            <a:r>
              <a:rPr sz="2300" spc="-4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e</a:t>
            </a:r>
            <a:r>
              <a:rPr sz="2300" spc="50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l</a:t>
            </a:r>
            <a:r>
              <a:rPr sz="2300" spc="-4" dirty="0" smtClean="0">
                <a:latin typeface="Times New Roman"/>
                <a:cs typeface="Times New Roman"/>
              </a:rPr>
              <a:t>a</a:t>
            </a:r>
            <a:r>
              <a:rPr sz="2300" spc="-34" dirty="0" smtClean="0">
                <a:latin typeface="Times New Roman"/>
                <a:cs typeface="Times New Roman"/>
              </a:rPr>
              <a:t>r</a:t>
            </a:r>
            <a:r>
              <a:rPr sz="2300" spc="0" dirty="0" smtClean="0">
                <a:latin typeface="Times New Roman"/>
                <a:cs typeface="Times New Roman"/>
              </a:rPr>
              <a:t>ge rol</a:t>
            </a:r>
            <a:r>
              <a:rPr sz="2300" spc="-9" dirty="0" smtClean="0">
                <a:latin typeface="Times New Roman"/>
                <a:cs typeface="Times New Roman"/>
              </a:rPr>
              <a:t>l</a:t>
            </a:r>
            <a:r>
              <a:rPr sz="2300" spc="0" dirty="0" smtClean="0">
                <a:latin typeface="Times New Roman"/>
                <a:cs typeface="Times New Roman"/>
              </a:rPr>
              <a:t>er</a:t>
            </a:r>
            <a:r>
              <a:rPr sz="2300" spc="-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bot</a:t>
            </a:r>
            <a:r>
              <a:rPr sz="2300" spc="-9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l</a:t>
            </a:r>
            <a:r>
              <a:rPr sz="2300" spc="-4" dirty="0" smtClean="0">
                <a:latin typeface="Times New Roman"/>
                <a:cs typeface="Times New Roman"/>
              </a:rPr>
              <a:t>e</a:t>
            </a:r>
            <a:r>
              <a:rPr sz="2300" spc="0" dirty="0" smtClean="0">
                <a:latin typeface="Times New Roman"/>
                <a:cs typeface="Times New Roman"/>
              </a:rPr>
              <a:t>s</a:t>
            </a:r>
            <a:r>
              <a:rPr sz="2300" spc="19" dirty="0" smtClean="0">
                <a:latin typeface="Times New Roman"/>
                <a:cs typeface="Times New Roman"/>
              </a:rPr>
              <a:t> </a:t>
            </a:r>
            <a:r>
              <a:rPr sz="2300" spc="-4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n</a:t>
            </a:r>
            <a:r>
              <a:rPr sz="2300" spc="-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specif</a:t>
            </a:r>
            <a:r>
              <a:rPr sz="2300" spc="-9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c</a:t>
            </a:r>
            <a:r>
              <a:rPr sz="2300" spc="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cases.</a:t>
            </a:r>
            <a:endParaRPr sz="2300">
              <a:latin typeface="Times New Roman"/>
              <a:cs typeface="Times New Roman"/>
            </a:endParaRPr>
          </a:p>
          <a:p>
            <a:pPr marL="12700" marR="43891">
              <a:lnSpc>
                <a:spcPct val="95825"/>
              </a:lnSpc>
              <a:spcBef>
                <a:spcPts val="105"/>
              </a:spcBef>
            </a:pPr>
            <a:r>
              <a:rPr sz="2300" spc="0" dirty="0" smtClean="0">
                <a:latin typeface="Arial"/>
                <a:cs typeface="Arial"/>
              </a:rPr>
              <a:t>•</a:t>
            </a:r>
            <a:r>
              <a:rPr sz="2300" spc="0" dirty="0" smtClean="0">
                <a:latin typeface="Times New Roman"/>
                <a:cs typeface="Times New Roman"/>
              </a:rPr>
              <a:t>pH</a:t>
            </a:r>
            <a:r>
              <a:rPr sz="2300" spc="-4" dirty="0" smtClean="0">
                <a:latin typeface="Times New Roman"/>
                <a:cs typeface="Times New Roman"/>
              </a:rPr>
              <a:t> </a:t>
            </a:r>
            <a:r>
              <a:rPr sz="2300" spc="-14" dirty="0" smtClean="0">
                <a:latin typeface="Times New Roman"/>
                <a:cs typeface="Times New Roman"/>
              </a:rPr>
              <a:t>m</a:t>
            </a:r>
            <a:r>
              <a:rPr sz="2300" spc="0" dirty="0" smtClean="0">
                <a:latin typeface="Times New Roman"/>
                <a:cs typeface="Times New Roman"/>
              </a:rPr>
              <a:t>ete</a:t>
            </a:r>
            <a:r>
              <a:rPr sz="2300" spc="-59" dirty="0" smtClean="0">
                <a:latin typeface="Times New Roman"/>
                <a:cs typeface="Times New Roman"/>
              </a:rPr>
              <a:t>r</a:t>
            </a:r>
            <a:r>
              <a:rPr sz="2300" spc="0" dirty="0" smtClean="0">
                <a:latin typeface="Times New Roman"/>
                <a:cs typeface="Times New Roman"/>
              </a:rPr>
              <a:t>-</a:t>
            </a:r>
            <a:r>
              <a:rPr sz="2300" spc="1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for</a:t>
            </a:r>
            <a:r>
              <a:rPr sz="2300" spc="-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ad</a:t>
            </a:r>
            <a:r>
              <a:rPr sz="2300" spc="-4" dirty="0" smtClean="0">
                <a:latin typeface="Times New Roman"/>
                <a:cs typeface="Times New Roman"/>
              </a:rPr>
              <a:t>j</a:t>
            </a:r>
            <a:r>
              <a:rPr sz="2300" spc="0" dirty="0" smtClean="0">
                <a:latin typeface="Times New Roman"/>
                <a:cs typeface="Times New Roman"/>
              </a:rPr>
              <a:t>usting the pH</a:t>
            </a:r>
            <a:r>
              <a:rPr sz="2300" spc="-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of</a:t>
            </a:r>
            <a:r>
              <a:rPr sz="2300" spc="-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the</a:t>
            </a:r>
            <a:r>
              <a:rPr sz="2300" spc="-4" dirty="0" smtClean="0">
                <a:latin typeface="Times New Roman"/>
                <a:cs typeface="Times New Roman"/>
              </a:rPr>
              <a:t> </a:t>
            </a:r>
            <a:r>
              <a:rPr sz="2300" spc="-14" dirty="0" smtClean="0">
                <a:latin typeface="Times New Roman"/>
                <a:cs typeface="Times New Roman"/>
              </a:rPr>
              <a:t>m</a:t>
            </a:r>
            <a:r>
              <a:rPr sz="2300" spc="0" dirty="0" smtClean="0">
                <a:latin typeface="Times New Roman"/>
                <a:cs typeface="Times New Roman"/>
              </a:rPr>
              <a:t>ed</a:t>
            </a:r>
            <a:r>
              <a:rPr sz="2300" spc="-4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um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9636" y="1982862"/>
            <a:ext cx="8339930" cy="10213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300" spc="-4" dirty="0" smtClean="0">
                <a:latin typeface="Arial"/>
                <a:cs typeface="Arial"/>
              </a:rPr>
              <a:t>•</a:t>
            </a:r>
            <a:r>
              <a:rPr sz="2300" spc="0" dirty="0" smtClean="0">
                <a:latin typeface="Times New Roman"/>
                <a:cs typeface="Times New Roman"/>
              </a:rPr>
              <a:t>A </a:t>
            </a:r>
            <a:r>
              <a:rPr sz="2300" spc="21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spirit </a:t>
            </a:r>
            <a:r>
              <a:rPr sz="2300" spc="340" dirty="0" smtClean="0">
                <a:latin typeface="Times New Roman"/>
                <a:cs typeface="Times New Roman"/>
              </a:rPr>
              <a:t> </a:t>
            </a:r>
            <a:r>
              <a:rPr sz="2300" u="heavy" spc="0" dirty="0" smtClean="0">
                <a:latin typeface="Times New Roman"/>
                <a:cs typeface="Times New Roman"/>
              </a:rPr>
              <a:t>b</a:t>
            </a:r>
            <a:r>
              <a:rPr sz="2300" u="heavy" spc="-14" dirty="0" smtClean="0">
                <a:latin typeface="Times New Roman"/>
                <a:cs typeface="Times New Roman"/>
              </a:rPr>
              <a:t>u</a:t>
            </a:r>
            <a:r>
              <a:rPr sz="2300" u="heavy" spc="0" dirty="0" smtClean="0">
                <a:latin typeface="Times New Roman"/>
                <a:cs typeface="Times New Roman"/>
              </a:rPr>
              <a:t>rner</a:t>
            </a:r>
            <a:r>
              <a:rPr sz="2300" spc="0" dirty="0" smtClean="0">
                <a:latin typeface="Times New Roman"/>
                <a:cs typeface="Times New Roman"/>
              </a:rPr>
              <a:t> </a:t>
            </a:r>
            <a:r>
              <a:rPr sz="2300" spc="345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or </a:t>
            </a:r>
            <a:r>
              <a:rPr sz="2300" spc="355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gas </a:t>
            </a:r>
            <a:r>
              <a:rPr sz="2300" spc="335" dirty="0" smtClean="0">
                <a:latin typeface="Times New Roman"/>
                <a:cs typeface="Times New Roman"/>
              </a:rPr>
              <a:t> </a:t>
            </a:r>
            <a:r>
              <a:rPr sz="2300" spc="-19" dirty="0" smtClean="0">
                <a:latin typeface="Times New Roman"/>
                <a:cs typeface="Times New Roman"/>
              </a:rPr>
              <a:t>m</a:t>
            </a:r>
            <a:r>
              <a:rPr sz="2300" spc="0" dirty="0" smtClean="0">
                <a:latin typeface="Times New Roman"/>
                <a:cs typeface="Times New Roman"/>
              </a:rPr>
              <a:t>i</a:t>
            </a:r>
            <a:r>
              <a:rPr sz="2300" spc="-9" dirty="0" smtClean="0">
                <a:latin typeface="Times New Roman"/>
                <a:cs typeface="Times New Roman"/>
              </a:rPr>
              <a:t>c</a:t>
            </a:r>
            <a:r>
              <a:rPr sz="2300" spc="0" dirty="0" smtClean="0">
                <a:latin typeface="Times New Roman"/>
                <a:cs typeface="Times New Roman"/>
              </a:rPr>
              <a:t>ro </a:t>
            </a:r>
            <a:r>
              <a:rPr sz="2300" spc="350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burn</a:t>
            </a:r>
            <a:r>
              <a:rPr sz="2300" spc="-4" dirty="0" smtClean="0">
                <a:latin typeface="Times New Roman"/>
                <a:cs typeface="Times New Roman"/>
              </a:rPr>
              <a:t>e</a:t>
            </a:r>
            <a:r>
              <a:rPr sz="2300" spc="0" dirty="0" smtClean="0">
                <a:latin typeface="Times New Roman"/>
                <a:cs typeface="Times New Roman"/>
              </a:rPr>
              <a:t>r </a:t>
            </a:r>
            <a:r>
              <a:rPr sz="2300" spc="350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for </a:t>
            </a:r>
            <a:r>
              <a:rPr sz="2300" spc="335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fl</a:t>
            </a:r>
            <a:r>
              <a:rPr sz="2300" spc="-9" dirty="0" smtClean="0">
                <a:latin typeface="Times New Roman"/>
                <a:cs typeface="Times New Roman"/>
              </a:rPr>
              <a:t>a</a:t>
            </a:r>
            <a:r>
              <a:rPr sz="2300" spc="-19" dirty="0" smtClean="0">
                <a:latin typeface="Times New Roman"/>
                <a:cs typeface="Times New Roman"/>
              </a:rPr>
              <a:t>m</a:t>
            </a:r>
            <a:r>
              <a:rPr sz="2300" spc="0" dirty="0" smtClean="0">
                <a:latin typeface="Times New Roman"/>
                <a:cs typeface="Times New Roman"/>
              </a:rPr>
              <a:t>e </a:t>
            </a:r>
            <a:r>
              <a:rPr sz="2300" spc="345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s</a:t>
            </a:r>
            <a:r>
              <a:rPr sz="2300" spc="4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er</a:t>
            </a:r>
            <a:r>
              <a:rPr sz="2300" spc="-9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l</a:t>
            </a:r>
            <a:r>
              <a:rPr sz="2300" spc="-9" dirty="0" smtClean="0">
                <a:latin typeface="Times New Roman"/>
                <a:cs typeface="Times New Roman"/>
              </a:rPr>
              <a:t>i</a:t>
            </a:r>
            <a:r>
              <a:rPr sz="2300" spc="4" dirty="0" smtClean="0">
                <a:latin typeface="Times New Roman"/>
                <a:cs typeface="Times New Roman"/>
              </a:rPr>
              <a:t>z</a:t>
            </a:r>
            <a:r>
              <a:rPr sz="2300" spc="0" dirty="0" smtClean="0">
                <a:latin typeface="Times New Roman"/>
                <a:cs typeface="Times New Roman"/>
              </a:rPr>
              <a:t>ation </a:t>
            </a:r>
            <a:r>
              <a:rPr sz="2300" spc="355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of</a:t>
            </a:r>
            <a:endParaRPr sz="2300">
              <a:latin typeface="Times New Roman"/>
              <a:cs typeface="Times New Roman"/>
            </a:endParaRPr>
          </a:p>
          <a:p>
            <a:pPr marL="12700" marR="44184">
              <a:lnSpc>
                <a:spcPct val="95825"/>
              </a:lnSpc>
            </a:pPr>
            <a:r>
              <a:rPr sz="2300" spc="0" dirty="0" smtClean="0">
                <a:latin typeface="Times New Roman"/>
                <a:cs typeface="Times New Roman"/>
              </a:rPr>
              <a:t>instru</a:t>
            </a:r>
            <a:r>
              <a:rPr sz="2300" spc="-19" dirty="0" smtClean="0">
                <a:latin typeface="Times New Roman"/>
                <a:cs typeface="Times New Roman"/>
              </a:rPr>
              <a:t>m</a:t>
            </a:r>
            <a:r>
              <a:rPr sz="2300" spc="0" dirty="0" smtClean="0">
                <a:latin typeface="Times New Roman"/>
                <a:cs typeface="Times New Roman"/>
              </a:rPr>
              <a:t>en</a:t>
            </a:r>
            <a:r>
              <a:rPr sz="2300" spc="-4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s</a:t>
            </a:r>
            <a:endParaRPr sz="2300">
              <a:latin typeface="Times New Roman"/>
              <a:cs typeface="Times New Roman"/>
            </a:endParaRPr>
          </a:p>
          <a:p>
            <a:pPr marL="12700" marR="1421">
              <a:lnSpc>
                <a:spcPct val="95825"/>
              </a:lnSpc>
              <a:spcBef>
                <a:spcPts val="105"/>
              </a:spcBef>
            </a:pPr>
            <a:r>
              <a:rPr sz="2300" spc="0" dirty="0" smtClean="0">
                <a:latin typeface="Arial"/>
                <a:cs typeface="Arial"/>
              </a:rPr>
              <a:t>•</a:t>
            </a:r>
            <a:r>
              <a:rPr sz="2300" spc="-179" dirty="0" smtClean="0">
                <a:latin typeface="Times New Roman"/>
                <a:cs typeface="Times New Roman"/>
              </a:rPr>
              <a:t>W</a:t>
            </a:r>
            <a:r>
              <a:rPr sz="2300" spc="0" dirty="0" smtClean="0">
                <a:latin typeface="Times New Roman"/>
                <a:cs typeface="Times New Roman"/>
              </a:rPr>
              <a:t>ashing</a:t>
            </a:r>
            <a:r>
              <a:rPr sz="2300" spc="1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up</a:t>
            </a:r>
            <a:r>
              <a:rPr sz="2300" spc="25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equ</a:t>
            </a:r>
            <a:r>
              <a:rPr sz="2300" spc="-4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p</a:t>
            </a:r>
            <a:r>
              <a:rPr sz="2300" spc="-14" dirty="0" smtClean="0">
                <a:latin typeface="Times New Roman"/>
                <a:cs typeface="Times New Roman"/>
              </a:rPr>
              <a:t>m</a:t>
            </a:r>
            <a:r>
              <a:rPr sz="2300" spc="0" dirty="0" smtClean="0">
                <a:latin typeface="Times New Roman"/>
                <a:cs typeface="Times New Roman"/>
              </a:rPr>
              <a:t>en</a:t>
            </a:r>
            <a:r>
              <a:rPr sz="2300" spc="-4" dirty="0" smtClean="0">
                <a:latin typeface="Times New Roman"/>
                <a:cs typeface="Times New Roman"/>
              </a:rPr>
              <a:t>t</a:t>
            </a:r>
            <a:r>
              <a:rPr sz="2300" spc="4" dirty="0" smtClean="0">
                <a:latin typeface="Times New Roman"/>
                <a:cs typeface="Times New Roman"/>
              </a:rPr>
              <a:t>s</a:t>
            </a:r>
            <a:r>
              <a:rPr sz="2300" spc="0" dirty="0" smtClean="0">
                <a:latin typeface="Times New Roman"/>
                <a:cs typeface="Times New Roman"/>
              </a:rPr>
              <a:t>-</a:t>
            </a:r>
            <a:r>
              <a:rPr sz="2300" spc="39" dirty="0" smtClean="0">
                <a:latin typeface="Times New Roman"/>
                <a:cs typeface="Times New Roman"/>
              </a:rPr>
              <a:t> </a:t>
            </a:r>
            <a:r>
              <a:rPr sz="2300" spc="-179" dirty="0" smtClean="0">
                <a:latin typeface="Times New Roman"/>
                <a:cs typeface="Times New Roman"/>
              </a:rPr>
              <a:t>W</a:t>
            </a:r>
            <a:r>
              <a:rPr sz="2300" spc="0" dirty="0" smtClean="0">
                <a:latin typeface="Times New Roman"/>
                <a:cs typeface="Times New Roman"/>
              </a:rPr>
              <a:t>ashing</a:t>
            </a:r>
            <a:r>
              <a:rPr sz="2300" spc="1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facili</a:t>
            </a:r>
            <a:r>
              <a:rPr sz="2300" spc="-9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i</a:t>
            </a:r>
            <a:r>
              <a:rPr sz="2300" spc="-4" dirty="0" smtClean="0">
                <a:latin typeface="Times New Roman"/>
                <a:cs typeface="Times New Roman"/>
              </a:rPr>
              <a:t>e</a:t>
            </a:r>
            <a:r>
              <a:rPr sz="2300" spc="0" dirty="0" smtClean="0">
                <a:latin typeface="Times New Roman"/>
                <a:cs typeface="Times New Roman"/>
              </a:rPr>
              <a:t>s</a:t>
            </a:r>
            <a:r>
              <a:rPr sz="2300" spc="2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for</a:t>
            </a:r>
            <a:r>
              <a:rPr sz="2300" spc="25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gl</a:t>
            </a:r>
            <a:r>
              <a:rPr sz="2300" spc="-4" dirty="0" smtClean="0">
                <a:latin typeface="Times New Roman"/>
                <a:cs typeface="Times New Roman"/>
              </a:rPr>
              <a:t>a</a:t>
            </a:r>
            <a:r>
              <a:rPr sz="2300" spc="14" dirty="0" smtClean="0">
                <a:latin typeface="Times New Roman"/>
                <a:cs typeface="Times New Roman"/>
              </a:rPr>
              <a:t>s</a:t>
            </a:r>
            <a:r>
              <a:rPr sz="2300" spc="0" dirty="0" smtClean="0">
                <a:latin typeface="Times New Roman"/>
                <a:cs typeface="Times New Roman"/>
              </a:rPr>
              <a:t>s</a:t>
            </a:r>
            <a:r>
              <a:rPr sz="2300" spc="4" dirty="0" smtClean="0">
                <a:latin typeface="Times New Roman"/>
                <a:cs typeface="Times New Roman"/>
              </a:rPr>
              <a:t>w</a:t>
            </a:r>
            <a:r>
              <a:rPr sz="2300" spc="0" dirty="0" smtClean="0">
                <a:latin typeface="Times New Roman"/>
                <a:cs typeface="Times New Roman"/>
              </a:rPr>
              <a:t>are,</a:t>
            </a:r>
            <a:r>
              <a:rPr sz="2300" spc="25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pip</a:t>
            </a:r>
            <a:r>
              <a:rPr sz="2300" spc="-4" dirty="0" smtClean="0">
                <a:latin typeface="Times New Roman"/>
                <a:cs typeface="Times New Roman"/>
              </a:rPr>
              <a:t>e</a:t>
            </a:r>
            <a:r>
              <a:rPr sz="2300" spc="0" dirty="0" smtClean="0">
                <a:latin typeface="Times New Roman"/>
                <a:cs typeface="Times New Roman"/>
              </a:rPr>
              <a:t>tte</a:t>
            </a:r>
            <a:r>
              <a:rPr sz="2300" spc="25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etc.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9636" y="3036701"/>
            <a:ext cx="295794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-4" dirty="0" smtClean="0">
                <a:latin typeface="Times New Roman"/>
                <a:cs typeface="Times New Roman"/>
              </a:rPr>
              <a:t>in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0072" y="3036701"/>
            <a:ext cx="621735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deep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95374" y="3036701"/>
            <a:ext cx="1807772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s</a:t>
            </a:r>
            <a:r>
              <a:rPr sz="2300" spc="-9" dirty="0" smtClean="0">
                <a:latin typeface="Times New Roman"/>
                <a:cs typeface="Times New Roman"/>
              </a:rPr>
              <a:t>o</a:t>
            </a:r>
            <a:r>
              <a:rPr sz="2300" spc="0" dirty="0" smtClean="0">
                <a:latin typeface="Times New Roman"/>
                <a:cs typeface="Times New Roman"/>
              </a:rPr>
              <a:t>ak</a:t>
            </a:r>
            <a:r>
              <a:rPr sz="2300" spc="-4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ng </a:t>
            </a:r>
            <a:r>
              <a:rPr sz="2300" spc="530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ba</a:t>
            </a:r>
            <a:r>
              <a:rPr sz="2300" spc="-4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hs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47999" y="3036701"/>
            <a:ext cx="313033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or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03675" y="3036701"/>
            <a:ext cx="1043090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washi</a:t>
            </a:r>
            <a:r>
              <a:rPr sz="2300" spc="-9" dirty="0" smtClean="0">
                <a:latin typeface="Times New Roman"/>
                <a:cs typeface="Times New Roman"/>
              </a:rPr>
              <a:t>n</a:t>
            </a:r>
            <a:r>
              <a:rPr sz="2300" spc="0" dirty="0" smtClean="0">
                <a:latin typeface="Times New Roman"/>
                <a:cs typeface="Times New Roman"/>
              </a:rPr>
              <a:t>g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91125" y="3036701"/>
            <a:ext cx="670893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sinks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06465" y="3036701"/>
            <a:ext cx="309985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-9" dirty="0" smtClean="0">
                <a:latin typeface="Times New Roman"/>
                <a:cs typeface="Times New Roman"/>
              </a:rPr>
              <a:t>of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60617" y="3036701"/>
            <a:ext cx="1809982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sta</a:t>
            </a:r>
            <a:r>
              <a:rPr sz="2300" spc="-9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nl</a:t>
            </a:r>
            <a:r>
              <a:rPr sz="2300" spc="-4" dirty="0" smtClean="0">
                <a:latin typeface="Times New Roman"/>
                <a:cs typeface="Times New Roman"/>
              </a:rPr>
              <a:t>e</a:t>
            </a:r>
            <a:r>
              <a:rPr sz="2300" spc="0" dirty="0" smtClean="0">
                <a:latin typeface="Times New Roman"/>
                <a:cs typeface="Times New Roman"/>
              </a:rPr>
              <a:t>ss </a:t>
            </a:r>
            <a:r>
              <a:rPr sz="2300" spc="540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steel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13242" y="3036701"/>
            <a:ext cx="313033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or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9636" y="3386975"/>
            <a:ext cx="8333674" cy="24219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624" algn="just">
              <a:lnSpc>
                <a:spcPts val="2455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po</a:t>
            </a:r>
            <a:r>
              <a:rPr sz="2300" spc="-4" dirty="0" smtClean="0">
                <a:latin typeface="Times New Roman"/>
                <a:cs typeface="Times New Roman"/>
              </a:rPr>
              <a:t>l</a:t>
            </a:r>
            <a:r>
              <a:rPr sz="2300" spc="0" dirty="0" smtClean="0">
                <a:latin typeface="Times New Roman"/>
                <a:cs typeface="Times New Roman"/>
              </a:rPr>
              <a:t>ypro</a:t>
            </a:r>
            <a:r>
              <a:rPr sz="2300" spc="-14" dirty="0" smtClean="0">
                <a:latin typeface="Times New Roman"/>
                <a:cs typeface="Times New Roman"/>
              </a:rPr>
              <a:t>p</a:t>
            </a:r>
            <a:r>
              <a:rPr sz="2300" spc="9" dirty="0" smtClean="0">
                <a:latin typeface="Times New Roman"/>
                <a:cs typeface="Times New Roman"/>
              </a:rPr>
              <a:t>y</a:t>
            </a:r>
            <a:r>
              <a:rPr sz="2300" spc="0" dirty="0" smtClean="0">
                <a:latin typeface="Times New Roman"/>
                <a:cs typeface="Times New Roman"/>
              </a:rPr>
              <a:t>l</a:t>
            </a:r>
            <a:r>
              <a:rPr sz="2300" spc="-9" dirty="0" smtClean="0">
                <a:latin typeface="Times New Roman"/>
                <a:cs typeface="Times New Roman"/>
              </a:rPr>
              <a:t>e</a:t>
            </a:r>
            <a:r>
              <a:rPr sz="2300" spc="-14" dirty="0" smtClean="0">
                <a:latin typeface="Times New Roman"/>
                <a:cs typeface="Times New Roman"/>
              </a:rPr>
              <a:t>n</a:t>
            </a:r>
            <a:r>
              <a:rPr sz="2300" spc="0" dirty="0" smtClean="0">
                <a:latin typeface="Times New Roman"/>
                <a:cs typeface="Times New Roman"/>
              </a:rPr>
              <a:t>e</a:t>
            </a:r>
            <a:r>
              <a:rPr sz="2300" spc="18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are</a:t>
            </a:r>
            <a:r>
              <a:rPr sz="2300" spc="18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su</a:t>
            </a:r>
            <a:r>
              <a:rPr sz="2300" spc="4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t</a:t>
            </a:r>
            <a:r>
              <a:rPr sz="2300" spc="-9" dirty="0" smtClean="0">
                <a:latin typeface="Times New Roman"/>
                <a:cs typeface="Times New Roman"/>
              </a:rPr>
              <a:t>a</a:t>
            </a:r>
            <a:r>
              <a:rPr sz="2300" spc="0" dirty="0" smtClean="0">
                <a:latin typeface="Times New Roman"/>
                <a:cs typeface="Times New Roman"/>
              </a:rPr>
              <a:t>ble</a:t>
            </a:r>
            <a:r>
              <a:rPr sz="2300" spc="200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for</a:t>
            </a:r>
            <a:r>
              <a:rPr sz="2300" spc="189" dirty="0" smtClean="0">
                <a:latin typeface="Times New Roman"/>
                <a:cs typeface="Times New Roman"/>
              </a:rPr>
              <a:t> </a:t>
            </a:r>
            <a:r>
              <a:rPr sz="2300" spc="-19" dirty="0" smtClean="0">
                <a:latin typeface="Times New Roman"/>
                <a:cs typeface="Times New Roman"/>
              </a:rPr>
              <a:t>m</a:t>
            </a:r>
            <a:r>
              <a:rPr sz="2300" spc="0" dirty="0" smtClean="0">
                <a:latin typeface="Times New Roman"/>
                <a:cs typeface="Times New Roman"/>
              </a:rPr>
              <a:t>anual</a:t>
            </a:r>
            <a:r>
              <a:rPr sz="2300" spc="200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was</a:t>
            </a:r>
            <a:r>
              <a:rPr sz="2300" spc="4" dirty="0" smtClean="0">
                <a:latin typeface="Times New Roman"/>
                <a:cs typeface="Times New Roman"/>
              </a:rPr>
              <a:t>h</a:t>
            </a:r>
            <a:r>
              <a:rPr sz="2300" spc="0" dirty="0" smtClean="0">
                <a:latin typeface="Times New Roman"/>
                <a:cs typeface="Times New Roman"/>
              </a:rPr>
              <a:t>ing</a:t>
            </a:r>
            <a:r>
              <a:rPr sz="2300" spc="18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and</a:t>
            </a:r>
            <a:r>
              <a:rPr sz="2300" spc="200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rins</a:t>
            </a:r>
            <a:r>
              <a:rPr sz="2300" spc="-9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ng</a:t>
            </a:r>
            <a:r>
              <a:rPr sz="2300" spc="19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of</a:t>
            </a:r>
            <a:r>
              <a:rPr sz="2300" spc="19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a</a:t>
            </a:r>
            <a:r>
              <a:rPr sz="2300" spc="-9" dirty="0" smtClean="0">
                <a:latin typeface="Times New Roman"/>
                <a:cs typeface="Times New Roman"/>
              </a:rPr>
              <a:t>l</a:t>
            </a:r>
            <a:r>
              <a:rPr sz="2300" spc="-19" dirty="0" smtClean="0">
                <a:latin typeface="Times New Roman"/>
                <a:cs typeface="Times New Roman"/>
              </a:rPr>
              <a:t>m</a:t>
            </a:r>
            <a:r>
              <a:rPr sz="2300" spc="0" dirty="0" smtClean="0">
                <a:latin typeface="Times New Roman"/>
                <a:cs typeface="Times New Roman"/>
              </a:rPr>
              <a:t>ost</a:t>
            </a:r>
            <a:endParaRPr sz="2300">
              <a:latin typeface="Times New Roman"/>
              <a:cs typeface="Times New Roman"/>
            </a:endParaRPr>
          </a:p>
          <a:p>
            <a:pPr marL="12700" marR="3859896" algn="just">
              <a:lnSpc>
                <a:spcPct val="95825"/>
              </a:lnSpc>
            </a:pPr>
            <a:r>
              <a:rPr sz="2300" spc="0" dirty="0" smtClean="0">
                <a:latin typeface="Times New Roman"/>
                <a:cs typeface="Times New Roman"/>
              </a:rPr>
              <a:t>a</a:t>
            </a:r>
            <a:r>
              <a:rPr sz="2300" spc="-4" dirty="0" smtClean="0">
                <a:latin typeface="Times New Roman"/>
                <a:cs typeface="Times New Roman"/>
              </a:rPr>
              <a:t>l</a:t>
            </a:r>
            <a:r>
              <a:rPr sz="2300" spc="0" dirty="0" smtClean="0">
                <a:latin typeface="Times New Roman"/>
                <a:cs typeface="Times New Roman"/>
              </a:rPr>
              <a:t>l</a:t>
            </a:r>
            <a:r>
              <a:rPr sz="2300" spc="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t</a:t>
            </a:r>
            <a:r>
              <a:rPr sz="2300" spc="4" dirty="0" smtClean="0">
                <a:latin typeface="Times New Roman"/>
                <a:cs typeface="Times New Roman"/>
              </a:rPr>
              <a:t>y</a:t>
            </a:r>
            <a:r>
              <a:rPr sz="2300" spc="0" dirty="0" smtClean="0">
                <a:latin typeface="Times New Roman"/>
                <a:cs typeface="Times New Roman"/>
              </a:rPr>
              <a:t>pes of</a:t>
            </a:r>
            <a:r>
              <a:rPr sz="2300" spc="-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gl</a:t>
            </a:r>
            <a:r>
              <a:rPr sz="2300" spc="-4" dirty="0" smtClean="0">
                <a:latin typeface="Times New Roman"/>
                <a:cs typeface="Times New Roman"/>
              </a:rPr>
              <a:t>a</a:t>
            </a:r>
            <a:r>
              <a:rPr sz="2300" spc="0" dirty="0" smtClean="0">
                <a:latin typeface="Times New Roman"/>
                <a:cs typeface="Times New Roman"/>
              </a:rPr>
              <a:t>s</a:t>
            </a:r>
            <a:r>
              <a:rPr sz="2300" spc="4" dirty="0" smtClean="0">
                <a:latin typeface="Times New Roman"/>
                <a:cs typeface="Times New Roman"/>
              </a:rPr>
              <a:t>s</a:t>
            </a:r>
            <a:r>
              <a:rPr sz="2300" spc="0" dirty="0" smtClean="0">
                <a:latin typeface="Times New Roman"/>
                <a:cs typeface="Times New Roman"/>
              </a:rPr>
              <a:t>ware except pip</a:t>
            </a:r>
            <a:r>
              <a:rPr sz="2300" spc="-4" dirty="0" smtClean="0">
                <a:latin typeface="Times New Roman"/>
                <a:cs typeface="Times New Roman"/>
              </a:rPr>
              <a:t>e</a:t>
            </a:r>
            <a:r>
              <a:rPr sz="2300" spc="0" dirty="0" smtClean="0">
                <a:latin typeface="Times New Roman"/>
                <a:cs typeface="Times New Roman"/>
              </a:rPr>
              <a:t>t</a:t>
            </a:r>
            <a:r>
              <a:rPr sz="2300" spc="-9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es.</a:t>
            </a:r>
            <a:endParaRPr sz="2300">
              <a:latin typeface="Times New Roman"/>
              <a:cs typeface="Times New Roman"/>
            </a:endParaRPr>
          </a:p>
          <a:p>
            <a:pPr marL="12700" algn="just">
              <a:lnSpc>
                <a:spcPct val="100041"/>
              </a:lnSpc>
              <a:spcBef>
                <a:spcPts val="114"/>
              </a:spcBef>
            </a:pPr>
            <a:r>
              <a:rPr sz="2300" spc="0" dirty="0" smtClean="0">
                <a:latin typeface="Times New Roman"/>
                <a:cs typeface="Times New Roman"/>
              </a:rPr>
              <a:t>Stand</a:t>
            </a:r>
            <a:r>
              <a:rPr sz="2300" spc="-4" dirty="0" smtClean="0">
                <a:latin typeface="Times New Roman"/>
                <a:cs typeface="Times New Roman"/>
              </a:rPr>
              <a:t>a</a:t>
            </a:r>
            <a:r>
              <a:rPr sz="2300" spc="0" dirty="0" smtClean="0">
                <a:latin typeface="Times New Roman"/>
                <a:cs typeface="Times New Roman"/>
              </a:rPr>
              <a:t>rd</a:t>
            </a:r>
            <a:r>
              <a:rPr sz="2300" spc="1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si</a:t>
            </a:r>
            <a:r>
              <a:rPr sz="2300" spc="-14" dirty="0" smtClean="0">
                <a:latin typeface="Times New Roman"/>
                <a:cs typeface="Times New Roman"/>
              </a:rPr>
              <a:t>p</a:t>
            </a:r>
            <a:r>
              <a:rPr sz="2300" spc="0" dirty="0" smtClean="0">
                <a:latin typeface="Times New Roman"/>
                <a:cs typeface="Times New Roman"/>
              </a:rPr>
              <a:t>hon</a:t>
            </a:r>
            <a:r>
              <a:rPr sz="2300" spc="9" dirty="0" smtClean="0">
                <a:latin typeface="Times New Roman"/>
                <a:cs typeface="Times New Roman"/>
              </a:rPr>
              <a:t> </a:t>
            </a:r>
            <a:r>
              <a:rPr sz="2300" spc="-14" dirty="0" smtClean="0">
                <a:latin typeface="Times New Roman"/>
                <a:cs typeface="Times New Roman"/>
              </a:rPr>
              <a:t>t</a:t>
            </a:r>
            <a:r>
              <a:rPr sz="2300" spc="9" dirty="0" smtClean="0">
                <a:latin typeface="Times New Roman"/>
                <a:cs typeface="Times New Roman"/>
              </a:rPr>
              <a:t>y</a:t>
            </a:r>
            <a:r>
              <a:rPr sz="2300" spc="0" dirty="0" smtClean="0">
                <a:latin typeface="Times New Roman"/>
                <a:cs typeface="Times New Roman"/>
              </a:rPr>
              <a:t>pe</a:t>
            </a:r>
            <a:r>
              <a:rPr sz="2300" spc="1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p</a:t>
            </a:r>
            <a:r>
              <a:rPr sz="2300" spc="-14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pe</a:t>
            </a:r>
            <a:r>
              <a:rPr sz="2300" spc="-4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te</a:t>
            </a:r>
            <a:r>
              <a:rPr sz="2300" spc="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washers</a:t>
            </a:r>
            <a:r>
              <a:rPr sz="2300" spc="1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are</a:t>
            </a:r>
            <a:r>
              <a:rPr sz="2300" spc="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suit</a:t>
            </a:r>
            <a:r>
              <a:rPr sz="2300" spc="-9" dirty="0" smtClean="0">
                <a:latin typeface="Times New Roman"/>
                <a:cs typeface="Times New Roman"/>
              </a:rPr>
              <a:t>a</a:t>
            </a:r>
            <a:r>
              <a:rPr sz="2300" spc="0" dirty="0" smtClean="0">
                <a:latin typeface="Times New Roman"/>
                <a:cs typeface="Times New Roman"/>
              </a:rPr>
              <a:t>ble</a:t>
            </a:r>
            <a:r>
              <a:rPr sz="2300" spc="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for wash</a:t>
            </a:r>
            <a:r>
              <a:rPr sz="2300" spc="-9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ng</a:t>
            </a:r>
            <a:r>
              <a:rPr sz="2300" spc="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the pip</a:t>
            </a:r>
            <a:r>
              <a:rPr sz="2300" spc="-4" dirty="0" smtClean="0">
                <a:latin typeface="Times New Roman"/>
                <a:cs typeface="Times New Roman"/>
              </a:rPr>
              <a:t>e</a:t>
            </a:r>
            <a:r>
              <a:rPr sz="2300" spc="0" dirty="0" smtClean="0">
                <a:latin typeface="Times New Roman"/>
                <a:cs typeface="Times New Roman"/>
              </a:rPr>
              <a:t>t</a:t>
            </a:r>
            <a:r>
              <a:rPr sz="2300" spc="-9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es</a:t>
            </a:r>
            <a:r>
              <a:rPr sz="2300" spc="10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soa</a:t>
            </a:r>
            <a:r>
              <a:rPr sz="2300" spc="9" dirty="0" smtClean="0">
                <a:latin typeface="Times New Roman"/>
                <a:cs typeface="Times New Roman"/>
              </a:rPr>
              <a:t>k</a:t>
            </a:r>
            <a:r>
              <a:rPr sz="2300" spc="0" dirty="0" smtClean="0">
                <a:latin typeface="Times New Roman"/>
                <a:cs typeface="Times New Roman"/>
              </a:rPr>
              <a:t>ed</a:t>
            </a:r>
            <a:r>
              <a:rPr sz="2300" spc="10" dirty="0" smtClean="0">
                <a:latin typeface="Times New Roman"/>
                <a:cs typeface="Times New Roman"/>
              </a:rPr>
              <a:t> </a:t>
            </a:r>
            <a:r>
              <a:rPr sz="2300" spc="-4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n</a:t>
            </a:r>
            <a:r>
              <a:rPr sz="2300" spc="10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de</a:t>
            </a:r>
            <a:r>
              <a:rPr sz="2300" spc="-4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e</a:t>
            </a:r>
            <a:r>
              <a:rPr sz="2300" spc="-39" dirty="0" smtClean="0">
                <a:latin typeface="Times New Roman"/>
                <a:cs typeface="Times New Roman"/>
              </a:rPr>
              <a:t>r</a:t>
            </a:r>
            <a:r>
              <a:rPr sz="2300" spc="0" dirty="0" smtClean="0">
                <a:latin typeface="Times New Roman"/>
                <a:cs typeface="Times New Roman"/>
              </a:rPr>
              <a:t>gent</a:t>
            </a:r>
            <a:r>
              <a:rPr sz="2300" spc="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for overn</a:t>
            </a:r>
            <a:r>
              <a:rPr sz="2300" spc="-19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gh</a:t>
            </a:r>
            <a:r>
              <a:rPr sz="2300" spc="-4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.</a:t>
            </a:r>
            <a:r>
              <a:rPr sz="2300" spc="10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The</a:t>
            </a:r>
            <a:r>
              <a:rPr sz="2300" spc="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wash</a:t>
            </a:r>
            <a:r>
              <a:rPr sz="2300" spc="-9" dirty="0" smtClean="0">
                <a:latin typeface="Times New Roman"/>
                <a:cs typeface="Times New Roman"/>
              </a:rPr>
              <a:t>e</a:t>
            </a:r>
            <a:r>
              <a:rPr sz="2300" spc="0" dirty="0" smtClean="0">
                <a:latin typeface="Times New Roman"/>
                <a:cs typeface="Times New Roman"/>
              </a:rPr>
              <a:t>d</a:t>
            </a:r>
            <a:r>
              <a:rPr sz="2300" spc="10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pip</a:t>
            </a:r>
            <a:r>
              <a:rPr sz="2300" spc="-4" dirty="0" smtClean="0">
                <a:latin typeface="Times New Roman"/>
                <a:cs typeface="Times New Roman"/>
              </a:rPr>
              <a:t>e</a:t>
            </a:r>
            <a:r>
              <a:rPr sz="2300" spc="0" dirty="0" smtClean="0">
                <a:latin typeface="Times New Roman"/>
                <a:cs typeface="Times New Roman"/>
              </a:rPr>
              <a:t>t</a:t>
            </a:r>
            <a:r>
              <a:rPr sz="2300" spc="-9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es</a:t>
            </a:r>
            <a:r>
              <a:rPr sz="2300" spc="25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should be</a:t>
            </a:r>
            <a:r>
              <a:rPr sz="2300" spc="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rinsed</a:t>
            </a:r>
            <a:r>
              <a:rPr sz="2300" spc="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w</a:t>
            </a:r>
            <a:r>
              <a:rPr sz="2300" spc="-9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th de</a:t>
            </a:r>
            <a:r>
              <a:rPr sz="2300" spc="-4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onised</a:t>
            </a:r>
            <a:r>
              <a:rPr sz="2300" spc="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water and</a:t>
            </a:r>
            <a:r>
              <a:rPr sz="2300" spc="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d</a:t>
            </a:r>
            <a:r>
              <a:rPr sz="2300" spc="-9" dirty="0" smtClean="0">
                <a:latin typeface="Times New Roman"/>
                <a:cs typeface="Times New Roman"/>
              </a:rPr>
              <a:t>r</a:t>
            </a:r>
            <a:r>
              <a:rPr sz="2300" spc="0" dirty="0" smtClean="0">
                <a:latin typeface="Times New Roman"/>
                <a:cs typeface="Times New Roman"/>
              </a:rPr>
              <a:t>i</a:t>
            </a:r>
            <a:r>
              <a:rPr sz="2300" spc="-4" dirty="0" smtClean="0">
                <a:latin typeface="Times New Roman"/>
                <a:cs typeface="Times New Roman"/>
              </a:rPr>
              <a:t>e</a:t>
            </a:r>
            <a:r>
              <a:rPr sz="2300" spc="0" dirty="0" smtClean="0">
                <a:latin typeface="Times New Roman"/>
                <a:cs typeface="Times New Roman"/>
              </a:rPr>
              <a:t>d</a:t>
            </a:r>
            <a:r>
              <a:rPr sz="2300" spc="9" dirty="0" smtClean="0">
                <a:latin typeface="Times New Roman"/>
                <a:cs typeface="Times New Roman"/>
              </a:rPr>
              <a:t> </a:t>
            </a:r>
            <a:r>
              <a:rPr sz="2300" spc="-4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n</a:t>
            </a:r>
            <a:r>
              <a:rPr sz="2300" spc="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a</a:t>
            </a:r>
            <a:r>
              <a:rPr sz="2300" spc="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stainless</a:t>
            </a:r>
            <a:r>
              <a:rPr sz="2300" spc="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steel p</a:t>
            </a:r>
            <a:r>
              <a:rPr sz="2300" spc="4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ppe</a:t>
            </a:r>
            <a:r>
              <a:rPr sz="2300" spc="-4" dirty="0" smtClean="0">
                <a:latin typeface="Times New Roman"/>
                <a:cs typeface="Times New Roman"/>
              </a:rPr>
              <a:t>t</a:t>
            </a:r>
            <a:r>
              <a:rPr sz="2300" spc="4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e dr</a:t>
            </a:r>
            <a:r>
              <a:rPr sz="2300" spc="4" dirty="0" smtClean="0">
                <a:latin typeface="Times New Roman"/>
                <a:cs typeface="Times New Roman"/>
              </a:rPr>
              <a:t>y</a:t>
            </a:r>
            <a:r>
              <a:rPr sz="2300" spc="0" dirty="0" smtClean="0">
                <a:latin typeface="Times New Roman"/>
                <a:cs typeface="Times New Roman"/>
              </a:rPr>
              <a:t>e</a:t>
            </a:r>
            <a:r>
              <a:rPr sz="2300" spc="-129" dirty="0" smtClean="0">
                <a:latin typeface="Times New Roman"/>
                <a:cs typeface="Times New Roman"/>
              </a:rPr>
              <a:t>r</a:t>
            </a:r>
            <a:r>
              <a:rPr sz="2300" spc="0" dirty="0" smtClean="0">
                <a:latin typeface="Times New Roman"/>
                <a:cs typeface="Times New Roman"/>
              </a:rPr>
              <a:t>.</a:t>
            </a:r>
            <a:endParaRPr sz="2300">
              <a:latin typeface="Times New Roman"/>
              <a:cs typeface="Times New Roman"/>
            </a:endParaRPr>
          </a:p>
          <a:p>
            <a:pPr marL="12700" marR="9401" algn="just">
              <a:lnSpc>
                <a:spcPts val="2650"/>
              </a:lnSpc>
              <a:spcBef>
                <a:spcPts val="132"/>
              </a:spcBef>
            </a:pPr>
            <a:r>
              <a:rPr sz="3450" spc="0" baseline="-1260" dirty="0" smtClean="0">
                <a:latin typeface="Arial"/>
                <a:cs typeface="Arial"/>
              </a:rPr>
              <a:t>•</a:t>
            </a:r>
            <a:r>
              <a:rPr sz="3450" spc="-179" baseline="-1260" dirty="0" smtClean="0">
                <a:latin typeface="Times New Roman"/>
                <a:cs typeface="Times New Roman"/>
              </a:rPr>
              <a:t>W</a:t>
            </a:r>
            <a:r>
              <a:rPr sz="3450" spc="0" baseline="-1260" dirty="0" smtClean="0">
                <a:latin typeface="Times New Roman"/>
                <a:cs typeface="Times New Roman"/>
              </a:rPr>
              <a:t>a</a:t>
            </a:r>
            <a:r>
              <a:rPr sz="3450" spc="-4" baseline="-1260" dirty="0" smtClean="0">
                <a:latin typeface="Times New Roman"/>
                <a:cs typeface="Times New Roman"/>
              </a:rPr>
              <a:t>t</a:t>
            </a:r>
            <a:r>
              <a:rPr sz="3450" spc="0" baseline="-1260" dirty="0" smtClean="0">
                <a:latin typeface="Times New Roman"/>
                <a:cs typeface="Times New Roman"/>
              </a:rPr>
              <a:t>er</a:t>
            </a:r>
            <a:r>
              <a:rPr sz="3450" spc="514" baseline="-1260" dirty="0" smtClean="0">
                <a:latin typeface="Times New Roman"/>
                <a:cs typeface="Times New Roman"/>
              </a:rPr>
              <a:t> </a:t>
            </a:r>
            <a:r>
              <a:rPr sz="3450" spc="0" baseline="-1260" dirty="0" smtClean="0">
                <a:latin typeface="Times New Roman"/>
                <a:cs typeface="Times New Roman"/>
              </a:rPr>
              <a:t>purif</a:t>
            </a:r>
            <a:r>
              <a:rPr sz="3450" spc="-19" baseline="-1260" dirty="0" smtClean="0">
                <a:latin typeface="Times New Roman"/>
                <a:cs typeface="Times New Roman"/>
              </a:rPr>
              <a:t>i</a:t>
            </a:r>
            <a:r>
              <a:rPr sz="3450" spc="0" baseline="-1260" dirty="0" smtClean="0">
                <a:latin typeface="Times New Roman"/>
                <a:cs typeface="Times New Roman"/>
              </a:rPr>
              <a:t>e</a:t>
            </a:r>
            <a:r>
              <a:rPr sz="3450" spc="-50" baseline="-1260" dirty="0" smtClean="0">
                <a:latin typeface="Times New Roman"/>
                <a:cs typeface="Times New Roman"/>
              </a:rPr>
              <a:t>r</a:t>
            </a:r>
            <a:r>
              <a:rPr sz="3450" spc="0" baseline="-1260" dirty="0" smtClean="0">
                <a:latin typeface="Times New Roman"/>
                <a:cs typeface="Times New Roman"/>
              </a:rPr>
              <a:t>-</a:t>
            </a:r>
            <a:r>
              <a:rPr sz="3450" spc="520" baseline="-1260" dirty="0" smtClean="0">
                <a:latin typeface="Times New Roman"/>
                <a:cs typeface="Times New Roman"/>
              </a:rPr>
              <a:t> </a:t>
            </a:r>
            <a:r>
              <a:rPr sz="3450" spc="0" baseline="-1260" dirty="0" smtClean="0">
                <a:latin typeface="Times New Roman"/>
                <a:cs typeface="Times New Roman"/>
              </a:rPr>
              <a:t>P</a:t>
            </a:r>
            <a:r>
              <a:rPr sz="3450" spc="-9" baseline="-1260" dirty="0" smtClean="0">
                <a:latin typeface="Times New Roman"/>
                <a:cs typeface="Times New Roman"/>
              </a:rPr>
              <a:t>u</a:t>
            </a:r>
            <a:r>
              <a:rPr sz="3450" spc="0" baseline="-1260" dirty="0" smtClean="0">
                <a:latin typeface="Times New Roman"/>
                <a:cs typeface="Times New Roman"/>
              </a:rPr>
              <a:t>re</a:t>
            </a:r>
            <a:r>
              <a:rPr sz="3450" spc="520" baseline="-1260" dirty="0" smtClean="0">
                <a:latin typeface="Times New Roman"/>
                <a:cs typeface="Times New Roman"/>
              </a:rPr>
              <a:t> </a:t>
            </a:r>
            <a:r>
              <a:rPr sz="3450" spc="0" baseline="-1260" dirty="0" smtClean="0">
                <a:latin typeface="Times New Roman"/>
                <a:cs typeface="Times New Roman"/>
              </a:rPr>
              <a:t>water</a:t>
            </a:r>
            <a:r>
              <a:rPr sz="3450" spc="510" baseline="-1260" dirty="0" smtClean="0">
                <a:latin typeface="Times New Roman"/>
                <a:cs typeface="Times New Roman"/>
              </a:rPr>
              <a:t> </a:t>
            </a:r>
            <a:r>
              <a:rPr sz="3450" spc="-4" baseline="-1260" dirty="0" smtClean="0">
                <a:latin typeface="Times New Roman"/>
                <a:cs typeface="Times New Roman"/>
              </a:rPr>
              <a:t>i</a:t>
            </a:r>
            <a:r>
              <a:rPr sz="3450" spc="0" baseline="-1260" dirty="0" smtClean="0">
                <a:latin typeface="Times New Roman"/>
                <a:cs typeface="Times New Roman"/>
              </a:rPr>
              <a:t>s</a:t>
            </a:r>
            <a:r>
              <a:rPr sz="3450" spc="520" baseline="-1260" dirty="0" smtClean="0">
                <a:latin typeface="Times New Roman"/>
                <a:cs typeface="Times New Roman"/>
              </a:rPr>
              <a:t> </a:t>
            </a:r>
            <a:r>
              <a:rPr sz="3450" spc="0" baseline="-1260" dirty="0" smtClean="0">
                <a:latin typeface="Times New Roman"/>
                <a:cs typeface="Times New Roman"/>
              </a:rPr>
              <a:t>requir</a:t>
            </a:r>
            <a:r>
              <a:rPr sz="3450" spc="-9" baseline="-1260" dirty="0" smtClean="0">
                <a:latin typeface="Times New Roman"/>
                <a:cs typeface="Times New Roman"/>
              </a:rPr>
              <a:t>e</a:t>
            </a:r>
            <a:r>
              <a:rPr sz="3450" spc="0" baseline="-1260" dirty="0" smtClean="0">
                <a:latin typeface="Times New Roman"/>
                <a:cs typeface="Times New Roman"/>
              </a:rPr>
              <a:t>d</a:t>
            </a:r>
            <a:r>
              <a:rPr sz="3450" spc="520" baseline="-1260" dirty="0" smtClean="0">
                <a:latin typeface="Times New Roman"/>
                <a:cs typeface="Times New Roman"/>
              </a:rPr>
              <a:t> </a:t>
            </a:r>
            <a:r>
              <a:rPr sz="3450" spc="-4" baseline="-1260" dirty="0" smtClean="0">
                <a:latin typeface="Times New Roman"/>
                <a:cs typeface="Times New Roman"/>
              </a:rPr>
              <a:t>a</a:t>
            </a:r>
            <a:r>
              <a:rPr sz="3450" spc="0" baseline="-1260" dirty="0" smtClean="0">
                <a:latin typeface="Times New Roman"/>
                <a:cs typeface="Times New Roman"/>
              </a:rPr>
              <a:t>t</a:t>
            </a:r>
            <a:r>
              <a:rPr sz="3450" spc="510" baseline="-1260" dirty="0" smtClean="0">
                <a:latin typeface="Times New Roman"/>
                <a:cs typeface="Times New Roman"/>
              </a:rPr>
              <a:t> </a:t>
            </a:r>
            <a:r>
              <a:rPr sz="3450" spc="-14" baseline="-1260" dirty="0" smtClean="0">
                <a:latin typeface="Times New Roman"/>
                <a:cs typeface="Times New Roman"/>
              </a:rPr>
              <a:t>m</a:t>
            </a:r>
            <a:r>
              <a:rPr sz="3450" spc="0" baseline="-1260" dirty="0" smtClean="0">
                <a:latin typeface="Times New Roman"/>
                <a:cs typeface="Times New Roman"/>
              </a:rPr>
              <a:t>ost</a:t>
            </a:r>
            <a:r>
              <a:rPr sz="3450" spc="515" baseline="-1260" dirty="0" smtClean="0">
                <a:latin typeface="Times New Roman"/>
                <a:cs typeface="Times New Roman"/>
              </a:rPr>
              <a:t> </a:t>
            </a:r>
            <a:r>
              <a:rPr sz="3450" spc="9" baseline="-1260" dirty="0" smtClean="0">
                <a:latin typeface="Times New Roman"/>
                <a:cs typeface="Times New Roman"/>
              </a:rPr>
              <a:t>o</a:t>
            </a:r>
            <a:r>
              <a:rPr sz="3450" spc="0" baseline="-1260" dirty="0" smtClean="0">
                <a:latin typeface="Times New Roman"/>
                <a:cs typeface="Times New Roman"/>
              </a:rPr>
              <a:t>f</a:t>
            </a:r>
            <a:r>
              <a:rPr sz="3450" spc="520" baseline="-1260" dirty="0" smtClean="0">
                <a:latin typeface="Times New Roman"/>
                <a:cs typeface="Times New Roman"/>
              </a:rPr>
              <a:t> </a:t>
            </a:r>
            <a:r>
              <a:rPr sz="3450" spc="0" baseline="-1260" dirty="0" smtClean="0">
                <a:latin typeface="Times New Roman"/>
                <a:cs typeface="Times New Roman"/>
              </a:rPr>
              <a:t>the</a:t>
            </a:r>
            <a:r>
              <a:rPr sz="3450" spc="515" baseline="-1260" dirty="0" smtClean="0">
                <a:latin typeface="Times New Roman"/>
                <a:cs typeface="Times New Roman"/>
              </a:rPr>
              <a:t> </a:t>
            </a:r>
            <a:r>
              <a:rPr sz="3450" spc="0" baseline="-1260" dirty="0" smtClean="0">
                <a:latin typeface="Times New Roman"/>
                <a:cs typeface="Times New Roman"/>
              </a:rPr>
              <a:t>pl</a:t>
            </a:r>
            <a:r>
              <a:rPr sz="3450" spc="-4" baseline="-1260" dirty="0" smtClean="0">
                <a:latin typeface="Times New Roman"/>
                <a:cs typeface="Times New Roman"/>
              </a:rPr>
              <a:t>a</a:t>
            </a:r>
            <a:r>
              <a:rPr sz="3450" spc="0" baseline="-1260" dirty="0" smtClean="0">
                <a:latin typeface="Times New Roman"/>
                <a:cs typeface="Times New Roman"/>
              </a:rPr>
              <a:t>nt</a:t>
            </a:r>
            <a:r>
              <a:rPr sz="3450" spc="510" baseline="-1260" dirty="0" smtClean="0">
                <a:latin typeface="Times New Roman"/>
                <a:cs typeface="Times New Roman"/>
              </a:rPr>
              <a:t> </a:t>
            </a:r>
            <a:r>
              <a:rPr sz="3450" spc="0" baseline="-1260" dirty="0" smtClean="0">
                <a:latin typeface="Times New Roman"/>
                <a:cs typeface="Times New Roman"/>
              </a:rPr>
              <a:t>t</a:t>
            </a:r>
            <a:r>
              <a:rPr sz="3450" spc="-9" baseline="-1260" dirty="0" smtClean="0">
                <a:latin typeface="Times New Roman"/>
                <a:cs typeface="Times New Roman"/>
              </a:rPr>
              <a:t>i</a:t>
            </a:r>
            <a:r>
              <a:rPr sz="3450" spc="0" baseline="-1260" dirty="0" smtClean="0">
                <a:latin typeface="Times New Roman"/>
                <a:cs typeface="Times New Roman"/>
              </a:rPr>
              <a:t>s</a:t>
            </a:r>
            <a:r>
              <a:rPr sz="3450" spc="4" baseline="-1260" dirty="0" smtClean="0">
                <a:latin typeface="Times New Roman"/>
                <a:cs typeface="Times New Roman"/>
              </a:rPr>
              <a:t>s</a:t>
            </a:r>
            <a:r>
              <a:rPr sz="3450" spc="0" baseline="-1260" dirty="0" smtClean="0">
                <a:latin typeface="Times New Roman"/>
                <a:cs typeface="Times New Roman"/>
              </a:rPr>
              <a:t>ue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9636" y="5841445"/>
            <a:ext cx="8069687" cy="6685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4138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cu</a:t>
            </a:r>
            <a:r>
              <a:rPr sz="2300" spc="-4" dirty="0" smtClean="0">
                <a:latin typeface="Times New Roman"/>
                <a:cs typeface="Times New Roman"/>
              </a:rPr>
              <a:t>l</a:t>
            </a:r>
            <a:r>
              <a:rPr sz="2300" spc="0" dirty="0" smtClean="0">
                <a:latin typeface="Times New Roman"/>
                <a:cs typeface="Times New Roman"/>
              </a:rPr>
              <a:t>ture stud</a:t>
            </a:r>
            <a:r>
              <a:rPr sz="2300" spc="-134" dirty="0" smtClean="0">
                <a:latin typeface="Times New Roman"/>
                <a:cs typeface="Times New Roman"/>
              </a:rPr>
              <a:t>y</a:t>
            </a:r>
            <a:r>
              <a:rPr sz="2300" spc="0" dirty="0" smtClean="0">
                <a:latin typeface="Times New Roman"/>
                <a:cs typeface="Times New Roman"/>
              </a:rPr>
              <a:t>.</a:t>
            </a: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300" spc="0" dirty="0" smtClean="0">
                <a:latin typeface="Arial"/>
                <a:cs typeface="Arial"/>
              </a:rPr>
              <a:t>•</a:t>
            </a:r>
            <a:r>
              <a:rPr sz="2300" spc="0" dirty="0" smtClean="0">
                <a:latin typeface="Times New Roman"/>
                <a:cs typeface="Times New Roman"/>
              </a:rPr>
              <a:t>Cen</a:t>
            </a:r>
            <a:r>
              <a:rPr sz="2300" spc="-9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rifug</a:t>
            </a:r>
            <a:r>
              <a:rPr sz="2300" spc="-4" dirty="0" smtClean="0">
                <a:latin typeface="Times New Roman"/>
                <a:cs typeface="Times New Roman"/>
              </a:rPr>
              <a:t>e</a:t>
            </a:r>
            <a:r>
              <a:rPr sz="2300" spc="0" dirty="0" smtClean="0">
                <a:latin typeface="Times New Roman"/>
                <a:cs typeface="Times New Roman"/>
              </a:rPr>
              <a:t>-</a:t>
            </a:r>
            <a:r>
              <a:rPr sz="2300" spc="-44" dirty="0" smtClean="0">
                <a:latin typeface="Times New Roman"/>
                <a:cs typeface="Times New Roman"/>
              </a:rPr>
              <a:t> </a:t>
            </a:r>
            <a:r>
              <a:rPr sz="2300" spc="-159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o</a:t>
            </a:r>
            <a:r>
              <a:rPr sz="2300" spc="-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in</a:t>
            </a:r>
            <a:r>
              <a:rPr sz="2300" spc="-4" dirty="0" smtClean="0">
                <a:latin typeface="Times New Roman"/>
                <a:cs typeface="Times New Roman"/>
              </a:rPr>
              <a:t>c</a:t>
            </a:r>
            <a:r>
              <a:rPr sz="2300" spc="0" dirty="0" smtClean="0">
                <a:latin typeface="Times New Roman"/>
                <a:cs typeface="Times New Roman"/>
              </a:rPr>
              <a:t>rease</a:t>
            </a:r>
            <a:r>
              <a:rPr sz="2300" spc="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the</a:t>
            </a:r>
            <a:r>
              <a:rPr sz="2300" spc="-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conc</a:t>
            </a:r>
            <a:r>
              <a:rPr sz="2300" spc="-9" dirty="0" smtClean="0">
                <a:latin typeface="Times New Roman"/>
                <a:cs typeface="Times New Roman"/>
              </a:rPr>
              <a:t>e</a:t>
            </a:r>
            <a:r>
              <a:rPr sz="2300" spc="0" dirty="0" smtClean="0">
                <a:latin typeface="Times New Roman"/>
                <a:cs typeface="Times New Roman"/>
              </a:rPr>
              <a:t>ntra</a:t>
            </a:r>
            <a:r>
              <a:rPr sz="2300" spc="-9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ion</a:t>
            </a:r>
            <a:r>
              <a:rPr sz="2300" spc="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of</a:t>
            </a:r>
            <a:r>
              <a:rPr sz="2300" spc="-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ce</a:t>
            </a:r>
            <a:r>
              <a:rPr sz="2300" spc="-9" dirty="0" smtClean="0">
                <a:latin typeface="Times New Roman"/>
                <a:cs typeface="Times New Roman"/>
              </a:rPr>
              <a:t>l</a:t>
            </a:r>
            <a:r>
              <a:rPr sz="2300" spc="0" dirty="0" smtClean="0">
                <a:latin typeface="Times New Roman"/>
                <a:cs typeface="Times New Roman"/>
              </a:rPr>
              <a:t>l</a:t>
            </a:r>
            <a:r>
              <a:rPr sz="2300" spc="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su</a:t>
            </a:r>
            <a:r>
              <a:rPr sz="2300" spc="4" dirty="0" smtClean="0">
                <a:latin typeface="Times New Roman"/>
                <a:cs typeface="Times New Roman"/>
              </a:rPr>
              <a:t>s</a:t>
            </a:r>
            <a:r>
              <a:rPr sz="2300" spc="0" dirty="0" smtClean="0">
                <a:latin typeface="Times New Roman"/>
                <a:cs typeface="Times New Roman"/>
              </a:rPr>
              <a:t>pension cu</a:t>
            </a:r>
            <a:r>
              <a:rPr sz="2300" spc="-4" dirty="0" smtClean="0">
                <a:latin typeface="Times New Roman"/>
                <a:cs typeface="Times New Roman"/>
              </a:rPr>
              <a:t>l</a:t>
            </a:r>
            <a:r>
              <a:rPr sz="2300" spc="0" dirty="0" smtClean="0">
                <a:latin typeface="Times New Roman"/>
                <a:cs typeface="Times New Roman"/>
              </a:rPr>
              <a:t>ture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44839" y="6566055"/>
            <a:ext cx="21894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solidFill>
                  <a:srgbClr val="B5A787"/>
                </a:solidFill>
                <a:latin typeface="Arial"/>
                <a:cs typeface="Arial"/>
              </a:rPr>
              <a:t>13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1395" y="348107"/>
            <a:ext cx="883919" cy="0"/>
          </a:xfrm>
          <a:custGeom>
            <a:avLst/>
            <a:gdLst/>
            <a:ahLst/>
            <a:cxnLst/>
            <a:rect l="l" t="t" r="r" b="b"/>
            <a:pathLst>
              <a:path w="883919">
                <a:moveTo>
                  <a:pt x="0" y="0"/>
                </a:moveTo>
                <a:lnTo>
                  <a:pt x="883919" y="0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1395" y="683259"/>
            <a:ext cx="897636" cy="0"/>
          </a:xfrm>
          <a:custGeom>
            <a:avLst/>
            <a:gdLst/>
            <a:ahLst/>
            <a:cxnLst/>
            <a:rect l="l" t="t" r="r" b="b"/>
            <a:pathLst>
              <a:path w="897636">
                <a:moveTo>
                  <a:pt x="0" y="0"/>
                </a:moveTo>
                <a:lnTo>
                  <a:pt x="897636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01395" y="1018540"/>
            <a:ext cx="868680" cy="0"/>
          </a:xfrm>
          <a:custGeom>
            <a:avLst/>
            <a:gdLst/>
            <a:ahLst/>
            <a:cxnLst/>
            <a:rect l="l" t="t" r="r" b="b"/>
            <a:pathLst>
              <a:path w="868680">
                <a:moveTo>
                  <a:pt x="0" y="0"/>
                </a:moveTo>
                <a:lnTo>
                  <a:pt x="868680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01395" y="1689100"/>
            <a:ext cx="3325367" cy="0"/>
          </a:xfrm>
          <a:custGeom>
            <a:avLst/>
            <a:gdLst/>
            <a:ahLst/>
            <a:cxnLst/>
            <a:rect l="l" t="t" r="r" b="b"/>
            <a:pathLst>
              <a:path w="3325367">
                <a:moveTo>
                  <a:pt x="0" y="0"/>
                </a:moveTo>
                <a:lnTo>
                  <a:pt x="3325367" y="0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01395" y="2359659"/>
            <a:ext cx="1793748" cy="0"/>
          </a:xfrm>
          <a:custGeom>
            <a:avLst/>
            <a:gdLst/>
            <a:ahLst/>
            <a:cxnLst/>
            <a:rect l="l" t="t" r="r" b="b"/>
            <a:pathLst>
              <a:path w="1793748">
                <a:moveTo>
                  <a:pt x="0" y="0"/>
                </a:moveTo>
                <a:lnTo>
                  <a:pt x="1793748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1395" y="3700779"/>
            <a:ext cx="1269492" cy="0"/>
          </a:xfrm>
          <a:custGeom>
            <a:avLst/>
            <a:gdLst/>
            <a:ahLst/>
            <a:cxnLst/>
            <a:rect l="l" t="t" r="r" b="b"/>
            <a:pathLst>
              <a:path w="1269492">
                <a:moveTo>
                  <a:pt x="0" y="0"/>
                </a:moveTo>
                <a:lnTo>
                  <a:pt x="1269492" y="0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01395" y="4706620"/>
            <a:ext cx="1610868" cy="0"/>
          </a:xfrm>
          <a:custGeom>
            <a:avLst/>
            <a:gdLst/>
            <a:ahLst/>
            <a:cxnLst/>
            <a:rect l="l" t="t" r="r" b="b"/>
            <a:pathLst>
              <a:path w="1610868">
                <a:moveTo>
                  <a:pt x="0" y="0"/>
                </a:moveTo>
                <a:lnTo>
                  <a:pt x="1610868" y="0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02336" y="5041900"/>
            <a:ext cx="573024" cy="0"/>
          </a:xfrm>
          <a:custGeom>
            <a:avLst/>
            <a:gdLst/>
            <a:ahLst/>
            <a:cxnLst/>
            <a:rect l="l" t="t" r="r" b="b"/>
            <a:pathLst>
              <a:path w="573024">
                <a:moveTo>
                  <a:pt x="0" y="0"/>
                </a:moveTo>
                <a:lnTo>
                  <a:pt x="573024" y="0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395" y="6383083"/>
            <a:ext cx="1271016" cy="0"/>
          </a:xfrm>
          <a:custGeom>
            <a:avLst/>
            <a:gdLst/>
            <a:ahLst/>
            <a:cxnLst/>
            <a:rect l="l" t="t" r="r" b="b"/>
            <a:pathLst>
              <a:path w="1271016">
                <a:moveTo>
                  <a:pt x="0" y="0"/>
                </a:moveTo>
                <a:lnTo>
                  <a:pt x="1271016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89636" y="72205"/>
            <a:ext cx="5161195" cy="3058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5"/>
              </a:lnSpc>
              <a:spcBef>
                <a:spcPts val="117"/>
              </a:spcBef>
            </a:pPr>
            <a:r>
              <a:rPr sz="2200" spc="9" dirty="0" smtClean="0">
                <a:latin typeface="Arial"/>
                <a:cs typeface="Arial"/>
              </a:rPr>
              <a:t>•</a:t>
            </a:r>
            <a:r>
              <a:rPr sz="2200" spc="0" dirty="0" smtClean="0">
                <a:latin typeface="Times New Roman"/>
                <a:cs typeface="Times New Roman"/>
              </a:rPr>
              <a:t>S</a:t>
            </a:r>
            <a:r>
              <a:rPr sz="2200" spc="4" dirty="0" smtClean="0">
                <a:latin typeface="Times New Roman"/>
                <a:cs typeface="Times New Roman"/>
              </a:rPr>
              <a:t>h</a:t>
            </a:r>
            <a:r>
              <a:rPr sz="2200" spc="0" dirty="0" smtClean="0">
                <a:latin typeface="Times New Roman"/>
                <a:cs typeface="Times New Roman"/>
              </a:rPr>
              <a:t>aker</a:t>
            </a:r>
            <a:r>
              <a:rPr sz="2200" spc="4" dirty="0" smtClean="0">
                <a:latin typeface="Times New Roman"/>
                <a:cs typeface="Times New Roman"/>
              </a:rPr>
              <a:t>s</a:t>
            </a:r>
            <a:r>
              <a:rPr sz="2200" spc="0" dirty="0" smtClean="0">
                <a:latin typeface="Times New Roman"/>
                <a:cs typeface="Times New Roman"/>
              </a:rPr>
              <a:t>-</a:t>
            </a:r>
            <a:r>
              <a:rPr sz="2200" spc="-119" dirty="0" smtClean="0">
                <a:latin typeface="Times New Roman"/>
                <a:cs typeface="Times New Roman"/>
              </a:rPr>
              <a:t> </a:t>
            </a:r>
            <a:r>
              <a:rPr sz="2200" spc="-154" dirty="0" smtClean="0">
                <a:latin typeface="Times New Roman"/>
                <a:cs typeface="Times New Roman"/>
              </a:rPr>
              <a:t>T</a:t>
            </a:r>
            <a:r>
              <a:rPr sz="2200" spc="0" dirty="0" smtClean="0">
                <a:latin typeface="Times New Roman"/>
                <a:cs typeface="Times New Roman"/>
              </a:rPr>
              <a:t>o</a:t>
            </a:r>
            <a:r>
              <a:rPr sz="2200" spc="-14" dirty="0" smtClean="0">
                <a:latin typeface="Times New Roman"/>
                <a:cs typeface="Times New Roman"/>
              </a:rPr>
              <a:t> 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aintain</a:t>
            </a:r>
            <a:r>
              <a:rPr sz="2200" spc="22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cell sus</a:t>
            </a:r>
            <a:r>
              <a:rPr sz="2200" spc="4" dirty="0" smtClean="0">
                <a:latin typeface="Times New Roman"/>
                <a:cs typeface="Times New Roman"/>
              </a:rPr>
              <a:t>p</a:t>
            </a:r>
            <a:r>
              <a:rPr sz="2200" spc="0" dirty="0" smtClean="0">
                <a:latin typeface="Times New Roman"/>
                <a:cs typeface="Times New Roman"/>
              </a:rPr>
              <a:t>ensi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n</a:t>
            </a:r>
            <a:r>
              <a:rPr sz="2200" spc="-106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cult</a:t>
            </a:r>
            <a:r>
              <a:rPr sz="2200" spc="9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re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9636" y="407485"/>
            <a:ext cx="7963276" cy="3058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5"/>
              </a:lnSpc>
              <a:spcBef>
                <a:spcPts val="117"/>
              </a:spcBef>
            </a:pPr>
            <a:r>
              <a:rPr sz="2200" spc="9" dirty="0" smtClean="0">
                <a:latin typeface="Arial"/>
                <a:cs typeface="Arial"/>
              </a:rPr>
              <a:t>•</a:t>
            </a:r>
            <a:r>
              <a:rPr sz="2200" spc="0" dirty="0" smtClean="0">
                <a:latin typeface="Times New Roman"/>
                <a:cs typeface="Times New Roman"/>
              </a:rPr>
              <a:t>Balanc</a:t>
            </a:r>
            <a:r>
              <a:rPr sz="2200" spc="-4" dirty="0" smtClean="0">
                <a:latin typeface="Times New Roman"/>
                <a:cs typeface="Times New Roman"/>
              </a:rPr>
              <a:t>e</a:t>
            </a:r>
            <a:r>
              <a:rPr sz="2200" spc="0" dirty="0" smtClean="0">
                <a:latin typeface="Times New Roman"/>
                <a:cs typeface="Times New Roman"/>
              </a:rPr>
              <a:t>-</a:t>
            </a:r>
            <a:r>
              <a:rPr sz="2200" spc="-34" dirty="0" smtClean="0">
                <a:latin typeface="Times New Roman"/>
                <a:cs typeface="Times New Roman"/>
              </a:rPr>
              <a:t> </a:t>
            </a:r>
            <a:r>
              <a:rPr sz="2200" spc="-154" dirty="0" smtClean="0">
                <a:latin typeface="Times New Roman"/>
                <a:cs typeface="Times New Roman"/>
              </a:rPr>
              <a:t>T</a:t>
            </a:r>
            <a:r>
              <a:rPr sz="2200" spc="0" dirty="0" smtClean="0">
                <a:latin typeface="Times New Roman"/>
                <a:cs typeface="Times New Roman"/>
              </a:rPr>
              <a:t>o</a:t>
            </a:r>
            <a:r>
              <a:rPr sz="2200" spc="-1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weigh</a:t>
            </a:r>
            <a:r>
              <a:rPr sz="2200" spc="-43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vari</a:t>
            </a:r>
            <a:r>
              <a:rPr sz="2200" spc="9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us</a:t>
            </a:r>
            <a:r>
              <a:rPr sz="2200" spc="-6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n</a:t>
            </a:r>
            <a:r>
              <a:rPr sz="2200" spc="9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trie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ts</a:t>
            </a:r>
            <a:r>
              <a:rPr sz="2200" spc="-76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f</a:t>
            </a:r>
            <a:r>
              <a:rPr sz="2200" spc="-18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4" dirty="0" smtClean="0">
                <a:latin typeface="Times New Roman"/>
                <a:cs typeface="Times New Roman"/>
              </a:rPr>
              <a:t>h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-1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p</a:t>
            </a:r>
            <a:r>
              <a:rPr sz="2200" spc="4" dirty="0" smtClean="0">
                <a:latin typeface="Times New Roman"/>
                <a:cs typeface="Times New Roman"/>
              </a:rPr>
              <a:t>r</a:t>
            </a:r>
            <a:r>
              <a:rPr sz="2200" spc="0" dirty="0" smtClean="0">
                <a:latin typeface="Times New Roman"/>
                <a:cs typeface="Times New Roman"/>
              </a:rPr>
              <a:t>eparati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n</a:t>
            </a:r>
            <a:r>
              <a:rPr sz="2200" spc="-85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f</a:t>
            </a:r>
            <a:r>
              <a:rPr sz="2200" spc="-18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4" dirty="0" smtClean="0">
                <a:latin typeface="Times New Roman"/>
                <a:cs typeface="Times New Roman"/>
              </a:rPr>
              <a:t>h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-17" dirty="0" smtClean="0">
                <a:latin typeface="Times New Roman"/>
                <a:cs typeface="Times New Roman"/>
              </a:rPr>
              <a:t> 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edi</a:t>
            </a:r>
            <a:r>
              <a:rPr sz="2200" spc="9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m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9636" y="742765"/>
            <a:ext cx="8335033" cy="3058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5"/>
              </a:lnSpc>
              <a:spcBef>
                <a:spcPts val="117"/>
              </a:spcBef>
            </a:pPr>
            <a:r>
              <a:rPr sz="2200" spc="9" dirty="0" smtClean="0">
                <a:latin typeface="Arial"/>
                <a:cs typeface="Arial"/>
              </a:rPr>
              <a:t>•</a:t>
            </a:r>
            <a:r>
              <a:rPr sz="2200" spc="0" dirty="0" smtClean="0">
                <a:latin typeface="Times New Roman"/>
                <a:cs typeface="Times New Roman"/>
              </a:rPr>
              <a:t>S</a:t>
            </a:r>
            <a:r>
              <a:rPr sz="2200" spc="4" dirty="0" smtClean="0">
                <a:latin typeface="Times New Roman"/>
                <a:cs typeface="Times New Roman"/>
              </a:rPr>
              <a:t>h</a:t>
            </a:r>
            <a:r>
              <a:rPr sz="2200" spc="0" dirty="0" smtClean="0">
                <a:latin typeface="Times New Roman"/>
                <a:cs typeface="Times New Roman"/>
              </a:rPr>
              <a:t>elve</a:t>
            </a:r>
            <a:r>
              <a:rPr sz="2200" spc="4" dirty="0" smtClean="0">
                <a:latin typeface="Times New Roman"/>
                <a:cs typeface="Times New Roman"/>
              </a:rPr>
              <a:t>s</a:t>
            </a:r>
            <a:r>
              <a:rPr sz="2200" spc="0" dirty="0" smtClean="0">
                <a:latin typeface="Times New Roman"/>
                <a:cs typeface="Times New Roman"/>
              </a:rPr>
              <a:t>-</a:t>
            </a:r>
            <a:r>
              <a:rPr sz="2200" spc="146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Bu</a:t>
            </a:r>
            <a:r>
              <a:rPr sz="2200" spc="4" dirty="0" smtClean="0">
                <a:latin typeface="Times New Roman"/>
                <a:cs typeface="Times New Roman"/>
              </a:rPr>
              <a:t>i</a:t>
            </a:r>
            <a:r>
              <a:rPr sz="2200" spc="-9" dirty="0" smtClean="0">
                <a:latin typeface="Times New Roman"/>
                <a:cs typeface="Times New Roman"/>
              </a:rPr>
              <a:t>l</a:t>
            </a:r>
            <a:r>
              <a:rPr sz="2200" spc="0" dirty="0" smtClean="0">
                <a:latin typeface="Times New Roman"/>
                <a:cs typeface="Times New Roman"/>
              </a:rPr>
              <a:t>d</a:t>
            </a:r>
            <a:r>
              <a:rPr sz="2200" spc="19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fr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m</a:t>
            </a:r>
            <a:r>
              <a:rPr sz="2200" spc="172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ri</a:t>
            </a:r>
            <a:r>
              <a:rPr sz="2200" spc="9" dirty="0" smtClean="0">
                <a:latin typeface="Times New Roman"/>
                <a:cs typeface="Times New Roman"/>
              </a:rPr>
              <a:t>g</a:t>
            </a:r>
            <a:r>
              <a:rPr sz="2200" spc="0" dirty="0" smtClean="0">
                <a:latin typeface="Times New Roman"/>
                <a:cs typeface="Times New Roman"/>
              </a:rPr>
              <a:t>id</a:t>
            </a:r>
            <a:r>
              <a:rPr sz="2200" spc="198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wire</a:t>
            </a:r>
            <a:r>
              <a:rPr sz="2200" spc="200" dirty="0" smtClean="0">
                <a:latin typeface="Times New Roman"/>
                <a:cs typeface="Times New Roman"/>
              </a:rPr>
              <a:t> 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esh</a:t>
            </a:r>
            <a:r>
              <a:rPr sz="2200" spc="183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to</a:t>
            </a:r>
            <a:r>
              <a:rPr sz="2200" spc="222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allow</a:t>
            </a:r>
            <a:r>
              <a:rPr sz="2200" spc="186" dirty="0" smtClean="0">
                <a:latin typeface="Times New Roman"/>
                <a:cs typeface="Times New Roman"/>
              </a:rPr>
              <a:t> 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ax</a:t>
            </a:r>
            <a:r>
              <a:rPr sz="2200" spc="14" dirty="0" smtClean="0">
                <a:latin typeface="Times New Roman"/>
                <a:cs typeface="Times New Roman"/>
              </a:rPr>
              <a:t>i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14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m</a:t>
            </a:r>
            <a:r>
              <a:rPr sz="2200" spc="14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air</a:t>
            </a:r>
            <a:r>
              <a:rPr sz="2200" spc="244" dirty="0" smtClean="0">
                <a:latin typeface="Times New Roman"/>
                <a:cs typeface="Times New Roman"/>
              </a:rPr>
              <a:t> 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1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v</a:t>
            </a:r>
            <a:r>
              <a:rPr sz="2200" spc="14" dirty="0" smtClean="0">
                <a:latin typeface="Times New Roman"/>
                <a:cs typeface="Times New Roman"/>
              </a:rPr>
              <a:t>e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ent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9636" y="1079618"/>
            <a:ext cx="8337095" cy="6396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2115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and</a:t>
            </a:r>
            <a:r>
              <a:rPr sz="2200" spc="-31" dirty="0" smtClean="0">
                <a:latin typeface="Times New Roman"/>
                <a:cs typeface="Times New Roman"/>
              </a:rPr>
              <a:t> </a:t>
            </a:r>
            <a:r>
              <a:rPr sz="2200" spc="-14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9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-14" dirty="0" smtClean="0">
                <a:latin typeface="Times New Roman"/>
                <a:cs typeface="Times New Roman"/>
              </a:rPr>
              <a:t>m</a:t>
            </a:r>
            <a:r>
              <a:rPr sz="2200" spc="4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m</a:t>
            </a:r>
            <a:r>
              <a:rPr sz="2200" spc="-22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sha</a:t>
            </a:r>
            <a:r>
              <a:rPr sz="2200" spc="4" dirty="0" smtClean="0">
                <a:latin typeface="Times New Roman"/>
                <a:cs typeface="Times New Roman"/>
              </a:rPr>
              <a:t>d</a:t>
            </a: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g</a:t>
            </a:r>
            <a:r>
              <a:rPr sz="2200" spc="-78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sh</a:t>
            </a:r>
            <a:r>
              <a:rPr sz="2200" spc="14" dirty="0" smtClean="0">
                <a:latin typeface="Times New Roman"/>
                <a:cs typeface="Times New Roman"/>
              </a:rPr>
              <a:t>o</a:t>
            </a:r>
            <a:r>
              <a:rPr sz="2200" spc="4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ld</a:t>
            </a:r>
            <a:r>
              <a:rPr sz="2200" spc="-58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b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-2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used</a:t>
            </a:r>
            <a:r>
              <a:rPr sz="2200" spc="-4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in</a:t>
            </a:r>
            <a:r>
              <a:rPr sz="2200" spc="-1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9" dirty="0" smtClean="0">
                <a:latin typeface="Times New Roman"/>
                <a:cs typeface="Times New Roman"/>
              </a:rPr>
              <a:t>h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-1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cult</a:t>
            </a:r>
            <a:r>
              <a:rPr sz="2200" spc="9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re</a:t>
            </a:r>
            <a:r>
              <a:rPr sz="2200" spc="-6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r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o</a:t>
            </a:r>
            <a:r>
              <a:rPr sz="2200" spc="-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200" spc="9" dirty="0" smtClean="0">
                <a:latin typeface="Arial"/>
                <a:cs typeface="Arial"/>
              </a:rPr>
              <a:t>•</a:t>
            </a:r>
            <a:r>
              <a:rPr sz="2200" spc="0" dirty="0" smtClean="0">
                <a:latin typeface="Times New Roman"/>
                <a:cs typeface="Times New Roman"/>
              </a:rPr>
              <a:t>Scis</a:t>
            </a:r>
            <a:r>
              <a:rPr sz="2200" spc="-9" dirty="0" smtClean="0">
                <a:latin typeface="Times New Roman"/>
                <a:cs typeface="Times New Roman"/>
              </a:rPr>
              <a:t>s</a:t>
            </a:r>
            <a:r>
              <a:rPr sz="2200" spc="0" dirty="0" smtClean="0">
                <a:latin typeface="Times New Roman"/>
                <a:cs typeface="Times New Roman"/>
              </a:rPr>
              <a:t>ors,</a:t>
            </a:r>
            <a:r>
              <a:rPr sz="2200" spc="2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s</a:t>
            </a:r>
            <a:r>
              <a:rPr sz="2200" spc="-4" dirty="0" smtClean="0">
                <a:latin typeface="Times New Roman"/>
                <a:cs typeface="Times New Roman"/>
              </a:rPr>
              <a:t>c</a:t>
            </a:r>
            <a:r>
              <a:rPr sz="2200" spc="0" dirty="0" smtClean="0">
                <a:latin typeface="Times New Roman"/>
                <a:cs typeface="Times New Roman"/>
              </a:rPr>
              <a:t>alpels</a:t>
            </a:r>
            <a:r>
              <a:rPr sz="2200" spc="5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and</a:t>
            </a:r>
            <a:r>
              <a:rPr sz="2200" spc="38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f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rc</a:t>
            </a:r>
            <a:r>
              <a:rPr sz="2200" spc="-9" dirty="0" smtClean="0">
                <a:latin typeface="Times New Roman"/>
                <a:cs typeface="Times New Roman"/>
              </a:rPr>
              <a:t>e</a:t>
            </a:r>
            <a:r>
              <a:rPr sz="2200" spc="4" dirty="0" smtClean="0">
                <a:latin typeface="Times New Roman"/>
                <a:cs typeface="Times New Roman"/>
              </a:rPr>
              <a:t>p</a:t>
            </a:r>
            <a:r>
              <a:rPr sz="2200" spc="0" dirty="0" smtClean="0">
                <a:latin typeface="Times New Roman"/>
                <a:cs typeface="Times New Roman"/>
              </a:rPr>
              <a:t>s-</a:t>
            </a:r>
            <a:r>
              <a:rPr sz="2200" spc="1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For</a:t>
            </a:r>
            <a:r>
              <a:rPr sz="2200" spc="3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expla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6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preparati</a:t>
            </a:r>
            <a:r>
              <a:rPr sz="2200" spc="1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n</a:t>
            </a:r>
            <a:r>
              <a:rPr sz="2200" spc="58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fr</a:t>
            </a:r>
            <a:r>
              <a:rPr sz="2200" spc="1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m</a:t>
            </a:r>
            <a:r>
              <a:rPr sz="2200" spc="2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exci</a:t>
            </a:r>
            <a:r>
              <a:rPr sz="2200" spc="-4" dirty="0" smtClean="0">
                <a:latin typeface="Times New Roman"/>
                <a:cs typeface="Times New Roman"/>
              </a:rPr>
              <a:t>e</a:t>
            </a:r>
            <a:r>
              <a:rPr sz="2200" spc="0" dirty="0" smtClean="0">
                <a:latin typeface="Times New Roman"/>
                <a:cs typeface="Times New Roman"/>
              </a:rPr>
              <a:t>s</a:t>
            </a:r>
            <a:r>
              <a:rPr sz="2200" spc="6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plant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9636" y="1750432"/>
            <a:ext cx="8336439" cy="639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2069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parts</a:t>
            </a:r>
            <a:r>
              <a:rPr sz="2200" spc="-3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are</a:t>
            </a:r>
            <a:r>
              <a:rPr sz="2200" spc="-16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f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r</a:t>
            </a:r>
            <a:r>
              <a:rPr sz="2200" spc="-25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4" dirty="0" smtClean="0">
                <a:latin typeface="Times New Roman"/>
                <a:cs typeface="Times New Roman"/>
              </a:rPr>
              <a:t>h</a:t>
            </a:r>
            <a:r>
              <a:rPr sz="2200" spc="0" dirty="0" smtClean="0">
                <a:latin typeface="Times New Roman"/>
                <a:cs typeface="Times New Roman"/>
              </a:rPr>
              <a:t>eir</a:t>
            </a:r>
            <a:r>
              <a:rPr sz="2200" spc="-2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transfer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200" spc="9" dirty="0" smtClean="0">
                <a:latin typeface="Arial"/>
                <a:cs typeface="Arial"/>
              </a:rPr>
              <a:t>•</a:t>
            </a:r>
            <a:r>
              <a:rPr sz="2200" spc="0" dirty="0" smtClean="0">
                <a:latin typeface="Times New Roman"/>
                <a:cs typeface="Times New Roman"/>
              </a:rPr>
              <a:t>Cu</a:t>
            </a:r>
            <a:r>
              <a:rPr sz="2200" spc="4" dirty="0" smtClean="0">
                <a:latin typeface="Times New Roman"/>
                <a:cs typeface="Times New Roman"/>
              </a:rPr>
              <a:t>l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4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re </a:t>
            </a:r>
            <a:r>
              <a:rPr sz="2200" spc="15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ves</a:t>
            </a:r>
            <a:r>
              <a:rPr sz="2200" spc="-14" dirty="0" smtClean="0">
                <a:latin typeface="Times New Roman"/>
                <a:cs typeface="Times New Roman"/>
              </a:rPr>
              <a:t>s</a:t>
            </a:r>
            <a:r>
              <a:rPr sz="2200" spc="0" dirty="0" smtClean="0">
                <a:latin typeface="Times New Roman"/>
                <a:cs typeface="Times New Roman"/>
              </a:rPr>
              <a:t>el</a:t>
            </a:r>
            <a:r>
              <a:rPr sz="2200" spc="-4" dirty="0" smtClean="0">
                <a:latin typeface="Times New Roman"/>
                <a:cs typeface="Times New Roman"/>
              </a:rPr>
              <a:t>s</a:t>
            </a:r>
            <a:r>
              <a:rPr sz="2200" spc="0" dirty="0" smtClean="0">
                <a:latin typeface="Times New Roman"/>
                <a:cs typeface="Times New Roman"/>
              </a:rPr>
              <a:t>- </a:t>
            </a:r>
            <a:r>
              <a:rPr sz="2200" spc="15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Usually </a:t>
            </a:r>
            <a:r>
              <a:rPr sz="2200" spc="16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b</a:t>
            </a:r>
            <a:r>
              <a:rPr sz="2200" spc="9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r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silicate </a:t>
            </a:r>
            <a:r>
              <a:rPr sz="2200" spc="179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g</a:t>
            </a:r>
            <a:r>
              <a:rPr sz="2200" spc="0" dirty="0" smtClean="0">
                <a:latin typeface="Times New Roman"/>
                <a:cs typeface="Times New Roman"/>
              </a:rPr>
              <a:t>lass </a:t>
            </a:r>
            <a:r>
              <a:rPr sz="2200" spc="17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vess</a:t>
            </a:r>
            <a:r>
              <a:rPr sz="2200" spc="-19" dirty="0" smtClean="0">
                <a:latin typeface="Times New Roman"/>
                <a:cs typeface="Times New Roman"/>
              </a:rPr>
              <a:t>e</a:t>
            </a:r>
            <a:r>
              <a:rPr sz="2200" spc="0" dirty="0" smtClean="0">
                <a:latin typeface="Times New Roman"/>
                <a:cs typeface="Times New Roman"/>
              </a:rPr>
              <a:t>ls </a:t>
            </a:r>
            <a:r>
              <a:rPr sz="2200" spc="15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are </a:t>
            </a:r>
            <a:r>
              <a:rPr sz="2200" spc="193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p</a:t>
            </a:r>
            <a:r>
              <a:rPr sz="2200" spc="4" dirty="0" smtClean="0">
                <a:latin typeface="Times New Roman"/>
                <a:cs typeface="Times New Roman"/>
              </a:rPr>
              <a:t>r</a:t>
            </a:r>
            <a:r>
              <a:rPr sz="2200" spc="0" dirty="0" smtClean="0">
                <a:latin typeface="Times New Roman"/>
                <a:cs typeface="Times New Roman"/>
              </a:rPr>
              <a:t>ef</a:t>
            </a:r>
            <a:r>
              <a:rPr sz="2200" spc="4" dirty="0" smtClean="0">
                <a:latin typeface="Times New Roman"/>
                <a:cs typeface="Times New Roman"/>
              </a:rPr>
              <a:t>e</a:t>
            </a:r>
            <a:r>
              <a:rPr sz="2200" spc="9" dirty="0" smtClean="0">
                <a:latin typeface="Times New Roman"/>
                <a:cs typeface="Times New Roman"/>
              </a:rPr>
              <a:t>r</a:t>
            </a:r>
            <a:r>
              <a:rPr sz="2200" spc="0" dirty="0" smtClean="0">
                <a:latin typeface="Times New Roman"/>
                <a:cs typeface="Times New Roman"/>
              </a:rPr>
              <a:t>red, </a:t>
            </a:r>
            <a:r>
              <a:rPr sz="2200" spc="148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it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9636" y="2420992"/>
            <a:ext cx="8338396" cy="13105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1833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clu</a:t>
            </a:r>
            <a:r>
              <a:rPr sz="2200" spc="9" dirty="0" smtClean="0">
                <a:latin typeface="Times New Roman"/>
                <a:cs typeface="Times New Roman"/>
              </a:rPr>
              <a:t>d</a:t>
            </a:r>
            <a:r>
              <a:rPr sz="2200" spc="0" dirty="0" smtClean="0">
                <a:latin typeface="Times New Roman"/>
                <a:cs typeface="Times New Roman"/>
              </a:rPr>
              <a:t>es</a:t>
            </a:r>
            <a:r>
              <a:rPr sz="2200" spc="-83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test t</a:t>
            </a:r>
            <a:r>
              <a:rPr sz="2200" spc="4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bes,</a:t>
            </a:r>
            <a:r>
              <a:rPr sz="2200" spc="-5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co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ical</a:t>
            </a:r>
            <a:r>
              <a:rPr sz="2200" spc="-3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flasks,</a:t>
            </a:r>
            <a:r>
              <a:rPr sz="2200" spc="-5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b</a:t>
            </a:r>
            <a:r>
              <a:rPr sz="2200" spc="9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ttles,</a:t>
            </a:r>
            <a:r>
              <a:rPr sz="2200" spc="-2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special</a:t>
            </a:r>
            <a:r>
              <a:rPr sz="2200" spc="-5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flat t</a:t>
            </a:r>
            <a:r>
              <a:rPr sz="2200" spc="4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bes</a:t>
            </a:r>
            <a:r>
              <a:rPr sz="2200" spc="-5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etc.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200" spc="0" dirty="0" smtClean="0">
                <a:latin typeface="Times New Roman"/>
                <a:cs typeface="Times New Roman"/>
              </a:rPr>
              <a:t>No</a:t>
            </a:r>
            <a:r>
              <a:rPr sz="2200" spc="-139" dirty="0" smtClean="0">
                <a:latin typeface="Times New Roman"/>
                <a:cs typeface="Times New Roman"/>
              </a:rPr>
              <a:t>w</a:t>
            </a:r>
            <a:r>
              <a:rPr sz="2200" spc="0" dirty="0" smtClean="0">
                <a:latin typeface="Times New Roman"/>
                <a:cs typeface="Times New Roman"/>
              </a:rPr>
              <a:t>,</a:t>
            </a:r>
            <a:r>
              <a:rPr sz="2200" spc="4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4" dirty="0" smtClean="0">
                <a:latin typeface="Times New Roman"/>
                <a:cs typeface="Times New Roman"/>
              </a:rPr>
              <a:t>h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6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c</a:t>
            </a:r>
            <a:r>
              <a:rPr sz="2200" spc="1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m</a:t>
            </a:r>
            <a:r>
              <a:rPr sz="2200" spc="-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on</a:t>
            </a:r>
            <a:r>
              <a:rPr sz="2200" spc="23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vesse</a:t>
            </a:r>
            <a:r>
              <a:rPr sz="2200" spc="4" dirty="0" smtClean="0">
                <a:latin typeface="Times New Roman"/>
                <a:cs typeface="Times New Roman"/>
              </a:rPr>
              <a:t>l</a:t>
            </a:r>
            <a:r>
              <a:rPr sz="2200" spc="0" dirty="0" smtClean="0">
                <a:latin typeface="Times New Roman"/>
                <a:cs typeface="Times New Roman"/>
              </a:rPr>
              <a:t>s</a:t>
            </a:r>
            <a:r>
              <a:rPr sz="2200" spc="2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are</a:t>
            </a:r>
            <a:r>
              <a:rPr sz="2200" spc="53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10</a:t>
            </a:r>
            <a:r>
              <a:rPr sz="2200" spc="0" dirty="0" smtClean="0">
                <a:latin typeface="Times New Roman"/>
                <a:cs typeface="Times New Roman"/>
              </a:rPr>
              <a:t>0</a:t>
            </a:r>
            <a:r>
              <a:rPr sz="2200" spc="71" dirty="0" smtClean="0">
                <a:latin typeface="Times New Roman"/>
                <a:cs typeface="Times New Roman"/>
              </a:rPr>
              <a:t> </a:t>
            </a:r>
            <a:r>
              <a:rPr sz="2200" spc="-14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l</a:t>
            </a:r>
            <a:r>
              <a:rPr sz="2200" spc="10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co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ical</a:t>
            </a:r>
            <a:r>
              <a:rPr sz="2200" spc="53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flasks</a:t>
            </a:r>
            <a:r>
              <a:rPr sz="2200" spc="33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r</a:t>
            </a:r>
            <a:r>
              <a:rPr sz="2200" spc="66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la</a:t>
            </a:r>
            <a:r>
              <a:rPr sz="2200" spc="-34" dirty="0" smtClean="0">
                <a:latin typeface="Times New Roman"/>
                <a:cs typeface="Times New Roman"/>
              </a:rPr>
              <a:t>r</a:t>
            </a:r>
            <a:r>
              <a:rPr sz="2200" spc="0" dirty="0" smtClean="0">
                <a:latin typeface="Times New Roman"/>
                <a:cs typeface="Times New Roman"/>
              </a:rPr>
              <a:t>ge</a:t>
            </a:r>
            <a:r>
              <a:rPr sz="2200" spc="74" dirty="0" smtClean="0">
                <a:latin typeface="Times New Roman"/>
                <a:cs typeface="Times New Roman"/>
              </a:rPr>
              <a:t> </a:t>
            </a:r>
            <a:r>
              <a:rPr sz="2200" spc="9" dirty="0" smtClean="0">
                <a:latin typeface="Times New Roman"/>
                <a:cs typeface="Times New Roman"/>
              </a:rPr>
              <a:t>t</a:t>
            </a:r>
            <a:r>
              <a:rPr sz="2200" spc="0" dirty="0" smtClean="0">
                <a:latin typeface="Times New Roman"/>
                <a:cs typeface="Times New Roman"/>
              </a:rPr>
              <a:t>est</a:t>
            </a:r>
            <a:r>
              <a:rPr sz="2200" spc="7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4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bes</a:t>
            </a:r>
            <a:r>
              <a:rPr sz="2200" spc="43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of</a:t>
            </a:r>
            <a:endParaRPr sz="2200">
              <a:latin typeface="Times New Roman"/>
              <a:cs typeface="Times New Roman"/>
            </a:endParaRPr>
          </a:p>
          <a:p>
            <a:pPr marL="12700" marR="41833">
              <a:lnSpc>
                <a:spcPct val="95825"/>
              </a:lnSpc>
              <a:spcBef>
                <a:spcPts val="110"/>
              </a:spcBef>
            </a:pPr>
            <a:r>
              <a:rPr sz="2200" spc="4" dirty="0" smtClean="0">
                <a:latin typeface="Times New Roman"/>
                <a:cs typeface="Times New Roman"/>
              </a:rPr>
              <a:t>2</a:t>
            </a:r>
            <a:r>
              <a:rPr sz="2200" spc="0" dirty="0" smtClean="0">
                <a:latin typeface="Times New Roman"/>
                <a:cs typeface="Times New Roman"/>
              </a:rPr>
              <a:t>5</a:t>
            </a:r>
            <a:r>
              <a:rPr sz="2200" spc="-2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×</a:t>
            </a:r>
            <a:r>
              <a:rPr sz="2200" spc="-12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15</a:t>
            </a:r>
            <a:r>
              <a:rPr sz="2200" spc="0" dirty="0" smtClean="0">
                <a:latin typeface="Times New Roman"/>
                <a:cs typeface="Times New Roman"/>
              </a:rPr>
              <a:t>0</a:t>
            </a:r>
            <a:r>
              <a:rPr sz="2200" spc="-32" dirty="0" smtClean="0">
                <a:latin typeface="Times New Roman"/>
                <a:cs typeface="Times New Roman"/>
              </a:rPr>
              <a:t> </a:t>
            </a:r>
            <a:r>
              <a:rPr sz="2200" spc="-14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m</a:t>
            </a:r>
            <a:r>
              <a:rPr sz="2200" spc="-1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siz</a:t>
            </a:r>
            <a:r>
              <a:rPr sz="2200" spc="-4" dirty="0" smtClean="0">
                <a:latin typeface="Times New Roman"/>
                <a:cs typeface="Times New Roman"/>
              </a:rPr>
              <a:t>e</a:t>
            </a:r>
            <a:r>
              <a:rPr sz="2200" spc="0" dirty="0" smtClean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12700" marR="1018">
              <a:lnSpc>
                <a:spcPct val="95825"/>
              </a:lnSpc>
              <a:spcBef>
                <a:spcPts val="100"/>
              </a:spcBef>
            </a:pPr>
            <a:r>
              <a:rPr sz="2200" spc="9" dirty="0" smtClean="0">
                <a:latin typeface="Arial"/>
                <a:cs typeface="Arial"/>
              </a:rPr>
              <a:t>•</a:t>
            </a:r>
            <a:r>
              <a:rPr sz="2200" spc="0" dirty="0" smtClean="0">
                <a:latin typeface="Times New Roman"/>
                <a:cs typeface="Times New Roman"/>
              </a:rPr>
              <a:t>Glas</a:t>
            </a:r>
            <a:r>
              <a:rPr sz="2200" spc="-4" dirty="0" smtClean="0">
                <a:latin typeface="Times New Roman"/>
                <a:cs typeface="Times New Roman"/>
              </a:rPr>
              <a:t>s</a:t>
            </a:r>
            <a:r>
              <a:rPr sz="2200" spc="0" dirty="0" smtClean="0">
                <a:latin typeface="Times New Roman"/>
                <a:cs typeface="Times New Roman"/>
              </a:rPr>
              <a:t>war</a:t>
            </a:r>
            <a:r>
              <a:rPr sz="2200" spc="-4" dirty="0" smtClean="0">
                <a:latin typeface="Times New Roman"/>
                <a:cs typeface="Times New Roman"/>
              </a:rPr>
              <a:t>e</a:t>
            </a:r>
            <a:r>
              <a:rPr sz="2200" spc="9" dirty="0" smtClean="0">
                <a:latin typeface="Times New Roman"/>
                <a:cs typeface="Times New Roman"/>
              </a:rPr>
              <a:t>s</a:t>
            </a:r>
            <a:r>
              <a:rPr sz="2200" spc="0" dirty="0" smtClean="0">
                <a:latin typeface="Times New Roman"/>
                <a:cs typeface="Times New Roman"/>
              </a:rPr>
              <a:t>-</a:t>
            </a:r>
            <a:r>
              <a:rPr sz="2200" spc="40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Li</a:t>
            </a:r>
            <a:r>
              <a:rPr sz="2200" spc="4" dirty="0" smtClean="0">
                <a:latin typeface="Times New Roman"/>
                <a:cs typeface="Times New Roman"/>
              </a:rPr>
              <a:t>k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48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m</a:t>
            </a:r>
            <a:r>
              <a:rPr sz="2200" spc="-4" dirty="0" smtClean="0">
                <a:latin typeface="Times New Roman"/>
                <a:cs typeface="Times New Roman"/>
              </a:rPr>
              <a:t>e</a:t>
            </a:r>
            <a:r>
              <a:rPr sz="2200" spc="0" dirty="0" smtClean="0">
                <a:latin typeface="Times New Roman"/>
                <a:cs typeface="Times New Roman"/>
              </a:rPr>
              <a:t>asur</a:t>
            </a:r>
            <a:r>
              <a:rPr sz="2200" spc="14" dirty="0" smtClean="0">
                <a:latin typeface="Times New Roman"/>
                <a:cs typeface="Times New Roman"/>
              </a:rPr>
              <a:t>i</a:t>
            </a:r>
            <a:r>
              <a:rPr sz="2200" spc="0" dirty="0" smtClean="0">
                <a:latin typeface="Times New Roman"/>
                <a:cs typeface="Times New Roman"/>
              </a:rPr>
              <a:t>ng</a:t>
            </a:r>
            <a:r>
              <a:rPr sz="2200" spc="428" dirty="0" smtClean="0">
                <a:latin typeface="Times New Roman"/>
                <a:cs typeface="Times New Roman"/>
              </a:rPr>
              <a:t> </a:t>
            </a:r>
            <a:r>
              <a:rPr sz="2200" spc="-14" dirty="0" smtClean="0">
                <a:latin typeface="Times New Roman"/>
                <a:cs typeface="Times New Roman"/>
              </a:rPr>
              <a:t>c</a:t>
            </a:r>
            <a:r>
              <a:rPr sz="2200" spc="14" dirty="0" smtClean="0">
                <a:latin typeface="Times New Roman"/>
                <a:cs typeface="Times New Roman"/>
              </a:rPr>
              <a:t>y</a:t>
            </a:r>
            <a:r>
              <a:rPr sz="2200" spc="0" dirty="0" smtClean="0">
                <a:latin typeface="Times New Roman"/>
                <a:cs typeface="Times New Roman"/>
              </a:rPr>
              <a:t>li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ders,</a:t>
            </a:r>
            <a:r>
              <a:rPr sz="2200" spc="45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beakers,</a:t>
            </a:r>
            <a:r>
              <a:rPr sz="2200" spc="43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f</a:t>
            </a:r>
            <a:r>
              <a:rPr sz="2200" spc="19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n</a:t>
            </a:r>
            <a:r>
              <a:rPr sz="2200" spc="9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els,</a:t>
            </a:r>
            <a:r>
              <a:rPr sz="2200" spc="44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petri</a:t>
            </a:r>
            <a:r>
              <a:rPr sz="2200" spc="47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d</a:t>
            </a:r>
            <a:r>
              <a:rPr sz="2200" spc="4" dirty="0" smtClean="0">
                <a:latin typeface="Times New Roman"/>
                <a:cs typeface="Times New Roman"/>
              </a:rPr>
              <a:t>i</a:t>
            </a:r>
            <a:r>
              <a:rPr sz="2200" spc="0" dirty="0" smtClean="0">
                <a:latin typeface="Times New Roman"/>
                <a:cs typeface="Times New Roman"/>
              </a:rPr>
              <a:t>shes,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9636" y="3762493"/>
            <a:ext cx="1168299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g</a:t>
            </a:r>
            <a:r>
              <a:rPr sz="2200" spc="4" dirty="0" smtClean="0">
                <a:latin typeface="Times New Roman"/>
                <a:cs typeface="Times New Roman"/>
              </a:rPr>
              <a:t>r</a:t>
            </a:r>
            <a:r>
              <a:rPr sz="2200" spc="0" dirty="0" smtClean="0">
                <a:latin typeface="Times New Roman"/>
                <a:cs typeface="Times New Roman"/>
              </a:rPr>
              <a:t>ad</a:t>
            </a:r>
            <a:r>
              <a:rPr sz="2200" spc="4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ated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48714" y="3762493"/>
            <a:ext cx="896100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pipette,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34742" y="3762493"/>
            <a:ext cx="873510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co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ical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98291" y="3762493"/>
            <a:ext cx="609399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flask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97807" y="3762493"/>
            <a:ext cx="461568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et</a:t>
            </a:r>
            <a:r>
              <a:rPr sz="2200" spc="-4" dirty="0" smtClean="0">
                <a:latin typeface="Times New Roman"/>
                <a:cs typeface="Times New Roman"/>
              </a:rPr>
              <a:t>c</a:t>
            </a:r>
            <a:r>
              <a:rPr sz="2200" spc="0" dirty="0" smtClean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47971" y="3762493"/>
            <a:ext cx="485292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Are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22773" y="3762493"/>
            <a:ext cx="997338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req</a:t>
            </a:r>
            <a:r>
              <a:rPr sz="2200" spc="4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ired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12433" y="3762493"/>
            <a:ext cx="392979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f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r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95541" y="3762493"/>
            <a:ext cx="1340933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4" dirty="0" smtClean="0">
                <a:latin typeface="Times New Roman"/>
                <a:cs typeface="Times New Roman"/>
              </a:rPr>
              <a:t>p</a:t>
            </a:r>
            <a:r>
              <a:rPr sz="2200" spc="0" dirty="0" smtClean="0">
                <a:latin typeface="Times New Roman"/>
                <a:cs typeface="Times New Roman"/>
              </a:rPr>
              <a:t>repara</a:t>
            </a:r>
            <a:r>
              <a:rPr sz="2200" spc="14" dirty="0" smtClean="0">
                <a:latin typeface="Times New Roman"/>
                <a:cs typeface="Times New Roman"/>
              </a:rPr>
              <a:t>t</a:t>
            </a: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9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n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426958" y="3762493"/>
            <a:ext cx="301074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4" dirty="0" smtClean="0">
                <a:latin typeface="Times New Roman"/>
                <a:cs typeface="Times New Roman"/>
              </a:rPr>
              <a:t>of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9636" y="4097773"/>
            <a:ext cx="8336111" cy="6396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2115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n</a:t>
            </a:r>
            <a:r>
              <a:rPr sz="2200" spc="9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trie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-52" dirty="0" smtClean="0">
                <a:latin typeface="Times New Roman"/>
                <a:cs typeface="Times New Roman"/>
              </a:rPr>
              <a:t> 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edi</a:t>
            </a:r>
            <a:r>
              <a:rPr sz="2200" spc="4" dirty="0" smtClean="0">
                <a:latin typeface="Times New Roman"/>
                <a:cs typeface="Times New Roman"/>
              </a:rPr>
              <a:t>a</a:t>
            </a:r>
            <a:r>
              <a:rPr sz="2200" spc="0" dirty="0" smtClean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200" spc="9" dirty="0" smtClean="0">
                <a:latin typeface="Arial"/>
                <a:cs typeface="Arial"/>
              </a:rPr>
              <a:t>•</a:t>
            </a:r>
            <a:r>
              <a:rPr sz="2200" spc="0" dirty="0" smtClean="0">
                <a:latin typeface="Times New Roman"/>
                <a:cs typeface="Times New Roman"/>
              </a:rPr>
              <a:t>Misc</a:t>
            </a:r>
            <a:r>
              <a:rPr sz="2200" spc="-9" dirty="0" smtClean="0">
                <a:latin typeface="Times New Roman"/>
                <a:cs typeface="Times New Roman"/>
              </a:rPr>
              <a:t>e</a:t>
            </a:r>
            <a:r>
              <a:rPr sz="2200" spc="0" dirty="0" smtClean="0">
                <a:latin typeface="Times New Roman"/>
                <a:cs typeface="Times New Roman"/>
              </a:rPr>
              <a:t>llaneou</a:t>
            </a:r>
            <a:r>
              <a:rPr sz="2200" spc="-4" dirty="0" smtClean="0">
                <a:latin typeface="Times New Roman"/>
                <a:cs typeface="Times New Roman"/>
              </a:rPr>
              <a:t>s</a:t>
            </a:r>
            <a:r>
              <a:rPr sz="2200" spc="0" dirty="0" smtClean="0">
                <a:latin typeface="Times New Roman"/>
                <a:cs typeface="Times New Roman"/>
              </a:rPr>
              <a:t>-Non</a:t>
            </a:r>
            <a:r>
              <a:rPr sz="2200" spc="422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absorb</a:t>
            </a:r>
            <a:r>
              <a:rPr sz="2200" spc="-9" dirty="0" smtClean="0">
                <a:latin typeface="Times New Roman"/>
                <a:cs typeface="Times New Roman"/>
              </a:rPr>
              <a:t>e</a:t>
            </a:r>
            <a:r>
              <a:rPr sz="2200" spc="0" dirty="0" smtClean="0">
                <a:latin typeface="Times New Roman"/>
                <a:cs typeface="Times New Roman"/>
              </a:rPr>
              <a:t>nt</a:t>
            </a:r>
            <a:r>
              <a:rPr sz="2200" spc="411" dirty="0" smtClean="0">
                <a:latin typeface="Times New Roman"/>
                <a:cs typeface="Times New Roman"/>
              </a:rPr>
              <a:t> </a:t>
            </a:r>
            <a:r>
              <a:rPr sz="2200" u="heavy" spc="0" dirty="0" smtClean="0">
                <a:latin typeface="Times New Roman"/>
                <a:cs typeface="Times New Roman"/>
              </a:rPr>
              <a:t>cott</a:t>
            </a:r>
            <a:r>
              <a:rPr sz="2200" u="heavy" spc="4" dirty="0" smtClean="0">
                <a:latin typeface="Times New Roman"/>
                <a:cs typeface="Times New Roman"/>
              </a:rPr>
              <a:t>o</a:t>
            </a:r>
            <a:r>
              <a:rPr sz="2200" u="heavy" spc="0" dirty="0" smtClean="0">
                <a:latin typeface="Times New Roman"/>
                <a:cs typeface="Times New Roman"/>
              </a:rPr>
              <a:t>n</a:t>
            </a:r>
            <a:r>
              <a:rPr sz="2200" u="heavy" spc="448" dirty="0" smtClean="0">
                <a:latin typeface="Times New Roman"/>
                <a:cs typeface="Times New Roman"/>
              </a:rPr>
              <a:t> </a:t>
            </a:r>
            <a:r>
              <a:rPr sz="2200" u="heavy" spc="0" dirty="0" smtClean="0">
                <a:latin typeface="Times New Roman"/>
                <a:cs typeface="Times New Roman"/>
              </a:rPr>
              <a:t>plu</a:t>
            </a:r>
            <a:r>
              <a:rPr sz="2200" u="heavy" spc="4" dirty="0" smtClean="0">
                <a:latin typeface="Times New Roman"/>
                <a:cs typeface="Times New Roman"/>
              </a:rPr>
              <a:t>g</a:t>
            </a:r>
            <a:r>
              <a:rPr sz="2200" spc="0" dirty="0" smtClean="0">
                <a:latin typeface="Times New Roman"/>
                <a:cs typeface="Times New Roman"/>
              </a:rPr>
              <a:t>,</a:t>
            </a:r>
            <a:r>
              <a:rPr sz="2200" spc="425" dirty="0" smtClean="0">
                <a:latin typeface="Times New Roman"/>
                <a:cs typeface="Times New Roman"/>
              </a:rPr>
              <a:t> </a:t>
            </a:r>
            <a:r>
              <a:rPr sz="2200" u="heavy" spc="0" dirty="0" smtClean="0">
                <a:latin typeface="Times New Roman"/>
                <a:cs typeface="Times New Roman"/>
              </a:rPr>
              <a:t>s</a:t>
            </a:r>
            <a:r>
              <a:rPr sz="2200" u="heavy" spc="-4" dirty="0" smtClean="0">
                <a:latin typeface="Times New Roman"/>
                <a:cs typeface="Times New Roman"/>
              </a:rPr>
              <a:t>c</a:t>
            </a:r>
            <a:r>
              <a:rPr sz="2200" u="heavy" spc="0" dirty="0" smtClean="0">
                <a:latin typeface="Times New Roman"/>
                <a:cs typeface="Times New Roman"/>
              </a:rPr>
              <a:t>rew</a:t>
            </a:r>
            <a:r>
              <a:rPr sz="2200" u="heavy" spc="421" dirty="0" smtClean="0">
                <a:latin typeface="Times New Roman"/>
                <a:cs typeface="Times New Roman"/>
              </a:rPr>
              <a:t> </a:t>
            </a:r>
            <a:r>
              <a:rPr sz="2200" u="heavy" spc="-4" dirty="0" smtClean="0">
                <a:latin typeface="Times New Roman"/>
                <a:cs typeface="Times New Roman"/>
              </a:rPr>
              <a:t>ca</a:t>
            </a:r>
            <a:r>
              <a:rPr sz="2200" u="heavy" spc="0" dirty="0" smtClean="0">
                <a:latin typeface="Times New Roman"/>
                <a:cs typeface="Times New Roman"/>
              </a:rPr>
              <a:t>p</a:t>
            </a:r>
            <a:r>
              <a:rPr sz="2200" spc="480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r</a:t>
            </a:r>
            <a:r>
              <a:rPr sz="2200" spc="456" dirty="0" smtClean="0">
                <a:latin typeface="Times New Roman"/>
                <a:cs typeface="Times New Roman"/>
              </a:rPr>
              <a:t> </a:t>
            </a:r>
            <a:r>
              <a:rPr sz="2200" u="heavy" spc="-4" dirty="0" smtClean="0">
                <a:latin typeface="Times New Roman"/>
                <a:cs typeface="Times New Roman"/>
              </a:rPr>
              <a:t>p</a:t>
            </a:r>
            <a:r>
              <a:rPr sz="2200" u="heavy" spc="0" dirty="0" smtClean="0">
                <a:latin typeface="Times New Roman"/>
                <a:cs typeface="Times New Roman"/>
              </a:rPr>
              <a:t>ol</a:t>
            </a:r>
            <a:r>
              <a:rPr sz="2200" u="heavy" spc="9" dirty="0" smtClean="0">
                <a:latin typeface="Times New Roman"/>
                <a:cs typeface="Times New Roman"/>
              </a:rPr>
              <a:t>y</a:t>
            </a:r>
            <a:r>
              <a:rPr sz="2200" u="heavy" spc="0" dirty="0" smtClean="0">
                <a:latin typeface="Times New Roman"/>
                <a:cs typeface="Times New Roman"/>
              </a:rPr>
              <a:t>ur</a:t>
            </a:r>
            <a:r>
              <a:rPr sz="2200" u="heavy" spc="-9" dirty="0" smtClean="0">
                <a:latin typeface="Times New Roman"/>
                <a:cs typeface="Times New Roman"/>
              </a:rPr>
              <a:t>e</a:t>
            </a:r>
            <a:r>
              <a:rPr sz="2200" u="heavy" spc="0" dirty="0" smtClean="0">
                <a:latin typeface="Times New Roman"/>
                <a:cs typeface="Times New Roman"/>
              </a:rPr>
              <a:t>thane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9636" y="4768587"/>
            <a:ext cx="8335522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f</a:t>
            </a:r>
            <a:r>
              <a:rPr sz="2200" spc="4" dirty="0" smtClean="0">
                <a:latin typeface="Times New Roman"/>
                <a:cs typeface="Times New Roman"/>
              </a:rPr>
              <a:t>oa</a:t>
            </a:r>
            <a:r>
              <a:rPr sz="2200" spc="0" dirty="0" smtClean="0">
                <a:latin typeface="Times New Roman"/>
                <a:cs typeface="Times New Roman"/>
              </a:rPr>
              <a:t>m</a:t>
            </a:r>
            <a:r>
              <a:rPr sz="2200" spc="2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is</a:t>
            </a:r>
            <a:r>
              <a:rPr sz="2200" spc="55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req</a:t>
            </a:r>
            <a:r>
              <a:rPr sz="2200" spc="4" dirty="0" smtClean="0">
                <a:latin typeface="Times New Roman"/>
                <a:cs typeface="Times New Roman"/>
              </a:rPr>
              <a:t>u</a:t>
            </a:r>
            <a:r>
              <a:rPr sz="2200" spc="9" dirty="0" smtClean="0">
                <a:latin typeface="Times New Roman"/>
                <a:cs typeface="Times New Roman"/>
              </a:rPr>
              <a:t>i</a:t>
            </a:r>
            <a:r>
              <a:rPr sz="2200" spc="0" dirty="0" smtClean="0">
                <a:latin typeface="Times New Roman"/>
                <a:cs typeface="Times New Roman"/>
              </a:rPr>
              <a:t>red</a:t>
            </a:r>
            <a:r>
              <a:rPr sz="2200" spc="1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to</a:t>
            </a:r>
            <a:r>
              <a:rPr sz="2200" spc="62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close</a:t>
            </a:r>
            <a:r>
              <a:rPr sz="2200" spc="2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4" dirty="0" smtClean="0">
                <a:latin typeface="Times New Roman"/>
                <a:cs typeface="Times New Roman"/>
              </a:rPr>
              <a:t>h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67" dirty="0" smtClean="0">
                <a:latin typeface="Times New Roman"/>
                <a:cs typeface="Times New Roman"/>
              </a:rPr>
              <a:t> 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o</a:t>
            </a:r>
            <a:r>
              <a:rPr sz="2200" spc="9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th</a:t>
            </a:r>
            <a:r>
              <a:rPr sz="2200" spc="28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f</a:t>
            </a:r>
            <a:r>
              <a:rPr sz="2200" spc="56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4" dirty="0" smtClean="0">
                <a:latin typeface="Times New Roman"/>
                <a:cs typeface="Times New Roman"/>
              </a:rPr>
              <a:t>h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5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cult</a:t>
            </a:r>
            <a:r>
              <a:rPr sz="2200" spc="9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re</a:t>
            </a:r>
            <a:r>
              <a:rPr sz="2200" spc="13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vesse</a:t>
            </a:r>
            <a:r>
              <a:rPr sz="2200" spc="-4" dirty="0" smtClean="0">
                <a:latin typeface="Times New Roman"/>
                <a:cs typeface="Times New Roman"/>
              </a:rPr>
              <a:t>l</a:t>
            </a:r>
            <a:r>
              <a:rPr sz="2200" spc="0" dirty="0" smtClean="0">
                <a:latin typeface="Times New Roman"/>
                <a:cs typeface="Times New Roman"/>
              </a:rPr>
              <a:t>.</a:t>
            </a:r>
            <a:r>
              <a:rPr sz="2200" spc="15" dirty="0" smtClean="0">
                <a:latin typeface="Times New Roman"/>
                <a:cs typeface="Times New Roman"/>
              </a:rPr>
              <a:t> </a:t>
            </a:r>
            <a:r>
              <a:rPr sz="2200" u="heavy" spc="0" dirty="0" smtClean="0">
                <a:latin typeface="Times New Roman"/>
                <a:cs typeface="Times New Roman"/>
              </a:rPr>
              <a:t>Alu</a:t>
            </a:r>
            <a:r>
              <a:rPr sz="2200" u="heavy" spc="-9" dirty="0" smtClean="0">
                <a:latin typeface="Times New Roman"/>
                <a:cs typeface="Times New Roman"/>
              </a:rPr>
              <a:t>m</a:t>
            </a:r>
            <a:r>
              <a:rPr sz="2200" u="heavy" spc="0" dirty="0" smtClean="0">
                <a:latin typeface="Times New Roman"/>
                <a:cs typeface="Times New Roman"/>
              </a:rPr>
              <a:t>i</a:t>
            </a:r>
            <a:r>
              <a:rPr sz="2200" u="heavy" spc="4" dirty="0" smtClean="0">
                <a:latin typeface="Times New Roman"/>
                <a:cs typeface="Times New Roman"/>
              </a:rPr>
              <a:t>n</a:t>
            </a:r>
            <a:r>
              <a:rPr sz="2200" u="heavy" spc="9" dirty="0" smtClean="0">
                <a:latin typeface="Times New Roman"/>
                <a:cs typeface="Times New Roman"/>
              </a:rPr>
              <a:t>i</a:t>
            </a:r>
            <a:r>
              <a:rPr sz="2200" u="heavy" spc="0" dirty="0" smtClean="0">
                <a:latin typeface="Times New Roman"/>
                <a:cs typeface="Times New Roman"/>
              </a:rPr>
              <a:t>um</a:t>
            </a:r>
            <a:r>
              <a:rPr sz="2200" u="heavy" spc="-15" dirty="0" smtClean="0">
                <a:latin typeface="Times New Roman"/>
                <a:cs typeface="Times New Roman"/>
              </a:rPr>
              <a:t> </a:t>
            </a:r>
            <a:r>
              <a:rPr sz="2200" u="heavy" spc="0" dirty="0" smtClean="0">
                <a:latin typeface="Times New Roman"/>
                <a:cs typeface="Times New Roman"/>
              </a:rPr>
              <a:t>f</a:t>
            </a:r>
            <a:r>
              <a:rPr sz="2200" u="heavy" spc="4" dirty="0" smtClean="0">
                <a:latin typeface="Times New Roman"/>
                <a:cs typeface="Times New Roman"/>
              </a:rPr>
              <a:t>o</a:t>
            </a:r>
            <a:r>
              <a:rPr sz="2200" u="heavy" spc="0" dirty="0" smtClean="0">
                <a:latin typeface="Times New Roman"/>
                <a:cs typeface="Times New Roman"/>
              </a:rPr>
              <a:t>il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9636" y="5103867"/>
            <a:ext cx="8337507" cy="13102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51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is</a:t>
            </a:r>
            <a:r>
              <a:rPr sz="2200" spc="25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req</a:t>
            </a:r>
            <a:r>
              <a:rPr sz="2200" spc="4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ired</a:t>
            </a:r>
            <a:r>
              <a:rPr sz="2200" spc="20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to</a:t>
            </a:r>
            <a:r>
              <a:rPr sz="2200" spc="242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co</a:t>
            </a:r>
            <a:r>
              <a:rPr sz="2200" spc="4" dirty="0" smtClean="0">
                <a:latin typeface="Times New Roman"/>
                <a:cs typeface="Times New Roman"/>
              </a:rPr>
              <a:t>v</a:t>
            </a:r>
            <a:r>
              <a:rPr sz="2200" spc="0" dirty="0" smtClean="0">
                <a:latin typeface="Times New Roman"/>
                <a:cs typeface="Times New Roman"/>
              </a:rPr>
              <a:t>er</a:t>
            </a:r>
            <a:r>
              <a:rPr sz="2200" spc="216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4" dirty="0" smtClean="0">
                <a:latin typeface="Times New Roman"/>
                <a:cs typeface="Times New Roman"/>
              </a:rPr>
              <a:t>h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252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-9" dirty="0" smtClean="0">
                <a:latin typeface="Times New Roman"/>
                <a:cs typeface="Times New Roman"/>
              </a:rPr>
              <a:t>x</a:t>
            </a:r>
            <a:r>
              <a:rPr sz="2200" spc="0" dirty="0" smtClean="0">
                <a:latin typeface="Times New Roman"/>
                <a:cs typeface="Times New Roman"/>
              </a:rPr>
              <a:t>p</a:t>
            </a:r>
            <a:r>
              <a:rPr sz="2200" spc="9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sed</a:t>
            </a:r>
            <a:r>
              <a:rPr sz="2200" spc="18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part</a:t>
            </a:r>
            <a:r>
              <a:rPr sz="2200" spc="235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f</a:t>
            </a:r>
            <a:r>
              <a:rPr sz="2200" spc="25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p</a:t>
            </a:r>
            <a:r>
              <a:rPr sz="2200" spc="4" dirty="0" smtClean="0">
                <a:latin typeface="Times New Roman"/>
                <a:cs typeface="Times New Roman"/>
              </a:rPr>
              <a:t>l</a:t>
            </a:r>
            <a:r>
              <a:rPr sz="2200" spc="0" dirty="0" smtClean="0">
                <a:latin typeface="Times New Roman"/>
                <a:cs typeface="Times New Roman"/>
              </a:rPr>
              <a:t>ug</a:t>
            </a:r>
            <a:r>
              <a:rPr sz="2200" spc="23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fr</a:t>
            </a:r>
            <a:r>
              <a:rPr sz="2200" spc="19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m</a:t>
            </a:r>
            <a:r>
              <a:rPr sz="2200" spc="20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bec</a:t>
            </a:r>
            <a:r>
              <a:rPr sz="2200" spc="14" dirty="0" smtClean="0">
                <a:latin typeface="Times New Roman"/>
                <a:cs typeface="Times New Roman"/>
              </a:rPr>
              <a:t>o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g</a:t>
            </a:r>
            <a:r>
              <a:rPr sz="2200" spc="193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wet</a:t>
            </a:r>
            <a:r>
              <a:rPr sz="2200" spc="233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when</a:t>
            </a:r>
            <a:endParaRPr sz="2200">
              <a:latin typeface="Times New Roman"/>
              <a:cs typeface="Times New Roman"/>
            </a:endParaRPr>
          </a:p>
          <a:p>
            <a:pPr marL="12700" marR="7570">
              <a:lnSpc>
                <a:spcPct val="100041"/>
              </a:lnSpc>
            </a:pPr>
            <a:r>
              <a:rPr sz="2200" spc="0" dirty="0" smtClean="0">
                <a:latin typeface="Times New Roman"/>
                <a:cs typeface="Times New Roman"/>
              </a:rPr>
              <a:t>aut</a:t>
            </a:r>
            <a:r>
              <a:rPr sz="2200" spc="9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clave</a:t>
            </a:r>
            <a:r>
              <a:rPr sz="2200" spc="9" dirty="0" smtClean="0">
                <a:latin typeface="Times New Roman"/>
                <a:cs typeface="Times New Roman"/>
              </a:rPr>
              <a:t>d</a:t>
            </a:r>
            <a:r>
              <a:rPr sz="2200" spc="0" dirty="0" smtClean="0">
                <a:latin typeface="Times New Roman"/>
                <a:cs typeface="Times New Roman"/>
              </a:rPr>
              <a:t>.</a:t>
            </a:r>
            <a:r>
              <a:rPr sz="2200" spc="21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Labels,</a:t>
            </a:r>
            <a:r>
              <a:rPr sz="2200" spc="275" dirty="0" smtClean="0">
                <a:latin typeface="Times New Roman"/>
                <a:cs typeface="Times New Roman"/>
              </a:rPr>
              <a:t> 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ar</a:t>
            </a:r>
            <a:r>
              <a:rPr sz="2200" spc="14" dirty="0" smtClean="0">
                <a:latin typeface="Times New Roman"/>
                <a:cs typeface="Times New Roman"/>
              </a:rPr>
              <a:t>k</a:t>
            </a: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g</a:t>
            </a:r>
            <a:r>
              <a:rPr sz="2200" spc="266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pe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cils,</a:t>
            </a:r>
            <a:r>
              <a:rPr sz="2200" spc="273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ha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d</a:t>
            </a:r>
            <a:r>
              <a:rPr sz="2200" spc="292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lens,</a:t>
            </a:r>
            <a:r>
              <a:rPr sz="2200" spc="27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pl</a:t>
            </a:r>
            <a:r>
              <a:rPr sz="2200" spc="-4" dirty="0" smtClean="0">
                <a:latin typeface="Times New Roman"/>
                <a:cs typeface="Times New Roman"/>
              </a:rPr>
              <a:t>a</a:t>
            </a:r>
            <a:r>
              <a:rPr sz="2200" spc="0" dirty="0" smtClean="0">
                <a:latin typeface="Times New Roman"/>
                <a:cs typeface="Times New Roman"/>
              </a:rPr>
              <a:t>stic</a:t>
            </a:r>
            <a:r>
              <a:rPr sz="2200" spc="298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d</a:t>
            </a:r>
            <a:r>
              <a:rPr sz="2200" spc="4" dirty="0" smtClean="0">
                <a:latin typeface="Times New Roman"/>
                <a:cs typeface="Times New Roman"/>
              </a:rPr>
              <a:t>i</a:t>
            </a:r>
            <a:r>
              <a:rPr sz="2200" spc="0" dirty="0" smtClean="0">
                <a:latin typeface="Times New Roman"/>
                <a:cs typeface="Times New Roman"/>
              </a:rPr>
              <a:t>sp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s</a:t>
            </a:r>
            <a:r>
              <a:rPr sz="2200" spc="-19" dirty="0" smtClean="0">
                <a:latin typeface="Times New Roman"/>
                <a:cs typeface="Times New Roman"/>
              </a:rPr>
              <a:t>a</a:t>
            </a:r>
            <a:r>
              <a:rPr sz="2200" spc="0" dirty="0" smtClean="0">
                <a:latin typeface="Times New Roman"/>
                <a:cs typeface="Times New Roman"/>
              </a:rPr>
              <a:t>b</a:t>
            </a:r>
            <a:r>
              <a:rPr sz="2200" spc="4" dirty="0" smtClean="0">
                <a:latin typeface="Times New Roman"/>
                <a:cs typeface="Times New Roman"/>
              </a:rPr>
              <a:t>l</a:t>
            </a:r>
            <a:r>
              <a:rPr sz="2200" spc="0" dirty="0" smtClean="0">
                <a:latin typeface="Times New Roman"/>
                <a:cs typeface="Times New Roman"/>
              </a:rPr>
              <a:t>es</a:t>
            </a:r>
            <a:r>
              <a:rPr sz="2200" spc="233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li</a:t>
            </a:r>
            <a:r>
              <a:rPr sz="2200" spc="4" dirty="0" smtClean="0">
                <a:latin typeface="Times New Roman"/>
                <a:cs typeface="Times New Roman"/>
              </a:rPr>
              <a:t>k</a:t>
            </a:r>
            <a:r>
              <a:rPr sz="2200" spc="0" dirty="0" smtClean="0">
                <a:latin typeface="Times New Roman"/>
                <a:cs typeface="Times New Roman"/>
              </a:rPr>
              <a:t>e s</a:t>
            </a:r>
            <a:r>
              <a:rPr sz="2200" spc="14" dirty="0" smtClean="0">
                <a:latin typeface="Times New Roman"/>
                <a:cs typeface="Times New Roman"/>
              </a:rPr>
              <a:t>y</a:t>
            </a:r>
            <a:r>
              <a:rPr sz="2200" spc="0" dirty="0" smtClean="0">
                <a:latin typeface="Times New Roman"/>
                <a:cs typeface="Times New Roman"/>
              </a:rPr>
              <a:t>ri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ges,</a:t>
            </a:r>
            <a:r>
              <a:rPr sz="2200" spc="-88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p</a:t>
            </a:r>
            <a:r>
              <a:rPr sz="2200" spc="4" dirty="0" smtClean="0">
                <a:latin typeface="Times New Roman"/>
                <a:cs typeface="Times New Roman"/>
              </a:rPr>
              <a:t>l</a:t>
            </a:r>
            <a:r>
              <a:rPr sz="2200" spc="0" dirty="0" smtClean="0">
                <a:latin typeface="Times New Roman"/>
                <a:cs typeface="Times New Roman"/>
              </a:rPr>
              <a:t>astic</a:t>
            </a:r>
            <a:r>
              <a:rPr sz="2200" spc="-1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b</a:t>
            </a:r>
            <a:r>
              <a:rPr sz="2200" spc="9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ttles,</a:t>
            </a:r>
            <a:r>
              <a:rPr sz="2200" spc="-21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ho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-3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p</a:t>
            </a:r>
            <a:r>
              <a:rPr sz="2200" spc="4" dirty="0" smtClean="0">
                <a:latin typeface="Times New Roman"/>
                <a:cs typeface="Times New Roman"/>
              </a:rPr>
              <a:t>l</a:t>
            </a:r>
            <a:r>
              <a:rPr sz="2200" spc="0" dirty="0" smtClean="0">
                <a:latin typeface="Times New Roman"/>
                <a:cs typeface="Times New Roman"/>
              </a:rPr>
              <a:t>ate,</a:t>
            </a:r>
            <a:r>
              <a:rPr sz="2200" spc="-1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stirrer</a:t>
            </a:r>
            <a:r>
              <a:rPr sz="2200" spc="-2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et</a:t>
            </a:r>
            <a:r>
              <a:rPr sz="2200" spc="-4" dirty="0" smtClean="0">
                <a:latin typeface="Times New Roman"/>
                <a:cs typeface="Times New Roman"/>
              </a:rPr>
              <a:t>c</a:t>
            </a:r>
            <a:r>
              <a:rPr sz="2200" spc="0" dirty="0" smtClean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ts val="2535"/>
              </a:lnSpc>
              <a:spcBef>
                <a:spcPts val="126"/>
              </a:spcBef>
            </a:pPr>
            <a:r>
              <a:rPr sz="3300" spc="9" baseline="-1317" dirty="0" smtClean="0">
                <a:latin typeface="Arial"/>
                <a:cs typeface="Arial"/>
              </a:rPr>
              <a:t>•</a:t>
            </a:r>
            <a:r>
              <a:rPr sz="3300" spc="0" baseline="-1317" dirty="0" smtClean="0">
                <a:latin typeface="Times New Roman"/>
                <a:cs typeface="Times New Roman"/>
              </a:rPr>
              <a:t>Microwave-</a:t>
            </a:r>
            <a:r>
              <a:rPr sz="3300" spc="69" baseline="-1317" dirty="0" smtClean="0">
                <a:latin typeface="Times New Roman"/>
                <a:cs typeface="Times New Roman"/>
              </a:rPr>
              <a:t> </a:t>
            </a:r>
            <a:r>
              <a:rPr sz="3300" spc="4" baseline="-1317" dirty="0" smtClean="0">
                <a:latin typeface="Times New Roman"/>
                <a:cs typeface="Times New Roman"/>
              </a:rPr>
              <a:t>no</a:t>
            </a:r>
            <a:r>
              <a:rPr sz="3300" spc="0" baseline="-1317" dirty="0" smtClean="0">
                <a:latin typeface="Times New Roman"/>
                <a:cs typeface="Times New Roman"/>
              </a:rPr>
              <a:t>t</a:t>
            </a:r>
            <a:r>
              <a:rPr sz="3300" spc="75" baseline="-1317" dirty="0" smtClean="0">
                <a:latin typeface="Times New Roman"/>
                <a:cs typeface="Times New Roman"/>
              </a:rPr>
              <a:t> </a:t>
            </a:r>
            <a:r>
              <a:rPr sz="3300" spc="0" baseline="-1317" dirty="0" smtClean="0">
                <a:latin typeface="Times New Roman"/>
                <a:cs typeface="Times New Roman"/>
              </a:rPr>
              <a:t>e</a:t>
            </a:r>
            <a:r>
              <a:rPr sz="3300" spc="-4" baseline="-1317" dirty="0" smtClean="0">
                <a:latin typeface="Times New Roman"/>
                <a:cs typeface="Times New Roman"/>
              </a:rPr>
              <a:t>s</a:t>
            </a:r>
            <a:r>
              <a:rPr sz="3300" spc="0" baseline="-1317" dirty="0" smtClean="0">
                <a:latin typeface="Times New Roman"/>
                <a:cs typeface="Times New Roman"/>
              </a:rPr>
              <a:t>s</a:t>
            </a:r>
            <a:r>
              <a:rPr sz="3300" spc="-4" baseline="-1317" dirty="0" smtClean="0">
                <a:latin typeface="Times New Roman"/>
                <a:cs typeface="Times New Roman"/>
              </a:rPr>
              <a:t>e</a:t>
            </a:r>
            <a:r>
              <a:rPr sz="3300" spc="0" baseline="-1317" dirty="0" smtClean="0">
                <a:latin typeface="Times New Roman"/>
                <a:cs typeface="Times New Roman"/>
              </a:rPr>
              <a:t>ntial</a:t>
            </a:r>
            <a:r>
              <a:rPr sz="3300" spc="79" baseline="-1317" dirty="0" smtClean="0">
                <a:latin typeface="Times New Roman"/>
                <a:cs typeface="Times New Roman"/>
              </a:rPr>
              <a:t> </a:t>
            </a:r>
            <a:r>
              <a:rPr sz="3300" spc="4" baseline="-1317" dirty="0" smtClean="0">
                <a:latin typeface="Times New Roman"/>
                <a:cs typeface="Times New Roman"/>
              </a:rPr>
              <a:t>bu</a:t>
            </a:r>
            <a:r>
              <a:rPr sz="3300" spc="0" baseline="-1317" dirty="0" smtClean="0">
                <a:latin typeface="Times New Roman"/>
                <a:cs typeface="Times New Roman"/>
              </a:rPr>
              <a:t>t</a:t>
            </a:r>
            <a:r>
              <a:rPr sz="3300" spc="75" baseline="-1317" dirty="0" smtClean="0">
                <a:latin typeface="Times New Roman"/>
                <a:cs typeface="Times New Roman"/>
              </a:rPr>
              <a:t> </a:t>
            </a:r>
            <a:r>
              <a:rPr sz="3300" spc="0" baseline="-1317" dirty="0" smtClean="0">
                <a:latin typeface="Times New Roman"/>
                <a:cs typeface="Times New Roman"/>
              </a:rPr>
              <a:t>it</a:t>
            </a:r>
            <a:r>
              <a:rPr sz="3300" spc="75" baseline="-1317" dirty="0" smtClean="0">
                <a:latin typeface="Times New Roman"/>
                <a:cs typeface="Times New Roman"/>
              </a:rPr>
              <a:t> </a:t>
            </a:r>
            <a:r>
              <a:rPr sz="3300" spc="0" baseline="-1317" dirty="0" smtClean="0">
                <a:latin typeface="Times New Roman"/>
                <a:cs typeface="Times New Roman"/>
              </a:rPr>
              <a:t>m</a:t>
            </a:r>
            <a:r>
              <a:rPr sz="3300" spc="-9" baseline="-1317" dirty="0" smtClean="0">
                <a:latin typeface="Times New Roman"/>
                <a:cs typeface="Times New Roman"/>
              </a:rPr>
              <a:t>e</a:t>
            </a:r>
            <a:r>
              <a:rPr sz="3300" spc="0" baseline="-1317" dirty="0" smtClean="0">
                <a:latin typeface="Times New Roman"/>
                <a:cs typeface="Times New Roman"/>
              </a:rPr>
              <a:t>lts</a:t>
            </a:r>
            <a:r>
              <a:rPr sz="3300" spc="75" baseline="-1317" dirty="0" smtClean="0">
                <a:latin typeface="Times New Roman"/>
                <a:cs typeface="Times New Roman"/>
              </a:rPr>
              <a:t> </a:t>
            </a:r>
            <a:r>
              <a:rPr sz="3300" spc="9" baseline="-1317" dirty="0" smtClean="0">
                <a:latin typeface="Times New Roman"/>
                <a:cs typeface="Times New Roman"/>
              </a:rPr>
              <a:t>t</a:t>
            </a:r>
            <a:r>
              <a:rPr sz="3300" spc="0" baseline="-1317" dirty="0" smtClean="0">
                <a:latin typeface="Times New Roman"/>
                <a:cs typeface="Times New Roman"/>
              </a:rPr>
              <a:t>he</a:t>
            </a:r>
            <a:r>
              <a:rPr sz="3300" spc="79" baseline="-1317" dirty="0" smtClean="0">
                <a:latin typeface="Times New Roman"/>
                <a:cs typeface="Times New Roman"/>
              </a:rPr>
              <a:t> </a:t>
            </a:r>
            <a:r>
              <a:rPr sz="3300" spc="0" baseline="-1317" dirty="0" smtClean="0">
                <a:latin typeface="Times New Roman"/>
                <a:cs typeface="Times New Roman"/>
              </a:rPr>
              <a:t>soli</a:t>
            </a:r>
            <a:r>
              <a:rPr sz="3300" spc="4" baseline="-1317" dirty="0" smtClean="0">
                <a:latin typeface="Times New Roman"/>
                <a:cs typeface="Times New Roman"/>
              </a:rPr>
              <a:t>d</a:t>
            </a:r>
            <a:r>
              <a:rPr sz="3300" spc="0" baseline="-1317" dirty="0" smtClean="0">
                <a:latin typeface="Times New Roman"/>
                <a:cs typeface="Times New Roman"/>
              </a:rPr>
              <a:t>ified</a:t>
            </a:r>
            <a:r>
              <a:rPr sz="3300" spc="79" baseline="-1317" dirty="0" smtClean="0">
                <a:latin typeface="Times New Roman"/>
                <a:cs typeface="Times New Roman"/>
              </a:rPr>
              <a:t> </a:t>
            </a:r>
            <a:r>
              <a:rPr sz="3300" spc="0" baseline="-1317" dirty="0" smtClean="0">
                <a:latin typeface="Times New Roman"/>
                <a:cs typeface="Times New Roman"/>
              </a:rPr>
              <a:t>m</a:t>
            </a:r>
            <a:r>
              <a:rPr sz="3300" spc="-9" baseline="-1317" dirty="0" smtClean="0">
                <a:latin typeface="Times New Roman"/>
                <a:cs typeface="Times New Roman"/>
              </a:rPr>
              <a:t>e</a:t>
            </a:r>
            <a:r>
              <a:rPr sz="3300" spc="0" baseline="-1317" dirty="0" smtClean="0">
                <a:latin typeface="Times New Roman"/>
                <a:cs typeface="Times New Roman"/>
              </a:rPr>
              <a:t>dia</a:t>
            </a:r>
            <a:r>
              <a:rPr sz="3300" spc="89" baseline="-1317" dirty="0" smtClean="0">
                <a:latin typeface="Times New Roman"/>
                <a:cs typeface="Times New Roman"/>
              </a:rPr>
              <a:t> </a:t>
            </a:r>
            <a:r>
              <a:rPr sz="3300" spc="0" baseline="-1317" dirty="0" smtClean="0">
                <a:latin typeface="Times New Roman"/>
                <a:cs typeface="Times New Roman"/>
              </a:rPr>
              <a:t>f</a:t>
            </a:r>
            <a:r>
              <a:rPr sz="3300" spc="4" baseline="-1317" dirty="0" smtClean="0">
                <a:latin typeface="Times New Roman"/>
                <a:cs typeface="Times New Roman"/>
              </a:rPr>
              <a:t>o</a:t>
            </a:r>
            <a:r>
              <a:rPr sz="3300" spc="0" baseline="-1317" dirty="0" smtClean="0">
                <a:latin typeface="Times New Roman"/>
                <a:cs typeface="Times New Roman"/>
              </a:rPr>
              <a:t>r</a:t>
            </a:r>
            <a:r>
              <a:rPr sz="3300" spc="49" baseline="-1317" dirty="0" smtClean="0">
                <a:latin typeface="Times New Roman"/>
                <a:cs typeface="Times New Roman"/>
              </a:rPr>
              <a:t> </a:t>
            </a:r>
            <a:r>
              <a:rPr sz="3300" spc="0" baseline="-1317" dirty="0" smtClean="0">
                <a:latin typeface="Times New Roman"/>
                <a:cs typeface="Times New Roman"/>
              </a:rPr>
              <a:t>p</a:t>
            </a:r>
            <a:r>
              <a:rPr sz="3300" spc="4" baseline="-1317" dirty="0" smtClean="0">
                <a:latin typeface="Times New Roman"/>
                <a:cs typeface="Times New Roman"/>
              </a:rPr>
              <a:t>o</a:t>
            </a:r>
            <a:r>
              <a:rPr sz="3300" spc="0" baseline="-1317" dirty="0" smtClean="0">
                <a:latin typeface="Times New Roman"/>
                <a:cs typeface="Times New Roman"/>
              </a:rPr>
              <a:t>uri</a:t>
            </a:r>
            <a:r>
              <a:rPr sz="3300" spc="9" baseline="-1317" dirty="0" smtClean="0">
                <a:latin typeface="Times New Roman"/>
                <a:cs typeface="Times New Roman"/>
              </a:rPr>
              <a:t>n</a:t>
            </a:r>
            <a:r>
              <a:rPr sz="3300" spc="0" baseline="-1317" dirty="0" smtClean="0">
                <a:latin typeface="Times New Roman"/>
                <a:cs typeface="Times New Roman"/>
              </a:rPr>
              <a:t>g</a:t>
            </a:r>
            <a:r>
              <a:rPr sz="3300" spc="16" baseline="-1317" dirty="0" smtClean="0">
                <a:latin typeface="Times New Roman"/>
                <a:cs typeface="Times New Roman"/>
              </a:rPr>
              <a:t> </a:t>
            </a:r>
            <a:r>
              <a:rPr sz="3300" spc="0" baseline="-1317" dirty="0" smtClean="0">
                <a:latin typeface="Times New Roman"/>
                <a:cs typeface="Times New Roman"/>
              </a:rPr>
              <a:t>in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9636" y="6445318"/>
            <a:ext cx="4005503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cult</a:t>
            </a:r>
            <a:r>
              <a:rPr sz="2200" spc="9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re</a:t>
            </a:r>
            <a:r>
              <a:rPr sz="2200" spc="-6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vessels</a:t>
            </a:r>
            <a:r>
              <a:rPr sz="2200" spc="-62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li</a:t>
            </a:r>
            <a:r>
              <a:rPr sz="2200" spc="4" dirty="0" smtClean="0">
                <a:latin typeface="Times New Roman"/>
                <a:cs typeface="Times New Roman"/>
              </a:rPr>
              <a:t>k</a:t>
            </a:r>
            <a:r>
              <a:rPr sz="2200" spc="0" dirty="0" smtClean="0">
                <a:latin typeface="Times New Roman"/>
                <a:cs typeface="Times New Roman"/>
              </a:rPr>
              <a:t>e petri</a:t>
            </a:r>
            <a:r>
              <a:rPr sz="2200" spc="-3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d</a:t>
            </a:r>
            <a:r>
              <a:rPr sz="2200" spc="4" dirty="0" smtClean="0">
                <a:latin typeface="Times New Roman"/>
                <a:cs typeface="Times New Roman"/>
              </a:rPr>
              <a:t>i</a:t>
            </a:r>
            <a:r>
              <a:rPr sz="2200" spc="0" dirty="0" smtClean="0">
                <a:latin typeface="Times New Roman"/>
                <a:cs typeface="Times New Roman"/>
              </a:rPr>
              <a:t>shes</a:t>
            </a:r>
            <a:r>
              <a:rPr sz="2200" spc="-6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et</a:t>
            </a:r>
            <a:r>
              <a:rPr sz="2200" spc="-4" dirty="0" smtClean="0">
                <a:latin typeface="Times New Roman"/>
                <a:cs typeface="Times New Roman"/>
              </a:rPr>
              <a:t>c</a:t>
            </a:r>
            <a:r>
              <a:rPr sz="2200" spc="0" dirty="0" smtClean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44839" y="6566055"/>
            <a:ext cx="21894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solidFill>
                  <a:srgbClr val="B5A787"/>
                </a:solidFill>
                <a:latin typeface="Arial"/>
                <a:cs typeface="Arial"/>
              </a:rPr>
              <a:t>14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30165" y="4530471"/>
            <a:ext cx="12898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206118" y="4530471"/>
            <a:ext cx="12851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8202084" y="4866005"/>
            <a:ext cx="8060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02336" y="581787"/>
            <a:ext cx="2442972" cy="0"/>
          </a:xfrm>
          <a:custGeom>
            <a:avLst/>
            <a:gdLst/>
            <a:ahLst/>
            <a:cxnLst/>
            <a:rect l="l" t="t" r="r" b="b"/>
            <a:pathLst>
              <a:path w="2442972">
                <a:moveTo>
                  <a:pt x="0" y="0"/>
                </a:moveTo>
                <a:lnTo>
                  <a:pt x="2442972" y="0"/>
                </a:lnTo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0204" y="1381887"/>
            <a:ext cx="665988" cy="0"/>
          </a:xfrm>
          <a:custGeom>
            <a:avLst/>
            <a:gdLst/>
            <a:ahLst/>
            <a:cxnLst/>
            <a:rect l="l" t="t" r="r" b="b"/>
            <a:pathLst>
              <a:path w="665988">
                <a:moveTo>
                  <a:pt x="0" y="0"/>
                </a:moveTo>
                <a:lnTo>
                  <a:pt x="665988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3588" y="2524887"/>
            <a:ext cx="2549652" cy="0"/>
          </a:xfrm>
          <a:custGeom>
            <a:avLst/>
            <a:gdLst/>
            <a:ahLst/>
            <a:cxnLst/>
            <a:rect l="l" t="t" r="r" b="b"/>
            <a:pathLst>
              <a:path w="2549652">
                <a:moveTo>
                  <a:pt x="0" y="0"/>
                </a:moveTo>
                <a:lnTo>
                  <a:pt x="2549652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89636" y="263846"/>
            <a:ext cx="2515333" cy="3423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50"/>
              </a:lnSpc>
              <a:spcBef>
                <a:spcPts val="132"/>
              </a:spcBef>
            </a:pPr>
            <a:r>
              <a:rPr sz="2500" b="1" spc="0" dirty="0" smtClean="0">
                <a:latin typeface="Times New Roman"/>
                <a:cs typeface="Times New Roman"/>
              </a:rPr>
              <a:t>Aseptic</a:t>
            </a:r>
            <a:r>
              <a:rPr sz="2500" b="1" spc="-59" dirty="0" smtClean="0">
                <a:latin typeface="Times New Roman"/>
                <a:cs typeface="Times New Roman"/>
              </a:rPr>
              <a:t> </a:t>
            </a:r>
            <a:r>
              <a:rPr sz="2500" b="1" spc="0" dirty="0" smtClean="0">
                <a:latin typeface="Times New Roman"/>
                <a:cs typeface="Times New Roman"/>
              </a:rPr>
              <a:t>Cond</a:t>
            </a:r>
            <a:r>
              <a:rPr sz="2500" b="1" spc="4" dirty="0" smtClean="0">
                <a:latin typeface="Times New Roman"/>
                <a:cs typeface="Times New Roman"/>
              </a:rPr>
              <a:t>i</a:t>
            </a:r>
            <a:r>
              <a:rPr sz="2500" b="1" spc="0" dirty="0" smtClean="0">
                <a:latin typeface="Times New Roman"/>
                <a:cs typeface="Times New Roman"/>
              </a:rPr>
              <a:t>tion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9636" y="650764"/>
            <a:ext cx="83466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500" spc="0" dirty="0" smtClean="0">
                <a:latin typeface="Arial"/>
                <a:cs typeface="Arial"/>
              </a:rPr>
              <a:t>•</a:t>
            </a:r>
            <a:r>
              <a:rPr sz="2500" spc="0" dirty="0" smtClean="0">
                <a:latin typeface="Times New Roman"/>
                <a:cs typeface="Times New Roman"/>
              </a:rPr>
              <a:t>The</a:t>
            </a:r>
            <a:r>
              <a:rPr sz="2500" spc="-33" dirty="0" smtClean="0">
                <a:latin typeface="Times New Roman"/>
                <a:cs typeface="Times New Roman"/>
              </a:rPr>
              <a:t> </a:t>
            </a:r>
            <a:r>
              <a:rPr sz="2800" spc="-379" dirty="0" smtClean="0">
                <a:latin typeface="Times New Roman"/>
                <a:cs typeface="Times New Roman"/>
              </a:rPr>
              <a:t> </a:t>
            </a:r>
            <a:r>
              <a:rPr sz="2800" u="heavy" spc="0" dirty="0" smtClean="0">
                <a:latin typeface="Times New Roman"/>
                <a:cs typeface="Times New Roman"/>
              </a:rPr>
              <a:t>p</a:t>
            </a:r>
            <a:r>
              <a:rPr sz="2800" u="heavy" spc="4" dirty="0" smtClean="0">
                <a:latin typeface="Times New Roman"/>
                <a:cs typeface="Times New Roman"/>
              </a:rPr>
              <a:t>l</a:t>
            </a:r>
            <a:r>
              <a:rPr sz="2800" u="heavy" spc="0" dirty="0" smtClean="0">
                <a:latin typeface="Times New Roman"/>
                <a:cs typeface="Times New Roman"/>
              </a:rPr>
              <a:t>ant</a:t>
            </a:r>
            <a:r>
              <a:rPr sz="2800" u="heavy" spc="321" dirty="0" smtClean="0">
                <a:latin typeface="Times New Roman"/>
                <a:cs typeface="Times New Roman"/>
              </a:rPr>
              <a:t> </a:t>
            </a:r>
            <a:r>
              <a:rPr sz="2800" u="heavy" spc="-14" dirty="0" smtClean="0">
                <a:latin typeface="Times New Roman"/>
                <a:cs typeface="Times New Roman"/>
              </a:rPr>
              <a:t>m</a:t>
            </a:r>
            <a:r>
              <a:rPr sz="2800" u="heavy" spc="0" dirty="0" smtClean="0">
                <a:latin typeface="Times New Roman"/>
                <a:cs typeface="Times New Roman"/>
              </a:rPr>
              <a:t>aterials</a:t>
            </a:r>
            <a:r>
              <a:rPr sz="2800" u="heavy" spc="321" dirty="0" smtClean="0">
                <a:latin typeface="Times New Roman"/>
                <a:cs typeface="Times New Roman"/>
              </a:rPr>
              <a:t> </a:t>
            </a:r>
            <a:r>
              <a:rPr sz="2800" u="heavy" spc="4" dirty="0" smtClean="0">
                <a:latin typeface="Times New Roman"/>
                <a:cs typeface="Times New Roman"/>
              </a:rPr>
              <a:t>(</a:t>
            </a:r>
            <a:r>
              <a:rPr sz="2500" u="heavy" spc="0" dirty="0" smtClean="0">
                <a:latin typeface="Times New Roman"/>
                <a:cs typeface="Times New Roman"/>
              </a:rPr>
              <a:t>tiss</a:t>
            </a:r>
            <a:r>
              <a:rPr sz="2500" u="heavy" spc="14" dirty="0" smtClean="0">
                <a:latin typeface="Times New Roman"/>
                <a:cs typeface="Times New Roman"/>
              </a:rPr>
              <a:t>u</a:t>
            </a:r>
            <a:r>
              <a:rPr sz="2500" u="heavy" spc="0" dirty="0" smtClean="0">
                <a:latin typeface="Times New Roman"/>
                <a:cs typeface="Times New Roman"/>
              </a:rPr>
              <a:t>e</a:t>
            </a:r>
            <a:r>
              <a:rPr sz="2500" u="heavy" spc="4" dirty="0" smtClean="0">
                <a:latin typeface="Times New Roman"/>
                <a:cs typeface="Times New Roman"/>
              </a:rPr>
              <a:t>s</a:t>
            </a:r>
            <a:r>
              <a:rPr sz="2500" u="heavy" spc="0" dirty="0" smtClean="0">
                <a:latin typeface="Times New Roman"/>
                <a:cs typeface="Times New Roman"/>
              </a:rPr>
              <a:t>),</a:t>
            </a:r>
            <a:r>
              <a:rPr sz="2500" u="heavy" spc="183" dirty="0" smtClean="0">
                <a:latin typeface="Times New Roman"/>
                <a:cs typeface="Times New Roman"/>
              </a:rPr>
              <a:t> </a:t>
            </a:r>
            <a:r>
              <a:rPr sz="2500" u="heavy" spc="0" dirty="0" smtClean="0">
                <a:latin typeface="Times New Roman"/>
                <a:cs typeface="Times New Roman"/>
              </a:rPr>
              <a:t>e</a:t>
            </a:r>
            <a:r>
              <a:rPr sz="2500" u="heavy" spc="4" dirty="0" smtClean="0">
                <a:latin typeface="Times New Roman"/>
                <a:cs typeface="Times New Roman"/>
              </a:rPr>
              <a:t>q</a:t>
            </a:r>
            <a:r>
              <a:rPr sz="2500" u="heavy" spc="0" dirty="0" smtClean="0">
                <a:latin typeface="Times New Roman"/>
                <a:cs typeface="Times New Roman"/>
              </a:rPr>
              <a:t>ui</a:t>
            </a:r>
            <a:r>
              <a:rPr sz="2500" u="heavy" spc="9" dirty="0" smtClean="0">
                <a:latin typeface="Times New Roman"/>
                <a:cs typeface="Times New Roman"/>
              </a:rPr>
              <a:t>p</a:t>
            </a:r>
            <a:r>
              <a:rPr sz="2500" u="heavy" spc="-9" dirty="0" smtClean="0">
                <a:latin typeface="Times New Roman"/>
                <a:cs typeface="Times New Roman"/>
              </a:rPr>
              <a:t>m</a:t>
            </a:r>
            <a:r>
              <a:rPr sz="2500" u="heavy" spc="4" dirty="0" smtClean="0">
                <a:latin typeface="Times New Roman"/>
                <a:cs typeface="Times New Roman"/>
              </a:rPr>
              <a:t>e</a:t>
            </a:r>
            <a:r>
              <a:rPr sz="2500" u="heavy" spc="0" dirty="0" smtClean="0">
                <a:latin typeface="Times New Roman"/>
                <a:cs typeface="Times New Roman"/>
              </a:rPr>
              <a:t>n</a:t>
            </a:r>
            <a:r>
              <a:rPr sz="2500" u="heavy" spc="9" dirty="0" smtClean="0">
                <a:latin typeface="Times New Roman"/>
                <a:cs typeface="Times New Roman"/>
              </a:rPr>
              <a:t>t</a:t>
            </a:r>
            <a:r>
              <a:rPr sz="2500" u="heavy" spc="0" dirty="0" smtClean="0">
                <a:latin typeface="Times New Roman"/>
                <a:cs typeface="Times New Roman"/>
              </a:rPr>
              <a:t>s,</a:t>
            </a:r>
            <a:r>
              <a:rPr sz="2500" u="heavy" spc="173" dirty="0" smtClean="0">
                <a:latin typeface="Times New Roman"/>
                <a:cs typeface="Times New Roman"/>
              </a:rPr>
              <a:t> </a:t>
            </a:r>
            <a:r>
              <a:rPr sz="2500" u="heavy" spc="4" dirty="0" smtClean="0">
                <a:latin typeface="Times New Roman"/>
                <a:cs typeface="Times New Roman"/>
              </a:rPr>
              <a:t>c</a:t>
            </a:r>
            <a:r>
              <a:rPr sz="2500" u="heavy" spc="0" dirty="0" smtClean="0">
                <a:latin typeface="Times New Roman"/>
                <a:cs typeface="Times New Roman"/>
              </a:rPr>
              <a:t>ult</a:t>
            </a:r>
            <a:r>
              <a:rPr sz="2500" u="heavy" spc="14" dirty="0" smtClean="0">
                <a:latin typeface="Times New Roman"/>
                <a:cs typeface="Times New Roman"/>
              </a:rPr>
              <a:t>u</a:t>
            </a:r>
            <a:r>
              <a:rPr sz="2500" u="heavy" spc="0" dirty="0" smtClean="0">
                <a:latin typeface="Times New Roman"/>
                <a:cs typeface="Times New Roman"/>
              </a:rPr>
              <a:t>re</a:t>
            </a:r>
            <a:r>
              <a:rPr sz="2500" u="heavy" spc="225" dirty="0" smtClean="0">
                <a:latin typeface="Times New Roman"/>
                <a:cs typeface="Times New Roman"/>
              </a:rPr>
              <a:t> </a:t>
            </a:r>
            <a:r>
              <a:rPr sz="2500" u="heavy" spc="-9" dirty="0" smtClean="0">
                <a:latin typeface="Times New Roman"/>
                <a:cs typeface="Times New Roman"/>
              </a:rPr>
              <a:t>m</a:t>
            </a:r>
            <a:r>
              <a:rPr sz="2500" u="heavy" spc="4" dirty="0" smtClean="0">
                <a:latin typeface="Times New Roman"/>
                <a:cs typeface="Times New Roman"/>
              </a:rPr>
              <a:t>e</a:t>
            </a:r>
            <a:r>
              <a:rPr sz="2500" u="heavy" spc="9" dirty="0" smtClean="0">
                <a:latin typeface="Times New Roman"/>
                <a:cs typeface="Times New Roman"/>
              </a:rPr>
              <a:t>di</a:t>
            </a:r>
            <a:r>
              <a:rPr sz="2500" u="heavy" spc="0" dirty="0" smtClean="0">
                <a:latin typeface="Times New Roman"/>
                <a:cs typeface="Times New Roman"/>
              </a:rPr>
              <a:t>a</a:t>
            </a:r>
            <a:r>
              <a:rPr sz="2500" spc="243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and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9636" y="1071321"/>
            <a:ext cx="5990127" cy="342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50"/>
              </a:lnSpc>
              <a:spcBef>
                <a:spcPts val="132"/>
              </a:spcBef>
            </a:pPr>
            <a:r>
              <a:rPr sz="2500" spc="0" dirty="0" smtClean="0">
                <a:latin typeface="Times New Roman"/>
                <a:cs typeface="Times New Roman"/>
              </a:rPr>
              <a:t>the room</a:t>
            </a:r>
            <a:r>
              <a:rPr sz="2500" spc="-32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should</a:t>
            </a:r>
            <a:r>
              <a:rPr sz="2500" spc="-56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be f</a:t>
            </a:r>
            <a:r>
              <a:rPr sz="2500" spc="-4" dirty="0" smtClean="0">
                <a:latin typeface="Times New Roman"/>
                <a:cs typeface="Times New Roman"/>
              </a:rPr>
              <a:t>r</a:t>
            </a:r>
            <a:r>
              <a:rPr sz="2500" spc="0" dirty="0" smtClean="0">
                <a:latin typeface="Times New Roman"/>
                <a:cs typeface="Times New Roman"/>
              </a:rPr>
              <a:t>ee</a:t>
            </a:r>
            <a:r>
              <a:rPr sz="2500" spc="8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f</a:t>
            </a:r>
            <a:r>
              <a:rPr sz="2500" spc="-4" dirty="0" smtClean="0">
                <a:latin typeface="Times New Roman"/>
                <a:cs typeface="Times New Roman"/>
              </a:rPr>
              <a:t>r</a:t>
            </a:r>
            <a:r>
              <a:rPr sz="2500" spc="0" dirty="0" smtClean="0">
                <a:latin typeface="Times New Roman"/>
                <a:cs typeface="Times New Roman"/>
              </a:rPr>
              <a:t>om</a:t>
            </a:r>
            <a:r>
              <a:rPr sz="2500" spc="18" dirty="0" smtClean="0">
                <a:latin typeface="Times New Roman"/>
                <a:cs typeface="Times New Roman"/>
              </a:rPr>
              <a:t> </a:t>
            </a:r>
            <a:r>
              <a:rPr sz="2500" spc="-25" dirty="0" smtClean="0">
                <a:latin typeface="Times New Roman"/>
                <a:cs typeface="Times New Roman"/>
              </a:rPr>
              <a:t>m</a:t>
            </a:r>
            <a:r>
              <a:rPr sz="2500" spc="0" dirty="0" smtClean="0">
                <a:latin typeface="Times New Roman"/>
                <a:cs typeface="Times New Roman"/>
              </a:rPr>
              <a:t>ic</a:t>
            </a:r>
            <a:r>
              <a:rPr sz="2500" spc="-4" dirty="0" smtClean="0">
                <a:latin typeface="Times New Roman"/>
                <a:cs typeface="Times New Roman"/>
              </a:rPr>
              <a:t>r</a:t>
            </a:r>
            <a:r>
              <a:rPr sz="2500" spc="0" dirty="0" smtClean="0">
                <a:latin typeface="Times New Roman"/>
                <a:cs typeface="Times New Roman"/>
              </a:rPr>
              <a:t>oo</a:t>
            </a:r>
            <a:r>
              <a:rPr sz="2500" spc="-39" dirty="0" smtClean="0">
                <a:latin typeface="Times New Roman"/>
                <a:cs typeface="Times New Roman"/>
              </a:rPr>
              <a:t>r</a:t>
            </a:r>
            <a:r>
              <a:rPr sz="2500" spc="0" dirty="0" smtClean="0">
                <a:latin typeface="Times New Roman"/>
                <a:cs typeface="Times New Roman"/>
              </a:rPr>
              <a:t>gani</a:t>
            </a:r>
            <a:r>
              <a:rPr sz="2500" spc="14" dirty="0" smtClean="0">
                <a:latin typeface="Times New Roman"/>
                <a:cs typeface="Times New Roman"/>
              </a:rPr>
              <a:t>s</a:t>
            </a:r>
            <a:r>
              <a:rPr sz="2500" spc="0" dirty="0" smtClean="0">
                <a:latin typeface="Times New Roman"/>
                <a:cs typeface="Times New Roman"/>
              </a:rPr>
              <a:t>m</a:t>
            </a:r>
            <a:r>
              <a:rPr sz="2500" spc="4" dirty="0" smtClean="0">
                <a:latin typeface="Times New Roman"/>
                <a:cs typeface="Times New Roman"/>
              </a:rPr>
              <a:t>s</a:t>
            </a:r>
            <a:r>
              <a:rPr sz="2500" spc="0" dirty="0" smtClean="0">
                <a:latin typeface="Times New Roman"/>
                <a:cs typeface="Times New Roman"/>
              </a:rPr>
              <a:t>.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9636" y="1451032"/>
            <a:ext cx="8340419" cy="1106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65"/>
              </a:lnSpc>
              <a:spcBef>
                <a:spcPts val="133"/>
              </a:spcBef>
            </a:pPr>
            <a:r>
              <a:rPr sz="2500" spc="0" dirty="0" smtClean="0">
                <a:latin typeface="Arial"/>
                <a:cs typeface="Arial"/>
              </a:rPr>
              <a:t>•</a:t>
            </a:r>
            <a:r>
              <a:rPr sz="2500" spc="0" dirty="0" smtClean="0">
                <a:latin typeface="Times New Roman"/>
                <a:cs typeface="Times New Roman"/>
              </a:rPr>
              <a:t>Usua</a:t>
            </a:r>
            <a:r>
              <a:rPr sz="2500" spc="4" dirty="0" smtClean="0">
                <a:latin typeface="Times New Roman"/>
                <a:cs typeface="Times New Roman"/>
              </a:rPr>
              <a:t>l</a:t>
            </a:r>
            <a:r>
              <a:rPr sz="2500" spc="0" dirty="0" smtClean="0">
                <a:latin typeface="Times New Roman"/>
                <a:cs typeface="Times New Roman"/>
              </a:rPr>
              <a:t>ly</a:t>
            </a:r>
            <a:r>
              <a:rPr sz="2500" spc="518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d</a:t>
            </a:r>
            <a:r>
              <a:rPr sz="2500" spc="4" dirty="0" smtClean="0">
                <a:latin typeface="Times New Roman"/>
                <a:cs typeface="Times New Roman"/>
              </a:rPr>
              <a:t>r</a:t>
            </a:r>
            <a:r>
              <a:rPr sz="2500" spc="0" dirty="0" smtClean="0">
                <a:latin typeface="Times New Roman"/>
                <a:cs typeface="Times New Roman"/>
              </a:rPr>
              <a:t>y</a:t>
            </a:r>
            <a:r>
              <a:rPr sz="2500" spc="566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h</a:t>
            </a:r>
            <a:r>
              <a:rPr sz="2500" spc="4" dirty="0" smtClean="0">
                <a:latin typeface="Times New Roman"/>
                <a:cs typeface="Times New Roman"/>
              </a:rPr>
              <a:t>e</a:t>
            </a:r>
            <a:r>
              <a:rPr sz="2500" spc="0" dirty="0" smtClean="0">
                <a:latin typeface="Times New Roman"/>
                <a:cs typeface="Times New Roman"/>
              </a:rPr>
              <a:t>at,</a:t>
            </a:r>
            <a:r>
              <a:rPr sz="2500" spc="576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w</a:t>
            </a:r>
            <a:r>
              <a:rPr sz="2500" spc="0" dirty="0" smtClean="0">
                <a:latin typeface="Times New Roman"/>
                <a:cs typeface="Times New Roman"/>
              </a:rPr>
              <a:t>et</a:t>
            </a:r>
            <a:r>
              <a:rPr sz="2500" spc="591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h</a:t>
            </a:r>
            <a:r>
              <a:rPr sz="2500" spc="4" dirty="0" smtClean="0">
                <a:latin typeface="Times New Roman"/>
                <a:cs typeface="Times New Roman"/>
              </a:rPr>
              <a:t>e</a:t>
            </a:r>
            <a:r>
              <a:rPr sz="2500" spc="0" dirty="0" smtClean="0">
                <a:latin typeface="Times New Roman"/>
                <a:cs typeface="Times New Roman"/>
              </a:rPr>
              <a:t>at,</a:t>
            </a:r>
            <a:r>
              <a:rPr sz="2500" spc="576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u</a:t>
            </a:r>
            <a:r>
              <a:rPr sz="2500" spc="0" dirty="0" smtClean="0">
                <a:latin typeface="Times New Roman"/>
                <a:cs typeface="Times New Roman"/>
              </a:rPr>
              <a:t>l</a:t>
            </a:r>
            <a:r>
              <a:rPr sz="2500" spc="14" dirty="0" smtClean="0">
                <a:latin typeface="Times New Roman"/>
                <a:cs typeface="Times New Roman"/>
              </a:rPr>
              <a:t>t</a:t>
            </a:r>
            <a:r>
              <a:rPr sz="2500" spc="0" dirty="0" smtClean="0">
                <a:latin typeface="Times New Roman"/>
                <a:cs typeface="Times New Roman"/>
              </a:rPr>
              <a:t>rafi</a:t>
            </a:r>
            <a:r>
              <a:rPr sz="2500" spc="14" dirty="0" smtClean="0">
                <a:latin typeface="Times New Roman"/>
                <a:cs typeface="Times New Roman"/>
              </a:rPr>
              <a:t>l</a:t>
            </a:r>
            <a:r>
              <a:rPr sz="2500" spc="9" dirty="0" smtClean="0">
                <a:latin typeface="Times New Roman"/>
                <a:cs typeface="Times New Roman"/>
              </a:rPr>
              <a:t>t</a:t>
            </a:r>
            <a:r>
              <a:rPr sz="2500" spc="0" dirty="0" smtClean="0">
                <a:latin typeface="Times New Roman"/>
                <a:cs typeface="Times New Roman"/>
              </a:rPr>
              <a:t>rat</a:t>
            </a:r>
            <a:r>
              <a:rPr sz="2500" spc="4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on</a:t>
            </a:r>
            <a:r>
              <a:rPr sz="2500" spc="587" dirty="0" smtClean="0">
                <a:latin typeface="Times New Roman"/>
                <a:cs typeface="Times New Roman"/>
              </a:rPr>
              <a:t> </a:t>
            </a:r>
            <a:r>
              <a:rPr sz="2500" spc="4" dirty="0" smtClean="0">
                <a:latin typeface="Times New Roman"/>
                <a:cs typeface="Times New Roman"/>
              </a:rPr>
              <a:t>a</a:t>
            </a:r>
            <a:r>
              <a:rPr sz="2500" spc="0" dirty="0" smtClean="0">
                <a:latin typeface="Times New Roman"/>
                <a:cs typeface="Times New Roman"/>
              </a:rPr>
              <a:t>nd</a:t>
            </a:r>
            <a:r>
              <a:rPr sz="2500" spc="575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c</a:t>
            </a:r>
            <a:r>
              <a:rPr sz="2500" spc="4" dirty="0" smtClean="0">
                <a:latin typeface="Times New Roman"/>
                <a:cs typeface="Times New Roman"/>
              </a:rPr>
              <a:t>he</a:t>
            </a:r>
            <a:r>
              <a:rPr sz="2500" spc="-9" dirty="0" smtClean="0">
                <a:latin typeface="Times New Roman"/>
                <a:cs typeface="Times New Roman"/>
              </a:rPr>
              <a:t>m</a:t>
            </a:r>
            <a:r>
              <a:rPr sz="2500" spc="9" dirty="0" smtClean="0">
                <a:latin typeface="Times New Roman"/>
                <a:cs typeface="Times New Roman"/>
              </a:rPr>
              <a:t>i</a:t>
            </a:r>
            <a:r>
              <a:rPr sz="2500" spc="4" dirty="0" smtClean="0">
                <a:latin typeface="Times New Roman"/>
                <a:cs typeface="Times New Roman"/>
              </a:rPr>
              <a:t>ca</a:t>
            </a:r>
            <a:r>
              <a:rPr sz="2500" spc="0" dirty="0" smtClean="0">
                <a:latin typeface="Times New Roman"/>
                <a:cs typeface="Times New Roman"/>
              </a:rPr>
              <a:t>ls</a:t>
            </a:r>
            <a:r>
              <a:rPr sz="2500" spc="560" dirty="0" smtClean="0">
                <a:latin typeface="Times New Roman"/>
                <a:cs typeface="Times New Roman"/>
              </a:rPr>
              <a:t> </a:t>
            </a:r>
            <a:r>
              <a:rPr sz="2500" spc="4" dirty="0" smtClean="0">
                <a:latin typeface="Times New Roman"/>
                <a:cs typeface="Times New Roman"/>
              </a:rPr>
              <a:t>a</a:t>
            </a:r>
            <a:r>
              <a:rPr sz="2500" spc="14" dirty="0" smtClean="0">
                <a:latin typeface="Times New Roman"/>
                <a:cs typeface="Times New Roman"/>
              </a:rPr>
              <a:t>r</a:t>
            </a:r>
            <a:r>
              <a:rPr sz="2500" spc="0" dirty="0" smtClean="0">
                <a:latin typeface="Times New Roman"/>
                <a:cs typeface="Times New Roman"/>
              </a:rPr>
              <a:t>e</a:t>
            </a:r>
            <a:endParaRPr sz="2500">
              <a:latin typeface="Times New Roman"/>
              <a:cs typeface="Times New Roman"/>
            </a:endParaRPr>
          </a:p>
          <a:p>
            <a:pPr marL="12700" marR="47817">
              <a:lnSpc>
                <a:spcPct val="95825"/>
              </a:lnSpc>
            </a:pPr>
            <a:r>
              <a:rPr sz="2500" spc="0" dirty="0" smtClean="0">
                <a:latin typeface="Times New Roman"/>
                <a:cs typeface="Times New Roman"/>
              </a:rPr>
              <a:t>used</a:t>
            </a:r>
            <a:r>
              <a:rPr sz="2500" spc="-35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for</a:t>
            </a:r>
            <a:r>
              <a:rPr sz="2500" spc="-1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the</a:t>
            </a:r>
            <a:r>
              <a:rPr sz="2500" spc="19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sterilisation</a:t>
            </a:r>
            <a:r>
              <a:rPr sz="2500" spc="6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proc</a:t>
            </a:r>
            <a:r>
              <a:rPr sz="2500" spc="-9" dirty="0" smtClean="0">
                <a:latin typeface="Times New Roman"/>
                <a:cs typeface="Times New Roman"/>
              </a:rPr>
              <a:t>e</a:t>
            </a:r>
            <a:r>
              <a:rPr sz="2500" spc="0" dirty="0" smtClean="0">
                <a:latin typeface="Times New Roman"/>
                <a:cs typeface="Times New Roman"/>
              </a:rPr>
              <a:t>s</a:t>
            </a:r>
            <a:r>
              <a:rPr sz="2500" spc="4" dirty="0" smtClean="0">
                <a:latin typeface="Times New Roman"/>
                <a:cs typeface="Times New Roman"/>
              </a:rPr>
              <a:t>s</a:t>
            </a:r>
            <a:r>
              <a:rPr sz="2500" spc="0" dirty="0" smtClean="0">
                <a:latin typeface="Times New Roman"/>
                <a:cs typeface="Times New Roman"/>
              </a:rPr>
              <a:t>.</a:t>
            </a:r>
            <a:endParaRPr sz="2500">
              <a:latin typeface="Times New Roman"/>
              <a:cs typeface="Times New Roman"/>
            </a:endParaRPr>
          </a:p>
          <a:p>
            <a:pPr marL="12700" marR="146">
              <a:lnSpc>
                <a:spcPct val="95825"/>
              </a:lnSpc>
              <a:spcBef>
                <a:spcPts val="115"/>
              </a:spcBef>
            </a:pPr>
            <a:r>
              <a:rPr sz="2500" spc="0" dirty="0" smtClean="0">
                <a:latin typeface="Arial"/>
                <a:cs typeface="Arial"/>
              </a:rPr>
              <a:t>•</a:t>
            </a:r>
            <a:r>
              <a:rPr sz="2500" spc="0" dirty="0" smtClean="0">
                <a:latin typeface="Times New Roman"/>
                <a:cs typeface="Times New Roman"/>
              </a:rPr>
              <a:t>Sur</a:t>
            </a:r>
            <a:r>
              <a:rPr sz="2500" spc="4" dirty="0" smtClean="0">
                <a:latin typeface="Times New Roman"/>
                <a:cs typeface="Times New Roman"/>
              </a:rPr>
              <a:t>fa</a:t>
            </a:r>
            <a:r>
              <a:rPr sz="2500" spc="0" dirty="0" smtClean="0">
                <a:latin typeface="Times New Roman"/>
                <a:cs typeface="Times New Roman"/>
              </a:rPr>
              <a:t>ce</a:t>
            </a:r>
            <a:r>
              <a:rPr sz="2500" spc="53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s</a:t>
            </a:r>
            <a:r>
              <a:rPr sz="2500" spc="9" dirty="0" smtClean="0">
                <a:latin typeface="Times New Roman"/>
                <a:cs typeface="Times New Roman"/>
              </a:rPr>
              <a:t>t</a:t>
            </a:r>
            <a:r>
              <a:rPr sz="2500" spc="4" dirty="0" smtClean="0">
                <a:latin typeface="Times New Roman"/>
                <a:cs typeface="Times New Roman"/>
              </a:rPr>
              <a:t>er</a:t>
            </a:r>
            <a:r>
              <a:rPr sz="2500" spc="0" dirty="0" smtClean="0">
                <a:latin typeface="Times New Roman"/>
                <a:cs typeface="Times New Roman"/>
              </a:rPr>
              <a:t>ili</a:t>
            </a:r>
            <a:r>
              <a:rPr sz="2500" spc="14" dirty="0" smtClean="0">
                <a:latin typeface="Times New Roman"/>
                <a:cs typeface="Times New Roman"/>
              </a:rPr>
              <a:t>s</a:t>
            </a:r>
            <a:r>
              <a:rPr sz="2500" spc="0" dirty="0" smtClean="0">
                <a:latin typeface="Times New Roman"/>
                <a:cs typeface="Times New Roman"/>
              </a:rPr>
              <a:t>a</a:t>
            </a:r>
            <a:r>
              <a:rPr sz="2500" spc="4" dirty="0" smtClean="0">
                <a:latin typeface="Times New Roman"/>
                <a:cs typeface="Times New Roman"/>
              </a:rPr>
              <a:t>t</a:t>
            </a:r>
            <a:r>
              <a:rPr sz="2500" spc="0" dirty="0" smtClean="0">
                <a:latin typeface="Times New Roman"/>
                <a:cs typeface="Times New Roman"/>
              </a:rPr>
              <a:t>ion</a:t>
            </a:r>
            <a:r>
              <a:rPr sz="2500" spc="53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o</a:t>
            </a:r>
            <a:r>
              <a:rPr sz="2500" spc="0" dirty="0" smtClean="0">
                <a:latin typeface="Times New Roman"/>
                <a:cs typeface="Times New Roman"/>
              </a:rPr>
              <a:t>f</a:t>
            </a:r>
            <a:r>
              <a:rPr sz="2500" spc="84" dirty="0" smtClean="0">
                <a:latin typeface="Times New Roman"/>
                <a:cs typeface="Times New Roman"/>
              </a:rPr>
              <a:t> </a:t>
            </a:r>
            <a:r>
              <a:rPr sz="2500" u="heavy" spc="0" dirty="0" smtClean="0">
                <a:latin typeface="Times New Roman"/>
                <a:cs typeface="Times New Roman"/>
              </a:rPr>
              <a:t>pla</a:t>
            </a:r>
            <a:r>
              <a:rPr sz="2500" u="heavy" spc="4" dirty="0" smtClean="0">
                <a:latin typeface="Times New Roman"/>
                <a:cs typeface="Times New Roman"/>
              </a:rPr>
              <a:t>n</a:t>
            </a:r>
            <a:r>
              <a:rPr sz="2500" u="heavy" spc="0" dirty="0" smtClean="0">
                <a:latin typeface="Times New Roman"/>
                <a:cs typeface="Times New Roman"/>
              </a:rPr>
              <a:t>t</a:t>
            </a:r>
            <a:r>
              <a:rPr sz="2500" u="heavy" spc="65" dirty="0" smtClean="0">
                <a:latin typeface="Times New Roman"/>
                <a:cs typeface="Times New Roman"/>
              </a:rPr>
              <a:t> </a:t>
            </a:r>
            <a:r>
              <a:rPr sz="2500" u="heavy" spc="-9" dirty="0" smtClean="0">
                <a:latin typeface="Times New Roman"/>
                <a:cs typeface="Times New Roman"/>
              </a:rPr>
              <a:t>m</a:t>
            </a:r>
            <a:r>
              <a:rPr sz="2500" u="heavy" spc="4" dirty="0" smtClean="0">
                <a:latin typeface="Times New Roman"/>
                <a:cs typeface="Times New Roman"/>
              </a:rPr>
              <a:t>a</a:t>
            </a:r>
            <a:r>
              <a:rPr sz="2500" u="heavy" spc="9" dirty="0" smtClean="0">
                <a:latin typeface="Times New Roman"/>
                <a:cs typeface="Times New Roman"/>
              </a:rPr>
              <a:t>t</a:t>
            </a:r>
            <a:r>
              <a:rPr sz="2500" u="heavy" spc="4" dirty="0" smtClean="0">
                <a:latin typeface="Times New Roman"/>
                <a:cs typeface="Times New Roman"/>
              </a:rPr>
              <a:t>e</a:t>
            </a:r>
            <a:r>
              <a:rPr sz="2500" u="heavy" spc="0" dirty="0" smtClean="0">
                <a:latin typeface="Times New Roman"/>
                <a:cs typeface="Times New Roman"/>
              </a:rPr>
              <a:t>r</a:t>
            </a:r>
            <a:r>
              <a:rPr sz="2500" u="heavy" spc="4" dirty="0" smtClean="0">
                <a:latin typeface="Times New Roman"/>
                <a:cs typeface="Times New Roman"/>
              </a:rPr>
              <a:t>i</a:t>
            </a:r>
            <a:r>
              <a:rPr sz="2500" u="heavy" spc="0" dirty="0" smtClean="0">
                <a:latin typeface="Times New Roman"/>
                <a:cs typeface="Times New Roman"/>
              </a:rPr>
              <a:t>als</a:t>
            </a:r>
            <a:r>
              <a:rPr sz="2500" spc="100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s</a:t>
            </a:r>
            <a:r>
              <a:rPr sz="2500" spc="9" dirty="0" smtClean="0">
                <a:latin typeface="Times New Roman"/>
                <a:cs typeface="Times New Roman"/>
              </a:rPr>
              <a:t>u</a:t>
            </a:r>
            <a:r>
              <a:rPr sz="2500" spc="0" dirty="0" smtClean="0">
                <a:latin typeface="Times New Roman"/>
                <a:cs typeface="Times New Roman"/>
              </a:rPr>
              <a:t>ch</a:t>
            </a:r>
            <a:r>
              <a:rPr sz="2500" spc="59" dirty="0" smtClean="0">
                <a:latin typeface="Times New Roman"/>
                <a:cs typeface="Times New Roman"/>
              </a:rPr>
              <a:t> </a:t>
            </a:r>
            <a:r>
              <a:rPr sz="2500" spc="-4" dirty="0" smtClean="0">
                <a:latin typeface="Times New Roman"/>
                <a:cs typeface="Times New Roman"/>
              </a:rPr>
              <a:t>a</a:t>
            </a:r>
            <a:r>
              <a:rPr sz="2500" spc="0" dirty="0" smtClean="0">
                <a:latin typeface="Times New Roman"/>
                <a:cs typeface="Times New Roman"/>
              </a:rPr>
              <a:t>s</a:t>
            </a:r>
            <a:r>
              <a:rPr sz="2500" spc="89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s</a:t>
            </a:r>
            <a:r>
              <a:rPr sz="2500" spc="4" dirty="0" smtClean="0">
                <a:latin typeface="Times New Roman"/>
                <a:cs typeface="Times New Roman"/>
              </a:rPr>
              <a:t>e</a:t>
            </a:r>
            <a:r>
              <a:rPr sz="2500" spc="0" dirty="0" smtClean="0">
                <a:latin typeface="Times New Roman"/>
                <a:cs typeface="Times New Roman"/>
              </a:rPr>
              <a:t>ed,</a:t>
            </a:r>
            <a:r>
              <a:rPr sz="2500" spc="54" dirty="0" smtClean="0">
                <a:latin typeface="Times New Roman"/>
                <a:cs typeface="Times New Roman"/>
              </a:rPr>
              <a:t> </a:t>
            </a:r>
            <a:r>
              <a:rPr sz="2500" spc="4" dirty="0" smtClean="0">
                <a:latin typeface="Times New Roman"/>
                <a:cs typeface="Times New Roman"/>
              </a:rPr>
              <a:t>f</a:t>
            </a:r>
            <a:r>
              <a:rPr sz="2500" spc="0" dirty="0" smtClean="0">
                <a:latin typeface="Times New Roman"/>
                <a:cs typeface="Times New Roman"/>
              </a:rPr>
              <a:t>ru</a:t>
            </a:r>
            <a:r>
              <a:rPr sz="2500" spc="4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t,</a:t>
            </a:r>
            <a:r>
              <a:rPr sz="2500" spc="78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st</a:t>
            </a:r>
            <a:r>
              <a:rPr sz="2500" spc="19" dirty="0" smtClean="0">
                <a:latin typeface="Times New Roman"/>
                <a:cs typeface="Times New Roman"/>
              </a:rPr>
              <a:t>e</a:t>
            </a:r>
            <a:r>
              <a:rPr sz="2500" spc="-9" dirty="0" smtClean="0">
                <a:latin typeface="Times New Roman"/>
                <a:cs typeface="Times New Roman"/>
              </a:rPr>
              <a:t>m</a:t>
            </a:r>
            <a:r>
              <a:rPr sz="2500" spc="0" dirty="0" smtClean="0">
                <a:latin typeface="Times New Roman"/>
                <a:cs typeface="Times New Roman"/>
              </a:rPr>
              <a:t>,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9636" y="2595575"/>
            <a:ext cx="547353" cy="342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50"/>
              </a:lnSpc>
              <a:spcBef>
                <a:spcPts val="132"/>
              </a:spcBef>
            </a:pPr>
            <a:r>
              <a:rPr sz="2500" spc="0" dirty="0" smtClean="0">
                <a:latin typeface="Times New Roman"/>
                <a:cs typeface="Times New Roman"/>
              </a:rPr>
              <a:t>le</a:t>
            </a:r>
            <a:r>
              <a:rPr sz="2500" spc="-9" dirty="0" smtClean="0">
                <a:latin typeface="Times New Roman"/>
                <a:cs typeface="Times New Roman"/>
              </a:rPr>
              <a:t>a</a:t>
            </a:r>
            <a:r>
              <a:rPr sz="2500" spc="0" dirty="0" smtClean="0">
                <a:latin typeface="Times New Roman"/>
                <a:cs typeface="Times New Roman"/>
              </a:rPr>
              <a:t>f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47419" y="2595575"/>
            <a:ext cx="7778845" cy="37725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424219" algn="just">
              <a:lnSpc>
                <a:spcPts val="2650"/>
              </a:lnSpc>
              <a:spcBef>
                <a:spcPts val="132"/>
              </a:spcBef>
            </a:pPr>
            <a:r>
              <a:rPr sz="2500" spc="0" dirty="0" smtClean="0">
                <a:latin typeface="Times New Roman"/>
                <a:cs typeface="Times New Roman"/>
              </a:rPr>
              <a:t>et</a:t>
            </a:r>
            <a:r>
              <a:rPr sz="2500" spc="-4" dirty="0" smtClean="0">
                <a:latin typeface="Times New Roman"/>
                <a:cs typeface="Times New Roman"/>
              </a:rPr>
              <a:t>c</a:t>
            </a:r>
            <a:r>
              <a:rPr sz="2500" spc="0" dirty="0" smtClean="0">
                <a:latin typeface="Times New Roman"/>
                <a:cs typeface="Times New Roman"/>
              </a:rPr>
              <a:t>.</a:t>
            </a:r>
            <a:r>
              <a:rPr sz="2500" spc="13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by</a:t>
            </a:r>
            <a:r>
              <a:rPr sz="2500" spc="-25" dirty="0" smtClean="0">
                <a:latin typeface="Times New Roman"/>
                <a:cs typeface="Times New Roman"/>
              </a:rPr>
              <a:t> </a:t>
            </a:r>
            <a:r>
              <a:rPr sz="2500" u="heavy" spc="0" dirty="0" smtClean="0">
                <a:latin typeface="Times New Roman"/>
                <a:cs typeface="Times New Roman"/>
              </a:rPr>
              <a:t>ag</a:t>
            </a:r>
            <a:r>
              <a:rPr sz="2500" u="heavy" spc="-9" dirty="0" smtClean="0">
                <a:latin typeface="Times New Roman"/>
                <a:cs typeface="Times New Roman"/>
              </a:rPr>
              <a:t>e</a:t>
            </a:r>
            <a:r>
              <a:rPr sz="2500" u="heavy" spc="0" dirty="0" smtClean="0">
                <a:latin typeface="Times New Roman"/>
                <a:cs typeface="Times New Roman"/>
              </a:rPr>
              <a:t>nts</a:t>
            </a:r>
            <a:r>
              <a:rPr sz="2500" spc="25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like</a:t>
            </a:r>
            <a:endParaRPr sz="2500">
              <a:latin typeface="Times New Roman"/>
              <a:cs typeface="Times New Roman"/>
            </a:endParaRPr>
          </a:p>
          <a:p>
            <a:pPr marL="23672" marR="1780142" algn="just">
              <a:lnSpc>
                <a:spcPct val="95825"/>
              </a:lnSpc>
            </a:pPr>
            <a:r>
              <a:rPr sz="2500" spc="0" dirty="0" smtClean="0">
                <a:latin typeface="Arial"/>
                <a:cs typeface="Arial"/>
              </a:rPr>
              <a:t>•</a:t>
            </a:r>
            <a:r>
              <a:rPr sz="2500" spc="0" dirty="0" smtClean="0">
                <a:latin typeface="Times New Roman"/>
                <a:cs typeface="Times New Roman"/>
              </a:rPr>
              <a:t>9</a:t>
            </a:r>
            <a:r>
              <a:rPr sz="2500" spc="-4" dirty="0" smtClean="0">
                <a:latin typeface="Times New Roman"/>
                <a:cs typeface="Times New Roman"/>
              </a:rPr>
              <a:t>-</a:t>
            </a:r>
            <a:r>
              <a:rPr sz="2500" spc="0" dirty="0" smtClean="0">
                <a:latin typeface="Times New Roman"/>
                <a:cs typeface="Times New Roman"/>
              </a:rPr>
              <a:t>10%</a:t>
            </a:r>
            <a:r>
              <a:rPr sz="2500" spc="-55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c</a:t>
            </a:r>
            <a:r>
              <a:rPr sz="2500" spc="-4" dirty="0" smtClean="0">
                <a:latin typeface="Times New Roman"/>
                <a:cs typeface="Times New Roman"/>
              </a:rPr>
              <a:t>a</a:t>
            </a:r>
            <a:r>
              <a:rPr sz="2500" spc="0" dirty="0" smtClean="0">
                <a:latin typeface="Times New Roman"/>
                <a:cs typeface="Times New Roman"/>
              </a:rPr>
              <a:t>lci</a:t>
            </a:r>
            <a:r>
              <a:rPr sz="2500" spc="9" dirty="0" smtClean="0">
                <a:latin typeface="Times New Roman"/>
                <a:cs typeface="Times New Roman"/>
              </a:rPr>
              <a:t>u</a:t>
            </a:r>
            <a:r>
              <a:rPr sz="2500" spc="0" dirty="0" smtClean="0">
                <a:latin typeface="Times New Roman"/>
                <a:cs typeface="Times New Roman"/>
              </a:rPr>
              <a:t>m</a:t>
            </a:r>
            <a:r>
              <a:rPr sz="2500" spc="20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hypochlorite</a:t>
            </a:r>
            <a:r>
              <a:rPr sz="2500" spc="-86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for</a:t>
            </a:r>
            <a:r>
              <a:rPr sz="2500" spc="-9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5</a:t>
            </a:r>
            <a:r>
              <a:rPr sz="2500" spc="-4" dirty="0" smtClean="0">
                <a:latin typeface="Times New Roman"/>
                <a:cs typeface="Times New Roman"/>
              </a:rPr>
              <a:t>-</a:t>
            </a:r>
            <a:r>
              <a:rPr sz="2500" spc="0" dirty="0" smtClean="0">
                <a:latin typeface="Times New Roman"/>
                <a:cs typeface="Times New Roman"/>
              </a:rPr>
              <a:t>30</a:t>
            </a:r>
            <a:r>
              <a:rPr sz="2500" spc="-35" dirty="0" smtClean="0">
                <a:latin typeface="Times New Roman"/>
                <a:cs typeface="Times New Roman"/>
              </a:rPr>
              <a:t> </a:t>
            </a:r>
            <a:r>
              <a:rPr sz="2500" spc="-19" dirty="0" smtClean="0">
                <a:latin typeface="Times New Roman"/>
                <a:cs typeface="Times New Roman"/>
              </a:rPr>
              <a:t>m</a:t>
            </a:r>
            <a:r>
              <a:rPr sz="2500" spc="0" dirty="0" smtClean="0">
                <a:latin typeface="Times New Roman"/>
                <a:cs typeface="Times New Roman"/>
              </a:rPr>
              <a:t>inutes</a:t>
            </a:r>
            <a:endParaRPr sz="2500">
              <a:latin typeface="Times New Roman"/>
              <a:cs typeface="Times New Roman"/>
            </a:endParaRPr>
          </a:p>
          <a:p>
            <a:pPr marL="23672" algn="just">
              <a:lnSpc>
                <a:spcPct val="99945"/>
              </a:lnSpc>
              <a:spcBef>
                <a:spcPts val="115"/>
              </a:spcBef>
            </a:pPr>
            <a:r>
              <a:rPr sz="2500" spc="0" dirty="0" smtClean="0">
                <a:latin typeface="Arial"/>
                <a:cs typeface="Arial"/>
              </a:rPr>
              <a:t>•</a:t>
            </a:r>
            <a:r>
              <a:rPr sz="2500" spc="0" dirty="0" smtClean="0">
                <a:latin typeface="Times New Roman"/>
                <a:cs typeface="Times New Roman"/>
              </a:rPr>
              <a:t>2%</a:t>
            </a:r>
            <a:r>
              <a:rPr sz="2500" spc="48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sodi</a:t>
            </a:r>
            <a:r>
              <a:rPr sz="2500" spc="25" dirty="0" smtClean="0">
                <a:latin typeface="Times New Roman"/>
                <a:cs typeface="Times New Roman"/>
              </a:rPr>
              <a:t>u</a:t>
            </a:r>
            <a:r>
              <a:rPr sz="2500" spc="0" dirty="0" smtClean="0">
                <a:latin typeface="Times New Roman"/>
                <a:cs typeface="Times New Roman"/>
              </a:rPr>
              <a:t>m</a:t>
            </a:r>
            <a:r>
              <a:rPr sz="2500" spc="11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hyp</a:t>
            </a:r>
            <a:r>
              <a:rPr sz="2500" spc="9" dirty="0" smtClean="0">
                <a:latin typeface="Times New Roman"/>
                <a:cs typeface="Times New Roman"/>
              </a:rPr>
              <a:t>o</a:t>
            </a:r>
            <a:r>
              <a:rPr sz="2500" spc="0" dirty="0" smtClean="0">
                <a:latin typeface="Times New Roman"/>
                <a:cs typeface="Times New Roman"/>
              </a:rPr>
              <a:t>chl</a:t>
            </a:r>
            <a:r>
              <a:rPr sz="2500" spc="4" dirty="0" smtClean="0">
                <a:latin typeface="Times New Roman"/>
                <a:cs typeface="Times New Roman"/>
              </a:rPr>
              <a:t>o</a:t>
            </a:r>
            <a:r>
              <a:rPr sz="2500" spc="0" dirty="0" smtClean="0">
                <a:latin typeface="Times New Roman"/>
                <a:cs typeface="Times New Roman"/>
              </a:rPr>
              <a:t>r</a:t>
            </a:r>
            <a:r>
              <a:rPr sz="2500" spc="4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te</a:t>
            </a:r>
            <a:r>
              <a:rPr sz="2500" spc="12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sol</a:t>
            </a:r>
            <a:r>
              <a:rPr sz="2500" spc="9" dirty="0" smtClean="0">
                <a:latin typeface="Times New Roman"/>
                <a:cs typeface="Times New Roman"/>
              </a:rPr>
              <a:t>u</a:t>
            </a:r>
            <a:r>
              <a:rPr sz="2500" spc="0" dirty="0" smtClean="0">
                <a:latin typeface="Times New Roman"/>
                <a:cs typeface="Times New Roman"/>
              </a:rPr>
              <a:t>tion</a:t>
            </a:r>
            <a:r>
              <a:rPr sz="2500" spc="2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f</a:t>
            </a:r>
            <a:r>
              <a:rPr sz="2500" spc="4" dirty="0" smtClean="0">
                <a:latin typeface="Times New Roman"/>
                <a:cs typeface="Times New Roman"/>
              </a:rPr>
              <a:t>o</a:t>
            </a:r>
            <a:r>
              <a:rPr sz="2500" spc="0" dirty="0" smtClean="0">
                <a:latin typeface="Times New Roman"/>
                <a:cs typeface="Times New Roman"/>
              </a:rPr>
              <a:t>r</a:t>
            </a:r>
            <a:r>
              <a:rPr sz="2500" spc="51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5</a:t>
            </a:r>
            <a:r>
              <a:rPr sz="2500" spc="-4" dirty="0" smtClean="0">
                <a:latin typeface="Times New Roman"/>
                <a:cs typeface="Times New Roman"/>
              </a:rPr>
              <a:t>-</a:t>
            </a:r>
            <a:r>
              <a:rPr sz="2500" spc="0" dirty="0" smtClean="0">
                <a:latin typeface="Times New Roman"/>
                <a:cs typeface="Times New Roman"/>
              </a:rPr>
              <a:t>30</a:t>
            </a:r>
            <a:r>
              <a:rPr sz="2500" spc="59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minu</a:t>
            </a:r>
            <a:r>
              <a:rPr sz="2500" spc="14" dirty="0" smtClean="0">
                <a:latin typeface="Times New Roman"/>
                <a:cs typeface="Times New Roman"/>
              </a:rPr>
              <a:t>t</a:t>
            </a:r>
            <a:r>
              <a:rPr sz="2500" spc="0" dirty="0" smtClean="0">
                <a:latin typeface="Times New Roman"/>
                <a:cs typeface="Times New Roman"/>
              </a:rPr>
              <a:t>e</a:t>
            </a:r>
            <a:r>
              <a:rPr sz="2500" spc="4" dirty="0" smtClean="0">
                <a:latin typeface="Times New Roman"/>
                <a:cs typeface="Times New Roman"/>
              </a:rPr>
              <a:t>s</a:t>
            </a:r>
            <a:r>
              <a:rPr sz="2500" spc="0" dirty="0" smtClean="0">
                <a:latin typeface="Times New Roman"/>
                <a:cs typeface="Times New Roman"/>
              </a:rPr>
              <a:t>. </a:t>
            </a:r>
            <a:r>
              <a:rPr sz="2500" spc="4" dirty="0" smtClean="0">
                <a:latin typeface="Times New Roman"/>
                <a:cs typeface="Times New Roman"/>
              </a:rPr>
              <a:t>T</a:t>
            </a:r>
            <a:r>
              <a:rPr sz="2500" spc="0" dirty="0" smtClean="0">
                <a:latin typeface="Times New Roman"/>
                <a:cs typeface="Times New Roman"/>
              </a:rPr>
              <a:t>he </a:t>
            </a:r>
            <a:r>
              <a:rPr sz="2500" spc="-9" dirty="0" smtClean="0">
                <a:latin typeface="Times New Roman"/>
                <a:cs typeface="Times New Roman"/>
              </a:rPr>
              <a:t>m</a:t>
            </a:r>
            <a:r>
              <a:rPr sz="2500" spc="4" dirty="0" smtClean="0">
                <a:latin typeface="Times New Roman"/>
                <a:cs typeface="Times New Roman"/>
              </a:rPr>
              <a:t>a</a:t>
            </a:r>
            <a:r>
              <a:rPr sz="2500" spc="9" dirty="0" smtClean="0">
                <a:latin typeface="Times New Roman"/>
                <a:cs typeface="Times New Roman"/>
              </a:rPr>
              <a:t>t</a:t>
            </a:r>
            <a:r>
              <a:rPr sz="2500" spc="4" dirty="0" smtClean="0">
                <a:latin typeface="Times New Roman"/>
                <a:cs typeface="Times New Roman"/>
              </a:rPr>
              <a:t>e</a:t>
            </a:r>
            <a:r>
              <a:rPr sz="2500" spc="0" dirty="0" smtClean="0">
                <a:latin typeface="Times New Roman"/>
                <a:cs typeface="Times New Roman"/>
              </a:rPr>
              <a:t>r</a:t>
            </a:r>
            <a:r>
              <a:rPr sz="2500" spc="4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a</a:t>
            </a:r>
            <a:r>
              <a:rPr sz="2500" spc="4" dirty="0" smtClean="0">
                <a:latin typeface="Times New Roman"/>
                <a:cs typeface="Times New Roman"/>
              </a:rPr>
              <a:t>l</a:t>
            </a:r>
            <a:r>
              <a:rPr sz="2500" spc="0" dirty="0" smtClean="0">
                <a:latin typeface="Times New Roman"/>
                <a:cs typeface="Times New Roman"/>
              </a:rPr>
              <a:t>s</a:t>
            </a:r>
            <a:r>
              <a:rPr sz="2500" spc="85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n</a:t>
            </a:r>
            <a:r>
              <a:rPr sz="2500" spc="0" dirty="0" smtClean="0">
                <a:latin typeface="Times New Roman"/>
                <a:cs typeface="Times New Roman"/>
              </a:rPr>
              <a:t>eed</a:t>
            </a:r>
            <a:r>
              <a:rPr sz="2500" spc="62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to</a:t>
            </a:r>
            <a:r>
              <a:rPr sz="2500" spc="85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b</a:t>
            </a:r>
            <a:r>
              <a:rPr sz="2500" spc="0" dirty="0" smtClean="0">
                <a:latin typeface="Times New Roman"/>
                <a:cs typeface="Times New Roman"/>
              </a:rPr>
              <a:t>e</a:t>
            </a:r>
            <a:r>
              <a:rPr sz="2500" spc="76" dirty="0" smtClean="0">
                <a:latin typeface="Times New Roman"/>
                <a:cs typeface="Times New Roman"/>
              </a:rPr>
              <a:t> </a:t>
            </a:r>
            <a:r>
              <a:rPr sz="2500" spc="4" dirty="0" smtClean="0">
                <a:latin typeface="Times New Roman"/>
                <a:cs typeface="Times New Roman"/>
              </a:rPr>
              <a:t>w</a:t>
            </a:r>
            <a:r>
              <a:rPr sz="2500" spc="0" dirty="0" smtClean="0">
                <a:latin typeface="Times New Roman"/>
                <a:cs typeface="Times New Roman"/>
              </a:rPr>
              <a:t>as</a:t>
            </a:r>
            <a:r>
              <a:rPr sz="2500" spc="4" dirty="0" smtClean="0">
                <a:latin typeface="Times New Roman"/>
                <a:cs typeface="Times New Roman"/>
              </a:rPr>
              <a:t>h</a:t>
            </a:r>
            <a:r>
              <a:rPr sz="2500" spc="0" dirty="0" smtClean="0">
                <a:latin typeface="Times New Roman"/>
                <a:cs typeface="Times New Roman"/>
              </a:rPr>
              <a:t>ed</a:t>
            </a:r>
            <a:r>
              <a:rPr sz="2500" spc="29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t</a:t>
            </a:r>
            <a:r>
              <a:rPr sz="2500" spc="9" dirty="0" smtClean="0">
                <a:latin typeface="Times New Roman"/>
                <a:cs typeface="Times New Roman"/>
              </a:rPr>
              <a:t>h</a:t>
            </a:r>
            <a:r>
              <a:rPr sz="2500" spc="0" dirty="0" smtClean="0">
                <a:latin typeface="Times New Roman"/>
                <a:cs typeface="Times New Roman"/>
              </a:rPr>
              <a:t>o</a:t>
            </a:r>
            <a:r>
              <a:rPr sz="2500" spc="4" dirty="0" smtClean="0">
                <a:latin typeface="Times New Roman"/>
                <a:cs typeface="Times New Roman"/>
              </a:rPr>
              <a:t>r</a:t>
            </a:r>
            <a:r>
              <a:rPr sz="2500" spc="9" dirty="0" smtClean="0">
                <a:latin typeface="Times New Roman"/>
                <a:cs typeface="Times New Roman"/>
              </a:rPr>
              <a:t>o</a:t>
            </a:r>
            <a:r>
              <a:rPr sz="2500" spc="0" dirty="0" smtClean="0">
                <a:latin typeface="Times New Roman"/>
                <a:cs typeface="Times New Roman"/>
              </a:rPr>
              <a:t>ughly in</a:t>
            </a:r>
            <a:r>
              <a:rPr sz="2500" spc="95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d</a:t>
            </a:r>
            <a:r>
              <a:rPr sz="2500" spc="9" dirty="0" smtClean="0">
                <a:latin typeface="Times New Roman"/>
                <a:cs typeface="Times New Roman"/>
              </a:rPr>
              <a:t>o</a:t>
            </a:r>
            <a:r>
              <a:rPr sz="2500" spc="0" dirty="0" smtClean="0">
                <a:latin typeface="Times New Roman"/>
                <a:cs typeface="Times New Roman"/>
              </a:rPr>
              <a:t>ubl</a:t>
            </a:r>
            <a:r>
              <a:rPr sz="2500" spc="14" dirty="0" smtClean="0">
                <a:latin typeface="Times New Roman"/>
                <a:cs typeface="Times New Roman"/>
              </a:rPr>
              <a:t>e</a:t>
            </a:r>
            <a:r>
              <a:rPr sz="2500" spc="-4" dirty="0" smtClean="0">
                <a:latin typeface="Times New Roman"/>
                <a:cs typeface="Times New Roman"/>
              </a:rPr>
              <a:t>-</a:t>
            </a:r>
            <a:r>
              <a:rPr sz="2500" spc="9" dirty="0" smtClean="0">
                <a:latin typeface="Times New Roman"/>
                <a:cs typeface="Times New Roman"/>
              </a:rPr>
              <a:t>d</a:t>
            </a:r>
            <a:r>
              <a:rPr sz="2500" spc="0" dirty="0" smtClean="0">
                <a:latin typeface="Times New Roman"/>
                <a:cs typeface="Times New Roman"/>
              </a:rPr>
              <a:t>is</a:t>
            </a:r>
            <a:r>
              <a:rPr sz="2500" spc="14" dirty="0" smtClean="0">
                <a:latin typeface="Times New Roman"/>
                <a:cs typeface="Times New Roman"/>
              </a:rPr>
              <a:t>t</a:t>
            </a:r>
            <a:r>
              <a:rPr sz="2500" spc="0" dirty="0" smtClean="0">
                <a:latin typeface="Times New Roman"/>
                <a:cs typeface="Times New Roman"/>
              </a:rPr>
              <a:t>il</a:t>
            </a:r>
            <a:r>
              <a:rPr sz="2500" spc="14" dirty="0" smtClean="0">
                <a:latin typeface="Times New Roman"/>
                <a:cs typeface="Times New Roman"/>
              </a:rPr>
              <a:t>l</a:t>
            </a:r>
            <a:r>
              <a:rPr sz="2500" spc="4" dirty="0" smtClean="0">
                <a:latin typeface="Times New Roman"/>
                <a:cs typeface="Times New Roman"/>
              </a:rPr>
              <a:t>e</a:t>
            </a:r>
            <a:r>
              <a:rPr sz="2500" spc="0" dirty="0" smtClean="0">
                <a:latin typeface="Times New Roman"/>
                <a:cs typeface="Times New Roman"/>
              </a:rPr>
              <a:t>d w</a:t>
            </a:r>
            <a:r>
              <a:rPr sz="2500" spc="-9" dirty="0" smtClean="0">
                <a:latin typeface="Times New Roman"/>
                <a:cs typeface="Times New Roman"/>
              </a:rPr>
              <a:t>a</a:t>
            </a:r>
            <a:r>
              <a:rPr sz="2500" spc="0" dirty="0" smtClean="0">
                <a:latin typeface="Times New Roman"/>
                <a:cs typeface="Times New Roman"/>
              </a:rPr>
              <a:t>te</a:t>
            </a:r>
            <a:r>
              <a:rPr sz="2500" spc="-104" dirty="0" smtClean="0">
                <a:latin typeface="Times New Roman"/>
                <a:cs typeface="Times New Roman"/>
              </a:rPr>
              <a:t>r</a:t>
            </a:r>
            <a:r>
              <a:rPr sz="2500" spc="0" dirty="0" smtClean="0">
                <a:latin typeface="Times New Roman"/>
                <a:cs typeface="Times New Roman"/>
              </a:rPr>
              <a:t>,</a:t>
            </a:r>
            <a:r>
              <a:rPr sz="2500" spc="10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a</a:t>
            </a:r>
            <a:r>
              <a:rPr sz="2500" spc="-9" dirty="0" smtClean="0">
                <a:latin typeface="Times New Roman"/>
                <a:cs typeface="Times New Roman"/>
              </a:rPr>
              <a:t>f</a:t>
            </a:r>
            <a:r>
              <a:rPr sz="2500" spc="0" dirty="0" smtClean="0">
                <a:latin typeface="Times New Roman"/>
                <a:cs typeface="Times New Roman"/>
              </a:rPr>
              <a:t>ter</a:t>
            </a:r>
            <a:r>
              <a:rPr sz="2500" spc="39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ste</a:t>
            </a:r>
            <a:r>
              <a:rPr sz="2500" spc="-4" dirty="0" smtClean="0">
                <a:latin typeface="Times New Roman"/>
                <a:cs typeface="Times New Roman"/>
              </a:rPr>
              <a:t>r</a:t>
            </a:r>
            <a:r>
              <a:rPr sz="2500" spc="0" dirty="0" smtClean="0">
                <a:latin typeface="Times New Roman"/>
                <a:cs typeface="Times New Roman"/>
              </a:rPr>
              <a:t>ilising</a:t>
            </a:r>
            <a:r>
              <a:rPr sz="2500" spc="5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in these</a:t>
            </a:r>
            <a:r>
              <a:rPr sz="2500" spc="25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solutions.</a:t>
            </a:r>
            <a:endParaRPr sz="2500">
              <a:latin typeface="Times New Roman"/>
              <a:cs typeface="Times New Roman"/>
            </a:endParaRPr>
          </a:p>
          <a:p>
            <a:pPr marL="23672" marR="394238" algn="just">
              <a:lnSpc>
                <a:spcPts val="2885"/>
              </a:lnSpc>
              <a:spcBef>
                <a:spcPts val="144"/>
              </a:spcBef>
            </a:pPr>
            <a:r>
              <a:rPr sz="3750" spc="0" baseline="-1159" dirty="0" smtClean="0">
                <a:latin typeface="Arial"/>
                <a:cs typeface="Arial"/>
              </a:rPr>
              <a:t>•</a:t>
            </a:r>
            <a:r>
              <a:rPr sz="3750" spc="0" baseline="-1159" dirty="0" smtClean="0">
                <a:latin typeface="Times New Roman"/>
                <a:cs typeface="Times New Roman"/>
              </a:rPr>
              <a:t>10</a:t>
            </a:r>
            <a:r>
              <a:rPr sz="3750" spc="-4" baseline="-1159" dirty="0" smtClean="0">
                <a:latin typeface="Times New Roman"/>
                <a:cs typeface="Times New Roman"/>
              </a:rPr>
              <a:t>-</a:t>
            </a:r>
            <a:r>
              <a:rPr sz="3750" spc="0" baseline="-1159" dirty="0" smtClean="0">
                <a:latin typeface="Times New Roman"/>
                <a:cs typeface="Times New Roman"/>
              </a:rPr>
              <a:t>12%</a:t>
            </a:r>
            <a:r>
              <a:rPr sz="3750" spc="-67" baseline="-1159" dirty="0" smtClean="0">
                <a:latin typeface="Times New Roman"/>
                <a:cs typeface="Times New Roman"/>
              </a:rPr>
              <a:t> </a:t>
            </a:r>
            <a:r>
              <a:rPr sz="3750" spc="0" baseline="-1159" dirty="0" smtClean="0">
                <a:latin typeface="Times New Roman"/>
                <a:cs typeface="Times New Roman"/>
              </a:rPr>
              <a:t>of hydrogen</a:t>
            </a:r>
            <a:r>
              <a:rPr sz="3750" spc="-74" baseline="-1159" dirty="0" smtClean="0">
                <a:latin typeface="Times New Roman"/>
                <a:cs typeface="Times New Roman"/>
              </a:rPr>
              <a:t> </a:t>
            </a:r>
            <a:r>
              <a:rPr sz="3750" spc="0" baseline="-1159" dirty="0" smtClean="0">
                <a:latin typeface="Times New Roman"/>
                <a:cs typeface="Times New Roman"/>
              </a:rPr>
              <a:t>peroxide</a:t>
            </a:r>
            <a:r>
              <a:rPr sz="3750" spc="-62" baseline="-1159" dirty="0" smtClean="0">
                <a:latin typeface="Times New Roman"/>
                <a:cs typeface="Times New Roman"/>
              </a:rPr>
              <a:t> </a:t>
            </a:r>
            <a:r>
              <a:rPr sz="3750" spc="0" baseline="-1159" dirty="0" smtClean="0">
                <a:latin typeface="Times New Roman"/>
                <a:cs typeface="Times New Roman"/>
              </a:rPr>
              <a:t>sol</a:t>
            </a:r>
            <a:r>
              <a:rPr sz="3750" spc="4" baseline="-1159" dirty="0" smtClean="0">
                <a:latin typeface="Times New Roman"/>
                <a:cs typeface="Times New Roman"/>
              </a:rPr>
              <a:t>u</a:t>
            </a:r>
            <a:r>
              <a:rPr sz="3750" spc="0" baseline="-1159" dirty="0" smtClean="0">
                <a:latin typeface="Times New Roman"/>
                <a:cs typeface="Times New Roman"/>
              </a:rPr>
              <a:t>tion</a:t>
            </a:r>
            <a:r>
              <a:rPr sz="3750" spc="-55" baseline="-1159" dirty="0" smtClean="0">
                <a:latin typeface="Times New Roman"/>
                <a:cs typeface="Times New Roman"/>
              </a:rPr>
              <a:t> </a:t>
            </a:r>
            <a:r>
              <a:rPr sz="3750" spc="0" baseline="-1159" dirty="0" smtClean="0">
                <a:latin typeface="Times New Roman"/>
                <a:cs typeface="Times New Roman"/>
              </a:rPr>
              <a:t>for</a:t>
            </a:r>
            <a:r>
              <a:rPr sz="3750" spc="-14" baseline="-1159" dirty="0" smtClean="0">
                <a:latin typeface="Times New Roman"/>
                <a:cs typeface="Times New Roman"/>
              </a:rPr>
              <a:t> </a:t>
            </a:r>
            <a:r>
              <a:rPr sz="3750" spc="0" baseline="-1159" dirty="0" smtClean="0">
                <a:latin typeface="Times New Roman"/>
                <a:cs typeface="Times New Roman"/>
              </a:rPr>
              <a:t>5</a:t>
            </a:r>
            <a:r>
              <a:rPr sz="3750" spc="-4" baseline="-1159" dirty="0" smtClean="0">
                <a:latin typeface="Times New Roman"/>
                <a:cs typeface="Times New Roman"/>
              </a:rPr>
              <a:t>-</a:t>
            </a:r>
            <a:r>
              <a:rPr sz="3750" spc="0" baseline="-1159" dirty="0" smtClean="0">
                <a:latin typeface="Times New Roman"/>
                <a:cs typeface="Times New Roman"/>
              </a:rPr>
              <a:t>15</a:t>
            </a:r>
            <a:r>
              <a:rPr sz="3750" spc="-20" baseline="-1159" dirty="0" smtClean="0">
                <a:latin typeface="Times New Roman"/>
                <a:cs typeface="Times New Roman"/>
              </a:rPr>
              <a:t> </a:t>
            </a:r>
            <a:r>
              <a:rPr sz="3750" spc="-19" baseline="-1159" dirty="0" smtClean="0">
                <a:latin typeface="Times New Roman"/>
                <a:cs typeface="Times New Roman"/>
              </a:rPr>
              <a:t>m</a:t>
            </a:r>
            <a:r>
              <a:rPr sz="3750" spc="0" baseline="-1159" dirty="0" smtClean="0">
                <a:latin typeface="Times New Roman"/>
                <a:cs typeface="Times New Roman"/>
              </a:rPr>
              <a:t>inutes.</a:t>
            </a:r>
            <a:endParaRPr sz="2500">
              <a:latin typeface="Times New Roman"/>
              <a:cs typeface="Times New Roman"/>
            </a:endParaRPr>
          </a:p>
          <a:p>
            <a:pPr marL="23672" marR="2719436" algn="just">
              <a:lnSpc>
                <a:spcPct val="95825"/>
              </a:lnSpc>
            </a:pPr>
            <a:r>
              <a:rPr sz="2500" spc="0" dirty="0" smtClean="0">
                <a:latin typeface="Arial"/>
                <a:cs typeface="Arial"/>
              </a:rPr>
              <a:t>•</a:t>
            </a:r>
            <a:r>
              <a:rPr sz="2500" spc="0" dirty="0" smtClean="0">
                <a:latin typeface="Times New Roman"/>
                <a:cs typeface="Times New Roman"/>
              </a:rPr>
              <a:t>1</a:t>
            </a:r>
            <a:r>
              <a:rPr sz="2500" spc="-4" dirty="0" smtClean="0">
                <a:latin typeface="Times New Roman"/>
                <a:cs typeface="Times New Roman"/>
              </a:rPr>
              <a:t>-</a:t>
            </a:r>
            <a:r>
              <a:rPr sz="2500" spc="0" dirty="0" smtClean="0">
                <a:latin typeface="Times New Roman"/>
                <a:cs typeface="Times New Roman"/>
              </a:rPr>
              <a:t>2%</a:t>
            </a:r>
            <a:r>
              <a:rPr sz="2500" spc="-42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bro</a:t>
            </a:r>
            <a:r>
              <a:rPr sz="2500" spc="-25" dirty="0" smtClean="0">
                <a:latin typeface="Times New Roman"/>
                <a:cs typeface="Times New Roman"/>
              </a:rPr>
              <a:t>m</a:t>
            </a:r>
            <a:r>
              <a:rPr sz="2500" spc="0" dirty="0" smtClean="0">
                <a:latin typeface="Times New Roman"/>
                <a:cs typeface="Times New Roman"/>
              </a:rPr>
              <a:t>ine</a:t>
            </a:r>
            <a:r>
              <a:rPr sz="2500" spc="2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wate</a:t>
            </a:r>
            <a:r>
              <a:rPr sz="2500" spc="-100" dirty="0" smtClean="0">
                <a:latin typeface="Times New Roman"/>
                <a:cs typeface="Times New Roman"/>
              </a:rPr>
              <a:t>r</a:t>
            </a:r>
            <a:r>
              <a:rPr sz="2500" spc="0" dirty="0" smtClean="0">
                <a:latin typeface="Times New Roman"/>
                <a:cs typeface="Times New Roman"/>
              </a:rPr>
              <a:t>,</a:t>
            </a:r>
            <a:r>
              <a:rPr sz="2500" spc="-41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for</a:t>
            </a:r>
            <a:r>
              <a:rPr sz="2500" spc="-1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2</a:t>
            </a:r>
            <a:r>
              <a:rPr sz="2500" spc="-4" dirty="0" smtClean="0">
                <a:latin typeface="Times New Roman"/>
                <a:cs typeface="Times New Roman"/>
              </a:rPr>
              <a:t>-</a:t>
            </a:r>
            <a:r>
              <a:rPr sz="2500" spc="0" dirty="0" smtClean="0">
                <a:latin typeface="Times New Roman"/>
                <a:cs typeface="Times New Roman"/>
              </a:rPr>
              <a:t>10</a:t>
            </a:r>
            <a:r>
              <a:rPr sz="2500" spc="-20" dirty="0" smtClean="0">
                <a:latin typeface="Times New Roman"/>
                <a:cs typeface="Times New Roman"/>
              </a:rPr>
              <a:t> </a:t>
            </a:r>
            <a:r>
              <a:rPr sz="2500" spc="-19" dirty="0" smtClean="0">
                <a:latin typeface="Times New Roman"/>
                <a:cs typeface="Times New Roman"/>
              </a:rPr>
              <a:t>m</a:t>
            </a:r>
            <a:r>
              <a:rPr sz="2500" spc="0" dirty="0" smtClean="0">
                <a:latin typeface="Times New Roman"/>
                <a:cs typeface="Times New Roman"/>
              </a:rPr>
              <a:t>inu</a:t>
            </a:r>
            <a:r>
              <a:rPr sz="2500" spc="4" dirty="0" smtClean="0">
                <a:latin typeface="Times New Roman"/>
                <a:cs typeface="Times New Roman"/>
              </a:rPr>
              <a:t>t</a:t>
            </a:r>
            <a:r>
              <a:rPr sz="2500" spc="0" dirty="0" smtClean="0">
                <a:latin typeface="Times New Roman"/>
                <a:cs typeface="Times New Roman"/>
              </a:rPr>
              <a:t>es</a:t>
            </a:r>
            <a:endParaRPr sz="2500">
              <a:latin typeface="Times New Roman"/>
              <a:cs typeface="Times New Roman"/>
            </a:endParaRPr>
          </a:p>
          <a:p>
            <a:pPr marL="23672" marR="1962" algn="just">
              <a:lnSpc>
                <a:spcPct val="95825"/>
              </a:lnSpc>
              <a:spcBef>
                <a:spcPts val="115"/>
              </a:spcBef>
            </a:pPr>
            <a:r>
              <a:rPr sz="2500" spc="0" dirty="0" smtClean="0">
                <a:latin typeface="Arial"/>
                <a:cs typeface="Arial"/>
              </a:rPr>
              <a:t>•</a:t>
            </a:r>
            <a:r>
              <a:rPr sz="2500" spc="0" dirty="0" smtClean="0">
                <a:latin typeface="Times New Roman"/>
                <a:cs typeface="Times New Roman"/>
              </a:rPr>
              <a:t>1%</a:t>
            </a:r>
            <a:r>
              <a:rPr sz="2500" spc="562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s</a:t>
            </a:r>
            <a:r>
              <a:rPr sz="2500" spc="9" dirty="0" smtClean="0">
                <a:latin typeface="Times New Roman"/>
                <a:cs typeface="Times New Roman"/>
              </a:rPr>
              <a:t>o</a:t>
            </a:r>
            <a:r>
              <a:rPr sz="2500" spc="0" dirty="0" smtClean="0">
                <a:latin typeface="Times New Roman"/>
                <a:cs typeface="Times New Roman"/>
              </a:rPr>
              <a:t>lut</a:t>
            </a:r>
            <a:r>
              <a:rPr sz="2500" spc="14" dirty="0" smtClean="0">
                <a:latin typeface="Times New Roman"/>
                <a:cs typeface="Times New Roman"/>
              </a:rPr>
              <a:t>i</a:t>
            </a:r>
            <a:r>
              <a:rPr sz="2500" spc="9" dirty="0" smtClean="0">
                <a:latin typeface="Times New Roman"/>
                <a:cs typeface="Times New Roman"/>
              </a:rPr>
              <a:t>o</a:t>
            </a:r>
            <a:r>
              <a:rPr sz="2500" spc="0" dirty="0" smtClean="0">
                <a:latin typeface="Times New Roman"/>
                <a:cs typeface="Times New Roman"/>
              </a:rPr>
              <a:t>n</a:t>
            </a:r>
            <a:r>
              <a:rPr sz="2500" spc="577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of</a:t>
            </a:r>
            <a:r>
              <a:rPr sz="2500" spc="589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c</a:t>
            </a:r>
            <a:r>
              <a:rPr sz="2500" spc="4" dirty="0" smtClean="0">
                <a:latin typeface="Times New Roman"/>
                <a:cs typeface="Times New Roman"/>
              </a:rPr>
              <a:t>h</a:t>
            </a:r>
            <a:r>
              <a:rPr sz="2500" spc="0" dirty="0" smtClean="0">
                <a:latin typeface="Times New Roman"/>
                <a:cs typeface="Times New Roman"/>
              </a:rPr>
              <a:t>l</a:t>
            </a:r>
            <a:r>
              <a:rPr sz="2500" spc="9" dirty="0" smtClean="0">
                <a:latin typeface="Times New Roman"/>
                <a:cs typeface="Times New Roman"/>
              </a:rPr>
              <a:t>o</a:t>
            </a:r>
            <a:r>
              <a:rPr sz="2500" spc="0" dirty="0" smtClean="0">
                <a:latin typeface="Times New Roman"/>
                <a:cs typeface="Times New Roman"/>
              </a:rPr>
              <a:t>r</a:t>
            </a:r>
            <a:r>
              <a:rPr sz="2500" spc="4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ne</a:t>
            </a:r>
            <a:r>
              <a:rPr sz="2500" spc="548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wa</a:t>
            </a:r>
            <a:r>
              <a:rPr sz="2500" spc="4" dirty="0" smtClean="0">
                <a:latin typeface="Times New Roman"/>
                <a:cs typeface="Times New Roman"/>
              </a:rPr>
              <a:t>te</a:t>
            </a:r>
            <a:r>
              <a:rPr sz="2500" spc="-100" dirty="0" smtClean="0">
                <a:latin typeface="Times New Roman"/>
                <a:cs typeface="Times New Roman"/>
              </a:rPr>
              <a:t>r</a:t>
            </a:r>
            <a:r>
              <a:rPr sz="2500" spc="0" dirty="0" smtClean="0">
                <a:latin typeface="Times New Roman"/>
                <a:cs typeface="Times New Roman"/>
              </a:rPr>
              <a:t>,</a:t>
            </a:r>
            <a:r>
              <a:rPr sz="2500" spc="574" dirty="0" smtClean="0">
                <a:latin typeface="Times New Roman"/>
                <a:cs typeface="Times New Roman"/>
              </a:rPr>
              <a:t> </a:t>
            </a:r>
            <a:r>
              <a:rPr sz="2500" spc="-9" dirty="0" smtClean="0">
                <a:latin typeface="Times New Roman"/>
                <a:cs typeface="Times New Roman"/>
              </a:rPr>
              <a:t>m</a:t>
            </a:r>
            <a:r>
              <a:rPr sz="2500" spc="4" dirty="0" smtClean="0">
                <a:latin typeface="Times New Roman"/>
                <a:cs typeface="Times New Roman"/>
              </a:rPr>
              <a:t>erc</a:t>
            </a:r>
            <a:r>
              <a:rPr sz="2500" spc="9" dirty="0" smtClean="0">
                <a:latin typeface="Times New Roman"/>
                <a:cs typeface="Times New Roman"/>
              </a:rPr>
              <a:t>u</a:t>
            </a:r>
            <a:r>
              <a:rPr sz="2500" spc="0" dirty="0" smtClean="0">
                <a:latin typeface="Times New Roman"/>
                <a:cs typeface="Times New Roman"/>
              </a:rPr>
              <a:t>r</a:t>
            </a:r>
            <a:r>
              <a:rPr sz="2500" spc="4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c</a:t>
            </a:r>
            <a:r>
              <a:rPr sz="2500" spc="584" dirty="0" smtClean="0">
                <a:latin typeface="Times New Roman"/>
                <a:cs typeface="Times New Roman"/>
              </a:rPr>
              <a:t> </a:t>
            </a:r>
            <a:r>
              <a:rPr sz="2500" spc="4" dirty="0" smtClean="0">
                <a:latin typeface="Times New Roman"/>
                <a:cs typeface="Times New Roman"/>
              </a:rPr>
              <a:t>c</a:t>
            </a:r>
            <a:r>
              <a:rPr sz="2500" spc="0" dirty="0" smtClean="0">
                <a:latin typeface="Times New Roman"/>
                <a:cs typeface="Times New Roman"/>
              </a:rPr>
              <a:t>hlo</a:t>
            </a:r>
            <a:r>
              <a:rPr sz="2500" spc="4" dirty="0" smtClean="0">
                <a:latin typeface="Times New Roman"/>
                <a:cs typeface="Times New Roman"/>
              </a:rPr>
              <a:t>r</a:t>
            </a:r>
            <a:r>
              <a:rPr sz="2500" spc="0" dirty="0" smtClean="0">
                <a:latin typeface="Times New Roman"/>
                <a:cs typeface="Times New Roman"/>
              </a:rPr>
              <a:t>i</a:t>
            </a:r>
            <a:r>
              <a:rPr sz="2500" spc="9" dirty="0" smtClean="0">
                <a:latin typeface="Times New Roman"/>
                <a:cs typeface="Times New Roman"/>
              </a:rPr>
              <a:t>d</a:t>
            </a:r>
            <a:r>
              <a:rPr sz="2500" spc="0" dirty="0" smtClean="0">
                <a:latin typeface="Times New Roman"/>
                <a:cs typeface="Times New Roman"/>
              </a:rPr>
              <a:t>e,</a:t>
            </a:r>
            <a:r>
              <a:rPr sz="2500" spc="542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si</a:t>
            </a:r>
            <a:r>
              <a:rPr sz="2500" spc="14" dirty="0" smtClean="0">
                <a:latin typeface="Times New Roman"/>
                <a:cs typeface="Times New Roman"/>
              </a:rPr>
              <a:t>l</a:t>
            </a:r>
            <a:r>
              <a:rPr sz="2500" spc="0" dirty="0" smtClean="0">
                <a:latin typeface="Times New Roman"/>
                <a:cs typeface="Times New Roman"/>
              </a:rPr>
              <a:t>v</a:t>
            </a:r>
            <a:r>
              <a:rPr sz="2500" spc="4" dirty="0" smtClean="0">
                <a:latin typeface="Times New Roman"/>
                <a:cs typeface="Times New Roman"/>
              </a:rPr>
              <a:t>e</a:t>
            </a:r>
            <a:r>
              <a:rPr sz="2500" spc="0" dirty="0" smtClean="0">
                <a:latin typeface="Times New Roman"/>
                <a:cs typeface="Times New Roman"/>
              </a:rPr>
              <a:t>r</a:t>
            </a:r>
            <a:endParaRPr sz="2500">
              <a:latin typeface="Times New Roman"/>
              <a:cs typeface="Times New Roman"/>
            </a:endParaRPr>
          </a:p>
          <a:p>
            <a:pPr marL="23672" marR="2379013" algn="just">
              <a:lnSpc>
                <a:spcPct val="95825"/>
              </a:lnSpc>
              <a:spcBef>
                <a:spcPts val="125"/>
              </a:spcBef>
            </a:pPr>
            <a:r>
              <a:rPr sz="2500" spc="0" dirty="0" smtClean="0">
                <a:latin typeface="Times New Roman"/>
                <a:cs typeface="Times New Roman"/>
              </a:rPr>
              <a:t>nitr</a:t>
            </a:r>
            <a:r>
              <a:rPr sz="2500" spc="-4" dirty="0" smtClean="0">
                <a:latin typeface="Times New Roman"/>
                <a:cs typeface="Times New Roman"/>
              </a:rPr>
              <a:t>a</a:t>
            </a:r>
            <a:r>
              <a:rPr sz="2500" spc="0" dirty="0" smtClean="0">
                <a:latin typeface="Times New Roman"/>
                <a:cs typeface="Times New Roman"/>
              </a:rPr>
              <a:t>te</a:t>
            </a:r>
            <a:r>
              <a:rPr sz="2500" spc="29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or</a:t>
            </a:r>
            <a:r>
              <a:rPr sz="2500" spc="-15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antibiotics</a:t>
            </a:r>
            <a:r>
              <a:rPr sz="2500" spc="4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et</a:t>
            </a:r>
            <a:r>
              <a:rPr sz="2500" spc="-9" dirty="0" smtClean="0">
                <a:latin typeface="Times New Roman"/>
                <a:cs typeface="Times New Roman"/>
              </a:rPr>
              <a:t>c</a:t>
            </a:r>
            <a:r>
              <a:rPr sz="2500" spc="0" dirty="0" smtClean="0">
                <a:latin typeface="Times New Roman"/>
                <a:cs typeface="Times New Roman"/>
              </a:rPr>
              <a:t>.</a:t>
            </a:r>
            <a:r>
              <a:rPr sz="2500" spc="13" dirty="0" smtClean="0">
                <a:latin typeface="Times New Roman"/>
                <a:cs typeface="Times New Roman"/>
              </a:rPr>
              <a:t> </a:t>
            </a:r>
            <a:r>
              <a:rPr sz="2500" spc="-4" dirty="0" smtClean="0">
                <a:latin typeface="Times New Roman"/>
                <a:cs typeface="Times New Roman"/>
              </a:rPr>
              <a:t>ca</a:t>
            </a:r>
            <a:r>
              <a:rPr sz="2500" spc="0" dirty="0" smtClean="0">
                <a:latin typeface="Times New Roman"/>
                <a:cs typeface="Times New Roman"/>
              </a:rPr>
              <a:t>n</a:t>
            </a:r>
            <a:r>
              <a:rPr sz="2500" spc="19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also</a:t>
            </a:r>
            <a:r>
              <a:rPr sz="2500" spc="19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be use</a:t>
            </a:r>
            <a:r>
              <a:rPr sz="2500" spc="-9" dirty="0" smtClean="0">
                <a:latin typeface="Times New Roman"/>
                <a:cs typeface="Times New Roman"/>
              </a:rPr>
              <a:t>d</a:t>
            </a:r>
            <a:r>
              <a:rPr sz="2500" spc="0" dirty="0" smtClean="0">
                <a:latin typeface="Times New Roman"/>
                <a:cs typeface="Times New Roman"/>
              </a:rPr>
              <a:t>.</a:t>
            </a:r>
            <a:endParaRPr sz="2500">
              <a:latin typeface="Times New Roman"/>
              <a:cs typeface="Times New Roman"/>
            </a:endParaRPr>
          </a:p>
          <a:p>
            <a:pPr marL="23672" marR="2456993" algn="just">
              <a:lnSpc>
                <a:spcPct val="95825"/>
              </a:lnSpc>
              <a:spcBef>
                <a:spcPts val="114"/>
              </a:spcBef>
            </a:pPr>
            <a:r>
              <a:rPr sz="2500" spc="0" dirty="0" smtClean="0">
                <a:latin typeface="Arial"/>
                <a:cs typeface="Arial"/>
              </a:rPr>
              <a:t>•</a:t>
            </a:r>
            <a:r>
              <a:rPr sz="2500" spc="0" dirty="0" smtClean="0">
                <a:latin typeface="Times New Roman"/>
                <a:cs typeface="Times New Roman"/>
              </a:rPr>
              <a:t>Absolute</a:t>
            </a:r>
            <a:r>
              <a:rPr sz="2500" spc="-79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alcohol</a:t>
            </a:r>
            <a:r>
              <a:rPr sz="2500" spc="-38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is</a:t>
            </a:r>
            <a:r>
              <a:rPr sz="2500" spc="-6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used</a:t>
            </a:r>
            <a:r>
              <a:rPr sz="2500" spc="-35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for</a:t>
            </a:r>
            <a:r>
              <a:rPr sz="2500" spc="-1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hard</a:t>
            </a:r>
            <a:r>
              <a:rPr sz="2500" spc="-2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tissues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44839" y="6566055"/>
            <a:ext cx="21894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solidFill>
                  <a:srgbClr val="B5A787"/>
                </a:solidFill>
                <a:latin typeface="Arial"/>
                <a:cs typeface="Arial"/>
              </a:rPr>
              <a:t>15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29814" y="809498"/>
            <a:ext cx="13335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3263157" y="809498"/>
            <a:ext cx="13294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548055" y="809498"/>
            <a:ext cx="11449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206619" y="809498"/>
            <a:ext cx="11582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7205263" y="809498"/>
            <a:ext cx="11577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148389" y="2342896"/>
            <a:ext cx="9353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3588" y="574167"/>
            <a:ext cx="2205228" cy="0"/>
          </a:xfrm>
          <a:custGeom>
            <a:avLst/>
            <a:gdLst/>
            <a:ahLst/>
            <a:cxnLst/>
            <a:rect l="l" t="t" r="r" b="b"/>
            <a:pathLst>
              <a:path w="2205228">
                <a:moveTo>
                  <a:pt x="0" y="0"/>
                </a:moveTo>
                <a:lnTo>
                  <a:pt x="2205228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13588" y="1336167"/>
            <a:ext cx="3496056" cy="0"/>
          </a:xfrm>
          <a:custGeom>
            <a:avLst/>
            <a:gdLst/>
            <a:ahLst/>
            <a:cxnLst/>
            <a:rect l="l" t="t" r="r" b="b"/>
            <a:pathLst>
              <a:path w="3496056">
                <a:moveTo>
                  <a:pt x="0" y="0"/>
                </a:moveTo>
                <a:lnTo>
                  <a:pt x="3496056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3588" y="2479167"/>
            <a:ext cx="2217420" cy="0"/>
          </a:xfrm>
          <a:custGeom>
            <a:avLst/>
            <a:gdLst/>
            <a:ahLst/>
            <a:cxnLst/>
            <a:rect l="l" t="t" r="r" b="b"/>
            <a:pathLst>
              <a:path w="2217420">
                <a:moveTo>
                  <a:pt x="0" y="0"/>
                </a:moveTo>
                <a:lnTo>
                  <a:pt x="2217420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02336" y="2860167"/>
            <a:ext cx="771144" cy="0"/>
          </a:xfrm>
          <a:custGeom>
            <a:avLst/>
            <a:gdLst/>
            <a:ahLst/>
            <a:cxnLst/>
            <a:rect l="l" t="t" r="r" b="b"/>
            <a:pathLst>
              <a:path w="771144">
                <a:moveTo>
                  <a:pt x="0" y="0"/>
                </a:moveTo>
                <a:lnTo>
                  <a:pt x="771144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3588" y="3241167"/>
            <a:ext cx="1769364" cy="0"/>
          </a:xfrm>
          <a:custGeom>
            <a:avLst/>
            <a:gdLst/>
            <a:ahLst/>
            <a:cxnLst/>
            <a:rect l="l" t="t" r="r" b="b"/>
            <a:pathLst>
              <a:path w="1769364">
                <a:moveTo>
                  <a:pt x="0" y="0"/>
                </a:moveTo>
                <a:lnTo>
                  <a:pt x="1769364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3588" y="4003167"/>
            <a:ext cx="1412748" cy="0"/>
          </a:xfrm>
          <a:custGeom>
            <a:avLst/>
            <a:gdLst/>
            <a:ahLst/>
            <a:cxnLst/>
            <a:rect l="l" t="t" r="r" b="b"/>
            <a:pathLst>
              <a:path w="1412748">
                <a:moveTo>
                  <a:pt x="0" y="0"/>
                </a:moveTo>
                <a:lnTo>
                  <a:pt x="1412748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3588" y="5146167"/>
            <a:ext cx="1341120" cy="0"/>
          </a:xfrm>
          <a:custGeom>
            <a:avLst/>
            <a:gdLst/>
            <a:ahLst/>
            <a:cxnLst/>
            <a:rect l="l" t="t" r="r" b="b"/>
            <a:pathLst>
              <a:path w="1341120">
                <a:moveTo>
                  <a:pt x="0" y="0"/>
                </a:moveTo>
                <a:lnTo>
                  <a:pt x="1341120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588" y="5908103"/>
            <a:ext cx="4091940" cy="0"/>
          </a:xfrm>
          <a:custGeom>
            <a:avLst/>
            <a:gdLst/>
            <a:ahLst/>
            <a:cxnLst/>
            <a:rect l="l" t="t" r="r" b="b"/>
            <a:pathLst>
              <a:path w="4091940">
                <a:moveTo>
                  <a:pt x="0" y="0"/>
                </a:moveTo>
                <a:lnTo>
                  <a:pt x="4091940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89636" y="262058"/>
            <a:ext cx="8341918" cy="344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65"/>
              </a:lnSpc>
              <a:spcBef>
                <a:spcPts val="133"/>
              </a:spcBef>
            </a:pPr>
            <a:r>
              <a:rPr sz="2500" spc="0" dirty="0" smtClean="0">
                <a:latin typeface="Arial"/>
                <a:cs typeface="Arial"/>
              </a:rPr>
              <a:t>•</a:t>
            </a:r>
            <a:r>
              <a:rPr sz="2500" spc="0" dirty="0" smtClean="0">
                <a:latin typeface="Times New Roman"/>
                <a:cs typeface="Times New Roman"/>
              </a:rPr>
              <a:t>Dry</a:t>
            </a:r>
            <a:r>
              <a:rPr sz="2500" spc="222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h</a:t>
            </a:r>
            <a:r>
              <a:rPr sz="2500" spc="4" dirty="0" smtClean="0">
                <a:latin typeface="Times New Roman"/>
                <a:cs typeface="Times New Roman"/>
              </a:rPr>
              <a:t>ea</a:t>
            </a:r>
            <a:r>
              <a:rPr sz="2500" spc="0" dirty="0" smtClean="0">
                <a:latin typeface="Times New Roman"/>
                <a:cs typeface="Times New Roman"/>
              </a:rPr>
              <a:t>t</a:t>
            </a:r>
            <a:r>
              <a:rPr sz="2500" spc="271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meth</a:t>
            </a:r>
            <a:r>
              <a:rPr sz="2500" spc="9" dirty="0" smtClean="0">
                <a:latin typeface="Times New Roman"/>
                <a:cs typeface="Times New Roman"/>
              </a:rPr>
              <a:t>o</a:t>
            </a:r>
            <a:r>
              <a:rPr sz="2500" spc="0" dirty="0" smtClean="0">
                <a:latin typeface="Times New Roman"/>
                <a:cs typeface="Times New Roman"/>
              </a:rPr>
              <a:t>d</a:t>
            </a:r>
            <a:r>
              <a:rPr sz="2500" spc="200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is</a:t>
            </a:r>
            <a:r>
              <a:rPr sz="2500" spc="263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u</a:t>
            </a:r>
            <a:r>
              <a:rPr sz="2500" spc="9" dirty="0" smtClean="0">
                <a:latin typeface="Times New Roman"/>
                <a:cs typeface="Times New Roman"/>
              </a:rPr>
              <a:t>s</a:t>
            </a:r>
            <a:r>
              <a:rPr sz="2500" spc="0" dirty="0" smtClean="0">
                <a:latin typeface="Times New Roman"/>
                <a:cs typeface="Times New Roman"/>
              </a:rPr>
              <a:t>ed</a:t>
            </a:r>
            <a:r>
              <a:rPr sz="2500" spc="229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f</a:t>
            </a:r>
            <a:r>
              <a:rPr sz="2500" spc="4" dirty="0" smtClean="0">
                <a:latin typeface="Times New Roman"/>
                <a:cs typeface="Times New Roman"/>
              </a:rPr>
              <a:t>o</a:t>
            </a:r>
            <a:r>
              <a:rPr sz="2500" spc="0" dirty="0" smtClean="0">
                <a:latin typeface="Times New Roman"/>
                <a:cs typeface="Times New Roman"/>
              </a:rPr>
              <a:t>r</a:t>
            </a:r>
            <a:r>
              <a:rPr sz="2500" spc="245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s</a:t>
            </a:r>
            <a:r>
              <a:rPr sz="2500" spc="0" dirty="0" smtClean="0">
                <a:latin typeface="Times New Roman"/>
                <a:cs typeface="Times New Roman"/>
              </a:rPr>
              <a:t>t</a:t>
            </a:r>
            <a:r>
              <a:rPr sz="2500" spc="4" dirty="0" smtClean="0">
                <a:latin typeface="Times New Roman"/>
                <a:cs typeface="Times New Roman"/>
              </a:rPr>
              <a:t>e</a:t>
            </a:r>
            <a:r>
              <a:rPr sz="2500" spc="0" dirty="0" smtClean="0">
                <a:latin typeface="Times New Roman"/>
                <a:cs typeface="Times New Roman"/>
              </a:rPr>
              <a:t>r</a:t>
            </a:r>
            <a:r>
              <a:rPr sz="2500" spc="4" dirty="0" smtClean="0">
                <a:latin typeface="Times New Roman"/>
                <a:cs typeface="Times New Roman"/>
              </a:rPr>
              <a:t>i</a:t>
            </a:r>
            <a:r>
              <a:rPr sz="2500" spc="9" dirty="0" smtClean="0">
                <a:latin typeface="Times New Roman"/>
                <a:cs typeface="Times New Roman"/>
              </a:rPr>
              <a:t>l</a:t>
            </a:r>
            <a:r>
              <a:rPr sz="2500" spc="0" dirty="0" smtClean="0">
                <a:latin typeface="Times New Roman"/>
                <a:cs typeface="Times New Roman"/>
              </a:rPr>
              <a:t>is</a:t>
            </a:r>
            <a:r>
              <a:rPr sz="2500" spc="4" dirty="0" smtClean="0">
                <a:latin typeface="Times New Roman"/>
                <a:cs typeface="Times New Roman"/>
              </a:rPr>
              <a:t>a</a:t>
            </a:r>
            <a:r>
              <a:rPr sz="2500" spc="0" dirty="0" smtClean="0">
                <a:latin typeface="Times New Roman"/>
                <a:cs typeface="Times New Roman"/>
              </a:rPr>
              <a:t>tion</a:t>
            </a:r>
            <a:r>
              <a:rPr sz="2500" spc="246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o</a:t>
            </a:r>
            <a:r>
              <a:rPr sz="2500" spc="0" dirty="0" smtClean="0">
                <a:latin typeface="Times New Roman"/>
                <a:cs typeface="Times New Roman"/>
              </a:rPr>
              <a:t>f</a:t>
            </a:r>
            <a:r>
              <a:rPr sz="2500" spc="249" dirty="0" smtClean="0">
                <a:latin typeface="Times New Roman"/>
                <a:cs typeface="Times New Roman"/>
              </a:rPr>
              <a:t> </a:t>
            </a:r>
            <a:r>
              <a:rPr sz="2500" u="heavy" spc="4" dirty="0" smtClean="0">
                <a:latin typeface="Times New Roman"/>
                <a:cs typeface="Times New Roman"/>
              </a:rPr>
              <a:t>e</a:t>
            </a:r>
            <a:r>
              <a:rPr sz="2500" u="heavy" spc="0" dirty="0" smtClean="0">
                <a:latin typeface="Times New Roman"/>
                <a:cs typeface="Times New Roman"/>
              </a:rPr>
              <a:t>qui</a:t>
            </a:r>
            <a:r>
              <a:rPr sz="2500" u="heavy" spc="9" dirty="0" smtClean="0">
                <a:latin typeface="Times New Roman"/>
                <a:cs typeface="Times New Roman"/>
              </a:rPr>
              <a:t>p</a:t>
            </a:r>
            <a:r>
              <a:rPr sz="2500" u="heavy" spc="-9" dirty="0" smtClean="0">
                <a:latin typeface="Times New Roman"/>
                <a:cs typeface="Times New Roman"/>
              </a:rPr>
              <a:t>m</a:t>
            </a:r>
            <a:r>
              <a:rPr sz="2500" u="heavy" spc="4" dirty="0" smtClean="0">
                <a:latin typeface="Times New Roman"/>
                <a:cs typeface="Times New Roman"/>
              </a:rPr>
              <a:t>e</a:t>
            </a:r>
            <a:r>
              <a:rPr sz="2500" u="heavy" spc="9" dirty="0" smtClean="0">
                <a:latin typeface="Times New Roman"/>
                <a:cs typeface="Times New Roman"/>
              </a:rPr>
              <a:t>n</a:t>
            </a:r>
            <a:r>
              <a:rPr sz="2500" u="heavy" spc="0" dirty="0" smtClean="0">
                <a:latin typeface="Times New Roman"/>
                <a:cs typeface="Times New Roman"/>
              </a:rPr>
              <a:t>ts</a:t>
            </a:r>
            <a:r>
              <a:rPr sz="2500" spc="196" dirty="0" smtClean="0">
                <a:latin typeface="Times New Roman"/>
                <a:cs typeface="Times New Roman"/>
              </a:rPr>
              <a:t> </a:t>
            </a:r>
            <a:r>
              <a:rPr sz="2500" spc="14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n</a:t>
            </a:r>
            <a:r>
              <a:rPr sz="2500" spc="255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hot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9636" y="644846"/>
            <a:ext cx="8340497" cy="7234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7862">
              <a:lnSpc>
                <a:spcPts val="2650"/>
              </a:lnSpc>
              <a:spcBef>
                <a:spcPts val="132"/>
              </a:spcBef>
            </a:pPr>
            <a:r>
              <a:rPr sz="2500" spc="0" dirty="0" smtClean="0">
                <a:latin typeface="Times New Roman"/>
                <a:cs typeface="Times New Roman"/>
              </a:rPr>
              <a:t>air</a:t>
            </a:r>
            <a:r>
              <a:rPr sz="2500" spc="19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oven.</a:t>
            </a: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500" spc="0" dirty="0" smtClean="0">
                <a:latin typeface="Arial"/>
                <a:cs typeface="Arial"/>
              </a:rPr>
              <a:t>•</a:t>
            </a:r>
            <a:r>
              <a:rPr sz="2500" spc="0" dirty="0" smtClean="0">
                <a:latin typeface="Times New Roman"/>
                <a:cs typeface="Times New Roman"/>
              </a:rPr>
              <a:t>Ster</a:t>
            </a:r>
            <a:r>
              <a:rPr sz="2500" spc="4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l</a:t>
            </a:r>
            <a:r>
              <a:rPr sz="2500" spc="9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sa</a:t>
            </a:r>
            <a:r>
              <a:rPr sz="2500" spc="4" dirty="0" smtClean="0">
                <a:latin typeface="Times New Roman"/>
                <a:cs typeface="Times New Roman"/>
              </a:rPr>
              <a:t>t</a:t>
            </a:r>
            <a:r>
              <a:rPr sz="2500" spc="0" dirty="0" smtClean="0">
                <a:latin typeface="Times New Roman"/>
                <a:cs typeface="Times New Roman"/>
              </a:rPr>
              <a:t>ion </a:t>
            </a:r>
            <a:r>
              <a:rPr sz="2500" spc="141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of </a:t>
            </a:r>
            <a:r>
              <a:rPr sz="2500" spc="10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equi</a:t>
            </a:r>
            <a:r>
              <a:rPr sz="2500" spc="14" dirty="0" smtClean="0">
                <a:latin typeface="Times New Roman"/>
                <a:cs typeface="Times New Roman"/>
              </a:rPr>
              <a:t>p</a:t>
            </a:r>
            <a:r>
              <a:rPr sz="2500" spc="-9" dirty="0" smtClean="0">
                <a:latin typeface="Times New Roman"/>
                <a:cs typeface="Times New Roman"/>
              </a:rPr>
              <a:t>m</a:t>
            </a:r>
            <a:r>
              <a:rPr sz="2500" spc="0" dirty="0" smtClean="0">
                <a:latin typeface="Times New Roman"/>
                <a:cs typeface="Times New Roman"/>
              </a:rPr>
              <a:t>e</a:t>
            </a:r>
            <a:r>
              <a:rPr sz="2500" spc="14" dirty="0" smtClean="0">
                <a:latin typeface="Times New Roman"/>
                <a:cs typeface="Times New Roman"/>
              </a:rPr>
              <a:t>n</a:t>
            </a:r>
            <a:r>
              <a:rPr sz="2500" spc="0" dirty="0" smtClean="0">
                <a:latin typeface="Times New Roman"/>
                <a:cs typeface="Times New Roman"/>
              </a:rPr>
              <a:t>t </a:t>
            </a:r>
            <a:r>
              <a:rPr sz="2500" spc="139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with </a:t>
            </a:r>
            <a:r>
              <a:rPr sz="2500" spc="139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chr</a:t>
            </a:r>
            <a:r>
              <a:rPr sz="2500" spc="9" dirty="0" smtClean="0">
                <a:latin typeface="Times New Roman"/>
                <a:cs typeface="Times New Roman"/>
              </a:rPr>
              <a:t>o</a:t>
            </a:r>
            <a:r>
              <a:rPr sz="2500" spc="-9" dirty="0" smtClean="0">
                <a:latin typeface="Times New Roman"/>
                <a:cs typeface="Times New Roman"/>
              </a:rPr>
              <a:t>m</a:t>
            </a:r>
            <a:r>
              <a:rPr sz="2500" spc="9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c </a:t>
            </a:r>
            <a:r>
              <a:rPr sz="2500" spc="100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a</a:t>
            </a:r>
            <a:r>
              <a:rPr sz="2500" spc="9" dirty="0" smtClean="0">
                <a:latin typeface="Times New Roman"/>
                <a:cs typeface="Times New Roman"/>
              </a:rPr>
              <a:t>c</a:t>
            </a:r>
            <a:r>
              <a:rPr sz="2500" spc="0" dirty="0" smtClean="0">
                <a:latin typeface="Times New Roman"/>
                <a:cs typeface="Times New Roman"/>
              </a:rPr>
              <a:t>i</a:t>
            </a:r>
            <a:r>
              <a:rPr sz="2500" spc="4" dirty="0" smtClean="0">
                <a:latin typeface="Times New Roman"/>
                <a:cs typeface="Times New Roman"/>
              </a:rPr>
              <a:t>d</a:t>
            </a:r>
            <a:r>
              <a:rPr sz="2500" spc="9" dirty="0" smtClean="0">
                <a:latin typeface="Times New Roman"/>
                <a:cs typeface="Times New Roman"/>
              </a:rPr>
              <a:t>-</a:t>
            </a:r>
            <a:r>
              <a:rPr sz="2500" spc="0" dirty="0" smtClean="0">
                <a:latin typeface="Times New Roman"/>
                <a:cs typeface="Times New Roman"/>
              </a:rPr>
              <a:t>sulp</a:t>
            </a:r>
            <a:r>
              <a:rPr sz="2500" spc="4" dirty="0" smtClean="0">
                <a:latin typeface="Times New Roman"/>
                <a:cs typeface="Times New Roman"/>
              </a:rPr>
              <a:t>h</a:t>
            </a:r>
            <a:r>
              <a:rPr sz="2500" spc="0" dirty="0" smtClean="0">
                <a:latin typeface="Times New Roman"/>
                <a:cs typeface="Times New Roman"/>
              </a:rPr>
              <a:t>ur</a:t>
            </a:r>
            <a:r>
              <a:rPr sz="2500" spc="4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c </a:t>
            </a:r>
            <a:r>
              <a:rPr sz="2500" spc="82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a</a:t>
            </a:r>
            <a:r>
              <a:rPr sz="2500" spc="-9" dirty="0" smtClean="0">
                <a:latin typeface="Times New Roman"/>
                <a:cs typeface="Times New Roman"/>
              </a:rPr>
              <a:t>c</a:t>
            </a:r>
            <a:r>
              <a:rPr sz="2500" spc="9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d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9636" y="1407100"/>
            <a:ext cx="8342613" cy="11043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352">
              <a:lnSpc>
                <a:spcPts val="2650"/>
              </a:lnSpc>
              <a:spcBef>
                <a:spcPts val="132"/>
              </a:spcBef>
            </a:pPr>
            <a:r>
              <a:rPr sz="2500" spc="-9" dirty="0" smtClean="0">
                <a:latin typeface="Times New Roman"/>
                <a:cs typeface="Times New Roman"/>
              </a:rPr>
              <a:t>m</a:t>
            </a:r>
            <a:r>
              <a:rPr sz="2500" spc="9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xt</a:t>
            </a:r>
            <a:r>
              <a:rPr sz="2500" spc="9" dirty="0" smtClean="0">
                <a:latin typeface="Times New Roman"/>
                <a:cs typeface="Times New Roman"/>
              </a:rPr>
              <a:t>u</a:t>
            </a:r>
            <a:r>
              <a:rPr sz="2500" spc="4" dirty="0" smtClean="0">
                <a:latin typeface="Times New Roman"/>
                <a:cs typeface="Times New Roman"/>
              </a:rPr>
              <a:t>r</a:t>
            </a:r>
            <a:r>
              <a:rPr sz="2500" spc="0" dirty="0" smtClean="0">
                <a:latin typeface="Times New Roman"/>
                <a:cs typeface="Times New Roman"/>
              </a:rPr>
              <a:t>e,</a:t>
            </a:r>
            <a:r>
              <a:rPr sz="2500" spc="67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h</a:t>
            </a:r>
            <a:r>
              <a:rPr sz="2500" spc="9" dirty="0" smtClean="0">
                <a:latin typeface="Times New Roman"/>
                <a:cs typeface="Times New Roman"/>
              </a:rPr>
              <a:t>y</a:t>
            </a:r>
            <a:r>
              <a:rPr sz="2500" spc="0" dirty="0" smtClean="0">
                <a:latin typeface="Times New Roman"/>
                <a:cs typeface="Times New Roman"/>
              </a:rPr>
              <a:t>dr</a:t>
            </a:r>
            <a:r>
              <a:rPr sz="2500" spc="4" dirty="0" smtClean="0">
                <a:latin typeface="Times New Roman"/>
                <a:cs typeface="Times New Roman"/>
              </a:rPr>
              <a:t>o</a:t>
            </a:r>
            <a:r>
              <a:rPr sz="2500" spc="0" dirty="0" smtClean="0">
                <a:latin typeface="Times New Roman"/>
                <a:cs typeface="Times New Roman"/>
              </a:rPr>
              <a:t>chl</a:t>
            </a:r>
            <a:r>
              <a:rPr sz="2500" spc="4" dirty="0" smtClean="0">
                <a:latin typeface="Times New Roman"/>
                <a:cs typeface="Times New Roman"/>
              </a:rPr>
              <a:t>or</a:t>
            </a:r>
            <a:r>
              <a:rPr sz="2500" spc="0" dirty="0" smtClean="0">
                <a:latin typeface="Times New Roman"/>
                <a:cs typeface="Times New Roman"/>
              </a:rPr>
              <a:t>ic</a:t>
            </a:r>
            <a:r>
              <a:rPr sz="2500" spc="55" dirty="0" smtClean="0">
                <a:latin typeface="Times New Roman"/>
                <a:cs typeface="Times New Roman"/>
              </a:rPr>
              <a:t> </a:t>
            </a:r>
            <a:r>
              <a:rPr sz="2500" spc="4" dirty="0" smtClean="0">
                <a:latin typeface="Times New Roman"/>
                <a:cs typeface="Times New Roman"/>
              </a:rPr>
              <a:t>a</a:t>
            </a:r>
            <a:r>
              <a:rPr sz="2500" spc="0" dirty="0" smtClean="0">
                <a:latin typeface="Times New Roman"/>
                <a:cs typeface="Times New Roman"/>
              </a:rPr>
              <a:t>cid,</a:t>
            </a:r>
            <a:r>
              <a:rPr sz="2500" spc="108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n</a:t>
            </a:r>
            <a:r>
              <a:rPr sz="2500" spc="0" dirty="0" smtClean="0">
                <a:latin typeface="Times New Roman"/>
                <a:cs typeface="Times New Roman"/>
              </a:rPr>
              <a:t>i</a:t>
            </a:r>
            <a:r>
              <a:rPr sz="2500" spc="14" dirty="0" smtClean="0">
                <a:latin typeface="Times New Roman"/>
                <a:cs typeface="Times New Roman"/>
              </a:rPr>
              <a:t>t</a:t>
            </a:r>
            <a:r>
              <a:rPr sz="2500" spc="0" dirty="0" smtClean="0">
                <a:latin typeface="Times New Roman"/>
                <a:cs typeface="Times New Roman"/>
              </a:rPr>
              <a:t>r</a:t>
            </a:r>
            <a:r>
              <a:rPr sz="2500" spc="4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c</a:t>
            </a:r>
            <a:r>
              <a:rPr sz="2500" spc="132" dirty="0" smtClean="0">
                <a:latin typeface="Times New Roman"/>
                <a:cs typeface="Times New Roman"/>
              </a:rPr>
              <a:t> </a:t>
            </a:r>
            <a:r>
              <a:rPr sz="2500" spc="4" dirty="0" smtClean="0">
                <a:latin typeface="Times New Roman"/>
                <a:cs typeface="Times New Roman"/>
              </a:rPr>
              <a:t>a</a:t>
            </a:r>
            <a:r>
              <a:rPr sz="2500" spc="0" dirty="0" smtClean="0">
                <a:latin typeface="Times New Roman"/>
                <a:cs typeface="Times New Roman"/>
              </a:rPr>
              <a:t>cid</a:t>
            </a:r>
            <a:r>
              <a:rPr sz="2500" spc="144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s</a:t>
            </a:r>
            <a:r>
              <a:rPr sz="2500" spc="0" dirty="0" smtClean="0">
                <a:latin typeface="Times New Roman"/>
                <a:cs typeface="Times New Roman"/>
              </a:rPr>
              <a:t>t</a:t>
            </a:r>
            <a:r>
              <a:rPr sz="2500" spc="4" dirty="0" smtClean="0">
                <a:latin typeface="Times New Roman"/>
                <a:cs typeface="Times New Roman"/>
              </a:rPr>
              <a:t>r</a:t>
            </a:r>
            <a:r>
              <a:rPr sz="2500" spc="0" dirty="0" smtClean="0">
                <a:latin typeface="Times New Roman"/>
                <a:cs typeface="Times New Roman"/>
              </a:rPr>
              <a:t>ong</a:t>
            </a:r>
            <a:r>
              <a:rPr sz="2500" spc="102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d</a:t>
            </a:r>
            <a:r>
              <a:rPr sz="2500" spc="0" dirty="0" smtClean="0">
                <a:latin typeface="Times New Roman"/>
                <a:cs typeface="Times New Roman"/>
              </a:rPr>
              <a:t>e</a:t>
            </a:r>
            <a:r>
              <a:rPr sz="2500" spc="4" dirty="0" smtClean="0">
                <a:latin typeface="Times New Roman"/>
                <a:cs typeface="Times New Roman"/>
              </a:rPr>
              <a:t>te</a:t>
            </a:r>
            <a:r>
              <a:rPr sz="2500" spc="-50" dirty="0" smtClean="0">
                <a:latin typeface="Times New Roman"/>
                <a:cs typeface="Times New Roman"/>
              </a:rPr>
              <a:t>r</a:t>
            </a:r>
            <a:r>
              <a:rPr sz="2500" spc="9" dirty="0" smtClean="0">
                <a:latin typeface="Times New Roman"/>
                <a:cs typeface="Times New Roman"/>
              </a:rPr>
              <a:t>g</a:t>
            </a:r>
            <a:r>
              <a:rPr sz="2500" spc="0" dirty="0" smtClean="0">
                <a:latin typeface="Times New Roman"/>
                <a:cs typeface="Times New Roman"/>
              </a:rPr>
              <a:t>ent</a:t>
            </a:r>
            <a:r>
              <a:rPr sz="2500" spc="116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s</a:t>
            </a:r>
            <a:r>
              <a:rPr sz="2500" spc="9" dirty="0" smtClean="0">
                <a:latin typeface="Times New Roman"/>
                <a:cs typeface="Times New Roman"/>
              </a:rPr>
              <a:t>ol</a:t>
            </a:r>
            <a:r>
              <a:rPr sz="2500" spc="0" dirty="0" smtClean="0">
                <a:latin typeface="Times New Roman"/>
                <a:cs typeface="Times New Roman"/>
              </a:rPr>
              <a:t>ution,</a:t>
            </a:r>
            <a:endParaRPr sz="2500">
              <a:latin typeface="Times New Roman"/>
              <a:cs typeface="Times New Roman"/>
            </a:endParaRPr>
          </a:p>
          <a:p>
            <a:pPr marL="12700" marR="47817">
              <a:lnSpc>
                <a:spcPct val="95825"/>
              </a:lnSpc>
            </a:pPr>
            <a:r>
              <a:rPr sz="2500" spc="0" dirty="0" smtClean="0">
                <a:latin typeface="Times New Roman"/>
                <a:cs typeface="Times New Roman"/>
              </a:rPr>
              <a:t>alcohol,</a:t>
            </a:r>
            <a:r>
              <a:rPr sz="2500" spc="-4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incubator</a:t>
            </a:r>
            <a:r>
              <a:rPr sz="2500" spc="-6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or</a:t>
            </a:r>
            <a:r>
              <a:rPr sz="2500" spc="-10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autocl</a:t>
            </a:r>
            <a:r>
              <a:rPr sz="2500" spc="-4" dirty="0" smtClean="0">
                <a:latin typeface="Times New Roman"/>
                <a:cs typeface="Times New Roman"/>
              </a:rPr>
              <a:t>a</a:t>
            </a:r>
            <a:r>
              <a:rPr sz="2500" spc="0" dirty="0" smtClean="0">
                <a:latin typeface="Times New Roman"/>
                <a:cs typeface="Times New Roman"/>
              </a:rPr>
              <a:t>ves</a:t>
            </a:r>
            <a:r>
              <a:rPr sz="2500" spc="21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et</a:t>
            </a:r>
            <a:r>
              <a:rPr sz="2500" spc="-4" dirty="0" smtClean="0">
                <a:latin typeface="Times New Roman"/>
                <a:cs typeface="Times New Roman"/>
              </a:rPr>
              <a:t>c</a:t>
            </a:r>
            <a:r>
              <a:rPr sz="2500" spc="0" dirty="0" smtClean="0">
                <a:latin typeface="Times New Roman"/>
                <a:cs typeface="Times New Roman"/>
              </a:rPr>
              <a:t>.</a:t>
            </a:r>
            <a:r>
              <a:rPr sz="2500" spc="18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are</a:t>
            </a:r>
            <a:r>
              <a:rPr sz="2500" spc="9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use</a:t>
            </a:r>
            <a:r>
              <a:rPr sz="2500" spc="-23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for</a:t>
            </a:r>
            <a:r>
              <a:rPr sz="2500" spc="-1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this</a:t>
            </a:r>
            <a:r>
              <a:rPr sz="2500" spc="-21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purpo</a:t>
            </a:r>
            <a:r>
              <a:rPr sz="2500" spc="4" dirty="0" smtClean="0">
                <a:latin typeface="Times New Roman"/>
                <a:cs typeface="Times New Roman"/>
              </a:rPr>
              <a:t>s</a:t>
            </a:r>
            <a:r>
              <a:rPr sz="2500" spc="-9" dirty="0" smtClean="0">
                <a:latin typeface="Times New Roman"/>
                <a:cs typeface="Times New Roman"/>
              </a:rPr>
              <a:t>e</a:t>
            </a:r>
            <a:r>
              <a:rPr sz="2500" spc="0" dirty="0" smtClean="0">
                <a:latin typeface="Times New Roman"/>
                <a:cs typeface="Times New Roman"/>
              </a:rPr>
              <a:t>.</a:t>
            </a: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15"/>
              </a:spcBef>
            </a:pPr>
            <a:r>
              <a:rPr sz="2500" spc="0" dirty="0" smtClean="0">
                <a:latin typeface="Arial"/>
                <a:cs typeface="Arial"/>
              </a:rPr>
              <a:t>•</a:t>
            </a:r>
            <a:r>
              <a:rPr sz="2500" spc="-194" dirty="0" smtClean="0">
                <a:latin typeface="Times New Roman"/>
                <a:cs typeface="Times New Roman"/>
              </a:rPr>
              <a:t>W</a:t>
            </a:r>
            <a:r>
              <a:rPr sz="2500" spc="0" dirty="0" smtClean="0">
                <a:latin typeface="Times New Roman"/>
                <a:cs typeface="Times New Roman"/>
              </a:rPr>
              <a:t>et</a:t>
            </a:r>
            <a:r>
              <a:rPr sz="2500" spc="242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h</a:t>
            </a:r>
            <a:r>
              <a:rPr sz="2500" spc="4" dirty="0" smtClean="0">
                <a:latin typeface="Times New Roman"/>
                <a:cs typeface="Times New Roman"/>
              </a:rPr>
              <a:t>e</a:t>
            </a:r>
            <a:r>
              <a:rPr sz="2500" spc="0" dirty="0" smtClean="0">
                <a:latin typeface="Times New Roman"/>
                <a:cs typeface="Times New Roman"/>
              </a:rPr>
              <a:t>at</a:t>
            </a:r>
            <a:r>
              <a:rPr sz="2500" spc="287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meth</a:t>
            </a:r>
            <a:r>
              <a:rPr sz="2500" spc="9" dirty="0" smtClean="0">
                <a:latin typeface="Times New Roman"/>
                <a:cs typeface="Times New Roman"/>
              </a:rPr>
              <a:t>o</a:t>
            </a:r>
            <a:r>
              <a:rPr sz="2500" spc="0" dirty="0" smtClean="0">
                <a:latin typeface="Times New Roman"/>
                <a:cs typeface="Times New Roman"/>
              </a:rPr>
              <a:t>d</a:t>
            </a:r>
            <a:r>
              <a:rPr sz="2500" spc="200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is</a:t>
            </a:r>
            <a:r>
              <a:rPr sz="2500" spc="273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u</a:t>
            </a:r>
            <a:r>
              <a:rPr sz="2500" spc="9" dirty="0" smtClean="0">
                <a:latin typeface="Times New Roman"/>
                <a:cs typeface="Times New Roman"/>
              </a:rPr>
              <a:t>s</a:t>
            </a:r>
            <a:r>
              <a:rPr sz="2500" spc="0" dirty="0" smtClean="0">
                <a:latin typeface="Times New Roman"/>
                <a:cs typeface="Times New Roman"/>
              </a:rPr>
              <a:t>ed</a:t>
            </a:r>
            <a:r>
              <a:rPr sz="2500" spc="239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f</a:t>
            </a:r>
            <a:r>
              <a:rPr sz="2500" spc="4" dirty="0" smtClean="0">
                <a:latin typeface="Times New Roman"/>
                <a:cs typeface="Times New Roman"/>
              </a:rPr>
              <a:t>o</a:t>
            </a:r>
            <a:r>
              <a:rPr sz="2500" spc="0" dirty="0" smtClean="0">
                <a:latin typeface="Times New Roman"/>
                <a:cs typeface="Times New Roman"/>
              </a:rPr>
              <a:t>r</a:t>
            </a:r>
            <a:r>
              <a:rPr sz="2500" spc="245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s</a:t>
            </a:r>
            <a:r>
              <a:rPr sz="2500" spc="9" dirty="0" smtClean="0">
                <a:latin typeface="Times New Roman"/>
                <a:cs typeface="Times New Roman"/>
              </a:rPr>
              <a:t>t</a:t>
            </a:r>
            <a:r>
              <a:rPr sz="2500" spc="4" dirty="0" smtClean="0">
                <a:latin typeface="Times New Roman"/>
                <a:cs typeface="Times New Roman"/>
              </a:rPr>
              <a:t>e</a:t>
            </a:r>
            <a:r>
              <a:rPr sz="2500" spc="0" dirty="0" smtClean="0">
                <a:latin typeface="Times New Roman"/>
                <a:cs typeface="Times New Roman"/>
              </a:rPr>
              <a:t>r</a:t>
            </a:r>
            <a:r>
              <a:rPr sz="2500" spc="4" dirty="0" smtClean="0">
                <a:latin typeface="Times New Roman"/>
                <a:cs typeface="Times New Roman"/>
              </a:rPr>
              <a:t>i</a:t>
            </a:r>
            <a:r>
              <a:rPr sz="2500" spc="9" dirty="0" smtClean="0">
                <a:latin typeface="Times New Roman"/>
                <a:cs typeface="Times New Roman"/>
              </a:rPr>
              <a:t>l</a:t>
            </a:r>
            <a:r>
              <a:rPr sz="2500" spc="0" dirty="0" smtClean="0">
                <a:latin typeface="Times New Roman"/>
                <a:cs typeface="Times New Roman"/>
              </a:rPr>
              <a:t>is</a:t>
            </a:r>
            <a:r>
              <a:rPr sz="2500" spc="4" dirty="0" smtClean="0">
                <a:latin typeface="Times New Roman"/>
                <a:cs typeface="Times New Roman"/>
              </a:rPr>
              <a:t>a</a:t>
            </a:r>
            <a:r>
              <a:rPr sz="2500" spc="0" dirty="0" smtClean="0">
                <a:latin typeface="Times New Roman"/>
                <a:cs typeface="Times New Roman"/>
              </a:rPr>
              <a:t>tion</a:t>
            </a:r>
            <a:r>
              <a:rPr sz="2500" spc="249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of</a:t>
            </a:r>
            <a:r>
              <a:rPr sz="2500" spc="264" dirty="0" smtClean="0">
                <a:latin typeface="Times New Roman"/>
                <a:cs typeface="Times New Roman"/>
              </a:rPr>
              <a:t> </a:t>
            </a:r>
            <a:r>
              <a:rPr sz="2500" u="heavy" spc="9" dirty="0" smtClean="0">
                <a:latin typeface="Times New Roman"/>
                <a:cs typeface="Times New Roman"/>
              </a:rPr>
              <a:t>g</a:t>
            </a:r>
            <a:r>
              <a:rPr sz="2500" u="heavy" spc="0" dirty="0" smtClean="0">
                <a:latin typeface="Times New Roman"/>
                <a:cs typeface="Times New Roman"/>
              </a:rPr>
              <a:t>la</a:t>
            </a:r>
            <a:r>
              <a:rPr sz="2500" u="heavy" spc="4" dirty="0" smtClean="0">
                <a:latin typeface="Times New Roman"/>
                <a:cs typeface="Times New Roman"/>
              </a:rPr>
              <a:t>s</a:t>
            </a:r>
            <a:r>
              <a:rPr sz="2500" u="heavy" spc="0" dirty="0" smtClean="0">
                <a:latin typeface="Times New Roman"/>
                <a:cs typeface="Times New Roman"/>
              </a:rPr>
              <a:t>swa</a:t>
            </a:r>
            <a:r>
              <a:rPr sz="2500" u="heavy" spc="9" dirty="0" smtClean="0">
                <a:latin typeface="Times New Roman"/>
                <a:cs typeface="Times New Roman"/>
              </a:rPr>
              <a:t>r</a:t>
            </a:r>
            <a:r>
              <a:rPr sz="2500" u="heavy" spc="0" dirty="0" smtClean="0">
                <a:latin typeface="Times New Roman"/>
                <a:cs typeface="Times New Roman"/>
              </a:rPr>
              <a:t>e,</a:t>
            </a:r>
            <a:r>
              <a:rPr sz="2500" u="heavy" spc="211" dirty="0" smtClean="0">
                <a:latin typeface="Times New Roman"/>
                <a:cs typeface="Times New Roman"/>
              </a:rPr>
              <a:t> </a:t>
            </a:r>
            <a:r>
              <a:rPr sz="2500" u="heavy" spc="4" dirty="0" smtClean="0">
                <a:latin typeface="Times New Roman"/>
                <a:cs typeface="Times New Roman"/>
              </a:rPr>
              <a:t>c</a:t>
            </a:r>
            <a:r>
              <a:rPr sz="2500" u="heavy" spc="0" dirty="0" smtClean="0">
                <a:latin typeface="Times New Roman"/>
                <a:cs typeface="Times New Roman"/>
              </a:rPr>
              <a:t>ult</a:t>
            </a:r>
            <a:r>
              <a:rPr sz="2500" u="heavy" spc="14" dirty="0" smtClean="0">
                <a:latin typeface="Times New Roman"/>
                <a:cs typeface="Times New Roman"/>
              </a:rPr>
              <a:t>u</a:t>
            </a:r>
            <a:r>
              <a:rPr sz="2500" u="heavy" spc="0" dirty="0" smtClean="0">
                <a:latin typeface="Times New Roman"/>
                <a:cs typeface="Times New Roman"/>
              </a:rPr>
              <a:t>re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9636" y="2549855"/>
            <a:ext cx="8090580" cy="342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50"/>
              </a:lnSpc>
              <a:spcBef>
                <a:spcPts val="132"/>
              </a:spcBef>
            </a:pPr>
            <a:r>
              <a:rPr sz="2500" spc="-25" dirty="0" smtClean="0">
                <a:latin typeface="Times New Roman"/>
                <a:cs typeface="Times New Roman"/>
              </a:rPr>
              <a:t>m</a:t>
            </a:r>
            <a:r>
              <a:rPr sz="2500" spc="0" dirty="0" smtClean="0">
                <a:latin typeface="Times New Roman"/>
                <a:cs typeface="Times New Roman"/>
              </a:rPr>
              <a:t>edia</a:t>
            </a:r>
            <a:r>
              <a:rPr sz="2500" spc="39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in</a:t>
            </a:r>
            <a:r>
              <a:rPr sz="2500" spc="9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auto</a:t>
            </a:r>
            <a:r>
              <a:rPr sz="2500" spc="-9" dirty="0" smtClean="0">
                <a:latin typeface="Times New Roman"/>
                <a:cs typeface="Times New Roman"/>
              </a:rPr>
              <a:t>c</a:t>
            </a:r>
            <a:r>
              <a:rPr sz="2500" spc="0" dirty="0" smtClean="0">
                <a:latin typeface="Times New Roman"/>
                <a:cs typeface="Times New Roman"/>
              </a:rPr>
              <a:t>lave</a:t>
            </a:r>
            <a:r>
              <a:rPr sz="2500" spc="39" dirty="0" smtClean="0">
                <a:latin typeface="Times New Roman"/>
                <a:cs typeface="Times New Roman"/>
              </a:rPr>
              <a:t> </a:t>
            </a:r>
            <a:r>
              <a:rPr sz="2500" spc="-4" dirty="0" smtClean="0">
                <a:latin typeface="Times New Roman"/>
                <a:cs typeface="Times New Roman"/>
              </a:rPr>
              <a:t>a</a:t>
            </a:r>
            <a:r>
              <a:rPr sz="2500" spc="0" dirty="0" smtClean="0">
                <a:latin typeface="Times New Roman"/>
                <a:cs typeface="Times New Roman"/>
              </a:rPr>
              <a:t>t</a:t>
            </a:r>
            <a:r>
              <a:rPr sz="2500" spc="1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121</a:t>
            </a:r>
            <a:r>
              <a:rPr sz="2500" spc="-4" dirty="0" smtClean="0">
                <a:latin typeface="Times New Roman"/>
                <a:cs typeface="Times New Roman"/>
              </a:rPr>
              <a:t>°</a:t>
            </a:r>
            <a:r>
              <a:rPr sz="2500" spc="0" dirty="0" smtClean="0">
                <a:latin typeface="Times New Roman"/>
                <a:cs typeface="Times New Roman"/>
              </a:rPr>
              <a:t>C</a:t>
            </a:r>
            <a:r>
              <a:rPr sz="2500" spc="-22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and 15</a:t>
            </a:r>
            <a:r>
              <a:rPr sz="2500" spc="-25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lb</a:t>
            </a:r>
            <a:r>
              <a:rPr sz="2500" spc="9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pr</a:t>
            </a:r>
            <a:r>
              <a:rPr sz="2500" spc="-9" dirty="0" smtClean="0">
                <a:latin typeface="Times New Roman"/>
                <a:cs typeface="Times New Roman"/>
              </a:rPr>
              <a:t>e</a:t>
            </a:r>
            <a:r>
              <a:rPr sz="2500" spc="0" dirty="0" smtClean="0">
                <a:latin typeface="Times New Roman"/>
                <a:cs typeface="Times New Roman"/>
              </a:rPr>
              <a:t>ssure</a:t>
            </a:r>
            <a:r>
              <a:rPr sz="2500" spc="-16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for</a:t>
            </a:r>
            <a:r>
              <a:rPr sz="2500" spc="-1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15</a:t>
            </a:r>
            <a:r>
              <a:rPr sz="2500" spc="-25" dirty="0" smtClean="0">
                <a:latin typeface="Times New Roman"/>
                <a:cs typeface="Times New Roman"/>
              </a:rPr>
              <a:t> m</a:t>
            </a:r>
            <a:r>
              <a:rPr sz="2500" spc="0" dirty="0" smtClean="0">
                <a:latin typeface="Times New Roman"/>
                <a:cs typeface="Times New Roman"/>
              </a:rPr>
              <a:t>inute</a:t>
            </a:r>
            <a:r>
              <a:rPr sz="2500" spc="-4" dirty="0" smtClean="0">
                <a:latin typeface="Times New Roman"/>
                <a:cs typeface="Times New Roman"/>
              </a:rPr>
              <a:t>s</a:t>
            </a:r>
            <a:r>
              <a:rPr sz="2500" spc="0" dirty="0" smtClean="0">
                <a:latin typeface="Times New Roman"/>
                <a:cs typeface="Times New Roman"/>
              </a:rPr>
              <a:t>.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9636" y="2929566"/>
            <a:ext cx="8342138" cy="344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65"/>
              </a:lnSpc>
              <a:spcBef>
                <a:spcPts val="133"/>
              </a:spcBef>
            </a:pPr>
            <a:r>
              <a:rPr sz="2500" spc="0" dirty="0" smtClean="0">
                <a:latin typeface="Arial"/>
                <a:cs typeface="Arial"/>
              </a:rPr>
              <a:t>•</a:t>
            </a:r>
            <a:r>
              <a:rPr sz="2500" spc="0" dirty="0" smtClean="0">
                <a:latin typeface="Times New Roman"/>
                <a:cs typeface="Times New Roman"/>
              </a:rPr>
              <a:t>Ult</a:t>
            </a:r>
            <a:r>
              <a:rPr sz="2500" spc="4" dirty="0" smtClean="0">
                <a:latin typeface="Times New Roman"/>
                <a:cs typeface="Times New Roman"/>
              </a:rPr>
              <a:t>ra</a:t>
            </a:r>
            <a:r>
              <a:rPr sz="2500" spc="0" dirty="0" smtClean="0">
                <a:latin typeface="Times New Roman"/>
                <a:cs typeface="Times New Roman"/>
              </a:rPr>
              <a:t>f</a:t>
            </a:r>
            <a:r>
              <a:rPr sz="2500" spc="4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l</a:t>
            </a:r>
            <a:r>
              <a:rPr sz="2500" spc="14" dirty="0" smtClean="0">
                <a:latin typeface="Times New Roman"/>
                <a:cs typeface="Times New Roman"/>
              </a:rPr>
              <a:t>t</a:t>
            </a:r>
            <a:r>
              <a:rPr sz="2500" spc="0" dirty="0" smtClean="0">
                <a:latin typeface="Times New Roman"/>
                <a:cs typeface="Times New Roman"/>
              </a:rPr>
              <a:t>rat</a:t>
            </a:r>
            <a:r>
              <a:rPr sz="2500" spc="14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on is</a:t>
            </a:r>
            <a:r>
              <a:rPr sz="2500" spc="43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u</a:t>
            </a:r>
            <a:r>
              <a:rPr sz="2500" spc="9" dirty="0" smtClean="0">
                <a:latin typeface="Times New Roman"/>
                <a:cs typeface="Times New Roman"/>
              </a:rPr>
              <a:t>s</a:t>
            </a:r>
            <a:r>
              <a:rPr sz="2500" spc="0" dirty="0" smtClean="0">
                <a:latin typeface="Times New Roman"/>
                <a:cs typeface="Times New Roman"/>
              </a:rPr>
              <a:t>ed</a:t>
            </a:r>
            <a:r>
              <a:rPr sz="2500" spc="29" dirty="0" smtClean="0">
                <a:latin typeface="Times New Roman"/>
                <a:cs typeface="Times New Roman"/>
              </a:rPr>
              <a:t> </a:t>
            </a:r>
            <a:r>
              <a:rPr sz="2500" spc="4" dirty="0" smtClean="0">
                <a:latin typeface="Times New Roman"/>
                <a:cs typeface="Times New Roman"/>
              </a:rPr>
              <a:t>f</a:t>
            </a:r>
            <a:r>
              <a:rPr sz="2500" spc="0" dirty="0" smtClean="0">
                <a:latin typeface="Times New Roman"/>
                <a:cs typeface="Times New Roman"/>
              </a:rPr>
              <a:t>or</a:t>
            </a:r>
            <a:r>
              <a:rPr sz="2500" spc="25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s</a:t>
            </a:r>
            <a:r>
              <a:rPr sz="2500" spc="9" dirty="0" smtClean="0">
                <a:latin typeface="Times New Roman"/>
                <a:cs typeface="Times New Roman"/>
              </a:rPr>
              <a:t>t</a:t>
            </a:r>
            <a:r>
              <a:rPr sz="2500" spc="4" dirty="0" smtClean="0">
                <a:latin typeface="Times New Roman"/>
                <a:cs typeface="Times New Roman"/>
              </a:rPr>
              <a:t>e</a:t>
            </a:r>
            <a:r>
              <a:rPr sz="2500" spc="0" dirty="0" smtClean="0">
                <a:latin typeface="Times New Roman"/>
                <a:cs typeface="Times New Roman"/>
              </a:rPr>
              <a:t>r</a:t>
            </a:r>
            <a:r>
              <a:rPr sz="2500" spc="4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li</a:t>
            </a:r>
            <a:r>
              <a:rPr sz="2500" spc="14" dirty="0" smtClean="0">
                <a:latin typeface="Times New Roman"/>
                <a:cs typeface="Times New Roman"/>
              </a:rPr>
              <a:t>s</a:t>
            </a:r>
            <a:r>
              <a:rPr sz="2500" spc="0" dirty="0" smtClean="0">
                <a:latin typeface="Times New Roman"/>
                <a:cs typeface="Times New Roman"/>
              </a:rPr>
              <a:t>a</a:t>
            </a:r>
            <a:r>
              <a:rPr sz="2500" spc="4" dirty="0" smtClean="0">
                <a:latin typeface="Times New Roman"/>
                <a:cs typeface="Times New Roman"/>
              </a:rPr>
              <a:t>t</a:t>
            </a:r>
            <a:r>
              <a:rPr sz="2500" spc="9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on</a:t>
            </a:r>
            <a:r>
              <a:rPr sz="2500" spc="33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of</a:t>
            </a:r>
            <a:r>
              <a:rPr sz="2500" spc="49" dirty="0" smtClean="0">
                <a:latin typeface="Times New Roman"/>
                <a:cs typeface="Times New Roman"/>
              </a:rPr>
              <a:t> </a:t>
            </a:r>
            <a:r>
              <a:rPr sz="2500" u="heavy" spc="0" dirty="0" smtClean="0">
                <a:latin typeface="Times New Roman"/>
                <a:cs typeface="Times New Roman"/>
              </a:rPr>
              <a:t>liq</a:t>
            </a:r>
            <a:r>
              <a:rPr sz="2500" u="heavy" spc="14" dirty="0" smtClean="0">
                <a:latin typeface="Times New Roman"/>
                <a:cs typeface="Times New Roman"/>
              </a:rPr>
              <a:t>u</a:t>
            </a:r>
            <a:r>
              <a:rPr sz="2500" u="heavy" spc="0" dirty="0" smtClean="0">
                <a:latin typeface="Times New Roman"/>
                <a:cs typeface="Times New Roman"/>
              </a:rPr>
              <a:t>id</a:t>
            </a:r>
            <a:r>
              <a:rPr sz="2500" u="heavy" spc="20" dirty="0" smtClean="0">
                <a:latin typeface="Times New Roman"/>
                <a:cs typeface="Times New Roman"/>
              </a:rPr>
              <a:t> </a:t>
            </a:r>
            <a:r>
              <a:rPr sz="2500" u="heavy" spc="-9" dirty="0" smtClean="0">
                <a:latin typeface="Times New Roman"/>
                <a:cs typeface="Times New Roman"/>
              </a:rPr>
              <a:t>m</a:t>
            </a:r>
            <a:r>
              <a:rPr sz="2500" u="heavy" spc="0" dirty="0" smtClean="0">
                <a:latin typeface="Times New Roman"/>
                <a:cs typeface="Times New Roman"/>
              </a:rPr>
              <a:t>e</a:t>
            </a:r>
            <a:r>
              <a:rPr sz="2500" u="heavy" spc="4" dirty="0" smtClean="0">
                <a:latin typeface="Times New Roman"/>
                <a:cs typeface="Times New Roman"/>
              </a:rPr>
              <a:t>d</a:t>
            </a:r>
            <a:r>
              <a:rPr sz="2500" u="heavy" spc="0" dirty="0" smtClean="0">
                <a:latin typeface="Times New Roman"/>
                <a:cs typeface="Times New Roman"/>
              </a:rPr>
              <a:t>ia</a:t>
            </a:r>
            <a:r>
              <a:rPr sz="2500" spc="21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w</a:t>
            </a:r>
            <a:r>
              <a:rPr sz="2500" spc="4" dirty="0" smtClean="0">
                <a:latin typeface="Times New Roman"/>
                <a:cs typeface="Times New Roman"/>
              </a:rPr>
              <a:t>h</a:t>
            </a:r>
            <a:r>
              <a:rPr sz="2500" spc="9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ch</a:t>
            </a:r>
            <a:r>
              <a:rPr sz="2500" spc="15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are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9636" y="3312354"/>
            <a:ext cx="8342516" cy="7233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7817">
              <a:lnSpc>
                <a:spcPts val="2650"/>
              </a:lnSpc>
              <a:spcBef>
                <a:spcPts val="132"/>
              </a:spcBef>
            </a:pPr>
            <a:r>
              <a:rPr sz="2500" spc="0" dirty="0" smtClean="0">
                <a:latin typeface="Times New Roman"/>
                <a:cs typeface="Times New Roman"/>
              </a:rPr>
              <a:t>unstable</a:t>
            </a:r>
            <a:r>
              <a:rPr sz="2500" spc="-48" dirty="0" smtClean="0">
                <a:latin typeface="Times New Roman"/>
                <a:cs typeface="Times New Roman"/>
              </a:rPr>
              <a:t> </a:t>
            </a:r>
            <a:r>
              <a:rPr sz="2500" spc="-4" dirty="0" smtClean="0">
                <a:latin typeface="Times New Roman"/>
                <a:cs typeface="Times New Roman"/>
              </a:rPr>
              <a:t>a</a:t>
            </a:r>
            <a:r>
              <a:rPr sz="2500" spc="0" dirty="0" smtClean="0">
                <a:latin typeface="Times New Roman"/>
                <a:cs typeface="Times New Roman"/>
              </a:rPr>
              <a:t>t</a:t>
            </a:r>
            <a:r>
              <a:rPr sz="2500" spc="1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high</a:t>
            </a:r>
            <a:r>
              <a:rPr sz="2500" spc="-29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te</a:t>
            </a:r>
            <a:r>
              <a:rPr sz="2500" spc="-25" dirty="0" smtClean="0">
                <a:latin typeface="Times New Roman"/>
                <a:cs typeface="Times New Roman"/>
              </a:rPr>
              <a:t>m</a:t>
            </a:r>
            <a:r>
              <a:rPr sz="2500" spc="0" dirty="0" smtClean="0">
                <a:latin typeface="Times New Roman"/>
                <a:cs typeface="Times New Roman"/>
              </a:rPr>
              <a:t>perat</a:t>
            </a:r>
            <a:r>
              <a:rPr sz="2500" spc="9" dirty="0" smtClean="0">
                <a:latin typeface="Times New Roman"/>
                <a:cs typeface="Times New Roman"/>
              </a:rPr>
              <a:t>u</a:t>
            </a:r>
            <a:r>
              <a:rPr sz="2500" spc="4" dirty="0" smtClean="0">
                <a:latin typeface="Times New Roman"/>
                <a:cs typeface="Times New Roman"/>
              </a:rPr>
              <a:t>re</a:t>
            </a:r>
            <a:r>
              <a:rPr sz="2500" spc="0" dirty="0" smtClean="0">
                <a:latin typeface="Times New Roman"/>
                <a:cs typeface="Times New Roman"/>
              </a:rPr>
              <a:t>.</a:t>
            </a: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500" spc="0" dirty="0" smtClean="0">
                <a:latin typeface="Arial"/>
                <a:cs typeface="Arial"/>
              </a:rPr>
              <a:t>•</a:t>
            </a:r>
            <a:r>
              <a:rPr sz="2500" spc="0" dirty="0" smtClean="0">
                <a:latin typeface="Times New Roman"/>
                <a:cs typeface="Times New Roman"/>
              </a:rPr>
              <a:t>Antibi</a:t>
            </a:r>
            <a:r>
              <a:rPr sz="2500" spc="14" dirty="0" smtClean="0">
                <a:latin typeface="Times New Roman"/>
                <a:cs typeface="Times New Roman"/>
              </a:rPr>
              <a:t>o</a:t>
            </a:r>
            <a:r>
              <a:rPr sz="2500" spc="0" dirty="0" smtClean="0">
                <a:latin typeface="Times New Roman"/>
                <a:cs typeface="Times New Roman"/>
              </a:rPr>
              <a:t>t</a:t>
            </a:r>
            <a:r>
              <a:rPr sz="2500" spc="14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cs</a:t>
            </a:r>
            <a:r>
              <a:rPr sz="2500" spc="19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are</a:t>
            </a:r>
            <a:r>
              <a:rPr sz="2500" spc="300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ad</a:t>
            </a:r>
            <a:r>
              <a:rPr sz="2500" spc="4" dirty="0" smtClean="0">
                <a:latin typeface="Times New Roman"/>
                <a:cs typeface="Times New Roman"/>
              </a:rPr>
              <a:t>d</a:t>
            </a:r>
            <a:r>
              <a:rPr sz="2500" spc="0" dirty="0" smtClean="0">
                <a:latin typeface="Times New Roman"/>
                <a:cs typeface="Times New Roman"/>
              </a:rPr>
              <a:t>ed</a:t>
            </a:r>
            <a:r>
              <a:rPr sz="2500" spc="240" dirty="0" smtClean="0">
                <a:latin typeface="Times New Roman"/>
                <a:cs typeface="Times New Roman"/>
              </a:rPr>
              <a:t> </a:t>
            </a:r>
            <a:r>
              <a:rPr sz="2500" spc="14" dirty="0" smtClean="0">
                <a:latin typeface="Times New Roman"/>
                <a:cs typeface="Times New Roman"/>
              </a:rPr>
              <a:t>t</a:t>
            </a:r>
            <a:r>
              <a:rPr sz="2500" spc="0" dirty="0" smtClean="0">
                <a:latin typeface="Times New Roman"/>
                <a:cs typeface="Times New Roman"/>
              </a:rPr>
              <a:t>o</a:t>
            </a:r>
            <a:r>
              <a:rPr sz="2500" spc="280" dirty="0" smtClean="0">
                <a:latin typeface="Times New Roman"/>
                <a:cs typeface="Times New Roman"/>
              </a:rPr>
              <a:t> </a:t>
            </a:r>
            <a:r>
              <a:rPr sz="2500" u="heavy" spc="-9" dirty="0" smtClean="0">
                <a:latin typeface="Times New Roman"/>
                <a:cs typeface="Times New Roman"/>
              </a:rPr>
              <a:t>m</a:t>
            </a:r>
            <a:r>
              <a:rPr sz="2500" u="heavy" spc="4" dirty="0" smtClean="0">
                <a:latin typeface="Times New Roman"/>
                <a:cs typeface="Times New Roman"/>
              </a:rPr>
              <a:t>e</a:t>
            </a:r>
            <a:r>
              <a:rPr sz="2500" u="heavy" spc="0" dirty="0" smtClean="0">
                <a:latin typeface="Times New Roman"/>
                <a:cs typeface="Times New Roman"/>
              </a:rPr>
              <a:t>di</a:t>
            </a:r>
            <a:r>
              <a:rPr sz="2500" u="heavy" spc="19" dirty="0" smtClean="0">
                <a:latin typeface="Times New Roman"/>
                <a:cs typeface="Times New Roman"/>
              </a:rPr>
              <a:t>u</a:t>
            </a:r>
            <a:r>
              <a:rPr sz="2500" u="heavy" spc="0" dirty="0" smtClean="0">
                <a:latin typeface="Times New Roman"/>
                <a:cs typeface="Times New Roman"/>
              </a:rPr>
              <a:t>m</a:t>
            </a:r>
            <a:r>
              <a:rPr sz="2500" spc="214" dirty="0" smtClean="0">
                <a:latin typeface="Times New Roman"/>
                <a:cs typeface="Times New Roman"/>
              </a:rPr>
              <a:t> </a:t>
            </a:r>
            <a:r>
              <a:rPr sz="2500" spc="14" dirty="0" smtClean="0">
                <a:latin typeface="Times New Roman"/>
                <a:cs typeface="Times New Roman"/>
              </a:rPr>
              <a:t>t</a:t>
            </a:r>
            <a:r>
              <a:rPr sz="2500" spc="0" dirty="0" smtClean="0">
                <a:latin typeface="Times New Roman"/>
                <a:cs typeface="Times New Roman"/>
              </a:rPr>
              <a:t>o</a:t>
            </a:r>
            <a:r>
              <a:rPr sz="2500" spc="270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p</a:t>
            </a:r>
            <a:r>
              <a:rPr sz="2500" spc="4" dirty="0" smtClean="0">
                <a:latin typeface="Times New Roman"/>
                <a:cs typeface="Times New Roman"/>
              </a:rPr>
              <a:t>r</a:t>
            </a:r>
            <a:r>
              <a:rPr sz="2500" spc="0" dirty="0" smtClean="0">
                <a:latin typeface="Times New Roman"/>
                <a:cs typeface="Times New Roman"/>
              </a:rPr>
              <a:t>e</a:t>
            </a:r>
            <a:r>
              <a:rPr sz="2500" spc="4" dirty="0" smtClean="0">
                <a:latin typeface="Times New Roman"/>
                <a:cs typeface="Times New Roman"/>
              </a:rPr>
              <a:t>v</a:t>
            </a:r>
            <a:r>
              <a:rPr sz="2500" spc="0" dirty="0" smtClean="0">
                <a:latin typeface="Times New Roman"/>
                <a:cs typeface="Times New Roman"/>
              </a:rPr>
              <a:t>ent</a:t>
            </a:r>
            <a:r>
              <a:rPr sz="2500" spc="255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t</a:t>
            </a:r>
            <a:r>
              <a:rPr sz="2500" spc="0" dirty="0" smtClean="0">
                <a:latin typeface="Times New Roman"/>
                <a:cs typeface="Times New Roman"/>
              </a:rPr>
              <a:t>he</a:t>
            </a:r>
            <a:r>
              <a:rPr sz="2500" spc="261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g</a:t>
            </a:r>
            <a:r>
              <a:rPr sz="2500" spc="0" dirty="0" smtClean="0">
                <a:latin typeface="Times New Roman"/>
                <a:cs typeface="Times New Roman"/>
              </a:rPr>
              <a:t>row</a:t>
            </a:r>
            <a:r>
              <a:rPr sz="2500" spc="4" dirty="0" smtClean="0">
                <a:latin typeface="Times New Roman"/>
                <a:cs typeface="Times New Roman"/>
              </a:rPr>
              <a:t>t</a:t>
            </a:r>
            <a:r>
              <a:rPr sz="2500" spc="0" dirty="0" smtClean="0">
                <a:latin typeface="Times New Roman"/>
                <a:cs typeface="Times New Roman"/>
              </a:rPr>
              <a:t>h</a:t>
            </a:r>
            <a:r>
              <a:rPr sz="2500" spc="23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of</a:t>
            </a:r>
            <a:r>
              <a:rPr sz="2500" spc="26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t</a:t>
            </a:r>
            <a:r>
              <a:rPr sz="2500" spc="9" dirty="0" smtClean="0">
                <a:latin typeface="Times New Roman"/>
                <a:cs typeface="Times New Roman"/>
              </a:rPr>
              <a:t>h</a:t>
            </a:r>
            <a:r>
              <a:rPr sz="2500" spc="0" dirty="0" smtClean="0">
                <a:latin typeface="Times New Roman"/>
                <a:cs typeface="Times New Roman"/>
              </a:rPr>
              <a:t>e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9636" y="4074109"/>
            <a:ext cx="2114482" cy="342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50"/>
              </a:lnSpc>
              <a:spcBef>
                <a:spcPts val="132"/>
              </a:spcBef>
            </a:pPr>
            <a:r>
              <a:rPr sz="2500" spc="-9" dirty="0" smtClean="0">
                <a:latin typeface="Times New Roman"/>
                <a:cs typeface="Times New Roman"/>
              </a:rPr>
              <a:t>m</a:t>
            </a:r>
            <a:r>
              <a:rPr sz="2500" spc="9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cr</a:t>
            </a:r>
            <a:r>
              <a:rPr sz="2500" spc="9" dirty="0" smtClean="0">
                <a:latin typeface="Times New Roman"/>
                <a:cs typeface="Times New Roman"/>
              </a:rPr>
              <a:t>o</a:t>
            </a:r>
            <a:r>
              <a:rPr sz="2500" spc="4" dirty="0" smtClean="0">
                <a:latin typeface="Times New Roman"/>
                <a:cs typeface="Times New Roman"/>
              </a:rPr>
              <a:t>o</a:t>
            </a:r>
            <a:r>
              <a:rPr sz="2500" spc="-50" dirty="0" smtClean="0">
                <a:latin typeface="Times New Roman"/>
                <a:cs typeface="Times New Roman"/>
              </a:rPr>
              <a:t>r</a:t>
            </a:r>
            <a:r>
              <a:rPr sz="2500" spc="4" dirty="0" smtClean="0">
                <a:latin typeface="Times New Roman"/>
                <a:cs typeface="Times New Roman"/>
              </a:rPr>
              <a:t>g</a:t>
            </a:r>
            <a:r>
              <a:rPr sz="2500" spc="0" dirty="0" smtClean="0">
                <a:latin typeface="Times New Roman"/>
                <a:cs typeface="Times New Roman"/>
              </a:rPr>
              <a:t>ani</a:t>
            </a:r>
            <a:r>
              <a:rPr sz="2500" spc="14" dirty="0" smtClean="0">
                <a:latin typeface="Times New Roman"/>
                <a:cs typeface="Times New Roman"/>
              </a:rPr>
              <a:t>s</a:t>
            </a:r>
            <a:r>
              <a:rPr sz="2500" spc="-9" dirty="0" smtClean="0">
                <a:latin typeface="Times New Roman"/>
                <a:cs typeface="Times New Roman"/>
              </a:rPr>
              <a:t>m</a:t>
            </a:r>
            <a:r>
              <a:rPr sz="2500" spc="0" dirty="0" smtClean="0">
                <a:latin typeface="Times New Roman"/>
                <a:cs typeface="Times New Roman"/>
              </a:rPr>
              <a:t>s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95118" y="4074109"/>
            <a:ext cx="3008120" cy="342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50"/>
              </a:lnSpc>
              <a:spcBef>
                <a:spcPts val="132"/>
              </a:spcBef>
            </a:pPr>
            <a:r>
              <a:rPr sz="2500" spc="-4" dirty="0" smtClean="0">
                <a:latin typeface="Times New Roman"/>
                <a:cs typeface="Times New Roman"/>
              </a:rPr>
              <a:t>e</a:t>
            </a:r>
            <a:r>
              <a:rPr sz="2500" spc="0" dirty="0" smtClean="0">
                <a:latin typeface="Times New Roman"/>
                <a:cs typeface="Times New Roman"/>
              </a:rPr>
              <a:t>.</a:t>
            </a:r>
            <a:r>
              <a:rPr sz="2500" spc="9" dirty="0" smtClean="0">
                <a:latin typeface="Times New Roman"/>
                <a:cs typeface="Times New Roman"/>
              </a:rPr>
              <a:t>g</a:t>
            </a:r>
            <a:r>
              <a:rPr sz="2500" spc="0" dirty="0" smtClean="0">
                <a:latin typeface="Times New Roman"/>
                <a:cs typeface="Times New Roman"/>
              </a:rPr>
              <a:t>.</a:t>
            </a:r>
            <a:r>
              <a:rPr sz="2500" spc="609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P</a:t>
            </a:r>
            <a:r>
              <a:rPr sz="2500" spc="0" dirty="0" smtClean="0">
                <a:latin typeface="Times New Roman"/>
                <a:cs typeface="Times New Roman"/>
              </a:rPr>
              <a:t>otass</a:t>
            </a:r>
            <a:r>
              <a:rPr sz="2500" spc="4" dirty="0" smtClean="0">
                <a:latin typeface="Times New Roman"/>
                <a:cs typeface="Times New Roman"/>
              </a:rPr>
              <a:t>i</a:t>
            </a:r>
            <a:r>
              <a:rPr sz="2500" spc="19" dirty="0" smtClean="0">
                <a:latin typeface="Times New Roman"/>
                <a:cs typeface="Times New Roman"/>
              </a:rPr>
              <a:t>u</a:t>
            </a:r>
            <a:r>
              <a:rPr sz="2500" spc="0" dirty="0" smtClean="0">
                <a:latin typeface="Times New Roman"/>
                <a:cs typeface="Times New Roman"/>
              </a:rPr>
              <a:t>m</a:t>
            </a:r>
            <a:r>
              <a:rPr sz="2500" spc="603" dirty="0" smtClean="0">
                <a:latin typeface="Times New Roman"/>
                <a:cs typeface="Times New Roman"/>
              </a:rPr>
              <a:t> </a:t>
            </a:r>
            <a:r>
              <a:rPr sz="2500" spc="4" dirty="0" smtClean="0">
                <a:latin typeface="Times New Roman"/>
                <a:cs typeface="Times New Roman"/>
              </a:rPr>
              <a:t>b</a:t>
            </a:r>
            <a:r>
              <a:rPr sz="2500" spc="0" dirty="0" smtClean="0">
                <a:latin typeface="Times New Roman"/>
                <a:cs typeface="Times New Roman"/>
              </a:rPr>
              <a:t>enzyl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92521" y="4074109"/>
            <a:ext cx="1355190" cy="342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50"/>
              </a:lnSpc>
              <a:spcBef>
                <a:spcPts val="132"/>
              </a:spcBef>
            </a:pPr>
            <a:r>
              <a:rPr sz="2500" spc="0" dirty="0" smtClean="0">
                <a:latin typeface="Times New Roman"/>
                <a:cs typeface="Times New Roman"/>
              </a:rPr>
              <a:t>pen</a:t>
            </a:r>
            <a:r>
              <a:rPr sz="2500" spc="14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c</a:t>
            </a:r>
            <a:r>
              <a:rPr sz="2500" spc="4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lli</a:t>
            </a:r>
            <a:r>
              <a:rPr sz="2500" spc="9" dirty="0" smtClean="0">
                <a:latin typeface="Times New Roman"/>
                <a:cs typeface="Times New Roman"/>
              </a:rPr>
              <a:t>n</a:t>
            </a:r>
            <a:r>
              <a:rPr sz="2500" spc="0" dirty="0" smtClean="0">
                <a:latin typeface="Times New Roman"/>
                <a:cs typeface="Times New Roman"/>
              </a:rPr>
              <a:t>,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36130" y="4074109"/>
            <a:ext cx="1592211" cy="342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50"/>
              </a:lnSpc>
              <a:spcBef>
                <a:spcPts val="132"/>
              </a:spcBef>
            </a:pPr>
            <a:r>
              <a:rPr sz="2500" spc="9" dirty="0" smtClean="0">
                <a:latin typeface="Times New Roman"/>
                <a:cs typeface="Times New Roman"/>
              </a:rPr>
              <a:t>s</a:t>
            </a:r>
            <a:r>
              <a:rPr sz="2500" spc="0" dirty="0" smtClean="0">
                <a:latin typeface="Times New Roman"/>
                <a:cs typeface="Times New Roman"/>
              </a:rPr>
              <a:t>t</a:t>
            </a:r>
            <a:r>
              <a:rPr sz="2500" spc="4" dirty="0" smtClean="0">
                <a:latin typeface="Times New Roman"/>
                <a:cs typeface="Times New Roman"/>
              </a:rPr>
              <a:t>r</a:t>
            </a:r>
            <a:r>
              <a:rPr sz="2500" spc="0" dirty="0" smtClean="0">
                <a:latin typeface="Times New Roman"/>
                <a:cs typeface="Times New Roman"/>
              </a:rPr>
              <a:t>pt</a:t>
            </a:r>
            <a:r>
              <a:rPr sz="2500" spc="4" dirty="0" smtClean="0">
                <a:latin typeface="Times New Roman"/>
                <a:cs typeface="Times New Roman"/>
              </a:rPr>
              <a:t>o</a:t>
            </a:r>
            <a:r>
              <a:rPr sz="2500" spc="-9" dirty="0" smtClean="0">
                <a:latin typeface="Times New Roman"/>
                <a:cs typeface="Times New Roman"/>
              </a:rPr>
              <a:t>m</a:t>
            </a:r>
            <a:r>
              <a:rPr sz="2500" spc="4" dirty="0" smtClean="0">
                <a:latin typeface="Times New Roman"/>
                <a:cs typeface="Times New Roman"/>
              </a:rPr>
              <a:t>y</a:t>
            </a:r>
            <a:r>
              <a:rPr sz="2500" spc="0" dirty="0" smtClean="0">
                <a:latin typeface="Times New Roman"/>
                <a:cs typeface="Times New Roman"/>
              </a:rPr>
              <a:t>c</a:t>
            </a:r>
            <a:r>
              <a:rPr sz="2500" spc="4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n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9636" y="4455735"/>
            <a:ext cx="8340260" cy="7233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7817">
              <a:lnSpc>
                <a:spcPts val="2650"/>
              </a:lnSpc>
              <a:spcBef>
                <a:spcPts val="132"/>
              </a:spcBef>
            </a:pPr>
            <a:r>
              <a:rPr sz="2500" spc="0" dirty="0" smtClean="0">
                <a:latin typeface="Times New Roman"/>
                <a:cs typeface="Times New Roman"/>
              </a:rPr>
              <a:t>sulphate,</a:t>
            </a:r>
            <a:r>
              <a:rPr sz="2500" spc="-5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genta</a:t>
            </a:r>
            <a:r>
              <a:rPr sz="2500" spc="-25" dirty="0" smtClean="0">
                <a:latin typeface="Times New Roman"/>
                <a:cs typeface="Times New Roman"/>
              </a:rPr>
              <a:t>m</a:t>
            </a:r>
            <a:r>
              <a:rPr sz="2500" spc="0" dirty="0" smtClean="0">
                <a:latin typeface="Times New Roman"/>
                <a:cs typeface="Times New Roman"/>
              </a:rPr>
              <a:t>y</a:t>
            </a:r>
            <a:r>
              <a:rPr sz="2500" spc="4" dirty="0" smtClean="0">
                <a:latin typeface="Times New Roman"/>
                <a:cs typeface="Times New Roman"/>
              </a:rPr>
              <a:t>c</a:t>
            </a:r>
            <a:r>
              <a:rPr sz="2500" spc="0" dirty="0" smtClean="0">
                <a:latin typeface="Times New Roman"/>
                <a:cs typeface="Times New Roman"/>
              </a:rPr>
              <a:t>in</a:t>
            </a:r>
            <a:r>
              <a:rPr sz="2500" spc="-51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et</a:t>
            </a:r>
            <a:r>
              <a:rPr sz="2500" spc="-4" dirty="0" smtClean="0">
                <a:latin typeface="Times New Roman"/>
                <a:cs typeface="Times New Roman"/>
              </a:rPr>
              <a:t>c</a:t>
            </a:r>
            <a:r>
              <a:rPr sz="2500" spc="0" dirty="0" smtClean="0">
                <a:latin typeface="Times New Roman"/>
                <a:cs typeface="Times New Roman"/>
              </a:rPr>
              <a:t>.</a:t>
            </a: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500" spc="0" dirty="0" smtClean="0">
                <a:latin typeface="Arial"/>
                <a:cs typeface="Arial"/>
              </a:rPr>
              <a:t>•</a:t>
            </a:r>
            <a:r>
              <a:rPr sz="2500" spc="0" dirty="0" smtClean="0">
                <a:latin typeface="Times New Roman"/>
                <a:cs typeface="Times New Roman"/>
              </a:rPr>
              <a:t>Ch</a:t>
            </a:r>
            <a:r>
              <a:rPr sz="2500" spc="4" dirty="0" smtClean="0">
                <a:latin typeface="Times New Roman"/>
                <a:cs typeface="Times New Roman"/>
              </a:rPr>
              <a:t>e</a:t>
            </a:r>
            <a:r>
              <a:rPr sz="2500" spc="-9" dirty="0" smtClean="0">
                <a:latin typeface="Times New Roman"/>
                <a:cs typeface="Times New Roman"/>
              </a:rPr>
              <a:t>m</a:t>
            </a:r>
            <a:r>
              <a:rPr sz="2500" spc="9" dirty="0" smtClean="0">
                <a:latin typeface="Times New Roman"/>
                <a:cs typeface="Times New Roman"/>
              </a:rPr>
              <a:t>i</a:t>
            </a:r>
            <a:r>
              <a:rPr sz="2500" spc="4" dirty="0" smtClean="0">
                <a:latin typeface="Times New Roman"/>
                <a:cs typeface="Times New Roman"/>
              </a:rPr>
              <a:t>c</a:t>
            </a:r>
            <a:r>
              <a:rPr sz="2500" spc="0" dirty="0" smtClean="0">
                <a:latin typeface="Times New Roman"/>
                <a:cs typeface="Times New Roman"/>
              </a:rPr>
              <a:t>als</a:t>
            </a:r>
            <a:r>
              <a:rPr sz="2500" spc="-48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l</a:t>
            </a:r>
            <a:r>
              <a:rPr sz="2500" spc="0" dirty="0" smtClean="0">
                <a:latin typeface="Times New Roman"/>
                <a:cs typeface="Times New Roman"/>
              </a:rPr>
              <a:t>ike</a:t>
            </a:r>
            <a:r>
              <a:rPr sz="2500" spc="9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a</a:t>
            </a:r>
            <a:r>
              <a:rPr sz="2500" spc="4" dirty="0" smtClean="0">
                <a:latin typeface="Times New Roman"/>
                <a:cs typeface="Times New Roman"/>
              </a:rPr>
              <a:t>l</a:t>
            </a:r>
            <a:r>
              <a:rPr sz="2500" spc="0" dirty="0" smtClean="0">
                <a:latin typeface="Times New Roman"/>
                <a:cs typeface="Times New Roman"/>
              </a:rPr>
              <a:t>co</a:t>
            </a:r>
            <a:r>
              <a:rPr sz="2500" spc="4" dirty="0" smtClean="0">
                <a:latin typeface="Times New Roman"/>
                <a:cs typeface="Times New Roman"/>
              </a:rPr>
              <a:t>h</a:t>
            </a:r>
            <a:r>
              <a:rPr sz="2500" spc="0" dirty="0" smtClean="0">
                <a:latin typeface="Times New Roman"/>
                <a:cs typeface="Times New Roman"/>
              </a:rPr>
              <a:t>ol</a:t>
            </a:r>
            <a:r>
              <a:rPr sz="2500" spc="-35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are </a:t>
            </a:r>
            <a:r>
              <a:rPr sz="2500" spc="9" dirty="0" smtClean="0">
                <a:latin typeface="Times New Roman"/>
                <a:cs typeface="Times New Roman"/>
              </a:rPr>
              <a:t>u</a:t>
            </a:r>
            <a:r>
              <a:rPr sz="2500" spc="0" dirty="0" smtClean="0">
                <a:latin typeface="Times New Roman"/>
                <a:cs typeface="Times New Roman"/>
              </a:rPr>
              <a:t>s</a:t>
            </a:r>
            <a:r>
              <a:rPr sz="2500" spc="4" dirty="0" smtClean="0">
                <a:latin typeface="Times New Roman"/>
                <a:cs typeface="Times New Roman"/>
              </a:rPr>
              <a:t>e</a:t>
            </a:r>
            <a:r>
              <a:rPr sz="2500" spc="0" dirty="0" smtClean="0">
                <a:latin typeface="Times New Roman"/>
                <a:cs typeface="Times New Roman"/>
              </a:rPr>
              <a:t>d</a:t>
            </a:r>
            <a:r>
              <a:rPr sz="2500" spc="-45" dirty="0" smtClean="0">
                <a:latin typeface="Times New Roman"/>
                <a:cs typeface="Times New Roman"/>
              </a:rPr>
              <a:t> </a:t>
            </a:r>
            <a:r>
              <a:rPr sz="2500" spc="4" dirty="0" smtClean="0">
                <a:latin typeface="Times New Roman"/>
                <a:cs typeface="Times New Roman"/>
              </a:rPr>
              <a:t>f</a:t>
            </a:r>
            <a:r>
              <a:rPr sz="2500" spc="0" dirty="0" smtClean="0">
                <a:latin typeface="Times New Roman"/>
                <a:cs typeface="Times New Roman"/>
              </a:rPr>
              <a:t>or</a:t>
            </a:r>
            <a:r>
              <a:rPr sz="2500" spc="-19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st</a:t>
            </a:r>
            <a:r>
              <a:rPr sz="2500" spc="4" dirty="0" smtClean="0">
                <a:latin typeface="Times New Roman"/>
                <a:cs typeface="Times New Roman"/>
              </a:rPr>
              <a:t>e</a:t>
            </a:r>
            <a:r>
              <a:rPr sz="2500" spc="0" dirty="0" smtClean="0">
                <a:latin typeface="Times New Roman"/>
                <a:cs typeface="Times New Roman"/>
              </a:rPr>
              <a:t>r</a:t>
            </a:r>
            <a:r>
              <a:rPr sz="2500" spc="4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li</a:t>
            </a:r>
            <a:r>
              <a:rPr sz="2500" spc="14" dirty="0" smtClean="0">
                <a:latin typeface="Times New Roman"/>
                <a:cs typeface="Times New Roman"/>
              </a:rPr>
              <a:t>s</a:t>
            </a:r>
            <a:r>
              <a:rPr sz="2500" spc="0" dirty="0" smtClean="0">
                <a:latin typeface="Times New Roman"/>
                <a:cs typeface="Times New Roman"/>
              </a:rPr>
              <a:t>a</a:t>
            </a:r>
            <a:r>
              <a:rPr sz="2500" spc="4" dirty="0" smtClean="0">
                <a:latin typeface="Times New Roman"/>
                <a:cs typeface="Times New Roman"/>
              </a:rPr>
              <a:t>t</a:t>
            </a:r>
            <a:r>
              <a:rPr sz="2500" spc="0" dirty="0" smtClean="0">
                <a:latin typeface="Times New Roman"/>
                <a:cs typeface="Times New Roman"/>
              </a:rPr>
              <a:t>i</a:t>
            </a:r>
            <a:r>
              <a:rPr sz="2500" spc="9" dirty="0" smtClean="0">
                <a:latin typeface="Times New Roman"/>
                <a:cs typeface="Times New Roman"/>
              </a:rPr>
              <a:t>o</a:t>
            </a:r>
            <a:r>
              <a:rPr sz="2500" spc="0" dirty="0" smtClean="0">
                <a:latin typeface="Times New Roman"/>
                <a:cs typeface="Times New Roman"/>
              </a:rPr>
              <a:t>n</a:t>
            </a:r>
            <a:r>
              <a:rPr sz="2500" spc="-21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of</a:t>
            </a:r>
            <a:r>
              <a:rPr sz="2500" spc="-20" dirty="0" smtClean="0">
                <a:latin typeface="Times New Roman"/>
                <a:cs typeface="Times New Roman"/>
              </a:rPr>
              <a:t> </a:t>
            </a:r>
            <a:r>
              <a:rPr sz="2500" u="heavy" spc="0" dirty="0" smtClean="0">
                <a:latin typeface="Times New Roman"/>
                <a:cs typeface="Times New Roman"/>
              </a:rPr>
              <a:t>w</a:t>
            </a:r>
            <a:r>
              <a:rPr sz="2500" u="heavy" spc="4" dirty="0" smtClean="0">
                <a:latin typeface="Times New Roman"/>
                <a:cs typeface="Times New Roman"/>
              </a:rPr>
              <a:t>o</a:t>
            </a:r>
            <a:r>
              <a:rPr sz="2500" u="heavy" spc="0" dirty="0" smtClean="0">
                <a:latin typeface="Times New Roman"/>
                <a:cs typeface="Times New Roman"/>
              </a:rPr>
              <a:t>r</a:t>
            </a:r>
            <a:r>
              <a:rPr sz="2500" u="heavy" spc="4" dirty="0" smtClean="0">
                <a:latin typeface="Times New Roman"/>
                <a:cs typeface="Times New Roman"/>
              </a:rPr>
              <a:t>k</a:t>
            </a:r>
            <a:r>
              <a:rPr sz="2500" u="heavy" spc="0" dirty="0" smtClean="0">
                <a:latin typeface="Times New Roman"/>
                <a:cs typeface="Times New Roman"/>
              </a:rPr>
              <a:t>i</a:t>
            </a:r>
            <a:r>
              <a:rPr sz="2500" u="heavy" spc="9" dirty="0" smtClean="0">
                <a:latin typeface="Times New Roman"/>
                <a:cs typeface="Times New Roman"/>
              </a:rPr>
              <a:t>n</a:t>
            </a:r>
            <a:r>
              <a:rPr sz="2500" u="heavy" spc="0" dirty="0" smtClean="0">
                <a:latin typeface="Times New Roman"/>
                <a:cs typeface="Times New Roman"/>
              </a:rPr>
              <a:t>g</a:t>
            </a:r>
            <a:r>
              <a:rPr sz="2500" u="heavy" spc="-79" dirty="0" smtClean="0">
                <a:latin typeface="Times New Roman"/>
                <a:cs typeface="Times New Roman"/>
              </a:rPr>
              <a:t> </a:t>
            </a:r>
            <a:r>
              <a:rPr sz="2500" u="heavy" spc="4" dirty="0" smtClean="0">
                <a:latin typeface="Times New Roman"/>
                <a:cs typeface="Times New Roman"/>
              </a:rPr>
              <a:t>a</a:t>
            </a:r>
            <a:r>
              <a:rPr sz="2500" u="heavy" spc="0" dirty="0" smtClean="0">
                <a:latin typeface="Times New Roman"/>
                <a:cs typeface="Times New Roman"/>
              </a:rPr>
              <a:t>rea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9636" y="5217735"/>
            <a:ext cx="8341699" cy="7234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7862">
              <a:lnSpc>
                <a:spcPts val="2650"/>
              </a:lnSpc>
              <a:spcBef>
                <a:spcPts val="132"/>
              </a:spcBef>
            </a:pPr>
            <a:r>
              <a:rPr sz="2500" spc="0" dirty="0" smtClean="0">
                <a:latin typeface="Times New Roman"/>
                <a:cs typeface="Times New Roman"/>
              </a:rPr>
              <a:t>and</a:t>
            </a:r>
            <a:r>
              <a:rPr sz="2500" spc="-31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the</a:t>
            </a:r>
            <a:r>
              <a:rPr sz="2500" spc="4" dirty="0" smtClean="0">
                <a:latin typeface="Times New Roman"/>
                <a:cs typeface="Times New Roman"/>
              </a:rPr>
              <a:t> </a:t>
            </a:r>
            <a:r>
              <a:rPr sz="2500" u="heavy" spc="0" dirty="0" smtClean="0">
                <a:latin typeface="Times New Roman"/>
                <a:cs typeface="Times New Roman"/>
              </a:rPr>
              <a:t>instru</a:t>
            </a:r>
            <a:r>
              <a:rPr sz="2500" u="heavy" spc="-4" dirty="0" smtClean="0">
                <a:latin typeface="Times New Roman"/>
                <a:cs typeface="Times New Roman"/>
              </a:rPr>
              <a:t>m</a:t>
            </a:r>
            <a:r>
              <a:rPr sz="2500" u="heavy" spc="0" dirty="0" smtClean="0">
                <a:latin typeface="Times New Roman"/>
                <a:cs typeface="Times New Roman"/>
              </a:rPr>
              <a:t>ent</a:t>
            </a:r>
            <a:r>
              <a:rPr sz="2500" u="heavy" spc="9" dirty="0" smtClean="0">
                <a:latin typeface="Times New Roman"/>
                <a:cs typeface="Times New Roman"/>
              </a:rPr>
              <a:t>s</a:t>
            </a:r>
            <a:r>
              <a:rPr sz="2500" spc="0" dirty="0" smtClean="0">
                <a:latin typeface="Times New Roman"/>
                <a:cs typeface="Times New Roman"/>
              </a:rPr>
              <a:t>.</a:t>
            </a: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500" spc="0" dirty="0" smtClean="0">
                <a:latin typeface="Arial"/>
                <a:cs typeface="Arial"/>
              </a:rPr>
              <a:t>•</a:t>
            </a:r>
            <a:r>
              <a:rPr sz="2500" spc="0" dirty="0" smtClean="0">
                <a:latin typeface="Times New Roman"/>
                <a:cs typeface="Times New Roman"/>
              </a:rPr>
              <a:t>Ster</a:t>
            </a:r>
            <a:r>
              <a:rPr sz="2500" spc="4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l</a:t>
            </a:r>
            <a:r>
              <a:rPr sz="2500" spc="9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sa</a:t>
            </a:r>
            <a:r>
              <a:rPr sz="2500" spc="4" dirty="0" smtClean="0">
                <a:latin typeface="Times New Roman"/>
                <a:cs typeface="Times New Roman"/>
              </a:rPr>
              <a:t>t</a:t>
            </a:r>
            <a:r>
              <a:rPr sz="2500" spc="0" dirty="0" smtClean="0">
                <a:latin typeface="Times New Roman"/>
                <a:cs typeface="Times New Roman"/>
              </a:rPr>
              <a:t>ion</a:t>
            </a:r>
            <a:r>
              <a:rPr sz="2500" spc="156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of</a:t>
            </a:r>
            <a:r>
              <a:rPr sz="2500" spc="119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the</a:t>
            </a:r>
            <a:r>
              <a:rPr sz="2500" spc="150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en</a:t>
            </a:r>
            <a:r>
              <a:rPr sz="2500" spc="9" dirty="0" smtClean="0">
                <a:latin typeface="Times New Roman"/>
                <a:cs typeface="Times New Roman"/>
              </a:rPr>
              <a:t>vi</a:t>
            </a:r>
            <a:r>
              <a:rPr sz="2500" spc="0" dirty="0" smtClean="0">
                <a:latin typeface="Times New Roman"/>
                <a:cs typeface="Times New Roman"/>
              </a:rPr>
              <a:t>ro</a:t>
            </a:r>
            <a:r>
              <a:rPr sz="2500" spc="19" dirty="0" smtClean="0">
                <a:latin typeface="Times New Roman"/>
                <a:cs typeface="Times New Roman"/>
              </a:rPr>
              <a:t>n</a:t>
            </a:r>
            <a:r>
              <a:rPr sz="2500" spc="-9" dirty="0" smtClean="0">
                <a:latin typeface="Times New Roman"/>
                <a:cs typeface="Times New Roman"/>
              </a:rPr>
              <a:t>m</a:t>
            </a:r>
            <a:r>
              <a:rPr sz="2500" spc="0" dirty="0" smtClean="0">
                <a:latin typeface="Times New Roman"/>
                <a:cs typeface="Times New Roman"/>
              </a:rPr>
              <a:t>e</a:t>
            </a:r>
            <a:r>
              <a:rPr sz="2500" spc="4" dirty="0" smtClean="0">
                <a:latin typeface="Times New Roman"/>
                <a:cs typeface="Times New Roman"/>
              </a:rPr>
              <a:t>n</a:t>
            </a:r>
            <a:r>
              <a:rPr sz="2500" spc="0" dirty="0" smtClean="0">
                <a:latin typeface="Times New Roman"/>
                <a:cs typeface="Times New Roman"/>
              </a:rPr>
              <a:t>t</a:t>
            </a:r>
            <a:r>
              <a:rPr sz="2500" spc="106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is</a:t>
            </a:r>
            <a:r>
              <a:rPr sz="2500" spc="15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done</a:t>
            </a:r>
            <a:r>
              <a:rPr sz="2500" spc="86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by</a:t>
            </a:r>
            <a:r>
              <a:rPr sz="2500" spc="129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fum</a:t>
            </a:r>
            <a:r>
              <a:rPr sz="2500" spc="4" dirty="0" smtClean="0">
                <a:latin typeface="Times New Roman"/>
                <a:cs typeface="Times New Roman"/>
              </a:rPr>
              <a:t>ig</a:t>
            </a:r>
            <a:r>
              <a:rPr sz="2500" spc="0" dirty="0" smtClean="0">
                <a:latin typeface="Times New Roman"/>
                <a:cs typeface="Times New Roman"/>
              </a:rPr>
              <a:t>at</a:t>
            </a:r>
            <a:r>
              <a:rPr sz="2500" spc="4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on</a:t>
            </a:r>
            <a:r>
              <a:rPr sz="2500" spc="127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method,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9636" y="5980015"/>
            <a:ext cx="8340528" cy="7233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50"/>
              </a:lnSpc>
              <a:spcBef>
                <a:spcPts val="132"/>
              </a:spcBef>
            </a:pPr>
            <a:r>
              <a:rPr sz="2500" spc="0" dirty="0" smtClean="0">
                <a:latin typeface="Times New Roman"/>
                <a:cs typeface="Times New Roman"/>
              </a:rPr>
              <a:t>the</a:t>
            </a:r>
            <a:r>
              <a:rPr sz="2500" spc="29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in</a:t>
            </a:r>
            <a:r>
              <a:rPr sz="2500" spc="14" dirty="0" smtClean="0">
                <a:latin typeface="Times New Roman"/>
                <a:cs typeface="Times New Roman"/>
              </a:rPr>
              <a:t>o</a:t>
            </a:r>
            <a:r>
              <a:rPr sz="2500" spc="0" dirty="0" smtClean="0">
                <a:latin typeface="Times New Roman"/>
                <a:cs typeface="Times New Roman"/>
              </a:rPr>
              <a:t>cu</a:t>
            </a:r>
            <a:r>
              <a:rPr sz="2500" spc="9" dirty="0" smtClean="0">
                <a:latin typeface="Times New Roman"/>
                <a:cs typeface="Times New Roman"/>
              </a:rPr>
              <a:t>l</a:t>
            </a:r>
            <a:r>
              <a:rPr sz="2500" spc="0" dirty="0" smtClean="0">
                <a:latin typeface="Times New Roman"/>
                <a:cs typeface="Times New Roman"/>
              </a:rPr>
              <a:t>a</a:t>
            </a:r>
            <a:r>
              <a:rPr sz="2500" spc="9" dirty="0" smtClean="0">
                <a:latin typeface="Times New Roman"/>
                <a:cs typeface="Times New Roman"/>
              </a:rPr>
              <a:t>t</a:t>
            </a:r>
            <a:r>
              <a:rPr sz="2500" spc="0" dirty="0" smtClean="0">
                <a:latin typeface="Times New Roman"/>
                <a:cs typeface="Times New Roman"/>
              </a:rPr>
              <a:t>ion</a:t>
            </a:r>
            <a:r>
              <a:rPr sz="2500" spc="231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c</a:t>
            </a:r>
            <a:r>
              <a:rPr sz="2500" spc="4" dirty="0" smtClean="0">
                <a:latin typeface="Times New Roman"/>
                <a:cs typeface="Times New Roman"/>
              </a:rPr>
              <a:t>ha</a:t>
            </a:r>
            <a:r>
              <a:rPr sz="2500" spc="-9" dirty="0" smtClean="0">
                <a:latin typeface="Times New Roman"/>
                <a:cs typeface="Times New Roman"/>
              </a:rPr>
              <a:t>m</a:t>
            </a:r>
            <a:r>
              <a:rPr sz="2500" spc="9" dirty="0" smtClean="0">
                <a:latin typeface="Times New Roman"/>
                <a:cs typeface="Times New Roman"/>
              </a:rPr>
              <a:t>b</a:t>
            </a:r>
            <a:r>
              <a:rPr sz="2500" spc="4" dirty="0" smtClean="0">
                <a:latin typeface="Times New Roman"/>
                <a:cs typeface="Times New Roman"/>
              </a:rPr>
              <a:t>e</a:t>
            </a:r>
            <a:r>
              <a:rPr sz="2500" spc="0" dirty="0" smtClean="0">
                <a:latin typeface="Times New Roman"/>
                <a:cs typeface="Times New Roman"/>
              </a:rPr>
              <a:t>r</a:t>
            </a:r>
            <a:r>
              <a:rPr sz="2500" spc="231" dirty="0" smtClean="0">
                <a:latin typeface="Times New Roman"/>
                <a:cs typeface="Times New Roman"/>
              </a:rPr>
              <a:t> </a:t>
            </a:r>
            <a:r>
              <a:rPr sz="2500" spc="14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s</a:t>
            </a:r>
            <a:r>
              <a:rPr sz="2500" spc="273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g</a:t>
            </a:r>
            <a:r>
              <a:rPr sz="2500" spc="0" dirty="0" smtClean="0">
                <a:latin typeface="Times New Roman"/>
                <a:cs typeface="Times New Roman"/>
              </a:rPr>
              <a:t>e</a:t>
            </a:r>
            <a:r>
              <a:rPr sz="2500" spc="4" dirty="0" smtClean="0">
                <a:latin typeface="Times New Roman"/>
                <a:cs typeface="Times New Roman"/>
              </a:rPr>
              <a:t>n</a:t>
            </a:r>
            <a:r>
              <a:rPr sz="2500" spc="0" dirty="0" smtClean="0">
                <a:latin typeface="Times New Roman"/>
                <a:cs typeface="Times New Roman"/>
              </a:rPr>
              <a:t>er</a:t>
            </a:r>
            <a:r>
              <a:rPr sz="2500" spc="9" dirty="0" smtClean="0">
                <a:latin typeface="Times New Roman"/>
                <a:cs typeface="Times New Roman"/>
              </a:rPr>
              <a:t>al</a:t>
            </a:r>
            <a:r>
              <a:rPr sz="2500" spc="0" dirty="0" smtClean="0">
                <a:latin typeface="Times New Roman"/>
                <a:cs typeface="Times New Roman"/>
              </a:rPr>
              <a:t>ly</a:t>
            </a:r>
            <a:r>
              <a:rPr sz="2500" spc="244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l</a:t>
            </a:r>
            <a:r>
              <a:rPr sz="2500" spc="4" dirty="0" smtClean="0">
                <a:latin typeface="Times New Roman"/>
                <a:cs typeface="Times New Roman"/>
              </a:rPr>
              <a:t>a</a:t>
            </a:r>
            <a:r>
              <a:rPr sz="2500" spc="-9" dirty="0" smtClean="0">
                <a:latin typeface="Times New Roman"/>
                <a:cs typeface="Times New Roman"/>
              </a:rPr>
              <a:t>m</a:t>
            </a:r>
            <a:r>
              <a:rPr sz="2500" spc="9" dirty="0" smtClean="0">
                <a:latin typeface="Times New Roman"/>
                <a:cs typeface="Times New Roman"/>
              </a:rPr>
              <a:t>in</a:t>
            </a:r>
            <a:r>
              <a:rPr sz="2500" spc="0" dirty="0" smtClean="0">
                <a:latin typeface="Times New Roman"/>
                <a:cs typeface="Times New Roman"/>
              </a:rPr>
              <a:t>ar</a:t>
            </a:r>
            <a:r>
              <a:rPr sz="2500" spc="258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a</a:t>
            </a:r>
            <a:r>
              <a:rPr sz="2500" spc="4" dirty="0" smtClean="0">
                <a:latin typeface="Times New Roman"/>
                <a:cs typeface="Times New Roman"/>
              </a:rPr>
              <a:t>ir</a:t>
            </a:r>
            <a:r>
              <a:rPr sz="2500" spc="0" dirty="0" smtClean="0">
                <a:latin typeface="Times New Roman"/>
                <a:cs typeface="Times New Roman"/>
              </a:rPr>
              <a:t>flow</a:t>
            </a:r>
            <a:r>
              <a:rPr sz="2500" spc="250" dirty="0" smtClean="0">
                <a:latin typeface="Times New Roman"/>
                <a:cs typeface="Times New Roman"/>
              </a:rPr>
              <a:t> </a:t>
            </a:r>
            <a:r>
              <a:rPr sz="2500" spc="4" dirty="0" smtClean="0">
                <a:latin typeface="Times New Roman"/>
                <a:cs typeface="Times New Roman"/>
              </a:rPr>
              <a:t>c</a:t>
            </a:r>
            <a:r>
              <a:rPr sz="2500" spc="0" dirty="0" smtClean="0">
                <a:latin typeface="Times New Roman"/>
                <a:cs typeface="Times New Roman"/>
              </a:rPr>
              <a:t>a</a:t>
            </a:r>
            <a:r>
              <a:rPr sz="2500" spc="4" dirty="0" smtClean="0">
                <a:latin typeface="Times New Roman"/>
                <a:cs typeface="Times New Roman"/>
              </a:rPr>
              <a:t>b</a:t>
            </a:r>
            <a:r>
              <a:rPr sz="2500" spc="0" dirty="0" smtClean="0">
                <a:latin typeface="Times New Roman"/>
                <a:cs typeface="Times New Roman"/>
              </a:rPr>
              <a:t>in</a:t>
            </a:r>
            <a:r>
              <a:rPr sz="2500" spc="4" dirty="0" smtClean="0">
                <a:latin typeface="Times New Roman"/>
                <a:cs typeface="Times New Roman"/>
              </a:rPr>
              <a:t>e</a:t>
            </a:r>
            <a:r>
              <a:rPr sz="2500" spc="0" dirty="0" smtClean="0">
                <a:latin typeface="Times New Roman"/>
                <a:cs typeface="Times New Roman"/>
              </a:rPr>
              <a:t>t</a:t>
            </a:r>
            <a:r>
              <a:rPr sz="2500" spc="271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is</a:t>
            </a:r>
            <a:endParaRPr sz="2500">
              <a:latin typeface="Times New Roman"/>
              <a:cs typeface="Times New Roman"/>
            </a:endParaRPr>
          </a:p>
          <a:p>
            <a:pPr marL="12700" marR="47548">
              <a:lnSpc>
                <a:spcPct val="95825"/>
              </a:lnSpc>
            </a:pPr>
            <a:r>
              <a:rPr sz="2500" spc="0" dirty="0" smtClean="0">
                <a:latin typeface="Times New Roman"/>
                <a:cs typeface="Times New Roman"/>
              </a:rPr>
              <a:t>widely</a:t>
            </a:r>
            <a:r>
              <a:rPr sz="2500" spc="-42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used</a:t>
            </a:r>
            <a:r>
              <a:rPr sz="2500" spc="-35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these</a:t>
            </a:r>
            <a:r>
              <a:rPr sz="2500" spc="-31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days.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44839" y="6566055"/>
            <a:ext cx="21894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solidFill>
                  <a:srgbClr val="B5A787"/>
                </a:solidFill>
                <a:latin typeface="Arial"/>
                <a:cs typeface="Arial"/>
              </a:rPr>
              <a:t>16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72156" y="2297176"/>
            <a:ext cx="11675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466794" y="3059429"/>
            <a:ext cx="9034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8060642" y="4964811"/>
            <a:ext cx="8031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588" y="554736"/>
            <a:ext cx="4047744" cy="0"/>
          </a:xfrm>
          <a:custGeom>
            <a:avLst/>
            <a:gdLst/>
            <a:ahLst/>
            <a:cxnLst/>
            <a:rect l="l" t="t" r="r" b="b"/>
            <a:pathLst>
              <a:path w="4047744">
                <a:moveTo>
                  <a:pt x="0" y="0"/>
                </a:moveTo>
                <a:lnTo>
                  <a:pt x="4047744" y="0"/>
                </a:lnTo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3588" y="5126736"/>
            <a:ext cx="3357372" cy="0"/>
          </a:xfrm>
          <a:custGeom>
            <a:avLst/>
            <a:gdLst/>
            <a:ahLst/>
            <a:cxnLst/>
            <a:rect l="l" t="t" r="r" b="b"/>
            <a:pathLst>
              <a:path w="3357372">
                <a:moveTo>
                  <a:pt x="0" y="0"/>
                </a:moveTo>
                <a:lnTo>
                  <a:pt x="3357372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89636" y="234633"/>
            <a:ext cx="4233378" cy="3444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65"/>
              </a:lnSpc>
              <a:spcBef>
                <a:spcPts val="133"/>
              </a:spcBef>
            </a:pPr>
            <a:r>
              <a:rPr sz="2500" spc="0" dirty="0" smtClean="0">
                <a:latin typeface="Arial"/>
                <a:cs typeface="Arial"/>
              </a:rPr>
              <a:t>•</a:t>
            </a:r>
            <a:r>
              <a:rPr sz="2500" b="1" spc="-134" dirty="0" smtClean="0">
                <a:latin typeface="Times New Roman"/>
                <a:cs typeface="Times New Roman"/>
              </a:rPr>
              <a:t>W</a:t>
            </a:r>
            <a:r>
              <a:rPr sz="2500" b="1" spc="0" dirty="0" smtClean="0">
                <a:latin typeface="Times New Roman"/>
                <a:cs typeface="Times New Roman"/>
              </a:rPr>
              <a:t>ashing</a:t>
            </a:r>
            <a:r>
              <a:rPr sz="2500" b="1" spc="-98" dirty="0" smtClean="0">
                <a:latin typeface="Times New Roman"/>
                <a:cs typeface="Times New Roman"/>
              </a:rPr>
              <a:t> </a:t>
            </a:r>
            <a:r>
              <a:rPr sz="2500" b="1" spc="0" dirty="0" smtClean="0">
                <a:latin typeface="Times New Roman"/>
                <a:cs typeface="Times New Roman"/>
              </a:rPr>
              <a:t>and</a:t>
            </a:r>
            <a:r>
              <a:rPr sz="2500" b="1" spc="-40" dirty="0" smtClean="0">
                <a:latin typeface="Times New Roman"/>
                <a:cs typeface="Times New Roman"/>
              </a:rPr>
              <a:t> </a:t>
            </a:r>
            <a:r>
              <a:rPr sz="2500" b="1" spc="0" dirty="0" smtClean="0">
                <a:latin typeface="Times New Roman"/>
                <a:cs typeface="Times New Roman"/>
              </a:rPr>
              <a:t>sto</a:t>
            </a:r>
            <a:r>
              <a:rPr sz="2500" b="1" spc="-9" dirty="0" smtClean="0">
                <a:latin typeface="Times New Roman"/>
                <a:cs typeface="Times New Roman"/>
              </a:rPr>
              <a:t>r</a:t>
            </a:r>
            <a:r>
              <a:rPr sz="2500" b="1" spc="0" dirty="0" smtClean="0">
                <a:latin typeface="Times New Roman"/>
                <a:cs typeface="Times New Roman"/>
              </a:rPr>
              <a:t>age</a:t>
            </a:r>
            <a:r>
              <a:rPr sz="2500" b="1" spc="-11" dirty="0" smtClean="0">
                <a:latin typeface="Times New Roman"/>
                <a:cs typeface="Times New Roman"/>
              </a:rPr>
              <a:t> </a:t>
            </a:r>
            <a:r>
              <a:rPr sz="2500" b="1" spc="0" dirty="0" smtClean="0">
                <a:latin typeface="Times New Roman"/>
                <a:cs typeface="Times New Roman"/>
              </a:rPr>
              <a:t>fa</a:t>
            </a:r>
            <a:r>
              <a:rPr sz="2500" b="1" spc="-9" dirty="0" smtClean="0">
                <a:latin typeface="Times New Roman"/>
                <a:cs typeface="Times New Roman"/>
              </a:rPr>
              <a:t>c</a:t>
            </a:r>
            <a:r>
              <a:rPr sz="2500" b="1" spc="0" dirty="0" smtClean="0">
                <a:latin typeface="Times New Roman"/>
                <a:cs typeface="Times New Roman"/>
              </a:rPr>
              <a:t>ilities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9636" y="616134"/>
            <a:ext cx="8349207" cy="3773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141">
              <a:lnSpc>
                <a:spcPts val="2665"/>
              </a:lnSpc>
              <a:spcBef>
                <a:spcPts val="133"/>
              </a:spcBef>
            </a:pPr>
            <a:r>
              <a:rPr sz="2500" spc="0" dirty="0" smtClean="0">
                <a:latin typeface="Arial"/>
                <a:cs typeface="Arial"/>
              </a:rPr>
              <a:t>•</a:t>
            </a:r>
            <a:r>
              <a:rPr sz="2500" spc="0" dirty="0" smtClean="0">
                <a:latin typeface="Times New Roman"/>
                <a:cs typeface="Times New Roman"/>
              </a:rPr>
              <a:t>Fre</a:t>
            </a:r>
            <a:r>
              <a:rPr sz="2500" spc="4" dirty="0" smtClean="0">
                <a:latin typeface="Times New Roman"/>
                <a:cs typeface="Times New Roman"/>
              </a:rPr>
              <a:t>s</a:t>
            </a:r>
            <a:r>
              <a:rPr sz="2500" spc="0" dirty="0" smtClean="0">
                <a:latin typeface="Times New Roman"/>
                <a:cs typeface="Times New Roman"/>
              </a:rPr>
              <a:t>h</a:t>
            </a:r>
            <a:r>
              <a:rPr sz="2500" spc="140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wa</a:t>
            </a:r>
            <a:r>
              <a:rPr sz="2500" spc="4" dirty="0" smtClean="0">
                <a:latin typeface="Times New Roman"/>
                <a:cs typeface="Times New Roman"/>
              </a:rPr>
              <a:t>te</a:t>
            </a:r>
            <a:r>
              <a:rPr sz="2500" spc="0" dirty="0" smtClean="0">
                <a:latin typeface="Times New Roman"/>
                <a:cs typeface="Times New Roman"/>
              </a:rPr>
              <a:t>r</a:t>
            </a:r>
            <a:r>
              <a:rPr sz="2500" spc="170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supply</a:t>
            </a:r>
            <a:r>
              <a:rPr sz="2500" spc="153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and</a:t>
            </a:r>
            <a:r>
              <a:rPr sz="2500" spc="173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dispo</a:t>
            </a:r>
            <a:r>
              <a:rPr sz="2500" spc="14" dirty="0" smtClean="0">
                <a:latin typeface="Times New Roman"/>
                <a:cs typeface="Times New Roman"/>
              </a:rPr>
              <a:t>s</a:t>
            </a:r>
            <a:r>
              <a:rPr sz="2500" spc="0" dirty="0" smtClean="0">
                <a:latin typeface="Times New Roman"/>
                <a:cs typeface="Times New Roman"/>
              </a:rPr>
              <a:t>al</a:t>
            </a:r>
            <a:r>
              <a:rPr sz="2500" spc="150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of</a:t>
            </a:r>
            <a:r>
              <a:rPr sz="2500" spc="19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was</a:t>
            </a:r>
            <a:r>
              <a:rPr sz="2500" spc="4" dirty="0" smtClean="0">
                <a:latin typeface="Times New Roman"/>
                <a:cs typeface="Times New Roman"/>
              </a:rPr>
              <a:t>t</a:t>
            </a:r>
            <a:r>
              <a:rPr sz="2500" spc="0" dirty="0" smtClean="0">
                <a:latin typeface="Times New Roman"/>
                <a:cs typeface="Times New Roman"/>
              </a:rPr>
              <a:t>e</a:t>
            </a:r>
            <a:r>
              <a:rPr sz="2500" spc="154" dirty="0" smtClean="0">
                <a:latin typeface="Times New Roman"/>
                <a:cs typeface="Times New Roman"/>
              </a:rPr>
              <a:t> </a:t>
            </a:r>
            <a:r>
              <a:rPr sz="2500" spc="4" dirty="0" smtClean="0">
                <a:latin typeface="Times New Roman"/>
                <a:cs typeface="Times New Roman"/>
              </a:rPr>
              <a:t>w</a:t>
            </a:r>
            <a:r>
              <a:rPr sz="2500" spc="0" dirty="0" smtClean="0">
                <a:latin typeface="Times New Roman"/>
                <a:cs typeface="Times New Roman"/>
              </a:rPr>
              <a:t>a</a:t>
            </a:r>
            <a:r>
              <a:rPr sz="2500" spc="4" dirty="0" smtClean="0">
                <a:latin typeface="Times New Roman"/>
                <a:cs typeface="Times New Roman"/>
              </a:rPr>
              <a:t>te</a:t>
            </a:r>
            <a:r>
              <a:rPr sz="2500" spc="0" dirty="0" smtClean="0">
                <a:latin typeface="Times New Roman"/>
                <a:cs typeface="Times New Roman"/>
              </a:rPr>
              <a:t>r</a:t>
            </a:r>
            <a:r>
              <a:rPr sz="2500" spc="193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fac</a:t>
            </a:r>
            <a:r>
              <a:rPr sz="2500" spc="9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li</a:t>
            </a:r>
            <a:r>
              <a:rPr sz="2500" spc="14" dirty="0" smtClean="0">
                <a:latin typeface="Times New Roman"/>
                <a:cs typeface="Times New Roman"/>
              </a:rPr>
              <a:t>t</a:t>
            </a:r>
            <a:r>
              <a:rPr sz="2500" spc="0" dirty="0" smtClean="0">
                <a:latin typeface="Times New Roman"/>
                <a:cs typeface="Times New Roman"/>
              </a:rPr>
              <a:t>y</a:t>
            </a:r>
            <a:r>
              <a:rPr sz="2500" spc="197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s</a:t>
            </a:r>
            <a:r>
              <a:rPr sz="2500" spc="9" dirty="0" smtClean="0">
                <a:latin typeface="Times New Roman"/>
                <a:cs typeface="Times New Roman"/>
              </a:rPr>
              <a:t>h</a:t>
            </a:r>
            <a:r>
              <a:rPr sz="2500" spc="0" dirty="0" smtClean="0">
                <a:latin typeface="Times New Roman"/>
                <a:cs typeface="Times New Roman"/>
              </a:rPr>
              <a:t>ou</a:t>
            </a:r>
            <a:r>
              <a:rPr sz="2500" spc="9" dirty="0" smtClean="0">
                <a:latin typeface="Times New Roman"/>
                <a:cs typeface="Times New Roman"/>
              </a:rPr>
              <a:t>l</a:t>
            </a:r>
            <a:r>
              <a:rPr sz="2500" spc="0" dirty="0" smtClean="0">
                <a:latin typeface="Times New Roman"/>
                <a:cs typeface="Times New Roman"/>
              </a:rPr>
              <a:t>d</a:t>
            </a:r>
            <a:endParaRPr sz="2500">
              <a:latin typeface="Times New Roman"/>
              <a:cs typeface="Times New Roman"/>
            </a:endParaRPr>
          </a:p>
          <a:p>
            <a:pPr marL="12700" marR="54434">
              <a:lnSpc>
                <a:spcPct val="95825"/>
              </a:lnSpc>
            </a:pPr>
            <a:r>
              <a:rPr sz="2500" spc="0" dirty="0" smtClean="0">
                <a:latin typeface="Times New Roman"/>
                <a:cs typeface="Times New Roman"/>
              </a:rPr>
              <a:t>be</a:t>
            </a:r>
            <a:r>
              <a:rPr sz="2500" spc="-18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av</a:t>
            </a:r>
            <a:r>
              <a:rPr sz="2500" spc="-4" dirty="0" smtClean="0">
                <a:latin typeface="Times New Roman"/>
                <a:cs typeface="Times New Roman"/>
              </a:rPr>
              <a:t>a</a:t>
            </a:r>
            <a:r>
              <a:rPr sz="2500" spc="0" dirty="0" smtClean="0">
                <a:latin typeface="Times New Roman"/>
                <a:cs typeface="Times New Roman"/>
              </a:rPr>
              <a:t>ilable.</a:t>
            </a: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15"/>
              </a:spcBef>
            </a:pPr>
            <a:r>
              <a:rPr sz="2500" spc="0" dirty="0" smtClean="0">
                <a:latin typeface="Arial"/>
                <a:cs typeface="Arial"/>
              </a:rPr>
              <a:t>•</a:t>
            </a:r>
            <a:r>
              <a:rPr sz="2500" spc="0" dirty="0" smtClean="0">
                <a:latin typeface="Times New Roman"/>
                <a:cs typeface="Times New Roman"/>
              </a:rPr>
              <a:t>Spa</a:t>
            </a:r>
            <a:r>
              <a:rPr sz="2500" spc="4" dirty="0" smtClean="0">
                <a:latin typeface="Times New Roman"/>
                <a:cs typeface="Times New Roman"/>
              </a:rPr>
              <a:t>c</a:t>
            </a:r>
            <a:r>
              <a:rPr sz="2500" spc="0" dirty="0" smtClean="0">
                <a:latin typeface="Times New Roman"/>
                <a:cs typeface="Times New Roman"/>
              </a:rPr>
              <a:t>e</a:t>
            </a:r>
            <a:r>
              <a:rPr sz="2500" spc="72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f</a:t>
            </a:r>
            <a:r>
              <a:rPr sz="2500" spc="4" dirty="0" smtClean="0">
                <a:latin typeface="Times New Roman"/>
                <a:cs typeface="Times New Roman"/>
              </a:rPr>
              <a:t>o</a:t>
            </a:r>
            <a:r>
              <a:rPr sz="2500" spc="0" dirty="0" smtClean="0">
                <a:latin typeface="Times New Roman"/>
                <a:cs typeface="Times New Roman"/>
              </a:rPr>
              <a:t>r</a:t>
            </a:r>
            <a:r>
              <a:rPr sz="2500" spc="85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d</a:t>
            </a:r>
            <a:r>
              <a:rPr sz="2500" spc="0" dirty="0" smtClean="0">
                <a:latin typeface="Times New Roman"/>
                <a:cs typeface="Times New Roman"/>
              </a:rPr>
              <a:t>ist</a:t>
            </a:r>
            <a:r>
              <a:rPr sz="2500" spc="14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l</a:t>
            </a:r>
            <a:r>
              <a:rPr sz="2500" spc="14" dirty="0" smtClean="0">
                <a:latin typeface="Times New Roman"/>
                <a:cs typeface="Times New Roman"/>
              </a:rPr>
              <a:t>l</a:t>
            </a:r>
            <a:r>
              <a:rPr sz="2500" spc="0" dirty="0" smtClean="0">
                <a:latin typeface="Times New Roman"/>
                <a:cs typeface="Times New Roman"/>
              </a:rPr>
              <a:t>ati</a:t>
            </a:r>
            <a:r>
              <a:rPr sz="2500" spc="9" dirty="0" smtClean="0">
                <a:latin typeface="Times New Roman"/>
                <a:cs typeface="Times New Roman"/>
              </a:rPr>
              <a:t>o</a:t>
            </a:r>
            <a:r>
              <a:rPr sz="2500" spc="0" dirty="0" smtClean="0">
                <a:latin typeface="Times New Roman"/>
                <a:cs typeface="Times New Roman"/>
              </a:rPr>
              <a:t>n</a:t>
            </a:r>
            <a:r>
              <a:rPr sz="2500" spc="104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u</a:t>
            </a:r>
            <a:r>
              <a:rPr sz="2500" spc="0" dirty="0" smtClean="0">
                <a:latin typeface="Times New Roman"/>
                <a:cs typeface="Times New Roman"/>
              </a:rPr>
              <a:t>nit</a:t>
            </a:r>
            <a:r>
              <a:rPr sz="2500" spc="112" dirty="0" smtClean="0">
                <a:latin typeface="Times New Roman"/>
                <a:cs typeface="Times New Roman"/>
              </a:rPr>
              <a:t> </a:t>
            </a:r>
            <a:r>
              <a:rPr sz="2500" spc="4" dirty="0" smtClean="0">
                <a:latin typeface="Times New Roman"/>
                <a:cs typeface="Times New Roman"/>
              </a:rPr>
              <a:t>f</a:t>
            </a:r>
            <a:r>
              <a:rPr sz="2500" spc="0" dirty="0" smtClean="0">
                <a:latin typeface="Times New Roman"/>
                <a:cs typeface="Times New Roman"/>
              </a:rPr>
              <a:t>or</a:t>
            </a:r>
            <a:r>
              <a:rPr sz="2500" spc="100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t</a:t>
            </a:r>
            <a:r>
              <a:rPr sz="2500" spc="9" dirty="0" smtClean="0">
                <a:latin typeface="Times New Roman"/>
                <a:cs typeface="Times New Roman"/>
              </a:rPr>
              <a:t>h</a:t>
            </a:r>
            <a:r>
              <a:rPr sz="2500" spc="0" dirty="0" smtClean="0">
                <a:latin typeface="Times New Roman"/>
                <a:cs typeface="Times New Roman"/>
              </a:rPr>
              <a:t>e</a:t>
            </a:r>
            <a:r>
              <a:rPr sz="2500" spc="95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s</a:t>
            </a:r>
            <a:r>
              <a:rPr sz="2500" spc="0" dirty="0" smtClean="0">
                <a:latin typeface="Times New Roman"/>
                <a:cs typeface="Times New Roman"/>
              </a:rPr>
              <a:t>upply</a:t>
            </a:r>
            <a:r>
              <a:rPr sz="2500" spc="58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o</a:t>
            </a:r>
            <a:r>
              <a:rPr sz="2500" spc="0" dirty="0" smtClean="0">
                <a:latin typeface="Times New Roman"/>
                <a:cs typeface="Times New Roman"/>
              </a:rPr>
              <a:t>f</a:t>
            </a:r>
            <a:r>
              <a:rPr sz="2500" spc="9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di</a:t>
            </a:r>
            <a:r>
              <a:rPr sz="2500" spc="9" dirty="0" smtClean="0">
                <a:latin typeface="Times New Roman"/>
                <a:cs typeface="Times New Roman"/>
              </a:rPr>
              <a:t>s</a:t>
            </a:r>
            <a:r>
              <a:rPr sz="2500" spc="0" dirty="0" smtClean="0">
                <a:latin typeface="Times New Roman"/>
                <a:cs typeface="Times New Roman"/>
              </a:rPr>
              <a:t>til</a:t>
            </a:r>
            <a:r>
              <a:rPr sz="2500" spc="14" dirty="0" smtClean="0">
                <a:latin typeface="Times New Roman"/>
                <a:cs typeface="Times New Roman"/>
              </a:rPr>
              <a:t>l</a:t>
            </a:r>
            <a:r>
              <a:rPr sz="2500" spc="0" dirty="0" smtClean="0">
                <a:latin typeface="Times New Roman"/>
                <a:cs typeface="Times New Roman"/>
              </a:rPr>
              <a:t>ed</a:t>
            </a:r>
            <a:r>
              <a:rPr sz="2500" spc="82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and</a:t>
            </a:r>
            <a:r>
              <a:rPr sz="2500" spc="78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d</a:t>
            </a:r>
            <a:r>
              <a:rPr sz="2500" spc="0" dirty="0" smtClean="0">
                <a:latin typeface="Times New Roman"/>
                <a:cs typeface="Times New Roman"/>
              </a:rPr>
              <a:t>oub</a:t>
            </a:r>
            <a:r>
              <a:rPr sz="2500" spc="9" dirty="0" smtClean="0">
                <a:latin typeface="Times New Roman"/>
                <a:cs typeface="Times New Roman"/>
              </a:rPr>
              <a:t>l</a:t>
            </a:r>
            <a:r>
              <a:rPr sz="2500" spc="0" dirty="0" smtClean="0">
                <a:latin typeface="Times New Roman"/>
                <a:cs typeface="Times New Roman"/>
              </a:rPr>
              <a:t>e</a:t>
            </a:r>
            <a:endParaRPr sz="2500">
              <a:latin typeface="Times New Roman"/>
              <a:cs typeface="Times New Roman"/>
            </a:endParaRPr>
          </a:p>
          <a:p>
            <a:pPr marL="12700" marR="54434">
              <a:lnSpc>
                <a:spcPct val="95825"/>
              </a:lnSpc>
              <a:spcBef>
                <a:spcPts val="125"/>
              </a:spcBef>
            </a:pPr>
            <a:r>
              <a:rPr sz="2500" spc="0" dirty="0" smtClean="0">
                <a:latin typeface="Times New Roman"/>
                <a:cs typeface="Times New Roman"/>
              </a:rPr>
              <a:t>distilled</a:t>
            </a:r>
            <a:r>
              <a:rPr sz="2500" spc="3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w</a:t>
            </a:r>
            <a:r>
              <a:rPr sz="2500" spc="-9" dirty="0" smtClean="0">
                <a:latin typeface="Times New Roman"/>
                <a:cs typeface="Times New Roman"/>
              </a:rPr>
              <a:t>a</a:t>
            </a:r>
            <a:r>
              <a:rPr sz="2500" spc="0" dirty="0" smtClean="0">
                <a:latin typeface="Times New Roman"/>
                <a:cs typeface="Times New Roman"/>
              </a:rPr>
              <a:t>ter</a:t>
            </a:r>
            <a:r>
              <a:rPr sz="2500" spc="29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and de</a:t>
            </a:r>
            <a:r>
              <a:rPr sz="2500" spc="-4" dirty="0" smtClean="0">
                <a:latin typeface="Times New Roman"/>
                <a:cs typeface="Times New Roman"/>
              </a:rPr>
              <a:t>-</a:t>
            </a:r>
            <a:r>
              <a:rPr sz="2500" spc="0" dirty="0" smtClean="0">
                <a:latin typeface="Times New Roman"/>
                <a:cs typeface="Times New Roman"/>
              </a:rPr>
              <a:t>ioniz</a:t>
            </a:r>
            <a:r>
              <a:rPr sz="2500" spc="-9" dirty="0" smtClean="0">
                <a:latin typeface="Times New Roman"/>
                <a:cs typeface="Times New Roman"/>
              </a:rPr>
              <a:t>e</a:t>
            </a:r>
            <a:r>
              <a:rPr sz="2500" spc="0" dirty="0" smtClean="0">
                <a:latin typeface="Times New Roman"/>
                <a:cs typeface="Times New Roman"/>
              </a:rPr>
              <a:t>d</a:t>
            </a:r>
            <a:r>
              <a:rPr sz="2500" spc="2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w</a:t>
            </a:r>
            <a:r>
              <a:rPr sz="2500" spc="-9" dirty="0" smtClean="0">
                <a:latin typeface="Times New Roman"/>
                <a:cs typeface="Times New Roman"/>
              </a:rPr>
              <a:t>a</a:t>
            </a:r>
            <a:r>
              <a:rPr sz="2500" spc="0" dirty="0" smtClean="0">
                <a:latin typeface="Times New Roman"/>
                <a:cs typeface="Times New Roman"/>
              </a:rPr>
              <a:t>ter</a:t>
            </a:r>
            <a:r>
              <a:rPr sz="2500" spc="29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should</a:t>
            </a:r>
            <a:r>
              <a:rPr sz="2500" spc="-56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be av</a:t>
            </a:r>
            <a:r>
              <a:rPr sz="2500" spc="-9" dirty="0" smtClean="0">
                <a:latin typeface="Times New Roman"/>
                <a:cs typeface="Times New Roman"/>
              </a:rPr>
              <a:t>a</a:t>
            </a:r>
            <a:r>
              <a:rPr sz="2500" spc="0" dirty="0" smtClean="0">
                <a:latin typeface="Times New Roman"/>
                <a:cs typeface="Times New Roman"/>
              </a:rPr>
              <a:t>ilabl</a:t>
            </a:r>
            <a:r>
              <a:rPr sz="2500" spc="-4" dirty="0" smtClean="0">
                <a:latin typeface="Times New Roman"/>
                <a:cs typeface="Times New Roman"/>
              </a:rPr>
              <a:t>e</a:t>
            </a:r>
            <a:r>
              <a:rPr sz="2500" spc="0" dirty="0" smtClean="0">
                <a:latin typeface="Times New Roman"/>
                <a:cs typeface="Times New Roman"/>
              </a:rPr>
              <a:t>.</a:t>
            </a:r>
            <a:endParaRPr sz="2500">
              <a:latin typeface="Times New Roman"/>
              <a:cs typeface="Times New Roman"/>
            </a:endParaRPr>
          </a:p>
          <a:p>
            <a:pPr marL="12700" marR="17079">
              <a:lnSpc>
                <a:spcPct val="99945"/>
              </a:lnSpc>
              <a:spcBef>
                <a:spcPts val="114"/>
              </a:spcBef>
            </a:pPr>
            <a:r>
              <a:rPr sz="2500" spc="0" dirty="0" smtClean="0">
                <a:latin typeface="Arial"/>
                <a:cs typeface="Arial"/>
              </a:rPr>
              <a:t>•</a:t>
            </a:r>
            <a:r>
              <a:rPr sz="2500" spc="-204" dirty="0" smtClean="0">
                <a:latin typeface="Times New Roman"/>
                <a:cs typeface="Times New Roman"/>
              </a:rPr>
              <a:t>W</a:t>
            </a:r>
            <a:r>
              <a:rPr sz="2500" spc="9" dirty="0" smtClean="0">
                <a:latin typeface="Times New Roman"/>
                <a:cs typeface="Times New Roman"/>
              </a:rPr>
              <a:t>o</a:t>
            </a:r>
            <a:r>
              <a:rPr sz="2500" spc="0" dirty="0" smtClean="0">
                <a:latin typeface="Times New Roman"/>
                <a:cs typeface="Times New Roman"/>
              </a:rPr>
              <a:t>r</a:t>
            </a:r>
            <a:r>
              <a:rPr sz="2500" spc="4" dirty="0" smtClean="0">
                <a:latin typeface="Times New Roman"/>
                <a:cs typeface="Times New Roman"/>
              </a:rPr>
              <a:t>k</a:t>
            </a:r>
            <a:r>
              <a:rPr sz="2500" spc="0" dirty="0" smtClean="0">
                <a:latin typeface="Times New Roman"/>
                <a:cs typeface="Times New Roman"/>
              </a:rPr>
              <a:t>ing </a:t>
            </a:r>
            <a:r>
              <a:rPr sz="2500" spc="27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t</a:t>
            </a:r>
            <a:r>
              <a:rPr sz="2500" spc="4" dirty="0" smtClean="0">
                <a:latin typeface="Times New Roman"/>
                <a:cs typeface="Times New Roman"/>
              </a:rPr>
              <a:t>a</a:t>
            </a:r>
            <a:r>
              <a:rPr sz="2500" spc="0" dirty="0" smtClean="0">
                <a:latin typeface="Times New Roman"/>
                <a:cs typeface="Times New Roman"/>
              </a:rPr>
              <a:t>ble, </a:t>
            </a:r>
            <a:r>
              <a:rPr sz="2500" spc="83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s</a:t>
            </a:r>
            <a:r>
              <a:rPr sz="2500" spc="9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nk </a:t>
            </a:r>
            <a:r>
              <a:rPr sz="2500" spc="68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o</a:t>
            </a:r>
            <a:r>
              <a:rPr sz="2500" spc="0" dirty="0" smtClean="0">
                <a:latin typeface="Times New Roman"/>
                <a:cs typeface="Times New Roman"/>
              </a:rPr>
              <a:t>r </a:t>
            </a:r>
            <a:r>
              <a:rPr sz="2500" spc="84" dirty="0" smtClean="0">
                <a:latin typeface="Times New Roman"/>
                <a:cs typeface="Times New Roman"/>
              </a:rPr>
              <a:t> </a:t>
            </a:r>
            <a:r>
              <a:rPr sz="2500" spc="4" dirty="0" smtClean="0">
                <a:latin typeface="Times New Roman"/>
                <a:cs typeface="Times New Roman"/>
              </a:rPr>
              <a:t>w</a:t>
            </a:r>
            <a:r>
              <a:rPr sz="2500" spc="0" dirty="0" smtClean="0">
                <a:latin typeface="Times New Roman"/>
                <a:cs typeface="Times New Roman"/>
              </a:rPr>
              <a:t>ash </a:t>
            </a:r>
            <a:r>
              <a:rPr sz="2500" spc="63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b</a:t>
            </a:r>
            <a:r>
              <a:rPr sz="2500" spc="0" dirty="0" smtClean="0">
                <a:latin typeface="Times New Roman"/>
                <a:cs typeface="Times New Roman"/>
              </a:rPr>
              <a:t>a</a:t>
            </a:r>
            <a:r>
              <a:rPr sz="2500" spc="4" dirty="0" smtClean="0">
                <a:latin typeface="Times New Roman"/>
                <a:cs typeface="Times New Roman"/>
              </a:rPr>
              <a:t>s</a:t>
            </a:r>
            <a:r>
              <a:rPr sz="2500" spc="0" dirty="0" smtClean="0">
                <a:latin typeface="Times New Roman"/>
                <a:cs typeface="Times New Roman"/>
              </a:rPr>
              <a:t>in </a:t>
            </a:r>
            <a:r>
              <a:rPr sz="2500" spc="72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f</a:t>
            </a:r>
            <a:r>
              <a:rPr sz="2500" spc="4" dirty="0" smtClean="0">
                <a:latin typeface="Times New Roman"/>
                <a:cs typeface="Times New Roman"/>
              </a:rPr>
              <a:t>o</a:t>
            </a:r>
            <a:r>
              <a:rPr sz="2500" spc="0" dirty="0" smtClean="0">
                <a:latin typeface="Times New Roman"/>
                <a:cs typeface="Times New Roman"/>
              </a:rPr>
              <a:t>r </a:t>
            </a:r>
            <a:r>
              <a:rPr sz="2500" spc="85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ap</a:t>
            </a:r>
            <a:r>
              <a:rPr sz="2500" spc="4" dirty="0" smtClean="0">
                <a:latin typeface="Times New Roman"/>
                <a:cs typeface="Times New Roman"/>
              </a:rPr>
              <a:t>p</a:t>
            </a:r>
            <a:r>
              <a:rPr sz="2500" spc="0" dirty="0" smtClean="0">
                <a:latin typeface="Times New Roman"/>
                <a:cs typeface="Times New Roman"/>
              </a:rPr>
              <a:t>ar</a:t>
            </a:r>
            <a:r>
              <a:rPr sz="2500" spc="9" dirty="0" smtClean="0">
                <a:latin typeface="Times New Roman"/>
                <a:cs typeface="Times New Roman"/>
              </a:rPr>
              <a:t>a</a:t>
            </a:r>
            <a:r>
              <a:rPr sz="2500" spc="0" dirty="0" smtClean="0">
                <a:latin typeface="Times New Roman"/>
                <a:cs typeface="Times New Roman"/>
              </a:rPr>
              <a:t>tus</a:t>
            </a:r>
            <a:r>
              <a:rPr sz="2500" spc="14" dirty="0" smtClean="0">
                <a:latin typeface="Times New Roman"/>
                <a:cs typeface="Times New Roman"/>
              </a:rPr>
              <a:t>/</a:t>
            </a:r>
            <a:r>
              <a:rPr sz="2500" spc="0" dirty="0" smtClean="0">
                <a:latin typeface="Times New Roman"/>
                <a:cs typeface="Times New Roman"/>
              </a:rPr>
              <a:t>eq</a:t>
            </a:r>
            <a:r>
              <a:rPr sz="2500" spc="4" dirty="0" smtClean="0">
                <a:latin typeface="Times New Roman"/>
                <a:cs typeface="Times New Roman"/>
              </a:rPr>
              <a:t>u</a:t>
            </a:r>
            <a:r>
              <a:rPr sz="2500" spc="0" dirty="0" smtClean="0">
                <a:latin typeface="Times New Roman"/>
                <a:cs typeface="Times New Roman"/>
              </a:rPr>
              <a:t>i</a:t>
            </a:r>
            <a:r>
              <a:rPr sz="2500" spc="9" dirty="0" smtClean="0">
                <a:latin typeface="Times New Roman"/>
                <a:cs typeface="Times New Roman"/>
              </a:rPr>
              <a:t>p</a:t>
            </a:r>
            <a:r>
              <a:rPr sz="2500" spc="-9" dirty="0" smtClean="0">
                <a:latin typeface="Times New Roman"/>
                <a:cs typeface="Times New Roman"/>
              </a:rPr>
              <a:t>m</a:t>
            </a:r>
            <a:r>
              <a:rPr sz="2500" spc="4" dirty="0" smtClean="0">
                <a:latin typeface="Times New Roman"/>
                <a:cs typeface="Times New Roman"/>
              </a:rPr>
              <a:t>e</a:t>
            </a:r>
            <a:r>
              <a:rPr sz="2500" spc="9" dirty="0" smtClean="0">
                <a:latin typeface="Times New Roman"/>
                <a:cs typeface="Times New Roman"/>
              </a:rPr>
              <a:t>n</a:t>
            </a:r>
            <a:r>
              <a:rPr sz="2500" spc="0" dirty="0" smtClean="0">
                <a:latin typeface="Times New Roman"/>
                <a:cs typeface="Times New Roman"/>
              </a:rPr>
              <a:t>t washing</a:t>
            </a:r>
            <a:r>
              <a:rPr sz="2500" spc="-63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should</a:t>
            </a:r>
            <a:r>
              <a:rPr sz="2500" spc="-51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be</a:t>
            </a:r>
            <a:r>
              <a:rPr sz="2500" spc="-18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a</a:t>
            </a:r>
            <a:r>
              <a:rPr sz="2500" spc="-4" dirty="0" smtClean="0">
                <a:latin typeface="Times New Roman"/>
                <a:cs typeface="Times New Roman"/>
              </a:rPr>
              <a:t>c</a:t>
            </a:r>
            <a:r>
              <a:rPr sz="2500" spc="0" dirty="0" smtClean="0">
                <a:latin typeface="Times New Roman"/>
                <a:cs typeface="Times New Roman"/>
              </a:rPr>
              <a:t>id</a:t>
            </a:r>
            <a:r>
              <a:rPr sz="2500" spc="5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and</a:t>
            </a:r>
            <a:r>
              <a:rPr sz="2500" spc="-31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alkali</a:t>
            </a:r>
            <a:r>
              <a:rPr sz="2500" spc="3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resistant.</a:t>
            </a:r>
            <a:endParaRPr sz="2500">
              <a:latin typeface="Times New Roman"/>
              <a:cs typeface="Times New Roman"/>
            </a:endParaRPr>
          </a:p>
          <a:p>
            <a:pPr marL="12700" marR="8714">
              <a:lnSpc>
                <a:spcPts val="2880"/>
              </a:lnSpc>
              <a:spcBef>
                <a:spcPts val="144"/>
              </a:spcBef>
            </a:pPr>
            <a:r>
              <a:rPr sz="3750" spc="0" baseline="-1159" dirty="0" smtClean="0">
                <a:latin typeface="Arial"/>
                <a:cs typeface="Arial"/>
              </a:rPr>
              <a:t>•</a:t>
            </a:r>
            <a:r>
              <a:rPr sz="3750" spc="0" baseline="-1159" dirty="0" smtClean="0">
                <a:latin typeface="Times New Roman"/>
                <a:cs typeface="Times New Roman"/>
              </a:rPr>
              <a:t>Su</a:t>
            </a:r>
            <a:r>
              <a:rPr sz="3750" spc="-34" baseline="-1159" dirty="0" smtClean="0">
                <a:latin typeface="Times New Roman"/>
                <a:cs typeface="Times New Roman"/>
              </a:rPr>
              <a:t>f</a:t>
            </a:r>
            <a:r>
              <a:rPr sz="3750" spc="0" baseline="-1159" dirty="0" smtClean="0">
                <a:latin typeface="Times New Roman"/>
                <a:cs typeface="Times New Roman"/>
              </a:rPr>
              <a:t>f</a:t>
            </a:r>
            <a:r>
              <a:rPr sz="3750" spc="4" baseline="-1159" dirty="0" smtClean="0">
                <a:latin typeface="Times New Roman"/>
                <a:cs typeface="Times New Roman"/>
              </a:rPr>
              <a:t>i</a:t>
            </a:r>
            <a:r>
              <a:rPr sz="3750" spc="0" baseline="-1159" dirty="0" smtClean="0">
                <a:latin typeface="Times New Roman"/>
                <a:cs typeface="Times New Roman"/>
              </a:rPr>
              <a:t>c</a:t>
            </a:r>
            <a:r>
              <a:rPr sz="3750" spc="4" baseline="-1159" dirty="0" smtClean="0">
                <a:latin typeface="Times New Roman"/>
                <a:cs typeface="Times New Roman"/>
              </a:rPr>
              <a:t>i</a:t>
            </a:r>
            <a:r>
              <a:rPr sz="3750" spc="0" baseline="-1159" dirty="0" smtClean="0">
                <a:latin typeface="Times New Roman"/>
                <a:cs typeface="Times New Roman"/>
              </a:rPr>
              <a:t>ent</a:t>
            </a:r>
            <a:r>
              <a:rPr sz="3750" spc="466" baseline="-1159" dirty="0" smtClean="0">
                <a:latin typeface="Times New Roman"/>
                <a:cs typeface="Times New Roman"/>
              </a:rPr>
              <a:t> </a:t>
            </a:r>
            <a:r>
              <a:rPr sz="3750" spc="9" baseline="-1159" dirty="0" smtClean="0">
                <a:latin typeface="Times New Roman"/>
                <a:cs typeface="Times New Roman"/>
              </a:rPr>
              <a:t>s</a:t>
            </a:r>
            <a:r>
              <a:rPr sz="3750" spc="0" baseline="-1159" dirty="0" smtClean="0">
                <a:latin typeface="Times New Roman"/>
                <a:cs typeface="Times New Roman"/>
              </a:rPr>
              <a:t>p</a:t>
            </a:r>
            <a:r>
              <a:rPr sz="3750" spc="4" baseline="-1159" dirty="0" smtClean="0">
                <a:latin typeface="Times New Roman"/>
                <a:cs typeface="Times New Roman"/>
              </a:rPr>
              <a:t>a</a:t>
            </a:r>
            <a:r>
              <a:rPr sz="3750" spc="0" baseline="-1159" dirty="0" smtClean="0">
                <a:latin typeface="Times New Roman"/>
                <a:cs typeface="Times New Roman"/>
              </a:rPr>
              <a:t>ce</a:t>
            </a:r>
            <a:r>
              <a:rPr sz="3750" spc="466" baseline="-1159" dirty="0" smtClean="0">
                <a:latin typeface="Times New Roman"/>
                <a:cs typeface="Times New Roman"/>
              </a:rPr>
              <a:t> </a:t>
            </a:r>
            <a:r>
              <a:rPr sz="3750" spc="0" baseline="-1159" dirty="0" smtClean="0">
                <a:latin typeface="Times New Roman"/>
                <a:cs typeface="Times New Roman"/>
              </a:rPr>
              <a:t>is</a:t>
            </a:r>
            <a:r>
              <a:rPr sz="3750" spc="488" baseline="-1159" dirty="0" smtClean="0">
                <a:latin typeface="Times New Roman"/>
                <a:cs typeface="Times New Roman"/>
              </a:rPr>
              <a:t> </a:t>
            </a:r>
            <a:r>
              <a:rPr sz="3750" spc="4" baseline="-1159" dirty="0" smtClean="0">
                <a:latin typeface="Times New Roman"/>
                <a:cs typeface="Times New Roman"/>
              </a:rPr>
              <a:t>r</a:t>
            </a:r>
            <a:r>
              <a:rPr sz="3750" spc="0" baseline="-1159" dirty="0" smtClean="0">
                <a:latin typeface="Times New Roman"/>
                <a:cs typeface="Times New Roman"/>
              </a:rPr>
              <a:t>e</a:t>
            </a:r>
            <a:r>
              <a:rPr sz="3750" spc="4" baseline="-1159" dirty="0" smtClean="0">
                <a:latin typeface="Times New Roman"/>
                <a:cs typeface="Times New Roman"/>
              </a:rPr>
              <a:t>q</a:t>
            </a:r>
            <a:r>
              <a:rPr sz="3750" spc="0" baseline="-1159" dirty="0" smtClean="0">
                <a:latin typeface="Times New Roman"/>
                <a:cs typeface="Times New Roman"/>
              </a:rPr>
              <a:t>ui</a:t>
            </a:r>
            <a:r>
              <a:rPr sz="3750" spc="4" baseline="-1159" dirty="0" smtClean="0">
                <a:latin typeface="Times New Roman"/>
                <a:cs typeface="Times New Roman"/>
              </a:rPr>
              <a:t>r</a:t>
            </a:r>
            <a:r>
              <a:rPr sz="3750" spc="0" baseline="-1159" dirty="0" smtClean="0">
                <a:latin typeface="Times New Roman"/>
                <a:cs typeface="Times New Roman"/>
              </a:rPr>
              <a:t>ed</a:t>
            </a:r>
            <a:r>
              <a:rPr sz="3750" spc="421" baseline="-1159" dirty="0" smtClean="0">
                <a:latin typeface="Times New Roman"/>
                <a:cs typeface="Times New Roman"/>
              </a:rPr>
              <a:t> </a:t>
            </a:r>
            <a:r>
              <a:rPr sz="3750" spc="0" baseline="-1159" smtClean="0">
                <a:latin typeface="Times New Roman"/>
                <a:cs typeface="Times New Roman"/>
              </a:rPr>
              <a:t>f</a:t>
            </a:r>
            <a:r>
              <a:rPr sz="3750" spc="4" baseline="-1159" smtClean="0">
                <a:latin typeface="Times New Roman"/>
                <a:cs typeface="Times New Roman"/>
              </a:rPr>
              <a:t>o</a:t>
            </a:r>
            <a:r>
              <a:rPr sz="3750" spc="0" baseline="-1159" smtClean="0">
                <a:latin typeface="Times New Roman"/>
                <a:cs typeface="Times New Roman"/>
              </a:rPr>
              <a:t>r</a:t>
            </a:r>
            <a:r>
              <a:rPr sz="3750" spc="470" baseline="-1159" smtClean="0">
                <a:latin typeface="Times New Roman"/>
                <a:cs typeface="Times New Roman"/>
              </a:rPr>
              <a:t> </a:t>
            </a:r>
            <a:r>
              <a:rPr lang="en-US" sz="3750" spc="470" baseline="-1159" dirty="0" smtClean="0">
                <a:latin typeface="Times New Roman"/>
                <a:cs typeface="Times New Roman"/>
              </a:rPr>
              <a:t>pl</a:t>
            </a:r>
            <a:r>
              <a:rPr sz="3750" spc="4" baseline="-1159" smtClean="0">
                <a:latin typeface="Times New Roman"/>
                <a:cs typeface="Times New Roman"/>
              </a:rPr>
              <a:t>a</a:t>
            </a:r>
            <a:r>
              <a:rPr sz="3750" spc="0" baseline="-1159" smtClean="0">
                <a:latin typeface="Times New Roman"/>
                <a:cs typeface="Times New Roman"/>
              </a:rPr>
              <a:t>cing</a:t>
            </a:r>
            <a:r>
              <a:rPr sz="3750" spc="462" baseline="-1159" smtClean="0">
                <a:latin typeface="Times New Roman"/>
                <a:cs typeface="Times New Roman"/>
              </a:rPr>
              <a:t> </a:t>
            </a:r>
            <a:r>
              <a:rPr sz="3750" spc="0" baseline="-1159" dirty="0" smtClean="0">
                <a:latin typeface="Times New Roman"/>
                <a:cs typeface="Times New Roman"/>
              </a:rPr>
              <a:t>hot</a:t>
            </a:r>
            <a:r>
              <a:rPr sz="3750" spc="473" baseline="-1159" dirty="0" smtClean="0">
                <a:latin typeface="Times New Roman"/>
                <a:cs typeface="Times New Roman"/>
              </a:rPr>
              <a:t> </a:t>
            </a:r>
            <a:r>
              <a:rPr sz="3750" spc="4" baseline="-1159" dirty="0" smtClean="0">
                <a:latin typeface="Times New Roman"/>
                <a:cs typeface="Times New Roman"/>
              </a:rPr>
              <a:t>a</a:t>
            </a:r>
            <a:r>
              <a:rPr sz="3750" spc="9" baseline="-1159" dirty="0" smtClean="0">
                <a:latin typeface="Times New Roman"/>
                <a:cs typeface="Times New Roman"/>
              </a:rPr>
              <a:t>i</a:t>
            </a:r>
            <a:r>
              <a:rPr sz="3750" spc="0" baseline="-1159" dirty="0" smtClean="0">
                <a:latin typeface="Times New Roman"/>
                <a:cs typeface="Times New Roman"/>
              </a:rPr>
              <a:t>r</a:t>
            </a:r>
            <a:r>
              <a:rPr sz="3750" spc="481" baseline="-1159" dirty="0" smtClean="0">
                <a:latin typeface="Times New Roman"/>
                <a:cs typeface="Times New Roman"/>
              </a:rPr>
              <a:t> </a:t>
            </a:r>
            <a:r>
              <a:rPr sz="3750" spc="0" baseline="-1159" dirty="0" smtClean="0">
                <a:latin typeface="Times New Roman"/>
                <a:cs typeface="Times New Roman"/>
              </a:rPr>
              <a:t>o</a:t>
            </a:r>
            <a:r>
              <a:rPr sz="3750" spc="9" baseline="-1159" dirty="0" smtClean="0">
                <a:latin typeface="Times New Roman"/>
                <a:cs typeface="Times New Roman"/>
              </a:rPr>
              <a:t>v</a:t>
            </a:r>
            <a:r>
              <a:rPr sz="3750" spc="0" baseline="-1159" dirty="0" smtClean="0">
                <a:latin typeface="Times New Roman"/>
                <a:cs typeface="Times New Roman"/>
              </a:rPr>
              <a:t>en,</a:t>
            </a:r>
            <a:r>
              <a:rPr sz="3750" spc="450" baseline="-1159" dirty="0" smtClean="0">
                <a:latin typeface="Times New Roman"/>
                <a:cs typeface="Times New Roman"/>
              </a:rPr>
              <a:t> </a:t>
            </a:r>
            <a:r>
              <a:rPr sz="3750" spc="0" baseline="-1159" dirty="0" smtClean="0">
                <a:latin typeface="Times New Roman"/>
                <a:cs typeface="Times New Roman"/>
              </a:rPr>
              <a:t>wash</a:t>
            </a:r>
            <a:r>
              <a:rPr sz="3750" spc="4" baseline="-1159" dirty="0" smtClean="0">
                <a:latin typeface="Times New Roman"/>
                <a:cs typeface="Times New Roman"/>
              </a:rPr>
              <a:t>i</a:t>
            </a:r>
            <a:r>
              <a:rPr sz="3750" spc="0" baseline="-1159" dirty="0" smtClean="0">
                <a:latin typeface="Times New Roman"/>
                <a:cs typeface="Times New Roman"/>
              </a:rPr>
              <a:t>ng</a:t>
            </a:r>
            <a:endParaRPr sz="2500">
              <a:latin typeface="Times New Roman"/>
              <a:cs typeface="Times New Roman"/>
            </a:endParaRPr>
          </a:p>
          <a:p>
            <a:pPr marL="12700" marR="54434">
              <a:lnSpc>
                <a:spcPct val="95825"/>
              </a:lnSpc>
            </a:pPr>
            <a:r>
              <a:rPr sz="2500" spc="-25" dirty="0" smtClean="0">
                <a:latin typeface="Times New Roman"/>
                <a:cs typeface="Times New Roman"/>
              </a:rPr>
              <a:t>m</a:t>
            </a:r>
            <a:r>
              <a:rPr sz="2500" spc="0" dirty="0" smtClean="0">
                <a:latin typeface="Times New Roman"/>
                <a:cs typeface="Times New Roman"/>
              </a:rPr>
              <a:t>a</a:t>
            </a:r>
            <a:r>
              <a:rPr sz="2500" spc="-9" dirty="0" smtClean="0">
                <a:latin typeface="Times New Roman"/>
                <a:cs typeface="Times New Roman"/>
              </a:rPr>
              <a:t>c</a:t>
            </a:r>
            <a:r>
              <a:rPr sz="2500" spc="0" dirty="0" smtClean="0">
                <a:latin typeface="Times New Roman"/>
                <a:cs typeface="Times New Roman"/>
              </a:rPr>
              <a:t>hine,</a:t>
            </a:r>
            <a:r>
              <a:rPr sz="2500" spc="5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pipette</a:t>
            </a:r>
            <a:r>
              <a:rPr sz="2500" spc="25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w</a:t>
            </a:r>
            <a:r>
              <a:rPr sz="2500" spc="-9" dirty="0" smtClean="0">
                <a:latin typeface="Times New Roman"/>
                <a:cs typeface="Times New Roman"/>
              </a:rPr>
              <a:t>a</a:t>
            </a:r>
            <a:r>
              <a:rPr sz="2500" spc="0" dirty="0" smtClean="0">
                <a:latin typeface="Times New Roman"/>
                <a:cs typeface="Times New Roman"/>
              </a:rPr>
              <a:t>she</a:t>
            </a:r>
            <a:r>
              <a:rPr sz="2500" spc="-9" dirty="0" smtClean="0">
                <a:latin typeface="Times New Roman"/>
                <a:cs typeface="Times New Roman"/>
              </a:rPr>
              <a:t>r</a:t>
            </a:r>
            <a:r>
              <a:rPr sz="2500" spc="0" dirty="0" smtClean="0">
                <a:latin typeface="Times New Roman"/>
                <a:cs typeface="Times New Roman"/>
              </a:rPr>
              <a:t>s</a:t>
            </a:r>
            <a:r>
              <a:rPr sz="2500" spc="-11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et</a:t>
            </a:r>
            <a:r>
              <a:rPr sz="2500" spc="-9" dirty="0" smtClean="0">
                <a:latin typeface="Times New Roman"/>
                <a:cs typeface="Times New Roman"/>
              </a:rPr>
              <a:t>c</a:t>
            </a:r>
            <a:r>
              <a:rPr sz="2500" spc="0" dirty="0" smtClean="0">
                <a:latin typeface="Times New Roman"/>
                <a:cs typeface="Times New Roman"/>
              </a:rPr>
              <a:t>.</a:t>
            </a:r>
            <a:endParaRPr sz="2500">
              <a:latin typeface="Times New Roman"/>
              <a:cs typeface="Times New Roman"/>
            </a:endParaRPr>
          </a:p>
          <a:p>
            <a:pPr marL="12700" marR="12370">
              <a:lnSpc>
                <a:spcPct val="99945"/>
              </a:lnSpc>
              <a:spcBef>
                <a:spcPts val="114"/>
              </a:spcBef>
            </a:pPr>
            <a:r>
              <a:rPr sz="2500" spc="0" dirty="0" smtClean="0">
                <a:latin typeface="Arial"/>
                <a:cs typeface="Arial"/>
              </a:rPr>
              <a:t>•</a:t>
            </a:r>
            <a:r>
              <a:rPr sz="2500" spc="0" dirty="0" smtClean="0">
                <a:latin typeface="Times New Roman"/>
                <a:cs typeface="Times New Roman"/>
              </a:rPr>
              <a:t>For</a:t>
            </a:r>
            <a:r>
              <a:rPr sz="2500" spc="16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s</a:t>
            </a:r>
            <a:r>
              <a:rPr sz="2500" spc="0" dirty="0" smtClean="0">
                <a:latin typeface="Times New Roman"/>
                <a:cs typeface="Times New Roman"/>
              </a:rPr>
              <a:t>t</a:t>
            </a:r>
            <a:r>
              <a:rPr sz="2500" spc="9" dirty="0" smtClean="0">
                <a:latin typeface="Times New Roman"/>
                <a:cs typeface="Times New Roman"/>
              </a:rPr>
              <a:t>o</a:t>
            </a:r>
            <a:r>
              <a:rPr sz="2500" spc="0" dirty="0" smtClean="0">
                <a:latin typeface="Times New Roman"/>
                <a:cs typeface="Times New Roman"/>
              </a:rPr>
              <a:t>rage</a:t>
            </a:r>
            <a:r>
              <a:rPr sz="2500" spc="17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of</a:t>
            </a:r>
            <a:r>
              <a:rPr sz="2500" spc="49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d</a:t>
            </a:r>
            <a:r>
              <a:rPr sz="2500" spc="4" dirty="0" smtClean="0">
                <a:latin typeface="Times New Roman"/>
                <a:cs typeface="Times New Roman"/>
              </a:rPr>
              <a:t>r</a:t>
            </a:r>
            <a:r>
              <a:rPr sz="2500" spc="0" dirty="0" smtClean="0">
                <a:latin typeface="Times New Roman"/>
                <a:cs typeface="Times New Roman"/>
              </a:rPr>
              <a:t>i</a:t>
            </a:r>
            <a:r>
              <a:rPr sz="2500" spc="4" dirty="0" smtClean="0">
                <a:latin typeface="Times New Roman"/>
                <a:cs typeface="Times New Roman"/>
              </a:rPr>
              <a:t>e</a:t>
            </a:r>
            <a:r>
              <a:rPr sz="2500" spc="0" dirty="0" smtClean="0">
                <a:latin typeface="Times New Roman"/>
                <a:cs typeface="Times New Roman"/>
              </a:rPr>
              <a:t>d</a:t>
            </a:r>
            <a:r>
              <a:rPr sz="2500" spc="31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g</a:t>
            </a:r>
            <a:r>
              <a:rPr sz="2500" spc="0" dirty="0" smtClean="0">
                <a:latin typeface="Times New Roman"/>
                <a:cs typeface="Times New Roman"/>
              </a:rPr>
              <a:t>l</a:t>
            </a:r>
            <a:r>
              <a:rPr sz="2500" spc="4" dirty="0" smtClean="0">
                <a:latin typeface="Times New Roman"/>
                <a:cs typeface="Times New Roman"/>
              </a:rPr>
              <a:t>a</a:t>
            </a:r>
            <a:r>
              <a:rPr sz="2500" spc="0" dirty="0" smtClean="0">
                <a:latin typeface="Times New Roman"/>
                <a:cs typeface="Times New Roman"/>
              </a:rPr>
              <a:t>ssw</a:t>
            </a:r>
            <a:r>
              <a:rPr sz="2500" spc="4" dirty="0" smtClean="0">
                <a:latin typeface="Times New Roman"/>
                <a:cs typeface="Times New Roman"/>
              </a:rPr>
              <a:t>ar</a:t>
            </a:r>
            <a:r>
              <a:rPr sz="2500" spc="0" dirty="0" smtClean="0">
                <a:latin typeface="Times New Roman"/>
                <a:cs typeface="Times New Roman"/>
              </a:rPr>
              <a:t>e</a:t>
            </a:r>
            <a:r>
              <a:rPr sz="2500" spc="-4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s</a:t>
            </a:r>
            <a:r>
              <a:rPr sz="2500" spc="0" dirty="0" smtClean="0">
                <a:latin typeface="Times New Roman"/>
                <a:cs typeface="Times New Roman"/>
              </a:rPr>
              <a:t>e</a:t>
            </a:r>
            <a:r>
              <a:rPr sz="2500" spc="4" dirty="0" smtClean="0">
                <a:latin typeface="Times New Roman"/>
                <a:cs typeface="Times New Roman"/>
              </a:rPr>
              <a:t>pa</a:t>
            </a:r>
            <a:r>
              <a:rPr sz="2500" spc="0" dirty="0" smtClean="0">
                <a:latin typeface="Times New Roman"/>
                <a:cs typeface="Times New Roman"/>
              </a:rPr>
              <a:t>ra</a:t>
            </a:r>
            <a:r>
              <a:rPr sz="2500" spc="14" dirty="0" smtClean="0">
                <a:latin typeface="Times New Roman"/>
                <a:cs typeface="Times New Roman"/>
              </a:rPr>
              <a:t>t</a:t>
            </a:r>
            <a:r>
              <a:rPr sz="2500" spc="0" dirty="0" smtClean="0">
                <a:latin typeface="Times New Roman"/>
                <a:cs typeface="Times New Roman"/>
              </a:rPr>
              <a:t>e</a:t>
            </a:r>
            <a:r>
              <a:rPr sz="2500" spc="36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d</a:t>
            </a:r>
            <a:r>
              <a:rPr sz="2500" spc="9" dirty="0" smtClean="0">
                <a:latin typeface="Times New Roman"/>
                <a:cs typeface="Times New Roman"/>
              </a:rPr>
              <a:t>u</a:t>
            </a:r>
            <a:r>
              <a:rPr sz="2500" spc="0" dirty="0" smtClean="0">
                <a:latin typeface="Times New Roman"/>
                <a:cs typeface="Times New Roman"/>
              </a:rPr>
              <a:t>st</a:t>
            </a:r>
            <a:r>
              <a:rPr sz="2500" spc="33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p</a:t>
            </a:r>
            <a:r>
              <a:rPr sz="2500" spc="4" dirty="0" smtClean="0">
                <a:latin typeface="Times New Roman"/>
                <a:cs typeface="Times New Roman"/>
              </a:rPr>
              <a:t>r</a:t>
            </a:r>
            <a:r>
              <a:rPr sz="2500" spc="0" dirty="0" smtClean="0">
                <a:latin typeface="Times New Roman"/>
                <a:cs typeface="Times New Roman"/>
              </a:rPr>
              <a:t>oof</a:t>
            </a:r>
            <a:r>
              <a:rPr sz="2500" spc="15" dirty="0" smtClean="0">
                <a:latin typeface="Times New Roman"/>
                <a:cs typeface="Times New Roman"/>
              </a:rPr>
              <a:t> </a:t>
            </a:r>
            <a:r>
              <a:rPr sz="2500" spc="4" dirty="0" smtClean="0">
                <a:latin typeface="Times New Roman"/>
                <a:cs typeface="Times New Roman"/>
              </a:rPr>
              <a:t>c</a:t>
            </a:r>
            <a:r>
              <a:rPr sz="2500" spc="0" dirty="0" smtClean="0">
                <a:latin typeface="Times New Roman"/>
                <a:cs typeface="Times New Roman"/>
              </a:rPr>
              <a:t>upb</a:t>
            </a:r>
            <a:r>
              <a:rPr sz="2500" spc="19" dirty="0" smtClean="0">
                <a:latin typeface="Times New Roman"/>
                <a:cs typeface="Times New Roman"/>
              </a:rPr>
              <a:t>o</a:t>
            </a:r>
            <a:r>
              <a:rPr sz="2500" spc="4" dirty="0" smtClean="0">
                <a:latin typeface="Times New Roman"/>
                <a:cs typeface="Times New Roman"/>
              </a:rPr>
              <a:t>ar</a:t>
            </a:r>
            <a:r>
              <a:rPr sz="2500" spc="0" dirty="0" smtClean="0">
                <a:latin typeface="Times New Roman"/>
                <a:cs typeface="Times New Roman"/>
              </a:rPr>
              <a:t>ds</a:t>
            </a:r>
            <a:r>
              <a:rPr sz="2500" spc="-25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or </a:t>
            </a:r>
            <a:r>
              <a:rPr sz="2500" spc="0" dirty="0" smtClean="0">
                <a:latin typeface="Times New Roman"/>
                <a:cs typeface="Times New Roman"/>
              </a:rPr>
              <a:t>c</a:t>
            </a:r>
            <a:r>
              <a:rPr sz="2500" spc="-4" dirty="0" smtClean="0">
                <a:latin typeface="Times New Roman"/>
                <a:cs typeface="Times New Roman"/>
              </a:rPr>
              <a:t>a</a:t>
            </a:r>
            <a:r>
              <a:rPr sz="2500" spc="0" dirty="0" smtClean="0">
                <a:latin typeface="Times New Roman"/>
                <a:cs typeface="Times New Roman"/>
              </a:rPr>
              <a:t>bined</a:t>
            </a:r>
            <a:r>
              <a:rPr sz="2500" spc="-20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should</a:t>
            </a:r>
            <a:r>
              <a:rPr sz="2500" spc="-51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be</a:t>
            </a:r>
            <a:r>
              <a:rPr sz="2500" spc="-18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provided.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9636" y="4807769"/>
            <a:ext cx="3542853" cy="344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65"/>
              </a:lnSpc>
              <a:spcBef>
                <a:spcPts val="133"/>
              </a:spcBef>
            </a:pPr>
            <a:r>
              <a:rPr sz="2500" spc="0" dirty="0" smtClean="0">
                <a:latin typeface="Arial"/>
                <a:cs typeface="Arial"/>
              </a:rPr>
              <a:t>•</a:t>
            </a:r>
            <a:r>
              <a:rPr sz="2500" b="1" spc="0" dirty="0" smtClean="0">
                <a:latin typeface="Times New Roman"/>
                <a:cs typeface="Times New Roman"/>
              </a:rPr>
              <a:t>M</a:t>
            </a:r>
            <a:r>
              <a:rPr sz="2500" b="1" spc="-4" dirty="0" smtClean="0">
                <a:latin typeface="Times New Roman"/>
                <a:cs typeface="Times New Roman"/>
              </a:rPr>
              <a:t>e</a:t>
            </a:r>
            <a:r>
              <a:rPr sz="2500" b="1" spc="0" dirty="0" smtClean="0">
                <a:latin typeface="Times New Roman"/>
                <a:cs typeface="Times New Roman"/>
              </a:rPr>
              <a:t>dia</a:t>
            </a:r>
            <a:r>
              <a:rPr sz="2500" b="1" spc="-46" dirty="0" smtClean="0">
                <a:latin typeface="Times New Roman"/>
                <a:cs typeface="Times New Roman"/>
              </a:rPr>
              <a:t> </a:t>
            </a:r>
            <a:r>
              <a:rPr sz="2500" b="1" spc="0" dirty="0" smtClean="0">
                <a:latin typeface="Times New Roman"/>
                <a:cs typeface="Times New Roman"/>
              </a:rPr>
              <a:t>p</a:t>
            </a:r>
            <a:r>
              <a:rPr sz="2500" b="1" spc="-44" dirty="0" smtClean="0">
                <a:latin typeface="Times New Roman"/>
                <a:cs typeface="Times New Roman"/>
              </a:rPr>
              <a:t>r</a:t>
            </a:r>
            <a:r>
              <a:rPr sz="2500" b="1" spc="0" dirty="0" smtClean="0">
                <a:latin typeface="Times New Roman"/>
                <a:cs typeface="Times New Roman"/>
              </a:rPr>
              <a:t>eparation</a:t>
            </a:r>
            <a:r>
              <a:rPr sz="2500" b="1" spc="-92" dirty="0" smtClean="0">
                <a:latin typeface="Times New Roman"/>
                <a:cs typeface="Times New Roman"/>
              </a:rPr>
              <a:t> </a:t>
            </a:r>
            <a:r>
              <a:rPr sz="2500" b="1" spc="-50" dirty="0" smtClean="0">
                <a:latin typeface="Times New Roman"/>
                <a:cs typeface="Times New Roman"/>
              </a:rPr>
              <a:t>r</a:t>
            </a:r>
            <a:r>
              <a:rPr sz="2500" b="1" spc="0" dirty="0" smtClean="0">
                <a:latin typeface="Times New Roman"/>
                <a:cs typeface="Times New Roman"/>
              </a:rPr>
              <a:t>oom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9636" y="5189150"/>
            <a:ext cx="8339663" cy="344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65"/>
              </a:lnSpc>
              <a:spcBef>
                <a:spcPts val="133"/>
              </a:spcBef>
            </a:pPr>
            <a:r>
              <a:rPr sz="2500" spc="0" dirty="0" smtClean="0">
                <a:latin typeface="Arial"/>
                <a:cs typeface="Arial"/>
              </a:rPr>
              <a:t>•</a:t>
            </a:r>
            <a:r>
              <a:rPr sz="2500" spc="-4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t</a:t>
            </a:r>
            <a:r>
              <a:rPr sz="2500" spc="26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s</a:t>
            </a:r>
            <a:r>
              <a:rPr sz="2500" spc="9" dirty="0" smtClean="0">
                <a:latin typeface="Times New Roman"/>
                <a:cs typeface="Times New Roman"/>
              </a:rPr>
              <a:t>h</a:t>
            </a:r>
            <a:r>
              <a:rPr sz="2500" spc="0" dirty="0" smtClean="0">
                <a:latin typeface="Times New Roman"/>
                <a:cs typeface="Times New Roman"/>
              </a:rPr>
              <a:t>ould</a:t>
            </a:r>
            <a:r>
              <a:rPr sz="2500" spc="-26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b</a:t>
            </a:r>
            <a:r>
              <a:rPr sz="2500" spc="0" dirty="0" smtClean="0">
                <a:latin typeface="Times New Roman"/>
                <a:cs typeface="Times New Roman"/>
              </a:rPr>
              <a:t>e</a:t>
            </a:r>
            <a:r>
              <a:rPr sz="2500" spc="21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sp</a:t>
            </a:r>
            <a:r>
              <a:rPr sz="2500" spc="4" dirty="0" smtClean="0">
                <a:latin typeface="Times New Roman"/>
                <a:cs typeface="Times New Roman"/>
              </a:rPr>
              <a:t>a</a:t>
            </a:r>
            <a:r>
              <a:rPr sz="2500" spc="0" dirty="0" smtClean="0">
                <a:latin typeface="Times New Roman"/>
                <a:cs typeface="Times New Roman"/>
              </a:rPr>
              <a:t>cio</a:t>
            </a:r>
            <a:r>
              <a:rPr sz="2500" spc="4" dirty="0" smtClean="0">
                <a:latin typeface="Times New Roman"/>
                <a:cs typeface="Times New Roman"/>
              </a:rPr>
              <a:t>u</a:t>
            </a:r>
            <a:r>
              <a:rPr sz="2500" spc="0" dirty="0" smtClean="0">
                <a:latin typeface="Times New Roman"/>
                <a:cs typeface="Times New Roman"/>
              </a:rPr>
              <a:t>s</a:t>
            </a:r>
            <a:r>
              <a:rPr sz="2500" spc="-41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to</a:t>
            </a:r>
            <a:r>
              <a:rPr sz="2500" spc="25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acc</a:t>
            </a:r>
            <a:r>
              <a:rPr sz="2500" spc="19" dirty="0" smtClean="0">
                <a:latin typeface="Times New Roman"/>
                <a:cs typeface="Times New Roman"/>
              </a:rPr>
              <a:t>o</a:t>
            </a:r>
            <a:r>
              <a:rPr sz="2500" spc="0" dirty="0" smtClean="0">
                <a:latin typeface="Times New Roman"/>
                <a:cs typeface="Times New Roman"/>
              </a:rPr>
              <a:t>m</a:t>
            </a:r>
            <a:r>
              <a:rPr sz="2500" spc="-4" dirty="0" smtClean="0">
                <a:latin typeface="Times New Roman"/>
                <a:cs typeface="Times New Roman"/>
              </a:rPr>
              <a:t>m</a:t>
            </a:r>
            <a:r>
              <a:rPr sz="2500" spc="0" dirty="0" smtClean="0">
                <a:latin typeface="Times New Roman"/>
                <a:cs typeface="Times New Roman"/>
              </a:rPr>
              <a:t>o</a:t>
            </a:r>
            <a:r>
              <a:rPr sz="2500" spc="9" dirty="0" smtClean="0">
                <a:latin typeface="Times New Roman"/>
                <a:cs typeface="Times New Roman"/>
              </a:rPr>
              <a:t>d</a:t>
            </a:r>
            <a:r>
              <a:rPr sz="2500" spc="0" dirty="0" smtClean="0">
                <a:latin typeface="Times New Roman"/>
                <a:cs typeface="Times New Roman"/>
              </a:rPr>
              <a:t>a</a:t>
            </a:r>
            <a:r>
              <a:rPr sz="2500" spc="4" dirty="0" smtClean="0">
                <a:latin typeface="Times New Roman"/>
                <a:cs typeface="Times New Roman"/>
              </a:rPr>
              <a:t>t</a:t>
            </a:r>
            <a:r>
              <a:rPr sz="2500" spc="0" dirty="0" smtClean="0">
                <a:latin typeface="Times New Roman"/>
                <a:cs typeface="Times New Roman"/>
              </a:rPr>
              <a:t>e</a:t>
            </a:r>
            <a:r>
              <a:rPr sz="2500" spc="-23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l</a:t>
            </a:r>
            <a:r>
              <a:rPr sz="2500" spc="0" dirty="0" smtClean="0">
                <a:latin typeface="Times New Roman"/>
                <a:cs typeface="Times New Roman"/>
              </a:rPr>
              <a:t>ab</a:t>
            </a:r>
            <a:r>
              <a:rPr sz="2500" spc="6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wa</a:t>
            </a:r>
            <a:r>
              <a:rPr sz="2500" spc="9" dirty="0" smtClean="0">
                <a:latin typeface="Times New Roman"/>
                <a:cs typeface="Times New Roman"/>
              </a:rPr>
              <a:t>r</a:t>
            </a:r>
            <a:r>
              <a:rPr sz="2500" spc="4" dirty="0" smtClean="0">
                <a:latin typeface="Times New Roman"/>
                <a:cs typeface="Times New Roman"/>
              </a:rPr>
              <a:t>e</a:t>
            </a:r>
            <a:r>
              <a:rPr sz="2500" spc="0" dirty="0" smtClean="0">
                <a:latin typeface="Times New Roman"/>
                <a:cs typeface="Times New Roman"/>
              </a:rPr>
              <a:t>,</a:t>
            </a:r>
            <a:r>
              <a:rPr sz="2500" spc="-3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cul</a:t>
            </a:r>
            <a:r>
              <a:rPr sz="2500" spc="9" dirty="0" smtClean="0">
                <a:latin typeface="Times New Roman"/>
                <a:cs typeface="Times New Roman"/>
              </a:rPr>
              <a:t>t</a:t>
            </a:r>
            <a:r>
              <a:rPr sz="2500" spc="0" dirty="0" smtClean="0">
                <a:latin typeface="Times New Roman"/>
                <a:cs typeface="Times New Roman"/>
              </a:rPr>
              <a:t>u</a:t>
            </a:r>
            <a:r>
              <a:rPr sz="2500" spc="4" dirty="0" smtClean="0">
                <a:latin typeface="Times New Roman"/>
                <a:cs typeface="Times New Roman"/>
              </a:rPr>
              <a:t>r</a:t>
            </a:r>
            <a:r>
              <a:rPr sz="2500" spc="0" dirty="0" smtClean="0">
                <a:latin typeface="Times New Roman"/>
                <a:cs typeface="Times New Roman"/>
              </a:rPr>
              <a:t>e</a:t>
            </a:r>
            <a:r>
              <a:rPr sz="2500" spc="14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v</a:t>
            </a:r>
            <a:r>
              <a:rPr sz="2500" spc="0" dirty="0" smtClean="0">
                <a:latin typeface="Times New Roman"/>
                <a:cs typeface="Times New Roman"/>
              </a:rPr>
              <a:t>e</a:t>
            </a:r>
            <a:r>
              <a:rPr sz="2500" spc="4" dirty="0" smtClean="0">
                <a:latin typeface="Times New Roman"/>
                <a:cs typeface="Times New Roman"/>
              </a:rPr>
              <a:t>s</a:t>
            </a:r>
            <a:r>
              <a:rPr sz="2500" spc="0" dirty="0" smtClean="0">
                <a:latin typeface="Times New Roman"/>
                <a:cs typeface="Times New Roman"/>
              </a:rPr>
              <a:t>se</a:t>
            </a:r>
            <a:r>
              <a:rPr sz="2500" spc="4" dirty="0" smtClean="0">
                <a:latin typeface="Times New Roman"/>
                <a:cs typeface="Times New Roman"/>
              </a:rPr>
              <a:t>l</a:t>
            </a:r>
            <a:r>
              <a:rPr sz="2500" spc="0" dirty="0" smtClean="0">
                <a:latin typeface="Times New Roman"/>
                <a:cs typeface="Times New Roman"/>
              </a:rPr>
              <a:t>s,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9636" y="5571888"/>
            <a:ext cx="5645547" cy="11043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50"/>
              </a:lnSpc>
              <a:spcBef>
                <a:spcPts val="132"/>
              </a:spcBef>
            </a:pPr>
            <a:r>
              <a:rPr sz="2500" spc="0" dirty="0" smtClean="0">
                <a:latin typeface="Times New Roman"/>
                <a:cs typeface="Times New Roman"/>
              </a:rPr>
              <a:t>equ</a:t>
            </a:r>
            <a:r>
              <a:rPr sz="2500" spc="4" dirty="0" smtClean="0">
                <a:latin typeface="Times New Roman"/>
                <a:cs typeface="Times New Roman"/>
              </a:rPr>
              <a:t>i</a:t>
            </a:r>
            <a:r>
              <a:rPr sz="2500" spc="9" dirty="0" smtClean="0">
                <a:latin typeface="Times New Roman"/>
                <a:cs typeface="Times New Roman"/>
              </a:rPr>
              <a:t>p</a:t>
            </a:r>
            <a:r>
              <a:rPr sz="2500" spc="-9" dirty="0" smtClean="0">
                <a:latin typeface="Times New Roman"/>
                <a:cs typeface="Times New Roman"/>
              </a:rPr>
              <a:t>m</a:t>
            </a:r>
            <a:r>
              <a:rPr sz="2500" spc="4" dirty="0" smtClean="0">
                <a:latin typeface="Times New Roman"/>
                <a:cs typeface="Times New Roman"/>
              </a:rPr>
              <a:t>e</a:t>
            </a:r>
            <a:r>
              <a:rPr sz="2500" spc="0" dirty="0" smtClean="0">
                <a:latin typeface="Times New Roman"/>
                <a:cs typeface="Times New Roman"/>
              </a:rPr>
              <a:t>nt</a:t>
            </a:r>
            <a:r>
              <a:rPr sz="2500" spc="9" dirty="0" smtClean="0">
                <a:latin typeface="Times New Roman"/>
                <a:cs typeface="Times New Roman"/>
              </a:rPr>
              <a:t>s</a:t>
            </a:r>
            <a:r>
              <a:rPr sz="2500" spc="0" dirty="0" smtClean="0">
                <a:latin typeface="Times New Roman"/>
                <a:cs typeface="Times New Roman"/>
              </a:rPr>
              <a:t>,</a:t>
            </a:r>
            <a:r>
              <a:rPr sz="2500" spc="-5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c</a:t>
            </a:r>
            <a:r>
              <a:rPr sz="2500" spc="4" dirty="0" smtClean="0">
                <a:latin typeface="Times New Roman"/>
                <a:cs typeface="Times New Roman"/>
              </a:rPr>
              <a:t>he</a:t>
            </a:r>
            <a:r>
              <a:rPr sz="2500" spc="-9" dirty="0" smtClean="0">
                <a:latin typeface="Times New Roman"/>
                <a:cs typeface="Times New Roman"/>
              </a:rPr>
              <a:t>m</a:t>
            </a:r>
            <a:r>
              <a:rPr sz="2500" spc="9" dirty="0" smtClean="0">
                <a:latin typeface="Times New Roman"/>
                <a:cs typeface="Times New Roman"/>
              </a:rPr>
              <a:t>i</a:t>
            </a:r>
            <a:r>
              <a:rPr sz="2500" spc="4" dirty="0" smtClean="0">
                <a:latin typeface="Times New Roman"/>
                <a:cs typeface="Times New Roman"/>
              </a:rPr>
              <a:t>c</a:t>
            </a:r>
            <a:r>
              <a:rPr sz="2500" spc="0" dirty="0" smtClean="0">
                <a:latin typeface="Times New Roman"/>
                <a:cs typeface="Times New Roman"/>
              </a:rPr>
              <a:t>a</a:t>
            </a:r>
            <a:r>
              <a:rPr sz="2500" spc="4" dirty="0" smtClean="0">
                <a:latin typeface="Times New Roman"/>
                <a:cs typeface="Times New Roman"/>
              </a:rPr>
              <a:t>l</a:t>
            </a:r>
            <a:r>
              <a:rPr sz="2500" spc="0" dirty="0" smtClean="0">
                <a:latin typeface="Times New Roman"/>
                <a:cs typeface="Times New Roman"/>
              </a:rPr>
              <a:t>s</a:t>
            </a:r>
            <a:r>
              <a:rPr sz="2500" spc="57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e</a:t>
            </a:r>
            <a:r>
              <a:rPr sz="2500" spc="4" dirty="0" smtClean="0">
                <a:latin typeface="Times New Roman"/>
                <a:cs typeface="Times New Roman"/>
              </a:rPr>
              <a:t>t</a:t>
            </a:r>
            <a:r>
              <a:rPr sz="2500" spc="0" dirty="0" smtClean="0">
                <a:latin typeface="Times New Roman"/>
                <a:cs typeface="Times New Roman"/>
              </a:rPr>
              <a:t>c.</a:t>
            </a:r>
            <a:r>
              <a:rPr sz="2500" spc="78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T</a:t>
            </a:r>
            <a:r>
              <a:rPr sz="2500" spc="4" dirty="0" smtClean="0">
                <a:latin typeface="Times New Roman"/>
                <a:cs typeface="Times New Roman"/>
              </a:rPr>
              <a:t>h</a:t>
            </a:r>
            <a:r>
              <a:rPr sz="2500" spc="0" dirty="0" smtClean="0">
                <a:latin typeface="Times New Roman"/>
                <a:cs typeface="Times New Roman"/>
              </a:rPr>
              <a:t>e</a:t>
            </a:r>
            <a:r>
              <a:rPr sz="2500" spc="52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p</a:t>
            </a:r>
            <a:r>
              <a:rPr sz="2500" spc="4" dirty="0" smtClean="0">
                <a:latin typeface="Times New Roman"/>
                <a:cs typeface="Times New Roman"/>
              </a:rPr>
              <a:t>re</a:t>
            </a:r>
            <a:r>
              <a:rPr sz="2500" spc="0" dirty="0" smtClean="0">
                <a:latin typeface="Times New Roman"/>
                <a:cs typeface="Times New Roman"/>
              </a:rPr>
              <a:t>p</a:t>
            </a:r>
            <a:r>
              <a:rPr sz="2500" spc="4" dirty="0" smtClean="0">
                <a:latin typeface="Times New Roman"/>
                <a:cs typeface="Times New Roman"/>
              </a:rPr>
              <a:t>a</a:t>
            </a:r>
            <a:r>
              <a:rPr sz="2500" spc="0" dirty="0" smtClean="0">
                <a:latin typeface="Times New Roman"/>
                <a:cs typeface="Times New Roman"/>
              </a:rPr>
              <a:t>rat</a:t>
            </a:r>
            <a:r>
              <a:rPr sz="2500" spc="4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on</a:t>
            </a:r>
            <a:endParaRPr sz="2500">
              <a:latin typeface="Times New Roman"/>
              <a:cs typeface="Times New Roman"/>
            </a:endParaRPr>
          </a:p>
          <a:p>
            <a:pPr marL="12700" marR="878">
              <a:lnSpc>
                <a:spcPct val="100041"/>
              </a:lnSpc>
            </a:pPr>
            <a:r>
              <a:rPr sz="2500" spc="0" dirty="0" smtClean="0">
                <a:latin typeface="Times New Roman"/>
                <a:cs typeface="Times New Roman"/>
              </a:rPr>
              <a:t>well</a:t>
            </a:r>
            <a:r>
              <a:rPr sz="2500" spc="9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equi</a:t>
            </a:r>
            <a:r>
              <a:rPr sz="2500" spc="4" dirty="0" smtClean="0">
                <a:latin typeface="Times New Roman"/>
                <a:cs typeface="Times New Roman"/>
              </a:rPr>
              <a:t>p</a:t>
            </a:r>
            <a:r>
              <a:rPr sz="2500" spc="9" dirty="0" smtClean="0">
                <a:latin typeface="Times New Roman"/>
                <a:cs typeface="Times New Roman"/>
              </a:rPr>
              <a:t>p</a:t>
            </a:r>
            <a:r>
              <a:rPr sz="2500" spc="0" dirty="0" smtClean="0">
                <a:latin typeface="Times New Roman"/>
                <a:cs typeface="Times New Roman"/>
              </a:rPr>
              <a:t>ed</a:t>
            </a:r>
            <a:r>
              <a:rPr sz="2500" spc="-21" dirty="0" smtClean="0">
                <a:latin typeface="Times New Roman"/>
                <a:cs typeface="Times New Roman"/>
              </a:rPr>
              <a:t> </a:t>
            </a:r>
            <a:r>
              <a:rPr sz="2500" spc="4" dirty="0" smtClean="0">
                <a:latin typeface="Times New Roman"/>
                <a:cs typeface="Times New Roman"/>
              </a:rPr>
              <a:t>w</a:t>
            </a:r>
            <a:r>
              <a:rPr sz="2500" spc="0" dirty="0" smtClean="0">
                <a:latin typeface="Times New Roman"/>
                <a:cs typeface="Times New Roman"/>
              </a:rPr>
              <a:t>ith</a:t>
            </a:r>
            <a:r>
              <a:rPr sz="2500" spc="81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re</a:t>
            </a:r>
            <a:r>
              <a:rPr sz="2500" spc="9" dirty="0" smtClean="0">
                <a:latin typeface="Times New Roman"/>
                <a:cs typeface="Times New Roman"/>
              </a:rPr>
              <a:t>f</a:t>
            </a:r>
            <a:r>
              <a:rPr sz="2500" spc="4" dirty="0" smtClean="0">
                <a:latin typeface="Times New Roman"/>
                <a:cs typeface="Times New Roman"/>
              </a:rPr>
              <a:t>r</a:t>
            </a:r>
            <a:r>
              <a:rPr sz="2500" spc="0" dirty="0" smtClean="0">
                <a:latin typeface="Times New Roman"/>
                <a:cs typeface="Times New Roman"/>
              </a:rPr>
              <a:t>ig</a:t>
            </a:r>
            <a:r>
              <a:rPr sz="2500" spc="9" dirty="0" smtClean="0">
                <a:latin typeface="Times New Roman"/>
                <a:cs typeface="Times New Roman"/>
              </a:rPr>
              <a:t>e</a:t>
            </a:r>
            <a:r>
              <a:rPr sz="2500" spc="4" dirty="0" smtClean="0">
                <a:latin typeface="Times New Roman"/>
                <a:cs typeface="Times New Roman"/>
              </a:rPr>
              <a:t>r</a:t>
            </a:r>
            <a:r>
              <a:rPr sz="2500" spc="0" dirty="0" smtClean="0">
                <a:latin typeface="Times New Roman"/>
                <a:cs typeface="Times New Roman"/>
              </a:rPr>
              <a:t>at</a:t>
            </a:r>
            <a:r>
              <a:rPr sz="2500" spc="9" dirty="0" smtClean="0">
                <a:latin typeface="Times New Roman"/>
                <a:cs typeface="Times New Roman"/>
              </a:rPr>
              <a:t>o</a:t>
            </a:r>
            <a:r>
              <a:rPr sz="2500" spc="-100" dirty="0" smtClean="0">
                <a:latin typeface="Times New Roman"/>
                <a:cs typeface="Times New Roman"/>
              </a:rPr>
              <a:t>r</a:t>
            </a:r>
            <a:r>
              <a:rPr sz="2500" spc="0" dirty="0" smtClean="0">
                <a:latin typeface="Times New Roman"/>
                <a:cs typeface="Times New Roman"/>
              </a:rPr>
              <a:t>,</a:t>
            </a:r>
            <a:r>
              <a:rPr sz="2500" spc="25" dirty="0" smtClean="0">
                <a:latin typeface="Times New Roman"/>
                <a:cs typeface="Times New Roman"/>
              </a:rPr>
              <a:t> </a:t>
            </a:r>
            <a:r>
              <a:rPr sz="2500" spc="4" dirty="0" smtClean="0">
                <a:latin typeface="Times New Roman"/>
                <a:cs typeface="Times New Roman"/>
              </a:rPr>
              <a:t>fre</a:t>
            </a:r>
            <a:r>
              <a:rPr sz="2500" spc="0" dirty="0" smtClean="0">
                <a:latin typeface="Times New Roman"/>
                <a:cs typeface="Times New Roman"/>
              </a:rPr>
              <a:t>ez</a:t>
            </a:r>
            <a:r>
              <a:rPr sz="2500" spc="9" dirty="0" smtClean="0">
                <a:latin typeface="Times New Roman"/>
                <a:cs typeface="Times New Roman"/>
              </a:rPr>
              <a:t>e</a:t>
            </a:r>
            <a:r>
              <a:rPr sz="2500" spc="0" dirty="0" smtClean="0">
                <a:latin typeface="Times New Roman"/>
                <a:cs typeface="Times New Roman"/>
              </a:rPr>
              <a:t>r</a:t>
            </a:r>
            <a:r>
              <a:rPr sz="2500" spc="64" dirty="0" smtClean="0">
                <a:latin typeface="Times New Roman"/>
                <a:cs typeface="Times New Roman"/>
              </a:rPr>
              <a:t> </a:t>
            </a:r>
            <a:r>
              <a:rPr sz="2500" spc="4" dirty="0" smtClean="0">
                <a:latin typeface="Times New Roman"/>
                <a:cs typeface="Times New Roman"/>
              </a:rPr>
              <a:t>e</a:t>
            </a:r>
            <a:r>
              <a:rPr sz="2500" spc="0" dirty="0" smtClean="0">
                <a:latin typeface="Times New Roman"/>
                <a:cs typeface="Times New Roman"/>
              </a:rPr>
              <a:t>tc. and</a:t>
            </a:r>
            <a:r>
              <a:rPr sz="2500" spc="-31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stock</a:t>
            </a:r>
            <a:r>
              <a:rPr sz="2500" spc="-27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solution</a:t>
            </a:r>
            <a:r>
              <a:rPr sz="2500" spc="9" dirty="0" smtClean="0">
                <a:latin typeface="Times New Roman"/>
                <a:cs typeface="Times New Roman"/>
              </a:rPr>
              <a:t>s</a:t>
            </a:r>
            <a:r>
              <a:rPr sz="2500" spc="0" dirty="0" smtClean="0">
                <a:latin typeface="Times New Roman"/>
                <a:cs typeface="Times New Roman"/>
              </a:rPr>
              <a:t>.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55233" y="5571888"/>
            <a:ext cx="2678382" cy="7233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50"/>
              </a:lnSpc>
              <a:spcBef>
                <a:spcPts val="132"/>
              </a:spcBef>
            </a:pPr>
            <a:r>
              <a:rPr sz="2500" spc="4" dirty="0" smtClean="0">
                <a:latin typeface="Times New Roman"/>
                <a:cs typeface="Times New Roman"/>
              </a:rPr>
              <a:t>r</a:t>
            </a:r>
            <a:r>
              <a:rPr sz="2500" spc="0" dirty="0" smtClean="0">
                <a:latin typeface="Times New Roman"/>
                <a:cs typeface="Times New Roman"/>
              </a:rPr>
              <a:t>o</a:t>
            </a:r>
            <a:r>
              <a:rPr sz="2500" spc="9" dirty="0" smtClean="0">
                <a:latin typeface="Times New Roman"/>
                <a:cs typeface="Times New Roman"/>
              </a:rPr>
              <a:t>o</a:t>
            </a:r>
            <a:r>
              <a:rPr sz="2500" spc="0" dirty="0" smtClean="0">
                <a:latin typeface="Times New Roman"/>
                <a:cs typeface="Times New Roman"/>
              </a:rPr>
              <a:t>m</a:t>
            </a:r>
            <a:r>
              <a:rPr sz="2500" spc="37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sho</a:t>
            </a:r>
            <a:r>
              <a:rPr sz="2500" spc="9" dirty="0" smtClean="0">
                <a:latin typeface="Times New Roman"/>
                <a:cs typeface="Times New Roman"/>
              </a:rPr>
              <a:t>u</a:t>
            </a:r>
            <a:r>
              <a:rPr sz="2500" spc="0" dirty="0" smtClean="0">
                <a:latin typeface="Times New Roman"/>
                <a:cs typeface="Times New Roman"/>
              </a:rPr>
              <a:t>ld</a:t>
            </a:r>
            <a:r>
              <a:rPr sz="2500" spc="38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a</a:t>
            </a:r>
            <a:r>
              <a:rPr sz="2500" spc="4" dirty="0" smtClean="0">
                <a:latin typeface="Times New Roman"/>
                <a:cs typeface="Times New Roman"/>
              </a:rPr>
              <a:t>l</a:t>
            </a:r>
            <a:r>
              <a:rPr sz="2500" spc="0" dirty="0" smtClean="0">
                <a:latin typeface="Times New Roman"/>
                <a:cs typeface="Times New Roman"/>
              </a:rPr>
              <a:t>so</a:t>
            </a:r>
            <a:r>
              <a:rPr sz="2500" spc="62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be</a:t>
            </a:r>
            <a:endParaRPr sz="2500">
              <a:latin typeface="Times New Roman"/>
              <a:cs typeface="Times New Roman"/>
            </a:endParaRPr>
          </a:p>
          <a:p>
            <a:pPr marL="15747" marR="2414">
              <a:lnSpc>
                <a:spcPct val="95825"/>
              </a:lnSpc>
            </a:pPr>
            <a:r>
              <a:rPr sz="2500" spc="0" dirty="0" smtClean="0">
                <a:latin typeface="Times New Roman"/>
                <a:cs typeface="Times New Roman"/>
              </a:rPr>
              <a:t>f</a:t>
            </a:r>
            <a:r>
              <a:rPr sz="2500" spc="4" dirty="0" smtClean="0">
                <a:latin typeface="Times New Roman"/>
                <a:cs typeface="Times New Roman"/>
              </a:rPr>
              <a:t>o</a:t>
            </a:r>
            <a:r>
              <a:rPr sz="2500" spc="0" dirty="0" smtClean="0">
                <a:latin typeface="Times New Roman"/>
                <a:cs typeface="Times New Roman"/>
              </a:rPr>
              <a:t>r</a:t>
            </a:r>
            <a:r>
              <a:rPr sz="2500" spc="50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st</a:t>
            </a:r>
            <a:r>
              <a:rPr sz="2500" spc="9" dirty="0" smtClean="0">
                <a:latin typeface="Times New Roman"/>
                <a:cs typeface="Times New Roman"/>
              </a:rPr>
              <a:t>o</a:t>
            </a:r>
            <a:r>
              <a:rPr sz="2500" spc="4" dirty="0" smtClean="0">
                <a:latin typeface="Times New Roman"/>
                <a:cs typeface="Times New Roman"/>
              </a:rPr>
              <a:t>r</a:t>
            </a:r>
            <a:r>
              <a:rPr sz="2500" spc="0" dirty="0" smtClean="0">
                <a:latin typeface="Times New Roman"/>
                <a:cs typeface="Times New Roman"/>
              </a:rPr>
              <a:t>a</a:t>
            </a:r>
            <a:r>
              <a:rPr sz="2500" spc="4" dirty="0" smtClean="0">
                <a:latin typeface="Times New Roman"/>
                <a:cs typeface="Times New Roman"/>
              </a:rPr>
              <a:t>g</a:t>
            </a:r>
            <a:r>
              <a:rPr sz="2500" spc="0" dirty="0" smtClean="0">
                <a:latin typeface="Times New Roman"/>
                <a:cs typeface="Times New Roman"/>
              </a:rPr>
              <a:t>e</a:t>
            </a:r>
            <a:r>
              <a:rPr sz="2500" spc="13" dirty="0" smtClean="0">
                <a:latin typeface="Times New Roman"/>
                <a:cs typeface="Times New Roman"/>
              </a:rPr>
              <a:t> </a:t>
            </a:r>
            <a:r>
              <a:rPr sz="2500" spc="9" dirty="0" smtClean="0">
                <a:latin typeface="Times New Roman"/>
                <a:cs typeface="Times New Roman"/>
              </a:rPr>
              <a:t>o</a:t>
            </a:r>
            <a:r>
              <a:rPr sz="2500" spc="0" dirty="0" smtClean="0">
                <a:latin typeface="Times New Roman"/>
                <a:cs typeface="Times New Roman"/>
              </a:rPr>
              <a:t>f</a:t>
            </a:r>
            <a:r>
              <a:rPr sz="2500" spc="69" dirty="0" smtClean="0">
                <a:latin typeface="Times New Roman"/>
                <a:cs typeface="Times New Roman"/>
              </a:rPr>
              <a:t> </a:t>
            </a:r>
            <a:r>
              <a:rPr sz="2500" spc="-9" dirty="0" smtClean="0">
                <a:latin typeface="Times New Roman"/>
                <a:cs typeface="Times New Roman"/>
              </a:rPr>
              <a:t>m</a:t>
            </a:r>
            <a:r>
              <a:rPr sz="2500" spc="4" dirty="0" smtClean="0">
                <a:latin typeface="Times New Roman"/>
                <a:cs typeface="Times New Roman"/>
              </a:rPr>
              <a:t>e</a:t>
            </a:r>
            <a:r>
              <a:rPr sz="2500" spc="9" dirty="0" smtClean="0">
                <a:latin typeface="Times New Roman"/>
                <a:cs typeface="Times New Roman"/>
              </a:rPr>
              <a:t>d</a:t>
            </a:r>
            <a:r>
              <a:rPr sz="2500" spc="0" dirty="0" smtClean="0">
                <a:latin typeface="Times New Roman"/>
                <a:cs typeface="Times New Roman"/>
              </a:rPr>
              <a:t>ia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44839" y="6566055"/>
            <a:ext cx="21894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solidFill>
                  <a:srgbClr val="B5A787"/>
                </a:solidFill>
                <a:latin typeface="Arial"/>
                <a:cs typeface="Arial"/>
              </a:rPr>
              <a:t>17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48996" y="463676"/>
            <a:ext cx="2161032" cy="0"/>
          </a:xfrm>
          <a:custGeom>
            <a:avLst/>
            <a:gdLst/>
            <a:ahLst/>
            <a:cxnLst/>
            <a:rect l="l" t="t" r="r" b="b"/>
            <a:pathLst>
              <a:path w="2161032">
                <a:moveTo>
                  <a:pt x="0" y="0"/>
                </a:moveTo>
                <a:lnTo>
                  <a:pt x="2161032" y="0"/>
                </a:lnTo>
              </a:path>
            </a:pathLst>
          </a:custGeom>
          <a:ln w="271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48996" y="2140077"/>
            <a:ext cx="2071116" cy="0"/>
          </a:xfrm>
          <a:custGeom>
            <a:avLst/>
            <a:gdLst/>
            <a:ahLst/>
            <a:cxnLst/>
            <a:rect l="l" t="t" r="r" b="b"/>
            <a:pathLst>
              <a:path w="2071116">
                <a:moveTo>
                  <a:pt x="0" y="0"/>
                </a:moveTo>
                <a:lnTo>
                  <a:pt x="2071116" y="0"/>
                </a:lnTo>
              </a:path>
            </a:pathLst>
          </a:custGeom>
          <a:ln w="271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06196" y="2810637"/>
            <a:ext cx="2452116" cy="0"/>
          </a:xfrm>
          <a:custGeom>
            <a:avLst/>
            <a:gdLst/>
            <a:ahLst/>
            <a:cxnLst/>
            <a:rect l="l" t="t" r="r" b="b"/>
            <a:pathLst>
              <a:path w="2452116">
                <a:moveTo>
                  <a:pt x="0" y="0"/>
                </a:moveTo>
                <a:lnTo>
                  <a:pt x="2452116" y="0"/>
                </a:lnTo>
              </a:path>
            </a:pathLst>
          </a:custGeom>
          <a:ln w="271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06196" y="3816477"/>
            <a:ext cx="2180844" cy="0"/>
          </a:xfrm>
          <a:custGeom>
            <a:avLst/>
            <a:gdLst/>
            <a:ahLst/>
            <a:cxnLst/>
            <a:rect l="l" t="t" r="r" b="b"/>
            <a:pathLst>
              <a:path w="2180844">
                <a:moveTo>
                  <a:pt x="0" y="0"/>
                </a:moveTo>
                <a:lnTo>
                  <a:pt x="2180844" y="0"/>
                </a:lnTo>
              </a:path>
            </a:pathLst>
          </a:custGeom>
          <a:ln w="271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07136" y="4145661"/>
            <a:ext cx="1424939" cy="0"/>
          </a:xfrm>
          <a:custGeom>
            <a:avLst/>
            <a:gdLst/>
            <a:ahLst/>
            <a:cxnLst/>
            <a:rect l="l" t="t" r="r" b="b"/>
            <a:pathLst>
              <a:path w="1424939">
                <a:moveTo>
                  <a:pt x="0" y="0"/>
                </a:moveTo>
                <a:lnTo>
                  <a:pt x="1424939" y="0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06196" y="5157597"/>
            <a:ext cx="3113532" cy="0"/>
          </a:xfrm>
          <a:custGeom>
            <a:avLst/>
            <a:gdLst/>
            <a:ahLst/>
            <a:cxnLst/>
            <a:rect l="l" t="t" r="r" b="b"/>
            <a:pathLst>
              <a:path w="3113532">
                <a:moveTo>
                  <a:pt x="0" y="0"/>
                </a:moveTo>
                <a:lnTo>
                  <a:pt x="3113532" y="0"/>
                </a:lnTo>
              </a:path>
            </a:pathLst>
          </a:custGeom>
          <a:ln w="271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06196" y="6163437"/>
            <a:ext cx="371855" cy="0"/>
          </a:xfrm>
          <a:custGeom>
            <a:avLst/>
            <a:gdLst/>
            <a:ahLst/>
            <a:cxnLst/>
            <a:rect l="l" t="t" r="r" b="b"/>
            <a:pathLst>
              <a:path w="371855">
                <a:moveTo>
                  <a:pt x="0" y="0"/>
                </a:moveTo>
                <a:lnTo>
                  <a:pt x="371855" y="0"/>
                </a:lnTo>
              </a:path>
            </a:pathLst>
          </a:custGeom>
          <a:ln w="271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37236" y="181679"/>
            <a:ext cx="2328012" cy="3058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5"/>
              </a:lnSpc>
              <a:spcBef>
                <a:spcPts val="117"/>
              </a:spcBef>
            </a:pPr>
            <a:r>
              <a:rPr sz="2200" spc="9" dirty="0" smtClean="0">
                <a:latin typeface="Arial"/>
                <a:cs typeface="Arial"/>
              </a:rPr>
              <a:t>•</a:t>
            </a:r>
            <a:r>
              <a:rPr sz="2200" b="1" spc="0" dirty="0" smtClean="0">
                <a:latin typeface="Times New Roman"/>
                <a:cs typeface="Times New Roman"/>
              </a:rPr>
              <a:t>Sterili</a:t>
            </a:r>
            <a:r>
              <a:rPr sz="2200" b="1" spc="-14" dirty="0" smtClean="0">
                <a:latin typeface="Times New Roman"/>
                <a:cs typeface="Times New Roman"/>
              </a:rPr>
              <a:t>z</a:t>
            </a:r>
            <a:r>
              <a:rPr sz="2200" b="1" spc="0" dirty="0" smtClean="0">
                <a:latin typeface="Times New Roman"/>
                <a:cs typeface="Times New Roman"/>
              </a:rPr>
              <a:t>a</a:t>
            </a:r>
            <a:r>
              <a:rPr sz="2200" b="1" spc="4" dirty="0" smtClean="0">
                <a:latin typeface="Times New Roman"/>
                <a:cs typeface="Times New Roman"/>
              </a:rPr>
              <a:t>t</a:t>
            </a:r>
            <a:r>
              <a:rPr sz="2200" b="1" spc="0" dirty="0" smtClean="0">
                <a:latin typeface="Times New Roman"/>
                <a:cs typeface="Times New Roman"/>
              </a:rPr>
              <a:t>i</a:t>
            </a:r>
            <a:r>
              <a:rPr sz="2200" b="1" spc="4" dirty="0" smtClean="0">
                <a:latin typeface="Times New Roman"/>
                <a:cs typeface="Times New Roman"/>
              </a:rPr>
              <a:t>o</a:t>
            </a:r>
            <a:r>
              <a:rPr sz="2200" b="1" spc="0" dirty="0" smtClean="0">
                <a:latin typeface="Times New Roman"/>
                <a:cs typeface="Times New Roman"/>
              </a:rPr>
              <a:t>n</a:t>
            </a:r>
            <a:r>
              <a:rPr sz="2200" b="1" spc="-20" dirty="0" smtClean="0">
                <a:latin typeface="Times New Roman"/>
                <a:cs typeface="Times New Roman"/>
              </a:rPr>
              <a:t> </a:t>
            </a:r>
            <a:r>
              <a:rPr sz="2200" b="1" spc="-39" dirty="0" smtClean="0">
                <a:latin typeface="Times New Roman"/>
                <a:cs typeface="Times New Roman"/>
              </a:rPr>
              <a:t>r</a:t>
            </a:r>
            <a:r>
              <a:rPr sz="2200" b="1" spc="0" dirty="0" smtClean="0">
                <a:latin typeface="Times New Roman"/>
                <a:cs typeface="Times New Roman"/>
              </a:rPr>
              <a:t>o</a:t>
            </a:r>
            <a:r>
              <a:rPr sz="2200" b="1" spc="9" dirty="0" smtClean="0">
                <a:latin typeface="Times New Roman"/>
                <a:cs typeface="Times New Roman"/>
              </a:rPr>
              <a:t>o</a:t>
            </a:r>
            <a:r>
              <a:rPr sz="2200" b="1" spc="0" dirty="0" smtClean="0">
                <a:latin typeface="Times New Roman"/>
                <a:cs typeface="Times New Roman"/>
              </a:rPr>
              <a:t>m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7236" y="516959"/>
            <a:ext cx="8800045" cy="9766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8319">
              <a:lnSpc>
                <a:spcPts val="2355"/>
              </a:lnSpc>
              <a:spcBef>
                <a:spcPts val="117"/>
              </a:spcBef>
            </a:pPr>
            <a:r>
              <a:rPr sz="2200" spc="9" dirty="0" smtClean="0">
                <a:latin typeface="Arial"/>
                <a:cs typeface="Arial"/>
              </a:rPr>
              <a:t>•</a:t>
            </a:r>
            <a:r>
              <a:rPr sz="2200" spc="0" dirty="0" smtClean="0">
                <a:latin typeface="Times New Roman"/>
                <a:cs typeface="Times New Roman"/>
              </a:rPr>
              <a:t>In</a:t>
            </a:r>
            <a:r>
              <a:rPr sz="2200" spc="63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4" dirty="0" smtClean="0">
                <a:latin typeface="Times New Roman"/>
                <a:cs typeface="Times New Roman"/>
              </a:rPr>
              <a:t>h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72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tissue</a:t>
            </a:r>
            <a:r>
              <a:rPr sz="2200" spc="3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cult</a:t>
            </a:r>
            <a:r>
              <a:rPr sz="2200" spc="9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re</a:t>
            </a:r>
            <a:r>
              <a:rPr sz="2200" spc="23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lab</a:t>
            </a:r>
            <a:r>
              <a:rPr sz="2200" spc="68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it</a:t>
            </a:r>
            <a:r>
              <a:rPr sz="2200" spc="10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is</a:t>
            </a:r>
            <a:r>
              <a:rPr sz="2200" spc="7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desirab</a:t>
            </a:r>
            <a:r>
              <a:rPr sz="2200" spc="4" dirty="0" smtClean="0">
                <a:latin typeface="Times New Roman"/>
                <a:cs typeface="Times New Roman"/>
              </a:rPr>
              <a:t>l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15" dirty="0" smtClean="0">
                <a:latin typeface="Times New Roman"/>
                <a:cs typeface="Times New Roman"/>
              </a:rPr>
              <a:t> </a:t>
            </a:r>
            <a:r>
              <a:rPr sz="2200" spc="14" dirty="0" smtClean="0">
                <a:latin typeface="Times New Roman"/>
                <a:cs typeface="Times New Roman"/>
              </a:rPr>
              <a:t>t</a:t>
            </a:r>
            <a:r>
              <a:rPr sz="2200" spc="0" dirty="0" smtClean="0">
                <a:latin typeface="Times New Roman"/>
                <a:cs typeface="Times New Roman"/>
              </a:rPr>
              <a:t>o</a:t>
            </a:r>
            <a:r>
              <a:rPr sz="2200" spc="72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h</a:t>
            </a:r>
            <a:r>
              <a:rPr sz="2200" spc="0" dirty="0" smtClean="0">
                <a:latin typeface="Times New Roman"/>
                <a:cs typeface="Times New Roman"/>
              </a:rPr>
              <a:t>ave</a:t>
            </a:r>
            <a:r>
              <a:rPr sz="2200" spc="43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separ</a:t>
            </a:r>
            <a:r>
              <a:rPr sz="2200" spc="4" dirty="0" smtClean="0">
                <a:latin typeface="Times New Roman"/>
                <a:cs typeface="Times New Roman"/>
              </a:rPr>
              <a:t>a</a:t>
            </a:r>
            <a:r>
              <a:rPr sz="2200" spc="0" dirty="0" smtClean="0">
                <a:latin typeface="Times New Roman"/>
                <a:cs typeface="Times New Roman"/>
              </a:rPr>
              <a:t>te</a:t>
            </a:r>
            <a:r>
              <a:rPr sz="2200" spc="33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sterili</a:t>
            </a:r>
            <a:r>
              <a:rPr sz="2200" spc="9" dirty="0" smtClean="0">
                <a:latin typeface="Times New Roman"/>
                <a:cs typeface="Times New Roman"/>
              </a:rPr>
              <a:t>z</a:t>
            </a:r>
            <a:r>
              <a:rPr sz="2200" spc="0" dirty="0" smtClean="0">
                <a:latin typeface="Times New Roman"/>
                <a:cs typeface="Times New Roman"/>
              </a:rPr>
              <a:t>ation</a:t>
            </a:r>
            <a:r>
              <a:rPr sz="2200" spc="6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r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om</a:t>
            </a:r>
            <a:r>
              <a:rPr sz="2200" spc="43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f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r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200" spc="0" dirty="0" smtClean="0">
                <a:latin typeface="Times New Roman"/>
                <a:cs typeface="Times New Roman"/>
              </a:rPr>
              <a:t>sterili</a:t>
            </a:r>
            <a:r>
              <a:rPr sz="2200" spc="-9" dirty="0" smtClean="0">
                <a:latin typeface="Times New Roman"/>
                <a:cs typeface="Times New Roman"/>
              </a:rPr>
              <a:t>z</a:t>
            </a:r>
            <a:r>
              <a:rPr sz="2200" spc="0" dirty="0" smtClean="0">
                <a:latin typeface="Times New Roman"/>
                <a:cs typeface="Times New Roman"/>
              </a:rPr>
              <a:t>ation</a:t>
            </a:r>
            <a:r>
              <a:rPr sz="2200" spc="385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f</a:t>
            </a:r>
            <a:r>
              <a:rPr sz="2200" spc="34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cult</a:t>
            </a:r>
            <a:r>
              <a:rPr sz="2200" spc="4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re</a:t>
            </a:r>
            <a:r>
              <a:rPr sz="2200" spc="375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edia,</a:t>
            </a:r>
            <a:r>
              <a:rPr sz="2200" spc="365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glass</a:t>
            </a:r>
            <a:r>
              <a:rPr sz="2200" spc="-9" dirty="0" smtClean="0">
                <a:latin typeface="Times New Roman"/>
                <a:cs typeface="Times New Roman"/>
              </a:rPr>
              <a:t>w</a:t>
            </a:r>
            <a:r>
              <a:rPr sz="2200" spc="0" dirty="0" smtClean="0">
                <a:latin typeface="Times New Roman"/>
                <a:cs typeface="Times New Roman"/>
              </a:rPr>
              <a:t>ar</a:t>
            </a:r>
            <a:r>
              <a:rPr sz="2200" spc="-9" dirty="0" smtClean="0">
                <a:latin typeface="Times New Roman"/>
                <a:cs typeface="Times New Roman"/>
              </a:rPr>
              <a:t>e</a:t>
            </a:r>
            <a:r>
              <a:rPr sz="2200" spc="0" dirty="0" smtClean="0">
                <a:latin typeface="Times New Roman"/>
                <a:cs typeface="Times New Roman"/>
              </a:rPr>
              <a:t>,</a:t>
            </a:r>
            <a:r>
              <a:rPr sz="2200" spc="37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m</a:t>
            </a:r>
            <a:r>
              <a:rPr sz="2200" spc="-9" dirty="0" smtClean="0">
                <a:latin typeface="Times New Roman"/>
                <a:cs typeface="Times New Roman"/>
              </a:rPr>
              <a:t>e</a:t>
            </a:r>
            <a:r>
              <a:rPr sz="2200" spc="0" dirty="0" smtClean="0">
                <a:latin typeface="Times New Roman"/>
                <a:cs typeface="Times New Roman"/>
              </a:rPr>
              <a:t>tallic</a:t>
            </a:r>
            <a:r>
              <a:rPr sz="2200" spc="370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e</a:t>
            </a:r>
            <a:r>
              <a:rPr sz="2200" spc="0" dirty="0" smtClean="0">
                <a:latin typeface="Times New Roman"/>
                <a:cs typeface="Times New Roman"/>
              </a:rPr>
              <a:t>q</a:t>
            </a:r>
            <a:r>
              <a:rPr sz="2200" spc="4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ip</a:t>
            </a:r>
            <a:r>
              <a:rPr sz="2200" spc="-14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ents</a:t>
            </a:r>
            <a:r>
              <a:rPr sz="2200" spc="34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l</a:t>
            </a:r>
            <a:r>
              <a:rPr sz="2200" spc="9" dirty="0" smtClean="0">
                <a:latin typeface="Times New Roman"/>
                <a:cs typeface="Times New Roman"/>
              </a:rPr>
              <a:t>i</a:t>
            </a:r>
            <a:r>
              <a:rPr sz="2200" spc="0" dirty="0" smtClean="0">
                <a:latin typeface="Times New Roman"/>
                <a:cs typeface="Times New Roman"/>
              </a:rPr>
              <a:t>ke</a:t>
            </a:r>
            <a:r>
              <a:rPr sz="2200" spc="365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s</a:t>
            </a:r>
            <a:r>
              <a:rPr sz="2200" spc="-4" dirty="0" smtClean="0">
                <a:latin typeface="Times New Roman"/>
                <a:cs typeface="Times New Roman"/>
              </a:rPr>
              <a:t>c</a:t>
            </a:r>
            <a:r>
              <a:rPr sz="2200" spc="0" dirty="0" smtClean="0">
                <a:latin typeface="Times New Roman"/>
                <a:cs typeface="Times New Roman"/>
              </a:rPr>
              <a:t>issors,</a:t>
            </a:r>
            <a:endParaRPr sz="2200">
              <a:latin typeface="Times New Roman"/>
              <a:cs typeface="Times New Roman"/>
            </a:endParaRPr>
          </a:p>
          <a:p>
            <a:pPr marL="12700" marR="48192">
              <a:lnSpc>
                <a:spcPct val="95825"/>
              </a:lnSpc>
              <a:spcBef>
                <a:spcPts val="110"/>
              </a:spcBef>
            </a:pPr>
            <a:r>
              <a:rPr sz="2200" spc="0" dirty="0" smtClean="0">
                <a:latin typeface="Times New Roman"/>
                <a:cs typeface="Times New Roman"/>
              </a:rPr>
              <a:t>sc</a:t>
            </a:r>
            <a:r>
              <a:rPr sz="2200" spc="-9" dirty="0" smtClean="0">
                <a:latin typeface="Times New Roman"/>
                <a:cs typeface="Times New Roman"/>
              </a:rPr>
              <a:t>a</a:t>
            </a:r>
            <a:r>
              <a:rPr sz="2200" spc="0" dirty="0" smtClean="0">
                <a:latin typeface="Times New Roman"/>
                <a:cs typeface="Times New Roman"/>
              </a:rPr>
              <a:t>lp</a:t>
            </a:r>
            <a:r>
              <a:rPr sz="2200" spc="-35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etc.</a:t>
            </a:r>
            <a:r>
              <a:rPr sz="2200" spc="-5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Generally</a:t>
            </a:r>
            <a:r>
              <a:rPr sz="2200" spc="-66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sterilisation</a:t>
            </a:r>
            <a:r>
              <a:rPr sz="2200" spc="-8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is</a:t>
            </a:r>
            <a:r>
              <a:rPr sz="2200" spc="-14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don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-5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in</a:t>
            </a:r>
            <a:r>
              <a:rPr sz="2200" spc="-1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au</a:t>
            </a:r>
            <a:r>
              <a:rPr sz="2200" spc="4" dirty="0" smtClean="0">
                <a:latin typeface="Times New Roman"/>
                <a:cs typeface="Times New Roman"/>
              </a:rPr>
              <a:t>to</a:t>
            </a:r>
            <a:r>
              <a:rPr sz="2200" spc="0" dirty="0" smtClean="0">
                <a:latin typeface="Times New Roman"/>
                <a:cs typeface="Times New Roman"/>
              </a:rPr>
              <a:t>clave</a:t>
            </a:r>
            <a:r>
              <a:rPr sz="2200" spc="-37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r</a:t>
            </a:r>
            <a:r>
              <a:rPr sz="2200" spc="-18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ho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-3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air</a:t>
            </a:r>
            <a:r>
              <a:rPr sz="2200" spc="1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o</a:t>
            </a:r>
            <a:r>
              <a:rPr sz="2200" spc="9" dirty="0" smtClean="0">
                <a:latin typeface="Times New Roman"/>
                <a:cs typeface="Times New Roman"/>
              </a:rPr>
              <a:t>v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7236" y="1858333"/>
            <a:ext cx="2238103" cy="3058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5"/>
              </a:lnSpc>
              <a:spcBef>
                <a:spcPts val="117"/>
              </a:spcBef>
            </a:pPr>
            <a:r>
              <a:rPr sz="2200" spc="9" dirty="0" smtClean="0">
                <a:latin typeface="Arial"/>
                <a:cs typeface="Arial"/>
              </a:rPr>
              <a:t>•</a:t>
            </a:r>
            <a:r>
              <a:rPr sz="2200" b="1" spc="0" dirty="0" smtClean="0">
                <a:latin typeface="Times New Roman"/>
                <a:cs typeface="Times New Roman"/>
              </a:rPr>
              <a:t>Nutrient</a:t>
            </a:r>
            <a:r>
              <a:rPr sz="2200" b="1" spc="-58" dirty="0" smtClean="0">
                <a:latin typeface="Times New Roman"/>
                <a:cs typeface="Times New Roman"/>
              </a:rPr>
              <a:t> </a:t>
            </a:r>
            <a:r>
              <a:rPr sz="2200" b="1" spc="0" dirty="0" smtClean="0">
                <a:latin typeface="Times New Roman"/>
                <a:cs typeface="Times New Roman"/>
              </a:rPr>
              <a:t>m</a:t>
            </a:r>
            <a:r>
              <a:rPr sz="2200" b="1" spc="-9" dirty="0" smtClean="0">
                <a:latin typeface="Times New Roman"/>
                <a:cs typeface="Times New Roman"/>
              </a:rPr>
              <a:t>e</a:t>
            </a:r>
            <a:r>
              <a:rPr sz="2200" b="1" spc="0" dirty="0" smtClean="0">
                <a:latin typeface="Times New Roman"/>
                <a:cs typeface="Times New Roman"/>
              </a:rPr>
              <a:t>di</a:t>
            </a:r>
            <a:r>
              <a:rPr sz="2200" b="1" spc="4" dirty="0" smtClean="0">
                <a:latin typeface="Times New Roman"/>
                <a:cs typeface="Times New Roman"/>
              </a:rPr>
              <a:t>u</a:t>
            </a:r>
            <a:r>
              <a:rPr sz="2200" b="1" spc="0" dirty="0" smtClean="0">
                <a:latin typeface="Times New Roman"/>
                <a:cs typeface="Times New Roman"/>
              </a:rPr>
              <a:t>m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7236" y="2193613"/>
            <a:ext cx="8794560" cy="641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2069">
              <a:lnSpc>
                <a:spcPts val="2355"/>
              </a:lnSpc>
              <a:spcBef>
                <a:spcPts val="117"/>
              </a:spcBef>
            </a:pPr>
            <a:r>
              <a:rPr sz="2200" spc="9" dirty="0" smtClean="0">
                <a:latin typeface="Arial"/>
                <a:cs typeface="Arial"/>
              </a:rPr>
              <a:t>•</a:t>
            </a:r>
            <a:r>
              <a:rPr sz="2200" spc="0" dirty="0" smtClean="0">
                <a:latin typeface="Times New Roman"/>
                <a:cs typeface="Times New Roman"/>
              </a:rPr>
              <a:t>Me</a:t>
            </a:r>
            <a:r>
              <a:rPr sz="2200" spc="4" dirty="0" smtClean="0">
                <a:latin typeface="Times New Roman"/>
                <a:cs typeface="Times New Roman"/>
              </a:rPr>
              <a:t>d</a:t>
            </a:r>
            <a:r>
              <a:rPr sz="2200" spc="0" dirty="0" smtClean="0">
                <a:latin typeface="Times New Roman"/>
                <a:cs typeface="Times New Roman"/>
              </a:rPr>
              <a:t>ia</a:t>
            </a:r>
            <a:r>
              <a:rPr sz="2200" spc="-4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is</a:t>
            </a:r>
            <a:r>
              <a:rPr sz="2200" spc="-2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co</a:t>
            </a:r>
            <a:r>
              <a:rPr sz="2200" spc="-14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p</a:t>
            </a:r>
            <a:r>
              <a:rPr sz="2200" spc="9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sed</a:t>
            </a:r>
            <a:r>
              <a:rPr sz="2200" spc="-69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of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95825"/>
              </a:lnSpc>
            </a:pPr>
            <a:r>
              <a:rPr sz="2200" spc="9" dirty="0" smtClean="0">
                <a:latin typeface="Arial"/>
                <a:cs typeface="Arial"/>
              </a:rPr>
              <a:t>•</a:t>
            </a:r>
            <a:r>
              <a:rPr sz="2200" b="1" spc="0" dirty="0" smtClean="0">
                <a:latin typeface="Times New Roman"/>
                <a:cs typeface="Times New Roman"/>
              </a:rPr>
              <a:t>In</a:t>
            </a:r>
            <a:r>
              <a:rPr sz="2200" b="1" spc="4" dirty="0" smtClean="0">
                <a:latin typeface="Times New Roman"/>
                <a:cs typeface="Times New Roman"/>
              </a:rPr>
              <a:t>o</a:t>
            </a:r>
            <a:r>
              <a:rPr sz="2200" b="1" spc="0" dirty="0" smtClean="0">
                <a:latin typeface="Times New Roman"/>
                <a:cs typeface="Times New Roman"/>
              </a:rPr>
              <a:t>rg</a:t>
            </a:r>
            <a:r>
              <a:rPr sz="2200" b="1" spc="4" dirty="0" smtClean="0">
                <a:latin typeface="Times New Roman"/>
                <a:cs typeface="Times New Roman"/>
              </a:rPr>
              <a:t>a</a:t>
            </a:r>
            <a:r>
              <a:rPr sz="2200" b="1" spc="0" dirty="0" smtClean="0">
                <a:latin typeface="Times New Roman"/>
                <a:cs typeface="Times New Roman"/>
              </a:rPr>
              <a:t>nic </a:t>
            </a:r>
            <a:r>
              <a:rPr sz="2200" b="1" spc="390" dirty="0" smtClean="0">
                <a:latin typeface="Times New Roman"/>
                <a:cs typeface="Times New Roman"/>
              </a:rPr>
              <a:t> </a:t>
            </a:r>
            <a:r>
              <a:rPr sz="2200" b="1" spc="0" dirty="0" smtClean="0">
                <a:latin typeface="Times New Roman"/>
                <a:cs typeface="Times New Roman"/>
              </a:rPr>
              <a:t>nu</a:t>
            </a:r>
            <a:r>
              <a:rPr sz="2200" b="1" spc="4" dirty="0" smtClean="0">
                <a:latin typeface="Times New Roman"/>
                <a:cs typeface="Times New Roman"/>
              </a:rPr>
              <a:t>t</a:t>
            </a:r>
            <a:r>
              <a:rPr sz="2200" b="1" spc="0" dirty="0" smtClean="0">
                <a:latin typeface="Times New Roman"/>
                <a:cs typeface="Times New Roman"/>
              </a:rPr>
              <a:t>rie</a:t>
            </a:r>
            <a:r>
              <a:rPr sz="2200" b="1" spc="9" dirty="0" smtClean="0">
                <a:latin typeface="Times New Roman"/>
                <a:cs typeface="Times New Roman"/>
              </a:rPr>
              <a:t>n</a:t>
            </a:r>
            <a:r>
              <a:rPr sz="2200" b="1" spc="0" dirty="0" smtClean="0">
                <a:latin typeface="Times New Roman"/>
                <a:cs typeface="Times New Roman"/>
              </a:rPr>
              <a:t>ts </a:t>
            </a:r>
            <a:r>
              <a:rPr sz="2200" b="1" spc="40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wh</a:t>
            </a:r>
            <a:r>
              <a:rPr sz="2200" spc="14" dirty="0" smtClean="0">
                <a:latin typeface="Times New Roman"/>
                <a:cs typeface="Times New Roman"/>
              </a:rPr>
              <a:t>i</a:t>
            </a:r>
            <a:r>
              <a:rPr sz="2200" spc="0" dirty="0" smtClean="0">
                <a:latin typeface="Times New Roman"/>
                <a:cs typeface="Times New Roman"/>
              </a:rPr>
              <a:t>ch </a:t>
            </a:r>
            <a:r>
              <a:rPr sz="2200" spc="436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clu</a:t>
            </a:r>
            <a:r>
              <a:rPr sz="2200" spc="9" dirty="0" smtClean="0">
                <a:latin typeface="Times New Roman"/>
                <a:cs typeface="Times New Roman"/>
              </a:rPr>
              <a:t>d</a:t>
            </a:r>
            <a:r>
              <a:rPr sz="2200" spc="0" dirty="0" smtClean="0">
                <a:latin typeface="Times New Roman"/>
                <a:cs typeface="Times New Roman"/>
              </a:rPr>
              <a:t>es </a:t>
            </a:r>
            <a:r>
              <a:rPr sz="2200" spc="411" dirty="0" smtClean="0">
                <a:latin typeface="Times New Roman"/>
                <a:cs typeface="Times New Roman"/>
              </a:rPr>
              <a:t> </a:t>
            </a:r>
            <a:r>
              <a:rPr sz="2200" u="heavy" spc="-19" dirty="0" smtClean="0">
                <a:latin typeface="Times New Roman"/>
                <a:cs typeface="Times New Roman"/>
              </a:rPr>
              <a:t>m</a:t>
            </a:r>
            <a:r>
              <a:rPr sz="2200" u="heavy" spc="0" dirty="0" smtClean="0">
                <a:latin typeface="Times New Roman"/>
                <a:cs typeface="Times New Roman"/>
              </a:rPr>
              <a:t>ac</a:t>
            </a:r>
            <a:r>
              <a:rPr sz="2200" u="heavy" spc="4" dirty="0" smtClean="0">
                <a:latin typeface="Times New Roman"/>
                <a:cs typeface="Times New Roman"/>
              </a:rPr>
              <a:t>r</a:t>
            </a:r>
            <a:r>
              <a:rPr sz="2200" u="heavy" spc="0" dirty="0" smtClean="0">
                <a:latin typeface="Times New Roman"/>
                <a:cs typeface="Times New Roman"/>
              </a:rPr>
              <a:t>o</a:t>
            </a:r>
            <a:r>
              <a:rPr sz="2200" u="heavy" spc="9" dirty="0" smtClean="0">
                <a:latin typeface="Times New Roman"/>
                <a:cs typeface="Times New Roman"/>
              </a:rPr>
              <a:t>n</a:t>
            </a:r>
            <a:r>
              <a:rPr sz="2200" u="heavy" spc="0" dirty="0" smtClean="0">
                <a:latin typeface="Times New Roman"/>
                <a:cs typeface="Times New Roman"/>
              </a:rPr>
              <a:t>u</a:t>
            </a:r>
            <a:r>
              <a:rPr sz="2200" u="heavy" spc="4" dirty="0" smtClean="0">
                <a:latin typeface="Times New Roman"/>
                <a:cs typeface="Times New Roman"/>
              </a:rPr>
              <a:t>t</a:t>
            </a:r>
            <a:r>
              <a:rPr sz="2200" u="heavy" spc="0" dirty="0" smtClean="0">
                <a:latin typeface="Times New Roman"/>
                <a:cs typeface="Times New Roman"/>
              </a:rPr>
              <a:t>ri</a:t>
            </a:r>
            <a:r>
              <a:rPr sz="2200" u="heavy" spc="9" dirty="0" smtClean="0">
                <a:latin typeface="Times New Roman"/>
                <a:cs typeface="Times New Roman"/>
              </a:rPr>
              <a:t>e</a:t>
            </a:r>
            <a:r>
              <a:rPr sz="2200" u="heavy" spc="0" dirty="0" smtClean="0">
                <a:latin typeface="Times New Roman"/>
                <a:cs typeface="Times New Roman"/>
              </a:rPr>
              <a:t>n</a:t>
            </a:r>
            <a:r>
              <a:rPr sz="2200" u="heavy" spc="4" dirty="0" smtClean="0">
                <a:latin typeface="Times New Roman"/>
                <a:cs typeface="Times New Roman"/>
              </a:rPr>
              <a:t>t</a:t>
            </a:r>
            <a:r>
              <a:rPr sz="2200" u="heavy" spc="0" dirty="0" smtClean="0">
                <a:latin typeface="Times New Roman"/>
                <a:cs typeface="Times New Roman"/>
              </a:rPr>
              <a:t>s</a:t>
            </a:r>
            <a:r>
              <a:rPr sz="2200" spc="0" dirty="0" smtClean="0">
                <a:latin typeface="Times New Roman"/>
                <a:cs typeface="Times New Roman"/>
              </a:rPr>
              <a:t> </a:t>
            </a:r>
            <a:r>
              <a:rPr sz="2200" spc="39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li</a:t>
            </a:r>
            <a:r>
              <a:rPr sz="2200" spc="4" dirty="0" smtClean="0">
                <a:latin typeface="Times New Roman"/>
                <a:cs typeface="Times New Roman"/>
              </a:rPr>
              <a:t>k</a:t>
            </a:r>
            <a:r>
              <a:rPr sz="2200" spc="0" dirty="0" smtClean="0">
                <a:latin typeface="Times New Roman"/>
                <a:cs typeface="Times New Roman"/>
              </a:rPr>
              <a:t>e </a:t>
            </a:r>
            <a:r>
              <a:rPr sz="2200" spc="485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n</a:t>
            </a:r>
            <a:r>
              <a:rPr sz="2200" spc="4" dirty="0" smtClean="0">
                <a:latin typeface="Times New Roman"/>
                <a:cs typeface="Times New Roman"/>
              </a:rPr>
              <a:t>i</a:t>
            </a:r>
            <a:r>
              <a:rPr sz="2200" spc="0" dirty="0" smtClean="0">
                <a:latin typeface="Times New Roman"/>
                <a:cs typeface="Times New Roman"/>
              </a:rPr>
              <a:t>tr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gen,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94436" y="2866000"/>
            <a:ext cx="1564047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p</a:t>
            </a:r>
            <a:r>
              <a:rPr sz="2200" spc="9" dirty="0" smtClean="0">
                <a:latin typeface="Times New Roman"/>
                <a:cs typeface="Times New Roman"/>
              </a:rPr>
              <a:t>h</a:t>
            </a:r>
            <a:r>
              <a:rPr sz="2200" spc="0" dirty="0" smtClean="0">
                <a:latin typeface="Times New Roman"/>
                <a:cs typeface="Times New Roman"/>
              </a:rPr>
              <a:t>o</a:t>
            </a:r>
            <a:r>
              <a:rPr sz="2200" spc="-9" dirty="0" smtClean="0">
                <a:latin typeface="Times New Roman"/>
                <a:cs typeface="Times New Roman"/>
              </a:rPr>
              <a:t>s</a:t>
            </a:r>
            <a:r>
              <a:rPr sz="2200" spc="0" dirty="0" smtClean="0">
                <a:latin typeface="Times New Roman"/>
                <a:cs typeface="Times New Roman"/>
              </a:rPr>
              <a:t>p</a:t>
            </a:r>
            <a:r>
              <a:rPr sz="2200" spc="9" dirty="0" smtClean="0">
                <a:latin typeface="Times New Roman"/>
                <a:cs typeface="Times New Roman"/>
              </a:rPr>
              <a:t>h</a:t>
            </a:r>
            <a:r>
              <a:rPr sz="2200" spc="0" dirty="0" smtClean="0">
                <a:latin typeface="Times New Roman"/>
                <a:cs typeface="Times New Roman"/>
              </a:rPr>
              <a:t>o</a:t>
            </a:r>
            <a:r>
              <a:rPr sz="2200" spc="4" dirty="0" smtClean="0">
                <a:latin typeface="Times New Roman"/>
                <a:cs typeface="Times New Roman"/>
              </a:rPr>
              <a:t>r</a:t>
            </a:r>
            <a:r>
              <a:rPr sz="2200" spc="0" dirty="0" smtClean="0">
                <a:latin typeface="Times New Roman"/>
                <a:cs typeface="Times New Roman"/>
              </a:rPr>
              <a:t>ous,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351278" y="2866000"/>
            <a:ext cx="1265632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p</a:t>
            </a:r>
            <a:r>
              <a:rPr sz="2200" spc="9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tass</a:t>
            </a:r>
            <a:r>
              <a:rPr sz="2200" spc="-19" dirty="0" smtClean="0">
                <a:latin typeface="Times New Roman"/>
                <a:cs typeface="Times New Roman"/>
              </a:rPr>
              <a:t>i</a:t>
            </a:r>
            <a:r>
              <a:rPr sz="2200" spc="0" dirty="0" smtClean="0">
                <a:latin typeface="Times New Roman"/>
                <a:cs typeface="Times New Roman"/>
              </a:rPr>
              <a:t>u</a:t>
            </a:r>
            <a:r>
              <a:rPr sz="2200" spc="-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,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11066" y="2866000"/>
            <a:ext cx="951600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cal</a:t>
            </a:r>
            <a:r>
              <a:rPr sz="2200" spc="-4" dirty="0" smtClean="0">
                <a:latin typeface="Times New Roman"/>
                <a:cs typeface="Times New Roman"/>
              </a:rPr>
              <a:t>c</a:t>
            </a: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19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m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53483" y="2866000"/>
            <a:ext cx="281399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et</a:t>
            </a:r>
            <a:r>
              <a:rPr sz="2200" spc="-4" dirty="0" smtClean="0">
                <a:latin typeface="Times New Roman"/>
                <a:cs typeface="Times New Roman"/>
              </a:rPr>
              <a:t>c</a:t>
            </a:r>
            <a:r>
              <a:rPr sz="2200" spc="0" dirty="0" smtClean="0">
                <a:latin typeface="Times New Roman"/>
                <a:cs typeface="Times New Roman"/>
              </a:rPr>
              <a:t>. </a:t>
            </a:r>
            <a:r>
              <a:rPr sz="2200" spc="16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and </a:t>
            </a:r>
            <a:r>
              <a:rPr sz="2200" spc="123" dirty="0" smtClean="0">
                <a:latin typeface="Times New Roman"/>
                <a:cs typeface="Times New Roman"/>
              </a:rPr>
              <a:t> </a:t>
            </a:r>
            <a:r>
              <a:rPr sz="2200" u="heavy" spc="-19" dirty="0" smtClean="0">
                <a:latin typeface="Times New Roman"/>
                <a:cs typeface="Times New Roman"/>
              </a:rPr>
              <a:t>m</a:t>
            </a:r>
            <a:r>
              <a:rPr sz="2200" u="heavy" spc="0" dirty="0" smtClean="0">
                <a:latin typeface="Times New Roman"/>
                <a:cs typeface="Times New Roman"/>
              </a:rPr>
              <a:t>i</a:t>
            </a:r>
            <a:r>
              <a:rPr sz="2200" u="heavy" spc="9" dirty="0" smtClean="0">
                <a:latin typeface="Times New Roman"/>
                <a:cs typeface="Times New Roman"/>
              </a:rPr>
              <a:t>c</a:t>
            </a:r>
            <a:r>
              <a:rPr sz="2200" u="heavy" spc="0" dirty="0" smtClean="0">
                <a:latin typeface="Times New Roman"/>
                <a:cs typeface="Times New Roman"/>
              </a:rPr>
              <a:t>r</a:t>
            </a:r>
            <a:r>
              <a:rPr sz="2200" u="heavy" spc="4" dirty="0" smtClean="0">
                <a:latin typeface="Times New Roman"/>
                <a:cs typeface="Times New Roman"/>
              </a:rPr>
              <a:t>o</a:t>
            </a:r>
            <a:r>
              <a:rPr sz="2200" u="heavy" spc="0" dirty="0" smtClean="0">
                <a:latin typeface="Times New Roman"/>
                <a:cs typeface="Times New Roman"/>
              </a:rPr>
              <a:t>n</a:t>
            </a:r>
            <a:r>
              <a:rPr sz="2200" u="heavy" spc="9" dirty="0" smtClean="0">
                <a:latin typeface="Times New Roman"/>
                <a:cs typeface="Times New Roman"/>
              </a:rPr>
              <a:t>u</a:t>
            </a:r>
            <a:r>
              <a:rPr sz="2200" u="heavy" spc="0" dirty="0" smtClean="0">
                <a:latin typeface="Times New Roman"/>
                <a:cs typeface="Times New Roman"/>
              </a:rPr>
              <a:t>trie</a:t>
            </a:r>
            <a:r>
              <a:rPr sz="2200" u="heavy" spc="4" dirty="0" smtClean="0">
                <a:latin typeface="Times New Roman"/>
                <a:cs typeface="Times New Roman"/>
              </a:rPr>
              <a:t>n</a:t>
            </a:r>
            <a:r>
              <a:rPr sz="2200" u="heavy" spc="0" dirty="0" smtClean="0">
                <a:latin typeface="Times New Roman"/>
                <a:cs typeface="Times New Roman"/>
              </a:rPr>
              <a:t>ts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661909" y="2866000"/>
            <a:ext cx="1366881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li</a:t>
            </a:r>
            <a:r>
              <a:rPr sz="2200" spc="4" dirty="0" smtClean="0">
                <a:latin typeface="Times New Roman"/>
                <a:cs typeface="Times New Roman"/>
              </a:rPr>
              <a:t>k</a:t>
            </a:r>
            <a:r>
              <a:rPr sz="2200" spc="0" dirty="0" smtClean="0">
                <a:latin typeface="Times New Roman"/>
                <a:cs typeface="Times New Roman"/>
              </a:rPr>
              <a:t>e </a:t>
            </a:r>
            <a:r>
              <a:rPr sz="2200" spc="14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b</a:t>
            </a:r>
            <a:r>
              <a:rPr sz="2200" spc="9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r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n,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4436" y="3201280"/>
            <a:ext cx="8343622" cy="6899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33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co</a:t>
            </a:r>
            <a:r>
              <a:rPr sz="2200" spc="4" dirty="0" smtClean="0">
                <a:latin typeface="Times New Roman"/>
                <a:cs typeface="Times New Roman"/>
              </a:rPr>
              <a:t>p</a:t>
            </a:r>
            <a:r>
              <a:rPr sz="2200" spc="0" dirty="0" smtClean="0">
                <a:latin typeface="Times New Roman"/>
                <a:cs typeface="Times New Roman"/>
              </a:rPr>
              <a:t>pe</a:t>
            </a:r>
            <a:r>
              <a:rPr sz="2200" spc="-79" dirty="0" smtClean="0">
                <a:latin typeface="Times New Roman"/>
                <a:cs typeface="Times New Roman"/>
              </a:rPr>
              <a:t>r</a:t>
            </a:r>
            <a:r>
              <a:rPr sz="2200" spc="0" dirty="0" smtClean="0">
                <a:latin typeface="Times New Roman"/>
                <a:cs typeface="Times New Roman"/>
              </a:rPr>
              <a:t>,</a:t>
            </a:r>
            <a:r>
              <a:rPr sz="2200" spc="-65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ir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n,</a:t>
            </a:r>
            <a:r>
              <a:rPr sz="2200" spc="-25" dirty="0" smtClean="0">
                <a:latin typeface="Times New Roman"/>
                <a:cs typeface="Times New Roman"/>
              </a:rPr>
              <a:t> 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an</a:t>
            </a:r>
            <a:r>
              <a:rPr sz="2200" spc="4" dirty="0" smtClean="0">
                <a:latin typeface="Times New Roman"/>
                <a:cs typeface="Times New Roman"/>
              </a:rPr>
              <a:t>g</a:t>
            </a:r>
            <a:r>
              <a:rPr sz="2200" spc="0" dirty="0" smtClean="0">
                <a:latin typeface="Times New Roman"/>
                <a:cs typeface="Times New Roman"/>
              </a:rPr>
              <a:t>anese,</a:t>
            </a:r>
            <a:r>
              <a:rPr sz="2200" spc="-83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zinc</a:t>
            </a:r>
            <a:r>
              <a:rPr sz="2200" spc="-36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et</a:t>
            </a:r>
            <a:r>
              <a:rPr sz="2200" spc="-4" dirty="0" smtClean="0">
                <a:latin typeface="Times New Roman"/>
                <a:cs typeface="Times New Roman"/>
              </a:rPr>
              <a:t>c</a:t>
            </a:r>
            <a:r>
              <a:rPr sz="2200" spc="0" dirty="0" smtClean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ts val="2337"/>
              </a:lnSpc>
            </a:pPr>
            <a:r>
              <a:rPr sz="2200" spc="9" dirty="0" smtClean="0">
                <a:latin typeface="Arial"/>
                <a:cs typeface="Arial"/>
              </a:rPr>
              <a:t>•</a:t>
            </a:r>
            <a:r>
              <a:rPr sz="2200" b="1" spc="0" dirty="0" smtClean="0">
                <a:latin typeface="Times New Roman"/>
                <a:cs typeface="Times New Roman"/>
              </a:rPr>
              <a:t>O</a:t>
            </a:r>
            <a:r>
              <a:rPr sz="2200" b="1" spc="-4" dirty="0" smtClean="0">
                <a:latin typeface="Times New Roman"/>
                <a:cs typeface="Times New Roman"/>
              </a:rPr>
              <a:t>r</a:t>
            </a:r>
            <a:r>
              <a:rPr sz="2200" b="1" spc="0" dirty="0" smtClean="0">
                <a:latin typeface="Times New Roman"/>
                <a:cs typeface="Times New Roman"/>
              </a:rPr>
              <a:t>g</a:t>
            </a:r>
            <a:r>
              <a:rPr sz="2200" b="1" spc="9" dirty="0" smtClean="0">
                <a:latin typeface="Times New Roman"/>
                <a:cs typeface="Times New Roman"/>
              </a:rPr>
              <a:t>a</a:t>
            </a:r>
            <a:r>
              <a:rPr sz="2200" b="1" spc="0" dirty="0" smtClean="0">
                <a:latin typeface="Times New Roman"/>
                <a:cs typeface="Times New Roman"/>
              </a:rPr>
              <a:t>nic</a:t>
            </a:r>
            <a:r>
              <a:rPr sz="2200" b="1" spc="295" dirty="0" smtClean="0">
                <a:latin typeface="Times New Roman"/>
                <a:cs typeface="Times New Roman"/>
              </a:rPr>
              <a:t> </a:t>
            </a:r>
            <a:r>
              <a:rPr sz="2200" b="1" spc="0" dirty="0" smtClean="0">
                <a:latin typeface="Times New Roman"/>
                <a:cs typeface="Times New Roman"/>
              </a:rPr>
              <a:t>nu</a:t>
            </a:r>
            <a:r>
              <a:rPr sz="2200" b="1" spc="19" dirty="0" smtClean="0">
                <a:latin typeface="Times New Roman"/>
                <a:cs typeface="Times New Roman"/>
              </a:rPr>
              <a:t>t</a:t>
            </a:r>
            <a:r>
              <a:rPr sz="2200" b="1" spc="0" dirty="0" smtClean="0">
                <a:latin typeface="Times New Roman"/>
                <a:cs typeface="Times New Roman"/>
              </a:rPr>
              <a:t>rients</a:t>
            </a:r>
            <a:r>
              <a:rPr sz="2200" b="1" spc="28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clu</a:t>
            </a:r>
            <a:r>
              <a:rPr sz="2200" spc="9" dirty="0" smtClean="0">
                <a:latin typeface="Times New Roman"/>
                <a:cs typeface="Times New Roman"/>
              </a:rPr>
              <a:t>d</a:t>
            </a:r>
            <a:r>
              <a:rPr sz="2200" spc="0" dirty="0" smtClean="0">
                <a:latin typeface="Times New Roman"/>
                <a:cs typeface="Times New Roman"/>
              </a:rPr>
              <a:t>es</a:t>
            </a:r>
            <a:r>
              <a:rPr sz="2200" spc="301" dirty="0" smtClean="0">
                <a:latin typeface="Times New Roman"/>
                <a:cs typeface="Times New Roman"/>
              </a:rPr>
              <a:t> </a:t>
            </a:r>
            <a:r>
              <a:rPr sz="2200" u="heavy" spc="-134" dirty="0" smtClean="0">
                <a:latin typeface="Times New Roman"/>
                <a:cs typeface="Times New Roman"/>
              </a:rPr>
              <a:t>V</a:t>
            </a:r>
            <a:r>
              <a:rPr sz="2200" u="heavy" spc="0" dirty="0" smtClean="0">
                <a:latin typeface="Times New Roman"/>
                <a:cs typeface="Times New Roman"/>
              </a:rPr>
              <a:t>it</a:t>
            </a:r>
            <a:r>
              <a:rPr sz="2200" u="heavy" spc="9" dirty="0" smtClean="0">
                <a:latin typeface="Times New Roman"/>
                <a:cs typeface="Times New Roman"/>
              </a:rPr>
              <a:t>a</a:t>
            </a:r>
            <a:r>
              <a:rPr sz="2200" u="heavy" spc="-19" dirty="0" smtClean="0">
                <a:latin typeface="Times New Roman"/>
                <a:cs typeface="Times New Roman"/>
              </a:rPr>
              <a:t>m</a:t>
            </a:r>
            <a:r>
              <a:rPr sz="2200" u="heavy" spc="0" dirty="0" smtClean="0">
                <a:latin typeface="Times New Roman"/>
                <a:cs typeface="Times New Roman"/>
              </a:rPr>
              <a:t>i</a:t>
            </a:r>
            <a:r>
              <a:rPr sz="2200" u="heavy" spc="4" dirty="0" smtClean="0">
                <a:latin typeface="Times New Roman"/>
                <a:cs typeface="Times New Roman"/>
              </a:rPr>
              <a:t>n</a:t>
            </a:r>
            <a:r>
              <a:rPr sz="2200" u="heavy" spc="0" dirty="0" smtClean="0">
                <a:latin typeface="Times New Roman"/>
                <a:cs typeface="Times New Roman"/>
              </a:rPr>
              <a:t>s</a:t>
            </a:r>
            <a:r>
              <a:rPr sz="2200" spc="321" dirty="0" smtClean="0">
                <a:latin typeface="Times New Roman"/>
                <a:cs typeface="Times New Roman"/>
              </a:rPr>
              <a:t> </a:t>
            </a:r>
            <a:r>
              <a:rPr sz="2200" spc="9" dirty="0" smtClean="0">
                <a:latin typeface="Times New Roman"/>
                <a:cs typeface="Times New Roman"/>
              </a:rPr>
              <a:t>l</a:t>
            </a: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4" dirty="0" smtClean="0">
                <a:latin typeface="Times New Roman"/>
                <a:cs typeface="Times New Roman"/>
              </a:rPr>
              <a:t>k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357" dirty="0" smtClean="0">
                <a:latin typeface="Times New Roman"/>
                <a:cs typeface="Times New Roman"/>
              </a:rPr>
              <a:t> </a:t>
            </a:r>
            <a:r>
              <a:rPr sz="2200" spc="-134" dirty="0" smtClean="0">
                <a:latin typeface="Times New Roman"/>
                <a:cs typeface="Times New Roman"/>
              </a:rPr>
              <a:t>V</a:t>
            </a:r>
            <a:r>
              <a:rPr sz="2200" spc="0" dirty="0" smtClean="0">
                <a:latin typeface="Times New Roman"/>
                <a:cs typeface="Times New Roman"/>
              </a:rPr>
              <a:t>it</a:t>
            </a:r>
            <a:r>
              <a:rPr sz="2200" spc="9" dirty="0" smtClean="0">
                <a:latin typeface="Times New Roman"/>
                <a:cs typeface="Times New Roman"/>
              </a:rPr>
              <a:t>a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in</a:t>
            </a:r>
            <a:r>
              <a:rPr sz="2200" spc="34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B</a:t>
            </a:r>
            <a:r>
              <a:rPr sz="2175" spc="0" baseline="-21990" dirty="0" smtClean="0">
                <a:latin typeface="Times New Roman"/>
                <a:cs typeface="Times New Roman"/>
              </a:rPr>
              <a:t>1</a:t>
            </a:r>
            <a:r>
              <a:rPr sz="2200" spc="0" dirty="0" smtClean="0">
                <a:latin typeface="Times New Roman"/>
                <a:cs typeface="Times New Roman"/>
              </a:rPr>
              <a:t>,</a:t>
            </a:r>
            <a:r>
              <a:rPr sz="2200" spc="35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B</a:t>
            </a:r>
            <a:r>
              <a:rPr sz="2175" spc="0" baseline="-21990" dirty="0" smtClean="0">
                <a:latin typeface="Times New Roman"/>
                <a:cs typeface="Times New Roman"/>
              </a:rPr>
              <a:t>6</a:t>
            </a:r>
            <a:r>
              <a:rPr sz="2200" spc="0" dirty="0" smtClean="0">
                <a:latin typeface="Times New Roman"/>
                <a:cs typeface="Times New Roman"/>
              </a:rPr>
              <a:t>,</a:t>
            </a:r>
            <a:r>
              <a:rPr sz="2200" spc="35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B</a:t>
            </a:r>
            <a:r>
              <a:rPr sz="2175" spc="0" baseline="-21990" dirty="0" smtClean="0">
                <a:latin typeface="Times New Roman"/>
                <a:cs typeface="Times New Roman"/>
              </a:rPr>
              <a:t>3</a:t>
            </a:r>
            <a:r>
              <a:rPr sz="2200" spc="0" dirty="0" smtClean="0">
                <a:latin typeface="Times New Roman"/>
                <a:cs typeface="Times New Roman"/>
              </a:rPr>
              <a:t>,</a:t>
            </a:r>
            <a:r>
              <a:rPr sz="2200" spc="35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B</a:t>
            </a:r>
            <a:r>
              <a:rPr sz="2175" spc="0" baseline="-21990" dirty="0" smtClean="0">
                <a:latin typeface="Times New Roman"/>
                <a:cs typeface="Times New Roman"/>
              </a:rPr>
              <a:t>5</a:t>
            </a:r>
            <a:r>
              <a:rPr sz="2175" spc="187" baseline="-2199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et</a:t>
            </a:r>
            <a:r>
              <a:rPr sz="2200" spc="-4" dirty="0" smtClean="0">
                <a:latin typeface="Times New Roman"/>
                <a:cs typeface="Times New Roman"/>
              </a:rPr>
              <a:t>c</a:t>
            </a:r>
            <a:r>
              <a:rPr sz="2200" spc="0" dirty="0" smtClean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4436" y="3871595"/>
            <a:ext cx="8334443" cy="304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4" dirty="0" smtClean="0">
                <a:latin typeface="Times New Roman"/>
                <a:cs typeface="Times New Roman"/>
              </a:rPr>
              <a:t>A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ino</a:t>
            </a:r>
            <a:r>
              <a:rPr sz="2200" spc="4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a</a:t>
            </a:r>
            <a:r>
              <a:rPr sz="2200" spc="-9" dirty="0" smtClean="0">
                <a:latin typeface="Times New Roman"/>
                <a:cs typeface="Times New Roman"/>
              </a:rPr>
              <a:t>c</a:t>
            </a:r>
            <a:r>
              <a:rPr sz="2200" spc="0" dirty="0" smtClean="0">
                <a:latin typeface="Times New Roman"/>
                <a:cs typeface="Times New Roman"/>
              </a:rPr>
              <a:t>ids</a:t>
            </a:r>
            <a:r>
              <a:rPr sz="2200" spc="5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like</a:t>
            </a:r>
            <a:r>
              <a:rPr sz="2200" spc="5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L-a</a:t>
            </a:r>
            <a:r>
              <a:rPr sz="2200" spc="-39" dirty="0" smtClean="0">
                <a:latin typeface="Times New Roman"/>
                <a:cs typeface="Times New Roman"/>
              </a:rPr>
              <a:t>r</a:t>
            </a:r>
            <a:r>
              <a:rPr sz="2200" spc="4" dirty="0" smtClean="0">
                <a:latin typeface="Times New Roman"/>
                <a:cs typeface="Times New Roman"/>
              </a:rPr>
              <a:t>g</a:t>
            </a: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e,</a:t>
            </a:r>
            <a:r>
              <a:rPr sz="2200" spc="3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L-a</a:t>
            </a:r>
            <a:r>
              <a:rPr sz="2200" spc="-4" dirty="0" smtClean="0">
                <a:latin typeface="Times New Roman"/>
                <a:cs typeface="Times New Roman"/>
              </a:rPr>
              <a:t>s</a:t>
            </a:r>
            <a:r>
              <a:rPr sz="2200" spc="0" dirty="0" smtClean="0">
                <a:latin typeface="Times New Roman"/>
                <a:cs typeface="Times New Roman"/>
              </a:rPr>
              <a:t>p</a:t>
            </a:r>
            <a:r>
              <a:rPr sz="2200" spc="9" dirty="0" smtClean="0">
                <a:latin typeface="Times New Roman"/>
                <a:cs typeface="Times New Roman"/>
              </a:rPr>
              <a:t>a</a:t>
            </a:r>
            <a:r>
              <a:rPr sz="2200" spc="0" dirty="0" smtClean="0">
                <a:latin typeface="Times New Roman"/>
                <a:cs typeface="Times New Roman"/>
              </a:rPr>
              <a:t>ragine,</a:t>
            </a:r>
            <a:r>
              <a:rPr sz="2200" spc="52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L-c</a:t>
            </a:r>
            <a:r>
              <a:rPr sz="2200" spc="9" dirty="0" smtClean="0">
                <a:latin typeface="Times New Roman"/>
                <a:cs typeface="Times New Roman"/>
              </a:rPr>
              <a:t>y</a:t>
            </a:r>
            <a:r>
              <a:rPr sz="2200" spc="0" dirty="0" smtClean="0">
                <a:latin typeface="Times New Roman"/>
                <a:cs typeface="Times New Roman"/>
              </a:rPr>
              <a:t>stei</a:t>
            </a:r>
            <a:r>
              <a:rPr sz="2200" spc="-1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42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HCL,</a:t>
            </a:r>
            <a:r>
              <a:rPr sz="2200" spc="50" dirty="0" smtClean="0">
                <a:latin typeface="Times New Roman"/>
                <a:cs typeface="Times New Roman"/>
              </a:rPr>
              <a:t> </a:t>
            </a:r>
            <a:r>
              <a:rPr sz="2200" spc="14" dirty="0" smtClean="0">
                <a:latin typeface="Times New Roman"/>
                <a:cs typeface="Times New Roman"/>
              </a:rPr>
              <a:t>L</a:t>
            </a:r>
            <a:r>
              <a:rPr sz="2200" spc="0" dirty="0" smtClean="0">
                <a:latin typeface="Times New Roman"/>
                <a:cs typeface="Times New Roman"/>
              </a:rPr>
              <a:t>-gl</a:t>
            </a:r>
            <a:r>
              <a:rPr sz="2200" spc="9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4" dirty="0" smtClean="0">
                <a:latin typeface="Times New Roman"/>
                <a:cs typeface="Times New Roman"/>
              </a:rPr>
              <a:t>a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9" dirty="0" smtClean="0">
                <a:latin typeface="Times New Roman"/>
                <a:cs typeface="Times New Roman"/>
              </a:rPr>
              <a:t>i</a:t>
            </a:r>
            <a:r>
              <a:rPr sz="2200" spc="1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4436" y="4207501"/>
            <a:ext cx="8332911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etc,</a:t>
            </a:r>
            <a:r>
              <a:rPr sz="2200" spc="169" dirty="0" smtClean="0">
                <a:latin typeface="Times New Roman"/>
                <a:cs typeface="Times New Roman"/>
              </a:rPr>
              <a:t> </a:t>
            </a:r>
            <a:r>
              <a:rPr sz="2200" u="heavy" spc="0" dirty="0" smtClean="0">
                <a:latin typeface="Times New Roman"/>
                <a:cs typeface="Times New Roman"/>
              </a:rPr>
              <a:t>Carb</a:t>
            </a:r>
            <a:r>
              <a:rPr sz="2200" u="heavy" spc="4" dirty="0" smtClean="0">
                <a:latin typeface="Times New Roman"/>
                <a:cs typeface="Times New Roman"/>
              </a:rPr>
              <a:t>o</a:t>
            </a:r>
            <a:r>
              <a:rPr sz="2200" u="heavy" spc="0" dirty="0" smtClean="0">
                <a:latin typeface="Times New Roman"/>
                <a:cs typeface="Times New Roman"/>
              </a:rPr>
              <a:t>n</a:t>
            </a:r>
            <a:r>
              <a:rPr sz="2200" u="heavy" spc="109" dirty="0" smtClean="0">
                <a:latin typeface="Times New Roman"/>
                <a:cs typeface="Times New Roman"/>
              </a:rPr>
              <a:t> </a:t>
            </a:r>
            <a:r>
              <a:rPr sz="2200" u="heavy" spc="-14" dirty="0" smtClean="0">
                <a:latin typeface="Times New Roman"/>
                <a:cs typeface="Times New Roman"/>
              </a:rPr>
              <a:t>s</a:t>
            </a:r>
            <a:r>
              <a:rPr sz="2200" u="heavy" spc="0" dirty="0" smtClean="0">
                <a:latin typeface="Times New Roman"/>
                <a:cs typeface="Times New Roman"/>
              </a:rPr>
              <a:t>o</a:t>
            </a:r>
            <a:r>
              <a:rPr sz="2200" u="heavy" spc="9" dirty="0" smtClean="0">
                <a:latin typeface="Times New Roman"/>
                <a:cs typeface="Times New Roman"/>
              </a:rPr>
              <a:t>u</a:t>
            </a:r>
            <a:r>
              <a:rPr sz="2200" u="heavy" spc="0" dirty="0" smtClean="0">
                <a:latin typeface="Times New Roman"/>
                <a:cs typeface="Times New Roman"/>
              </a:rPr>
              <a:t>rce</a:t>
            </a:r>
            <a:r>
              <a:rPr sz="2200" spc="10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li</a:t>
            </a:r>
            <a:r>
              <a:rPr sz="2200" spc="9" dirty="0" smtClean="0">
                <a:latin typeface="Times New Roman"/>
                <a:cs typeface="Times New Roman"/>
              </a:rPr>
              <a:t>k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16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glucose</a:t>
            </a:r>
            <a:r>
              <a:rPr sz="2200" spc="102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r</a:t>
            </a:r>
            <a:r>
              <a:rPr sz="2200" spc="151" dirty="0" smtClean="0">
                <a:latin typeface="Times New Roman"/>
                <a:cs typeface="Times New Roman"/>
              </a:rPr>
              <a:t> 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al</a:t>
            </a:r>
            <a:r>
              <a:rPr sz="2200" spc="9" dirty="0" smtClean="0">
                <a:latin typeface="Times New Roman"/>
                <a:cs typeface="Times New Roman"/>
              </a:rPr>
              <a:t>t</a:t>
            </a:r>
            <a:r>
              <a:rPr sz="2200" spc="0" dirty="0" smtClean="0">
                <a:latin typeface="Times New Roman"/>
                <a:cs typeface="Times New Roman"/>
              </a:rPr>
              <a:t>ose,</a:t>
            </a:r>
            <a:r>
              <a:rPr sz="2200" spc="128" dirty="0" smtClean="0">
                <a:latin typeface="Times New Roman"/>
                <a:cs typeface="Times New Roman"/>
              </a:rPr>
              <a:t> </a:t>
            </a:r>
            <a:r>
              <a:rPr sz="2200" u="heavy" spc="0" dirty="0" smtClean="0">
                <a:latin typeface="Times New Roman"/>
                <a:cs typeface="Times New Roman"/>
              </a:rPr>
              <a:t>Growth</a:t>
            </a:r>
            <a:r>
              <a:rPr sz="2200" u="heavy" spc="97" dirty="0" smtClean="0">
                <a:latin typeface="Times New Roman"/>
                <a:cs typeface="Times New Roman"/>
              </a:rPr>
              <a:t> </a:t>
            </a:r>
            <a:r>
              <a:rPr sz="2200" u="heavy" spc="0" dirty="0" smtClean="0">
                <a:latin typeface="Times New Roman"/>
                <a:cs typeface="Times New Roman"/>
              </a:rPr>
              <a:t>h</a:t>
            </a:r>
            <a:r>
              <a:rPr sz="2200" u="heavy" spc="9" dirty="0" smtClean="0">
                <a:latin typeface="Times New Roman"/>
                <a:cs typeface="Times New Roman"/>
              </a:rPr>
              <a:t>o</a:t>
            </a:r>
            <a:r>
              <a:rPr sz="2200" u="heavy" spc="0" dirty="0" smtClean="0">
                <a:latin typeface="Times New Roman"/>
                <a:cs typeface="Times New Roman"/>
              </a:rPr>
              <a:t>r</a:t>
            </a:r>
            <a:r>
              <a:rPr sz="2200" u="heavy" spc="-14" dirty="0" smtClean="0">
                <a:latin typeface="Times New Roman"/>
                <a:cs typeface="Times New Roman"/>
              </a:rPr>
              <a:t>m</a:t>
            </a:r>
            <a:r>
              <a:rPr sz="2200" u="heavy" spc="0" dirty="0" smtClean="0">
                <a:latin typeface="Times New Roman"/>
                <a:cs typeface="Times New Roman"/>
              </a:rPr>
              <a:t>o</a:t>
            </a:r>
            <a:r>
              <a:rPr sz="2200" u="heavy" spc="9" dirty="0" smtClean="0">
                <a:latin typeface="Times New Roman"/>
                <a:cs typeface="Times New Roman"/>
              </a:rPr>
              <a:t>n</a:t>
            </a:r>
            <a:r>
              <a:rPr sz="2200" u="heavy" spc="0" dirty="0" smtClean="0">
                <a:latin typeface="Times New Roman"/>
                <a:cs typeface="Times New Roman"/>
              </a:rPr>
              <a:t>es/</a:t>
            </a:r>
            <a:r>
              <a:rPr sz="2200" u="heavy" spc="4" dirty="0" smtClean="0">
                <a:latin typeface="Times New Roman"/>
                <a:cs typeface="Times New Roman"/>
              </a:rPr>
              <a:t>r</a:t>
            </a:r>
            <a:r>
              <a:rPr sz="2200" u="heavy" spc="0" dirty="0" smtClean="0">
                <a:latin typeface="Times New Roman"/>
                <a:cs typeface="Times New Roman"/>
              </a:rPr>
              <a:t>eg</a:t>
            </a:r>
            <a:r>
              <a:rPr sz="2200" u="heavy" spc="4" dirty="0" smtClean="0">
                <a:latin typeface="Times New Roman"/>
                <a:cs typeface="Times New Roman"/>
              </a:rPr>
              <a:t>u</a:t>
            </a:r>
            <a:r>
              <a:rPr sz="2200" u="heavy" spc="0" dirty="0" smtClean="0">
                <a:latin typeface="Times New Roman"/>
                <a:cs typeface="Times New Roman"/>
              </a:rPr>
              <a:t>lato</a:t>
            </a:r>
            <a:r>
              <a:rPr sz="2200" u="heavy" spc="4" dirty="0" smtClean="0">
                <a:latin typeface="Times New Roman"/>
                <a:cs typeface="Times New Roman"/>
              </a:rPr>
              <a:t>r</a:t>
            </a:r>
            <a:r>
              <a:rPr sz="2200" u="heavy" spc="0" dirty="0" smtClean="0">
                <a:latin typeface="Times New Roman"/>
                <a:cs typeface="Times New Roman"/>
              </a:rPr>
              <a:t>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4436" y="4542781"/>
            <a:ext cx="8334688" cy="6395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2069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li</a:t>
            </a:r>
            <a:r>
              <a:rPr sz="2200" spc="4" dirty="0" smtClean="0">
                <a:latin typeface="Times New Roman"/>
                <a:cs typeface="Times New Roman"/>
              </a:rPr>
              <a:t>k</a:t>
            </a:r>
            <a:r>
              <a:rPr sz="2200" spc="0" dirty="0" smtClean="0">
                <a:latin typeface="Times New Roman"/>
                <a:cs typeface="Times New Roman"/>
              </a:rPr>
              <a:t>e au</a:t>
            </a:r>
            <a:r>
              <a:rPr sz="2200" spc="4" dirty="0" smtClean="0">
                <a:latin typeface="Times New Roman"/>
                <a:cs typeface="Times New Roman"/>
              </a:rPr>
              <a:t>x</a:t>
            </a: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,</a:t>
            </a:r>
            <a:r>
              <a:rPr sz="2200" spc="-5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c</a:t>
            </a:r>
            <a:r>
              <a:rPr sz="2200" spc="14" dirty="0" smtClean="0">
                <a:latin typeface="Times New Roman"/>
                <a:cs typeface="Times New Roman"/>
              </a:rPr>
              <a:t>y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k</a:t>
            </a:r>
            <a:r>
              <a:rPr sz="2200" spc="4" dirty="0" smtClean="0">
                <a:latin typeface="Times New Roman"/>
                <a:cs typeface="Times New Roman"/>
              </a:rPr>
              <a:t>i</a:t>
            </a:r>
            <a:r>
              <a:rPr sz="2200" spc="0" dirty="0" smtClean="0">
                <a:latin typeface="Times New Roman"/>
                <a:cs typeface="Times New Roman"/>
              </a:rPr>
              <a:t>n</a:t>
            </a:r>
            <a:r>
              <a:rPr sz="2200" spc="4" dirty="0" smtClean="0">
                <a:latin typeface="Times New Roman"/>
                <a:cs typeface="Times New Roman"/>
              </a:rPr>
              <a:t>i</a:t>
            </a:r>
            <a:r>
              <a:rPr sz="2200" spc="0" dirty="0" smtClean="0">
                <a:latin typeface="Times New Roman"/>
                <a:cs typeface="Times New Roman"/>
              </a:rPr>
              <a:t>ns</a:t>
            </a:r>
            <a:r>
              <a:rPr sz="2200" spc="-106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and</a:t>
            </a:r>
            <a:r>
              <a:rPr sz="2200" spc="-2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g</a:t>
            </a:r>
            <a:r>
              <a:rPr sz="2200" spc="4" dirty="0" smtClean="0">
                <a:latin typeface="Times New Roman"/>
                <a:cs typeface="Times New Roman"/>
              </a:rPr>
              <a:t>i</a:t>
            </a:r>
            <a:r>
              <a:rPr sz="2200" spc="0" dirty="0" smtClean="0">
                <a:latin typeface="Times New Roman"/>
                <a:cs typeface="Times New Roman"/>
              </a:rPr>
              <a:t>b</a:t>
            </a:r>
            <a:r>
              <a:rPr sz="2200" spc="9" dirty="0" smtClean="0">
                <a:latin typeface="Times New Roman"/>
                <a:cs typeface="Times New Roman"/>
              </a:rPr>
              <a:t>b</a:t>
            </a:r>
            <a:r>
              <a:rPr sz="2200" spc="0" dirty="0" smtClean="0">
                <a:latin typeface="Times New Roman"/>
                <a:cs typeface="Times New Roman"/>
              </a:rPr>
              <a:t>erellins,</a:t>
            </a:r>
            <a:r>
              <a:rPr sz="2200" spc="-10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eth</a:t>
            </a:r>
            <a:r>
              <a:rPr sz="2200" spc="19" dirty="0" smtClean="0">
                <a:latin typeface="Times New Roman"/>
                <a:cs typeface="Times New Roman"/>
              </a:rPr>
              <a:t>y</a:t>
            </a:r>
            <a:r>
              <a:rPr sz="2200" spc="0" dirty="0" smtClean="0">
                <a:latin typeface="Times New Roman"/>
                <a:cs typeface="Times New Roman"/>
              </a:rPr>
              <a:t>lene,</a:t>
            </a:r>
            <a:r>
              <a:rPr sz="2200" spc="-9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abscisic</a:t>
            </a:r>
            <a:r>
              <a:rPr sz="2200" spc="-6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acid.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200" spc="9" dirty="0" smtClean="0">
                <a:latin typeface="Arial"/>
                <a:cs typeface="Arial"/>
              </a:rPr>
              <a:t>•</a:t>
            </a:r>
            <a:r>
              <a:rPr sz="2200" b="1" spc="0" dirty="0" smtClean="0">
                <a:latin typeface="Times New Roman"/>
                <a:cs typeface="Times New Roman"/>
              </a:rPr>
              <a:t>Oth</a:t>
            </a:r>
            <a:r>
              <a:rPr sz="2200" b="1" spc="4" dirty="0" smtClean="0">
                <a:latin typeface="Times New Roman"/>
                <a:cs typeface="Times New Roman"/>
              </a:rPr>
              <a:t>e</a:t>
            </a:r>
            <a:r>
              <a:rPr sz="2200" b="1" spc="0" dirty="0" smtClean="0">
                <a:latin typeface="Times New Roman"/>
                <a:cs typeface="Times New Roman"/>
              </a:rPr>
              <a:t>rs</a:t>
            </a:r>
            <a:r>
              <a:rPr sz="2200" b="1" spc="527" dirty="0" smtClean="0">
                <a:latin typeface="Times New Roman"/>
                <a:cs typeface="Times New Roman"/>
              </a:rPr>
              <a:t> </a:t>
            </a:r>
            <a:r>
              <a:rPr sz="2200" b="1" spc="0" dirty="0" smtClean="0">
                <a:latin typeface="Times New Roman"/>
                <a:cs typeface="Times New Roman"/>
              </a:rPr>
              <a:t>m</a:t>
            </a:r>
            <a:r>
              <a:rPr sz="2200" b="1" spc="-9" dirty="0" smtClean="0">
                <a:latin typeface="Times New Roman"/>
                <a:cs typeface="Times New Roman"/>
              </a:rPr>
              <a:t>e</a:t>
            </a:r>
            <a:r>
              <a:rPr sz="2200" b="1" spc="0" dirty="0" smtClean="0">
                <a:latin typeface="Times New Roman"/>
                <a:cs typeface="Times New Roman"/>
              </a:rPr>
              <a:t>d</a:t>
            </a:r>
            <a:r>
              <a:rPr sz="2200" b="1" spc="14" dirty="0" smtClean="0">
                <a:latin typeface="Times New Roman"/>
                <a:cs typeface="Times New Roman"/>
              </a:rPr>
              <a:t>i</a:t>
            </a:r>
            <a:r>
              <a:rPr sz="2200" b="1" spc="0" dirty="0" smtClean="0">
                <a:latin typeface="Times New Roman"/>
                <a:cs typeface="Times New Roman"/>
              </a:rPr>
              <a:t>a </a:t>
            </a:r>
            <a:r>
              <a:rPr sz="2200" b="1" spc="2" dirty="0" smtClean="0">
                <a:latin typeface="Times New Roman"/>
                <a:cs typeface="Times New Roman"/>
              </a:rPr>
              <a:t> </a:t>
            </a:r>
            <a:r>
              <a:rPr sz="2200" b="1" spc="0" dirty="0" smtClean="0">
                <a:latin typeface="Times New Roman"/>
                <a:cs typeface="Times New Roman"/>
              </a:rPr>
              <a:t>subst</a:t>
            </a:r>
            <a:r>
              <a:rPr sz="2200" b="1" spc="4" dirty="0" smtClean="0">
                <a:latin typeface="Times New Roman"/>
                <a:cs typeface="Times New Roman"/>
              </a:rPr>
              <a:t>a</a:t>
            </a:r>
            <a:r>
              <a:rPr sz="2200" b="1" spc="0" dirty="0" smtClean="0">
                <a:latin typeface="Times New Roman"/>
                <a:cs typeface="Times New Roman"/>
              </a:rPr>
              <a:t>nces</a:t>
            </a:r>
            <a:r>
              <a:rPr sz="2200" b="1" spc="48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li</a:t>
            </a:r>
            <a:r>
              <a:rPr sz="2200" spc="4" dirty="0" smtClean="0">
                <a:latin typeface="Times New Roman"/>
                <a:cs typeface="Times New Roman"/>
              </a:rPr>
              <a:t>k</a:t>
            </a:r>
            <a:r>
              <a:rPr sz="2200" spc="0" dirty="0" smtClean="0">
                <a:latin typeface="Times New Roman"/>
                <a:cs typeface="Times New Roman"/>
              </a:rPr>
              <a:t>e </a:t>
            </a:r>
            <a:r>
              <a:rPr sz="2200" spc="3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p</a:t>
            </a:r>
            <a:r>
              <a:rPr sz="2200" spc="4" dirty="0" smtClean="0">
                <a:latin typeface="Times New Roman"/>
                <a:cs typeface="Times New Roman"/>
              </a:rPr>
              <a:t>r</a:t>
            </a:r>
            <a:r>
              <a:rPr sz="2200" spc="0" dirty="0" smtClean="0">
                <a:latin typeface="Times New Roman"/>
                <a:cs typeface="Times New Roman"/>
              </a:rPr>
              <a:t>o</a:t>
            </a:r>
            <a:r>
              <a:rPr sz="2200" spc="4" dirty="0" smtClean="0">
                <a:latin typeface="Times New Roman"/>
                <a:cs typeface="Times New Roman"/>
              </a:rPr>
              <a:t>t</a:t>
            </a:r>
            <a:r>
              <a:rPr sz="2200" spc="0" dirty="0" smtClean="0">
                <a:latin typeface="Times New Roman"/>
                <a:cs typeface="Times New Roman"/>
              </a:rPr>
              <a:t>ein </a:t>
            </a:r>
            <a:r>
              <a:rPr sz="2200" spc="2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hyd</a:t>
            </a:r>
            <a:r>
              <a:rPr sz="2200" spc="4" dirty="0" smtClean="0">
                <a:latin typeface="Times New Roman"/>
                <a:cs typeface="Times New Roman"/>
              </a:rPr>
              <a:t>r</a:t>
            </a:r>
            <a:r>
              <a:rPr sz="2200" spc="0" dirty="0" smtClean="0">
                <a:latin typeface="Times New Roman"/>
                <a:cs typeface="Times New Roman"/>
              </a:rPr>
              <a:t>ol</a:t>
            </a:r>
            <a:r>
              <a:rPr sz="2200" spc="9" dirty="0" smtClean="0">
                <a:latin typeface="Times New Roman"/>
                <a:cs typeface="Times New Roman"/>
              </a:rPr>
              <a:t>y</a:t>
            </a:r>
            <a:r>
              <a:rPr sz="2200" spc="0" dirty="0" smtClean="0">
                <a:latin typeface="Times New Roman"/>
                <a:cs typeface="Times New Roman"/>
              </a:rPr>
              <a:t>sat</a:t>
            </a:r>
            <a:r>
              <a:rPr sz="2200" spc="-4" dirty="0" smtClean="0">
                <a:latin typeface="Times New Roman"/>
                <a:cs typeface="Times New Roman"/>
              </a:rPr>
              <a:t>e</a:t>
            </a:r>
            <a:r>
              <a:rPr sz="2200" spc="-14" dirty="0" smtClean="0">
                <a:latin typeface="Times New Roman"/>
                <a:cs typeface="Times New Roman"/>
              </a:rPr>
              <a:t>s</a:t>
            </a:r>
            <a:r>
              <a:rPr sz="2200" spc="0" dirty="0" smtClean="0">
                <a:latin typeface="Times New Roman"/>
                <a:cs typeface="Times New Roman"/>
              </a:rPr>
              <a:t>,</a:t>
            </a:r>
            <a:r>
              <a:rPr sz="2200" spc="517" dirty="0" smtClean="0">
                <a:latin typeface="Times New Roman"/>
                <a:cs typeface="Times New Roman"/>
              </a:rPr>
              <a:t> </a:t>
            </a:r>
            <a:r>
              <a:rPr sz="2200" spc="14" dirty="0" smtClean="0">
                <a:latin typeface="Times New Roman"/>
                <a:cs typeface="Times New Roman"/>
              </a:rPr>
              <a:t>y</a:t>
            </a:r>
            <a:r>
              <a:rPr sz="2200" spc="0" dirty="0" smtClean="0">
                <a:latin typeface="Times New Roman"/>
                <a:cs typeface="Times New Roman"/>
              </a:rPr>
              <a:t>ea</a:t>
            </a:r>
            <a:r>
              <a:rPr sz="2200" spc="-9" dirty="0" smtClean="0">
                <a:latin typeface="Times New Roman"/>
                <a:cs typeface="Times New Roman"/>
              </a:rPr>
              <a:t>s</a:t>
            </a:r>
            <a:r>
              <a:rPr sz="2200" spc="0" dirty="0" smtClean="0">
                <a:latin typeface="Times New Roman"/>
                <a:cs typeface="Times New Roman"/>
              </a:rPr>
              <a:t>t </a:t>
            </a:r>
            <a:r>
              <a:rPr sz="2200" spc="15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exta</a:t>
            </a:r>
            <a:r>
              <a:rPr sz="2200" spc="-9" dirty="0" smtClean="0">
                <a:latin typeface="Times New Roman"/>
                <a:cs typeface="Times New Roman"/>
              </a:rPr>
              <a:t>r</a:t>
            </a:r>
            <a:r>
              <a:rPr sz="2200" spc="0" dirty="0" smtClean="0">
                <a:latin typeface="Times New Roman"/>
                <a:cs typeface="Times New Roman"/>
              </a:rPr>
              <a:t>act</a:t>
            </a:r>
            <a:r>
              <a:rPr sz="2200" spc="-4" dirty="0" smtClean="0">
                <a:latin typeface="Times New Roman"/>
                <a:cs typeface="Times New Roman"/>
              </a:rPr>
              <a:t>s</a:t>
            </a:r>
            <a:r>
              <a:rPr sz="2200" spc="0" dirty="0" smtClean="0">
                <a:latin typeface="Times New Roman"/>
                <a:cs typeface="Times New Roman"/>
              </a:rPr>
              <a:t>,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4436" y="5213341"/>
            <a:ext cx="833580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fr</a:t>
            </a:r>
            <a:r>
              <a:rPr sz="2200" spc="4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it</a:t>
            </a:r>
            <a:r>
              <a:rPr sz="2200" spc="404" dirty="0" smtClean="0">
                <a:latin typeface="Times New Roman"/>
                <a:cs typeface="Times New Roman"/>
              </a:rPr>
              <a:t> </a:t>
            </a:r>
            <a:r>
              <a:rPr sz="2200" spc="14" dirty="0" smtClean="0">
                <a:latin typeface="Times New Roman"/>
                <a:cs typeface="Times New Roman"/>
              </a:rPr>
              <a:t>(</a:t>
            </a:r>
            <a:r>
              <a:rPr sz="2200" spc="-4" dirty="0" smtClean="0">
                <a:latin typeface="Times New Roman"/>
                <a:cs typeface="Times New Roman"/>
              </a:rPr>
              <a:t>e</a:t>
            </a:r>
            <a:r>
              <a:rPr sz="2200" spc="4" dirty="0" smtClean="0">
                <a:latin typeface="Times New Roman"/>
                <a:cs typeface="Times New Roman"/>
              </a:rPr>
              <a:t>.g</a:t>
            </a:r>
            <a:r>
              <a:rPr sz="2200" spc="0" dirty="0" smtClean="0">
                <a:latin typeface="Times New Roman"/>
                <a:cs typeface="Times New Roman"/>
              </a:rPr>
              <a:t>.</a:t>
            </a:r>
            <a:r>
              <a:rPr sz="2200" spc="395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b</a:t>
            </a:r>
            <a:r>
              <a:rPr sz="2200" spc="-9" dirty="0" smtClean="0">
                <a:latin typeface="Times New Roman"/>
                <a:cs typeface="Times New Roman"/>
              </a:rPr>
              <a:t>a</a:t>
            </a:r>
            <a:r>
              <a:rPr sz="2200" spc="0" dirty="0" smtClean="0">
                <a:latin typeface="Times New Roman"/>
                <a:cs typeface="Times New Roman"/>
              </a:rPr>
              <a:t>na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a)</a:t>
            </a:r>
            <a:r>
              <a:rPr sz="2200" spc="365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ex</a:t>
            </a:r>
            <a:r>
              <a:rPr sz="2200" spc="4" dirty="0" smtClean="0">
                <a:latin typeface="Times New Roman"/>
                <a:cs typeface="Times New Roman"/>
              </a:rPr>
              <a:t>t</a:t>
            </a:r>
            <a:r>
              <a:rPr sz="2200" spc="0" dirty="0" smtClean="0">
                <a:latin typeface="Times New Roman"/>
                <a:cs typeface="Times New Roman"/>
              </a:rPr>
              <a:t>rac</a:t>
            </a:r>
            <a:r>
              <a:rPr sz="2200" spc="4" dirty="0" smtClean="0">
                <a:latin typeface="Times New Roman"/>
                <a:cs typeface="Times New Roman"/>
              </a:rPr>
              <a:t>t</a:t>
            </a:r>
            <a:r>
              <a:rPr sz="2200" spc="0" dirty="0" smtClean="0">
                <a:latin typeface="Times New Roman"/>
                <a:cs typeface="Times New Roman"/>
              </a:rPr>
              <a:t>s,</a:t>
            </a:r>
            <a:r>
              <a:rPr sz="2200" spc="39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coconut</a:t>
            </a:r>
            <a:r>
              <a:rPr sz="2200" spc="370" dirty="0" smtClean="0">
                <a:latin typeface="Times New Roman"/>
                <a:cs typeface="Times New Roman"/>
              </a:rPr>
              <a:t> </a:t>
            </a:r>
            <a:r>
              <a:rPr sz="2200" spc="-14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il</a:t>
            </a:r>
            <a:r>
              <a:rPr sz="2200" spc="9" dirty="0" smtClean="0">
                <a:latin typeface="Times New Roman"/>
                <a:cs typeface="Times New Roman"/>
              </a:rPr>
              <a:t>k</a:t>
            </a:r>
            <a:r>
              <a:rPr sz="2200" spc="0" dirty="0" smtClean="0">
                <a:latin typeface="Times New Roman"/>
                <a:cs typeface="Times New Roman"/>
              </a:rPr>
              <a:t>,</a:t>
            </a:r>
            <a:r>
              <a:rPr sz="2200" spc="412" dirty="0" smtClean="0">
                <a:latin typeface="Times New Roman"/>
                <a:cs typeface="Times New Roman"/>
              </a:rPr>
              <a:t> </a:t>
            </a:r>
            <a:r>
              <a:rPr sz="2200" u="heavy" spc="-14" dirty="0" smtClean="0">
                <a:latin typeface="Times New Roman"/>
                <a:cs typeface="Times New Roman"/>
              </a:rPr>
              <a:t>s</a:t>
            </a:r>
            <a:r>
              <a:rPr sz="2200" u="heavy" spc="0" dirty="0" smtClean="0">
                <a:latin typeface="Times New Roman"/>
                <a:cs typeface="Times New Roman"/>
              </a:rPr>
              <a:t>o</a:t>
            </a:r>
            <a:r>
              <a:rPr sz="2200" u="heavy" spc="4" dirty="0" smtClean="0">
                <a:latin typeface="Times New Roman"/>
                <a:cs typeface="Times New Roman"/>
              </a:rPr>
              <a:t>l</a:t>
            </a:r>
            <a:r>
              <a:rPr sz="2200" u="heavy" spc="0" dirty="0" smtClean="0">
                <a:latin typeface="Times New Roman"/>
                <a:cs typeface="Times New Roman"/>
              </a:rPr>
              <a:t>i</a:t>
            </a:r>
            <a:r>
              <a:rPr sz="2200" u="heavy" spc="4" dirty="0" smtClean="0">
                <a:latin typeface="Times New Roman"/>
                <a:cs typeface="Times New Roman"/>
              </a:rPr>
              <a:t>d</a:t>
            </a:r>
            <a:r>
              <a:rPr sz="2200" u="heavy" spc="0" dirty="0" smtClean="0">
                <a:latin typeface="Times New Roman"/>
                <a:cs typeface="Times New Roman"/>
              </a:rPr>
              <a:t>i</a:t>
            </a:r>
            <a:r>
              <a:rPr sz="2200" u="heavy" spc="-9" dirty="0" smtClean="0">
                <a:latin typeface="Times New Roman"/>
                <a:cs typeface="Times New Roman"/>
              </a:rPr>
              <a:t>f</a:t>
            </a:r>
            <a:r>
              <a:rPr sz="2200" u="heavy" spc="14" dirty="0" smtClean="0">
                <a:latin typeface="Times New Roman"/>
                <a:cs typeface="Times New Roman"/>
              </a:rPr>
              <a:t>y</a:t>
            </a:r>
            <a:r>
              <a:rPr sz="2200" u="heavy" spc="-9" dirty="0" smtClean="0">
                <a:latin typeface="Times New Roman"/>
                <a:cs typeface="Times New Roman"/>
              </a:rPr>
              <a:t>i</a:t>
            </a:r>
            <a:r>
              <a:rPr sz="2200" u="heavy" spc="0" dirty="0" smtClean="0">
                <a:latin typeface="Times New Roman"/>
                <a:cs typeface="Times New Roman"/>
              </a:rPr>
              <a:t>ng</a:t>
            </a:r>
            <a:r>
              <a:rPr sz="2200" u="heavy" spc="360" dirty="0" smtClean="0">
                <a:latin typeface="Times New Roman"/>
                <a:cs typeface="Times New Roman"/>
              </a:rPr>
              <a:t> </a:t>
            </a:r>
            <a:r>
              <a:rPr sz="2200" u="heavy" spc="0" dirty="0" smtClean="0">
                <a:latin typeface="Times New Roman"/>
                <a:cs typeface="Times New Roman"/>
              </a:rPr>
              <a:t>age</a:t>
            </a:r>
            <a:r>
              <a:rPr sz="2200" u="heavy" spc="9" dirty="0" smtClean="0">
                <a:latin typeface="Times New Roman"/>
                <a:cs typeface="Times New Roman"/>
              </a:rPr>
              <a:t>n</a:t>
            </a:r>
            <a:r>
              <a:rPr sz="2200" u="heavy" spc="-9" dirty="0" smtClean="0">
                <a:latin typeface="Times New Roman"/>
                <a:cs typeface="Times New Roman"/>
              </a:rPr>
              <a:t>t</a:t>
            </a:r>
            <a:r>
              <a:rPr sz="2200" u="heavy" spc="0" dirty="0" smtClean="0">
                <a:latin typeface="Times New Roman"/>
                <a:cs typeface="Times New Roman"/>
              </a:rPr>
              <a:t>s</a:t>
            </a:r>
            <a:r>
              <a:rPr sz="2200" spc="379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like</a:t>
            </a:r>
            <a:r>
              <a:rPr sz="2200" spc="43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aga</a:t>
            </a:r>
            <a:r>
              <a:rPr sz="2200" spc="-84" dirty="0" smtClean="0">
                <a:latin typeface="Times New Roman"/>
                <a:cs typeface="Times New Roman"/>
              </a:rPr>
              <a:t>r</a:t>
            </a:r>
            <a:r>
              <a:rPr sz="2200" spc="0" dirty="0" smtClean="0">
                <a:latin typeface="Times New Roman"/>
                <a:cs typeface="Times New Roman"/>
              </a:rPr>
              <a:t>,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4436" y="5548351"/>
            <a:ext cx="6355887" cy="304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algi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at</a:t>
            </a:r>
            <a:r>
              <a:rPr sz="2200" spc="-4" dirty="0" smtClean="0">
                <a:latin typeface="Times New Roman"/>
                <a:cs typeface="Times New Roman"/>
              </a:rPr>
              <a:t>e</a:t>
            </a:r>
            <a:r>
              <a:rPr sz="2200" spc="0" dirty="0" smtClean="0">
                <a:latin typeface="Times New Roman"/>
                <a:cs typeface="Times New Roman"/>
              </a:rPr>
              <a:t>,</a:t>
            </a:r>
            <a:r>
              <a:rPr sz="2200" spc="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gelatin</a:t>
            </a:r>
            <a:r>
              <a:rPr sz="2200" spc="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et</a:t>
            </a:r>
            <a:r>
              <a:rPr sz="2200" spc="-4" dirty="0" smtClean="0">
                <a:latin typeface="Times New Roman"/>
                <a:cs typeface="Times New Roman"/>
              </a:rPr>
              <a:t>c</a:t>
            </a:r>
            <a:r>
              <a:rPr sz="2200" spc="0" dirty="0" smtClean="0">
                <a:latin typeface="Times New Roman"/>
                <a:cs typeface="Times New Roman"/>
              </a:rPr>
              <a:t>.,</a:t>
            </a:r>
            <a:r>
              <a:rPr sz="2200" spc="-5" dirty="0" smtClean="0">
                <a:latin typeface="Times New Roman"/>
                <a:cs typeface="Times New Roman"/>
              </a:rPr>
              <a:t> </a:t>
            </a:r>
            <a:r>
              <a:rPr sz="2200" u="heavy" spc="0" dirty="0" smtClean="0">
                <a:latin typeface="Times New Roman"/>
                <a:cs typeface="Times New Roman"/>
              </a:rPr>
              <a:t>Iron</a:t>
            </a:r>
            <a:r>
              <a:rPr sz="2200" u="heavy" spc="-32" dirty="0" smtClean="0">
                <a:latin typeface="Times New Roman"/>
                <a:cs typeface="Times New Roman"/>
              </a:rPr>
              <a:t> </a:t>
            </a:r>
            <a:r>
              <a:rPr sz="2200" u="heavy" spc="0" dirty="0" smtClean="0">
                <a:latin typeface="Times New Roman"/>
                <a:cs typeface="Times New Roman"/>
              </a:rPr>
              <a:t>source</a:t>
            </a:r>
            <a:r>
              <a:rPr sz="2200" spc="0" dirty="0" smtClean="0">
                <a:latin typeface="Times New Roman"/>
                <a:cs typeface="Times New Roman"/>
              </a:rPr>
              <a:t> </a:t>
            </a:r>
            <a:r>
              <a:rPr sz="2200" spc="-4" dirty="0" smtClean="0">
                <a:latin typeface="Times New Roman"/>
                <a:cs typeface="Times New Roman"/>
              </a:rPr>
              <a:t>e</a:t>
            </a:r>
            <a:r>
              <a:rPr sz="2200" spc="0" dirty="0" smtClean="0">
                <a:latin typeface="Times New Roman"/>
                <a:cs typeface="Times New Roman"/>
              </a:rPr>
              <a:t>.</a:t>
            </a:r>
            <a:r>
              <a:rPr sz="2200" spc="4" dirty="0" smtClean="0">
                <a:latin typeface="Times New Roman"/>
                <a:cs typeface="Times New Roman"/>
              </a:rPr>
              <a:t>g</a:t>
            </a:r>
            <a:r>
              <a:rPr sz="2200" spc="0" dirty="0" smtClean="0">
                <a:latin typeface="Times New Roman"/>
                <a:cs typeface="Times New Roman"/>
              </a:rPr>
              <a:t>.ED</a:t>
            </a:r>
            <a:r>
              <a:rPr sz="2200" spc="-179" dirty="0" smtClean="0">
                <a:latin typeface="Times New Roman"/>
                <a:cs typeface="Times New Roman"/>
              </a:rPr>
              <a:t>T</a:t>
            </a:r>
            <a:r>
              <a:rPr sz="2200" spc="0" dirty="0" smtClean="0">
                <a:latin typeface="Times New Roman"/>
                <a:cs typeface="Times New Roman"/>
              </a:rPr>
              <a:t>A,</a:t>
            </a:r>
            <a:r>
              <a:rPr sz="2200" spc="-148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Anti</a:t>
            </a:r>
            <a:r>
              <a:rPr sz="2200" spc="4" dirty="0" smtClean="0">
                <a:latin typeface="Times New Roman"/>
                <a:cs typeface="Times New Roman"/>
              </a:rPr>
              <a:t>b</a:t>
            </a:r>
            <a:r>
              <a:rPr sz="2200" spc="0" dirty="0" smtClean="0">
                <a:latin typeface="Times New Roman"/>
                <a:cs typeface="Times New Roman"/>
              </a:rPr>
              <a:t>iot</a:t>
            </a:r>
            <a:r>
              <a:rPr sz="2200" spc="4" dirty="0" smtClean="0">
                <a:latin typeface="Times New Roman"/>
                <a:cs typeface="Times New Roman"/>
              </a:rPr>
              <a:t>i</a:t>
            </a:r>
            <a:r>
              <a:rPr sz="2200" spc="0" dirty="0" smtClean="0">
                <a:latin typeface="Times New Roman"/>
                <a:cs typeface="Times New Roman"/>
              </a:rPr>
              <a:t>c</a:t>
            </a:r>
            <a:r>
              <a:rPr sz="2200" spc="-4" dirty="0" smtClean="0">
                <a:latin typeface="Times New Roman"/>
                <a:cs typeface="Times New Roman"/>
              </a:rPr>
              <a:t>s</a:t>
            </a:r>
            <a:r>
              <a:rPr sz="2200" spc="0" dirty="0" smtClean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4436" y="5882608"/>
            <a:ext cx="8337951" cy="3058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5"/>
              </a:lnSpc>
              <a:spcBef>
                <a:spcPts val="117"/>
              </a:spcBef>
            </a:pPr>
            <a:r>
              <a:rPr sz="2200" spc="9" dirty="0" smtClean="0">
                <a:latin typeface="Arial"/>
                <a:cs typeface="Arial"/>
              </a:rPr>
              <a:t>•</a:t>
            </a:r>
            <a:r>
              <a:rPr sz="2200" b="1" spc="4" dirty="0" smtClean="0">
                <a:latin typeface="Times New Roman"/>
                <a:cs typeface="Times New Roman"/>
              </a:rPr>
              <a:t>p</a:t>
            </a:r>
            <a:r>
              <a:rPr sz="2200" b="1" spc="0" dirty="0" smtClean="0">
                <a:latin typeface="Times New Roman"/>
                <a:cs typeface="Times New Roman"/>
              </a:rPr>
              <a:t>H</a:t>
            </a:r>
            <a:r>
              <a:rPr sz="2200" b="1" spc="-12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f</a:t>
            </a:r>
            <a:r>
              <a:rPr sz="2200" spc="6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4" dirty="0" smtClean="0">
                <a:latin typeface="Times New Roman"/>
                <a:cs typeface="Times New Roman"/>
              </a:rPr>
              <a:t>h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22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me</a:t>
            </a:r>
            <a:r>
              <a:rPr sz="2200" spc="9" dirty="0" smtClean="0">
                <a:latin typeface="Times New Roman"/>
                <a:cs typeface="Times New Roman"/>
              </a:rPr>
              <a:t>d</a:t>
            </a: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4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m</a:t>
            </a:r>
            <a:r>
              <a:rPr sz="2200" spc="-5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sh</a:t>
            </a:r>
            <a:r>
              <a:rPr sz="2200" spc="14" dirty="0" smtClean="0">
                <a:latin typeface="Times New Roman"/>
                <a:cs typeface="Times New Roman"/>
              </a:rPr>
              <a:t>o</a:t>
            </a:r>
            <a:r>
              <a:rPr sz="2200" spc="4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ld</a:t>
            </a:r>
            <a:r>
              <a:rPr sz="2200" spc="-23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b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in</a:t>
            </a:r>
            <a:r>
              <a:rPr sz="2200" spc="12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a</a:t>
            </a:r>
            <a:r>
              <a:rPr sz="2200" spc="25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ran</a:t>
            </a:r>
            <a:r>
              <a:rPr sz="2200" spc="4" dirty="0" smtClean="0">
                <a:latin typeface="Times New Roman"/>
                <a:cs typeface="Times New Roman"/>
              </a:rPr>
              <a:t>g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-9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f</a:t>
            </a:r>
            <a:r>
              <a:rPr sz="2200" spc="6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5.6</a:t>
            </a:r>
            <a:r>
              <a:rPr sz="2200" spc="0" dirty="0" smtClean="0">
                <a:latin typeface="Times New Roman"/>
                <a:cs typeface="Times New Roman"/>
              </a:rPr>
              <a:t>-</a:t>
            </a:r>
            <a:r>
              <a:rPr sz="2200" spc="4" dirty="0" smtClean="0">
                <a:latin typeface="Times New Roman"/>
                <a:cs typeface="Times New Roman"/>
              </a:rPr>
              <a:t>6.</a:t>
            </a:r>
            <a:r>
              <a:rPr sz="2200" spc="0" dirty="0" smtClean="0">
                <a:latin typeface="Times New Roman"/>
                <a:cs typeface="Times New Roman"/>
              </a:rPr>
              <a:t>0</a:t>
            </a:r>
            <a:r>
              <a:rPr sz="2200" spc="-32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be</a:t>
            </a:r>
            <a:r>
              <a:rPr sz="2200" spc="-9" dirty="0" smtClean="0">
                <a:latin typeface="Times New Roman"/>
                <a:cs typeface="Times New Roman"/>
              </a:rPr>
              <a:t>f</a:t>
            </a:r>
            <a:r>
              <a:rPr sz="2200" spc="0" dirty="0" smtClean="0">
                <a:latin typeface="Times New Roman"/>
                <a:cs typeface="Times New Roman"/>
              </a:rPr>
              <a:t>o</a:t>
            </a:r>
            <a:r>
              <a:rPr sz="2200" spc="4" dirty="0" smtClean="0">
                <a:latin typeface="Times New Roman"/>
                <a:cs typeface="Times New Roman"/>
              </a:rPr>
              <a:t>r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-16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aut</a:t>
            </a:r>
            <a:r>
              <a:rPr sz="2200" spc="9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clavi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g</a:t>
            </a:r>
            <a:r>
              <a:rPr sz="2200" spc="-67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4" dirty="0" smtClean="0">
                <a:latin typeface="Times New Roman"/>
                <a:cs typeface="Times New Roman"/>
              </a:rPr>
              <a:t>h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4436" y="6219461"/>
            <a:ext cx="1826400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cult</a:t>
            </a:r>
            <a:r>
              <a:rPr sz="2200" spc="9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re</a:t>
            </a:r>
            <a:r>
              <a:rPr sz="2200" spc="-60" dirty="0" smtClean="0">
                <a:latin typeface="Times New Roman"/>
                <a:cs typeface="Times New Roman"/>
              </a:rPr>
              <a:t> </a:t>
            </a:r>
            <a:r>
              <a:rPr sz="2200" spc="-19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edi</a:t>
            </a:r>
            <a:r>
              <a:rPr sz="2200" spc="9" dirty="0" smtClean="0">
                <a:latin typeface="Times New Roman"/>
                <a:cs typeface="Times New Roman"/>
              </a:rPr>
              <a:t>u</a:t>
            </a:r>
            <a:r>
              <a:rPr sz="2200" spc="0" dirty="0" smtClean="0">
                <a:latin typeface="Times New Roman"/>
                <a:cs typeface="Times New Roman"/>
              </a:rPr>
              <a:t>m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44839" y="6566055"/>
            <a:ext cx="21894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solidFill>
                  <a:srgbClr val="B5A787"/>
                </a:solidFill>
                <a:latin typeface="Arial"/>
                <a:cs typeface="Arial"/>
              </a:rPr>
              <a:t>18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15491" y="4304919"/>
            <a:ext cx="9245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586192" y="4304919"/>
            <a:ext cx="9134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929587" y="5310759"/>
            <a:ext cx="12742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562544" y="5646013"/>
            <a:ext cx="7130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9016" y="387858"/>
            <a:ext cx="1888236" cy="0"/>
          </a:xfrm>
          <a:custGeom>
            <a:avLst/>
            <a:gdLst/>
            <a:ahLst/>
            <a:cxnLst/>
            <a:rect l="l" t="t" r="r" b="b"/>
            <a:pathLst>
              <a:path w="1888236">
                <a:moveTo>
                  <a:pt x="0" y="0"/>
                </a:moveTo>
                <a:lnTo>
                  <a:pt x="1888236" y="0"/>
                </a:lnTo>
              </a:path>
            </a:pathLst>
          </a:custGeom>
          <a:ln w="302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9016" y="2582418"/>
            <a:ext cx="3599688" cy="0"/>
          </a:xfrm>
          <a:custGeom>
            <a:avLst/>
            <a:gdLst/>
            <a:ahLst/>
            <a:cxnLst/>
            <a:rect l="l" t="t" r="r" b="b"/>
            <a:pathLst>
              <a:path w="3599688">
                <a:moveTo>
                  <a:pt x="0" y="0"/>
                </a:moveTo>
                <a:lnTo>
                  <a:pt x="3599688" y="0"/>
                </a:lnTo>
              </a:path>
            </a:pathLst>
          </a:custGeom>
          <a:ln w="302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89636" y="80168"/>
            <a:ext cx="2065938" cy="331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65"/>
              </a:lnSpc>
              <a:spcBef>
                <a:spcPts val="128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r>
              <a:rPr sz="2400" b="1" spc="-184" dirty="0" smtClean="0">
                <a:latin typeface="Times New Roman"/>
                <a:cs typeface="Times New Roman"/>
              </a:rPr>
              <a:t>T</a:t>
            </a:r>
            <a:r>
              <a:rPr sz="2400" b="1" spc="0" dirty="0" smtClean="0">
                <a:latin typeface="Times New Roman"/>
                <a:cs typeface="Times New Roman"/>
              </a:rPr>
              <a:t>rans</a:t>
            </a:r>
            <a:r>
              <a:rPr sz="2400" b="1" spc="4" dirty="0" smtClean="0">
                <a:latin typeface="Times New Roman"/>
                <a:cs typeface="Times New Roman"/>
              </a:rPr>
              <a:t>f</a:t>
            </a:r>
            <a:r>
              <a:rPr sz="2400" b="1" spc="0" dirty="0" smtClean="0">
                <a:latin typeface="Times New Roman"/>
                <a:cs typeface="Times New Roman"/>
              </a:rPr>
              <a:t>er</a:t>
            </a:r>
            <a:r>
              <a:rPr sz="2400" b="1" spc="-39" dirty="0" smtClean="0">
                <a:latin typeface="Times New Roman"/>
                <a:cs typeface="Times New Roman"/>
              </a:rPr>
              <a:t> </a:t>
            </a:r>
            <a:r>
              <a:rPr sz="2400" b="1" spc="-44" dirty="0" smtClean="0">
                <a:latin typeface="Times New Roman"/>
                <a:cs typeface="Times New Roman"/>
              </a:rPr>
              <a:t>r</a:t>
            </a:r>
            <a:r>
              <a:rPr sz="2400" b="1" spc="0" dirty="0" smtClean="0">
                <a:latin typeface="Times New Roman"/>
                <a:cs typeface="Times New Roman"/>
              </a:rPr>
              <a:t>oom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9636" y="445681"/>
            <a:ext cx="8341628" cy="698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65"/>
              </a:lnSpc>
              <a:spcBef>
                <a:spcPts val="128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10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0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pro</a:t>
            </a:r>
            <a:r>
              <a:rPr sz="2400" spc="-9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id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11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with</a:t>
            </a:r>
            <a:r>
              <a:rPr sz="2400" spc="10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9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la</a:t>
            </a:r>
            <a:r>
              <a:rPr sz="2400" spc="-25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inar</a:t>
            </a:r>
            <a:r>
              <a:rPr sz="2400" spc="125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low</a:t>
            </a:r>
            <a:r>
              <a:rPr sz="2400" spc="1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hood</a:t>
            </a:r>
            <a:r>
              <a:rPr sz="2400" spc="1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w</a:t>
            </a:r>
            <a:r>
              <a:rPr sz="2400" spc="-4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ere</a:t>
            </a:r>
            <a:r>
              <a:rPr sz="2400" spc="114" dirty="0" smtClean="0">
                <a:latin typeface="Times New Roman"/>
                <a:cs typeface="Times New Roman"/>
              </a:rPr>
              <a:t> 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ost</a:t>
            </a:r>
            <a:r>
              <a:rPr sz="2400" spc="12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of</a:t>
            </a:r>
            <a:r>
              <a:rPr sz="2400" spc="10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the</a:t>
            </a:r>
            <a:r>
              <a:rPr sz="2400" spc="10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w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rk</a:t>
            </a:r>
            <a:endParaRPr sz="2400">
              <a:latin typeface="Times New Roman"/>
              <a:cs typeface="Times New Roman"/>
            </a:endParaRPr>
          </a:p>
          <a:p>
            <a:pPr marL="12700" marR="3062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of</a:t>
            </a:r>
            <a:r>
              <a:rPr sz="2400" spc="58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cul</a:t>
            </a:r>
            <a:r>
              <a:rPr sz="2400" spc="9" dirty="0" smtClean="0">
                <a:latin typeface="Times New Roman"/>
                <a:cs typeface="Times New Roman"/>
              </a:rPr>
              <a:t>t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re</a:t>
            </a:r>
            <a:r>
              <a:rPr sz="2400" spc="59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it</a:t>
            </a:r>
            <a:r>
              <a:rPr sz="2400" spc="-9" dirty="0" smtClean="0">
                <a:latin typeface="Times New Roman"/>
                <a:cs typeface="Times New Roman"/>
              </a:rPr>
              <a:t>ia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on</a:t>
            </a:r>
            <a:r>
              <a:rPr sz="2400" spc="58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59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subs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qu</a:t>
            </a:r>
            <a:r>
              <a:rPr sz="2400" spc="-9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nt  sub</a:t>
            </a:r>
            <a:r>
              <a:rPr sz="2400" spc="59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-1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ur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ng</a:t>
            </a:r>
            <a:r>
              <a:rPr sz="2400" spc="58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59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per</a:t>
            </a:r>
            <a:r>
              <a:rPr sz="2400" spc="-9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9636" y="1179421"/>
            <a:ext cx="98460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Cult</a:t>
            </a: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re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62786" y="1179421"/>
            <a:ext cx="170179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-9" dirty="0" smtClean="0">
                <a:latin typeface="Times New Roman"/>
                <a:cs typeface="Times New Roman"/>
              </a:rPr>
              <a:t>e</a:t>
            </a:r>
            <a:r>
              <a:rPr sz="2400" spc="-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plan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ation,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52342" y="1179421"/>
            <a:ext cx="100197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transfer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42003" y="1179421"/>
            <a:ext cx="231531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or </a:t>
            </a:r>
            <a:r>
              <a:rPr sz="2400" spc="5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ini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ia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ion </a:t>
            </a:r>
            <a:r>
              <a:rPr sz="2400" spc="3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44081" y="1179421"/>
            <a:ext cx="2064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38213" y="1179421"/>
            <a:ext cx="71333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lean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38694" y="1179421"/>
            <a:ext cx="8907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edi</a:t>
            </a:r>
            <a:r>
              <a:rPr sz="2400" spc="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9636" y="1545181"/>
            <a:ext cx="712089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ha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ves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ing</a:t>
            </a:r>
            <a:r>
              <a:rPr sz="2400" spc="-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of ‘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ipe’</a:t>
            </a:r>
            <a:r>
              <a:rPr sz="2400" spc="-18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cul</a:t>
            </a:r>
            <a:r>
              <a:rPr sz="2400" spc="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ur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25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 al</a:t>
            </a:r>
            <a:r>
              <a:rPr sz="2400" spc="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1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pe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for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ed</a:t>
            </a:r>
            <a:r>
              <a:rPr sz="2400" spc="1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th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1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ar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9636" y="2275363"/>
            <a:ext cx="3777390" cy="331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65"/>
              </a:lnSpc>
              <a:spcBef>
                <a:spcPts val="128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r>
              <a:rPr sz="2400" b="1" spc="0" dirty="0" smtClean="0">
                <a:latin typeface="Times New Roman"/>
                <a:cs typeface="Times New Roman"/>
              </a:rPr>
              <a:t>C</a:t>
            </a:r>
            <a:r>
              <a:rPr sz="2400" b="1" spc="-4" dirty="0" smtClean="0">
                <a:latin typeface="Times New Roman"/>
                <a:cs typeface="Times New Roman"/>
              </a:rPr>
              <a:t>u</a:t>
            </a:r>
            <a:r>
              <a:rPr sz="2400" b="1" spc="0" dirty="0" smtClean="0">
                <a:latin typeface="Times New Roman"/>
                <a:cs typeface="Times New Roman"/>
              </a:rPr>
              <a:t>l</a:t>
            </a:r>
            <a:r>
              <a:rPr sz="2400" b="1" spc="4" dirty="0" smtClean="0">
                <a:latin typeface="Times New Roman"/>
                <a:cs typeface="Times New Roman"/>
              </a:rPr>
              <a:t>t</a:t>
            </a:r>
            <a:r>
              <a:rPr sz="2400" b="1" spc="0" dirty="0" smtClean="0">
                <a:latin typeface="Times New Roman"/>
                <a:cs typeface="Times New Roman"/>
              </a:rPr>
              <a:t>u</a:t>
            </a:r>
            <a:r>
              <a:rPr sz="2400" b="1" spc="-50" dirty="0" smtClean="0">
                <a:latin typeface="Times New Roman"/>
                <a:cs typeface="Times New Roman"/>
              </a:rPr>
              <a:t>r</a:t>
            </a:r>
            <a:r>
              <a:rPr sz="2400" b="1" spc="0" dirty="0" smtClean="0">
                <a:latin typeface="Times New Roman"/>
                <a:cs typeface="Times New Roman"/>
              </a:rPr>
              <a:t>e</a:t>
            </a:r>
            <a:r>
              <a:rPr sz="2400" b="1" spc="4" dirty="0" smtClean="0">
                <a:latin typeface="Times New Roman"/>
                <a:cs typeface="Times New Roman"/>
              </a:rPr>
              <a:t> </a:t>
            </a:r>
            <a:r>
              <a:rPr sz="2400" b="1" spc="-44" dirty="0" smtClean="0">
                <a:latin typeface="Times New Roman"/>
                <a:cs typeface="Times New Roman"/>
              </a:rPr>
              <a:t>r</a:t>
            </a:r>
            <a:r>
              <a:rPr sz="2400" b="1" spc="0" dirty="0" smtClean="0">
                <a:latin typeface="Times New Roman"/>
                <a:cs typeface="Times New Roman"/>
              </a:rPr>
              <a:t>oom or</a:t>
            </a:r>
            <a:r>
              <a:rPr sz="2400" b="1" spc="-44" dirty="0" smtClean="0"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Times New Roman"/>
                <a:cs typeface="Times New Roman"/>
              </a:rPr>
              <a:t>incubato</a:t>
            </a:r>
            <a:r>
              <a:rPr sz="2400" b="1" spc="4" dirty="0" smtClean="0">
                <a:latin typeface="Times New Roman"/>
                <a:cs typeface="Times New Roman"/>
              </a:rPr>
              <a:t>r</a:t>
            </a:r>
            <a:r>
              <a:rPr sz="2400" b="1" spc="0" dirty="0" smtClean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9636" y="2641123"/>
            <a:ext cx="8335902" cy="39901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035" algn="just">
              <a:lnSpc>
                <a:spcPts val="2565"/>
              </a:lnSpc>
              <a:spcBef>
                <a:spcPts val="128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r>
              <a:rPr sz="2400" spc="0" dirty="0" smtClean="0">
                <a:latin typeface="Times New Roman"/>
                <a:cs typeface="Times New Roman"/>
              </a:rPr>
              <a:t>Cult</a:t>
            </a: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res</a:t>
            </a:r>
            <a:r>
              <a:rPr sz="2400" spc="264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re</a:t>
            </a:r>
            <a:r>
              <a:rPr sz="2400" spc="24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incuba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ed</a:t>
            </a:r>
            <a:r>
              <a:rPr sz="2400" spc="254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2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she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9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es</a:t>
            </a:r>
            <a:r>
              <a:rPr sz="2400" spc="2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or</a:t>
            </a:r>
            <a:r>
              <a:rPr sz="2400" spc="24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2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cub</a:t>
            </a:r>
            <a:r>
              <a:rPr sz="2400" spc="-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rs</a:t>
            </a:r>
            <a:r>
              <a:rPr sz="2400" spc="2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under</a:t>
            </a:r>
            <a:r>
              <a:rPr sz="2400" spc="2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sp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cif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endParaRPr sz="2400">
              <a:latin typeface="Times New Roman"/>
              <a:cs typeface="Times New Roman"/>
            </a:endParaRPr>
          </a:p>
          <a:p>
            <a:pPr marL="12700" marR="957964" algn="just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condi</a:t>
            </a:r>
            <a:r>
              <a:rPr sz="2400" spc="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ion</a:t>
            </a:r>
            <a:r>
              <a:rPr sz="2400" spc="-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of te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pe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atu</a:t>
            </a:r>
            <a:r>
              <a:rPr sz="2400" spc="9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e,</a:t>
            </a:r>
            <a:r>
              <a:rPr sz="2400" spc="-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hu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id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150" dirty="0" smtClean="0">
                <a:latin typeface="Times New Roman"/>
                <a:cs typeface="Times New Roman"/>
              </a:rPr>
              <a:t>y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air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ci</a:t>
            </a:r>
            <a:r>
              <a:rPr sz="2400" spc="9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cul</a:t>
            </a:r>
            <a:r>
              <a:rPr sz="2400" spc="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1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on</a:t>
            </a:r>
            <a:r>
              <a:rPr sz="2400" spc="-2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and l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gh</a:t>
            </a:r>
            <a:r>
              <a:rPr sz="2400" spc="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12700" algn="just">
              <a:lnSpc>
                <a:spcPct val="95825"/>
              </a:lnSpc>
              <a:spcBef>
                <a:spcPts val="110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r>
              <a:rPr sz="2400" spc="0" dirty="0" smtClean="0">
                <a:latin typeface="Times New Roman"/>
                <a:cs typeface="Times New Roman"/>
              </a:rPr>
              <a:t>Incub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ion  </a:t>
            </a:r>
            <a:r>
              <a:rPr sz="2400" spc="27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cha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ber  </a:t>
            </a:r>
            <a:r>
              <a:rPr sz="2400" spc="29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or  </a:t>
            </a:r>
            <a:r>
              <a:rPr sz="2400" spc="28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area  </a:t>
            </a:r>
            <a:r>
              <a:rPr sz="2400" spc="28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should  </a:t>
            </a:r>
            <a:r>
              <a:rPr sz="2400" spc="28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ha</a:t>
            </a:r>
            <a:r>
              <a:rPr sz="2400" spc="-9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e  </a:t>
            </a:r>
            <a:r>
              <a:rPr sz="2400" spc="28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both  </a:t>
            </a:r>
            <a:r>
              <a:rPr sz="2400" spc="28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ht  </a:t>
            </a:r>
            <a:r>
              <a:rPr sz="2400" spc="28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and</a:t>
            </a:r>
            <a:endParaRPr sz="2400">
              <a:latin typeface="Times New Roman"/>
              <a:cs typeface="Times New Roman"/>
            </a:endParaRPr>
          </a:p>
          <a:p>
            <a:pPr marL="12700" marR="851284" algn="just">
              <a:lnSpc>
                <a:spcPct val="95825"/>
              </a:lnSpc>
              <a:spcBef>
                <a:spcPts val="12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te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pe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atu</a:t>
            </a:r>
            <a:r>
              <a:rPr sz="2400" spc="9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cont</a:t>
            </a:r>
            <a:r>
              <a:rPr sz="2400" spc="9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ol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ed</a:t>
            </a:r>
            <a:r>
              <a:rPr sz="2400" spc="-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devi</a:t>
            </a:r>
            <a:r>
              <a:rPr sz="2400" spc="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es</a:t>
            </a:r>
            <a:r>
              <a:rPr sz="2400" spc="-29" dirty="0" smtClean="0">
                <a:latin typeface="Times New Roman"/>
                <a:cs typeface="Times New Roman"/>
              </a:rPr>
              <a:t> 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anaged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for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24 hours pe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io</a:t>
            </a:r>
            <a:r>
              <a:rPr sz="2400" spc="9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12700" marR="135" algn="just">
              <a:lnSpc>
                <a:spcPct val="99945"/>
              </a:lnSpc>
              <a:spcBef>
                <a:spcPts val="110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r>
              <a:rPr sz="2400" spc="-6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Genera</a:t>
            </a:r>
            <a:r>
              <a:rPr sz="2400" spc="-9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ly</a:t>
            </a:r>
            <a:r>
              <a:rPr sz="2400" spc="380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igh</a:t>
            </a:r>
            <a:r>
              <a:rPr sz="2400" spc="37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tp</a:t>
            </a: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t,</a:t>
            </a:r>
            <a:r>
              <a:rPr sz="2400" spc="37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cool,</a:t>
            </a:r>
            <a:r>
              <a:rPr sz="2400" spc="36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whi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36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fluo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escent</a:t>
            </a:r>
            <a:r>
              <a:rPr sz="2400" spc="3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lig</a:t>
            </a:r>
            <a:r>
              <a:rPr sz="2400" spc="-14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37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37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pre</a:t>
            </a:r>
            <a:r>
              <a:rPr sz="2400" spc="-9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er</a:t>
            </a:r>
            <a:r>
              <a:rPr sz="2400" spc="9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ed for</a:t>
            </a:r>
            <a:r>
              <a:rPr sz="2400" spc="1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2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ph</a:t>
            </a:r>
            <a:r>
              <a:rPr sz="2400" spc="-9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period</a:t>
            </a:r>
            <a:r>
              <a:rPr sz="2400" spc="1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dur</a:t>
            </a:r>
            <a:r>
              <a:rPr sz="2400" spc="-1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tion</a:t>
            </a:r>
            <a:r>
              <a:rPr sz="2400" spc="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(</a:t>
            </a:r>
            <a:r>
              <a:rPr sz="2400" spc="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pe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if</a:t>
            </a:r>
            <a:r>
              <a:rPr sz="2400" spc="-9" dirty="0" smtClean="0">
                <a:latin typeface="Times New Roman"/>
                <a:cs typeface="Times New Roman"/>
              </a:rPr>
              <a:t>ie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2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period</a:t>
            </a:r>
            <a:r>
              <a:rPr sz="2400" spc="1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for t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tal</a:t>
            </a:r>
            <a:r>
              <a:rPr sz="2400" spc="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da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k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ess</a:t>
            </a:r>
            <a:r>
              <a:rPr sz="2400" spc="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as well</a:t>
            </a:r>
            <a:r>
              <a:rPr sz="2400" spc="4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for</a:t>
            </a:r>
            <a:r>
              <a:rPr sz="2400" spc="44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igher</a:t>
            </a:r>
            <a:r>
              <a:rPr sz="2400" spc="3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inten</a:t>
            </a:r>
            <a:r>
              <a:rPr sz="2400" spc="-9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si</a:t>
            </a:r>
            <a:r>
              <a:rPr sz="2400" spc="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3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lig</a:t>
            </a:r>
            <a:r>
              <a:rPr sz="2400" spc="-14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t)</a:t>
            </a:r>
            <a:r>
              <a:rPr sz="2400" spc="4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w</a:t>
            </a:r>
            <a:r>
              <a:rPr sz="2400" spc="-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th</a:t>
            </a:r>
            <a:r>
              <a:rPr sz="2400" spc="5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te</a:t>
            </a:r>
            <a:r>
              <a:rPr sz="2400" spc="-25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pe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ature</a:t>
            </a:r>
            <a:r>
              <a:rPr sz="2400" spc="3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nge</a:t>
            </a:r>
            <a:r>
              <a:rPr sz="2400" spc="2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of</a:t>
            </a:r>
            <a:r>
              <a:rPr sz="2400" spc="3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25</a:t>
            </a:r>
            <a:r>
              <a:rPr sz="2400" spc="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±</a:t>
            </a:r>
            <a:endParaRPr sz="2400">
              <a:latin typeface="Times New Roman"/>
              <a:cs typeface="Times New Roman"/>
            </a:endParaRPr>
          </a:p>
          <a:p>
            <a:pPr marL="12700" marR="5654424" algn="just">
              <a:lnSpc>
                <a:spcPct val="95825"/>
              </a:lnSpc>
              <a:spcBef>
                <a:spcPts val="5"/>
              </a:spcBef>
            </a:pPr>
            <a:r>
              <a:rPr sz="2400" spc="0" dirty="0" smtClean="0">
                <a:latin typeface="Times New Roman"/>
                <a:cs typeface="Times New Roman"/>
              </a:rPr>
              <a:t>2°C</a:t>
            </a:r>
            <a:r>
              <a:rPr sz="2400" spc="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(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an</a:t>
            </a:r>
            <a:r>
              <a:rPr sz="2400" spc="4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1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18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25°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)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12700" marR="7340" algn="just">
              <a:lnSpc>
                <a:spcPct val="95825"/>
              </a:lnSpc>
              <a:spcBef>
                <a:spcPts val="110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r>
              <a:rPr sz="2400" spc="0" dirty="0" smtClean="0">
                <a:latin typeface="Times New Roman"/>
                <a:cs typeface="Times New Roman"/>
              </a:rPr>
              <a:t>The</a:t>
            </a:r>
            <a:r>
              <a:rPr sz="2400" spc="3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roo</a:t>
            </a:r>
            <a:r>
              <a:rPr sz="2400" spc="-1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39" dirty="0" smtClean="0">
                <a:latin typeface="Times New Roman"/>
                <a:cs typeface="Times New Roman"/>
              </a:rPr>
              <a:t> </a:t>
            </a:r>
            <a:r>
              <a:rPr sz="2400" spc="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re</a:t>
            </a:r>
            <a:r>
              <a:rPr sz="2400" spc="4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re</a:t>
            </a:r>
            <a:r>
              <a:rPr sz="2400" spc="4" dirty="0" smtClean="0">
                <a:latin typeface="Times New Roman"/>
                <a:cs typeface="Times New Roman"/>
              </a:rPr>
              <a:t>q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ired</a:t>
            </a:r>
            <a:r>
              <a:rPr sz="2400" spc="3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3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be</a:t>
            </a:r>
            <a:r>
              <a:rPr sz="2400" spc="50" dirty="0" smtClean="0">
                <a:latin typeface="Times New Roman"/>
                <a:cs typeface="Times New Roman"/>
              </a:rPr>
              <a:t> 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ainti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ed</a:t>
            </a:r>
            <a:r>
              <a:rPr sz="2400" spc="3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at</a:t>
            </a:r>
            <a:r>
              <a:rPr sz="2400" spc="3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la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3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hu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id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ty</a:t>
            </a:r>
            <a:r>
              <a:rPr sz="2400" spc="3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upto</a:t>
            </a:r>
            <a:endParaRPr sz="2400">
              <a:latin typeface="Times New Roman"/>
              <a:cs typeface="Times New Roman"/>
            </a:endParaRPr>
          </a:p>
          <a:p>
            <a:pPr marL="12700" marR="3488" algn="just">
              <a:lnSpc>
                <a:spcPct val="100041"/>
              </a:lnSpc>
              <a:spcBef>
                <a:spcPts val="12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70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75%</a:t>
            </a:r>
            <a:r>
              <a:rPr sz="2400" spc="1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(ra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ge</a:t>
            </a:r>
            <a:r>
              <a:rPr sz="2400" spc="1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of</a:t>
            </a:r>
            <a:r>
              <a:rPr sz="2400" spc="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20</a:t>
            </a:r>
            <a:r>
              <a:rPr sz="2400" spc="9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90%</a:t>
            </a:r>
            <a:r>
              <a:rPr sz="2400" spc="1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contr</a:t>
            </a:r>
            <a:r>
              <a:rPr sz="2400" spc="-9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ll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ble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 ±3</a:t>
            </a:r>
            <a:r>
              <a:rPr sz="2400" spc="4" dirty="0" smtClean="0">
                <a:latin typeface="Times New Roman"/>
                <a:cs typeface="Times New Roman"/>
              </a:rPr>
              <a:t>%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r>
              <a:rPr sz="2400" spc="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and</a:t>
            </a:r>
            <a:r>
              <a:rPr sz="2400" spc="1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uniform forced air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ci</a:t>
            </a:r>
            <a:r>
              <a:rPr sz="2400" spc="9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cul</a:t>
            </a:r>
            <a:r>
              <a:rPr sz="2400" spc="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tio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44839" y="6566055"/>
            <a:ext cx="21894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solidFill>
                  <a:srgbClr val="B5A787"/>
                </a:solidFill>
                <a:latin typeface="Arial"/>
                <a:cs typeface="Arial"/>
              </a:rPr>
              <a:t>19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304" y="3809"/>
            <a:ext cx="819655" cy="819150"/>
          </a:xfrm>
          <a:custGeom>
            <a:avLst/>
            <a:gdLst/>
            <a:ahLst/>
            <a:cxnLst/>
            <a:rect l="l" t="t" r="r" b="b"/>
            <a:pathLst>
              <a:path w="81965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304" y="3809"/>
            <a:ext cx="819655" cy="819150"/>
          </a:xfrm>
          <a:custGeom>
            <a:avLst/>
            <a:gdLst/>
            <a:ahLst/>
            <a:cxnLst/>
            <a:rect l="l" t="t" r="r" b="b"/>
            <a:pathLst>
              <a:path w="81965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047">
            <a:solidFill>
              <a:srgbClr val="D2C3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6492" y="6096"/>
            <a:ext cx="1786127" cy="17846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7640" y="21335"/>
            <a:ext cx="1703832" cy="1702308"/>
          </a:xfrm>
          <a:custGeom>
            <a:avLst/>
            <a:gdLst/>
            <a:ahLst/>
            <a:cxnLst/>
            <a:rect l="l" t="t" r="r" b="b"/>
            <a:pathLst>
              <a:path w="1703832" h="1702308">
                <a:moveTo>
                  <a:pt x="0" y="851154"/>
                </a:moveTo>
                <a:lnTo>
                  <a:pt x="2824" y="781353"/>
                </a:lnTo>
                <a:lnTo>
                  <a:pt x="11150" y="713105"/>
                </a:lnTo>
                <a:lnTo>
                  <a:pt x="24759" y="646628"/>
                </a:lnTo>
                <a:lnTo>
                  <a:pt x="43431" y="582143"/>
                </a:lnTo>
                <a:lnTo>
                  <a:pt x="66948" y="519868"/>
                </a:lnTo>
                <a:lnTo>
                  <a:pt x="95089" y="460022"/>
                </a:lnTo>
                <a:lnTo>
                  <a:pt x="127637" y="402825"/>
                </a:lnTo>
                <a:lnTo>
                  <a:pt x="164371" y="348496"/>
                </a:lnTo>
                <a:lnTo>
                  <a:pt x="205072" y="297253"/>
                </a:lnTo>
                <a:lnTo>
                  <a:pt x="249521" y="249316"/>
                </a:lnTo>
                <a:lnTo>
                  <a:pt x="297499" y="204905"/>
                </a:lnTo>
                <a:lnTo>
                  <a:pt x="348786" y="164238"/>
                </a:lnTo>
                <a:lnTo>
                  <a:pt x="403164" y="127534"/>
                </a:lnTo>
                <a:lnTo>
                  <a:pt x="460413" y="95014"/>
                </a:lnTo>
                <a:lnTo>
                  <a:pt x="520313" y="66895"/>
                </a:lnTo>
                <a:lnTo>
                  <a:pt x="582645" y="43397"/>
                </a:lnTo>
                <a:lnTo>
                  <a:pt x="647191" y="24739"/>
                </a:lnTo>
                <a:lnTo>
                  <a:pt x="713731" y="11141"/>
                </a:lnTo>
                <a:lnTo>
                  <a:pt x="782046" y="2821"/>
                </a:lnTo>
                <a:lnTo>
                  <a:pt x="851916" y="0"/>
                </a:lnTo>
                <a:lnTo>
                  <a:pt x="921791" y="2821"/>
                </a:lnTo>
                <a:lnTo>
                  <a:pt x="990109" y="11141"/>
                </a:lnTo>
                <a:lnTo>
                  <a:pt x="1056652" y="24739"/>
                </a:lnTo>
                <a:lnTo>
                  <a:pt x="1121200" y="43397"/>
                </a:lnTo>
                <a:lnTo>
                  <a:pt x="1183534" y="66895"/>
                </a:lnTo>
                <a:lnTo>
                  <a:pt x="1243435" y="95014"/>
                </a:lnTo>
                <a:lnTo>
                  <a:pt x="1300684" y="127534"/>
                </a:lnTo>
                <a:lnTo>
                  <a:pt x="1355061" y="164238"/>
                </a:lnTo>
                <a:lnTo>
                  <a:pt x="1406348" y="204905"/>
                </a:lnTo>
                <a:lnTo>
                  <a:pt x="1454324" y="249316"/>
                </a:lnTo>
                <a:lnTo>
                  <a:pt x="1498772" y="297253"/>
                </a:lnTo>
                <a:lnTo>
                  <a:pt x="1539471" y="348496"/>
                </a:lnTo>
                <a:lnTo>
                  <a:pt x="1576203" y="402825"/>
                </a:lnTo>
                <a:lnTo>
                  <a:pt x="1608749" y="460022"/>
                </a:lnTo>
                <a:lnTo>
                  <a:pt x="1636889" y="519868"/>
                </a:lnTo>
                <a:lnTo>
                  <a:pt x="1660404" y="582143"/>
                </a:lnTo>
                <a:lnTo>
                  <a:pt x="1679075" y="646628"/>
                </a:lnTo>
                <a:lnTo>
                  <a:pt x="1692682" y="713105"/>
                </a:lnTo>
                <a:lnTo>
                  <a:pt x="1701008" y="781353"/>
                </a:lnTo>
                <a:lnTo>
                  <a:pt x="1703832" y="851154"/>
                </a:lnTo>
                <a:lnTo>
                  <a:pt x="1701008" y="920954"/>
                </a:lnTo>
                <a:lnTo>
                  <a:pt x="1692682" y="989202"/>
                </a:lnTo>
                <a:lnTo>
                  <a:pt x="1679075" y="1055679"/>
                </a:lnTo>
                <a:lnTo>
                  <a:pt x="1660404" y="1120164"/>
                </a:lnTo>
                <a:lnTo>
                  <a:pt x="1636889" y="1182439"/>
                </a:lnTo>
                <a:lnTo>
                  <a:pt x="1608749" y="1242285"/>
                </a:lnTo>
                <a:lnTo>
                  <a:pt x="1576203" y="1299482"/>
                </a:lnTo>
                <a:lnTo>
                  <a:pt x="1539471" y="1353811"/>
                </a:lnTo>
                <a:lnTo>
                  <a:pt x="1498772" y="1405054"/>
                </a:lnTo>
                <a:lnTo>
                  <a:pt x="1454324" y="1452991"/>
                </a:lnTo>
                <a:lnTo>
                  <a:pt x="1406348" y="1497402"/>
                </a:lnTo>
                <a:lnTo>
                  <a:pt x="1355061" y="1538069"/>
                </a:lnTo>
                <a:lnTo>
                  <a:pt x="1300684" y="1574773"/>
                </a:lnTo>
                <a:lnTo>
                  <a:pt x="1243435" y="1607293"/>
                </a:lnTo>
                <a:lnTo>
                  <a:pt x="1183534" y="1635412"/>
                </a:lnTo>
                <a:lnTo>
                  <a:pt x="1121200" y="1658910"/>
                </a:lnTo>
                <a:lnTo>
                  <a:pt x="1056652" y="1677568"/>
                </a:lnTo>
                <a:lnTo>
                  <a:pt x="990109" y="1691166"/>
                </a:lnTo>
                <a:lnTo>
                  <a:pt x="921791" y="1699486"/>
                </a:lnTo>
                <a:lnTo>
                  <a:pt x="851916" y="1702308"/>
                </a:lnTo>
                <a:lnTo>
                  <a:pt x="782046" y="1699486"/>
                </a:lnTo>
                <a:lnTo>
                  <a:pt x="713731" y="1691166"/>
                </a:lnTo>
                <a:lnTo>
                  <a:pt x="647191" y="1677568"/>
                </a:lnTo>
                <a:lnTo>
                  <a:pt x="582645" y="1658910"/>
                </a:lnTo>
                <a:lnTo>
                  <a:pt x="520313" y="1635412"/>
                </a:lnTo>
                <a:lnTo>
                  <a:pt x="460413" y="1607293"/>
                </a:lnTo>
                <a:lnTo>
                  <a:pt x="403164" y="1574773"/>
                </a:lnTo>
                <a:lnTo>
                  <a:pt x="348786" y="1538069"/>
                </a:lnTo>
                <a:lnTo>
                  <a:pt x="297499" y="1497402"/>
                </a:lnTo>
                <a:lnTo>
                  <a:pt x="249521" y="1452991"/>
                </a:lnTo>
                <a:lnTo>
                  <a:pt x="205072" y="1405054"/>
                </a:lnTo>
                <a:lnTo>
                  <a:pt x="164371" y="1353811"/>
                </a:lnTo>
                <a:lnTo>
                  <a:pt x="127637" y="1299482"/>
                </a:lnTo>
                <a:lnTo>
                  <a:pt x="95089" y="1242285"/>
                </a:lnTo>
                <a:lnTo>
                  <a:pt x="66948" y="1182439"/>
                </a:lnTo>
                <a:lnTo>
                  <a:pt x="43431" y="1120164"/>
                </a:lnTo>
                <a:lnTo>
                  <a:pt x="24759" y="1055679"/>
                </a:lnTo>
                <a:lnTo>
                  <a:pt x="11150" y="989202"/>
                </a:lnTo>
                <a:lnTo>
                  <a:pt x="2824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2212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87587" y="1050711"/>
            <a:ext cx="1116275" cy="1111317"/>
          </a:xfrm>
          <a:custGeom>
            <a:avLst/>
            <a:gdLst/>
            <a:ahLst/>
            <a:cxnLst/>
            <a:rect l="l" t="t" r="r" b="b"/>
            <a:pathLst>
              <a:path w="1116275" h="1111317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7958" y="1181143"/>
            <a:ext cx="855565" cy="850558"/>
          </a:xfrm>
          <a:custGeom>
            <a:avLst/>
            <a:gdLst/>
            <a:ahLst/>
            <a:cxnLst/>
            <a:rect l="l" t="t" r="r" b="b"/>
            <a:pathLst>
              <a:path w="855565" h="850558">
                <a:moveTo>
                  <a:pt x="89838" y="155531"/>
                </a:moveTo>
                <a:lnTo>
                  <a:pt x="69428" y="183395"/>
                </a:lnTo>
                <a:lnTo>
                  <a:pt x="51680" y="212403"/>
                </a:lnTo>
                <a:lnTo>
                  <a:pt x="36574" y="242399"/>
                </a:lnTo>
                <a:lnTo>
                  <a:pt x="24090" y="273230"/>
                </a:lnTo>
                <a:lnTo>
                  <a:pt x="14211" y="304742"/>
                </a:lnTo>
                <a:lnTo>
                  <a:pt x="6915" y="336780"/>
                </a:lnTo>
                <a:lnTo>
                  <a:pt x="2185" y="369190"/>
                </a:lnTo>
                <a:lnTo>
                  <a:pt x="0" y="401817"/>
                </a:lnTo>
                <a:lnTo>
                  <a:pt x="340" y="434509"/>
                </a:lnTo>
                <a:lnTo>
                  <a:pt x="3188" y="467109"/>
                </a:lnTo>
                <a:lnTo>
                  <a:pt x="8522" y="499465"/>
                </a:lnTo>
                <a:lnTo>
                  <a:pt x="16325" y="531422"/>
                </a:lnTo>
                <a:lnTo>
                  <a:pt x="26576" y="562826"/>
                </a:lnTo>
                <a:lnTo>
                  <a:pt x="39256" y="593522"/>
                </a:lnTo>
                <a:lnTo>
                  <a:pt x="54346" y="623357"/>
                </a:lnTo>
                <a:lnTo>
                  <a:pt x="71827" y="652176"/>
                </a:lnTo>
                <a:lnTo>
                  <a:pt x="91678" y="679825"/>
                </a:lnTo>
                <a:lnTo>
                  <a:pt x="113881" y="706149"/>
                </a:lnTo>
                <a:lnTo>
                  <a:pt x="138416" y="730995"/>
                </a:lnTo>
                <a:lnTo>
                  <a:pt x="165264" y="754209"/>
                </a:lnTo>
                <a:lnTo>
                  <a:pt x="193850" y="775241"/>
                </a:lnTo>
                <a:lnTo>
                  <a:pt x="223515" y="793655"/>
                </a:lnTo>
                <a:lnTo>
                  <a:pt x="254104" y="809468"/>
                </a:lnTo>
                <a:lnTo>
                  <a:pt x="285462" y="822693"/>
                </a:lnTo>
                <a:lnTo>
                  <a:pt x="317435" y="833348"/>
                </a:lnTo>
                <a:lnTo>
                  <a:pt x="349868" y="841446"/>
                </a:lnTo>
                <a:lnTo>
                  <a:pt x="382607" y="847004"/>
                </a:lnTo>
                <a:lnTo>
                  <a:pt x="415497" y="850036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13529" y="844134"/>
                </a:lnTo>
                <a:lnTo>
                  <a:pt x="545478" y="837218"/>
                </a:lnTo>
                <a:lnTo>
                  <a:pt x="576806" y="827854"/>
                </a:lnTo>
                <a:lnTo>
                  <a:pt x="607358" y="816056"/>
                </a:lnTo>
                <a:lnTo>
                  <a:pt x="636980" y="801840"/>
                </a:lnTo>
                <a:lnTo>
                  <a:pt x="665516" y="785221"/>
                </a:lnTo>
                <a:lnTo>
                  <a:pt x="692813" y="766215"/>
                </a:lnTo>
                <a:lnTo>
                  <a:pt x="718715" y="744837"/>
                </a:lnTo>
                <a:lnTo>
                  <a:pt x="743069" y="721103"/>
                </a:lnTo>
                <a:lnTo>
                  <a:pt x="765720" y="695027"/>
                </a:lnTo>
                <a:lnTo>
                  <a:pt x="786131" y="667145"/>
                </a:lnTo>
                <a:lnTo>
                  <a:pt x="803881" y="638124"/>
                </a:lnTo>
                <a:lnTo>
                  <a:pt x="818988" y="608117"/>
                </a:lnTo>
                <a:lnTo>
                  <a:pt x="831472" y="577279"/>
                </a:lnTo>
                <a:lnTo>
                  <a:pt x="841353" y="545762"/>
                </a:lnTo>
                <a:lnTo>
                  <a:pt x="848648" y="513722"/>
                </a:lnTo>
                <a:lnTo>
                  <a:pt x="853379" y="48131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52376" y="383401"/>
                </a:lnTo>
                <a:lnTo>
                  <a:pt x="847042" y="351050"/>
                </a:lnTo>
                <a:lnTo>
                  <a:pt x="839239" y="319099"/>
                </a:lnTo>
                <a:lnTo>
                  <a:pt x="828988" y="287701"/>
                </a:lnTo>
                <a:lnTo>
                  <a:pt x="816308" y="257011"/>
                </a:lnTo>
                <a:lnTo>
                  <a:pt x="801219" y="227183"/>
                </a:lnTo>
                <a:lnTo>
                  <a:pt x="783739" y="198369"/>
                </a:lnTo>
                <a:lnTo>
                  <a:pt x="763889" y="170726"/>
                </a:lnTo>
                <a:lnTo>
                  <a:pt x="741687" y="144405"/>
                </a:lnTo>
                <a:lnTo>
                  <a:pt x="717153" y="119561"/>
                </a:lnTo>
                <a:lnTo>
                  <a:pt x="690307" y="96349"/>
                </a:lnTo>
                <a:lnTo>
                  <a:pt x="661719" y="75317"/>
                </a:lnTo>
                <a:lnTo>
                  <a:pt x="632052" y="56903"/>
                </a:lnTo>
                <a:lnTo>
                  <a:pt x="601462" y="41090"/>
                </a:lnTo>
                <a:lnTo>
                  <a:pt x="570102" y="27864"/>
                </a:lnTo>
                <a:lnTo>
                  <a:pt x="538128" y="17210"/>
                </a:lnTo>
                <a:lnTo>
                  <a:pt x="505694" y="9112"/>
                </a:lnTo>
                <a:lnTo>
                  <a:pt x="472954" y="3554"/>
                </a:lnTo>
                <a:lnTo>
                  <a:pt x="440064" y="522"/>
                </a:lnTo>
                <a:lnTo>
                  <a:pt x="407176" y="0"/>
                </a:lnTo>
                <a:lnTo>
                  <a:pt x="374447" y="1972"/>
                </a:lnTo>
                <a:lnTo>
                  <a:pt x="342030" y="6424"/>
                </a:lnTo>
                <a:lnTo>
                  <a:pt x="310080" y="13340"/>
                </a:lnTo>
                <a:lnTo>
                  <a:pt x="278752" y="22704"/>
                </a:lnTo>
                <a:lnTo>
                  <a:pt x="248200" y="34502"/>
                </a:lnTo>
                <a:lnTo>
                  <a:pt x="218578" y="48718"/>
                </a:lnTo>
                <a:lnTo>
                  <a:pt x="190042" y="65336"/>
                </a:lnTo>
                <a:lnTo>
                  <a:pt x="162745" y="84342"/>
                </a:lnTo>
                <a:lnTo>
                  <a:pt x="136843" y="105720"/>
                </a:lnTo>
                <a:lnTo>
                  <a:pt x="112489" y="129455"/>
                </a:lnTo>
                <a:lnTo>
                  <a:pt x="89838" y="155531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13460" y="0"/>
            <a:ext cx="1524" cy="6857998"/>
          </a:xfrm>
          <a:custGeom>
            <a:avLst/>
            <a:gdLst/>
            <a:ahLst/>
            <a:cxnLst/>
            <a:rect l="l" t="t" r="r" b="b"/>
            <a:pathLst>
              <a:path w="1524" h="6857998">
                <a:moveTo>
                  <a:pt x="0" y="6857998"/>
                </a:moveTo>
                <a:lnTo>
                  <a:pt x="1524" y="6857998"/>
                </a:lnTo>
                <a:lnTo>
                  <a:pt x="1524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3340" y="137159"/>
            <a:ext cx="4565904" cy="11369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72000" y="15240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628900" y="1752600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31749" y="304800"/>
                </a:moveTo>
                <a:lnTo>
                  <a:pt x="0" y="304800"/>
                </a:lnTo>
                <a:lnTo>
                  <a:pt x="38100" y="381000"/>
                </a:lnTo>
                <a:lnTo>
                  <a:pt x="76200" y="304800"/>
                </a:lnTo>
                <a:lnTo>
                  <a:pt x="44449" y="304800"/>
                </a:lnTo>
                <a:lnTo>
                  <a:pt x="44450" y="317500"/>
                </a:lnTo>
                <a:lnTo>
                  <a:pt x="31750" y="317500"/>
                </a:lnTo>
                <a:lnTo>
                  <a:pt x="31749" y="304800"/>
                </a:lnTo>
                <a:close/>
              </a:path>
              <a:path w="76200" h="381000">
                <a:moveTo>
                  <a:pt x="31750" y="317500"/>
                </a:moveTo>
                <a:lnTo>
                  <a:pt x="44450" y="317500"/>
                </a:lnTo>
                <a:lnTo>
                  <a:pt x="44450" y="0"/>
                </a:lnTo>
                <a:lnTo>
                  <a:pt x="31750" y="0"/>
                </a:lnTo>
                <a:lnTo>
                  <a:pt x="31750" y="317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362700" y="1752600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31749" y="304800"/>
                </a:moveTo>
                <a:lnTo>
                  <a:pt x="0" y="304800"/>
                </a:lnTo>
                <a:lnTo>
                  <a:pt x="38100" y="381000"/>
                </a:lnTo>
                <a:lnTo>
                  <a:pt x="76200" y="304800"/>
                </a:lnTo>
                <a:lnTo>
                  <a:pt x="44449" y="304800"/>
                </a:lnTo>
                <a:lnTo>
                  <a:pt x="44450" y="317500"/>
                </a:lnTo>
                <a:lnTo>
                  <a:pt x="31750" y="317500"/>
                </a:lnTo>
                <a:lnTo>
                  <a:pt x="31749" y="304800"/>
                </a:lnTo>
                <a:close/>
              </a:path>
              <a:path w="76200" h="381000">
                <a:moveTo>
                  <a:pt x="31750" y="317500"/>
                </a:moveTo>
                <a:lnTo>
                  <a:pt x="44450" y="317500"/>
                </a:lnTo>
                <a:lnTo>
                  <a:pt x="44450" y="0"/>
                </a:lnTo>
                <a:lnTo>
                  <a:pt x="31750" y="0"/>
                </a:lnTo>
                <a:lnTo>
                  <a:pt x="31750" y="317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668524" y="1751076"/>
            <a:ext cx="3733800" cy="3175"/>
          </a:xfrm>
          <a:custGeom>
            <a:avLst/>
            <a:gdLst/>
            <a:ahLst/>
            <a:cxnLst/>
            <a:rect l="l" t="t" r="r" b="b"/>
            <a:pathLst>
              <a:path w="3733800" h="3175">
                <a:moveTo>
                  <a:pt x="0" y="0"/>
                </a:moveTo>
                <a:lnTo>
                  <a:pt x="3733800" y="3175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80492" y="374901"/>
            <a:ext cx="3987897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5"/>
              </a:lnSpc>
              <a:spcBef>
                <a:spcPts val="209"/>
              </a:spcBef>
            </a:pPr>
            <a:r>
              <a:rPr sz="4000" spc="0" dirty="0" smtClean="0">
                <a:solidFill>
                  <a:srgbClr val="70621F"/>
                </a:solidFill>
                <a:latin typeface="Arial"/>
                <a:cs typeface="Arial"/>
              </a:rPr>
              <a:t>INTRO</a:t>
            </a:r>
            <a:r>
              <a:rPr sz="4000" spc="-14" dirty="0" smtClean="0">
                <a:solidFill>
                  <a:srgbClr val="70621F"/>
                </a:solidFill>
                <a:latin typeface="Arial"/>
                <a:cs typeface="Arial"/>
              </a:rPr>
              <a:t>D</a:t>
            </a:r>
            <a:r>
              <a:rPr sz="4000" spc="0" dirty="0" smtClean="0">
                <a:solidFill>
                  <a:srgbClr val="70621F"/>
                </a:solidFill>
                <a:latin typeface="Arial"/>
                <a:cs typeface="Arial"/>
              </a:rPr>
              <a:t>UC</a:t>
            </a:r>
            <a:r>
              <a:rPr sz="4000" spc="-14" dirty="0" smtClean="0">
                <a:solidFill>
                  <a:srgbClr val="70621F"/>
                </a:solidFill>
                <a:latin typeface="Arial"/>
                <a:cs typeface="Arial"/>
              </a:rPr>
              <a:t>T</a:t>
            </a:r>
            <a:r>
              <a:rPr sz="4000" spc="0" dirty="0" smtClean="0">
                <a:solidFill>
                  <a:srgbClr val="70621F"/>
                </a:solidFill>
                <a:latin typeface="Arial"/>
                <a:cs typeface="Arial"/>
              </a:rPr>
              <a:t>ION</a:t>
            </a:r>
            <a:endParaRPr sz="4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03422" y="1191813"/>
            <a:ext cx="1111981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-109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637585" y="1191813"/>
            <a:ext cx="1224900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Cul</a:t>
            </a:r>
            <a:r>
              <a:rPr sz="2800" spc="4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u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91030" y="2171731"/>
            <a:ext cx="2023668" cy="7980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70483" marR="4572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-9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ant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96"/>
              </a:spcBef>
            </a:pPr>
            <a:r>
              <a:rPr sz="2400" spc="-8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issue</a:t>
            </a:r>
            <a:r>
              <a:rPr sz="2400" spc="-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Culture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56301" y="2171731"/>
            <a:ext cx="2000808" cy="7980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1960" marR="557174" algn="ctr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imal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95825"/>
              </a:lnSpc>
              <a:spcBef>
                <a:spcPts val="796"/>
              </a:spcBef>
            </a:pPr>
            <a:r>
              <a:rPr sz="2400" spc="-8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issue</a:t>
            </a:r>
            <a:r>
              <a:rPr sz="2400" spc="-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Culture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46252" y="3073290"/>
            <a:ext cx="3438374" cy="6635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0289">
              <a:lnSpc>
                <a:spcPts val="2160"/>
              </a:lnSpc>
              <a:spcBef>
                <a:spcPts val="108"/>
              </a:spcBef>
            </a:pPr>
            <a:r>
              <a:rPr sz="2000" spc="9" smtClean="0">
                <a:latin typeface="Times New Roman"/>
                <a:cs typeface="Times New Roman"/>
              </a:rPr>
              <a:t>D</a:t>
            </a:r>
            <a:r>
              <a:rPr sz="2000" spc="4" smtClean="0">
                <a:latin typeface="Times New Roman"/>
                <a:cs typeface="Times New Roman"/>
              </a:rPr>
              <a:t>efi</a:t>
            </a:r>
            <a:r>
              <a:rPr sz="2000" spc="0" smtClean="0">
                <a:latin typeface="Times New Roman"/>
                <a:cs typeface="Times New Roman"/>
              </a:rPr>
              <a:t>n</a:t>
            </a:r>
            <a:r>
              <a:rPr lang="en-US" sz="2000" spc="0" dirty="0" err="1" smtClean="0">
                <a:latin typeface="Times New Roman"/>
                <a:cs typeface="Times New Roman"/>
              </a:rPr>
              <a:t>i</a:t>
            </a:r>
            <a:r>
              <a:rPr sz="2000" spc="-9" smtClean="0">
                <a:latin typeface="Times New Roman"/>
                <a:cs typeface="Times New Roman"/>
              </a:rPr>
              <a:t>t</a:t>
            </a:r>
            <a:r>
              <a:rPr sz="2000" spc="4" smtClean="0">
                <a:latin typeface="Times New Roman"/>
                <a:cs typeface="Times New Roman"/>
              </a:rPr>
              <a:t>i</a:t>
            </a:r>
            <a:r>
              <a:rPr sz="2000" spc="0" smtClean="0">
                <a:latin typeface="Times New Roman"/>
                <a:cs typeface="Times New Roman"/>
              </a:rPr>
              <a:t>o</a:t>
            </a:r>
            <a:r>
              <a:rPr sz="2000" spc="19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498"/>
              </a:spcBef>
            </a:pPr>
            <a:r>
              <a:rPr sz="2000" spc="0" dirty="0" smtClean="0">
                <a:latin typeface="Times New Roman"/>
                <a:cs typeface="Times New Roman"/>
              </a:rPr>
              <a:t>Plan</a:t>
            </a:r>
            <a:r>
              <a:rPr sz="2000" spc="-126" dirty="0" smtClean="0">
                <a:latin typeface="Times New Roman"/>
                <a:cs typeface="Times New Roman"/>
              </a:rPr>
              <a:t>t</a:t>
            </a:r>
            <a:r>
              <a:rPr sz="2000" spc="-10" dirty="0" smtClean="0">
                <a:latin typeface="Times New Roman"/>
                <a:cs typeface="Times New Roman"/>
              </a:rPr>
              <a:t>-</a:t>
            </a:r>
            <a:r>
              <a:rPr sz="2000" spc="0" dirty="0" smtClean="0">
                <a:latin typeface="Times New Roman"/>
                <a:cs typeface="Times New Roman"/>
              </a:rPr>
              <a:t>tissue</a:t>
            </a:r>
            <a:r>
              <a:rPr sz="2000" spc="35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cultu</a:t>
            </a:r>
            <a:r>
              <a:rPr sz="2000" spc="-1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377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350" dirty="0" smtClean="0">
                <a:latin typeface="Times New Roman"/>
                <a:cs typeface="Times New Roman"/>
              </a:rPr>
              <a:t> </a:t>
            </a:r>
            <a:r>
              <a:rPr sz="2100" spc="-4" dirty="0" smtClean="0">
                <a:latin typeface="Times New Roman"/>
                <a:cs typeface="Times New Roman"/>
              </a:rPr>
              <a:t>i</a:t>
            </a:r>
            <a:r>
              <a:rPr sz="2100" spc="4" dirty="0" smtClean="0">
                <a:latin typeface="Times New Roman"/>
                <a:cs typeface="Times New Roman"/>
              </a:rPr>
              <a:t>n</a:t>
            </a:r>
            <a:r>
              <a:rPr sz="2100" spc="0" dirty="0" smtClean="0">
                <a:latin typeface="Times New Roman"/>
                <a:cs typeface="Times New Roman"/>
              </a:rPr>
              <a:t>-vi</a:t>
            </a:r>
            <a:r>
              <a:rPr sz="2100" spc="9" dirty="0" smtClean="0">
                <a:latin typeface="Times New Roman"/>
                <a:cs typeface="Times New Roman"/>
              </a:rPr>
              <a:t>t</a:t>
            </a:r>
            <a:r>
              <a:rPr sz="2100" spc="-25" dirty="0" smtClean="0">
                <a:latin typeface="Times New Roman"/>
                <a:cs typeface="Times New Roman"/>
              </a:rPr>
              <a:t>r</a:t>
            </a:r>
            <a:r>
              <a:rPr sz="2100" spc="0" dirty="0" smtClean="0">
                <a:latin typeface="Times New Roman"/>
                <a:cs typeface="Times New Roman"/>
              </a:rPr>
              <a:t>o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2788" y="3117640"/>
            <a:ext cx="168309" cy="6091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4">
              <a:lnSpc>
                <a:spcPct val="87849"/>
              </a:lnSpc>
              <a:spcBef>
                <a:spcPts val="25"/>
              </a:spcBef>
            </a:pPr>
            <a:r>
              <a:rPr sz="1600" spc="0" dirty="0" smtClean="0">
                <a:latin typeface="Wingdings 2"/>
                <a:cs typeface="Wingdings 2"/>
              </a:rPr>
              <a:t></a:t>
            </a:r>
            <a:endParaRPr sz="1600">
              <a:latin typeface="Wingdings 2"/>
              <a:cs typeface="Wingdings 2"/>
            </a:endParaRPr>
          </a:p>
          <a:p>
            <a:pPr marL="12700">
              <a:lnSpc>
                <a:spcPct val="87849"/>
              </a:lnSpc>
              <a:spcBef>
                <a:spcPts val="1313"/>
              </a:spcBef>
            </a:pPr>
            <a:r>
              <a:rPr sz="1600" spc="0" dirty="0" smtClean="0">
                <a:latin typeface="Wingdings 2"/>
                <a:cs typeface="Wingdings 2"/>
              </a:rPr>
              <a:t></a:t>
            </a:r>
            <a:endParaRPr sz="1600">
              <a:latin typeface="Wingdings 2"/>
              <a:cs typeface="Wingdings 2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27703" y="3454043"/>
            <a:ext cx="4575027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0"/>
              </a:lnSpc>
              <a:spcBef>
                <a:spcPts val="108"/>
              </a:spcBef>
            </a:pPr>
            <a:r>
              <a:rPr sz="2000" spc="0" dirty="0" smtClean="0">
                <a:latin typeface="Times New Roman"/>
                <a:cs typeface="Times New Roman"/>
              </a:rPr>
              <a:t>culti</a:t>
            </a:r>
            <a:r>
              <a:rPr sz="2000" spc="-39" dirty="0" smtClean="0">
                <a:latin typeface="Times New Roman"/>
                <a:cs typeface="Times New Roman"/>
              </a:rPr>
              <a:t>v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tion </a:t>
            </a:r>
            <a:r>
              <a:rPr sz="2000" spc="420" dirty="0" smtClean="0">
                <a:latin typeface="Times New Roman"/>
                <a:cs typeface="Times New Roman"/>
              </a:rPr>
              <a:t> </a:t>
            </a:r>
            <a:r>
              <a:rPr sz="2000" spc="-3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f</a:t>
            </a:r>
            <a:r>
              <a:rPr sz="2000" spc="48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ant </a:t>
            </a:r>
            <a:r>
              <a:rPr sz="2000" spc="34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19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ll</a:t>
            </a:r>
            <a:r>
              <a:rPr sz="2000" spc="39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or </a:t>
            </a:r>
            <a:r>
              <a:rPr sz="2000" spc="4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tissue </a:t>
            </a:r>
            <a:r>
              <a:rPr sz="2000" spc="35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d</a:t>
            </a:r>
            <a:r>
              <a:rPr sz="2000" spc="-9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46252" y="3759344"/>
            <a:ext cx="84922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0"/>
              </a:lnSpc>
              <a:spcBef>
                <a:spcPts val="108"/>
              </a:spcBef>
            </a:pPr>
            <a:r>
              <a:rPr sz="2000" spc="0" dirty="0" smtClean="0">
                <a:latin typeface="Times New Roman"/>
                <a:cs typeface="Times New Roman"/>
              </a:rPr>
              <a:t>aseptic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35327" y="3759344"/>
            <a:ext cx="48628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0"/>
              </a:lnSpc>
              <a:spcBef>
                <a:spcPts val="108"/>
              </a:spcBef>
            </a:pPr>
            <a:r>
              <a:rPr sz="2000" spc="-9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60422" y="3759344"/>
            <a:ext cx="282690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0"/>
              </a:lnSpc>
              <a:spcBef>
                <a:spcPts val="108"/>
              </a:spcBef>
            </a:pPr>
            <a:r>
              <a:rPr sz="2000" u="heavy" spc="0" dirty="0" smtClean="0">
                <a:latin typeface="Times New Roman"/>
                <a:cs typeface="Times New Roman"/>
              </a:rPr>
              <a:t>con</a:t>
            </a:r>
            <a:r>
              <a:rPr sz="2000" u="heavy" spc="10" dirty="0" smtClean="0">
                <a:latin typeface="Times New Roman"/>
                <a:cs typeface="Times New Roman"/>
              </a:rPr>
              <a:t>t</a:t>
            </a:r>
            <a:r>
              <a:rPr sz="2000" u="heavy" spc="-27" dirty="0" smtClean="0">
                <a:latin typeface="Times New Roman"/>
                <a:cs typeface="Times New Roman"/>
              </a:rPr>
              <a:t>r</a:t>
            </a:r>
            <a:r>
              <a:rPr sz="2000" u="heavy" spc="0" dirty="0" smtClean="0">
                <a:latin typeface="Times New Roman"/>
                <a:cs typeface="Times New Roman"/>
              </a:rPr>
              <a:t>ol</a:t>
            </a:r>
            <a:r>
              <a:rPr sz="2000" u="heavy" spc="-10" dirty="0" smtClean="0">
                <a:latin typeface="Times New Roman"/>
                <a:cs typeface="Times New Roman"/>
              </a:rPr>
              <a:t>l</a:t>
            </a:r>
            <a:r>
              <a:rPr sz="2000" u="heavy" spc="0" dirty="0" smtClean="0">
                <a:latin typeface="Times New Roman"/>
                <a:cs typeface="Times New Roman"/>
              </a:rPr>
              <a:t>ed </a:t>
            </a:r>
            <a:r>
              <a:rPr sz="2000" u="heavy" spc="526" dirty="0" smtClean="0">
                <a:latin typeface="Times New Roman"/>
                <a:cs typeface="Times New Roman"/>
              </a:rPr>
              <a:t> </a:t>
            </a:r>
            <a:r>
              <a:rPr sz="2000" u="heavy" spc="0" dirty="0" smtClean="0">
                <a:latin typeface="Times New Roman"/>
                <a:cs typeface="Times New Roman"/>
              </a:rPr>
              <a:t>envi</a:t>
            </a:r>
            <a:r>
              <a:rPr sz="2000" u="heavy" spc="-25" dirty="0" smtClean="0">
                <a:latin typeface="Times New Roman"/>
                <a:cs typeface="Times New Roman"/>
              </a:rPr>
              <a:t>r</a:t>
            </a:r>
            <a:r>
              <a:rPr sz="2000" u="heavy" spc="0" dirty="0" smtClean="0">
                <a:latin typeface="Times New Roman"/>
                <a:cs typeface="Times New Roman"/>
              </a:rPr>
              <a:t>o</a:t>
            </a:r>
            <a:r>
              <a:rPr sz="2000" u="heavy" spc="4" dirty="0" smtClean="0">
                <a:latin typeface="Times New Roman"/>
                <a:cs typeface="Times New Roman"/>
              </a:rPr>
              <a:t>n</a:t>
            </a:r>
            <a:r>
              <a:rPr sz="2000" u="heavy" spc="0" dirty="0" smtClean="0">
                <a:latin typeface="Times New Roman"/>
                <a:cs typeface="Times New Roman"/>
              </a:rPr>
              <a:t>ment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29555" y="3759344"/>
            <a:ext cx="129001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0"/>
              </a:lnSpc>
              <a:spcBef>
                <a:spcPts val="108"/>
              </a:spcBef>
            </a:pPr>
            <a:r>
              <a:rPr sz="2000" spc="0" dirty="0" smtClean="0">
                <a:latin typeface="Times New Roman"/>
                <a:cs typeface="Times New Roman"/>
              </a:rPr>
              <a:t>conditions,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60845" y="3759344"/>
            <a:ext cx="26798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0"/>
              </a:lnSpc>
              <a:spcBef>
                <a:spcPts val="108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in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70801" y="3759344"/>
            <a:ext cx="113408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0"/>
              </a:lnSpc>
              <a:spcBef>
                <a:spcPts val="108"/>
              </a:spcBef>
            </a:pP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9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quid  </a:t>
            </a:r>
            <a:r>
              <a:rPr sz="2000" spc="36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or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445246" y="3759344"/>
            <a:ext cx="35715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0"/>
              </a:lnSpc>
              <a:spcBef>
                <a:spcPts val="108"/>
              </a:spcBef>
            </a:pPr>
            <a:r>
              <a:rPr sz="2000" spc="0" dirty="0" smtClean="0">
                <a:latin typeface="Times New Roman"/>
                <a:cs typeface="Times New Roman"/>
              </a:rPr>
              <a:t>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6252" y="4064144"/>
            <a:ext cx="805650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0"/>
              </a:lnSpc>
              <a:spcBef>
                <a:spcPts val="108"/>
              </a:spcBef>
            </a:pPr>
            <a:r>
              <a:rPr sz="2000" spc="0" dirty="0" smtClean="0">
                <a:latin typeface="Times New Roman"/>
                <a:cs typeface="Times New Roman"/>
              </a:rPr>
              <a:t>semisolid </a:t>
            </a:r>
            <a:r>
              <a:rPr sz="2000" spc="312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w</a:t>
            </a:r>
            <a:r>
              <a:rPr sz="2000" spc="4" dirty="0" smtClean="0">
                <a:latin typeface="Times New Roman"/>
                <a:cs typeface="Times New Roman"/>
              </a:rPr>
              <a:t>el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23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d</a:t>
            </a:r>
            <a:r>
              <a:rPr sz="2000" spc="-11" dirty="0" smtClean="0">
                <a:latin typeface="Times New Roman"/>
                <a:cs typeface="Times New Roman"/>
              </a:rPr>
              <a:t>e</a:t>
            </a:r>
            <a:r>
              <a:rPr sz="2000" spc="5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ined</a:t>
            </a:r>
            <a:r>
              <a:rPr sz="2000" spc="179" dirty="0" smtClean="0">
                <a:latin typeface="Times New Roman"/>
                <a:cs typeface="Times New Roman"/>
              </a:rPr>
              <a:t> </a:t>
            </a:r>
            <a:r>
              <a:rPr sz="2000" u="heavy" spc="0" dirty="0" smtClean="0">
                <a:latin typeface="Times New Roman"/>
                <a:cs typeface="Times New Roman"/>
              </a:rPr>
              <a:t>n</a:t>
            </a:r>
            <a:r>
              <a:rPr sz="2000" u="heavy" spc="11" dirty="0" smtClean="0">
                <a:latin typeface="Times New Roman"/>
                <a:cs typeface="Times New Roman"/>
              </a:rPr>
              <a:t>u</a:t>
            </a:r>
            <a:r>
              <a:rPr sz="2000" u="heavy" spc="0" dirty="0" smtClean="0">
                <a:latin typeface="Times New Roman"/>
                <a:cs typeface="Times New Roman"/>
              </a:rPr>
              <a:t>trient</a:t>
            </a:r>
            <a:r>
              <a:rPr sz="2000" u="heavy" spc="256" dirty="0" smtClean="0">
                <a:latin typeface="Times New Roman"/>
                <a:cs typeface="Times New Roman"/>
              </a:rPr>
              <a:t> </a:t>
            </a:r>
            <a:r>
              <a:rPr sz="2000" u="heavy" spc="0" dirty="0" smtClean="0">
                <a:latin typeface="Times New Roman"/>
                <a:cs typeface="Times New Roman"/>
              </a:rPr>
              <a:t>med</a:t>
            </a:r>
            <a:r>
              <a:rPr sz="2000" u="heavy" spc="-11" dirty="0" smtClean="0">
                <a:latin typeface="Times New Roman"/>
                <a:cs typeface="Times New Roman"/>
              </a:rPr>
              <a:t>i</a:t>
            </a:r>
            <a:r>
              <a:rPr sz="2000" u="heavy" spc="0" dirty="0" smtClean="0">
                <a:latin typeface="Times New Roman"/>
                <a:cs typeface="Times New Roman"/>
              </a:rPr>
              <a:t>um</a:t>
            </a:r>
            <a:r>
              <a:rPr sz="2000" u="heavy" spc="44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for</a:t>
            </a:r>
            <a:r>
              <a:rPr sz="2000" spc="38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12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p</a:t>
            </a:r>
            <a:r>
              <a:rPr sz="2000" spc="-27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od</a:t>
            </a:r>
            <a:r>
              <a:rPr sz="2000" spc="-5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ction</a:t>
            </a:r>
            <a:r>
              <a:rPr sz="2000" spc="208" dirty="0" smtClean="0">
                <a:latin typeface="Times New Roman"/>
                <a:cs typeface="Times New Roman"/>
              </a:rPr>
              <a:t> </a:t>
            </a:r>
            <a:r>
              <a:rPr sz="2000" spc="-3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f</a:t>
            </a:r>
            <a:r>
              <a:rPr sz="2000" spc="34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pr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6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6252" y="4368944"/>
            <a:ext cx="568376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0"/>
              </a:lnSpc>
              <a:spcBef>
                <a:spcPts val="108"/>
              </a:spcBef>
            </a:pPr>
            <a:r>
              <a:rPr sz="2000" spc="0" dirty="0" smtClean="0">
                <a:latin typeface="Times New Roman"/>
                <a:cs typeface="Times New Roman"/>
              </a:rPr>
              <a:t>and</a:t>
            </a:r>
            <a:r>
              <a:rPr sz="2000" spc="472" dirty="0" smtClean="0">
                <a:latin typeface="Times New Roman"/>
                <a:cs typeface="Times New Roman"/>
              </a:rPr>
              <a:t> </a:t>
            </a:r>
            <a:r>
              <a:rPr sz="2000" u="heavy" spc="0" dirty="0" smtClean="0">
                <a:latin typeface="Times New Roman"/>
                <a:cs typeface="Times New Roman"/>
              </a:rPr>
              <a:t>seconda</a:t>
            </a:r>
            <a:r>
              <a:rPr sz="2000" u="heavy" spc="88" dirty="0" smtClean="0">
                <a:latin typeface="Times New Roman"/>
                <a:cs typeface="Times New Roman"/>
              </a:rPr>
              <a:t>r</a:t>
            </a:r>
            <a:r>
              <a:rPr sz="2000" u="heavy" spc="0" dirty="0" smtClean="0">
                <a:latin typeface="Times New Roman"/>
                <a:cs typeface="Times New Roman"/>
              </a:rPr>
              <a:t>y</a:t>
            </a:r>
            <a:r>
              <a:rPr sz="2000" u="heavy" spc="-36" dirty="0" smtClean="0">
                <a:latin typeface="Times New Roman"/>
                <a:cs typeface="Times New Roman"/>
              </a:rPr>
              <a:t> </a:t>
            </a:r>
            <a:r>
              <a:rPr sz="2000" u="heavy" spc="0" dirty="0" smtClean="0">
                <a:latin typeface="Times New Roman"/>
                <a:cs typeface="Times New Roman"/>
              </a:rPr>
              <a:t>metabol</a:t>
            </a:r>
            <a:r>
              <a:rPr sz="2000" u="heavy" spc="-11" dirty="0" smtClean="0">
                <a:latin typeface="Times New Roman"/>
                <a:cs typeface="Times New Roman"/>
              </a:rPr>
              <a:t>it</a:t>
            </a:r>
            <a:r>
              <a:rPr sz="2000" u="heavy" spc="0" dirty="0" smtClean="0">
                <a:latin typeface="Times New Roman"/>
                <a:cs typeface="Times New Roman"/>
              </a:rPr>
              <a:t>es</a:t>
            </a:r>
            <a:r>
              <a:rPr sz="2000" spc="97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26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325" dirty="0" smtClean="0">
                <a:latin typeface="Times New Roman"/>
                <a:cs typeface="Times New Roman"/>
              </a:rPr>
              <a:t> </a:t>
            </a:r>
            <a:r>
              <a:rPr sz="2000" spc="-28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1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enera</a:t>
            </a:r>
            <a:r>
              <a:rPr sz="2000" spc="-11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p</a:t>
            </a:r>
            <a:r>
              <a:rPr sz="2000" spc="-9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an</a:t>
            </a:r>
            <a:r>
              <a:rPr sz="2000" spc="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6252" y="4749944"/>
            <a:ext cx="8050190" cy="15756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0144" algn="just">
              <a:lnSpc>
                <a:spcPts val="2160"/>
              </a:lnSpc>
              <a:spcBef>
                <a:spcPts val="108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7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5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her</a:t>
            </a:r>
            <a:r>
              <a:rPr sz="2000" spc="3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w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25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22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13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6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an</a:t>
            </a:r>
            <a:r>
              <a:rPr sz="2000" spc="343" dirty="0" smtClean="0">
                <a:latin typeface="Times New Roman"/>
                <a:cs typeface="Times New Roman"/>
              </a:rPr>
              <a:t> </a:t>
            </a:r>
            <a:r>
              <a:rPr sz="2000" spc="-16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xper</a:t>
            </a:r>
            <a:r>
              <a:rPr sz="2000" spc="-5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men</a:t>
            </a:r>
            <a:r>
              <a:rPr sz="2000" spc="5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al</a:t>
            </a:r>
            <a:r>
              <a:rPr sz="2000" spc="-143" dirty="0" smtClean="0">
                <a:latin typeface="Times New Roman"/>
                <a:cs typeface="Times New Roman"/>
              </a:rPr>
              <a:t> </a:t>
            </a:r>
            <a:r>
              <a:rPr sz="2000" spc="-11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ec</a:t>
            </a:r>
            <a:r>
              <a:rPr sz="2000" spc="-11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nique</a:t>
            </a:r>
            <a:r>
              <a:rPr sz="2000" spc="15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11" dirty="0" smtClean="0">
                <a:latin typeface="Times New Roman"/>
                <a:cs typeface="Times New Roman"/>
              </a:rPr>
              <a:t>h</a:t>
            </a:r>
            <a:r>
              <a:rPr sz="2000" spc="-27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5" dirty="0" smtClean="0">
                <a:latin typeface="Times New Roman"/>
                <a:cs typeface="Times New Roman"/>
              </a:rPr>
              <a:t>u</a:t>
            </a:r>
            <a:r>
              <a:rPr sz="2000" spc="-16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h</a:t>
            </a:r>
            <a:r>
              <a:rPr sz="2000" spc="23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w</a:t>
            </a:r>
            <a:r>
              <a:rPr sz="2000" spc="4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h</a:t>
            </a:r>
            <a:r>
              <a:rPr sz="2000" spc="29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197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ma</a:t>
            </a:r>
            <a:r>
              <a:rPr sz="2000" spc="0" dirty="0" smtClean="0">
                <a:latin typeface="Times New Roman"/>
                <a:cs typeface="Times New Roman"/>
              </a:rPr>
              <a:t>ss </a:t>
            </a:r>
            <a:r>
              <a:rPr sz="2000" spc="23" dirty="0" smtClean="0">
                <a:latin typeface="Times New Roman"/>
                <a:cs typeface="Times New Roman"/>
              </a:rPr>
              <a:t> </a:t>
            </a:r>
            <a:r>
              <a:rPr sz="2000" spc="-34" dirty="0" smtClean="0">
                <a:latin typeface="Times New Roman"/>
                <a:cs typeface="Times New Roman"/>
              </a:rPr>
              <a:t>of</a:t>
            </a:r>
            <a:endParaRPr sz="2000">
              <a:latin typeface="Times New Roman"/>
              <a:cs typeface="Times New Roman"/>
            </a:endParaRPr>
          </a:p>
          <a:p>
            <a:pPr marL="12700" marR="2682288" algn="just">
              <a:lnSpc>
                <a:spcPct val="95825"/>
              </a:lnSpc>
            </a:pP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9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8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(</a:t>
            </a:r>
            <a:r>
              <a:rPr sz="2000" spc="-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lus)</a:t>
            </a:r>
            <a:r>
              <a:rPr sz="2000" spc="146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5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p</a:t>
            </a:r>
            <a:r>
              <a:rPr sz="2000" spc="-3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oduc</a:t>
            </a:r>
            <a:r>
              <a:rPr sz="2000" spc="-11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d</a:t>
            </a:r>
            <a:r>
              <a:rPr sz="2000" spc="-12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f</a:t>
            </a:r>
            <a:r>
              <a:rPr sz="2000" spc="-2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om</a:t>
            </a:r>
            <a:r>
              <a:rPr sz="2000" spc="37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an</a:t>
            </a:r>
            <a:r>
              <a:rPr sz="2000" spc="30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ex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nt </a:t>
            </a:r>
            <a:r>
              <a:rPr sz="2000" spc="10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tissue.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41"/>
              </a:lnSpc>
              <a:spcBef>
                <a:spcPts val="702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he  callus </a:t>
            </a:r>
            <a:r>
              <a:rPr sz="2000" spc="12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p</a:t>
            </a:r>
            <a:r>
              <a:rPr sz="2000" spc="-28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oduced</a:t>
            </a:r>
            <a:r>
              <a:rPr sz="2000" spc="4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11" dirty="0" smtClean="0">
                <a:latin typeface="Times New Roman"/>
                <a:cs typeface="Times New Roman"/>
              </a:rPr>
              <a:t>h</a:t>
            </a:r>
            <a:r>
              <a:rPr sz="2000" spc="-28" dirty="0" smtClean="0">
                <a:latin typeface="Times New Roman"/>
                <a:cs typeface="Times New Roman"/>
              </a:rPr>
              <a:t>r</a:t>
            </a:r>
            <a:r>
              <a:rPr sz="2000" spc="-11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ugh</a:t>
            </a:r>
            <a:r>
              <a:rPr sz="2000" spc="392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is </a:t>
            </a:r>
            <a:r>
              <a:rPr sz="2000" spc="13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p</a:t>
            </a:r>
            <a:r>
              <a:rPr sz="2000" spc="-27" dirty="0" smtClean="0">
                <a:latin typeface="Times New Roman"/>
                <a:cs typeface="Times New Roman"/>
              </a:rPr>
              <a:t>r</a:t>
            </a:r>
            <a:r>
              <a:rPr sz="2000" spc="-11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cess</a:t>
            </a:r>
            <a:r>
              <a:rPr sz="2000" spc="37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can </a:t>
            </a:r>
            <a:r>
              <a:rPr sz="2000" spc="19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be </a:t>
            </a:r>
            <a:r>
              <a:rPr sz="2000" spc="21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9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ized </a:t>
            </a:r>
            <a:r>
              <a:rPr sz="2000" spc="24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d</a:t>
            </a:r>
            <a:r>
              <a:rPr sz="2000" spc="-9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tly </a:t>
            </a:r>
            <a:r>
              <a:rPr sz="2000" spc="22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to </a:t>
            </a:r>
            <a:r>
              <a:rPr sz="2000" spc="-28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1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en</a:t>
            </a:r>
            <a:r>
              <a:rPr sz="2000" spc="11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ra</a:t>
            </a:r>
            <a:r>
              <a:rPr sz="2000" spc="-5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34" dirty="0" smtClean="0">
                <a:latin typeface="Times New Roman"/>
                <a:cs typeface="Times New Roman"/>
              </a:rPr>
              <a:t> </a:t>
            </a:r>
            <a:r>
              <a:rPr sz="2000" spc="-45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alntlets</a:t>
            </a:r>
            <a:r>
              <a:rPr sz="2000" spc="31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or </a:t>
            </a:r>
            <a:r>
              <a:rPr sz="2000" spc="188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o </a:t>
            </a:r>
            <a:r>
              <a:rPr sz="2000" spc="28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x</a:t>
            </a:r>
            <a:r>
              <a:rPr sz="2000" spc="0" dirty="0" smtClean="0">
                <a:latin typeface="Times New Roman"/>
                <a:cs typeface="Times New Roman"/>
              </a:rPr>
              <a:t>tra</a:t>
            </a:r>
            <a:r>
              <a:rPr sz="2000" spc="-9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t   or </a:t>
            </a:r>
            <a:r>
              <a:rPr sz="2000" spc="18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ma</a:t>
            </a:r>
            <a:r>
              <a:rPr sz="2000" spc="5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11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ul</a:t>
            </a:r>
            <a:r>
              <a:rPr sz="2000" spc="-11" dirty="0" smtClean="0">
                <a:latin typeface="Times New Roman"/>
                <a:cs typeface="Times New Roman"/>
              </a:rPr>
              <a:t>at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73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ome  </a:t>
            </a:r>
            <a:r>
              <a:rPr sz="2000" spc="5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pr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ma</a:t>
            </a:r>
            <a:r>
              <a:rPr sz="2000" spc="8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y </a:t>
            </a:r>
            <a:r>
              <a:rPr sz="2000" spc="397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d seconda</a:t>
            </a:r>
            <a:r>
              <a:rPr sz="2000" spc="87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y</a:t>
            </a:r>
            <a:r>
              <a:rPr sz="2000" spc="5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metabol</a:t>
            </a:r>
            <a:r>
              <a:rPr sz="2000" spc="-9" dirty="0" smtClean="0">
                <a:latin typeface="Times New Roman"/>
                <a:cs typeface="Times New Roman"/>
              </a:rPr>
              <a:t>it</a:t>
            </a:r>
            <a:r>
              <a:rPr sz="2000" spc="0" dirty="0" smtClean="0">
                <a:latin typeface="Times New Roman"/>
                <a:cs typeface="Times New Roman"/>
              </a:rPr>
              <a:t>es.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2788" y="4794294"/>
            <a:ext cx="168095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87849"/>
              </a:lnSpc>
              <a:spcBef>
                <a:spcPts val="25"/>
              </a:spcBef>
            </a:pPr>
            <a:r>
              <a:rPr sz="1600" spc="0" dirty="0" smtClean="0">
                <a:latin typeface="Wingdings 2"/>
                <a:cs typeface="Wingdings 2"/>
              </a:rPr>
              <a:t></a:t>
            </a:r>
            <a:endParaRPr sz="1600">
              <a:latin typeface="Wingdings 2"/>
              <a:cs typeface="Wingdings 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2788" y="5480424"/>
            <a:ext cx="168095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87849"/>
              </a:lnSpc>
              <a:spcBef>
                <a:spcPts val="25"/>
              </a:spcBef>
            </a:pPr>
            <a:r>
              <a:rPr sz="1600" spc="0" dirty="0" smtClean="0">
                <a:latin typeface="Wingdings 2"/>
                <a:cs typeface="Wingdings 2"/>
              </a:rPr>
              <a:t></a:t>
            </a:r>
            <a:endParaRPr sz="1600">
              <a:latin typeface="Wingdings 2"/>
              <a:cs typeface="Wingdings 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7511" y="6566055"/>
            <a:ext cx="13299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solidFill>
                  <a:srgbClr val="B5A787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10726" y="3838829"/>
            <a:ext cx="20351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265023" y="4143629"/>
            <a:ext cx="9272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283459" y="4143629"/>
            <a:ext cx="9156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404350" y="4448429"/>
            <a:ext cx="6783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9016" y="464057"/>
            <a:ext cx="3893820" cy="0"/>
          </a:xfrm>
          <a:custGeom>
            <a:avLst/>
            <a:gdLst/>
            <a:ahLst/>
            <a:cxnLst/>
            <a:rect l="l" t="t" r="r" b="b"/>
            <a:pathLst>
              <a:path w="3893820">
                <a:moveTo>
                  <a:pt x="0" y="0"/>
                </a:moveTo>
                <a:lnTo>
                  <a:pt x="3893820" y="0"/>
                </a:lnTo>
              </a:path>
            </a:pathLst>
          </a:custGeom>
          <a:ln w="302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89636" y="156368"/>
            <a:ext cx="4071903" cy="331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65"/>
              </a:lnSpc>
              <a:spcBef>
                <a:spcPts val="128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r>
              <a:rPr sz="2400" b="1" spc="0" dirty="0" smtClean="0">
                <a:latin typeface="Times New Roman"/>
                <a:cs typeface="Times New Roman"/>
              </a:rPr>
              <a:t>P</a:t>
            </a:r>
            <a:r>
              <a:rPr sz="2400" b="1" spc="-50" dirty="0" smtClean="0">
                <a:latin typeface="Times New Roman"/>
                <a:cs typeface="Times New Roman"/>
              </a:rPr>
              <a:t>r</a:t>
            </a:r>
            <a:r>
              <a:rPr sz="2400" b="1" spc="0" dirty="0" smtClean="0">
                <a:latin typeface="Times New Roman"/>
                <a:cs typeface="Times New Roman"/>
              </a:rPr>
              <a:t>oper</a:t>
            </a:r>
            <a:r>
              <a:rPr sz="2400" b="1" spc="-44" dirty="0" smtClean="0"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Times New Roman"/>
                <a:cs typeface="Times New Roman"/>
              </a:rPr>
              <a:t>and</a:t>
            </a:r>
            <a:r>
              <a:rPr sz="2400" b="1" spc="4" dirty="0" smtClean="0"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Times New Roman"/>
                <a:cs typeface="Times New Roman"/>
              </a:rPr>
              <a:t>opt</a:t>
            </a:r>
            <a:r>
              <a:rPr sz="2400" b="1" spc="4" dirty="0" smtClean="0">
                <a:latin typeface="Times New Roman"/>
                <a:cs typeface="Times New Roman"/>
              </a:rPr>
              <a:t>i</a:t>
            </a:r>
            <a:r>
              <a:rPr sz="2400" b="1" spc="0" dirty="0" smtClean="0">
                <a:latin typeface="Times New Roman"/>
                <a:cs typeface="Times New Roman"/>
              </a:rPr>
              <a:t>mum aera</a:t>
            </a:r>
            <a:r>
              <a:rPr sz="2400" b="1" spc="4" dirty="0" smtClean="0">
                <a:latin typeface="Times New Roman"/>
                <a:cs typeface="Times New Roman"/>
              </a:rPr>
              <a:t>t</a:t>
            </a:r>
            <a:r>
              <a:rPr sz="2400" b="1" spc="0" dirty="0" smtClean="0">
                <a:latin typeface="Times New Roman"/>
                <a:cs typeface="Times New Roman"/>
              </a:rPr>
              <a:t>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9636" y="522382"/>
            <a:ext cx="8341567" cy="6976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977">
              <a:lnSpc>
                <a:spcPts val="2565"/>
              </a:lnSpc>
              <a:spcBef>
                <a:spcPts val="128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r>
              <a:rPr sz="2400" spc="0" dirty="0" smtClean="0">
                <a:latin typeface="Times New Roman"/>
                <a:cs typeface="Times New Roman"/>
              </a:rPr>
              <a:t>Adequate ae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ation</a:t>
            </a:r>
            <a:r>
              <a:rPr sz="2400" spc="-3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 re</a:t>
            </a:r>
            <a:r>
              <a:rPr sz="2400" spc="4" dirty="0" smtClean="0">
                <a:latin typeface="Times New Roman"/>
                <a:cs typeface="Times New Roman"/>
              </a:rPr>
              <a:t>q</a:t>
            </a:r>
            <a:r>
              <a:rPr sz="2400" spc="0" dirty="0" smtClean="0">
                <a:latin typeface="Times New Roman"/>
                <a:cs typeface="Times New Roman"/>
              </a:rPr>
              <a:t>ui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ed</a:t>
            </a:r>
            <a:r>
              <a:rPr sz="2400" spc="-2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for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ce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-25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gro</a:t>
            </a:r>
            <a:r>
              <a:rPr sz="2400" spc="-154" dirty="0" smtClean="0">
                <a:latin typeface="Times New Roman"/>
                <a:cs typeface="Times New Roman"/>
              </a:rPr>
              <a:t>w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400" spc="0" dirty="0" smtClean="0">
                <a:latin typeface="Arial"/>
                <a:cs typeface="Arial"/>
              </a:rPr>
              <a:t>•</a:t>
            </a:r>
            <a:r>
              <a:rPr sz="2400" spc="-8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is</a:t>
            </a:r>
            <a:r>
              <a:rPr sz="2400" spc="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ues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wh</a:t>
            </a:r>
            <a:r>
              <a:rPr sz="2400" spc="-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ch</a:t>
            </a:r>
            <a:r>
              <a:rPr sz="2400" spc="13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are</a:t>
            </a:r>
            <a:r>
              <a:rPr sz="2400" spc="12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cultu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ed</a:t>
            </a:r>
            <a:r>
              <a:rPr sz="2400" spc="13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on</a:t>
            </a:r>
            <a:r>
              <a:rPr sz="2400" spc="12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se</a:t>
            </a:r>
            <a:r>
              <a:rPr sz="2400" spc="-1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isolid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edia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do</a:t>
            </a:r>
            <a:r>
              <a:rPr sz="2400" spc="12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not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re</a:t>
            </a:r>
            <a:r>
              <a:rPr sz="2400" spc="4" dirty="0" smtClean="0">
                <a:latin typeface="Times New Roman"/>
                <a:cs typeface="Times New Roman"/>
              </a:rPr>
              <a:t>q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ire</a:t>
            </a:r>
            <a:r>
              <a:rPr sz="2400" spc="13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any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9636" y="1255621"/>
            <a:ext cx="91633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speci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32306" y="1255621"/>
            <a:ext cx="98308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ethod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40254" y="1255621"/>
            <a:ext cx="42651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for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92323" y="1255621"/>
            <a:ext cx="112816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ration,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45051" y="1255621"/>
            <a:ext cx="46065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but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30267" y="1255621"/>
            <a:ext cx="88402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tissues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40933" y="1255621"/>
            <a:ext cx="8160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which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1241" y="1255621"/>
            <a:ext cx="141719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are </a:t>
            </a:r>
            <a:r>
              <a:rPr sz="2400" spc="3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gro</a:t>
            </a:r>
            <a:r>
              <a:rPr sz="2400" spc="-9" dirty="0" smtClean="0">
                <a:latin typeface="Times New Roman"/>
                <a:cs typeface="Times New Roman"/>
              </a:rPr>
              <a:t>w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23910" y="1255621"/>
            <a:ext cx="30642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in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9636" y="1621381"/>
            <a:ext cx="8336072" cy="50860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406190" algn="just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suspen</a:t>
            </a:r>
            <a:r>
              <a:rPr sz="2400" spc="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ion cul</a:t>
            </a:r>
            <a:r>
              <a:rPr sz="2400" spc="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ur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s,</a:t>
            </a:r>
            <a:r>
              <a:rPr sz="2400" spc="-2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qu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re</a:t>
            </a:r>
            <a:r>
              <a:rPr sz="2400" spc="-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spec</a:t>
            </a:r>
            <a:r>
              <a:rPr sz="2400" spc="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al</a:t>
            </a:r>
            <a:r>
              <a:rPr sz="2400" spc="-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devi</a:t>
            </a:r>
            <a:r>
              <a:rPr sz="2400" spc="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es</a:t>
            </a:r>
            <a:r>
              <a:rPr sz="2400" spc="-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for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ae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atio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12700" marR="341" algn="just">
              <a:lnSpc>
                <a:spcPct val="95825"/>
              </a:lnSpc>
            </a:pPr>
            <a:r>
              <a:rPr sz="2400" spc="0" dirty="0" smtClean="0">
                <a:latin typeface="Arial"/>
                <a:cs typeface="Arial"/>
              </a:rPr>
              <a:t>•</a:t>
            </a:r>
            <a:r>
              <a:rPr sz="2400" spc="0" dirty="0" smtClean="0">
                <a:latin typeface="Times New Roman"/>
                <a:cs typeface="Times New Roman"/>
              </a:rPr>
              <a:t>Aera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ion</a:t>
            </a:r>
            <a:r>
              <a:rPr sz="2400" spc="545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or</a:t>
            </a:r>
            <a:r>
              <a:rPr sz="2400" spc="54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sub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4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g</a:t>
            </a:r>
            <a:r>
              <a:rPr sz="2400" spc="9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54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cu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tur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545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an</a:t>
            </a:r>
            <a:r>
              <a:rPr sz="2400" spc="54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be</a:t>
            </a:r>
            <a:r>
              <a:rPr sz="2400" spc="54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prov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ded</a:t>
            </a:r>
            <a:r>
              <a:rPr sz="2400" spc="54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by</a:t>
            </a:r>
            <a:r>
              <a:rPr sz="2400" spc="550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ollo</a:t>
            </a:r>
            <a:r>
              <a:rPr sz="2400" spc="-9" dirty="0" smtClean="0">
                <a:latin typeface="Times New Roman"/>
                <a:cs typeface="Times New Roman"/>
              </a:rPr>
              <a:t>w</a:t>
            </a:r>
            <a:r>
              <a:rPr sz="2400" spc="0" dirty="0" smtClean="0">
                <a:latin typeface="Times New Roman"/>
                <a:cs typeface="Times New Roman"/>
              </a:rPr>
              <a:t>ing</a:t>
            </a:r>
            <a:endParaRPr sz="2400">
              <a:latin typeface="Times New Roman"/>
              <a:cs typeface="Times New Roman"/>
            </a:endParaRPr>
          </a:p>
          <a:p>
            <a:pPr marL="12700" marR="7160915" algn="just">
              <a:lnSpc>
                <a:spcPct val="95825"/>
              </a:lnSpc>
              <a:spcBef>
                <a:spcPts val="120"/>
              </a:spcBef>
            </a:pP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ethod</a:t>
            </a:r>
            <a:r>
              <a:rPr sz="2400" spc="9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 marL="581456" algn="just">
              <a:lnSpc>
                <a:spcPct val="99945"/>
              </a:lnSpc>
              <a:spcBef>
                <a:spcPts val="110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r>
              <a:rPr sz="2400" spc="0" dirty="0" smtClean="0">
                <a:latin typeface="Times New Roman"/>
                <a:cs typeface="Times New Roman"/>
              </a:rPr>
              <a:t>Placing the</a:t>
            </a:r>
            <a:r>
              <a:rPr sz="2400" spc="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cultu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v</a:t>
            </a:r>
            <a:r>
              <a:rPr sz="2400" spc="-9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ssel</a:t>
            </a:r>
            <a:r>
              <a:rPr sz="2400" spc="2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w</a:t>
            </a:r>
            <a:r>
              <a:rPr sz="2400" spc="-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th</a:t>
            </a:r>
            <a:r>
              <a:rPr sz="2400" spc="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liq</a:t>
            </a:r>
            <a:r>
              <a:rPr sz="2400" spc="-1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id</a:t>
            </a:r>
            <a:r>
              <a:rPr sz="2400" spc="4" dirty="0" smtClean="0">
                <a:latin typeface="Times New Roman"/>
                <a:cs typeface="Times New Roman"/>
              </a:rPr>
              <a:t> 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edium on</a:t>
            </a:r>
            <a:r>
              <a:rPr sz="2400" spc="2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an auto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at</a:t>
            </a:r>
            <a:r>
              <a:rPr sz="2400" spc="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-2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shak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-119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581456" marR="8243" algn="just">
              <a:lnSpc>
                <a:spcPts val="2765"/>
              </a:lnSpc>
              <a:spcBef>
                <a:spcPts val="138"/>
              </a:spcBef>
            </a:pPr>
            <a:r>
              <a:rPr sz="3600" spc="0" baseline="-1207" dirty="0" smtClean="0">
                <a:latin typeface="Arial"/>
                <a:cs typeface="Arial"/>
              </a:rPr>
              <a:t>•</a:t>
            </a:r>
            <a:r>
              <a:rPr sz="3600" spc="0" baseline="-1207" dirty="0" smtClean="0">
                <a:latin typeface="Times New Roman"/>
                <a:cs typeface="Times New Roman"/>
              </a:rPr>
              <a:t>The</a:t>
            </a:r>
            <a:r>
              <a:rPr sz="3600" spc="175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two</a:t>
            </a:r>
            <a:r>
              <a:rPr sz="3600" spc="189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ends</a:t>
            </a:r>
            <a:r>
              <a:rPr sz="3600" spc="189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of</a:t>
            </a:r>
            <a:r>
              <a:rPr sz="3600" spc="184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the</a:t>
            </a:r>
            <a:r>
              <a:rPr sz="3600" spc="194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smtClean="0">
                <a:latin typeface="Times New Roman"/>
                <a:cs typeface="Times New Roman"/>
              </a:rPr>
              <a:t>filt</a:t>
            </a:r>
            <a:r>
              <a:rPr sz="3600" spc="0" baseline="-1207" dirty="0" smtClean="0">
                <a:latin typeface="Times New Roman"/>
                <a:cs typeface="Times New Roman"/>
              </a:rPr>
              <a:t>er</a:t>
            </a:r>
            <a:r>
              <a:rPr sz="3600" spc="194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pa</a:t>
            </a:r>
            <a:r>
              <a:rPr sz="3600" spc="-9" baseline="-1207" dirty="0" smtClean="0">
                <a:latin typeface="Times New Roman"/>
                <a:cs typeface="Times New Roman"/>
              </a:rPr>
              <a:t>p</a:t>
            </a:r>
            <a:r>
              <a:rPr sz="3600" spc="0" baseline="-1207" dirty="0" smtClean="0">
                <a:latin typeface="Times New Roman"/>
                <a:cs typeface="Times New Roman"/>
              </a:rPr>
              <a:t>er</a:t>
            </a:r>
            <a:r>
              <a:rPr sz="3600" spc="184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are</a:t>
            </a:r>
            <a:r>
              <a:rPr sz="3600" spc="175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dipped</a:t>
            </a:r>
            <a:r>
              <a:rPr sz="3600" spc="179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i</a:t>
            </a:r>
            <a:r>
              <a:rPr sz="3600" spc="0" baseline="-1207" dirty="0" smtClean="0">
                <a:latin typeface="Times New Roman"/>
                <a:cs typeface="Times New Roman"/>
              </a:rPr>
              <a:t>n</a:t>
            </a:r>
            <a:r>
              <a:rPr sz="3600" spc="179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184" baseline="-1207" dirty="0" smtClean="0">
                <a:latin typeface="Times New Roman"/>
                <a:cs typeface="Times New Roman"/>
              </a:rPr>
              <a:t> </a:t>
            </a:r>
            <a:r>
              <a:rPr sz="3600" spc="-19" baseline="-1207" dirty="0" smtClean="0">
                <a:latin typeface="Times New Roman"/>
                <a:cs typeface="Times New Roman"/>
              </a:rPr>
              <a:t>m</a:t>
            </a:r>
            <a:r>
              <a:rPr sz="3600" spc="0" baseline="-1207" dirty="0" smtClean="0">
                <a:latin typeface="Times New Roman"/>
                <a:cs typeface="Times New Roman"/>
              </a:rPr>
              <a:t>edium</a:t>
            </a:r>
            <a:r>
              <a:rPr sz="3600" spc="175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and</a:t>
            </a:r>
            <a:endParaRPr sz="2400">
              <a:latin typeface="Times New Roman"/>
              <a:cs typeface="Times New Roman"/>
            </a:endParaRPr>
          </a:p>
          <a:p>
            <a:pPr marL="581456" marR="1828" algn="just">
              <a:lnSpc>
                <a:spcPct val="100041"/>
              </a:lnSpc>
            </a:pPr>
            <a:r>
              <a:rPr sz="2400" spc="0" dirty="0" smtClean="0">
                <a:latin typeface="Times New Roman"/>
                <a:cs typeface="Times New Roman"/>
              </a:rPr>
              <a:t>the</a:t>
            </a:r>
            <a:r>
              <a:rPr sz="2400" spc="14" dirty="0" smtClean="0">
                <a:latin typeface="Times New Roman"/>
                <a:cs typeface="Times New Roman"/>
              </a:rPr>
              <a:t> 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idd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e horizont</a:t>
            </a:r>
            <a:r>
              <a:rPr sz="2400" spc="-1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25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ortion</a:t>
            </a:r>
            <a:r>
              <a:rPr sz="2400" spc="2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on</a:t>
            </a:r>
            <a:r>
              <a:rPr sz="2400" spc="20" dirty="0" smtClean="0">
                <a:latin typeface="Times New Roman"/>
                <a:cs typeface="Times New Roman"/>
              </a:rPr>
              <a:t> </a:t>
            </a:r>
            <a:r>
              <a:rPr sz="2400" spc="-14" dirty="0" smtClean="0">
                <a:latin typeface="Times New Roman"/>
                <a:cs typeface="Times New Roman"/>
              </a:rPr>
              <a:t>w</a:t>
            </a:r>
            <a:r>
              <a:rPr sz="2400" spc="0" dirty="0" smtClean="0">
                <a:latin typeface="Times New Roman"/>
                <a:cs typeface="Times New Roman"/>
              </a:rPr>
              <a:t>hich</a:t>
            </a:r>
            <a:r>
              <a:rPr sz="2400" spc="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tissue</a:t>
            </a:r>
            <a:r>
              <a:rPr sz="2400" spc="25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20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la</a:t>
            </a:r>
            <a:r>
              <a:rPr sz="2400" spc="-14" dirty="0" smtClean="0">
                <a:latin typeface="Times New Roman"/>
                <a:cs typeface="Times New Roman"/>
              </a:rPr>
              <a:t>c</a:t>
            </a:r>
            <a:r>
              <a:rPr sz="2400" spc="-9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d re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ains</a:t>
            </a:r>
            <a:r>
              <a:rPr sz="2400" spc="2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ab</a:t>
            </a:r>
            <a:r>
              <a:rPr sz="2400" spc="-9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ve</a:t>
            </a:r>
            <a:r>
              <a:rPr sz="2400" spc="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level</a:t>
            </a:r>
            <a:r>
              <a:rPr sz="2400" spc="1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of</a:t>
            </a:r>
            <a:r>
              <a:rPr sz="2400" spc="1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the</a:t>
            </a:r>
            <a:r>
              <a:rPr sz="2400" spc="29" dirty="0" smtClean="0">
                <a:latin typeface="Times New Roman"/>
                <a:cs typeface="Times New Roman"/>
              </a:rPr>
              <a:t> 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edium th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25" dirty="0" smtClean="0">
                <a:latin typeface="Times New Roman"/>
                <a:cs typeface="Times New Roman"/>
              </a:rPr>
              <a:t> 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ethod</a:t>
            </a:r>
            <a:r>
              <a:rPr sz="2400" spc="2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25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al</a:t>
            </a:r>
            <a:r>
              <a:rPr sz="2400" spc="-9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ed</a:t>
            </a:r>
            <a:r>
              <a:rPr sz="2400" spc="1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as filt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2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paper br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dge 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etho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581456" marR="7092" algn="just">
              <a:lnSpc>
                <a:spcPts val="2765"/>
              </a:lnSpc>
              <a:spcBef>
                <a:spcPts val="138"/>
              </a:spcBef>
            </a:pPr>
            <a:r>
              <a:rPr sz="3600" spc="0" baseline="-1207" dirty="0" smtClean="0">
                <a:latin typeface="Arial"/>
                <a:cs typeface="Arial"/>
              </a:rPr>
              <a:t>•</a:t>
            </a:r>
            <a:r>
              <a:rPr sz="3600" spc="0" baseline="-1207" dirty="0" smtClean="0">
                <a:latin typeface="Times New Roman"/>
                <a:cs typeface="Times New Roman"/>
              </a:rPr>
              <a:t>Passing</a:t>
            </a:r>
            <a:r>
              <a:rPr sz="3600" spc="219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ste</a:t>
            </a:r>
            <a:r>
              <a:rPr sz="3600" spc="-9" baseline="-1207" dirty="0" smtClean="0">
                <a:latin typeface="Times New Roman"/>
                <a:cs typeface="Times New Roman"/>
              </a:rPr>
              <a:t>r</a:t>
            </a:r>
            <a:r>
              <a:rPr sz="3600" spc="-4" baseline="-1207" dirty="0" smtClean="0">
                <a:latin typeface="Times New Roman"/>
                <a:cs typeface="Times New Roman"/>
              </a:rPr>
              <a:t>il</a:t>
            </a:r>
            <a:r>
              <a:rPr sz="3600" spc="0" baseline="-1207" dirty="0" smtClean="0">
                <a:latin typeface="Times New Roman"/>
                <a:cs typeface="Times New Roman"/>
              </a:rPr>
              <a:t>ised</a:t>
            </a:r>
            <a:r>
              <a:rPr sz="3600" spc="209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air</a:t>
            </a:r>
            <a:r>
              <a:rPr sz="3600" spc="200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thro</a:t>
            </a:r>
            <a:r>
              <a:rPr sz="3600" spc="-4" baseline="-1207" dirty="0" smtClean="0">
                <a:latin typeface="Times New Roman"/>
                <a:cs typeface="Times New Roman"/>
              </a:rPr>
              <a:t>u</a:t>
            </a:r>
            <a:r>
              <a:rPr sz="3600" spc="0" baseline="-1207" dirty="0" smtClean="0">
                <a:latin typeface="Times New Roman"/>
                <a:cs typeface="Times New Roman"/>
              </a:rPr>
              <a:t>gh</a:t>
            </a:r>
            <a:r>
              <a:rPr sz="3600" spc="214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the</a:t>
            </a:r>
            <a:r>
              <a:rPr sz="3600" spc="209" baseline="-1207" dirty="0" smtClean="0">
                <a:latin typeface="Times New Roman"/>
                <a:cs typeface="Times New Roman"/>
              </a:rPr>
              <a:t> </a:t>
            </a:r>
            <a:r>
              <a:rPr sz="3600" spc="-19" baseline="-1207" dirty="0" smtClean="0">
                <a:latin typeface="Times New Roman"/>
                <a:cs typeface="Times New Roman"/>
              </a:rPr>
              <a:t>m</a:t>
            </a:r>
            <a:r>
              <a:rPr sz="3600" spc="0" baseline="-1207" dirty="0" smtClean="0">
                <a:latin typeface="Times New Roman"/>
                <a:cs typeface="Times New Roman"/>
              </a:rPr>
              <a:t>edium</a:t>
            </a:r>
            <a:r>
              <a:rPr sz="3600" spc="200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and</a:t>
            </a:r>
            <a:r>
              <a:rPr sz="3600" spc="214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by</a:t>
            </a:r>
            <a:r>
              <a:rPr sz="3600" spc="219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stirring</a:t>
            </a:r>
            <a:r>
              <a:rPr sz="3600" spc="200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t</a:t>
            </a:r>
            <a:r>
              <a:rPr sz="3600" spc="-9" baseline="-1207" dirty="0" smtClean="0">
                <a:latin typeface="Times New Roman"/>
                <a:cs typeface="Times New Roman"/>
              </a:rPr>
              <a:t>h</a:t>
            </a:r>
            <a:r>
              <a:rPr sz="3600" spc="0" baseline="-1207" dirty="0" smtClean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  <a:p>
            <a:pPr marL="581456" marR="6637574" algn="just">
              <a:lnSpc>
                <a:spcPct val="95825"/>
              </a:lnSpc>
            </a:pP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ediu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12700" marR="609" algn="just">
              <a:lnSpc>
                <a:spcPct val="99945"/>
              </a:lnSpc>
              <a:spcBef>
                <a:spcPts val="110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r>
              <a:rPr sz="2400" spc="0" dirty="0" smtClean="0">
                <a:latin typeface="Times New Roman"/>
                <a:cs typeface="Times New Roman"/>
              </a:rPr>
              <a:t>The</a:t>
            </a:r>
            <a:r>
              <a:rPr sz="2400" spc="20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cult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re</a:t>
            </a:r>
            <a:r>
              <a:rPr sz="2400" spc="19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ves</a:t>
            </a:r>
            <a:r>
              <a:rPr sz="2400" spc="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els</a:t>
            </a:r>
            <a:r>
              <a:rPr sz="2400" spc="21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re</a:t>
            </a:r>
            <a:r>
              <a:rPr sz="2400" spc="20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closed</a:t>
            </a:r>
            <a:r>
              <a:rPr sz="2400" spc="20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with</a:t>
            </a:r>
            <a:r>
              <a:rPr sz="2400" spc="20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no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adso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b</a:t>
            </a:r>
            <a:r>
              <a:rPr sz="2400" spc="-9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nt</a:t>
            </a:r>
            <a:r>
              <a:rPr sz="2400" spc="20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-9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on</a:t>
            </a:r>
            <a:r>
              <a:rPr sz="2400" spc="20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-9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ve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-9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d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3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ch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ese</a:t>
            </a:r>
            <a:r>
              <a:rPr sz="2400" spc="355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r>
              <a:rPr sz="2400" spc="3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This</a:t>
            </a:r>
            <a:r>
              <a:rPr sz="2400" spc="35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process</a:t>
            </a:r>
            <a:r>
              <a:rPr sz="2400" spc="350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14" dirty="0" smtClean="0">
                <a:latin typeface="Times New Roman"/>
                <a:cs typeface="Times New Roman"/>
              </a:rPr>
              <a:t>w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35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prop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35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aera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ion</a:t>
            </a:r>
            <a:r>
              <a:rPr sz="2400" spc="35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but</a:t>
            </a:r>
            <a:r>
              <a:rPr sz="2400" spc="3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preve</a:t>
            </a:r>
            <a:r>
              <a:rPr sz="2400" spc="-1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ts the en</a:t>
            </a:r>
            <a:r>
              <a:rPr sz="2400" spc="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ry</a:t>
            </a:r>
            <a:r>
              <a:rPr sz="2400" spc="-1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of 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ic</a:t>
            </a:r>
            <a:r>
              <a:rPr sz="2400" spc="9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oo</a:t>
            </a:r>
            <a:r>
              <a:rPr sz="2400" spc="-4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gani</a:t>
            </a:r>
            <a:r>
              <a:rPr sz="2400" spc="4" dirty="0" smtClean="0">
                <a:latin typeface="Times New Roman"/>
                <a:cs typeface="Times New Roman"/>
              </a:rPr>
              <a:t>s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9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44839" y="6566055"/>
            <a:ext cx="21894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solidFill>
                  <a:srgbClr val="B5A787"/>
                </a:solidFill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9016" y="464057"/>
            <a:ext cx="5814060" cy="0"/>
          </a:xfrm>
          <a:custGeom>
            <a:avLst/>
            <a:gdLst/>
            <a:ahLst/>
            <a:cxnLst/>
            <a:rect l="l" t="t" r="r" b="b"/>
            <a:pathLst>
              <a:path w="5814060">
                <a:moveTo>
                  <a:pt x="0" y="0"/>
                </a:moveTo>
                <a:lnTo>
                  <a:pt x="5814060" y="0"/>
                </a:lnTo>
              </a:path>
            </a:pathLst>
          </a:custGeom>
          <a:ln w="302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89636" y="156368"/>
            <a:ext cx="5992702" cy="331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65"/>
              </a:lnSpc>
              <a:spcBef>
                <a:spcPts val="128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r>
              <a:rPr sz="2400" b="1" spc="-129" dirty="0" smtClean="0">
                <a:latin typeface="Times New Roman"/>
                <a:cs typeface="Times New Roman"/>
              </a:rPr>
              <a:t>W</a:t>
            </a:r>
            <a:r>
              <a:rPr sz="2400" b="1" spc="0" dirty="0" smtClean="0">
                <a:latin typeface="Times New Roman"/>
                <a:cs typeface="Times New Roman"/>
              </a:rPr>
              <a:t>ell</a:t>
            </a:r>
            <a:r>
              <a:rPr sz="2400" b="1" spc="-9" dirty="0" smtClean="0"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Times New Roman"/>
                <a:cs typeface="Times New Roman"/>
              </a:rPr>
              <a:t>equipped</a:t>
            </a:r>
            <a:r>
              <a:rPr sz="2400" b="1" spc="9" dirty="0" smtClean="0"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Times New Roman"/>
                <a:cs typeface="Times New Roman"/>
              </a:rPr>
              <a:t>observa</a:t>
            </a:r>
            <a:r>
              <a:rPr sz="2400" b="1" spc="4" dirty="0" smtClean="0">
                <a:latin typeface="Times New Roman"/>
                <a:cs typeface="Times New Roman"/>
              </a:rPr>
              <a:t>t</a:t>
            </a:r>
            <a:r>
              <a:rPr sz="2400" b="1" spc="0" dirty="0" smtClean="0">
                <a:latin typeface="Times New Roman"/>
                <a:cs typeface="Times New Roman"/>
              </a:rPr>
              <a:t>ion or</a:t>
            </a:r>
            <a:r>
              <a:rPr sz="2400" b="1" spc="-59" dirty="0" smtClean="0">
                <a:latin typeface="Times New Roman"/>
                <a:cs typeface="Times New Roman"/>
              </a:rPr>
              <a:t> </a:t>
            </a:r>
            <a:r>
              <a:rPr sz="2400" b="1" spc="-44" dirty="0" smtClean="0">
                <a:latin typeface="Times New Roman"/>
                <a:cs typeface="Times New Roman"/>
              </a:rPr>
              <a:t>r</a:t>
            </a:r>
            <a:r>
              <a:rPr sz="2400" b="1" spc="0" dirty="0" smtClean="0">
                <a:latin typeface="Times New Roman"/>
                <a:cs typeface="Times New Roman"/>
              </a:rPr>
              <a:t>ecord</a:t>
            </a:r>
            <a:r>
              <a:rPr sz="2400" b="1" spc="4" dirty="0" smtClean="0">
                <a:latin typeface="Times New Roman"/>
                <a:cs typeface="Times New Roman"/>
              </a:rPr>
              <a:t>i</a:t>
            </a:r>
            <a:r>
              <a:rPr sz="2400" b="1" spc="0" dirty="0" smtClean="0">
                <a:latin typeface="Times New Roman"/>
                <a:cs typeface="Times New Roman"/>
              </a:rPr>
              <a:t>ng</a:t>
            </a:r>
            <a:r>
              <a:rPr sz="2400" b="1" spc="-9" dirty="0" smtClean="0"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Times New Roman"/>
                <a:cs typeface="Times New Roman"/>
              </a:rPr>
              <a:t>a</a:t>
            </a:r>
            <a:r>
              <a:rPr sz="2400" b="1" spc="-44" dirty="0" smtClean="0">
                <a:latin typeface="Times New Roman"/>
                <a:cs typeface="Times New Roman"/>
              </a:rPr>
              <a:t>r</a:t>
            </a:r>
            <a:r>
              <a:rPr sz="2400" b="1" spc="0" dirty="0" smtClean="0">
                <a:latin typeface="Times New Roman"/>
                <a:cs typeface="Times New Roman"/>
              </a:rPr>
              <a:t>ea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9636" y="522382"/>
            <a:ext cx="8341871" cy="331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65"/>
              </a:lnSpc>
              <a:spcBef>
                <a:spcPts val="128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r>
              <a:rPr sz="2400" spc="-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23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g</a:t>
            </a: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lar</a:t>
            </a:r>
            <a:r>
              <a:rPr sz="2400" spc="2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terv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ls</a:t>
            </a:r>
            <a:r>
              <a:rPr sz="2400" spc="23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gro</a:t>
            </a:r>
            <a:r>
              <a:rPr sz="2400" spc="-9" dirty="0" smtClean="0">
                <a:latin typeface="Times New Roman"/>
                <a:cs typeface="Times New Roman"/>
              </a:rPr>
              <a:t>w</a:t>
            </a:r>
            <a:r>
              <a:rPr sz="2400" spc="0" dirty="0" smtClean="0">
                <a:latin typeface="Times New Roman"/>
                <a:cs typeface="Times New Roman"/>
              </a:rPr>
              <a:t>th</a:t>
            </a:r>
            <a:r>
              <a:rPr sz="2400" spc="23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and</a:t>
            </a:r>
            <a:r>
              <a:rPr sz="2400" spc="229" dirty="0" smtClean="0">
                <a:latin typeface="Times New Roman"/>
                <a:cs typeface="Times New Roman"/>
              </a:rPr>
              <a:t> 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ainte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ance</a:t>
            </a:r>
            <a:r>
              <a:rPr sz="2400" spc="2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of</a:t>
            </a:r>
            <a:r>
              <a:rPr sz="2400" spc="21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21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ssue</a:t>
            </a:r>
            <a:r>
              <a:rPr sz="2400" spc="229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u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ture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9636" y="889861"/>
            <a:ext cx="3097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27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27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incubat</a:t>
            </a:r>
            <a:r>
              <a:rPr sz="2400" spc="-9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rs</a:t>
            </a:r>
            <a:r>
              <a:rPr sz="2400" spc="29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sho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ld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40963" y="889861"/>
            <a:ext cx="469038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be</a:t>
            </a:r>
            <a:r>
              <a:rPr sz="2400" spc="27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recor</a:t>
            </a:r>
            <a:r>
              <a:rPr sz="2400" spc="-9" dirty="0" smtClean="0">
                <a:latin typeface="Times New Roman"/>
                <a:cs typeface="Times New Roman"/>
              </a:rPr>
              <a:t>de</a:t>
            </a:r>
            <a:r>
              <a:rPr sz="2400" spc="0" dirty="0" smtClean="0">
                <a:latin typeface="Times New Roman"/>
                <a:cs typeface="Times New Roman"/>
              </a:rPr>
              <a:t>d.</a:t>
            </a:r>
            <a:r>
              <a:rPr sz="2400" spc="28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All</a:t>
            </a:r>
            <a:r>
              <a:rPr sz="2400" spc="27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observa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ions</a:t>
            </a:r>
            <a:r>
              <a:rPr sz="2400" spc="30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sh</a:t>
            </a:r>
            <a:r>
              <a:rPr sz="2400" spc="-9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uld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73618" y="889861"/>
            <a:ext cx="3558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9" dirty="0" smtClean="0">
                <a:latin typeface="Times New Roman"/>
                <a:cs typeface="Times New Roman"/>
              </a:rPr>
              <a:t>be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9636" y="1255621"/>
            <a:ext cx="7909970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977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done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asep</a:t>
            </a:r>
            <a:r>
              <a:rPr sz="2400" spc="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ic</a:t>
            </a:r>
            <a:r>
              <a:rPr sz="2400" spc="-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envi</a:t>
            </a:r>
            <a:r>
              <a:rPr sz="2400" spc="9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on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en</a:t>
            </a:r>
            <a:r>
              <a:rPr sz="2400" spc="1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400" spc="0" dirty="0" smtClean="0">
                <a:latin typeface="Arial"/>
                <a:cs typeface="Arial"/>
              </a:rPr>
              <a:t>•</a:t>
            </a:r>
            <a:r>
              <a:rPr sz="2400" spc="0" dirty="0" smtClean="0">
                <a:latin typeface="Times New Roman"/>
                <a:cs typeface="Times New Roman"/>
              </a:rPr>
              <a:t>For</a:t>
            </a:r>
            <a:r>
              <a:rPr sz="2400" spc="535" dirty="0" smtClean="0">
                <a:latin typeface="Times New Roman"/>
                <a:cs typeface="Times New Roman"/>
              </a:rPr>
              <a:t> 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ic</a:t>
            </a:r>
            <a:r>
              <a:rPr sz="2400" spc="9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os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opic</a:t>
            </a:r>
            <a:r>
              <a:rPr sz="2400" spc="5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exa</a:t>
            </a:r>
            <a:r>
              <a:rPr sz="2400" spc="-1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ation</a:t>
            </a:r>
            <a:r>
              <a:rPr sz="2400" spc="530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eparate</a:t>
            </a:r>
            <a:r>
              <a:rPr sz="2400" spc="5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du</a:t>
            </a:r>
            <a:r>
              <a:rPr sz="2400" spc="-9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53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fr</a:t>
            </a:r>
            <a:r>
              <a:rPr sz="2400" spc="-9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53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space</a:t>
            </a:r>
            <a:r>
              <a:rPr sz="2400" spc="53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sh</a:t>
            </a:r>
            <a:r>
              <a:rPr sz="2400" spc="-9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ld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72094" y="1621381"/>
            <a:ext cx="3588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be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9636" y="1986896"/>
            <a:ext cx="983429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arked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8966" y="1986896"/>
            <a:ext cx="42600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or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10258" y="1986896"/>
            <a:ext cx="156068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ic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oscopic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74263" y="1986896"/>
            <a:ext cx="77380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w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rk.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44839" y="6566055"/>
            <a:ext cx="21894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solidFill>
                  <a:srgbClr val="B5A787"/>
                </a:solidFill>
                <a:latin typeface="Arial"/>
                <a:cs typeface="Arial"/>
              </a:rPr>
              <a:t>21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304" y="3809"/>
            <a:ext cx="819655" cy="819150"/>
          </a:xfrm>
          <a:custGeom>
            <a:avLst/>
            <a:gdLst/>
            <a:ahLst/>
            <a:cxnLst/>
            <a:rect l="l" t="t" r="r" b="b"/>
            <a:pathLst>
              <a:path w="81965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304" y="3809"/>
            <a:ext cx="819655" cy="819150"/>
          </a:xfrm>
          <a:custGeom>
            <a:avLst/>
            <a:gdLst/>
            <a:ahLst/>
            <a:cxnLst/>
            <a:rect l="l" t="t" r="r" b="b"/>
            <a:pathLst>
              <a:path w="81965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047">
            <a:solidFill>
              <a:srgbClr val="D2C3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26492" y="6096"/>
            <a:ext cx="1786127" cy="17846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67640" y="21335"/>
            <a:ext cx="1703832" cy="1702308"/>
          </a:xfrm>
          <a:custGeom>
            <a:avLst/>
            <a:gdLst/>
            <a:ahLst/>
            <a:cxnLst/>
            <a:rect l="l" t="t" r="r" b="b"/>
            <a:pathLst>
              <a:path w="1703832" h="1702308">
                <a:moveTo>
                  <a:pt x="0" y="851154"/>
                </a:moveTo>
                <a:lnTo>
                  <a:pt x="2824" y="781353"/>
                </a:lnTo>
                <a:lnTo>
                  <a:pt x="11150" y="713105"/>
                </a:lnTo>
                <a:lnTo>
                  <a:pt x="24759" y="646628"/>
                </a:lnTo>
                <a:lnTo>
                  <a:pt x="43431" y="582143"/>
                </a:lnTo>
                <a:lnTo>
                  <a:pt x="66948" y="519868"/>
                </a:lnTo>
                <a:lnTo>
                  <a:pt x="95089" y="460022"/>
                </a:lnTo>
                <a:lnTo>
                  <a:pt x="127637" y="402825"/>
                </a:lnTo>
                <a:lnTo>
                  <a:pt x="164371" y="348496"/>
                </a:lnTo>
                <a:lnTo>
                  <a:pt x="205072" y="297253"/>
                </a:lnTo>
                <a:lnTo>
                  <a:pt x="249521" y="249316"/>
                </a:lnTo>
                <a:lnTo>
                  <a:pt x="297499" y="204905"/>
                </a:lnTo>
                <a:lnTo>
                  <a:pt x="348786" y="164238"/>
                </a:lnTo>
                <a:lnTo>
                  <a:pt x="403164" y="127534"/>
                </a:lnTo>
                <a:lnTo>
                  <a:pt x="460413" y="95014"/>
                </a:lnTo>
                <a:lnTo>
                  <a:pt x="520313" y="66895"/>
                </a:lnTo>
                <a:lnTo>
                  <a:pt x="582645" y="43397"/>
                </a:lnTo>
                <a:lnTo>
                  <a:pt x="647191" y="24739"/>
                </a:lnTo>
                <a:lnTo>
                  <a:pt x="713731" y="11141"/>
                </a:lnTo>
                <a:lnTo>
                  <a:pt x="782046" y="2821"/>
                </a:lnTo>
                <a:lnTo>
                  <a:pt x="851916" y="0"/>
                </a:lnTo>
                <a:lnTo>
                  <a:pt x="921791" y="2821"/>
                </a:lnTo>
                <a:lnTo>
                  <a:pt x="990109" y="11141"/>
                </a:lnTo>
                <a:lnTo>
                  <a:pt x="1056652" y="24739"/>
                </a:lnTo>
                <a:lnTo>
                  <a:pt x="1121200" y="43397"/>
                </a:lnTo>
                <a:lnTo>
                  <a:pt x="1183534" y="66895"/>
                </a:lnTo>
                <a:lnTo>
                  <a:pt x="1243435" y="95014"/>
                </a:lnTo>
                <a:lnTo>
                  <a:pt x="1300684" y="127534"/>
                </a:lnTo>
                <a:lnTo>
                  <a:pt x="1355061" y="164238"/>
                </a:lnTo>
                <a:lnTo>
                  <a:pt x="1406348" y="204905"/>
                </a:lnTo>
                <a:lnTo>
                  <a:pt x="1454324" y="249316"/>
                </a:lnTo>
                <a:lnTo>
                  <a:pt x="1498772" y="297253"/>
                </a:lnTo>
                <a:lnTo>
                  <a:pt x="1539471" y="348496"/>
                </a:lnTo>
                <a:lnTo>
                  <a:pt x="1576203" y="402825"/>
                </a:lnTo>
                <a:lnTo>
                  <a:pt x="1608749" y="460022"/>
                </a:lnTo>
                <a:lnTo>
                  <a:pt x="1636889" y="519868"/>
                </a:lnTo>
                <a:lnTo>
                  <a:pt x="1660404" y="582143"/>
                </a:lnTo>
                <a:lnTo>
                  <a:pt x="1679075" y="646628"/>
                </a:lnTo>
                <a:lnTo>
                  <a:pt x="1692682" y="713105"/>
                </a:lnTo>
                <a:lnTo>
                  <a:pt x="1701008" y="781353"/>
                </a:lnTo>
                <a:lnTo>
                  <a:pt x="1703832" y="851154"/>
                </a:lnTo>
                <a:lnTo>
                  <a:pt x="1701008" y="920954"/>
                </a:lnTo>
                <a:lnTo>
                  <a:pt x="1692682" y="989202"/>
                </a:lnTo>
                <a:lnTo>
                  <a:pt x="1679075" y="1055679"/>
                </a:lnTo>
                <a:lnTo>
                  <a:pt x="1660404" y="1120164"/>
                </a:lnTo>
                <a:lnTo>
                  <a:pt x="1636889" y="1182439"/>
                </a:lnTo>
                <a:lnTo>
                  <a:pt x="1608749" y="1242285"/>
                </a:lnTo>
                <a:lnTo>
                  <a:pt x="1576203" y="1299482"/>
                </a:lnTo>
                <a:lnTo>
                  <a:pt x="1539471" y="1353811"/>
                </a:lnTo>
                <a:lnTo>
                  <a:pt x="1498772" y="1405054"/>
                </a:lnTo>
                <a:lnTo>
                  <a:pt x="1454324" y="1452991"/>
                </a:lnTo>
                <a:lnTo>
                  <a:pt x="1406348" y="1497402"/>
                </a:lnTo>
                <a:lnTo>
                  <a:pt x="1355061" y="1538069"/>
                </a:lnTo>
                <a:lnTo>
                  <a:pt x="1300684" y="1574773"/>
                </a:lnTo>
                <a:lnTo>
                  <a:pt x="1243435" y="1607293"/>
                </a:lnTo>
                <a:lnTo>
                  <a:pt x="1183534" y="1635412"/>
                </a:lnTo>
                <a:lnTo>
                  <a:pt x="1121200" y="1658910"/>
                </a:lnTo>
                <a:lnTo>
                  <a:pt x="1056652" y="1677568"/>
                </a:lnTo>
                <a:lnTo>
                  <a:pt x="990109" y="1691166"/>
                </a:lnTo>
                <a:lnTo>
                  <a:pt x="921791" y="1699486"/>
                </a:lnTo>
                <a:lnTo>
                  <a:pt x="851916" y="1702308"/>
                </a:lnTo>
                <a:lnTo>
                  <a:pt x="782046" y="1699486"/>
                </a:lnTo>
                <a:lnTo>
                  <a:pt x="713731" y="1691166"/>
                </a:lnTo>
                <a:lnTo>
                  <a:pt x="647191" y="1677568"/>
                </a:lnTo>
                <a:lnTo>
                  <a:pt x="582645" y="1658910"/>
                </a:lnTo>
                <a:lnTo>
                  <a:pt x="520313" y="1635412"/>
                </a:lnTo>
                <a:lnTo>
                  <a:pt x="460413" y="1607293"/>
                </a:lnTo>
                <a:lnTo>
                  <a:pt x="403164" y="1574773"/>
                </a:lnTo>
                <a:lnTo>
                  <a:pt x="348786" y="1538069"/>
                </a:lnTo>
                <a:lnTo>
                  <a:pt x="297499" y="1497402"/>
                </a:lnTo>
                <a:lnTo>
                  <a:pt x="249521" y="1452991"/>
                </a:lnTo>
                <a:lnTo>
                  <a:pt x="205072" y="1405054"/>
                </a:lnTo>
                <a:lnTo>
                  <a:pt x="164371" y="1353811"/>
                </a:lnTo>
                <a:lnTo>
                  <a:pt x="127637" y="1299482"/>
                </a:lnTo>
                <a:lnTo>
                  <a:pt x="95089" y="1242285"/>
                </a:lnTo>
                <a:lnTo>
                  <a:pt x="66948" y="1182439"/>
                </a:lnTo>
                <a:lnTo>
                  <a:pt x="43431" y="1120164"/>
                </a:lnTo>
                <a:lnTo>
                  <a:pt x="24759" y="1055679"/>
                </a:lnTo>
                <a:lnTo>
                  <a:pt x="11150" y="989202"/>
                </a:lnTo>
                <a:lnTo>
                  <a:pt x="2824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72212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87587" y="1050711"/>
            <a:ext cx="1116275" cy="1111317"/>
          </a:xfrm>
          <a:custGeom>
            <a:avLst/>
            <a:gdLst/>
            <a:ahLst/>
            <a:cxnLst/>
            <a:rect l="l" t="t" r="r" b="b"/>
            <a:pathLst>
              <a:path w="1116275" h="1111317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17958" y="1181143"/>
            <a:ext cx="855565" cy="850558"/>
          </a:xfrm>
          <a:custGeom>
            <a:avLst/>
            <a:gdLst/>
            <a:ahLst/>
            <a:cxnLst/>
            <a:rect l="l" t="t" r="r" b="b"/>
            <a:pathLst>
              <a:path w="855565" h="850558">
                <a:moveTo>
                  <a:pt x="89838" y="155531"/>
                </a:moveTo>
                <a:lnTo>
                  <a:pt x="69428" y="183395"/>
                </a:lnTo>
                <a:lnTo>
                  <a:pt x="51680" y="212403"/>
                </a:lnTo>
                <a:lnTo>
                  <a:pt x="36574" y="242399"/>
                </a:lnTo>
                <a:lnTo>
                  <a:pt x="24090" y="273230"/>
                </a:lnTo>
                <a:lnTo>
                  <a:pt x="14211" y="304742"/>
                </a:lnTo>
                <a:lnTo>
                  <a:pt x="6915" y="336780"/>
                </a:lnTo>
                <a:lnTo>
                  <a:pt x="2185" y="369190"/>
                </a:lnTo>
                <a:lnTo>
                  <a:pt x="0" y="401817"/>
                </a:lnTo>
                <a:lnTo>
                  <a:pt x="340" y="434509"/>
                </a:lnTo>
                <a:lnTo>
                  <a:pt x="3188" y="467109"/>
                </a:lnTo>
                <a:lnTo>
                  <a:pt x="8522" y="499465"/>
                </a:lnTo>
                <a:lnTo>
                  <a:pt x="16325" y="531422"/>
                </a:lnTo>
                <a:lnTo>
                  <a:pt x="26576" y="562826"/>
                </a:lnTo>
                <a:lnTo>
                  <a:pt x="39256" y="593522"/>
                </a:lnTo>
                <a:lnTo>
                  <a:pt x="54346" y="623357"/>
                </a:lnTo>
                <a:lnTo>
                  <a:pt x="71827" y="652176"/>
                </a:lnTo>
                <a:lnTo>
                  <a:pt x="91678" y="679825"/>
                </a:lnTo>
                <a:lnTo>
                  <a:pt x="113881" y="706149"/>
                </a:lnTo>
                <a:lnTo>
                  <a:pt x="138416" y="730995"/>
                </a:lnTo>
                <a:lnTo>
                  <a:pt x="165264" y="754209"/>
                </a:lnTo>
                <a:lnTo>
                  <a:pt x="193850" y="775241"/>
                </a:lnTo>
                <a:lnTo>
                  <a:pt x="223515" y="793655"/>
                </a:lnTo>
                <a:lnTo>
                  <a:pt x="254104" y="809468"/>
                </a:lnTo>
                <a:lnTo>
                  <a:pt x="285462" y="822693"/>
                </a:lnTo>
                <a:lnTo>
                  <a:pt x="317435" y="833348"/>
                </a:lnTo>
                <a:lnTo>
                  <a:pt x="349868" y="841446"/>
                </a:lnTo>
                <a:lnTo>
                  <a:pt x="382607" y="847004"/>
                </a:lnTo>
                <a:lnTo>
                  <a:pt x="415497" y="850036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13529" y="844134"/>
                </a:lnTo>
                <a:lnTo>
                  <a:pt x="545478" y="837218"/>
                </a:lnTo>
                <a:lnTo>
                  <a:pt x="576806" y="827854"/>
                </a:lnTo>
                <a:lnTo>
                  <a:pt x="607358" y="816056"/>
                </a:lnTo>
                <a:lnTo>
                  <a:pt x="636980" y="801840"/>
                </a:lnTo>
                <a:lnTo>
                  <a:pt x="665516" y="785221"/>
                </a:lnTo>
                <a:lnTo>
                  <a:pt x="692813" y="766215"/>
                </a:lnTo>
                <a:lnTo>
                  <a:pt x="718715" y="744837"/>
                </a:lnTo>
                <a:lnTo>
                  <a:pt x="743069" y="721103"/>
                </a:lnTo>
                <a:lnTo>
                  <a:pt x="765720" y="695027"/>
                </a:lnTo>
                <a:lnTo>
                  <a:pt x="786131" y="667145"/>
                </a:lnTo>
                <a:lnTo>
                  <a:pt x="803881" y="638124"/>
                </a:lnTo>
                <a:lnTo>
                  <a:pt x="818988" y="608117"/>
                </a:lnTo>
                <a:lnTo>
                  <a:pt x="831472" y="577279"/>
                </a:lnTo>
                <a:lnTo>
                  <a:pt x="841353" y="545762"/>
                </a:lnTo>
                <a:lnTo>
                  <a:pt x="848648" y="513722"/>
                </a:lnTo>
                <a:lnTo>
                  <a:pt x="853379" y="48131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52376" y="383401"/>
                </a:lnTo>
                <a:lnTo>
                  <a:pt x="847042" y="351050"/>
                </a:lnTo>
                <a:lnTo>
                  <a:pt x="839239" y="319099"/>
                </a:lnTo>
                <a:lnTo>
                  <a:pt x="828988" y="287701"/>
                </a:lnTo>
                <a:lnTo>
                  <a:pt x="816308" y="257011"/>
                </a:lnTo>
                <a:lnTo>
                  <a:pt x="801219" y="227183"/>
                </a:lnTo>
                <a:lnTo>
                  <a:pt x="783739" y="198369"/>
                </a:lnTo>
                <a:lnTo>
                  <a:pt x="763889" y="170726"/>
                </a:lnTo>
                <a:lnTo>
                  <a:pt x="741687" y="144405"/>
                </a:lnTo>
                <a:lnTo>
                  <a:pt x="717153" y="119561"/>
                </a:lnTo>
                <a:lnTo>
                  <a:pt x="690307" y="96349"/>
                </a:lnTo>
                <a:lnTo>
                  <a:pt x="661719" y="75317"/>
                </a:lnTo>
                <a:lnTo>
                  <a:pt x="632052" y="56903"/>
                </a:lnTo>
                <a:lnTo>
                  <a:pt x="601462" y="41090"/>
                </a:lnTo>
                <a:lnTo>
                  <a:pt x="570102" y="27864"/>
                </a:lnTo>
                <a:lnTo>
                  <a:pt x="538128" y="17210"/>
                </a:lnTo>
                <a:lnTo>
                  <a:pt x="505694" y="9112"/>
                </a:lnTo>
                <a:lnTo>
                  <a:pt x="472954" y="3554"/>
                </a:lnTo>
                <a:lnTo>
                  <a:pt x="440064" y="522"/>
                </a:lnTo>
                <a:lnTo>
                  <a:pt x="407176" y="0"/>
                </a:lnTo>
                <a:lnTo>
                  <a:pt x="374447" y="1972"/>
                </a:lnTo>
                <a:lnTo>
                  <a:pt x="342030" y="6424"/>
                </a:lnTo>
                <a:lnTo>
                  <a:pt x="310080" y="13340"/>
                </a:lnTo>
                <a:lnTo>
                  <a:pt x="278752" y="22704"/>
                </a:lnTo>
                <a:lnTo>
                  <a:pt x="248200" y="34502"/>
                </a:lnTo>
                <a:lnTo>
                  <a:pt x="218578" y="48718"/>
                </a:lnTo>
                <a:lnTo>
                  <a:pt x="190042" y="65336"/>
                </a:lnTo>
                <a:lnTo>
                  <a:pt x="162745" y="84342"/>
                </a:lnTo>
                <a:lnTo>
                  <a:pt x="136843" y="105720"/>
                </a:lnTo>
                <a:lnTo>
                  <a:pt x="112489" y="129455"/>
                </a:lnTo>
                <a:lnTo>
                  <a:pt x="89838" y="155531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013460" y="0"/>
            <a:ext cx="1524" cy="6857998"/>
          </a:xfrm>
          <a:custGeom>
            <a:avLst/>
            <a:gdLst/>
            <a:ahLst/>
            <a:cxnLst/>
            <a:rect l="l" t="t" r="r" b="b"/>
            <a:pathLst>
              <a:path w="1524" h="6857998">
                <a:moveTo>
                  <a:pt x="0" y="6857998"/>
                </a:moveTo>
                <a:lnTo>
                  <a:pt x="1524" y="6857998"/>
                </a:lnTo>
                <a:lnTo>
                  <a:pt x="1524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723392" y="426066"/>
            <a:ext cx="8086675" cy="10622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The</a:t>
            </a:r>
            <a:r>
              <a:rPr sz="2400" spc="37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</a:t>
            </a:r>
            <a:r>
              <a:rPr sz="2400" spc="-9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36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tissue</a:t>
            </a:r>
            <a:r>
              <a:rPr sz="2400" spc="37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re</a:t>
            </a:r>
            <a:r>
              <a:rPr sz="2400" spc="37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365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36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9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37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va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on</a:t>
            </a:r>
            <a:r>
              <a:rPr sz="2400" spc="36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of</a:t>
            </a:r>
            <a:r>
              <a:rPr sz="2400" spc="36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7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pla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37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-9" dirty="0" smtClean="0">
                <a:latin typeface="Times New Roman"/>
                <a:cs typeface="Times New Roman"/>
              </a:rPr>
              <a:t>e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endParaRPr sz="2400">
              <a:latin typeface="Times New Roman"/>
              <a:cs typeface="Times New Roman"/>
            </a:endParaRPr>
          </a:p>
          <a:p>
            <a:pPr marL="12700" marR="45765">
              <a:lnSpc>
                <a:spcPts val="2595"/>
              </a:lnSpc>
              <a:spcBef>
                <a:spcPts val="2"/>
              </a:spcBef>
            </a:pPr>
            <a:r>
              <a:rPr sz="2400" spc="0" dirty="0" smtClean="0">
                <a:latin typeface="Times New Roman"/>
                <a:cs typeface="Times New Roman"/>
              </a:rPr>
              <a:t>which nor</a:t>
            </a:r>
            <a:r>
              <a:rPr sz="2400" spc="-1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al</a:t>
            </a:r>
            <a:r>
              <a:rPr sz="2400" spc="9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-1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for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 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ul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ic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llu</a:t>
            </a:r>
            <a:r>
              <a:rPr sz="2400" spc="-9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ar</a:t>
            </a:r>
            <a:r>
              <a:rPr sz="2400" spc="-3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ssu</a:t>
            </a:r>
            <a:r>
              <a:rPr sz="2400" spc="9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12700" marR="2007">
              <a:lnSpc>
                <a:spcPct val="95825"/>
              </a:lnSpc>
              <a:spcBef>
                <a:spcPts val="275"/>
              </a:spcBef>
            </a:pPr>
            <a:r>
              <a:rPr sz="2400" spc="-9" dirty="0" smtClean="0">
                <a:latin typeface="Times New Roman"/>
                <a:cs typeface="Times New Roman"/>
              </a:rPr>
              <a:t>W</a:t>
            </a:r>
            <a:r>
              <a:rPr sz="2400" spc="0" dirty="0" smtClean="0">
                <a:latin typeface="Times New Roman"/>
                <a:cs typeface="Times New Roman"/>
              </a:rPr>
              <a:t>hen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gro</a:t>
            </a:r>
            <a:r>
              <a:rPr sz="2400" spc="9" dirty="0" smtClean="0">
                <a:latin typeface="Times New Roman"/>
                <a:cs typeface="Times New Roman"/>
              </a:rPr>
              <a:t>w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on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agar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ediu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the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tisse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for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callus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or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34" dirty="0" smtClean="0">
                <a:latin typeface="Times New Roman"/>
                <a:cs typeface="Times New Roman"/>
              </a:rPr>
              <a:t> 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ass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80492" y="473832"/>
            <a:ext cx="173840" cy="2695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60"/>
              </a:lnSpc>
              <a:spcBef>
                <a:spcPts val="103"/>
              </a:spcBef>
            </a:pPr>
            <a:r>
              <a:rPr sz="1900" spc="0" dirty="0" smtClean="0">
                <a:latin typeface="Wingdings"/>
                <a:cs typeface="Wingdings"/>
              </a:rPr>
              <a:t>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80492" y="1205853"/>
            <a:ext cx="173654" cy="269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55"/>
              </a:lnSpc>
              <a:spcBef>
                <a:spcPts val="102"/>
              </a:spcBef>
            </a:pPr>
            <a:r>
              <a:rPr sz="1900" spc="0" dirty="0" smtClean="0">
                <a:latin typeface="Wingdings"/>
                <a:cs typeface="Wingdings"/>
              </a:rPr>
              <a:t>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23392" y="1487269"/>
            <a:ext cx="32501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of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200404" y="1487269"/>
            <a:ext cx="201513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undif</a:t>
            </a:r>
            <a:r>
              <a:rPr sz="2400" spc="-9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er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ia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367786" y="1487269"/>
            <a:ext cx="140164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ll</a:t>
            </a:r>
            <a:r>
              <a:rPr sz="2400" spc="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. </a:t>
            </a:r>
            <a:r>
              <a:rPr sz="2400" spc="56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14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921123" y="1487269"/>
            <a:ext cx="173192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te</a:t>
            </a:r>
            <a:r>
              <a:rPr sz="2400" spc="-1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hnique </a:t>
            </a:r>
            <a:r>
              <a:rPr sz="2400" spc="56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of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805041" y="1487269"/>
            <a:ext cx="200576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ll </a:t>
            </a:r>
            <a:r>
              <a:rPr sz="2400" spc="56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ltu</a:t>
            </a:r>
            <a:r>
              <a:rPr sz="2400" spc="-9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555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23392" y="1816208"/>
            <a:ext cx="8085372" cy="660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convi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ent</a:t>
            </a:r>
            <a:r>
              <a:rPr sz="2400" spc="200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or</a:t>
            </a:r>
            <a:r>
              <a:rPr sz="2400" spc="20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sta</a:t>
            </a:r>
            <a:r>
              <a:rPr sz="2400" spc="-9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ing</a:t>
            </a:r>
            <a:r>
              <a:rPr sz="2400" spc="189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nd</a:t>
            </a:r>
            <a:r>
              <a:rPr sz="2400" spc="204" dirty="0" smtClean="0">
                <a:latin typeface="Times New Roman"/>
                <a:cs typeface="Times New Roman"/>
              </a:rPr>
              <a:t> 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aintai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ng</a:t>
            </a:r>
            <a:r>
              <a:rPr sz="2400" spc="20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-9" dirty="0" smtClean="0">
                <a:latin typeface="Times New Roman"/>
                <a:cs typeface="Times New Roman"/>
              </a:rPr>
              <a:t>e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200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ines,</a:t>
            </a:r>
            <a:r>
              <a:rPr sz="2400" spc="19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20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we</a:t>
            </a:r>
            <a:r>
              <a:rPr sz="2400" spc="-9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19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as,</a:t>
            </a:r>
            <a:r>
              <a:rPr sz="2400" spc="19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or</a:t>
            </a:r>
            <a:endParaRPr sz="2400">
              <a:latin typeface="Times New Roman"/>
              <a:cs typeface="Times New Roman"/>
            </a:endParaRPr>
          </a:p>
          <a:p>
            <a:pPr marL="12700" marR="45765">
              <a:lnSpc>
                <a:spcPts val="2595"/>
              </a:lnSpc>
              <a:spcBef>
                <a:spcPts val="2"/>
              </a:spcBef>
            </a:pPr>
            <a:r>
              <a:rPr sz="2400" spc="0" dirty="0" smtClean="0">
                <a:latin typeface="Times New Roman"/>
                <a:cs typeface="Times New Roman"/>
              </a:rPr>
              <a:t>stud</a:t>
            </a:r>
            <a:r>
              <a:rPr sz="2400" spc="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es</a:t>
            </a:r>
            <a:r>
              <a:rPr sz="2400" spc="-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pe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ta</a:t>
            </a:r>
            <a:r>
              <a:rPr sz="2400" spc="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ning</a:t>
            </a:r>
            <a:r>
              <a:rPr sz="2400" spc="-25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org</a:t>
            </a:r>
            <a:r>
              <a:rPr sz="2400" spc="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nogens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and 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er</a:t>
            </a:r>
            <a:r>
              <a:rPr sz="2400" spc="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st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cul</a:t>
            </a:r>
            <a:r>
              <a:rPr sz="2400" spc="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ur</a:t>
            </a:r>
            <a:r>
              <a:rPr sz="2400" spc="9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23392" y="2950690"/>
            <a:ext cx="8085886" cy="659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The</a:t>
            </a:r>
            <a:r>
              <a:rPr sz="2400" spc="33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te</a:t>
            </a:r>
            <a:r>
              <a:rPr sz="2400" spc="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h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q</a:t>
            </a:r>
            <a:r>
              <a:rPr sz="2400" spc="0" dirty="0" smtClean="0">
                <a:latin typeface="Times New Roman"/>
                <a:cs typeface="Times New Roman"/>
              </a:rPr>
              <a:t>ue</a:t>
            </a:r>
            <a:r>
              <a:rPr sz="2400" spc="35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of</a:t>
            </a:r>
            <a:r>
              <a:rPr sz="2400" spc="340" dirty="0" smtClean="0">
                <a:latin typeface="Times New Roman"/>
                <a:cs typeface="Times New Roman"/>
              </a:rPr>
              <a:t> </a:t>
            </a:r>
            <a:r>
              <a:rPr sz="2400" i="1" spc="4" dirty="0" smtClean="0">
                <a:latin typeface="Times New Roman"/>
                <a:cs typeface="Times New Roman"/>
              </a:rPr>
              <a:t>i</a:t>
            </a:r>
            <a:r>
              <a:rPr sz="2400" i="1" spc="0" dirty="0" smtClean="0">
                <a:latin typeface="Times New Roman"/>
                <a:cs typeface="Times New Roman"/>
              </a:rPr>
              <a:t>n</a:t>
            </a:r>
            <a:r>
              <a:rPr sz="2400" i="1" spc="-4" dirty="0" smtClean="0">
                <a:latin typeface="Times New Roman"/>
                <a:cs typeface="Times New Roman"/>
              </a:rPr>
              <a:t>-</a:t>
            </a:r>
            <a:r>
              <a:rPr sz="2400" i="1" spc="-9" dirty="0" smtClean="0">
                <a:latin typeface="Times New Roman"/>
                <a:cs typeface="Times New Roman"/>
              </a:rPr>
              <a:t>v</a:t>
            </a:r>
            <a:r>
              <a:rPr sz="2400" i="1" spc="0" dirty="0" smtClean="0">
                <a:latin typeface="Times New Roman"/>
                <a:cs typeface="Times New Roman"/>
              </a:rPr>
              <a:t>i</a:t>
            </a:r>
            <a:r>
              <a:rPr sz="2400" i="1" spc="4" dirty="0" smtClean="0">
                <a:latin typeface="Times New Roman"/>
                <a:cs typeface="Times New Roman"/>
              </a:rPr>
              <a:t>t</a:t>
            </a:r>
            <a:r>
              <a:rPr sz="2400" i="1" spc="-9" dirty="0" smtClean="0">
                <a:latin typeface="Times New Roman"/>
                <a:cs typeface="Times New Roman"/>
              </a:rPr>
              <a:t>r</a:t>
            </a:r>
            <a:r>
              <a:rPr sz="2400" i="1" spc="0" dirty="0" smtClean="0">
                <a:latin typeface="Times New Roman"/>
                <a:cs typeface="Times New Roman"/>
              </a:rPr>
              <a:t>o</a:t>
            </a:r>
            <a:r>
              <a:rPr sz="2400" i="1" spc="35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cul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iva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3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of</a:t>
            </a:r>
            <a:r>
              <a:rPr sz="2400" spc="34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ant</a:t>
            </a:r>
            <a:r>
              <a:rPr sz="2400" spc="345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ells</a:t>
            </a:r>
            <a:r>
              <a:rPr sz="2400" spc="3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or</a:t>
            </a:r>
            <a:r>
              <a:rPr sz="2400" spc="34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organs</a:t>
            </a:r>
            <a:r>
              <a:rPr sz="2400" spc="350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is</a:t>
            </a:r>
            <a:endParaRPr sz="2400">
              <a:latin typeface="Times New Roman"/>
              <a:cs typeface="Times New Roman"/>
            </a:endParaRPr>
          </a:p>
          <a:p>
            <a:pPr marL="12700" marR="45720">
              <a:lnSpc>
                <a:spcPts val="2590"/>
              </a:lnSpc>
              <a:spcBef>
                <a:spcPts val="1"/>
              </a:spcBef>
            </a:pPr>
            <a:r>
              <a:rPr sz="2400" spc="0" dirty="0" smtClean="0">
                <a:latin typeface="Times New Roman"/>
                <a:cs typeface="Times New Roman"/>
              </a:rPr>
              <a:t>pr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ar</a:t>
            </a:r>
            <a:r>
              <a:rPr sz="2400" spc="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ly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devot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-1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solve </a:t>
            </a:r>
            <a:r>
              <a:rPr sz="2400" u="heavy" spc="0" dirty="0" smtClean="0">
                <a:latin typeface="Times New Roman"/>
                <a:cs typeface="Times New Roman"/>
              </a:rPr>
              <a:t>two bas</a:t>
            </a:r>
            <a:r>
              <a:rPr sz="2400" u="heavy" spc="4" dirty="0" smtClean="0">
                <a:latin typeface="Times New Roman"/>
                <a:cs typeface="Times New Roman"/>
              </a:rPr>
              <a:t>i</a:t>
            </a:r>
            <a:r>
              <a:rPr sz="2400" u="heavy" spc="0" dirty="0" smtClean="0">
                <a:latin typeface="Times New Roman"/>
                <a:cs typeface="Times New Roman"/>
              </a:rPr>
              <a:t>c</a:t>
            </a:r>
            <a:r>
              <a:rPr sz="2400" u="heavy" spc="-4" dirty="0" smtClean="0">
                <a:latin typeface="Times New Roman"/>
                <a:cs typeface="Times New Roman"/>
              </a:rPr>
              <a:t> </a:t>
            </a:r>
            <a:r>
              <a:rPr sz="2400" u="heavy" spc="0" dirty="0" smtClean="0">
                <a:latin typeface="Times New Roman"/>
                <a:cs typeface="Times New Roman"/>
              </a:rPr>
              <a:t>prob</a:t>
            </a:r>
            <a:r>
              <a:rPr sz="2400" u="heavy" spc="4" dirty="0" smtClean="0">
                <a:latin typeface="Times New Roman"/>
                <a:cs typeface="Times New Roman"/>
              </a:rPr>
              <a:t>l</a:t>
            </a:r>
            <a:r>
              <a:rPr sz="2400" u="heavy" spc="0" dirty="0" smtClean="0">
                <a:latin typeface="Times New Roman"/>
                <a:cs typeface="Times New Roman"/>
              </a:rPr>
              <a:t>e</a:t>
            </a:r>
            <a:r>
              <a:rPr sz="2400" u="heavy" spc="-14" dirty="0" smtClean="0">
                <a:latin typeface="Times New Roman"/>
                <a:cs typeface="Times New Roman"/>
              </a:rPr>
              <a:t>m</a:t>
            </a:r>
            <a:r>
              <a:rPr sz="2400" u="heavy" spc="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80492" y="2998458"/>
            <a:ext cx="173654" cy="269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55"/>
              </a:lnSpc>
              <a:spcBef>
                <a:spcPts val="102"/>
              </a:spcBef>
            </a:pPr>
            <a:r>
              <a:rPr sz="1900" spc="0" dirty="0" smtClean="0">
                <a:latin typeface="Wingdings"/>
                <a:cs typeface="Wingdings"/>
              </a:rPr>
              <a:t>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0492" y="4084800"/>
            <a:ext cx="2997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85292" y="4084800"/>
            <a:ext cx="645513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To keep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plant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ce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ls</a:t>
            </a:r>
            <a:r>
              <a:rPr sz="2400" spc="-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or or</a:t>
            </a:r>
            <a:r>
              <a:rPr sz="2400" spc="4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ans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u="heavy" spc="0" dirty="0" smtClean="0">
                <a:latin typeface="Times New Roman"/>
                <a:cs typeface="Times New Roman"/>
              </a:rPr>
              <a:t>free from</a:t>
            </a:r>
            <a:r>
              <a:rPr sz="2400" u="heavy" spc="-9" dirty="0" smtClean="0">
                <a:latin typeface="Times New Roman"/>
                <a:cs typeface="Times New Roman"/>
              </a:rPr>
              <a:t> </a:t>
            </a:r>
            <a:r>
              <a:rPr sz="2400" u="heavy" spc="-19" dirty="0" smtClean="0">
                <a:latin typeface="Times New Roman"/>
                <a:cs typeface="Times New Roman"/>
              </a:rPr>
              <a:t>m</a:t>
            </a:r>
            <a:r>
              <a:rPr sz="2400" u="heavy" spc="0" dirty="0" smtClean="0">
                <a:latin typeface="Times New Roman"/>
                <a:cs typeface="Times New Roman"/>
              </a:rPr>
              <a:t>ic</a:t>
            </a:r>
            <a:r>
              <a:rPr sz="2400" u="heavy" spc="9" dirty="0" smtClean="0">
                <a:latin typeface="Times New Roman"/>
                <a:cs typeface="Times New Roman"/>
              </a:rPr>
              <a:t>r</a:t>
            </a:r>
            <a:r>
              <a:rPr sz="2400" u="heavy" spc="0" dirty="0" smtClean="0">
                <a:latin typeface="Times New Roman"/>
                <a:cs typeface="Times New Roman"/>
              </a:rPr>
              <a:t>obes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0492" y="4889227"/>
            <a:ext cx="29984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2.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90448" y="4889227"/>
            <a:ext cx="40915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To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10132" y="4889227"/>
            <a:ext cx="868709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ens</a:t>
            </a:r>
            <a:r>
              <a:rPr sz="2400" spc="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re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90318" y="4889227"/>
            <a:ext cx="44278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9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43530" y="4889227"/>
            <a:ext cx="548007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u="heavy" spc="0" dirty="0" smtClean="0">
                <a:latin typeface="Times New Roman"/>
                <a:cs typeface="Times New Roman"/>
              </a:rPr>
              <a:t>desired </a:t>
            </a:r>
            <a:r>
              <a:rPr sz="2400" u="heavy" spc="229" dirty="0" smtClean="0">
                <a:latin typeface="Times New Roman"/>
                <a:cs typeface="Times New Roman"/>
              </a:rPr>
              <a:t> </a:t>
            </a:r>
            <a:r>
              <a:rPr sz="2400" u="heavy" spc="0" dirty="0" smtClean="0">
                <a:latin typeface="Times New Roman"/>
                <a:cs typeface="Times New Roman"/>
              </a:rPr>
              <a:t>dev</a:t>
            </a:r>
            <a:r>
              <a:rPr sz="2400" u="heavy" spc="-9" dirty="0" smtClean="0">
                <a:latin typeface="Times New Roman"/>
                <a:cs typeface="Times New Roman"/>
              </a:rPr>
              <a:t>e</a:t>
            </a:r>
            <a:r>
              <a:rPr sz="2400" u="heavy" spc="0" dirty="0" smtClean="0">
                <a:latin typeface="Times New Roman"/>
                <a:cs typeface="Times New Roman"/>
              </a:rPr>
              <a:t>lo</a:t>
            </a:r>
            <a:r>
              <a:rPr sz="2400" u="heavy" spc="-9" dirty="0" smtClean="0">
                <a:latin typeface="Times New Roman"/>
                <a:cs typeface="Times New Roman"/>
              </a:rPr>
              <a:t>p</a:t>
            </a:r>
            <a:r>
              <a:rPr sz="2400" u="heavy" spc="-19" dirty="0" smtClean="0">
                <a:latin typeface="Times New Roman"/>
                <a:cs typeface="Times New Roman"/>
              </a:rPr>
              <a:t>m</a:t>
            </a:r>
            <a:r>
              <a:rPr sz="2400" u="heavy" spc="0" dirty="0" smtClean="0">
                <a:latin typeface="Times New Roman"/>
                <a:cs typeface="Times New Roman"/>
              </a:rPr>
              <a:t>ent </a:t>
            </a:r>
            <a:r>
              <a:rPr sz="2400" u="heavy" spc="229" dirty="0" smtClean="0">
                <a:latin typeface="Times New Roman"/>
                <a:cs typeface="Times New Roman"/>
              </a:rPr>
              <a:t> </a:t>
            </a:r>
            <a:r>
              <a:rPr sz="2400" u="heavy" spc="4" dirty="0" smtClean="0">
                <a:latin typeface="Times New Roman"/>
                <a:cs typeface="Times New Roman"/>
              </a:rPr>
              <a:t>in</a:t>
            </a:r>
            <a:r>
              <a:rPr sz="2400" u="heavy" spc="0" dirty="0" smtClean="0">
                <a:latin typeface="Times New Roman"/>
                <a:cs typeface="Times New Roman"/>
              </a:rPr>
              <a:t> </a:t>
            </a:r>
            <a:r>
              <a:rPr sz="2400" u="heavy" spc="225" dirty="0" smtClean="0">
                <a:latin typeface="Times New Roman"/>
                <a:cs typeface="Times New Roman"/>
              </a:rPr>
              <a:t> </a:t>
            </a:r>
            <a:r>
              <a:rPr sz="2400" u="heavy" spc="0" dirty="0" smtClean="0">
                <a:latin typeface="Times New Roman"/>
                <a:cs typeface="Times New Roman"/>
              </a:rPr>
              <a:t>c</a:t>
            </a:r>
            <a:r>
              <a:rPr sz="2400" u="heavy" spc="-9" dirty="0" smtClean="0">
                <a:latin typeface="Times New Roman"/>
                <a:cs typeface="Times New Roman"/>
              </a:rPr>
              <a:t>e</a:t>
            </a:r>
            <a:r>
              <a:rPr sz="2400" u="heavy" spc="-4" dirty="0" smtClean="0">
                <a:latin typeface="Times New Roman"/>
                <a:cs typeface="Times New Roman"/>
              </a:rPr>
              <a:t>l</a:t>
            </a:r>
            <a:r>
              <a:rPr sz="2400" u="heavy" spc="0" dirty="0" smtClean="0">
                <a:latin typeface="Times New Roman"/>
                <a:cs typeface="Times New Roman"/>
              </a:rPr>
              <a:t>ls </a:t>
            </a:r>
            <a:r>
              <a:rPr sz="2400" u="heavy" spc="234" dirty="0" smtClean="0">
                <a:latin typeface="Times New Roman"/>
                <a:cs typeface="Times New Roman"/>
              </a:rPr>
              <a:t> </a:t>
            </a:r>
            <a:r>
              <a:rPr sz="2400" u="heavy" spc="0" dirty="0" smtClean="0">
                <a:latin typeface="Times New Roman"/>
                <a:cs typeface="Times New Roman"/>
              </a:rPr>
              <a:t>and </a:t>
            </a:r>
            <a:r>
              <a:rPr sz="2400" u="heavy" spc="225" dirty="0" smtClean="0">
                <a:latin typeface="Times New Roman"/>
                <a:cs typeface="Times New Roman"/>
              </a:rPr>
              <a:t> </a:t>
            </a:r>
            <a:r>
              <a:rPr sz="2400" u="heavy" spc="0" dirty="0" smtClean="0">
                <a:latin typeface="Times New Roman"/>
                <a:cs typeface="Times New Roman"/>
              </a:rPr>
              <a:t>organs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434578" y="4889227"/>
            <a:ext cx="37596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by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0492" y="5219037"/>
            <a:ext cx="1300988" cy="6593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9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prov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ing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590"/>
              </a:lnSpc>
              <a:spcBef>
                <a:spcPts val="1"/>
              </a:spcBef>
            </a:pPr>
            <a:r>
              <a:rPr sz="2400" spc="0" dirty="0" smtClean="0">
                <a:latin typeface="Times New Roman"/>
                <a:cs typeface="Times New Roman"/>
              </a:rPr>
              <a:t>condi</a:t>
            </a:r>
            <a:r>
              <a:rPr sz="2400" spc="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io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51406" y="5219037"/>
            <a:ext cx="1018133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suita</a:t>
            </a:r>
            <a:r>
              <a:rPr sz="2400" spc="-9" dirty="0" smtClean="0">
                <a:latin typeface="Times New Roman"/>
                <a:cs typeface="Times New Roman"/>
              </a:rPr>
              <a:t>b</a:t>
            </a:r>
            <a:r>
              <a:rPr sz="2400" spc="0" dirty="0" smtClean="0">
                <a:latin typeface="Times New Roman"/>
                <a:cs typeface="Times New Roman"/>
              </a:rPr>
              <a:t>le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84322" y="5219037"/>
            <a:ext cx="1016914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trie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16095" y="5219037"/>
            <a:ext cx="813612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edia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43271" y="5219037"/>
            <a:ext cx="511251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and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68949" y="5219037"/>
            <a:ext cx="69656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ot</a:t>
            </a:r>
            <a:r>
              <a:rPr sz="2400" spc="-4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80301" y="5219037"/>
            <a:ext cx="1828596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en</a:t>
            </a:r>
            <a:r>
              <a:rPr sz="2400" spc="-9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ent</a:t>
            </a:r>
            <a:r>
              <a:rPr sz="2400" spc="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87511" y="6566055"/>
            <a:ext cx="13299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solidFill>
                  <a:srgbClr val="B5A787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73575" y="3398139"/>
            <a:ext cx="762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5177053" y="3398139"/>
            <a:ext cx="7528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221554" y="4203065"/>
            <a:ext cx="7650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5890590" y="4203065"/>
            <a:ext cx="7523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3737372" y="5007737"/>
            <a:ext cx="18146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489518" y="5007737"/>
            <a:ext cx="18192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5909859" y="5007737"/>
            <a:ext cx="18093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647914" y="5007737"/>
            <a:ext cx="1820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7270504" y="5007737"/>
            <a:ext cx="18122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60476" y="1024127"/>
            <a:ext cx="3369564" cy="0"/>
          </a:xfrm>
          <a:custGeom>
            <a:avLst/>
            <a:gdLst/>
            <a:ahLst/>
            <a:cxnLst/>
            <a:rect l="l" t="t" r="r" b="b"/>
            <a:pathLst>
              <a:path w="3369564">
                <a:moveTo>
                  <a:pt x="0" y="0"/>
                </a:moveTo>
                <a:lnTo>
                  <a:pt x="3369564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77240" y="3646931"/>
            <a:ext cx="4213860" cy="0"/>
          </a:xfrm>
          <a:custGeom>
            <a:avLst/>
            <a:gdLst/>
            <a:ahLst/>
            <a:cxnLst/>
            <a:rect l="l" t="t" r="r" b="b"/>
            <a:pathLst>
              <a:path w="4213860">
                <a:moveTo>
                  <a:pt x="0" y="0"/>
                </a:moveTo>
                <a:lnTo>
                  <a:pt x="4213860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01040" y="5475732"/>
            <a:ext cx="3244596" cy="0"/>
          </a:xfrm>
          <a:custGeom>
            <a:avLst/>
            <a:gdLst/>
            <a:ahLst/>
            <a:cxnLst/>
            <a:rect l="l" t="t" r="r" b="b"/>
            <a:pathLst>
              <a:path w="3244596">
                <a:moveTo>
                  <a:pt x="0" y="0"/>
                </a:moveTo>
                <a:lnTo>
                  <a:pt x="3244596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83540" y="242341"/>
            <a:ext cx="4351819" cy="8131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b="1" spc="0" dirty="0" smtClean="0">
                <a:latin typeface="Times New Roman"/>
                <a:cs typeface="Times New Roman"/>
              </a:rPr>
              <a:t>Adv</a:t>
            </a:r>
            <a:r>
              <a:rPr sz="2800" b="1" spc="4" dirty="0" smtClean="0">
                <a:latin typeface="Times New Roman"/>
                <a:cs typeface="Times New Roman"/>
              </a:rPr>
              <a:t>a</a:t>
            </a:r>
            <a:r>
              <a:rPr sz="2800" b="1" spc="0" dirty="0" smtClean="0">
                <a:latin typeface="Times New Roman"/>
                <a:cs typeface="Times New Roman"/>
              </a:rPr>
              <a:t>nt</a:t>
            </a:r>
            <a:r>
              <a:rPr sz="2800" b="1" spc="9" dirty="0" smtClean="0">
                <a:latin typeface="Times New Roman"/>
                <a:cs typeface="Times New Roman"/>
              </a:rPr>
              <a:t>a</a:t>
            </a:r>
            <a:r>
              <a:rPr sz="2800" b="1" spc="0" dirty="0" smtClean="0">
                <a:latin typeface="Times New Roman"/>
                <a:cs typeface="Times New Roman"/>
              </a:rPr>
              <a:t>ges</a:t>
            </a:r>
            <a:r>
              <a:rPr sz="2800" b="1" spc="-102" dirty="0" smtClean="0">
                <a:latin typeface="Times New Roman"/>
                <a:cs typeface="Times New Roman"/>
              </a:rPr>
              <a:t> </a:t>
            </a:r>
            <a:r>
              <a:rPr sz="2800" b="1" spc="4" dirty="0" smtClean="0">
                <a:latin typeface="Times New Roman"/>
                <a:cs typeface="Times New Roman"/>
              </a:rPr>
              <a:t>o</a:t>
            </a:r>
            <a:r>
              <a:rPr sz="2800" b="1" spc="0" dirty="0" smtClean="0">
                <a:latin typeface="Times New Roman"/>
                <a:cs typeface="Times New Roman"/>
              </a:rPr>
              <a:t>f</a:t>
            </a:r>
            <a:r>
              <a:rPr sz="2800" b="1" spc="-23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ti</a:t>
            </a:r>
            <a:r>
              <a:rPr sz="2800" b="1" spc="4" dirty="0" smtClean="0">
                <a:latin typeface="Times New Roman"/>
                <a:cs typeface="Times New Roman"/>
              </a:rPr>
              <a:t>s</a:t>
            </a:r>
            <a:r>
              <a:rPr sz="2800" b="1" spc="0" dirty="0" smtClean="0">
                <a:latin typeface="Times New Roman"/>
                <a:cs typeface="Times New Roman"/>
              </a:rPr>
              <a:t>sue cultu</a:t>
            </a:r>
            <a:r>
              <a:rPr sz="2800" b="1" spc="-50" dirty="0" smtClean="0">
                <a:latin typeface="Times New Roman"/>
                <a:cs typeface="Times New Roman"/>
              </a:rPr>
              <a:t>r</a:t>
            </a:r>
            <a:r>
              <a:rPr sz="2800" b="1" spc="0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  <a:p>
            <a:pPr marL="12700" marR="53309">
              <a:lnSpc>
                <a:spcPct val="95825"/>
              </a:lnSpc>
              <a:spcBef>
                <a:spcPts val="48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1.</a:t>
            </a:r>
            <a:r>
              <a:rPr sz="2400" spc="470" dirty="0" smtClean="0">
                <a:latin typeface="Times New Roman"/>
                <a:cs typeface="Times New Roman"/>
              </a:rPr>
              <a:t> </a:t>
            </a:r>
            <a:r>
              <a:rPr sz="2400" spc="-18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vai</a:t>
            </a:r>
            <a:r>
              <a:rPr sz="2400" spc="9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abi</a:t>
            </a:r>
            <a:r>
              <a:rPr sz="2400" spc="9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i</a:t>
            </a:r>
            <a:r>
              <a:rPr sz="2400" spc="-1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-2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of raw 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at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3540" y="1153513"/>
            <a:ext cx="781575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plants</a:t>
            </a:r>
            <a:r>
              <a:rPr sz="2400" spc="10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are</a:t>
            </a:r>
            <a:r>
              <a:rPr sz="2400" spc="11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di</a:t>
            </a:r>
            <a:r>
              <a:rPr sz="2400" spc="-50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fic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lt</a:t>
            </a:r>
            <a:r>
              <a:rPr sz="2400" spc="9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0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cul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iva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0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and</a:t>
            </a:r>
            <a:r>
              <a:rPr sz="2400" spc="10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are</a:t>
            </a:r>
            <a:r>
              <a:rPr sz="2400" spc="10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al</a:t>
            </a:r>
            <a:r>
              <a:rPr sz="2400" spc="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0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not</a:t>
            </a:r>
            <a:r>
              <a:rPr sz="2400" spc="1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ava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4" dirty="0" smtClean="0">
                <a:latin typeface="Times New Roman"/>
                <a:cs typeface="Times New Roman"/>
              </a:rPr>
              <a:t>a</a:t>
            </a:r>
            <a:r>
              <a:rPr sz="2400" spc="-9" dirty="0" smtClean="0">
                <a:latin typeface="Times New Roman"/>
                <a:cs typeface="Times New Roman"/>
              </a:rPr>
              <a:t>b</a:t>
            </a:r>
            <a:r>
              <a:rPr sz="2400" spc="0" dirty="0" smtClean="0">
                <a:latin typeface="Times New Roman"/>
                <a:cs typeface="Times New Roman"/>
              </a:rPr>
              <a:t>le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83540" y="1519273"/>
            <a:ext cx="5156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 abunda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e and tissue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cultu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 tec</a:t>
            </a:r>
            <a:r>
              <a:rPr sz="2400" spc="-14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nique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544693" y="1519273"/>
            <a:ext cx="265254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 cons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dered a b</a:t>
            </a:r>
            <a:r>
              <a:rPr sz="2400" spc="-9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tt</a:t>
            </a:r>
            <a:r>
              <a:rPr sz="2400" spc="-9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3540" y="1884788"/>
            <a:ext cx="867489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source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39342" y="1884788"/>
            <a:ext cx="42600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or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52930" y="1884788"/>
            <a:ext cx="267369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reg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lar </a:t>
            </a:r>
            <a:r>
              <a:rPr sz="2400" spc="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and </a:t>
            </a:r>
            <a:r>
              <a:rPr sz="2400" spc="3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unif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13275" y="1884788"/>
            <a:ext cx="886405" cy="6965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9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upply</a:t>
            </a:r>
            <a:endParaRPr sz="2400">
              <a:latin typeface="Times New Roman"/>
              <a:cs typeface="Times New Roman"/>
            </a:endParaRPr>
          </a:p>
          <a:p>
            <a:pPr marL="393700" marR="45765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for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587365" y="1884788"/>
            <a:ext cx="93999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of </a:t>
            </a:r>
            <a:r>
              <a:rPr sz="2400" spc="3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raw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616065" y="1884788"/>
            <a:ext cx="106702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ate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771638" y="1884788"/>
            <a:ext cx="404266" cy="6965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146" algn="ctr">
              <a:lnSpc>
                <a:spcPts val="2550"/>
              </a:lnSpc>
              <a:spcBef>
                <a:spcPts val="127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or</a:t>
            </a:r>
            <a:endParaRPr sz="2400">
              <a:latin typeface="Times New Roman"/>
              <a:cs typeface="Times New Roman"/>
            </a:endParaRPr>
          </a:p>
          <a:p>
            <a:pPr marL="79248" algn="ctr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of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3540" y="2251174"/>
            <a:ext cx="126959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edi</a:t>
            </a:r>
            <a:r>
              <a:rPr sz="2400" spc="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83638" y="2251174"/>
            <a:ext cx="67980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p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ant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94075" y="2251174"/>
            <a:ext cx="106934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indust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51601" y="2251174"/>
            <a:ext cx="139029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produc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3540" y="2616934"/>
            <a:ext cx="282257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phytoph</a:t>
            </a:r>
            <a:r>
              <a:rPr sz="2400" spc="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1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aceu</a:t>
            </a:r>
            <a:r>
              <a:rPr sz="2400" spc="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ica</a:t>
            </a:r>
            <a:r>
              <a:rPr sz="2400" spc="-9" dirty="0" smtClean="0">
                <a:latin typeface="Times New Roman"/>
                <a:cs typeface="Times New Roman"/>
              </a:rPr>
              <a:t>l</a:t>
            </a:r>
            <a:r>
              <a:rPr sz="2400" spc="9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3540" y="3348209"/>
            <a:ext cx="466659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2.  Fluctua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on</a:t>
            </a:r>
            <a:r>
              <a:rPr sz="2400" spc="-3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 suppli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and</a:t>
            </a:r>
            <a:r>
              <a:rPr sz="2400" spc="-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quali</a:t>
            </a:r>
            <a:r>
              <a:rPr sz="2400" spc="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3540" y="3714468"/>
            <a:ext cx="518386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The</a:t>
            </a:r>
            <a:r>
              <a:rPr sz="2400" spc="119" dirty="0" smtClean="0">
                <a:latin typeface="Times New Roman"/>
                <a:cs typeface="Times New Roman"/>
              </a:rPr>
              <a:t> </a:t>
            </a:r>
            <a:r>
              <a:rPr sz="2400" spc="-1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hod</a:t>
            </a:r>
            <a:r>
              <a:rPr sz="2400" spc="10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of</a:t>
            </a:r>
            <a:r>
              <a:rPr sz="2400" spc="1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production</a:t>
            </a:r>
            <a:r>
              <a:rPr sz="2400" spc="1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of</a:t>
            </a:r>
            <a:r>
              <a:rPr sz="2400" spc="1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cr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de</a:t>
            </a:r>
            <a:r>
              <a:rPr sz="2400" spc="10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drugs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88889" y="3714468"/>
            <a:ext cx="26083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19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ar</a:t>
            </a:r>
            <a:r>
              <a:rPr sz="2400" spc="-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able</a:t>
            </a:r>
            <a:r>
              <a:rPr sz="2400" spc="10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1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q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al</a:t>
            </a:r>
            <a:r>
              <a:rPr sz="2400" spc="-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ty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3540" y="4080228"/>
            <a:ext cx="781431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due</a:t>
            </a:r>
            <a:r>
              <a:rPr sz="2400" spc="8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8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cha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ges</a:t>
            </a:r>
            <a:r>
              <a:rPr sz="2400" spc="8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84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te,</a:t>
            </a:r>
            <a:r>
              <a:rPr sz="2400" spc="94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rop</a:t>
            </a:r>
            <a:r>
              <a:rPr sz="2400" spc="8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diseases</a:t>
            </a:r>
            <a:r>
              <a:rPr sz="2400" spc="9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and</a:t>
            </a:r>
            <a:r>
              <a:rPr sz="2400" spc="8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seasons.</a:t>
            </a:r>
            <a:r>
              <a:rPr sz="2400" spc="8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All</a:t>
            </a:r>
            <a:r>
              <a:rPr sz="2400" spc="8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these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3540" y="4445988"/>
            <a:ext cx="206750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prob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1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can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be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54910" y="4445988"/>
            <a:ext cx="342455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ove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co</a:t>
            </a:r>
            <a:r>
              <a:rPr sz="2400" spc="-1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by 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ssue</a:t>
            </a:r>
            <a:r>
              <a:rPr sz="2400" spc="-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cul</a:t>
            </a:r>
            <a:r>
              <a:rPr sz="2400" spc="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ur</a:t>
            </a:r>
            <a:r>
              <a:rPr sz="2400" spc="9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3540" y="5177889"/>
            <a:ext cx="2058974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3. New</a:t>
            </a:r>
            <a:r>
              <a:rPr sz="2400" spc="4" dirty="0" smtClean="0">
                <a:latin typeface="Times New Roman"/>
                <a:cs typeface="Times New Roman"/>
              </a:rPr>
              <a:t> 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ethods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48814" y="5177889"/>
            <a:ext cx="1555800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for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is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tion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3540" y="5543598"/>
            <a:ext cx="206537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365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36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poss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b</a:t>
            </a:r>
            <a:r>
              <a:rPr sz="2400" spc="0" dirty="0" smtClean="0">
                <a:latin typeface="Times New Roman"/>
                <a:cs typeface="Times New Roman"/>
              </a:rPr>
              <a:t>le</a:t>
            </a:r>
            <a:r>
              <a:rPr sz="2400" spc="355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to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00630" y="5543598"/>
            <a:ext cx="482937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9" dirty="0" smtClean="0">
                <a:latin typeface="Times New Roman"/>
                <a:cs typeface="Times New Roman"/>
              </a:rPr>
              <a:t>b</a:t>
            </a:r>
            <a:r>
              <a:rPr sz="2400" spc="0" dirty="0" smtClean="0">
                <a:latin typeface="Times New Roman"/>
                <a:cs typeface="Times New Roman"/>
              </a:rPr>
              <a:t>tain</a:t>
            </a:r>
            <a:r>
              <a:rPr sz="2400" spc="36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new</a:t>
            </a:r>
            <a:r>
              <a:rPr sz="2400" spc="370" dirty="0" smtClean="0">
                <a:latin typeface="Times New Roman"/>
                <a:cs typeface="Times New Roman"/>
              </a:rPr>
              <a:t> 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ethods</a:t>
            </a:r>
            <a:r>
              <a:rPr sz="2400" spc="38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for</a:t>
            </a:r>
            <a:r>
              <a:rPr sz="2400" spc="37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isol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1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on</a:t>
            </a:r>
            <a:r>
              <a:rPr sz="2400" spc="37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and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64730" y="5543598"/>
            <a:ext cx="832510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0988">
              <a:lnSpc>
                <a:spcPts val="2550"/>
              </a:lnSpc>
              <a:spcBef>
                <a:spcPts val="127"/>
              </a:spcBef>
            </a:pP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ewer</a:t>
            </a:r>
            <a:endParaRPr sz="2400">
              <a:latin typeface="Times New Roman"/>
              <a:cs typeface="Times New Roman"/>
            </a:endParaRPr>
          </a:p>
          <a:p>
            <a:pPr marL="12700" marR="1524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Pa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5909358"/>
            <a:ext cx="6951040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co</a:t>
            </a:r>
            <a:r>
              <a:rPr sz="2400" spc="-1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pounds</a:t>
            </a:r>
            <a:r>
              <a:rPr sz="2400" spc="20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fr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17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plant</a:t>
            </a:r>
            <a:r>
              <a:rPr sz="2400" spc="204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b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18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th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8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tech</a:t>
            </a:r>
            <a:r>
              <a:rPr sz="2400" spc="-1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q</a:t>
            </a:r>
            <a:r>
              <a:rPr sz="2400" spc="0" dirty="0" smtClean="0">
                <a:latin typeface="Times New Roman"/>
                <a:cs typeface="Times New Roman"/>
              </a:rPr>
              <a:t>ue</a:t>
            </a:r>
            <a:r>
              <a:rPr sz="2400" spc="19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and</a:t>
            </a:r>
            <a:r>
              <a:rPr sz="2400" spc="19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for</a:t>
            </a:r>
            <a:r>
              <a:rPr sz="2400" spc="18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which</a:t>
            </a:r>
            <a:endParaRPr sz="2400">
              <a:latin typeface="Times New Roman"/>
              <a:cs typeface="Times New Roman"/>
            </a:endParaRPr>
          </a:p>
          <a:p>
            <a:pPr marL="12700" marR="45720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ghts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can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be obta</a:t>
            </a:r>
            <a:r>
              <a:rPr sz="2400" spc="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ne</a:t>
            </a:r>
            <a:r>
              <a:rPr sz="2400" spc="9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7511" y="6566055"/>
            <a:ext cx="13299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solidFill>
                  <a:srgbClr val="B5A787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97052" y="582422"/>
            <a:ext cx="2139696" cy="0"/>
          </a:xfrm>
          <a:custGeom>
            <a:avLst/>
            <a:gdLst/>
            <a:ahLst/>
            <a:cxnLst/>
            <a:rect l="l" t="t" r="r" b="b"/>
            <a:pathLst>
              <a:path w="2139696">
                <a:moveTo>
                  <a:pt x="0" y="0"/>
                </a:moveTo>
                <a:lnTo>
                  <a:pt x="2139696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65048" y="1984502"/>
            <a:ext cx="4091940" cy="0"/>
          </a:xfrm>
          <a:custGeom>
            <a:avLst/>
            <a:gdLst/>
            <a:ahLst/>
            <a:cxnLst/>
            <a:rect l="l" t="t" r="r" b="b"/>
            <a:pathLst>
              <a:path w="4091940">
                <a:moveTo>
                  <a:pt x="0" y="0"/>
                </a:moveTo>
                <a:lnTo>
                  <a:pt x="4091940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65048" y="3737102"/>
            <a:ext cx="2542031" cy="0"/>
          </a:xfrm>
          <a:custGeom>
            <a:avLst/>
            <a:gdLst/>
            <a:ahLst/>
            <a:cxnLst/>
            <a:rect l="l" t="t" r="r" b="b"/>
            <a:pathLst>
              <a:path w="2542031">
                <a:moveTo>
                  <a:pt x="0" y="0"/>
                </a:moveTo>
                <a:lnTo>
                  <a:pt x="2542031" y="0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65048" y="5139182"/>
            <a:ext cx="2723388" cy="0"/>
          </a:xfrm>
          <a:custGeom>
            <a:avLst/>
            <a:gdLst/>
            <a:ahLst/>
            <a:cxnLst/>
            <a:rect l="l" t="t" r="r" b="b"/>
            <a:pathLst>
              <a:path w="2723388">
                <a:moveTo>
                  <a:pt x="0" y="0"/>
                </a:moveTo>
                <a:lnTo>
                  <a:pt x="2723388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59740" y="295660"/>
            <a:ext cx="8342735" cy="31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4.</a:t>
            </a:r>
            <a:r>
              <a:rPr sz="2300" spc="25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Bio</a:t>
            </a:r>
            <a:r>
              <a:rPr sz="2300" spc="-9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ransf</a:t>
            </a:r>
            <a:r>
              <a:rPr sz="2300" spc="-9" dirty="0" smtClean="0">
                <a:latin typeface="Times New Roman"/>
                <a:cs typeface="Times New Roman"/>
              </a:rPr>
              <a:t>o</a:t>
            </a:r>
            <a:r>
              <a:rPr sz="2300" spc="0" dirty="0" smtClean="0">
                <a:latin typeface="Times New Roman"/>
                <a:cs typeface="Times New Roman"/>
              </a:rPr>
              <a:t>r</a:t>
            </a:r>
            <a:r>
              <a:rPr sz="2300" spc="-14" dirty="0" smtClean="0">
                <a:latin typeface="Times New Roman"/>
                <a:cs typeface="Times New Roman"/>
              </a:rPr>
              <a:t>m</a:t>
            </a:r>
            <a:r>
              <a:rPr sz="2300" spc="0" dirty="0" smtClean="0">
                <a:latin typeface="Times New Roman"/>
                <a:cs typeface="Times New Roman"/>
              </a:rPr>
              <a:t>a</a:t>
            </a:r>
            <a:r>
              <a:rPr sz="2300" spc="-4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ion</a:t>
            </a:r>
            <a:r>
              <a:rPr sz="2300" spc="250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(P</a:t>
            </a:r>
            <a:r>
              <a:rPr sz="2300" spc="-4" dirty="0" smtClean="0">
                <a:latin typeface="Times New Roman"/>
                <a:cs typeface="Times New Roman"/>
              </a:rPr>
              <a:t>r</a:t>
            </a:r>
            <a:r>
              <a:rPr sz="2300" spc="-9" dirty="0" smtClean="0">
                <a:latin typeface="Times New Roman"/>
                <a:cs typeface="Times New Roman"/>
              </a:rPr>
              <a:t>o</a:t>
            </a:r>
            <a:r>
              <a:rPr sz="2300" spc="0" dirty="0" smtClean="0">
                <a:latin typeface="Times New Roman"/>
                <a:cs typeface="Times New Roman"/>
              </a:rPr>
              <a:t>cess</a:t>
            </a:r>
            <a:r>
              <a:rPr sz="2300" spc="25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through</a:t>
            </a:r>
            <a:r>
              <a:rPr sz="2300" spc="23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which</a:t>
            </a:r>
            <a:r>
              <a:rPr sz="2300" spc="250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the</a:t>
            </a:r>
            <a:r>
              <a:rPr sz="2300" spc="234" dirty="0" smtClean="0">
                <a:latin typeface="Times New Roman"/>
                <a:cs typeface="Times New Roman"/>
              </a:rPr>
              <a:t> </a:t>
            </a:r>
            <a:r>
              <a:rPr sz="2300" spc="-9" dirty="0" smtClean="0">
                <a:latin typeface="Times New Roman"/>
                <a:cs typeface="Times New Roman"/>
              </a:rPr>
              <a:t>f</a:t>
            </a:r>
            <a:r>
              <a:rPr sz="2300" spc="0" dirty="0" smtClean="0">
                <a:latin typeface="Times New Roman"/>
                <a:cs typeface="Times New Roman"/>
              </a:rPr>
              <a:t>unc</a:t>
            </a:r>
            <a:r>
              <a:rPr sz="2300" spc="-4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ion</a:t>
            </a:r>
            <a:r>
              <a:rPr sz="2300" spc="-4" dirty="0" smtClean="0">
                <a:latin typeface="Times New Roman"/>
                <a:cs typeface="Times New Roman"/>
              </a:rPr>
              <a:t>a</a:t>
            </a:r>
            <a:r>
              <a:rPr sz="2300" spc="0" dirty="0" smtClean="0">
                <a:latin typeface="Times New Roman"/>
                <a:cs typeface="Times New Roman"/>
              </a:rPr>
              <a:t>l</a:t>
            </a:r>
            <a:r>
              <a:rPr sz="2300" spc="250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g</a:t>
            </a:r>
            <a:r>
              <a:rPr sz="2300" spc="-9" dirty="0" smtClean="0">
                <a:latin typeface="Times New Roman"/>
                <a:cs typeface="Times New Roman"/>
              </a:rPr>
              <a:t>r</a:t>
            </a:r>
            <a:r>
              <a:rPr sz="2300" spc="0" dirty="0" smtClean="0">
                <a:latin typeface="Times New Roman"/>
                <a:cs typeface="Times New Roman"/>
              </a:rPr>
              <a:t>oup</a:t>
            </a:r>
            <a:r>
              <a:rPr sz="2300" spc="254" dirty="0" smtClean="0">
                <a:latin typeface="Times New Roman"/>
                <a:cs typeface="Times New Roman"/>
              </a:rPr>
              <a:t> </a:t>
            </a:r>
            <a:r>
              <a:rPr sz="2300" spc="-9" dirty="0" smtClean="0">
                <a:latin typeface="Times New Roman"/>
                <a:cs typeface="Times New Roman"/>
              </a:rPr>
              <a:t>of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59740" y="646180"/>
            <a:ext cx="5020426" cy="6685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o</a:t>
            </a:r>
            <a:r>
              <a:rPr sz="2300" spc="-34" dirty="0" smtClean="0">
                <a:latin typeface="Times New Roman"/>
                <a:cs typeface="Times New Roman"/>
              </a:rPr>
              <a:t>r</a:t>
            </a:r>
            <a:r>
              <a:rPr sz="2300" spc="0" dirty="0" smtClean="0">
                <a:latin typeface="Times New Roman"/>
                <a:cs typeface="Times New Roman"/>
              </a:rPr>
              <a:t>gan</a:t>
            </a:r>
            <a:r>
              <a:rPr sz="2300" spc="-4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c</a:t>
            </a:r>
            <a:r>
              <a:rPr sz="2300" spc="14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co</a:t>
            </a:r>
            <a:r>
              <a:rPr sz="2300" spc="-4" dirty="0" smtClean="0">
                <a:latin typeface="Times New Roman"/>
                <a:cs typeface="Times New Roman"/>
              </a:rPr>
              <a:t>m</a:t>
            </a:r>
            <a:r>
              <a:rPr sz="2300" spc="0" dirty="0" smtClean="0">
                <a:latin typeface="Times New Roman"/>
                <a:cs typeface="Times New Roman"/>
              </a:rPr>
              <a:t>pound</a:t>
            </a:r>
            <a:r>
              <a:rPr sz="2300" spc="15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are</a:t>
            </a:r>
            <a:r>
              <a:rPr sz="2300" spc="144" dirty="0" smtClean="0">
                <a:latin typeface="Times New Roman"/>
                <a:cs typeface="Times New Roman"/>
              </a:rPr>
              <a:t> </a:t>
            </a:r>
            <a:r>
              <a:rPr sz="2300" spc="-14" dirty="0" smtClean="0">
                <a:latin typeface="Times New Roman"/>
                <a:cs typeface="Times New Roman"/>
              </a:rPr>
              <a:t>m</a:t>
            </a:r>
            <a:r>
              <a:rPr sz="2300" spc="0" dirty="0" smtClean="0">
                <a:latin typeface="Times New Roman"/>
                <a:cs typeface="Times New Roman"/>
              </a:rPr>
              <a:t>odif</a:t>
            </a:r>
            <a:r>
              <a:rPr sz="2300" spc="-9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ed</a:t>
            </a:r>
            <a:r>
              <a:rPr sz="2300" spc="154" dirty="0" smtClean="0">
                <a:latin typeface="Times New Roman"/>
                <a:cs typeface="Times New Roman"/>
              </a:rPr>
              <a:t> </a:t>
            </a:r>
            <a:r>
              <a:rPr sz="2300" spc="-9" dirty="0" smtClean="0">
                <a:latin typeface="Times New Roman"/>
                <a:cs typeface="Times New Roman"/>
              </a:rPr>
              <a:t>b</a:t>
            </a:r>
            <a:r>
              <a:rPr sz="2300" spc="0" dirty="0" smtClean="0">
                <a:latin typeface="Times New Roman"/>
                <a:cs typeface="Times New Roman"/>
              </a:rPr>
              <a:t>y</a:t>
            </a:r>
            <a:r>
              <a:rPr sz="2300" spc="15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l</a:t>
            </a:r>
            <a:r>
              <a:rPr sz="2300" spc="-9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ving</a:t>
            </a:r>
            <a:endParaRPr sz="2300">
              <a:latin typeface="Times New Roman"/>
              <a:cs typeface="Times New Roman"/>
            </a:endParaRPr>
          </a:p>
          <a:p>
            <a:pPr marL="12700" marR="43891">
              <a:lnSpc>
                <a:spcPct val="95825"/>
              </a:lnSpc>
            </a:pPr>
            <a:r>
              <a:rPr sz="2300" spc="0" dirty="0" smtClean="0">
                <a:latin typeface="Times New Roman"/>
                <a:cs typeface="Times New Roman"/>
              </a:rPr>
              <a:t>using pl</a:t>
            </a:r>
            <a:r>
              <a:rPr sz="2300" spc="-4" dirty="0" smtClean="0">
                <a:latin typeface="Times New Roman"/>
                <a:cs typeface="Times New Roman"/>
              </a:rPr>
              <a:t>a</a:t>
            </a:r>
            <a:r>
              <a:rPr sz="2300" spc="0" dirty="0" smtClean="0">
                <a:latin typeface="Times New Roman"/>
                <a:cs typeface="Times New Roman"/>
              </a:rPr>
              <a:t>n</a:t>
            </a:r>
            <a:r>
              <a:rPr sz="2300" spc="-4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-ce</a:t>
            </a:r>
            <a:r>
              <a:rPr sz="2300" spc="-9" dirty="0" smtClean="0">
                <a:latin typeface="Times New Roman"/>
                <a:cs typeface="Times New Roman"/>
              </a:rPr>
              <a:t>l</a:t>
            </a:r>
            <a:r>
              <a:rPr sz="2300" spc="0" dirty="0" smtClean="0">
                <a:latin typeface="Times New Roman"/>
                <a:cs typeface="Times New Roman"/>
              </a:rPr>
              <a:t>l cu</a:t>
            </a:r>
            <a:r>
              <a:rPr sz="2300" spc="-4" dirty="0" smtClean="0">
                <a:latin typeface="Times New Roman"/>
                <a:cs typeface="Times New Roman"/>
              </a:rPr>
              <a:t>l</a:t>
            </a:r>
            <a:r>
              <a:rPr sz="2300" spc="0" dirty="0" smtClean="0">
                <a:latin typeface="Times New Roman"/>
                <a:cs typeface="Times New Roman"/>
              </a:rPr>
              <a:t>tures.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03545" y="646180"/>
            <a:ext cx="3299272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ce</a:t>
            </a:r>
            <a:r>
              <a:rPr sz="2300" spc="-9" dirty="0" smtClean="0">
                <a:latin typeface="Times New Roman"/>
                <a:cs typeface="Times New Roman"/>
              </a:rPr>
              <a:t>l</a:t>
            </a:r>
            <a:r>
              <a:rPr sz="2300" spc="0" dirty="0" smtClean="0">
                <a:latin typeface="Times New Roman"/>
                <a:cs typeface="Times New Roman"/>
              </a:rPr>
              <a:t>ls)</a:t>
            </a:r>
            <a:r>
              <a:rPr sz="2300" spc="159" dirty="0" smtClean="0">
                <a:latin typeface="Times New Roman"/>
                <a:cs typeface="Times New Roman"/>
              </a:rPr>
              <a:t> </a:t>
            </a:r>
            <a:r>
              <a:rPr sz="2300" spc="-9" dirty="0" smtClean="0">
                <a:latin typeface="Times New Roman"/>
                <a:cs typeface="Times New Roman"/>
              </a:rPr>
              <a:t>r</a:t>
            </a:r>
            <a:r>
              <a:rPr sz="2300" spc="0" dirty="0" smtClean="0">
                <a:latin typeface="Times New Roman"/>
                <a:cs typeface="Times New Roman"/>
              </a:rPr>
              <a:t>ea</a:t>
            </a:r>
            <a:r>
              <a:rPr sz="2300" spc="-9" dirty="0" smtClean="0">
                <a:latin typeface="Times New Roman"/>
                <a:cs typeface="Times New Roman"/>
              </a:rPr>
              <a:t>c</a:t>
            </a:r>
            <a:r>
              <a:rPr sz="2300" spc="0" dirty="0" smtClean="0">
                <a:latin typeface="Times New Roman"/>
                <a:cs typeface="Times New Roman"/>
              </a:rPr>
              <a:t>t</a:t>
            </a:r>
            <a:r>
              <a:rPr sz="2300" spc="-9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ons</a:t>
            </a:r>
            <a:r>
              <a:rPr sz="2300" spc="16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are</a:t>
            </a:r>
            <a:r>
              <a:rPr sz="2300" spc="150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feasib</a:t>
            </a:r>
            <a:r>
              <a:rPr sz="2300" spc="-9" dirty="0" smtClean="0">
                <a:latin typeface="Times New Roman"/>
                <a:cs typeface="Times New Roman"/>
              </a:rPr>
              <a:t>l</a:t>
            </a:r>
            <a:r>
              <a:rPr sz="2300" spc="0" dirty="0" smtClean="0">
                <a:latin typeface="Times New Roman"/>
                <a:cs typeface="Times New Roman"/>
              </a:rPr>
              <a:t>e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59740" y="1697994"/>
            <a:ext cx="4454607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6. Disease free </a:t>
            </a:r>
            <a:r>
              <a:rPr sz="2300" spc="-9" dirty="0" smtClean="0">
                <a:latin typeface="Times New Roman"/>
                <a:cs typeface="Times New Roman"/>
              </a:rPr>
              <a:t>a</a:t>
            </a:r>
            <a:r>
              <a:rPr sz="2300" spc="0" dirty="0" smtClean="0">
                <a:latin typeface="Times New Roman"/>
                <a:cs typeface="Times New Roman"/>
              </a:rPr>
              <a:t>nd desired prop</a:t>
            </a:r>
            <a:r>
              <a:rPr sz="2300" spc="-9" dirty="0" smtClean="0">
                <a:latin typeface="Times New Roman"/>
                <a:cs typeface="Times New Roman"/>
              </a:rPr>
              <a:t>a</a:t>
            </a:r>
            <a:r>
              <a:rPr sz="2300" spc="0" dirty="0" smtClean="0">
                <a:latin typeface="Times New Roman"/>
                <a:cs typeface="Times New Roman"/>
              </a:rPr>
              <a:t>gule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9740" y="2048514"/>
            <a:ext cx="746386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La</a:t>
            </a:r>
            <a:r>
              <a:rPr sz="2300" spc="-39" dirty="0" smtClean="0">
                <a:latin typeface="Times New Roman"/>
                <a:cs typeface="Times New Roman"/>
              </a:rPr>
              <a:t>r</a:t>
            </a:r>
            <a:r>
              <a:rPr sz="2300" spc="0" dirty="0" smtClean="0">
                <a:latin typeface="Times New Roman"/>
                <a:cs typeface="Times New Roman"/>
              </a:rPr>
              <a:t>ge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40866" y="2048514"/>
            <a:ext cx="654214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scale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30298" y="2048514"/>
            <a:ext cx="1782550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product</a:t>
            </a:r>
            <a:r>
              <a:rPr sz="2300" spc="-9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on </a:t>
            </a:r>
            <a:r>
              <a:rPr sz="2300" spc="450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of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47871" y="2048514"/>
            <a:ext cx="653629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pl</a:t>
            </a:r>
            <a:r>
              <a:rPr sz="2300" spc="-4" dirty="0" smtClean="0">
                <a:latin typeface="Times New Roman"/>
                <a:cs typeface="Times New Roman"/>
              </a:rPr>
              <a:t>a</a:t>
            </a:r>
            <a:r>
              <a:rPr sz="2300" spc="0" dirty="0" smtClean="0">
                <a:latin typeface="Times New Roman"/>
                <a:cs typeface="Times New Roman"/>
              </a:rPr>
              <a:t>nt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34255" y="2048514"/>
            <a:ext cx="589548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with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58409" y="2048514"/>
            <a:ext cx="1572516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disease </a:t>
            </a:r>
            <a:r>
              <a:rPr sz="2300" spc="450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free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265670" y="2048514"/>
            <a:ext cx="491817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and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92033" y="2048514"/>
            <a:ext cx="914343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desired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9740" y="2399034"/>
            <a:ext cx="5019439" cy="6685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propagule</a:t>
            </a:r>
            <a:r>
              <a:rPr sz="2300" spc="75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cou</a:t>
            </a:r>
            <a:r>
              <a:rPr sz="2300" spc="-4" dirty="0" smtClean="0">
                <a:latin typeface="Times New Roman"/>
                <a:cs typeface="Times New Roman"/>
              </a:rPr>
              <a:t>l</a:t>
            </a:r>
            <a:r>
              <a:rPr sz="2300" spc="0" dirty="0" smtClean="0">
                <a:latin typeface="Times New Roman"/>
                <a:cs typeface="Times New Roman"/>
              </a:rPr>
              <a:t>d</a:t>
            </a:r>
            <a:r>
              <a:rPr sz="2300" spc="8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be</a:t>
            </a:r>
            <a:r>
              <a:rPr sz="2300" spc="7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stored</a:t>
            </a:r>
            <a:r>
              <a:rPr sz="2300" spc="8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and</a:t>
            </a:r>
            <a:r>
              <a:rPr sz="2300" spc="94" dirty="0" smtClean="0">
                <a:latin typeface="Times New Roman"/>
                <a:cs typeface="Times New Roman"/>
              </a:rPr>
              <a:t> </a:t>
            </a:r>
            <a:r>
              <a:rPr sz="2300" spc="-14" dirty="0" smtClean="0">
                <a:latin typeface="Times New Roman"/>
                <a:cs typeface="Times New Roman"/>
              </a:rPr>
              <a:t>m</a:t>
            </a:r>
            <a:r>
              <a:rPr sz="2300" spc="0" dirty="0" smtClean="0">
                <a:latin typeface="Times New Roman"/>
                <a:cs typeface="Times New Roman"/>
              </a:rPr>
              <a:t>a</a:t>
            </a:r>
            <a:r>
              <a:rPr sz="2300" spc="-4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n</a:t>
            </a:r>
            <a:r>
              <a:rPr sz="2300" spc="4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ained</a:t>
            </a:r>
            <a:endParaRPr sz="2300">
              <a:latin typeface="Times New Roman"/>
              <a:cs typeface="Times New Roman"/>
            </a:endParaRPr>
          </a:p>
          <a:p>
            <a:pPr marL="12700" marR="43891">
              <a:lnSpc>
                <a:spcPct val="95825"/>
              </a:lnSpc>
            </a:pPr>
            <a:r>
              <a:rPr sz="2300" spc="0" dirty="0" smtClean="0">
                <a:latin typeface="Times New Roman"/>
                <a:cs typeface="Times New Roman"/>
              </a:rPr>
              <a:t>transport</a:t>
            </a:r>
            <a:r>
              <a:rPr sz="2300" spc="-9" dirty="0" smtClean="0">
                <a:latin typeface="Times New Roman"/>
                <a:cs typeface="Times New Roman"/>
              </a:rPr>
              <a:t>a</a:t>
            </a:r>
            <a:r>
              <a:rPr sz="2300" spc="0" dirty="0" smtClean="0">
                <a:latin typeface="Times New Roman"/>
                <a:cs typeface="Times New Roman"/>
              </a:rPr>
              <a:t>t</a:t>
            </a:r>
            <a:r>
              <a:rPr sz="2300" spc="-9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on for</a:t>
            </a:r>
            <a:r>
              <a:rPr sz="2300" spc="-25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sub</a:t>
            </a:r>
            <a:r>
              <a:rPr sz="2300" spc="4" dirty="0" smtClean="0">
                <a:latin typeface="Times New Roman"/>
                <a:cs typeface="Times New Roman"/>
              </a:rPr>
              <a:t>s</a:t>
            </a:r>
            <a:r>
              <a:rPr sz="2300" spc="0" dirty="0" smtClean="0">
                <a:latin typeface="Times New Roman"/>
                <a:cs typeface="Times New Roman"/>
              </a:rPr>
              <a:t>equent pl</a:t>
            </a:r>
            <a:r>
              <a:rPr sz="2300" spc="-4" dirty="0" smtClean="0">
                <a:latin typeface="Times New Roman"/>
                <a:cs typeface="Times New Roman"/>
              </a:rPr>
              <a:t>a</a:t>
            </a:r>
            <a:r>
              <a:rPr sz="2300" spc="0" dirty="0" smtClean="0">
                <a:latin typeface="Times New Roman"/>
                <a:cs typeface="Times New Roman"/>
              </a:rPr>
              <a:t>nt</a:t>
            </a:r>
            <a:r>
              <a:rPr sz="2300" spc="-4" dirty="0" smtClean="0">
                <a:latin typeface="Times New Roman"/>
                <a:cs typeface="Times New Roman"/>
              </a:rPr>
              <a:t>a</a:t>
            </a:r>
            <a:r>
              <a:rPr sz="2300" spc="0" dirty="0" smtClean="0">
                <a:latin typeface="Times New Roman"/>
                <a:cs typeface="Times New Roman"/>
              </a:rPr>
              <a:t>t</a:t>
            </a:r>
            <a:r>
              <a:rPr sz="2300" spc="-9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on.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94401" y="2399034"/>
            <a:ext cx="3311695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without</a:t>
            </a:r>
            <a:r>
              <a:rPr sz="2300" spc="75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any</a:t>
            </a:r>
            <a:r>
              <a:rPr sz="2300" spc="9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da</a:t>
            </a:r>
            <a:r>
              <a:rPr sz="2300" spc="-19" dirty="0" smtClean="0">
                <a:latin typeface="Times New Roman"/>
                <a:cs typeface="Times New Roman"/>
              </a:rPr>
              <a:t>m</a:t>
            </a:r>
            <a:r>
              <a:rPr sz="2300" spc="0" dirty="0" smtClean="0">
                <a:latin typeface="Times New Roman"/>
                <a:cs typeface="Times New Roman"/>
              </a:rPr>
              <a:t>age</a:t>
            </a:r>
            <a:r>
              <a:rPr sz="2300" spc="10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during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9740" y="3450848"/>
            <a:ext cx="2902029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7. Bios</a:t>
            </a:r>
            <a:r>
              <a:rPr sz="2300" spc="9" dirty="0" smtClean="0">
                <a:latin typeface="Times New Roman"/>
                <a:cs typeface="Times New Roman"/>
              </a:rPr>
              <a:t>y</a:t>
            </a:r>
            <a:r>
              <a:rPr sz="2300" spc="0" dirty="0" smtClean="0">
                <a:latin typeface="Times New Roman"/>
                <a:cs typeface="Times New Roman"/>
              </a:rPr>
              <a:t>nth</a:t>
            </a:r>
            <a:r>
              <a:rPr sz="2300" spc="-4" dirty="0" smtClean="0">
                <a:latin typeface="Times New Roman"/>
                <a:cs typeface="Times New Roman"/>
              </a:rPr>
              <a:t>e</a:t>
            </a:r>
            <a:r>
              <a:rPr sz="2300" spc="0" dirty="0" smtClean="0">
                <a:latin typeface="Times New Roman"/>
                <a:cs typeface="Times New Roman"/>
              </a:rPr>
              <a:t>t</a:t>
            </a:r>
            <a:r>
              <a:rPr sz="2300" spc="-9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c</a:t>
            </a:r>
            <a:r>
              <a:rPr sz="2300" spc="-1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pa</a:t>
            </a:r>
            <a:r>
              <a:rPr sz="2300" spc="-4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hway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9740" y="3801368"/>
            <a:ext cx="8345783" cy="6685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-89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issue</a:t>
            </a:r>
            <a:r>
              <a:rPr sz="2300" spc="375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cu</a:t>
            </a:r>
            <a:r>
              <a:rPr sz="2300" spc="-4" dirty="0" smtClean="0">
                <a:latin typeface="Times New Roman"/>
                <a:cs typeface="Times New Roman"/>
              </a:rPr>
              <a:t>l</a:t>
            </a:r>
            <a:r>
              <a:rPr sz="2300" spc="0" dirty="0" smtClean="0">
                <a:latin typeface="Times New Roman"/>
                <a:cs typeface="Times New Roman"/>
              </a:rPr>
              <a:t>ture</a:t>
            </a:r>
            <a:r>
              <a:rPr sz="2300" spc="365" dirty="0" smtClean="0">
                <a:latin typeface="Times New Roman"/>
                <a:cs typeface="Times New Roman"/>
              </a:rPr>
              <a:t> </a:t>
            </a:r>
            <a:r>
              <a:rPr sz="2300" spc="-4" dirty="0" smtClean="0">
                <a:latin typeface="Times New Roman"/>
                <a:cs typeface="Times New Roman"/>
              </a:rPr>
              <a:t>ca</a:t>
            </a:r>
            <a:r>
              <a:rPr sz="2300" spc="0" dirty="0" smtClean="0">
                <a:latin typeface="Times New Roman"/>
                <a:cs typeface="Times New Roman"/>
              </a:rPr>
              <a:t>n</a:t>
            </a:r>
            <a:r>
              <a:rPr sz="2300" spc="375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be</a:t>
            </a:r>
            <a:r>
              <a:rPr sz="2300" spc="385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used</a:t>
            </a:r>
            <a:r>
              <a:rPr sz="2300" spc="375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for</a:t>
            </a:r>
            <a:r>
              <a:rPr sz="2300" spc="375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tra</a:t>
            </a:r>
            <a:r>
              <a:rPr sz="2300" spc="-9" dirty="0" smtClean="0">
                <a:latin typeface="Times New Roman"/>
                <a:cs typeface="Times New Roman"/>
              </a:rPr>
              <a:t>c</a:t>
            </a:r>
            <a:r>
              <a:rPr sz="2300" spc="0" dirty="0" smtClean="0">
                <a:latin typeface="Times New Roman"/>
                <a:cs typeface="Times New Roman"/>
              </a:rPr>
              <a:t>ing</a:t>
            </a:r>
            <a:r>
              <a:rPr sz="2300" spc="370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the</a:t>
            </a:r>
            <a:r>
              <a:rPr sz="2300" spc="365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bios</a:t>
            </a:r>
            <a:r>
              <a:rPr sz="2300" spc="9" dirty="0" smtClean="0">
                <a:latin typeface="Times New Roman"/>
                <a:cs typeface="Times New Roman"/>
              </a:rPr>
              <a:t>y</a:t>
            </a:r>
            <a:r>
              <a:rPr sz="2300" spc="-9" dirty="0" smtClean="0">
                <a:latin typeface="Times New Roman"/>
                <a:cs typeface="Times New Roman"/>
              </a:rPr>
              <a:t>n</a:t>
            </a:r>
            <a:r>
              <a:rPr sz="2300" spc="0" dirty="0" smtClean="0">
                <a:latin typeface="Times New Roman"/>
                <a:cs typeface="Times New Roman"/>
              </a:rPr>
              <a:t>th</a:t>
            </a:r>
            <a:r>
              <a:rPr sz="2300" spc="-4" dirty="0" smtClean="0">
                <a:latin typeface="Times New Roman"/>
                <a:cs typeface="Times New Roman"/>
              </a:rPr>
              <a:t>e</a:t>
            </a:r>
            <a:r>
              <a:rPr sz="2300" spc="0" dirty="0" smtClean="0">
                <a:latin typeface="Times New Roman"/>
                <a:cs typeface="Times New Roman"/>
              </a:rPr>
              <a:t>t</a:t>
            </a:r>
            <a:r>
              <a:rPr sz="2300" spc="-9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c</a:t>
            </a:r>
            <a:r>
              <a:rPr sz="2300" spc="375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p</a:t>
            </a:r>
            <a:r>
              <a:rPr sz="2300" spc="4" dirty="0" smtClean="0">
                <a:latin typeface="Times New Roman"/>
                <a:cs typeface="Times New Roman"/>
              </a:rPr>
              <a:t>a</a:t>
            </a:r>
            <a:r>
              <a:rPr sz="2300" spc="0" dirty="0" smtClean="0">
                <a:latin typeface="Times New Roman"/>
                <a:cs typeface="Times New Roman"/>
              </a:rPr>
              <a:t>thwa</a:t>
            </a:r>
            <a:r>
              <a:rPr sz="2300" spc="4" dirty="0" smtClean="0">
                <a:latin typeface="Times New Roman"/>
                <a:cs typeface="Times New Roman"/>
              </a:rPr>
              <a:t>y</a:t>
            </a:r>
            <a:r>
              <a:rPr sz="2300" spc="0" dirty="0" smtClean="0">
                <a:latin typeface="Times New Roman"/>
                <a:cs typeface="Times New Roman"/>
              </a:rPr>
              <a:t>s</a:t>
            </a:r>
            <a:r>
              <a:rPr sz="2300" spc="380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of</a:t>
            </a:r>
            <a:endParaRPr sz="2300">
              <a:latin typeface="Times New Roman"/>
              <a:cs typeface="Times New Roman"/>
            </a:endParaRPr>
          </a:p>
          <a:p>
            <a:pPr marL="12700" marR="43891">
              <a:lnSpc>
                <a:spcPct val="95825"/>
              </a:lnSpc>
            </a:pPr>
            <a:r>
              <a:rPr sz="2300" spc="0" dirty="0" smtClean="0">
                <a:latin typeface="Times New Roman"/>
                <a:cs typeface="Times New Roman"/>
              </a:rPr>
              <a:t>secondary </a:t>
            </a:r>
            <a:r>
              <a:rPr sz="2300" spc="-14" dirty="0" smtClean="0">
                <a:latin typeface="Times New Roman"/>
                <a:cs typeface="Times New Roman"/>
              </a:rPr>
              <a:t>m</a:t>
            </a:r>
            <a:r>
              <a:rPr sz="2300" spc="0" dirty="0" smtClean="0">
                <a:latin typeface="Times New Roman"/>
                <a:cs typeface="Times New Roman"/>
              </a:rPr>
              <a:t>e</a:t>
            </a:r>
            <a:r>
              <a:rPr sz="2300" spc="-4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abo</a:t>
            </a:r>
            <a:r>
              <a:rPr sz="2300" spc="-4" dirty="0" smtClean="0">
                <a:latin typeface="Times New Roman"/>
                <a:cs typeface="Times New Roman"/>
              </a:rPr>
              <a:t>l</a:t>
            </a:r>
            <a:r>
              <a:rPr sz="2300" spc="0" dirty="0" smtClean="0">
                <a:latin typeface="Times New Roman"/>
                <a:cs typeface="Times New Roman"/>
              </a:rPr>
              <a:t>i</a:t>
            </a:r>
            <a:r>
              <a:rPr sz="2300" spc="-9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es</a:t>
            </a:r>
            <a:r>
              <a:rPr sz="2300" spc="25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using l</a:t>
            </a:r>
            <a:r>
              <a:rPr sz="2300" spc="-4" dirty="0" smtClean="0">
                <a:latin typeface="Times New Roman"/>
                <a:cs typeface="Times New Roman"/>
              </a:rPr>
              <a:t>a</a:t>
            </a:r>
            <a:r>
              <a:rPr sz="2300" spc="0" dirty="0" smtClean="0">
                <a:latin typeface="Times New Roman"/>
                <a:cs typeface="Times New Roman"/>
              </a:rPr>
              <a:t>be</a:t>
            </a:r>
            <a:r>
              <a:rPr sz="2300" spc="-4" dirty="0" smtClean="0">
                <a:latin typeface="Times New Roman"/>
                <a:cs typeface="Times New Roman"/>
              </a:rPr>
              <a:t>l</a:t>
            </a:r>
            <a:r>
              <a:rPr sz="2300" spc="0" dirty="0" smtClean="0">
                <a:latin typeface="Times New Roman"/>
                <a:cs typeface="Times New Roman"/>
              </a:rPr>
              <a:t>l</a:t>
            </a:r>
            <a:r>
              <a:rPr sz="2300" spc="-4" dirty="0" smtClean="0">
                <a:latin typeface="Times New Roman"/>
                <a:cs typeface="Times New Roman"/>
              </a:rPr>
              <a:t>e</a:t>
            </a:r>
            <a:r>
              <a:rPr sz="2300" spc="0" dirty="0" smtClean="0">
                <a:latin typeface="Times New Roman"/>
                <a:cs typeface="Times New Roman"/>
              </a:rPr>
              <a:t>d</a:t>
            </a:r>
            <a:r>
              <a:rPr sz="2300" spc="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precursor</a:t>
            </a:r>
            <a:r>
              <a:rPr sz="2300" spc="-9" dirty="0" smtClean="0">
                <a:latin typeface="Times New Roman"/>
                <a:cs typeface="Times New Roman"/>
              </a:rPr>
              <a:t> </a:t>
            </a:r>
            <a:r>
              <a:rPr sz="2300" spc="-4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n the</a:t>
            </a:r>
            <a:r>
              <a:rPr sz="2300" spc="-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cu</a:t>
            </a:r>
            <a:r>
              <a:rPr sz="2300" spc="-4" dirty="0" smtClean="0">
                <a:latin typeface="Times New Roman"/>
                <a:cs typeface="Times New Roman"/>
              </a:rPr>
              <a:t>l</a:t>
            </a:r>
            <a:r>
              <a:rPr sz="2300" spc="0" dirty="0" smtClean="0">
                <a:latin typeface="Times New Roman"/>
                <a:cs typeface="Times New Roman"/>
              </a:rPr>
              <a:t>ture </a:t>
            </a:r>
            <a:r>
              <a:rPr sz="2300" spc="-14" dirty="0" smtClean="0">
                <a:latin typeface="Times New Roman"/>
                <a:cs typeface="Times New Roman"/>
              </a:rPr>
              <a:t>m</a:t>
            </a:r>
            <a:r>
              <a:rPr sz="2300" spc="0" dirty="0" smtClean="0">
                <a:latin typeface="Times New Roman"/>
                <a:cs typeface="Times New Roman"/>
              </a:rPr>
              <a:t>ed</a:t>
            </a:r>
            <a:r>
              <a:rPr sz="2300" spc="-4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u</a:t>
            </a:r>
            <a:r>
              <a:rPr sz="2300" spc="-14" dirty="0" smtClean="0">
                <a:latin typeface="Times New Roman"/>
                <a:cs typeface="Times New Roman"/>
              </a:rPr>
              <a:t>m</a:t>
            </a:r>
            <a:r>
              <a:rPr sz="2300" spc="0" dirty="0" smtClean="0">
                <a:latin typeface="Times New Roman"/>
                <a:cs typeface="Times New Roman"/>
              </a:rPr>
              <a:t>.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9740" y="4853309"/>
            <a:ext cx="3085797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8. I</a:t>
            </a:r>
            <a:r>
              <a:rPr sz="2300" spc="-14" dirty="0" smtClean="0">
                <a:latin typeface="Times New Roman"/>
                <a:cs typeface="Times New Roman"/>
              </a:rPr>
              <a:t>mm</a:t>
            </a:r>
            <a:r>
              <a:rPr sz="2300" spc="0" dirty="0" smtClean="0">
                <a:latin typeface="Times New Roman"/>
                <a:cs typeface="Times New Roman"/>
              </a:rPr>
              <a:t>obi</a:t>
            </a:r>
            <a:r>
              <a:rPr sz="2300" spc="-9" dirty="0" smtClean="0">
                <a:latin typeface="Times New Roman"/>
                <a:cs typeface="Times New Roman"/>
              </a:rPr>
              <a:t>l</a:t>
            </a:r>
            <a:r>
              <a:rPr sz="2300" spc="0" dirty="0" smtClean="0">
                <a:latin typeface="Times New Roman"/>
                <a:cs typeface="Times New Roman"/>
              </a:rPr>
              <a:t>i</a:t>
            </a:r>
            <a:r>
              <a:rPr sz="2300" spc="-4" dirty="0" smtClean="0">
                <a:latin typeface="Times New Roman"/>
                <a:cs typeface="Times New Roman"/>
              </a:rPr>
              <a:t>z</a:t>
            </a:r>
            <a:r>
              <a:rPr sz="2300" spc="0" dirty="0" smtClean="0">
                <a:latin typeface="Times New Roman"/>
                <a:cs typeface="Times New Roman"/>
              </a:rPr>
              <a:t>a</a:t>
            </a:r>
            <a:r>
              <a:rPr sz="2300" spc="-4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ion</a:t>
            </a:r>
            <a:r>
              <a:rPr sz="2300" spc="1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of</a:t>
            </a:r>
            <a:r>
              <a:rPr sz="2300" spc="-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cel</a:t>
            </a:r>
            <a:r>
              <a:rPr sz="2300" spc="-9" dirty="0" smtClean="0">
                <a:latin typeface="Times New Roman"/>
                <a:cs typeface="Times New Roman"/>
              </a:rPr>
              <a:t>l</a:t>
            </a:r>
            <a:r>
              <a:rPr sz="2300" spc="0" dirty="0" smtClean="0">
                <a:latin typeface="Times New Roman"/>
                <a:cs typeface="Times New Roman"/>
              </a:rPr>
              <a:t>s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9740" y="5203829"/>
            <a:ext cx="8344110" cy="31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-89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issue</a:t>
            </a:r>
            <a:r>
              <a:rPr sz="2300" spc="24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cu</a:t>
            </a:r>
            <a:r>
              <a:rPr sz="2300" spc="-4" dirty="0" smtClean="0">
                <a:latin typeface="Times New Roman"/>
                <a:cs typeface="Times New Roman"/>
              </a:rPr>
              <a:t>l</a:t>
            </a:r>
            <a:r>
              <a:rPr sz="2300" spc="0" dirty="0" smtClean="0">
                <a:latin typeface="Times New Roman"/>
                <a:cs typeface="Times New Roman"/>
              </a:rPr>
              <a:t>ture</a:t>
            </a:r>
            <a:r>
              <a:rPr sz="2300" spc="234" dirty="0" smtClean="0">
                <a:latin typeface="Times New Roman"/>
                <a:cs typeface="Times New Roman"/>
              </a:rPr>
              <a:t> </a:t>
            </a:r>
            <a:r>
              <a:rPr sz="2300" spc="-4" dirty="0" smtClean="0">
                <a:latin typeface="Times New Roman"/>
                <a:cs typeface="Times New Roman"/>
              </a:rPr>
              <a:t>ca</a:t>
            </a:r>
            <a:r>
              <a:rPr sz="2300" spc="0" dirty="0" smtClean="0">
                <a:latin typeface="Times New Roman"/>
                <a:cs typeface="Times New Roman"/>
              </a:rPr>
              <a:t>n</a:t>
            </a:r>
            <a:r>
              <a:rPr sz="2300" spc="23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be</a:t>
            </a:r>
            <a:r>
              <a:rPr sz="2300" spc="23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us</a:t>
            </a:r>
            <a:r>
              <a:rPr sz="2300" spc="9" dirty="0" smtClean="0">
                <a:latin typeface="Times New Roman"/>
                <a:cs typeface="Times New Roman"/>
              </a:rPr>
              <a:t>e</a:t>
            </a:r>
            <a:r>
              <a:rPr sz="2300" spc="0" dirty="0" smtClean="0">
                <a:latin typeface="Times New Roman"/>
                <a:cs typeface="Times New Roman"/>
              </a:rPr>
              <a:t>d</a:t>
            </a:r>
            <a:r>
              <a:rPr sz="2300" spc="23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for</a:t>
            </a:r>
            <a:r>
              <a:rPr sz="2300" spc="22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pl</a:t>
            </a:r>
            <a:r>
              <a:rPr sz="2300" spc="-4" dirty="0" smtClean="0">
                <a:latin typeface="Times New Roman"/>
                <a:cs typeface="Times New Roman"/>
              </a:rPr>
              <a:t>a</a:t>
            </a:r>
            <a:r>
              <a:rPr sz="2300" spc="0" dirty="0" smtClean="0">
                <a:latin typeface="Times New Roman"/>
                <a:cs typeface="Times New Roman"/>
              </a:rPr>
              <a:t>nts</a:t>
            </a:r>
            <a:r>
              <a:rPr sz="2300" spc="23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preser</a:t>
            </a:r>
            <a:r>
              <a:rPr sz="2300" spc="4" dirty="0" smtClean="0">
                <a:latin typeface="Times New Roman"/>
                <a:cs typeface="Times New Roman"/>
              </a:rPr>
              <a:t>v</a:t>
            </a:r>
            <a:r>
              <a:rPr sz="2300" spc="0" dirty="0" smtClean="0">
                <a:latin typeface="Times New Roman"/>
                <a:cs typeface="Times New Roman"/>
              </a:rPr>
              <a:t>at</a:t>
            </a:r>
            <a:r>
              <a:rPr sz="2300" spc="-9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on</a:t>
            </a:r>
            <a:r>
              <a:rPr sz="2300" spc="23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by</a:t>
            </a:r>
            <a:r>
              <a:rPr sz="2300" spc="25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i</a:t>
            </a:r>
            <a:r>
              <a:rPr sz="2300" spc="-19" dirty="0" smtClean="0">
                <a:latin typeface="Times New Roman"/>
                <a:cs typeface="Times New Roman"/>
              </a:rPr>
              <a:t>m</a:t>
            </a:r>
            <a:r>
              <a:rPr sz="2300" spc="-14" dirty="0" smtClean="0">
                <a:latin typeface="Times New Roman"/>
                <a:cs typeface="Times New Roman"/>
              </a:rPr>
              <a:t>m</a:t>
            </a:r>
            <a:r>
              <a:rPr sz="2300" spc="0" dirty="0" smtClean="0">
                <a:latin typeface="Times New Roman"/>
                <a:cs typeface="Times New Roman"/>
              </a:rPr>
              <a:t>obi</a:t>
            </a:r>
            <a:r>
              <a:rPr sz="2300" spc="-9" dirty="0" smtClean="0">
                <a:latin typeface="Times New Roman"/>
                <a:cs typeface="Times New Roman"/>
              </a:rPr>
              <a:t>l</a:t>
            </a:r>
            <a:r>
              <a:rPr sz="2300" spc="4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za</a:t>
            </a:r>
            <a:r>
              <a:rPr sz="2300" spc="-9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ion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9740" y="5554323"/>
            <a:ext cx="1821720" cy="31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smtClean="0">
                <a:latin typeface="Times New Roman"/>
                <a:cs typeface="Times New Roman"/>
              </a:rPr>
              <a:t>(entr</a:t>
            </a:r>
            <a:r>
              <a:rPr sz="2300" spc="-9" smtClean="0">
                <a:latin typeface="Times New Roman"/>
                <a:cs typeface="Times New Roman"/>
              </a:rPr>
              <a:t>a</a:t>
            </a:r>
            <a:r>
              <a:rPr sz="2300" spc="0" smtClean="0">
                <a:latin typeface="Times New Roman"/>
                <a:cs typeface="Times New Roman"/>
              </a:rPr>
              <a:t>p</a:t>
            </a:r>
            <a:r>
              <a:rPr sz="2300" spc="-14" smtClean="0">
                <a:latin typeface="Times New Roman"/>
                <a:cs typeface="Times New Roman"/>
              </a:rPr>
              <a:t>m</a:t>
            </a:r>
            <a:r>
              <a:rPr sz="2300" spc="0" smtClean="0">
                <a:latin typeface="Times New Roman"/>
                <a:cs typeface="Times New Roman"/>
              </a:rPr>
              <a:t>en</a:t>
            </a:r>
            <a:r>
              <a:rPr sz="2300" spc="-4" smtClean="0">
                <a:latin typeface="Times New Roman"/>
                <a:cs typeface="Times New Roman"/>
              </a:rPr>
              <a:t>t</a:t>
            </a:r>
            <a:r>
              <a:rPr sz="2300" spc="9" smtClean="0">
                <a:latin typeface="Times New Roman"/>
                <a:cs typeface="Times New Roman"/>
              </a:rPr>
              <a:t>)</a:t>
            </a:r>
            <a:r>
              <a:rPr sz="2300" spc="0" smtClean="0">
                <a:latin typeface="Times New Roman"/>
                <a:cs typeface="Times New Roman"/>
              </a:rPr>
              <a:t>of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11882" y="5554323"/>
            <a:ext cx="490354" cy="31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ce</a:t>
            </a:r>
            <a:r>
              <a:rPr sz="2300" spc="-9" dirty="0" smtClean="0">
                <a:latin typeface="Times New Roman"/>
                <a:cs typeface="Times New Roman"/>
              </a:rPr>
              <a:t>l</a:t>
            </a:r>
            <a:r>
              <a:rPr sz="2300" spc="0" dirty="0" smtClean="0">
                <a:latin typeface="Times New Roman"/>
                <a:cs typeface="Times New Roman"/>
              </a:rPr>
              <a:t>l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33699" y="5554323"/>
            <a:ext cx="865477" cy="31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further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26991" y="5554323"/>
            <a:ext cx="1332772" cy="31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fac</a:t>
            </a:r>
            <a:r>
              <a:rPr sz="2300" spc="-9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l</a:t>
            </a:r>
            <a:r>
              <a:rPr sz="2300" spc="-9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t</a:t>
            </a:r>
            <a:r>
              <a:rPr sz="2300" spc="-4" dirty="0" smtClean="0">
                <a:latin typeface="Times New Roman"/>
                <a:cs typeface="Times New Roman"/>
              </a:rPr>
              <a:t>a</a:t>
            </a:r>
            <a:r>
              <a:rPr sz="2300" spc="0" dirty="0" smtClean="0">
                <a:latin typeface="Times New Roman"/>
                <a:cs typeface="Times New Roman"/>
              </a:rPr>
              <a:t>t</a:t>
            </a:r>
            <a:r>
              <a:rPr sz="2300" spc="-9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ng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89929" y="5554323"/>
            <a:ext cx="1694143" cy="31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t</a:t>
            </a:r>
            <a:r>
              <a:rPr sz="2300" spc="4" dirty="0" smtClean="0">
                <a:latin typeface="Times New Roman"/>
                <a:cs typeface="Times New Roman"/>
              </a:rPr>
              <a:t>r</a:t>
            </a:r>
            <a:r>
              <a:rPr sz="2300" spc="0" dirty="0" smtClean="0">
                <a:latin typeface="Times New Roman"/>
                <a:cs typeface="Times New Roman"/>
              </a:rPr>
              <a:t>ansporta</a:t>
            </a:r>
            <a:r>
              <a:rPr sz="2300" spc="-9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ion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14182" y="5554323"/>
            <a:ext cx="491817" cy="31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and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5904598"/>
            <a:ext cx="2235271" cy="3183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5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bi</a:t>
            </a:r>
            <a:r>
              <a:rPr sz="2300" spc="-4" dirty="0" smtClean="0">
                <a:latin typeface="Times New Roman"/>
                <a:cs typeface="Times New Roman"/>
              </a:rPr>
              <a:t>o</a:t>
            </a:r>
            <a:r>
              <a:rPr sz="2300" spc="0" dirty="0" smtClean="0">
                <a:latin typeface="Times New Roman"/>
                <a:cs typeface="Times New Roman"/>
              </a:rPr>
              <a:t>tr</a:t>
            </a:r>
            <a:r>
              <a:rPr sz="2300" spc="-9" dirty="0" smtClean="0">
                <a:latin typeface="Times New Roman"/>
                <a:cs typeface="Times New Roman"/>
              </a:rPr>
              <a:t>a</a:t>
            </a:r>
            <a:r>
              <a:rPr sz="2300" spc="0" dirty="0" smtClean="0">
                <a:latin typeface="Times New Roman"/>
                <a:cs typeface="Times New Roman"/>
              </a:rPr>
              <a:t>nsfor</a:t>
            </a:r>
            <a:r>
              <a:rPr sz="2300" spc="-19" dirty="0" smtClean="0">
                <a:latin typeface="Times New Roman"/>
                <a:cs typeface="Times New Roman"/>
              </a:rPr>
              <a:t>m</a:t>
            </a:r>
            <a:r>
              <a:rPr sz="2300" spc="0" dirty="0" smtClean="0">
                <a:latin typeface="Times New Roman"/>
                <a:cs typeface="Times New Roman"/>
              </a:rPr>
              <a:t>a</a:t>
            </a:r>
            <a:r>
              <a:rPr sz="2300" spc="-9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io</a:t>
            </a:r>
            <a:r>
              <a:rPr sz="2300" spc="-4" dirty="0" smtClean="0">
                <a:latin typeface="Times New Roman"/>
                <a:cs typeface="Times New Roman"/>
              </a:rPr>
              <a:t>n</a:t>
            </a:r>
            <a:r>
              <a:rPr sz="2300" spc="0" dirty="0" smtClean="0">
                <a:latin typeface="Times New Roman"/>
                <a:cs typeface="Times New Roman"/>
              </a:rPr>
              <a:t>.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7511" y="6566055"/>
            <a:ext cx="13299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solidFill>
                  <a:srgbClr val="B5A787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59740" y="295660"/>
            <a:ext cx="5175580" cy="31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9 Cont</a:t>
            </a:r>
            <a:r>
              <a:rPr sz="2300" spc="-9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nuous,</a:t>
            </a:r>
            <a:r>
              <a:rPr sz="2300" spc="-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uniform</a:t>
            </a:r>
            <a:r>
              <a:rPr sz="2300" spc="-1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bio</a:t>
            </a:r>
            <a:r>
              <a:rPr sz="2300" spc="-19" dirty="0" smtClean="0">
                <a:latin typeface="Times New Roman"/>
                <a:cs typeface="Times New Roman"/>
              </a:rPr>
              <a:t>m</a:t>
            </a:r>
            <a:r>
              <a:rPr sz="2300" spc="0" dirty="0" smtClean="0">
                <a:latin typeface="Times New Roman"/>
                <a:cs typeface="Times New Roman"/>
              </a:rPr>
              <a:t>ass</a:t>
            </a:r>
            <a:r>
              <a:rPr sz="2300" spc="14" dirty="0" smtClean="0">
                <a:latin typeface="Times New Roman"/>
                <a:cs typeface="Times New Roman"/>
              </a:rPr>
              <a:t> </a:t>
            </a:r>
            <a:r>
              <a:rPr sz="2300" spc="-4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s obt</a:t>
            </a:r>
            <a:r>
              <a:rPr sz="2300" spc="-4" dirty="0" smtClean="0">
                <a:latin typeface="Times New Roman"/>
                <a:cs typeface="Times New Roman"/>
              </a:rPr>
              <a:t>a</a:t>
            </a:r>
            <a:r>
              <a:rPr sz="2300" spc="0" dirty="0" smtClean="0">
                <a:latin typeface="Times New Roman"/>
                <a:cs typeface="Times New Roman"/>
              </a:rPr>
              <a:t>in</a:t>
            </a:r>
            <a:r>
              <a:rPr sz="2300" spc="-4" dirty="0" smtClean="0">
                <a:latin typeface="Times New Roman"/>
                <a:cs typeface="Times New Roman"/>
              </a:rPr>
              <a:t>e</a:t>
            </a:r>
            <a:r>
              <a:rPr sz="2300" spc="0" dirty="0" smtClean="0">
                <a:latin typeface="Times New Roman"/>
                <a:cs typeface="Times New Roman"/>
              </a:rPr>
              <a:t>d.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9740" y="996700"/>
            <a:ext cx="8228311" cy="66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10.</a:t>
            </a:r>
            <a:r>
              <a:rPr sz="2300" spc="-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Me</a:t>
            </a:r>
            <a:r>
              <a:rPr sz="2300" spc="4" dirty="0" smtClean="0">
                <a:latin typeface="Times New Roman"/>
                <a:cs typeface="Times New Roman"/>
              </a:rPr>
              <a:t>d</a:t>
            </a:r>
            <a:r>
              <a:rPr sz="2300" spc="0" dirty="0" smtClean="0">
                <a:latin typeface="Times New Roman"/>
                <a:cs typeface="Times New Roman"/>
              </a:rPr>
              <a:t>ic</a:t>
            </a:r>
            <a:r>
              <a:rPr sz="2300" spc="-9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nal</a:t>
            </a:r>
            <a:r>
              <a:rPr sz="2300" spc="-4" dirty="0" smtClean="0">
                <a:latin typeface="Times New Roman"/>
                <a:cs typeface="Times New Roman"/>
              </a:rPr>
              <a:t>l</a:t>
            </a:r>
            <a:r>
              <a:rPr sz="2300" spc="0" dirty="0" smtClean="0">
                <a:latin typeface="Times New Roman"/>
                <a:cs typeface="Times New Roman"/>
              </a:rPr>
              <a:t>y</a:t>
            </a:r>
            <a:r>
              <a:rPr sz="2300" spc="1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i</a:t>
            </a:r>
            <a:r>
              <a:rPr sz="2300" spc="-19" dirty="0" smtClean="0">
                <a:latin typeface="Times New Roman"/>
                <a:cs typeface="Times New Roman"/>
              </a:rPr>
              <a:t>m</a:t>
            </a:r>
            <a:r>
              <a:rPr sz="2300" spc="0" dirty="0" smtClean="0">
                <a:latin typeface="Times New Roman"/>
                <a:cs typeface="Times New Roman"/>
              </a:rPr>
              <a:t>portant co</a:t>
            </a:r>
            <a:r>
              <a:rPr sz="2300" spc="-14" dirty="0" smtClean="0">
                <a:latin typeface="Times New Roman"/>
                <a:cs typeface="Times New Roman"/>
              </a:rPr>
              <a:t>m</a:t>
            </a:r>
            <a:r>
              <a:rPr sz="2300" spc="0" dirty="0" smtClean="0">
                <a:latin typeface="Times New Roman"/>
                <a:cs typeface="Times New Roman"/>
              </a:rPr>
              <a:t>po</a:t>
            </a:r>
            <a:r>
              <a:rPr sz="2300" spc="4" dirty="0" smtClean="0">
                <a:latin typeface="Times New Roman"/>
                <a:cs typeface="Times New Roman"/>
              </a:rPr>
              <a:t>u</a:t>
            </a:r>
            <a:r>
              <a:rPr sz="2300" spc="0" dirty="0" smtClean="0">
                <a:latin typeface="Times New Roman"/>
                <a:cs typeface="Times New Roman"/>
              </a:rPr>
              <a:t>nd</a:t>
            </a:r>
            <a:r>
              <a:rPr sz="2300" spc="1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can be s</a:t>
            </a:r>
            <a:r>
              <a:rPr sz="2300" spc="19" dirty="0" smtClean="0">
                <a:latin typeface="Times New Roman"/>
                <a:cs typeface="Times New Roman"/>
              </a:rPr>
              <a:t>y</a:t>
            </a:r>
            <a:r>
              <a:rPr sz="2300" spc="0" dirty="0" smtClean="0">
                <a:latin typeface="Times New Roman"/>
                <a:cs typeface="Times New Roman"/>
              </a:rPr>
              <a:t>nthesized, </a:t>
            </a:r>
            <a:r>
              <a:rPr sz="2300" spc="4" dirty="0" smtClean="0">
                <a:latin typeface="Times New Roman"/>
                <a:cs typeface="Times New Roman"/>
              </a:rPr>
              <a:t>w</a:t>
            </a:r>
            <a:r>
              <a:rPr sz="2300" spc="0" dirty="0" smtClean="0">
                <a:latin typeface="Times New Roman"/>
                <a:cs typeface="Times New Roman"/>
              </a:rPr>
              <a:t>hich can</a:t>
            </a:r>
            <a:r>
              <a:rPr sz="2300" spc="-9" dirty="0" smtClean="0">
                <a:latin typeface="Times New Roman"/>
                <a:cs typeface="Times New Roman"/>
              </a:rPr>
              <a:t>’</a:t>
            </a:r>
            <a:r>
              <a:rPr sz="2300" spc="0" dirty="0" smtClean="0">
                <a:latin typeface="Times New Roman"/>
                <a:cs typeface="Times New Roman"/>
              </a:rPr>
              <a:t>t</a:t>
            </a:r>
            <a:endParaRPr sz="2300">
              <a:latin typeface="Times New Roman"/>
              <a:cs typeface="Times New Roman"/>
            </a:endParaRPr>
          </a:p>
          <a:p>
            <a:pPr marL="12700" marR="43891">
              <a:lnSpc>
                <a:spcPct val="95825"/>
              </a:lnSpc>
            </a:pPr>
            <a:r>
              <a:rPr sz="2300" spc="0" dirty="0" smtClean="0">
                <a:latin typeface="Times New Roman"/>
                <a:cs typeface="Times New Roman"/>
              </a:rPr>
              <a:t>be s</a:t>
            </a:r>
            <a:r>
              <a:rPr sz="2300" spc="4" dirty="0" smtClean="0">
                <a:latin typeface="Times New Roman"/>
                <a:cs typeface="Times New Roman"/>
              </a:rPr>
              <a:t>y</a:t>
            </a:r>
            <a:r>
              <a:rPr sz="2300" spc="0" dirty="0" smtClean="0">
                <a:latin typeface="Times New Roman"/>
                <a:cs typeface="Times New Roman"/>
              </a:rPr>
              <a:t>nt</a:t>
            </a:r>
            <a:r>
              <a:rPr sz="2300" spc="-4" dirty="0" smtClean="0">
                <a:latin typeface="Times New Roman"/>
                <a:cs typeface="Times New Roman"/>
              </a:rPr>
              <a:t>h</a:t>
            </a:r>
            <a:r>
              <a:rPr sz="2300" spc="0" dirty="0" smtClean="0">
                <a:latin typeface="Times New Roman"/>
                <a:cs typeface="Times New Roman"/>
              </a:rPr>
              <a:t>esi</a:t>
            </a:r>
            <a:r>
              <a:rPr sz="2300" spc="-9" dirty="0" smtClean="0">
                <a:latin typeface="Times New Roman"/>
                <a:cs typeface="Times New Roman"/>
              </a:rPr>
              <a:t>z</a:t>
            </a:r>
            <a:r>
              <a:rPr sz="2300" spc="0" dirty="0" smtClean="0">
                <a:latin typeface="Times New Roman"/>
                <a:cs typeface="Times New Roman"/>
              </a:rPr>
              <a:t>ed </a:t>
            </a:r>
            <a:r>
              <a:rPr sz="2300" spc="-9" dirty="0" smtClean="0">
                <a:latin typeface="Times New Roman"/>
                <a:cs typeface="Times New Roman"/>
              </a:rPr>
              <a:t>c</a:t>
            </a:r>
            <a:r>
              <a:rPr sz="2300" spc="0" dirty="0" smtClean="0">
                <a:latin typeface="Times New Roman"/>
                <a:cs typeface="Times New Roman"/>
              </a:rPr>
              <a:t>he</a:t>
            </a:r>
            <a:r>
              <a:rPr sz="2300" spc="-25" dirty="0" smtClean="0">
                <a:latin typeface="Times New Roman"/>
                <a:cs typeface="Times New Roman"/>
              </a:rPr>
              <a:t>m</a:t>
            </a:r>
            <a:r>
              <a:rPr sz="2300" spc="0" dirty="0" smtClean="0">
                <a:latin typeface="Times New Roman"/>
                <a:cs typeface="Times New Roman"/>
              </a:rPr>
              <a:t>i</a:t>
            </a:r>
            <a:r>
              <a:rPr sz="2300" spc="-9" dirty="0" smtClean="0">
                <a:latin typeface="Times New Roman"/>
                <a:cs typeface="Times New Roman"/>
              </a:rPr>
              <a:t>c</a:t>
            </a:r>
            <a:r>
              <a:rPr sz="2300" spc="0" dirty="0" smtClean="0">
                <a:latin typeface="Times New Roman"/>
                <a:cs typeface="Times New Roman"/>
              </a:rPr>
              <a:t>a</a:t>
            </a:r>
            <a:r>
              <a:rPr sz="2300" spc="-9" dirty="0" smtClean="0">
                <a:latin typeface="Times New Roman"/>
                <a:cs typeface="Times New Roman"/>
              </a:rPr>
              <a:t>l</a:t>
            </a:r>
            <a:r>
              <a:rPr sz="2300" spc="0" dirty="0" smtClean="0">
                <a:latin typeface="Times New Roman"/>
                <a:cs typeface="Times New Roman"/>
              </a:rPr>
              <a:t>l</a:t>
            </a:r>
            <a:r>
              <a:rPr sz="2300" spc="-139" dirty="0" smtClean="0">
                <a:latin typeface="Times New Roman"/>
                <a:cs typeface="Times New Roman"/>
              </a:rPr>
              <a:t>y</a:t>
            </a:r>
            <a:r>
              <a:rPr sz="2300" spc="0" dirty="0" smtClean="0">
                <a:latin typeface="Times New Roman"/>
                <a:cs typeface="Times New Roman"/>
              </a:rPr>
              <a:t>.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9740" y="2048514"/>
            <a:ext cx="7966000" cy="6685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-84" dirty="0" smtClean="0">
                <a:latin typeface="Times New Roman"/>
                <a:cs typeface="Times New Roman"/>
              </a:rPr>
              <a:t>1</a:t>
            </a:r>
            <a:r>
              <a:rPr sz="2300" spc="0" dirty="0" smtClean="0">
                <a:latin typeface="Times New Roman"/>
                <a:cs typeface="Times New Roman"/>
              </a:rPr>
              <a:t>1.</a:t>
            </a:r>
            <a:r>
              <a:rPr sz="2300" spc="-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U</a:t>
            </a:r>
            <a:r>
              <a:rPr sz="2300" spc="9" dirty="0" smtClean="0">
                <a:latin typeface="Times New Roman"/>
                <a:cs typeface="Times New Roman"/>
              </a:rPr>
              <a:t>s</a:t>
            </a:r>
            <a:r>
              <a:rPr sz="2300" spc="0" dirty="0" smtClean="0">
                <a:latin typeface="Times New Roman"/>
                <a:cs typeface="Times New Roman"/>
              </a:rPr>
              <a:t>eful natural </a:t>
            </a:r>
            <a:r>
              <a:rPr sz="2300" spc="-4" dirty="0" smtClean="0">
                <a:latin typeface="Times New Roman"/>
                <a:cs typeface="Times New Roman"/>
              </a:rPr>
              <a:t>c</a:t>
            </a:r>
            <a:r>
              <a:rPr sz="2300" spc="0" dirty="0" smtClean="0">
                <a:latin typeface="Times New Roman"/>
                <a:cs typeface="Times New Roman"/>
              </a:rPr>
              <a:t>o</a:t>
            </a:r>
            <a:r>
              <a:rPr sz="2300" spc="-9" dirty="0" smtClean="0">
                <a:latin typeface="Times New Roman"/>
                <a:cs typeface="Times New Roman"/>
              </a:rPr>
              <a:t>m</a:t>
            </a:r>
            <a:r>
              <a:rPr sz="2300" spc="0" dirty="0" smtClean="0">
                <a:latin typeface="Times New Roman"/>
                <a:cs typeface="Times New Roman"/>
              </a:rPr>
              <a:t>po</a:t>
            </a:r>
            <a:r>
              <a:rPr sz="2300" spc="4" dirty="0" smtClean="0">
                <a:latin typeface="Times New Roman"/>
                <a:cs typeface="Times New Roman"/>
              </a:rPr>
              <a:t>u</a:t>
            </a:r>
            <a:r>
              <a:rPr sz="2300" spc="0" dirty="0" smtClean="0">
                <a:latin typeface="Times New Roman"/>
                <a:cs typeface="Times New Roman"/>
              </a:rPr>
              <a:t>nds</a:t>
            </a:r>
            <a:r>
              <a:rPr sz="2300" spc="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can</a:t>
            </a:r>
            <a:r>
              <a:rPr sz="2300" spc="14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be pr</a:t>
            </a:r>
            <a:r>
              <a:rPr sz="2300" spc="4" dirty="0" smtClean="0">
                <a:latin typeface="Times New Roman"/>
                <a:cs typeface="Times New Roman"/>
              </a:rPr>
              <a:t>o</a:t>
            </a:r>
            <a:r>
              <a:rPr sz="2300" spc="0" dirty="0" smtClean="0">
                <a:latin typeface="Times New Roman"/>
                <a:cs typeface="Times New Roman"/>
              </a:rPr>
              <a:t>duced, </a:t>
            </a:r>
            <a:r>
              <a:rPr sz="2300" spc="-9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ndepe</a:t>
            </a:r>
            <a:r>
              <a:rPr sz="2300" spc="4" dirty="0" smtClean="0">
                <a:latin typeface="Times New Roman"/>
                <a:cs typeface="Times New Roman"/>
              </a:rPr>
              <a:t>n</a:t>
            </a:r>
            <a:r>
              <a:rPr sz="2300" spc="0" dirty="0" smtClean="0">
                <a:latin typeface="Times New Roman"/>
                <a:cs typeface="Times New Roman"/>
              </a:rPr>
              <a:t>dent</a:t>
            </a:r>
            <a:r>
              <a:rPr sz="2300" spc="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of</a:t>
            </a:r>
            <a:r>
              <a:rPr sz="2300" spc="-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soil</a:t>
            </a:r>
            <a:endParaRPr sz="2300">
              <a:latin typeface="Times New Roman"/>
              <a:cs typeface="Times New Roman"/>
            </a:endParaRPr>
          </a:p>
          <a:p>
            <a:pPr marL="12700" marR="43891">
              <a:lnSpc>
                <a:spcPct val="95825"/>
              </a:lnSpc>
            </a:pPr>
            <a:r>
              <a:rPr sz="2300" spc="0" dirty="0" smtClean="0">
                <a:latin typeface="Times New Roman"/>
                <a:cs typeface="Times New Roman"/>
              </a:rPr>
              <a:t>cond</a:t>
            </a:r>
            <a:r>
              <a:rPr sz="2300" spc="-4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t</a:t>
            </a:r>
            <a:r>
              <a:rPr sz="2300" spc="-9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on &amp; </a:t>
            </a:r>
            <a:r>
              <a:rPr sz="2300" spc="-4" dirty="0" smtClean="0">
                <a:latin typeface="Times New Roman"/>
                <a:cs typeface="Times New Roman"/>
              </a:rPr>
              <a:t>c</a:t>
            </a:r>
            <a:r>
              <a:rPr sz="2300" spc="0" dirty="0" smtClean="0">
                <a:latin typeface="Times New Roman"/>
                <a:cs typeface="Times New Roman"/>
              </a:rPr>
              <a:t>hange </a:t>
            </a:r>
            <a:r>
              <a:rPr sz="2300" spc="-9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n c</a:t>
            </a:r>
            <a:r>
              <a:rPr sz="2300" spc="-4" dirty="0" smtClean="0">
                <a:latin typeface="Times New Roman"/>
                <a:cs typeface="Times New Roman"/>
              </a:rPr>
              <a:t>l</a:t>
            </a:r>
            <a:r>
              <a:rPr sz="2300" spc="0" dirty="0" smtClean="0">
                <a:latin typeface="Times New Roman"/>
                <a:cs typeface="Times New Roman"/>
              </a:rPr>
              <a:t>i</a:t>
            </a:r>
            <a:r>
              <a:rPr sz="2300" spc="-19" dirty="0" smtClean="0">
                <a:latin typeface="Times New Roman"/>
                <a:cs typeface="Times New Roman"/>
              </a:rPr>
              <a:t>m</a:t>
            </a:r>
            <a:r>
              <a:rPr sz="2300" spc="0" dirty="0" smtClean="0">
                <a:latin typeface="Times New Roman"/>
                <a:cs typeface="Times New Roman"/>
              </a:rPr>
              <a:t>a</a:t>
            </a:r>
            <a:r>
              <a:rPr sz="2300" spc="-4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ic</a:t>
            </a:r>
            <a:r>
              <a:rPr sz="2300" spc="2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cond</a:t>
            </a:r>
            <a:r>
              <a:rPr sz="2300" spc="-4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t</a:t>
            </a:r>
            <a:r>
              <a:rPr sz="2300" spc="-9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ons.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9740" y="3100328"/>
            <a:ext cx="2080325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12.</a:t>
            </a:r>
            <a:r>
              <a:rPr sz="2300" spc="-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I</a:t>
            </a:r>
            <a:r>
              <a:rPr sz="2300" spc="-14" dirty="0" smtClean="0">
                <a:latin typeface="Times New Roman"/>
                <a:cs typeface="Times New Roman"/>
              </a:rPr>
              <a:t>m</a:t>
            </a:r>
            <a:r>
              <a:rPr sz="2300" spc="0" dirty="0" smtClean="0">
                <a:latin typeface="Times New Roman"/>
                <a:cs typeface="Times New Roman"/>
              </a:rPr>
              <a:t>pro</a:t>
            </a:r>
            <a:r>
              <a:rPr sz="2300" spc="4" dirty="0" smtClean="0">
                <a:latin typeface="Times New Roman"/>
                <a:cs typeface="Times New Roman"/>
              </a:rPr>
              <a:t>v</a:t>
            </a:r>
            <a:r>
              <a:rPr sz="2300" spc="0" dirty="0" smtClean="0">
                <a:latin typeface="Times New Roman"/>
                <a:cs typeface="Times New Roman"/>
              </a:rPr>
              <a:t>e</a:t>
            </a:r>
            <a:r>
              <a:rPr sz="2300" spc="-14" dirty="0" smtClean="0">
                <a:latin typeface="Times New Roman"/>
                <a:cs typeface="Times New Roman"/>
              </a:rPr>
              <a:t>m</a:t>
            </a:r>
            <a:r>
              <a:rPr sz="2300" spc="0" dirty="0" smtClean="0">
                <a:latin typeface="Times New Roman"/>
                <a:cs typeface="Times New Roman"/>
              </a:rPr>
              <a:t>ent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44826" y="3100328"/>
            <a:ext cx="2194774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of</a:t>
            </a:r>
            <a:r>
              <a:rPr sz="2300" spc="-9" dirty="0" smtClean="0">
                <a:latin typeface="Times New Roman"/>
                <a:cs typeface="Times New Roman"/>
              </a:rPr>
              <a:t> </a:t>
            </a:r>
            <a:r>
              <a:rPr sz="2300" spc="-14" dirty="0" smtClean="0">
                <a:latin typeface="Times New Roman"/>
                <a:cs typeface="Times New Roman"/>
              </a:rPr>
              <a:t>m</a:t>
            </a:r>
            <a:r>
              <a:rPr sz="2300" spc="0" dirty="0" smtClean="0">
                <a:latin typeface="Times New Roman"/>
                <a:cs typeface="Times New Roman"/>
              </a:rPr>
              <a:t>ed</a:t>
            </a:r>
            <a:r>
              <a:rPr sz="2300" spc="-4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c</a:t>
            </a:r>
            <a:r>
              <a:rPr sz="2300" spc="-4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nal</a:t>
            </a:r>
            <a:r>
              <a:rPr sz="2300" spc="1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pl</a:t>
            </a:r>
            <a:r>
              <a:rPr sz="2300" spc="-4" dirty="0" smtClean="0">
                <a:latin typeface="Times New Roman"/>
                <a:cs typeface="Times New Roman"/>
              </a:rPr>
              <a:t>a</a:t>
            </a:r>
            <a:r>
              <a:rPr sz="2300" spc="0" dirty="0" smtClean="0">
                <a:latin typeface="Times New Roman"/>
                <a:cs typeface="Times New Roman"/>
              </a:rPr>
              <a:t>nt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42815" y="3100328"/>
            <a:ext cx="986993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speci</a:t>
            </a:r>
            <a:r>
              <a:rPr sz="2300" spc="-9" dirty="0" smtClean="0">
                <a:latin typeface="Times New Roman"/>
                <a:cs typeface="Times New Roman"/>
              </a:rPr>
              <a:t>e</a:t>
            </a:r>
            <a:r>
              <a:rPr sz="2300" spc="4" dirty="0" smtClean="0">
                <a:latin typeface="Times New Roman"/>
                <a:cs typeface="Times New Roman"/>
              </a:rPr>
              <a:t>s</a:t>
            </a:r>
            <a:r>
              <a:rPr sz="2300" spc="0" dirty="0" smtClean="0">
                <a:latin typeface="Times New Roman"/>
                <a:cs typeface="Times New Roman"/>
              </a:rPr>
              <a:t>.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9740" y="3801368"/>
            <a:ext cx="435051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13.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82776" y="3801368"/>
            <a:ext cx="1495462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Pr</a:t>
            </a:r>
            <a:r>
              <a:rPr sz="2300" spc="-9" dirty="0" smtClean="0">
                <a:latin typeface="Times New Roman"/>
                <a:cs typeface="Times New Roman"/>
              </a:rPr>
              <a:t>o</a:t>
            </a:r>
            <a:r>
              <a:rPr sz="2300" spc="0" dirty="0" smtClean="0">
                <a:latin typeface="Times New Roman"/>
                <a:cs typeface="Times New Roman"/>
              </a:rPr>
              <a:t>pog</a:t>
            </a:r>
            <a:r>
              <a:rPr sz="2300" spc="-14" dirty="0" smtClean="0">
                <a:latin typeface="Times New Roman"/>
                <a:cs typeface="Times New Roman"/>
              </a:rPr>
              <a:t>a</a:t>
            </a:r>
            <a:r>
              <a:rPr sz="2300" spc="0" dirty="0" smtClean="0">
                <a:latin typeface="Times New Roman"/>
                <a:cs typeface="Times New Roman"/>
              </a:rPr>
              <a:t>t</a:t>
            </a:r>
            <a:r>
              <a:rPr sz="2300" spc="-9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on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66162" y="3801368"/>
            <a:ext cx="313033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of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66974" y="3801368"/>
            <a:ext cx="654507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plant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08019" y="3801368"/>
            <a:ext cx="963501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without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58055" y="3801368"/>
            <a:ext cx="704543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s</a:t>
            </a:r>
            <a:r>
              <a:rPr sz="2300" spc="9" dirty="0" smtClean="0">
                <a:latin typeface="Times New Roman"/>
                <a:cs typeface="Times New Roman"/>
              </a:rPr>
              <a:t>e</a:t>
            </a:r>
            <a:r>
              <a:rPr sz="2300" spc="0" dirty="0" smtClean="0">
                <a:latin typeface="Times New Roman"/>
                <a:cs typeface="Times New Roman"/>
              </a:rPr>
              <a:t>eds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50789" y="3801368"/>
            <a:ext cx="295794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-4" dirty="0" smtClean="0">
                <a:latin typeface="Times New Roman"/>
                <a:cs typeface="Times New Roman"/>
              </a:rPr>
              <a:t>in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34837" y="3801368"/>
            <a:ext cx="946822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defined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69633" y="3801368"/>
            <a:ext cx="491817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and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49133" y="3801368"/>
            <a:ext cx="1255816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controlled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4151888"/>
            <a:ext cx="1246073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2300" spc="0" dirty="0" smtClean="0">
                <a:latin typeface="Times New Roman"/>
                <a:cs typeface="Times New Roman"/>
              </a:rPr>
              <a:t>cond</a:t>
            </a:r>
            <a:r>
              <a:rPr sz="2300" spc="-4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t</a:t>
            </a:r>
            <a:r>
              <a:rPr sz="2300" spc="-9" dirty="0" smtClean="0">
                <a:latin typeface="Times New Roman"/>
                <a:cs typeface="Times New Roman"/>
              </a:rPr>
              <a:t>i</a:t>
            </a:r>
            <a:r>
              <a:rPr sz="2300" spc="0" dirty="0" smtClean="0">
                <a:latin typeface="Times New Roman"/>
                <a:cs typeface="Times New Roman"/>
              </a:rPr>
              <a:t>on.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7511" y="6566055"/>
            <a:ext cx="13299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solidFill>
                  <a:srgbClr val="B5A787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4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082040" y="2915411"/>
            <a:ext cx="2023872" cy="0"/>
          </a:xfrm>
          <a:custGeom>
            <a:avLst/>
            <a:gdLst/>
            <a:ahLst/>
            <a:cxnLst/>
            <a:rect l="l" t="t" r="r" b="b"/>
            <a:pathLst>
              <a:path w="2023872">
                <a:moveTo>
                  <a:pt x="0" y="0"/>
                </a:moveTo>
                <a:lnTo>
                  <a:pt x="202387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82040" y="3829812"/>
            <a:ext cx="829056" cy="0"/>
          </a:xfrm>
          <a:custGeom>
            <a:avLst/>
            <a:gdLst/>
            <a:ahLst/>
            <a:cxnLst/>
            <a:rect l="l" t="t" r="r" b="b"/>
            <a:pathLst>
              <a:path w="829056">
                <a:moveTo>
                  <a:pt x="0" y="0"/>
                </a:moveTo>
                <a:lnTo>
                  <a:pt x="8290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082040" y="4134612"/>
            <a:ext cx="723899" cy="0"/>
          </a:xfrm>
          <a:custGeom>
            <a:avLst/>
            <a:gdLst/>
            <a:ahLst/>
            <a:cxnLst/>
            <a:rect l="l" t="t" r="r" b="b"/>
            <a:pathLst>
              <a:path w="723899">
                <a:moveTo>
                  <a:pt x="0" y="0"/>
                </a:moveTo>
                <a:lnTo>
                  <a:pt x="72389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082040" y="5049012"/>
            <a:ext cx="819911" cy="0"/>
          </a:xfrm>
          <a:custGeom>
            <a:avLst/>
            <a:gdLst/>
            <a:ahLst/>
            <a:cxnLst/>
            <a:rect l="l" t="t" r="r" b="b"/>
            <a:pathLst>
              <a:path w="819911">
                <a:moveTo>
                  <a:pt x="0" y="0"/>
                </a:moveTo>
                <a:lnTo>
                  <a:pt x="81991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082040" y="6268212"/>
            <a:ext cx="1898904" cy="0"/>
          </a:xfrm>
          <a:custGeom>
            <a:avLst/>
            <a:gdLst/>
            <a:ahLst/>
            <a:cxnLst/>
            <a:rect l="l" t="t" r="r" b="b"/>
            <a:pathLst>
              <a:path w="1898904">
                <a:moveTo>
                  <a:pt x="0" y="0"/>
                </a:moveTo>
                <a:lnTo>
                  <a:pt x="189890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612140" y="225988"/>
            <a:ext cx="340966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b="1" spc="0" dirty="0" smtClean="0">
                <a:latin typeface="Times New Roman"/>
                <a:cs typeface="Times New Roman"/>
              </a:rPr>
              <a:t>Dis</a:t>
            </a:r>
            <a:r>
              <a:rPr sz="2000" b="1" spc="4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d</a:t>
            </a:r>
            <a:r>
              <a:rPr sz="2000" b="1" spc="4" dirty="0" smtClean="0">
                <a:latin typeface="Times New Roman"/>
                <a:cs typeface="Times New Roman"/>
              </a:rPr>
              <a:t>v</a:t>
            </a:r>
            <a:r>
              <a:rPr sz="2000" b="1" spc="0" dirty="0" smtClean="0">
                <a:latin typeface="Times New Roman"/>
                <a:cs typeface="Times New Roman"/>
              </a:rPr>
              <a:t>a</a:t>
            </a:r>
            <a:r>
              <a:rPr sz="2000" b="1" spc="4" dirty="0" smtClean="0">
                <a:latin typeface="Times New Roman"/>
                <a:cs typeface="Times New Roman"/>
              </a:rPr>
              <a:t>n</a:t>
            </a:r>
            <a:r>
              <a:rPr sz="2000" b="1" spc="-9" dirty="0" smtClean="0">
                <a:latin typeface="Times New Roman"/>
                <a:cs typeface="Times New Roman"/>
              </a:rPr>
              <a:t>t</a:t>
            </a:r>
            <a:r>
              <a:rPr sz="2000" b="1" spc="0" dirty="0" smtClean="0">
                <a:latin typeface="Times New Roman"/>
                <a:cs typeface="Times New Roman"/>
              </a:rPr>
              <a:t>ag</a:t>
            </a:r>
            <a:r>
              <a:rPr sz="2000" b="1" spc="-14" dirty="0" smtClean="0">
                <a:latin typeface="Times New Roman"/>
                <a:cs typeface="Times New Roman"/>
              </a:rPr>
              <a:t>e</a:t>
            </a:r>
            <a:r>
              <a:rPr sz="2000" b="1" spc="0" dirty="0" smtClean="0">
                <a:latin typeface="Times New Roman"/>
                <a:cs typeface="Times New Roman"/>
              </a:rPr>
              <a:t>s</a:t>
            </a:r>
            <a:r>
              <a:rPr sz="2000" b="1" spc="-25" dirty="0" smtClean="0">
                <a:latin typeface="Times New Roman"/>
                <a:cs typeface="Times New Roman"/>
              </a:rPr>
              <a:t> </a:t>
            </a:r>
            <a:r>
              <a:rPr sz="2000" b="1" spc="4" dirty="0" smtClean="0"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latin typeface="Times New Roman"/>
                <a:cs typeface="Times New Roman"/>
              </a:rPr>
              <a:t>f</a:t>
            </a:r>
            <a:r>
              <a:rPr sz="2000" b="1" spc="-14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tissue</a:t>
            </a:r>
            <a:r>
              <a:rPr sz="2000" b="1" spc="-14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cultu</a:t>
            </a:r>
            <a:r>
              <a:rPr sz="2000" b="1" spc="-3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12140" y="835842"/>
            <a:ext cx="255981" cy="889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1.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000" spc="4" dirty="0" smtClean="0">
                <a:latin typeface="Times New Roman"/>
                <a:cs typeface="Times New Roman"/>
              </a:rPr>
              <a:t>2.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0"/>
              </a:spcBef>
            </a:pPr>
            <a:r>
              <a:rPr sz="2000" spc="4" dirty="0" smtClean="0">
                <a:latin typeface="Times New Roman"/>
                <a:cs typeface="Times New Roman"/>
              </a:rPr>
              <a:t>3.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069644" y="835842"/>
            <a:ext cx="635370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High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vel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f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u="heavy" spc="0" dirty="0" smtClean="0">
                <a:latin typeface="Times New Roman"/>
                <a:cs typeface="Times New Roman"/>
              </a:rPr>
              <a:t>ex</a:t>
            </a:r>
            <a:r>
              <a:rPr sz="2000" u="heavy" spc="9" dirty="0" smtClean="0">
                <a:latin typeface="Times New Roman"/>
                <a:cs typeface="Times New Roman"/>
              </a:rPr>
              <a:t>p</a:t>
            </a:r>
            <a:r>
              <a:rPr sz="2000" u="heavy" spc="0" dirty="0" smtClean="0">
                <a:latin typeface="Times New Roman"/>
                <a:cs typeface="Times New Roman"/>
              </a:rPr>
              <a:t>ert</a:t>
            </a:r>
            <a:r>
              <a:rPr sz="2000" u="heavy" spc="-9" dirty="0" smtClean="0">
                <a:latin typeface="Times New Roman"/>
                <a:cs typeface="Times New Roman"/>
              </a:rPr>
              <a:t>i</a:t>
            </a:r>
            <a:r>
              <a:rPr sz="2000" u="heavy" spc="0" dirty="0" smtClean="0">
                <a:latin typeface="Times New Roman"/>
                <a:cs typeface="Times New Roman"/>
              </a:rPr>
              <a:t>se</a:t>
            </a:r>
            <a:r>
              <a:rPr sz="2000" spc="-3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 re</a:t>
            </a:r>
            <a:r>
              <a:rPr sz="2000" spc="4" dirty="0" smtClean="0">
                <a:latin typeface="Times New Roman"/>
                <a:cs typeface="Times New Roman"/>
              </a:rPr>
              <a:t>q</a:t>
            </a:r>
            <a:r>
              <a:rPr sz="2000" spc="0" dirty="0" smtClean="0">
                <a:latin typeface="Times New Roman"/>
                <a:cs typeface="Times New Roman"/>
              </a:rPr>
              <a:t>ui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0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l </a:t>
            </a:r>
            <a:r>
              <a:rPr sz="2000" u="heavy" spc="0" dirty="0" smtClean="0">
                <a:latin typeface="Times New Roman"/>
                <a:cs typeface="Times New Roman"/>
              </a:rPr>
              <a:t>er</a:t>
            </a:r>
            <a:r>
              <a:rPr sz="2000" u="heavy" spc="4" dirty="0" smtClean="0">
                <a:latin typeface="Times New Roman"/>
                <a:cs typeface="Times New Roman"/>
              </a:rPr>
              <a:t>r</a:t>
            </a:r>
            <a:r>
              <a:rPr sz="2000" u="heavy" spc="0" dirty="0" smtClean="0">
                <a:latin typeface="Times New Roman"/>
                <a:cs typeface="Times New Roman"/>
              </a:rPr>
              <a:t>or</a:t>
            </a:r>
            <a:r>
              <a:rPr sz="2000" spc="-19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ay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ad 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o </a:t>
            </a:r>
            <a:r>
              <a:rPr sz="2000" u="heavy" spc="0" dirty="0" smtClean="0">
                <a:latin typeface="Times New Roman"/>
                <a:cs typeface="Times New Roman"/>
              </a:rPr>
              <a:t>co</a:t>
            </a:r>
            <a:r>
              <a:rPr sz="2000" u="heavy" spc="-19" dirty="0" smtClean="0">
                <a:latin typeface="Times New Roman"/>
                <a:cs typeface="Times New Roman"/>
              </a:rPr>
              <a:t>m</a:t>
            </a:r>
            <a:r>
              <a:rPr sz="2000" u="heavy" spc="0" dirty="0" smtClean="0">
                <a:latin typeface="Times New Roman"/>
                <a:cs typeface="Times New Roman"/>
              </a:rPr>
              <a:t>plete</a:t>
            </a:r>
            <a:r>
              <a:rPr sz="2000" u="heavy" spc="-19" dirty="0" smtClean="0">
                <a:latin typeface="Times New Roman"/>
                <a:cs typeface="Times New Roman"/>
              </a:rPr>
              <a:t> </a:t>
            </a:r>
            <a:r>
              <a:rPr sz="2000" u="heavy" spc="0" dirty="0" smtClean="0">
                <a:latin typeface="Times New Roman"/>
                <a:cs typeface="Times New Roman"/>
              </a:rPr>
              <a:t>coll</a:t>
            </a:r>
            <a:r>
              <a:rPr sz="2000" u="heavy" spc="-9" dirty="0" smtClean="0">
                <a:latin typeface="Times New Roman"/>
                <a:cs typeface="Times New Roman"/>
              </a:rPr>
              <a:t>a</a:t>
            </a:r>
            <a:r>
              <a:rPr sz="2000" u="heavy" spc="0" dirty="0" smtClean="0">
                <a:latin typeface="Times New Roman"/>
                <a:cs typeface="Times New Roman"/>
              </a:rPr>
              <a:t>p</a:t>
            </a:r>
            <a:r>
              <a:rPr sz="2000" u="heavy" spc="4" dirty="0" smtClean="0">
                <a:latin typeface="Times New Roman"/>
                <a:cs typeface="Times New Roman"/>
              </a:rPr>
              <a:t>s</a:t>
            </a:r>
            <a:r>
              <a:rPr sz="2000" u="heavy" spc="0" dirty="0" smtClean="0">
                <a:latin typeface="Times New Roman"/>
                <a:cs typeface="Times New Roman"/>
              </a:rPr>
              <a:t>e</a:t>
            </a:r>
            <a:r>
              <a:rPr sz="2000" spc="-2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f</a:t>
            </a:r>
            <a:r>
              <a:rPr sz="2000" spc="49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p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uc</a:t>
            </a:r>
            <a:r>
              <a:rPr sz="2000" spc="-9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/p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69644" y="1445442"/>
            <a:ext cx="7729549" cy="11946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612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Lots</a:t>
            </a:r>
            <a:r>
              <a:rPr sz="2000" spc="13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f</a:t>
            </a:r>
            <a:r>
              <a:rPr sz="2000" spc="139" dirty="0" smtClean="0">
                <a:latin typeface="Times New Roman"/>
                <a:cs typeface="Times New Roman"/>
              </a:rPr>
              <a:t> </a:t>
            </a:r>
            <a:r>
              <a:rPr sz="2000" u="heavy" spc="-14" dirty="0" smtClean="0">
                <a:latin typeface="Times New Roman"/>
                <a:cs typeface="Times New Roman"/>
              </a:rPr>
              <a:t>c</a:t>
            </a:r>
            <a:r>
              <a:rPr sz="2000" u="heavy" spc="0" dirty="0" smtClean="0">
                <a:latin typeface="Times New Roman"/>
                <a:cs typeface="Times New Roman"/>
              </a:rPr>
              <a:t>he</a:t>
            </a:r>
            <a:r>
              <a:rPr sz="2000" u="heavy" spc="-19" dirty="0" smtClean="0">
                <a:latin typeface="Times New Roman"/>
                <a:cs typeface="Times New Roman"/>
              </a:rPr>
              <a:t>m</a:t>
            </a:r>
            <a:r>
              <a:rPr sz="2000" u="heavy" spc="0" dirty="0" smtClean="0">
                <a:latin typeface="Times New Roman"/>
                <a:cs typeface="Times New Roman"/>
              </a:rPr>
              <a:t>i</a:t>
            </a:r>
            <a:r>
              <a:rPr sz="2000" u="heavy" spc="-4" dirty="0" smtClean="0">
                <a:latin typeface="Times New Roman"/>
                <a:cs typeface="Times New Roman"/>
              </a:rPr>
              <a:t>c</a:t>
            </a:r>
            <a:r>
              <a:rPr sz="2000" u="heavy" spc="0" dirty="0" smtClean="0">
                <a:latin typeface="Times New Roman"/>
                <a:cs typeface="Times New Roman"/>
              </a:rPr>
              <a:t>a</a:t>
            </a:r>
            <a:r>
              <a:rPr sz="2000" u="heavy" spc="-4" dirty="0" smtClean="0">
                <a:latin typeface="Times New Roman"/>
                <a:cs typeface="Times New Roman"/>
              </a:rPr>
              <a:t>l</a:t>
            </a:r>
            <a:r>
              <a:rPr sz="2000" u="heavy" spc="0" dirty="0" smtClean="0">
                <a:latin typeface="Times New Roman"/>
                <a:cs typeface="Times New Roman"/>
              </a:rPr>
              <a:t>s</a:t>
            </a:r>
            <a:r>
              <a:rPr sz="2000" spc="14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re</a:t>
            </a:r>
            <a:r>
              <a:rPr sz="2000" spc="139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q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-9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-9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d</a:t>
            </a:r>
            <a:r>
              <a:rPr sz="2000" spc="144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or</a:t>
            </a:r>
            <a:r>
              <a:rPr sz="2000" spc="13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pl</a:t>
            </a:r>
            <a:r>
              <a:rPr sz="2000" spc="-9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nt</a:t>
            </a:r>
            <a:r>
              <a:rPr sz="2000" spc="13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9" dirty="0" smtClean="0">
                <a:latin typeface="Times New Roman"/>
                <a:cs typeface="Times New Roman"/>
              </a:rPr>
              <a:t>iss</a:t>
            </a:r>
            <a:r>
              <a:rPr sz="2000" spc="0" dirty="0" smtClean="0">
                <a:latin typeface="Times New Roman"/>
                <a:cs typeface="Times New Roman"/>
              </a:rPr>
              <a:t>ue</a:t>
            </a:r>
            <a:r>
              <a:rPr sz="2000" spc="15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ul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ure</a:t>
            </a:r>
            <a:r>
              <a:rPr sz="2000" spc="13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w</a:t>
            </a:r>
            <a:r>
              <a:rPr sz="2000" spc="9" dirty="0" smtClean="0">
                <a:latin typeface="Times New Roman"/>
                <a:cs typeface="Times New Roman"/>
              </a:rPr>
              <a:t>h</a:t>
            </a:r>
            <a:r>
              <a:rPr sz="2000" spc="-19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ch</a:t>
            </a:r>
            <a:r>
              <a:rPr sz="2000" spc="154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13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ont</a:t>
            </a:r>
            <a:r>
              <a:rPr sz="2000" spc="-4" dirty="0" smtClean="0">
                <a:latin typeface="Times New Roman"/>
                <a:cs typeface="Times New Roman"/>
              </a:rPr>
              <a:t>a</a:t>
            </a:r>
            <a:r>
              <a:rPr sz="2000" spc="-19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</a:pPr>
            <a:r>
              <a:rPr sz="2000" spc="0" dirty="0" smtClean="0">
                <a:latin typeface="Times New Roman"/>
                <a:cs typeface="Times New Roman"/>
              </a:rPr>
              <a:t>hi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h</a:t>
            </a:r>
            <a:r>
              <a:rPr sz="2000" spc="-2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p</a:t>
            </a:r>
            <a:r>
              <a:rPr sz="2000" spc="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rit</a:t>
            </a:r>
            <a:r>
              <a:rPr sz="2000" spc="-139" dirty="0" smtClean="0">
                <a:latin typeface="Times New Roman"/>
                <a:cs typeface="Times New Roman"/>
              </a:rPr>
              <a:t>y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  <a:spcBef>
                <a:spcPts val="100"/>
              </a:spcBef>
            </a:pPr>
            <a:r>
              <a:rPr sz="2000" spc="0" dirty="0" smtClean="0">
                <a:latin typeface="Times New Roman"/>
                <a:cs typeface="Times New Roman"/>
              </a:rPr>
              <a:t>There</a:t>
            </a:r>
            <a:r>
              <a:rPr sz="2000" spc="-1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o chance</a:t>
            </a:r>
            <a:r>
              <a:rPr sz="2000" spc="-1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fo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eva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uat</a:t>
            </a:r>
            <a:r>
              <a:rPr sz="2000" spc="-9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on</a:t>
            </a:r>
            <a:r>
              <a:rPr sz="2000" spc="-2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f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uta</a:t>
            </a:r>
            <a:r>
              <a:rPr sz="2000" spc="-9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io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0"/>
              </a:spcBef>
            </a:pPr>
            <a:r>
              <a:rPr sz="2000" spc="0" dirty="0" smtClean="0">
                <a:latin typeface="Times New Roman"/>
                <a:cs typeface="Times New Roman"/>
              </a:rPr>
              <a:t>Cul</a:t>
            </a:r>
            <a:r>
              <a:rPr sz="2000" spc="-9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ure </a:t>
            </a:r>
            <a:r>
              <a:rPr sz="2000" spc="18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19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9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fi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l </a:t>
            </a:r>
            <a:r>
              <a:rPr sz="2000" spc="200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ed</a:t>
            </a:r>
            <a:r>
              <a:rPr sz="2000" spc="-9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um </a:t>
            </a:r>
            <a:r>
              <a:rPr sz="2000" spc="184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ay </a:t>
            </a:r>
            <a:r>
              <a:rPr sz="2000" spc="19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ad </a:t>
            </a:r>
            <a:r>
              <a:rPr sz="2000" spc="19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o </a:t>
            </a:r>
            <a:r>
              <a:rPr sz="2000" spc="19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the </a:t>
            </a:r>
            <a:r>
              <a:rPr sz="2000" spc="175" dirty="0" smtClean="0">
                <a:latin typeface="Times New Roman"/>
                <a:cs typeface="Times New Roman"/>
              </a:rPr>
              <a:t> </a:t>
            </a:r>
            <a:r>
              <a:rPr sz="2000" u="heavy" spc="0" dirty="0" smtClean="0">
                <a:latin typeface="Times New Roman"/>
                <a:cs typeface="Times New Roman"/>
              </a:rPr>
              <a:t>depr</a:t>
            </a:r>
            <a:r>
              <a:rPr sz="2000" u="heavy" spc="-9" dirty="0" smtClean="0">
                <a:latin typeface="Times New Roman"/>
                <a:cs typeface="Times New Roman"/>
              </a:rPr>
              <a:t>es</a:t>
            </a:r>
            <a:r>
              <a:rPr sz="2000" u="heavy" spc="0" dirty="0" smtClean="0">
                <a:latin typeface="Times New Roman"/>
                <a:cs typeface="Times New Roman"/>
              </a:rPr>
              <a:t>si</a:t>
            </a:r>
            <a:r>
              <a:rPr sz="2000" u="heavy" spc="-9" dirty="0" smtClean="0">
                <a:latin typeface="Times New Roman"/>
                <a:cs typeface="Times New Roman"/>
              </a:rPr>
              <a:t>o</a:t>
            </a:r>
            <a:r>
              <a:rPr sz="2000" u="heavy" spc="0" dirty="0" smtClean="0">
                <a:latin typeface="Times New Roman"/>
                <a:cs typeface="Times New Roman"/>
              </a:rPr>
              <a:t>n </a:t>
            </a:r>
            <a:r>
              <a:rPr sz="2000" u="heavy" spc="194" dirty="0" smtClean="0">
                <a:latin typeface="Times New Roman"/>
                <a:cs typeface="Times New Roman"/>
              </a:rPr>
              <a:t> </a:t>
            </a:r>
            <a:r>
              <a:rPr sz="2000" u="heavy" spc="-4" dirty="0" smtClean="0">
                <a:latin typeface="Times New Roman"/>
                <a:cs typeface="Times New Roman"/>
              </a:rPr>
              <a:t>of</a:t>
            </a:r>
            <a:r>
              <a:rPr sz="2000" u="heavy" spc="0" dirty="0" smtClean="0">
                <a:latin typeface="Times New Roman"/>
                <a:cs typeface="Times New Roman"/>
              </a:rPr>
              <a:t> </a:t>
            </a:r>
            <a:r>
              <a:rPr sz="2000" u="heavy" spc="200" dirty="0" smtClean="0">
                <a:latin typeface="Times New Roman"/>
                <a:cs typeface="Times New Roman"/>
              </a:rPr>
              <a:t> </a:t>
            </a:r>
            <a:r>
              <a:rPr sz="2000" u="heavy" spc="0" dirty="0" smtClean="0">
                <a:latin typeface="Times New Roman"/>
                <a:cs typeface="Times New Roman"/>
              </a:rPr>
              <a:t>u</a:t>
            </a:r>
            <a:r>
              <a:rPr sz="2000" u="heavy" spc="-9" dirty="0" smtClean="0">
                <a:latin typeface="Times New Roman"/>
                <a:cs typeface="Times New Roman"/>
              </a:rPr>
              <a:t>n</a:t>
            </a:r>
            <a:r>
              <a:rPr sz="2000" u="heavy" spc="0" dirty="0" smtClean="0">
                <a:latin typeface="Times New Roman"/>
                <a:cs typeface="Times New Roman"/>
              </a:rPr>
              <a:t>us</a:t>
            </a:r>
            <a:r>
              <a:rPr sz="2000" u="heavy" spc="-9" dirty="0" smtClean="0">
                <a:latin typeface="Times New Roman"/>
                <a:cs typeface="Times New Roman"/>
              </a:rPr>
              <a:t>u</a:t>
            </a:r>
            <a:r>
              <a:rPr sz="2000" u="heavy" spc="0" dirty="0" smtClean="0">
                <a:latin typeface="Times New Roman"/>
                <a:cs typeface="Times New Roman"/>
              </a:rPr>
              <a:t>al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12140" y="2054796"/>
            <a:ext cx="255981" cy="5853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">
              <a:lnSpc>
                <a:spcPts val="2145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4.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000" spc="4" dirty="0" smtClean="0">
                <a:latin typeface="Times New Roman"/>
                <a:cs typeface="Times New Roman"/>
              </a:rPr>
              <a:t>5.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69644" y="2665023"/>
            <a:ext cx="7039508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ab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9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path</a:t>
            </a:r>
            <a:r>
              <a:rPr sz="2000" spc="9" dirty="0" smtClean="0">
                <a:latin typeface="Times New Roman"/>
                <a:cs typeface="Times New Roman"/>
              </a:rPr>
              <a:t>w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y</a:t>
            </a:r>
            <a:r>
              <a:rPr sz="2000" spc="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-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w</a:t>
            </a:r>
            <a:r>
              <a:rPr sz="2000" spc="9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h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ay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no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be</a:t>
            </a:r>
            <a:r>
              <a:rPr sz="2000" spc="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efic</a:t>
            </a:r>
            <a:r>
              <a:rPr sz="2000" spc="-9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al</a:t>
            </a:r>
            <a:r>
              <a:rPr sz="2000" spc="-5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o bi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ch</a:t>
            </a:r>
            <a:r>
              <a:rPr sz="2000" spc="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ogi</a:t>
            </a:r>
            <a:r>
              <a:rPr sz="2000" spc="-1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12140" y="2969823"/>
            <a:ext cx="25598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6.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000" spc="4" dirty="0" smtClean="0">
                <a:latin typeface="Times New Roman"/>
                <a:cs typeface="Times New Roman"/>
              </a:rPr>
              <a:t>7.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69644" y="2969823"/>
            <a:ext cx="760034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aj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rity</a:t>
            </a:r>
            <a:r>
              <a:rPr sz="2000" spc="-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cases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nt 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f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u="heavy" spc="0" dirty="0" smtClean="0">
                <a:latin typeface="Times New Roman"/>
                <a:cs typeface="Times New Roman"/>
              </a:rPr>
              <a:t>seco</a:t>
            </a:r>
            <a:r>
              <a:rPr sz="2000" u="heavy" spc="4" dirty="0" smtClean="0">
                <a:latin typeface="Times New Roman"/>
                <a:cs typeface="Times New Roman"/>
              </a:rPr>
              <a:t>n</a:t>
            </a:r>
            <a:r>
              <a:rPr sz="2000" u="heavy" spc="0" dirty="0" smtClean="0">
                <a:latin typeface="Times New Roman"/>
                <a:cs typeface="Times New Roman"/>
              </a:rPr>
              <a:t>da</a:t>
            </a:r>
            <a:r>
              <a:rPr sz="2000" u="heavy" spc="4" dirty="0" smtClean="0">
                <a:latin typeface="Times New Roman"/>
                <a:cs typeface="Times New Roman"/>
              </a:rPr>
              <a:t>r</a:t>
            </a:r>
            <a:r>
              <a:rPr sz="2000" u="heavy" spc="0" dirty="0" smtClean="0">
                <a:latin typeface="Times New Roman"/>
                <a:cs typeface="Times New Roman"/>
              </a:rPr>
              <a:t>y</a:t>
            </a:r>
            <a:r>
              <a:rPr sz="2000" u="heavy" spc="-34" dirty="0" smtClean="0">
                <a:latin typeface="Times New Roman"/>
                <a:cs typeface="Times New Roman"/>
              </a:rPr>
              <a:t> </a:t>
            </a:r>
            <a:r>
              <a:rPr sz="2000" u="heavy" spc="-19" dirty="0" smtClean="0">
                <a:latin typeface="Times New Roman"/>
                <a:cs typeface="Times New Roman"/>
              </a:rPr>
              <a:t>m</a:t>
            </a:r>
            <a:r>
              <a:rPr sz="2000" u="heavy" spc="0" dirty="0" smtClean="0">
                <a:latin typeface="Times New Roman"/>
                <a:cs typeface="Times New Roman"/>
              </a:rPr>
              <a:t>e</a:t>
            </a:r>
            <a:r>
              <a:rPr sz="2000" u="heavy" spc="-4" dirty="0" smtClean="0">
                <a:latin typeface="Times New Roman"/>
                <a:cs typeface="Times New Roman"/>
              </a:rPr>
              <a:t>t</a:t>
            </a:r>
            <a:r>
              <a:rPr sz="2000" u="heavy" spc="0" dirty="0" smtClean="0">
                <a:latin typeface="Times New Roman"/>
                <a:cs typeface="Times New Roman"/>
              </a:rPr>
              <a:t>ab</a:t>
            </a:r>
            <a:r>
              <a:rPr sz="2000" u="heavy" spc="9" dirty="0" smtClean="0">
                <a:latin typeface="Times New Roman"/>
                <a:cs typeface="Times New Roman"/>
              </a:rPr>
              <a:t>o</a:t>
            </a:r>
            <a:r>
              <a:rPr sz="2000" u="heavy" spc="0" dirty="0" smtClean="0">
                <a:latin typeface="Times New Roman"/>
                <a:cs typeface="Times New Roman"/>
              </a:rPr>
              <a:t>l</a:t>
            </a:r>
            <a:r>
              <a:rPr sz="2000" u="heavy" spc="-9" dirty="0" smtClean="0">
                <a:latin typeface="Times New Roman"/>
                <a:cs typeface="Times New Roman"/>
              </a:rPr>
              <a:t>i</a:t>
            </a:r>
            <a:r>
              <a:rPr sz="2000" u="heavy" spc="0" dirty="0" smtClean="0">
                <a:latin typeface="Times New Roman"/>
                <a:cs typeface="Times New Roman"/>
              </a:rPr>
              <a:t>t</a:t>
            </a:r>
            <a:r>
              <a:rPr sz="2000" u="heavy" spc="-4" dirty="0" smtClean="0">
                <a:latin typeface="Times New Roman"/>
                <a:cs typeface="Times New Roman"/>
              </a:rPr>
              <a:t>e</a:t>
            </a:r>
            <a:r>
              <a:rPr sz="2000" u="heavy" spc="0" dirty="0" smtClean="0">
                <a:latin typeface="Times New Roman"/>
                <a:cs typeface="Times New Roman"/>
              </a:rPr>
              <a:t>s</a:t>
            </a:r>
            <a:r>
              <a:rPr sz="2000" u="heavy" spc="-19" dirty="0" smtClean="0">
                <a:latin typeface="Times New Roman"/>
                <a:cs typeface="Times New Roman"/>
              </a:rPr>
              <a:t> </a:t>
            </a:r>
            <a:r>
              <a:rPr sz="2000" u="heavy" spc="0" dirty="0" smtClean="0">
                <a:latin typeface="Times New Roman"/>
                <a:cs typeface="Times New Roman"/>
              </a:rPr>
              <a:t>p</a:t>
            </a:r>
            <a:r>
              <a:rPr sz="2000" u="heavy" spc="9" dirty="0" smtClean="0">
                <a:latin typeface="Times New Roman"/>
                <a:cs typeface="Times New Roman"/>
              </a:rPr>
              <a:t>r</a:t>
            </a:r>
            <a:r>
              <a:rPr sz="2000" u="heavy" spc="0" dirty="0" smtClean="0">
                <a:latin typeface="Times New Roman"/>
                <a:cs typeface="Times New Roman"/>
              </a:rPr>
              <a:t>o</a:t>
            </a:r>
            <a:r>
              <a:rPr sz="2000" u="heavy" spc="9" dirty="0" smtClean="0">
                <a:latin typeface="Times New Roman"/>
                <a:cs typeface="Times New Roman"/>
              </a:rPr>
              <a:t>d</a:t>
            </a:r>
            <a:r>
              <a:rPr sz="2000" u="heavy" spc="0" dirty="0" smtClean="0">
                <a:latin typeface="Times New Roman"/>
                <a:cs typeface="Times New Roman"/>
              </a:rPr>
              <a:t>u</a:t>
            </a:r>
            <a:r>
              <a:rPr sz="2000" u="heavy" spc="-9" dirty="0" smtClean="0">
                <a:latin typeface="Times New Roman"/>
                <a:cs typeface="Times New Roman"/>
              </a:rPr>
              <a:t>c</a:t>
            </a:r>
            <a:r>
              <a:rPr sz="2000" u="heavy" spc="0" dirty="0" smtClean="0">
                <a:latin typeface="Times New Roman"/>
                <a:cs typeface="Times New Roman"/>
              </a:rPr>
              <a:t>ed</a:t>
            </a:r>
            <a:r>
              <a:rPr sz="2000" u="heavy" spc="-34" dirty="0" smtClean="0">
                <a:latin typeface="Times New Roman"/>
                <a:cs typeface="Times New Roman"/>
              </a:rPr>
              <a:t> </a:t>
            </a:r>
            <a:r>
              <a:rPr sz="2000" u="heavy" spc="-4" dirty="0" smtClean="0">
                <a:latin typeface="Times New Roman"/>
                <a:cs typeface="Times New Roman"/>
              </a:rPr>
              <a:t>is </a:t>
            </a:r>
            <a:r>
              <a:rPr sz="2000" u="heavy" spc="0" dirty="0" smtClean="0">
                <a:latin typeface="Times New Roman"/>
                <a:cs typeface="Times New Roman"/>
              </a:rPr>
              <a:t>ne</a:t>
            </a:r>
            <a:r>
              <a:rPr sz="2000" u="heavy" spc="9" dirty="0" smtClean="0">
                <a:latin typeface="Times New Roman"/>
                <a:cs typeface="Times New Roman"/>
              </a:rPr>
              <a:t>g</a:t>
            </a:r>
            <a:r>
              <a:rPr sz="2000" u="heavy" spc="0" dirty="0" smtClean="0">
                <a:latin typeface="Times New Roman"/>
                <a:cs typeface="Times New Roman"/>
              </a:rPr>
              <a:t>l</a:t>
            </a:r>
            <a:r>
              <a:rPr sz="2000" u="heavy" spc="-9" dirty="0" smtClean="0">
                <a:latin typeface="Times New Roman"/>
                <a:cs typeface="Times New Roman"/>
              </a:rPr>
              <a:t>i</a:t>
            </a:r>
            <a:r>
              <a:rPr sz="2000" u="heavy" spc="0" dirty="0" smtClean="0">
                <a:latin typeface="Times New Roman"/>
                <a:cs typeface="Times New Roman"/>
              </a:rPr>
              <a:t>gi</a:t>
            </a:r>
            <a:r>
              <a:rPr sz="2000" u="heavy" spc="4" dirty="0" smtClean="0">
                <a:latin typeface="Times New Roman"/>
                <a:cs typeface="Times New Roman"/>
              </a:rPr>
              <a:t>b</a:t>
            </a:r>
            <a:r>
              <a:rPr sz="2000" u="heavy" spc="0" dirty="0" smtClean="0">
                <a:latin typeface="Times New Roman"/>
                <a:cs typeface="Times New Roman"/>
              </a:rPr>
              <a:t>le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69644" y="3274623"/>
            <a:ext cx="772808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The</a:t>
            </a:r>
            <a:r>
              <a:rPr sz="2000" spc="24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pro</a:t>
            </a:r>
            <a:r>
              <a:rPr sz="2000" spc="-9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ols</a:t>
            </a:r>
            <a:r>
              <a:rPr sz="2000" spc="23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for</a:t>
            </a:r>
            <a:r>
              <a:rPr sz="2000" spc="24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d</a:t>
            </a:r>
            <a:r>
              <a:rPr sz="2000" spc="-9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v</a:t>
            </a:r>
            <a:r>
              <a:rPr sz="2000" spc="-9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d</a:t>
            </a:r>
            <a:r>
              <a:rPr sz="2000" spc="9" dirty="0" smtClean="0">
                <a:latin typeface="Times New Roman"/>
                <a:cs typeface="Times New Roman"/>
              </a:rPr>
              <a:t>u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24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pl</a:t>
            </a:r>
            <a:r>
              <a:rPr sz="2000" spc="-9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nts</a:t>
            </a:r>
            <a:r>
              <a:rPr sz="2000" spc="24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d</a:t>
            </a:r>
            <a:r>
              <a:rPr sz="2000" spc="-9" dirty="0" smtClean="0">
                <a:latin typeface="Times New Roman"/>
                <a:cs typeface="Times New Roman"/>
              </a:rPr>
              <a:t>i</a:t>
            </a:r>
            <a:r>
              <a:rPr sz="2000" spc="-4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f</a:t>
            </a:r>
            <a:r>
              <a:rPr sz="2000" spc="-9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25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v</a:t>
            </a:r>
            <a:r>
              <a:rPr sz="2000" spc="-9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ry</a:t>
            </a:r>
            <a:r>
              <a:rPr sz="2000" spc="25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w</a:t>
            </a:r>
            <a:r>
              <a:rPr sz="2000" spc="-9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dely</a:t>
            </a:r>
            <a:r>
              <a:rPr sz="2000" spc="250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nd</a:t>
            </a:r>
            <a:r>
              <a:rPr sz="2000" spc="260" dirty="0" smtClean="0">
                <a:latin typeface="Times New Roman"/>
                <a:cs typeface="Times New Roman"/>
              </a:rPr>
              <a:t> </a:t>
            </a:r>
            <a:r>
              <a:rPr sz="2000" u="heavy" spc="0" dirty="0" smtClean="0">
                <a:latin typeface="Times New Roman"/>
                <a:cs typeface="Times New Roman"/>
              </a:rPr>
              <a:t>Ch</a:t>
            </a:r>
            <a:r>
              <a:rPr sz="2000" u="heavy" spc="-9" dirty="0" smtClean="0">
                <a:latin typeface="Times New Roman"/>
                <a:cs typeface="Times New Roman"/>
              </a:rPr>
              <a:t>a</a:t>
            </a:r>
            <a:r>
              <a:rPr sz="2000" u="heavy" spc="0" dirty="0" smtClean="0">
                <a:latin typeface="Times New Roman"/>
                <a:cs typeface="Times New Roman"/>
              </a:rPr>
              <a:t>nge</a:t>
            </a:r>
            <a:r>
              <a:rPr sz="2000" u="heavy" spc="255" dirty="0" smtClean="0">
                <a:latin typeface="Times New Roman"/>
                <a:cs typeface="Times New Roman"/>
              </a:rPr>
              <a:t> </a:t>
            </a:r>
            <a:r>
              <a:rPr sz="2000" u="heavy" spc="-14" dirty="0" smtClean="0">
                <a:latin typeface="Times New Roman"/>
                <a:cs typeface="Times New Roman"/>
              </a:rPr>
              <a:t>in</a:t>
            </a:r>
            <a:r>
              <a:rPr sz="2000" u="heavy" spc="280" dirty="0" smtClean="0">
                <a:latin typeface="Times New Roman"/>
                <a:cs typeface="Times New Roman"/>
              </a:rPr>
              <a:t> </a:t>
            </a:r>
            <a:r>
              <a:rPr sz="2000" u="heavy" spc="-19" dirty="0" smtClean="0">
                <a:latin typeface="Times New Roman"/>
                <a:cs typeface="Times New Roman"/>
              </a:rPr>
              <a:t>t</a:t>
            </a:r>
            <a:r>
              <a:rPr sz="2000" u="heavy" spc="0" dirty="0" smtClean="0">
                <a:latin typeface="Times New Roman"/>
                <a:cs typeface="Times New Roman"/>
              </a:rPr>
              <a:t>he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69644" y="3579177"/>
            <a:ext cx="7730967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edium</a:t>
            </a:r>
            <a:r>
              <a:rPr sz="2000" spc="37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9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tu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9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41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&amp;</a:t>
            </a:r>
            <a:r>
              <a:rPr sz="2000" spc="400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v</a:t>
            </a:r>
            <a:r>
              <a:rPr sz="2000" spc="-9" dirty="0" smtClean="0">
                <a:latin typeface="Times New Roman"/>
                <a:cs typeface="Times New Roman"/>
              </a:rPr>
              <a:t>ir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9" dirty="0" smtClean="0">
                <a:latin typeface="Times New Roman"/>
                <a:cs typeface="Times New Roman"/>
              </a:rPr>
              <a:t>n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ent</a:t>
            </a:r>
            <a:r>
              <a:rPr sz="2000" spc="-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38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p</a:t>
            </a:r>
            <a:r>
              <a:rPr sz="2000" spc="-9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-9" dirty="0" smtClean="0">
                <a:latin typeface="Times New Roman"/>
                <a:cs typeface="Times New Roman"/>
              </a:rPr>
              <a:t>a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ers</a:t>
            </a:r>
            <a:r>
              <a:rPr sz="2000" spc="400" dirty="0" smtClean="0">
                <a:latin typeface="Times New Roman"/>
                <a:cs typeface="Times New Roman"/>
              </a:rPr>
              <a:t> </a:t>
            </a:r>
            <a:r>
              <a:rPr sz="2000" u="heavy" spc="0" dirty="0" smtClean="0">
                <a:latin typeface="Times New Roman"/>
                <a:cs typeface="Times New Roman"/>
              </a:rPr>
              <a:t>a</a:t>
            </a:r>
            <a:r>
              <a:rPr sz="2000" u="heavy" spc="-44" dirty="0" smtClean="0">
                <a:latin typeface="Times New Roman"/>
                <a:cs typeface="Times New Roman"/>
              </a:rPr>
              <a:t>f</a:t>
            </a:r>
            <a:r>
              <a:rPr sz="2000" u="heavy" spc="0" dirty="0" smtClean="0">
                <a:latin typeface="Times New Roman"/>
                <a:cs typeface="Times New Roman"/>
              </a:rPr>
              <a:t>fect</a:t>
            </a:r>
            <a:r>
              <a:rPr sz="2000" u="heavy" spc="395" dirty="0" smtClean="0">
                <a:latin typeface="Times New Roman"/>
                <a:cs typeface="Times New Roman"/>
              </a:rPr>
              <a:t> </a:t>
            </a:r>
            <a:r>
              <a:rPr sz="2000" u="heavy" spc="-19" dirty="0" smtClean="0">
                <a:latin typeface="Times New Roman"/>
                <a:cs typeface="Times New Roman"/>
              </a:rPr>
              <a:t>t</a:t>
            </a:r>
            <a:r>
              <a:rPr sz="2000" u="heavy" spc="0" dirty="0" smtClean="0">
                <a:latin typeface="Times New Roman"/>
                <a:cs typeface="Times New Roman"/>
              </a:rPr>
              <a:t>he</a:t>
            </a:r>
            <a:r>
              <a:rPr sz="2000" u="heavy" spc="400" dirty="0" smtClean="0">
                <a:latin typeface="Times New Roman"/>
                <a:cs typeface="Times New Roman"/>
              </a:rPr>
              <a:t> </a:t>
            </a:r>
            <a:r>
              <a:rPr sz="2000" u="heavy" spc="0" dirty="0" smtClean="0">
                <a:latin typeface="Times New Roman"/>
                <a:cs typeface="Times New Roman"/>
              </a:rPr>
              <a:t>r</a:t>
            </a:r>
            <a:r>
              <a:rPr sz="2000" u="heavy" spc="-9" dirty="0" smtClean="0">
                <a:latin typeface="Times New Roman"/>
                <a:cs typeface="Times New Roman"/>
              </a:rPr>
              <a:t>a</a:t>
            </a:r>
            <a:r>
              <a:rPr sz="2000" u="heavy" spc="0" dirty="0" smtClean="0">
                <a:latin typeface="Times New Roman"/>
                <a:cs typeface="Times New Roman"/>
              </a:rPr>
              <a:t>te</a:t>
            </a:r>
            <a:r>
              <a:rPr sz="2000" u="heavy" spc="390" dirty="0" smtClean="0">
                <a:latin typeface="Times New Roman"/>
                <a:cs typeface="Times New Roman"/>
              </a:rPr>
              <a:t> </a:t>
            </a:r>
            <a:r>
              <a:rPr sz="2000" u="heavy" spc="-4" dirty="0" smtClean="0">
                <a:latin typeface="Times New Roman"/>
                <a:cs typeface="Times New Roman"/>
              </a:rPr>
              <a:t>of</a:t>
            </a:r>
            <a:r>
              <a:rPr sz="2000" u="heavy" spc="410" dirty="0" smtClean="0">
                <a:latin typeface="Times New Roman"/>
                <a:cs typeface="Times New Roman"/>
              </a:rPr>
              <a:t> </a:t>
            </a:r>
            <a:r>
              <a:rPr sz="2000" u="heavy" spc="0" dirty="0" smtClean="0">
                <a:latin typeface="Times New Roman"/>
                <a:cs typeface="Times New Roman"/>
              </a:rPr>
              <a:t>ce</a:t>
            </a:r>
            <a:r>
              <a:rPr sz="2000" u="heavy" spc="-9" dirty="0" smtClean="0">
                <a:latin typeface="Times New Roman"/>
                <a:cs typeface="Times New Roman"/>
              </a:rPr>
              <a:t>l</a:t>
            </a:r>
            <a:r>
              <a:rPr sz="2000" u="heavy" spc="0" dirty="0" smtClean="0">
                <a:latin typeface="Times New Roman"/>
                <a:cs typeface="Times New Roman"/>
              </a:rPr>
              <a:t>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69644" y="3884477"/>
            <a:ext cx="513565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g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9" dirty="0" smtClean="0">
                <a:latin typeface="Times New Roman"/>
                <a:cs typeface="Times New Roman"/>
              </a:rPr>
              <a:t>w</a:t>
            </a:r>
            <a:r>
              <a:rPr sz="2000" spc="0" dirty="0" smtClean="0">
                <a:latin typeface="Times New Roman"/>
                <a:cs typeface="Times New Roman"/>
              </a:rPr>
              <a:t>th</a:t>
            </a:r>
            <a:r>
              <a:rPr sz="2000" spc="-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&amp;</a:t>
            </a:r>
            <a:r>
              <a:rPr sz="2000" spc="-1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accu</a:t>
            </a:r>
            <a:r>
              <a:rPr sz="2000" spc="-1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ulat</a:t>
            </a:r>
            <a:r>
              <a:rPr sz="2000" spc="-9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on 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f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seco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da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y</a:t>
            </a:r>
            <a:r>
              <a:rPr sz="2000" spc="-29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ab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9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12140" y="4189277"/>
            <a:ext cx="25598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8.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69644" y="4189277"/>
            <a:ext cx="309758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-144" dirty="0" smtClean="0">
                <a:latin typeface="Times New Roman"/>
                <a:cs typeface="Times New Roman"/>
              </a:rPr>
              <a:t>To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488694" y="4189277"/>
            <a:ext cx="106048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axi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z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639314" y="4189277"/>
            <a:ext cx="31656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46603" y="4189277"/>
            <a:ext cx="264737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the </a:t>
            </a:r>
            <a:r>
              <a:rPr sz="2000" spc="20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ce</a:t>
            </a:r>
            <a:r>
              <a:rPr sz="2000" spc="-9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l </a:t>
            </a:r>
            <a:r>
              <a:rPr sz="2000" spc="179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ass </a:t>
            </a:r>
            <a:r>
              <a:rPr sz="2000" spc="20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pr</a:t>
            </a:r>
            <a:r>
              <a:rPr sz="2000" spc="-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duc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785485" y="4189277"/>
            <a:ext cx="37229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-19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he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247257" y="4189277"/>
            <a:ext cx="169368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ce</a:t>
            </a:r>
            <a:r>
              <a:rPr sz="2000" spc="-9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l </a:t>
            </a:r>
            <a:r>
              <a:rPr sz="2000" spc="194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usp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s</a:t>
            </a:r>
            <a:r>
              <a:rPr sz="2000" spc="-19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032242" y="4189277"/>
            <a:ext cx="76652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ul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ure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69644" y="4494077"/>
            <a:ext cx="772943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even</a:t>
            </a:r>
            <a:r>
              <a:rPr sz="2000" spc="-9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ua</a:t>
            </a:r>
            <a:r>
              <a:rPr sz="2000" spc="-9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ly </a:t>
            </a:r>
            <a:r>
              <a:rPr sz="2000" spc="4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be</a:t>
            </a:r>
            <a:r>
              <a:rPr sz="2000" spc="-9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-1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5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ve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y   </a:t>
            </a:r>
            <a:r>
              <a:rPr sz="2000" spc="9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d</a:t>
            </a:r>
            <a:r>
              <a:rPr sz="2000" spc="-9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5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nd </a:t>
            </a:r>
            <a:r>
              <a:rPr sz="2000" spc="5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th</a:t>
            </a:r>
            <a:r>
              <a:rPr sz="2000" spc="-9" dirty="0" smtClean="0">
                <a:latin typeface="Times New Roman"/>
                <a:cs typeface="Times New Roman"/>
              </a:rPr>
              <a:t>es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5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pres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nts </a:t>
            </a:r>
            <a:r>
              <a:rPr sz="2000" spc="44" dirty="0" smtClean="0">
                <a:latin typeface="Times New Roman"/>
                <a:cs typeface="Times New Roman"/>
              </a:rPr>
              <a:t> </a:t>
            </a:r>
            <a:r>
              <a:rPr sz="2000" u="heavy" spc="0" dirty="0" smtClean="0">
                <a:latin typeface="Times New Roman"/>
                <a:cs typeface="Times New Roman"/>
              </a:rPr>
              <a:t>pr</a:t>
            </a:r>
            <a:r>
              <a:rPr sz="2000" u="heavy" spc="-9" dirty="0" smtClean="0">
                <a:latin typeface="Times New Roman"/>
                <a:cs typeface="Times New Roman"/>
              </a:rPr>
              <a:t>o</a:t>
            </a:r>
            <a:r>
              <a:rPr sz="2000" u="heavy" spc="0" dirty="0" smtClean="0">
                <a:latin typeface="Times New Roman"/>
                <a:cs typeface="Times New Roman"/>
              </a:rPr>
              <a:t>ble</a:t>
            </a:r>
            <a:r>
              <a:rPr sz="2000" u="heavy" spc="-25" dirty="0" smtClean="0">
                <a:latin typeface="Times New Roman"/>
                <a:cs typeface="Times New Roman"/>
              </a:rPr>
              <a:t>m</a:t>
            </a:r>
            <a:r>
              <a:rPr sz="2000" u="heavy" spc="0" dirty="0" smtClean="0">
                <a:latin typeface="Times New Roman"/>
                <a:cs typeface="Times New Roman"/>
              </a:rPr>
              <a:t>s </a:t>
            </a:r>
            <a:r>
              <a:rPr sz="2000" u="heavy" spc="59" dirty="0" smtClean="0">
                <a:latin typeface="Times New Roman"/>
                <a:cs typeface="Times New Roman"/>
              </a:rPr>
              <a:t> </a:t>
            </a:r>
            <a:r>
              <a:rPr sz="2000" u="heavy" spc="-4" dirty="0" smtClean="0">
                <a:latin typeface="Times New Roman"/>
                <a:cs typeface="Times New Roman"/>
              </a:rPr>
              <a:t>of</a:t>
            </a:r>
            <a:r>
              <a:rPr sz="2000" u="heavy" spc="0" dirty="0" smtClean="0">
                <a:latin typeface="Times New Roman"/>
                <a:cs typeface="Times New Roman"/>
              </a:rPr>
              <a:t> </a:t>
            </a:r>
            <a:r>
              <a:rPr sz="2000" u="heavy" spc="64" dirty="0" smtClean="0">
                <a:latin typeface="Times New Roman"/>
                <a:cs typeface="Times New Roman"/>
              </a:rPr>
              <a:t> </a:t>
            </a:r>
            <a:r>
              <a:rPr sz="2000" u="heavy" spc="0" dirty="0" smtClean="0">
                <a:latin typeface="Times New Roman"/>
                <a:cs typeface="Times New Roman"/>
              </a:rPr>
              <a:t>ev</a:t>
            </a:r>
            <a:r>
              <a:rPr sz="2000" u="heavy" spc="-9" dirty="0" smtClean="0">
                <a:latin typeface="Times New Roman"/>
                <a:cs typeface="Times New Roman"/>
              </a:rPr>
              <a:t>e</a:t>
            </a:r>
            <a:r>
              <a:rPr sz="2000" u="heavy" spc="0" dirty="0" smtClean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69644" y="4798877"/>
            <a:ext cx="94706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aerat</a:t>
            </a:r>
            <a:r>
              <a:rPr sz="2000" spc="-9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2140" y="5103431"/>
            <a:ext cx="381711" cy="1194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2145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9.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000" spc="0" dirty="0" smtClean="0">
                <a:latin typeface="Times New Roman"/>
                <a:cs typeface="Times New Roman"/>
              </a:rPr>
              <a:t>10.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0"/>
              </a:spcBef>
            </a:pPr>
            <a:r>
              <a:rPr sz="2000" spc="0" dirty="0" smtClean="0">
                <a:latin typeface="Times New Roman"/>
                <a:cs typeface="Times New Roman"/>
              </a:rPr>
              <a:t>11.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0"/>
              </a:spcBef>
            </a:pPr>
            <a:r>
              <a:rPr sz="2000" spc="0" dirty="0" smtClean="0">
                <a:latin typeface="Times New Roman"/>
                <a:cs typeface="Times New Roman"/>
              </a:rPr>
              <a:t>12.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69644" y="5103431"/>
            <a:ext cx="7390028" cy="1194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abi</a:t>
            </a:r>
            <a:r>
              <a:rPr sz="2000" spc="-9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</a:pPr>
            <a:r>
              <a:rPr sz="2000" spc="0" dirty="0" smtClean="0">
                <a:latin typeface="Times New Roman"/>
                <a:cs typeface="Times New Roman"/>
              </a:rPr>
              <a:t>Slow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g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9" dirty="0" smtClean="0">
                <a:latin typeface="Times New Roman"/>
                <a:cs typeface="Times New Roman"/>
              </a:rPr>
              <a:t>w</a:t>
            </a:r>
            <a:r>
              <a:rPr sz="2000" spc="0" dirty="0" smtClean="0">
                <a:latin typeface="Times New Roman"/>
                <a:cs typeface="Times New Roman"/>
              </a:rPr>
              <a:t>th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  <a:spcBef>
                <a:spcPts val="100"/>
              </a:spcBef>
            </a:pPr>
            <a:r>
              <a:rPr sz="2000" spc="0" dirty="0" smtClean="0">
                <a:latin typeface="Times New Roman"/>
                <a:cs typeface="Times New Roman"/>
              </a:rPr>
              <a:t>Ex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ensive</a:t>
            </a:r>
            <a:r>
              <a:rPr sz="2000" spc="-3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p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ocess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0"/>
              </a:spcBef>
            </a:pPr>
            <a:r>
              <a:rPr sz="2000" spc="0" dirty="0" smtClean="0">
                <a:latin typeface="Times New Roman"/>
                <a:cs typeface="Times New Roman"/>
              </a:rPr>
              <a:t>Ase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9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1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co</a:t>
            </a:r>
            <a:r>
              <a:rPr sz="2000" spc="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dit</a:t>
            </a:r>
            <a:r>
              <a:rPr sz="2000" spc="-9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ons</a:t>
            </a:r>
            <a:r>
              <a:rPr sz="2000" spc="-3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are</a:t>
            </a:r>
            <a:r>
              <a:rPr sz="2000" spc="-4" dirty="0" smtClean="0">
                <a:latin typeface="Times New Roman"/>
                <a:cs typeface="Times New Roman"/>
              </a:rPr>
              <a:t> t</a:t>
            </a:r>
            <a:r>
              <a:rPr sz="2000" spc="0" dirty="0" smtClean="0">
                <a:latin typeface="Times New Roman"/>
                <a:cs typeface="Times New Roman"/>
              </a:rPr>
              <a:t>o 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ntained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thr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9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h</a:t>
            </a:r>
            <a:r>
              <a:rPr sz="2000" spc="-3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ou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2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the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g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9" dirty="0" smtClean="0">
                <a:latin typeface="Times New Roman"/>
                <a:cs typeface="Times New Roman"/>
              </a:rPr>
              <a:t>w</a:t>
            </a:r>
            <a:r>
              <a:rPr sz="2000" spc="0" dirty="0" smtClean="0">
                <a:latin typeface="Times New Roman"/>
                <a:cs typeface="Times New Roman"/>
              </a:rPr>
              <a:t>th</a:t>
            </a:r>
            <a:r>
              <a:rPr sz="2000" spc="-3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f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plant.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87511" y="6566055"/>
            <a:ext cx="13299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solidFill>
                  <a:srgbClr val="B5A787"/>
                </a:solidFill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60598" y="1218438"/>
            <a:ext cx="6138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7444999" y="2438019"/>
            <a:ext cx="15188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7807367" y="2438019"/>
            <a:ext cx="15223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5008529" y="3047619"/>
            <a:ext cx="5940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6237144" y="3047619"/>
            <a:ext cx="6091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7246353" y="3047619"/>
            <a:ext cx="5944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7474260" y="3047619"/>
            <a:ext cx="6318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8049792" y="3352419"/>
            <a:ext cx="9573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8339189" y="3352419"/>
            <a:ext cx="9894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7026074" y="3657219"/>
            <a:ext cx="11361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7448773" y="3657219"/>
            <a:ext cx="11458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7944048" y="3657219"/>
            <a:ext cx="11308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8267564" y="3657219"/>
            <a:ext cx="11570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7788379" y="4571873"/>
            <a:ext cx="13464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8133503" y="4571873"/>
            <a:ext cx="13546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95400" y="914400"/>
            <a:ext cx="7086600" cy="5791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0040" y="330707"/>
            <a:ext cx="4919472" cy="0"/>
          </a:xfrm>
          <a:custGeom>
            <a:avLst/>
            <a:gdLst/>
            <a:ahLst/>
            <a:cxnLst/>
            <a:rect l="l" t="t" r="r" b="b"/>
            <a:pathLst>
              <a:path w="4919472">
                <a:moveTo>
                  <a:pt x="0" y="0"/>
                </a:moveTo>
                <a:lnTo>
                  <a:pt x="4919472" y="0"/>
                </a:lnTo>
              </a:path>
            </a:pathLst>
          </a:custGeom>
          <a:ln w="256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07340" y="73588"/>
            <a:ext cx="498395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b="1" spc="0" dirty="0" smtClean="0">
                <a:latin typeface="Times New Roman"/>
                <a:cs typeface="Times New Roman"/>
              </a:rPr>
              <a:t>Hist</a:t>
            </a:r>
            <a:r>
              <a:rPr sz="2000" b="1" spc="4" dirty="0" smtClean="0"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latin typeface="Times New Roman"/>
                <a:cs typeface="Times New Roman"/>
              </a:rPr>
              <a:t>r</a:t>
            </a:r>
            <a:r>
              <a:rPr sz="2000" b="1" spc="-4" dirty="0" smtClean="0">
                <a:latin typeface="Times New Roman"/>
                <a:cs typeface="Times New Roman"/>
              </a:rPr>
              <a:t>i</a:t>
            </a:r>
            <a:r>
              <a:rPr sz="2000" b="1" spc="0" dirty="0" smtClean="0">
                <a:latin typeface="Times New Roman"/>
                <a:cs typeface="Times New Roman"/>
              </a:rPr>
              <a:t>c</a:t>
            </a:r>
            <a:r>
              <a:rPr sz="2000" b="1" spc="-9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l</a:t>
            </a:r>
            <a:r>
              <a:rPr sz="2000" b="1" spc="-34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develo</a:t>
            </a:r>
            <a:r>
              <a:rPr sz="2000" b="1" spc="4" dirty="0" smtClean="0">
                <a:latin typeface="Times New Roman"/>
                <a:cs typeface="Times New Roman"/>
              </a:rPr>
              <a:t>p</a:t>
            </a:r>
            <a:r>
              <a:rPr sz="2000" b="1" spc="0" dirty="0" smtClean="0">
                <a:latin typeface="Times New Roman"/>
                <a:cs typeface="Times New Roman"/>
              </a:rPr>
              <a:t>ment</a:t>
            </a:r>
            <a:r>
              <a:rPr sz="2000" b="1" spc="-39" dirty="0" smtClean="0">
                <a:latin typeface="Times New Roman"/>
                <a:cs typeface="Times New Roman"/>
              </a:rPr>
              <a:t> </a:t>
            </a:r>
            <a:r>
              <a:rPr sz="2000" b="1" spc="4" dirty="0" smtClean="0"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latin typeface="Times New Roman"/>
                <a:cs typeface="Times New Roman"/>
              </a:rPr>
              <a:t>f</a:t>
            </a:r>
            <a:r>
              <a:rPr sz="2000" b="1" spc="-9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plant</a:t>
            </a:r>
            <a:r>
              <a:rPr sz="2000" b="1" spc="-25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tissue</a:t>
            </a:r>
            <a:r>
              <a:rPr sz="2000" b="1" spc="-19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cultu</a:t>
            </a:r>
            <a:r>
              <a:rPr sz="2000" b="1" spc="-3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7340" y="374606"/>
            <a:ext cx="2360551" cy="5288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The</a:t>
            </a:r>
            <a:r>
              <a:rPr sz="1800" spc="430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pri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c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p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es</a:t>
            </a:r>
            <a:r>
              <a:rPr sz="1800" spc="415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of</a:t>
            </a:r>
            <a:r>
              <a:rPr sz="1800" spc="425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r>
              <a:rPr sz="1800" spc="-9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ue</a:t>
            </a:r>
            <a:endParaRPr sz="1800">
              <a:latin typeface="Times New Roman"/>
              <a:cs typeface="Times New Roman"/>
            </a:endParaRPr>
          </a:p>
          <a:p>
            <a:pPr marL="12700" marR="34335">
              <a:lnSpc>
                <a:spcPct val="95825"/>
              </a:lnSpc>
            </a:pPr>
            <a:r>
              <a:rPr sz="1800" spc="0" dirty="0" smtClean="0">
                <a:latin typeface="Times New Roman"/>
                <a:cs typeface="Times New Roman"/>
              </a:rPr>
              <a:t>Schl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id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and Schwann.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18562" y="374606"/>
            <a:ext cx="694488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cu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tu</a:t>
            </a:r>
            <a:r>
              <a:rPr sz="1800" spc="-9" dirty="0" smtClean="0">
                <a:latin typeface="Times New Roman"/>
                <a:cs typeface="Times New Roman"/>
              </a:rPr>
              <a:t>r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65703" y="374606"/>
            <a:ext cx="504497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were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0439" y="374606"/>
            <a:ext cx="858384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invol</a:t>
            </a:r>
            <a:r>
              <a:rPr sz="1800" spc="-9" dirty="0" smtClean="0">
                <a:latin typeface="Times New Roman"/>
                <a:cs typeface="Times New Roman"/>
              </a:rPr>
              <a:t>ve</a:t>
            </a:r>
            <a:r>
              <a:rPr sz="1800" spc="0" dirty="0" smtClean="0"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53000" y="381000"/>
            <a:ext cx="238567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4" dirty="0" smtClean="0">
                <a:latin typeface="Times New Roman"/>
                <a:cs typeface="Times New Roman"/>
              </a:rPr>
              <a:t>in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81600" y="381000"/>
            <a:ext cx="389816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c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2600" y="381000"/>
            <a:ext cx="643442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th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-14" dirty="0" smtClean="0">
                <a:latin typeface="Times New Roman"/>
                <a:cs typeface="Times New Roman"/>
              </a:rPr>
              <a:t>r</a:t>
            </a:r>
            <a:r>
              <a:rPr sz="1800" spc="0" dirty="0" smtClean="0"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72200" y="381000"/>
            <a:ext cx="923851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0" dirty="0" smtClean="0">
                <a:latin typeface="Times New Roman"/>
                <a:cs typeface="Times New Roman"/>
              </a:rPr>
              <a:t>vanc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62800" y="381000"/>
            <a:ext cx="285287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-14" dirty="0" smtClean="0">
                <a:latin typeface="Times New Roman"/>
                <a:cs typeface="Times New Roman"/>
              </a:rPr>
              <a:t>by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7511" y="6566055"/>
            <a:ext cx="13299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solidFill>
                  <a:srgbClr val="B5A787"/>
                </a:solidFill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5736" y="-39625"/>
            <a:ext cx="155447" cy="6937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9"/>
                </a:lnTo>
                <a:lnTo>
                  <a:pt x="73152" y="6857999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48740" y="381000"/>
            <a:ext cx="7033259" cy="2971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48740" y="3352800"/>
            <a:ext cx="7010400" cy="26822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8787511" y="6566055"/>
            <a:ext cx="13299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solidFill>
                  <a:srgbClr val="B5A787"/>
                </a:solidFill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2347</Words>
  <Application>Microsoft Office PowerPoint</Application>
  <PresentationFormat>On-screen Show (4:3)</PresentationFormat>
  <Paragraphs>429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admin</cp:lastModifiedBy>
  <cp:revision>15</cp:revision>
  <dcterms:modified xsi:type="dcterms:W3CDTF">2022-01-29T05:10:01Z</dcterms:modified>
</cp:coreProperties>
</file>