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31123B-E782-4934-ACEC-05BB5A043684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422A4D-EBCD-470F-90E1-C0813586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2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2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eral</a:t>
            </a:r>
            <a:r>
              <a:rPr lang="en-US" sz="22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11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10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-19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spc="10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re:</a:t>
            </a:r>
            <a:r>
              <a:rPr lang="en-US" sz="22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spc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44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="1" spc="46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-4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spc="45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nut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b="1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4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-9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b="1" spc="-4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: depends on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ant</a:t>
            </a:r>
          </a:p>
          <a:p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ion</a:t>
            </a:r>
            <a:r>
              <a:rPr lang="en-US" sz="2200" b="1" spc="8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="1" spc="6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-9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spc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spc="9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spc="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200" b="1" spc="4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spc="8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8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2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6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thy</a:t>
            </a:r>
            <a:r>
              <a:rPr lang="en-US" sz="2200" spc="7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en-US" sz="2200" spc="8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spc="6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d, lea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spc="1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t,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seed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200" b="1" spc="3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-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="1" spc="28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19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spc="29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19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spc="29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dium</a:t>
            </a:r>
            <a:r>
              <a:rPr lang="en-US" sz="2200" spc="2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spc="3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2200" spc="3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ride</a:t>
            </a:r>
            <a:r>
              <a:rPr lang="en-US" sz="2200" spc="29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tc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 was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ly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2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spc="-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spc="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9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200" spc="4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9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4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wate</a:t>
            </a:r>
            <a:r>
              <a:rPr lang="en-US" sz="2200" spc="-10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</a:pP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cula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ion </a:t>
            </a:r>
            <a:r>
              <a:rPr lang="en-US" sz="2200" spc="14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spc="-7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sfer): </a:t>
            </a:r>
            <a:r>
              <a:rPr lang="en-US" sz="2200" spc="14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spc="13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200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spc="9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-4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200" spc="13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200" spc="134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12700" marR="39136">
              <a:lnSpc>
                <a:spcPts val="2195"/>
              </a:lnSpc>
              <a:spcBef>
                <a:spcPts val="109"/>
              </a:spcBef>
              <a:buNone/>
            </a:pPr>
            <a:r>
              <a:rPr lang="en-US" sz="2200" spc="134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spc="134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 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1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</a:pP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ub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spc="-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spc="4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14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res</a:t>
            </a:r>
            <a:r>
              <a:rPr lang="en-US" sz="22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2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5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spc="2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3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5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spc="2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RH 50-70%. 16 hrs</a:t>
            </a:r>
            <a:endParaRPr lang="en-US" sz="2200" spc="44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  <a:buNone/>
            </a:pPr>
            <a:r>
              <a:rPr lang="en-US" sz="2200" spc="44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200" spc="44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phot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14" dirty="0" smtClean="0">
                <a:latin typeface="Times New Roman" pitchFamily="18" charset="0"/>
                <a:cs typeface="Times New Roman" pitchFamily="18" charset="0"/>
              </a:rPr>
              <a:t>d.</a:t>
            </a:r>
          </a:p>
          <a:p>
            <a:pPr marL="12700" marR="452">
              <a:lnSpc>
                <a:spcPts val="2195"/>
              </a:lnSpc>
              <a:spcBef>
                <a:spcPts val="600"/>
              </a:spcBef>
            </a:pP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b="1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era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spc="3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sz="2200" spc="32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200" spc="31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32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sferri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spc="3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3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200" spc="322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marR="452">
              <a:lnSpc>
                <a:spcPts val="2195"/>
              </a:lnSpc>
              <a:spcBef>
                <a:spcPts val="109"/>
              </a:spcBef>
              <a:buNone/>
            </a:pP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	     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3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us 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200" spc="28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en-US" sz="2200" spc="2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27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2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ndu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200" spc="27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27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roo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27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spc="2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sho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spc="272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spc="272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12700" marR="452">
              <a:lnSpc>
                <a:spcPts val="2195"/>
              </a:lnSpc>
              <a:spcBef>
                <a:spcPts val="109"/>
              </a:spcBef>
            </a:pP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Harde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-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spc="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spc="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spc="1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US" sz="22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exposure </a:t>
            </a:r>
            <a:r>
              <a:rPr lang="en-US" sz="2200" spc="2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200" spc="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ets </a:t>
            </a:r>
            <a:r>
              <a:rPr lang="en-US" sz="2200" spc="4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acclimatization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      e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ron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-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19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12700" marR="452">
              <a:lnSpc>
                <a:spcPts val="2195"/>
              </a:lnSpc>
              <a:spcBef>
                <a:spcPts val="109"/>
              </a:spcBef>
            </a:pP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et t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spc="0" dirty="0" smtClean="0">
                <a:latin typeface="Times New Roman" pitchFamily="18" charset="0"/>
                <a:cs typeface="Times New Roman" pitchFamily="18" charset="0"/>
              </a:rPr>
              <a:t>sfer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Pla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et are t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sferred</a:t>
            </a:r>
            <a:r>
              <a:rPr lang="en-US" sz="2200" spc="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o g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een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hous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-1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spc="-9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200" spc="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pc="4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spc="9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sz="2200" spc="-4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spc="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452">
              <a:lnSpc>
                <a:spcPts val="2195"/>
              </a:lnSpc>
              <a:spcBef>
                <a:spcPts val="109"/>
              </a:spcBef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spc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66800" y="829055"/>
            <a:ext cx="6227064" cy="0"/>
          </a:xfrm>
          <a:custGeom>
            <a:avLst/>
            <a:gdLst/>
            <a:ahLst/>
            <a:cxnLst/>
            <a:rect l="l" t="t" r="r" b="b"/>
            <a:pathLst>
              <a:path w="6227064">
                <a:moveTo>
                  <a:pt x="0" y="0"/>
                </a:moveTo>
                <a:lnTo>
                  <a:pt x="6227064" y="0"/>
                </a:lnTo>
              </a:path>
            </a:pathLst>
          </a:custGeom>
          <a:ln w="378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66800" y="3694176"/>
            <a:ext cx="5436108" cy="0"/>
          </a:xfrm>
          <a:custGeom>
            <a:avLst/>
            <a:gdLst/>
            <a:ahLst/>
            <a:cxnLst/>
            <a:rect l="l" t="t" r="r" b="b"/>
            <a:pathLst>
              <a:path w="5436108">
                <a:moveTo>
                  <a:pt x="0" y="0"/>
                </a:moveTo>
                <a:lnTo>
                  <a:pt x="5436108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54404" y="472485"/>
            <a:ext cx="630555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Semicontinuo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-157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spens</a:t>
            </a:r>
            <a:r>
              <a:rPr sz="2800" b="1" spc="9" dirty="0" smtClean="0">
                <a:latin typeface="Arial"/>
                <a:cs typeface="Arial"/>
              </a:rPr>
              <a:t>i</a:t>
            </a:r>
            <a:r>
              <a:rPr sz="2800" b="1" spc="0" dirty="0" smtClean="0">
                <a:latin typeface="Arial"/>
                <a:cs typeface="Arial"/>
              </a:rPr>
              <a:t>on</a:t>
            </a:r>
            <a:r>
              <a:rPr sz="2800" b="1" spc="-43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Culture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54404" y="975405"/>
            <a:ext cx="427447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Her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-5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the</a:t>
            </a:r>
            <a:r>
              <a:rPr sz="2800" spc="-1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y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em</a:t>
            </a:r>
            <a:r>
              <a:rPr sz="2800" spc="-8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‘</a:t>
            </a: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open</a:t>
            </a:r>
            <a:r>
              <a:rPr sz="2800" spc="4" dirty="0" smtClean="0">
                <a:latin typeface="Arial"/>
                <a:cs typeface="Arial"/>
              </a:rPr>
              <a:t>’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0636" y="1035177"/>
            <a:ext cx="226031" cy="813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22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25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469"/>
              </a:spcBef>
            </a:pPr>
            <a:r>
              <a:rPr sz="22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250">
              <a:latin typeface="Wingdings 2"/>
              <a:cs typeface="Wingdings 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54404" y="1478325"/>
            <a:ext cx="100722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The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01926" y="1478325"/>
            <a:ext cx="33587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77414" y="1478325"/>
            <a:ext cx="132503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p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ri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d</a:t>
            </a: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i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43883" y="1478325"/>
            <a:ext cx="134350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r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mo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v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28513" y="1478325"/>
            <a:ext cx="37618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42101" y="1478325"/>
            <a:ext cx="114536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c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u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lture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27214" y="1478325"/>
            <a:ext cx="67302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37982" y="1478325"/>
            <a:ext cx="57366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54404" y="1904798"/>
            <a:ext cx="6188997" cy="807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ad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iti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-37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f</a:t>
            </a:r>
            <a:r>
              <a:rPr sz="2800" spc="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sh medi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m,</a:t>
            </a:r>
            <a:r>
              <a:rPr sz="2800" spc="-56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ue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to</a:t>
            </a:r>
            <a:r>
              <a:rPr sz="2800" spc="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wh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ch</a:t>
            </a:r>
            <a:endParaRPr sz="2800">
              <a:latin typeface="Arial"/>
              <a:cs typeface="Arial"/>
            </a:endParaRPr>
          </a:p>
          <a:p>
            <a:pPr marL="12700" marR="53309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the</a:t>
            </a:r>
            <a:r>
              <a:rPr sz="2800" spc="-1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lt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re</a:t>
            </a:r>
            <a:r>
              <a:rPr sz="2800" spc="-7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y</a:t>
            </a:r>
            <a:r>
              <a:rPr sz="2800" spc="-14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mai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1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67194" y="1904798"/>
            <a:ext cx="114632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gr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wth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37626" y="1904798"/>
            <a:ext cx="3761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54404" y="3337739"/>
            <a:ext cx="551428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C</a:t>
            </a:r>
            <a:r>
              <a:rPr sz="2800" b="1" spc="-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ntin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o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54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spension</a:t>
            </a:r>
            <a:r>
              <a:rPr sz="2800" b="1" spc="29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C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lture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54404" y="3841160"/>
            <a:ext cx="497551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The</a:t>
            </a:r>
            <a:r>
              <a:rPr sz="2800" spc="-2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y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em</a:t>
            </a:r>
            <a:r>
              <a:rPr sz="2800" spc="-8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‘</a:t>
            </a: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open</a:t>
            </a:r>
            <a:r>
              <a:rPr sz="2800" spc="0" dirty="0" smtClean="0">
                <a:latin typeface="Arial"/>
                <a:cs typeface="Arial"/>
              </a:rPr>
              <a:t>’</a:t>
            </a:r>
            <a:r>
              <a:rPr sz="2800" spc="-16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her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0636" y="3900933"/>
            <a:ext cx="226031" cy="813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22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25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469"/>
              </a:spcBef>
            </a:pPr>
            <a:r>
              <a:rPr sz="22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250">
              <a:latin typeface="Wingdings 2"/>
              <a:cs typeface="Wingdings 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4404" y="4344080"/>
            <a:ext cx="37549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25854" y="4344080"/>
            <a:ext cx="63225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th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51862" y="4344080"/>
            <a:ext cx="1455710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y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em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407708" marR="374065" algn="ctr">
              <a:lnSpc>
                <a:spcPct val="95825"/>
              </a:lnSpc>
            </a:pPr>
            <a:r>
              <a:rPr sz="2800" spc="9" dirty="0" smtClean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30166" y="4344080"/>
            <a:ext cx="122490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v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l</a:t>
            </a: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u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53837" y="4344080"/>
            <a:ext cx="3761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3813" y="4344080"/>
            <a:ext cx="114536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lture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66838" y="4344080"/>
            <a:ext cx="1344211" cy="1234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em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ns</a:t>
            </a:r>
            <a:endParaRPr sz="2800">
              <a:latin typeface="Arial"/>
              <a:cs typeface="Arial"/>
            </a:endParaRPr>
          </a:p>
          <a:p>
            <a:pPr marL="32511" marR="3635" indent="256031">
              <a:lnSpc>
                <a:spcPct val="100041"/>
              </a:lnSpc>
            </a:pP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added 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owi</a:t>
            </a:r>
            <a:r>
              <a:rPr sz="2800" spc="1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4404" y="4770800"/>
            <a:ext cx="14244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c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n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s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ta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n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7099" y="4770800"/>
            <a:ext cx="86945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fr</a:t>
            </a:r>
            <a:r>
              <a:rPr sz="2800" spc="9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sh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5989" y="4770800"/>
            <a:ext cx="1431913" cy="807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me</a:t>
            </a: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d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i</a:t>
            </a:r>
            <a:r>
              <a:rPr sz="2800" spc="14" dirty="0" smtClean="0">
                <a:solidFill>
                  <a:srgbClr val="EC1212"/>
                </a:solidFill>
                <a:latin typeface="Arial"/>
                <a:cs typeface="Arial"/>
              </a:rPr>
              <a:t>u</a:t>
            </a:r>
            <a:r>
              <a:rPr sz="2800" spc="0" dirty="0" smtClean="0">
                <a:solidFill>
                  <a:srgbClr val="EC1212"/>
                </a:solidFill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  <a:p>
            <a:pPr marL="221487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volume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94957" y="4770800"/>
            <a:ext cx="439507" cy="807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332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EC1212"/>
                </a:solidFill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</a:pPr>
            <a:r>
              <a:rPr sz="2800" spc="14" dirty="0" smtClean="0"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404" y="5197901"/>
            <a:ext cx="20586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1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0066" y="5197901"/>
            <a:ext cx="37549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9854" y="5197901"/>
            <a:ext cx="2760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9059" y="5197901"/>
            <a:ext cx="82968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fi</a:t>
            </a:r>
            <a:r>
              <a:rPr sz="2800" spc="9" dirty="0" smtClean="0">
                <a:latin typeface="Arial"/>
                <a:cs typeface="Arial"/>
              </a:rPr>
              <a:t>x</a:t>
            </a:r>
            <a:r>
              <a:rPr sz="2800" spc="0" dirty="0" smtClean="0"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5624570"/>
            <a:ext cx="364176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lt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re</a:t>
            </a:r>
            <a:r>
              <a:rPr sz="2800" spc="-6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an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-3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wit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aw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66800" y="3115818"/>
            <a:ext cx="6573011" cy="0"/>
          </a:xfrm>
          <a:custGeom>
            <a:avLst/>
            <a:gdLst/>
            <a:ahLst/>
            <a:cxnLst/>
            <a:rect l="l" t="t" r="r" b="b"/>
            <a:pathLst>
              <a:path w="6573011">
                <a:moveTo>
                  <a:pt x="0" y="0"/>
                </a:moveTo>
                <a:lnTo>
                  <a:pt x="6573011" y="0"/>
                </a:lnTo>
              </a:path>
            </a:pathLst>
          </a:custGeom>
          <a:ln w="332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66800" y="4661154"/>
            <a:ext cx="1574291" cy="0"/>
          </a:xfrm>
          <a:custGeom>
            <a:avLst/>
            <a:gdLst/>
            <a:ahLst/>
            <a:cxnLst/>
            <a:rect l="l" t="t" r="r" b="b"/>
            <a:pathLst>
              <a:path w="1574291">
                <a:moveTo>
                  <a:pt x="0" y="0"/>
                </a:moveTo>
                <a:lnTo>
                  <a:pt x="1574291" y="0"/>
                </a:lnTo>
              </a:path>
            </a:pathLst>
          </a:custGeom>
          <a:ln w="332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54404" y="122840"/>
            <a:ext cx="7394295" cy="735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ll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fe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ation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takes p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ace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under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EC1212"/>
                </a:solidFill>
                <a:latin typeface="Arial"/>
                <a:cs typeface="Arial"/>
              </a:rPr>
              <a:t>constant conditio</a:t>
            </a:r>
            <a:r>
              <a:rPr sz="2400" spc="-14" dirty="0" smtClean="0">
                <a:solidFill>
                  <a:srgbClr val="EC1212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307"/>
              </a:spcBef>
            </a:pPr>
            <a:r>
              <a:rPr sz="2400" spc="0" dirty="0" smtClean="0">
                <a:latin typeface="Arial"/>
                <a:cs typeface="Arial"/>
              </a:rPr>
              <a:t>Th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system 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ws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0636" y="174774"/>
            <a:ext cx="197063" cy="107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30"/>
              </a:spcBef>
            </a:pPr>
            <a:r>
              <a:rPr sz="19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191"/>
              </a:spcBef>
            </a:pPr>
            <a:r>
              <a:rPr sz="19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  <a:p>
            <a:pPr marL="12700" marR="36576">
              <a:lnSpc>
                <a:spcPct val="95825"/>
              </a:lnSpc>
              <a:spcBef>
                <a:spcPts val="1009"/>
              </a:spcBef>
            </a:pPr>
            <a:r>
              <a:rPr sz="1900" spc="0" dirty="0" smtClean="0">
                <a:solidFill>
                  <a:srgbClr val="3891A7"/>
                </a:solidFill>
                <a:latin typeface="Arial"/>
                <a:cs typeface="Arial"/>
              </a:rPr>
              <a:t>-</a:t>
            </a:r>
            <a:endParaRPr sz="1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54404" y="933862"/>
            <a:ext cx="1986483" cy="659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EC1212"/>
                </a:solidFill>
                <a:latin typeface="Arial"/>
                <a:cs typeface="Arial"/>
              </a:rPr>
              <a:t>Establish</a:t>
            </a:r>
            <a:r>
              <a:rPr sz="2400" spc="9" dirty="0" smtClean="0">
                <a:solidFill>
                  <a:srgbClr val="EC1212"/>
                </a:solidFill>
                <a:latin typeface="Arial"/>
                <a:cs typeface="Arial"/>
              </a:rPr>
              <a:t>m</a:t>
            </a:r>
            <a:r>
              <a:rPr sz="2400" spc="0" dirty="0" smtClean="0">
                <a:solidFill>
                  <a:srgbClr val="EC1212"/>
                </a:solidFill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 marL="12700" marR="45719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Arial"/>
                <a:cs typeface="Arial"/>
              </a:rPr>
              <a:t>me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ab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23971" y="933862"/>
            <a:ext cx="324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32047" y="933862"/>
            <a:ext cx="9675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9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teady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81981" y="933862"/>
            <a:ext cx="8849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sta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49365" y="933862"/>
            <a:ext cx="324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57441" y="933862"/>
            <a:ext cx="9839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1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rowth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224266" y="933862"/>
            <a:ext cx="5801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54404" y="1668430"/>
            <a:ext cx="7153503" cy="1065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EC1212"/>
                </a:solidFill>
                <a:latin typeface="Arial"/>
                <a:cs typeface="Arial"/>
              </a:rPr>
              <a:t>Study</a:t>
            </a:r>
            <a:r>
              <a:rPr sz="2400" spc="39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-9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changes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which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occ</a:t>
            </a: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tra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sit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ons</a:t>
            </a:r>
            <a:r>
              <a:rPr sz="2400" spc="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Arial"/>
                <a:cs typeface="Arial"/>
              </a:rPr>
              <a:t>stea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y state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 a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othe</a:t>
            </a:r>
            <a:r>
              <a:rPr sz="2400" spc="-13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305"/>
              </a:spcBef>
            </a:pPr>
            <a:r>
              <a:rPr sz="2400" spc="0" dirty="0" smtClean="0">
                <a:solidFill>
                  <a:srgbClr val="EC1212"/>
                </a:solidFill>
                <a:latin typeface="Arial"/>
                <a:cs typeface="Arial"/>
              </a:rPr>
              <a:t>Identification</a:t>
            </a:r>
            <a:r>
              <a:rPr sz="2400" spc="9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the controll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fac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or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225790" y="1668430"/>
            <a:ext cx="5786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1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0636" y="1717826"/>
            <a:ext cx="143174" cy="26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solidFill>
                  <a:srgbClr val="3891A7"/>
                </a:solidFill>
                <a:latin typeface="Arial"/>
                <a:cs typeface="Arial"/>
              </a:rPr>
              <a:t>-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0636" y="2452775"/>
            <a:ext cx="143174" cy="26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solidFill>
                  <a:srgbClr val="3891A7"/>
                </a:solidFill>
                <a:latin typeface="Arial"/>
                <a:cs typeface="Arial"/>
              </a:rPr>
              <a:t>-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54404" y="2808763"/>
            <a:ext cx="54941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179" dirty="0" smtClean="0">
                <a:latin typeface="Arial"/>
                <a:cs typeface="Arial"/>
              </a:rPr>
              <a:t>T</a:t>
            </a:r>
            <a:r>
              <a:rPr sz="2400" b="1" spc="25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o</a:t>
            </a:r>
            <a:r>
              <a:rPr sz="2400" b="1" spc="-3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-19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pes</a:t>
            </a:r>
            <a:r>
              <a:rPr sz="2400" b="1" spc="2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of Cont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nuous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Su</a:t>
            </a:r>
            <a:r>
              <a:rPr sz="2400" b="1" spc="-9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pe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61201" y="2808763"/>
            <a:ext cx="11379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l</a:t>
            </a:r>
            <a:r>
              <a:rPr sz="2400" b="1" spc="4" dirty="0" smtClean="0">
                <a:latin typeface="Arial"/>
                <a:cs typeface="Arial"/>
              </a:rPr>
              <a:t>t</a:t>
            </a:r>
            <a:r>
              <a:rPr sz="2400" b="1" spc="0" dirty="0" smtClean="0">
                <a:latin typeface="Arial"/>
                <a:cs typeface="Arial"/>
              </a:rPr>
              <a:t>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86002" y="3214147"/>
            <a:ext cx="15576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u="heavy" spc="0" dirty="0" smtClean="0">
                <a:latin typeface="Arial"/>
                <a:cs typeface="Arial"/>
              </a:rPr>
              <a:t>Open</a:t>
            </a:r>
            <a:r>
              <a:rPr sz="2400" b="1" u="heavy" spc="-9" dirty="0" smtClean="0">
                <a:latin typeface="Arial"/>
                <a:cs typeface="Arial"/>
              </a:rPr>
              <a:t> </a:t>
            </a:r>
            <a:r>
              <a:rPr sz="2400" b="1" u="heavy" spc="0" dirty="0" smtClean="0">
                <a:latin typeface="Arial"/>
                <a:cs typeface="Arial"/>
              </a:rPr>
              <a:t>t</a:t>
            </a:r>
            <a:r>
              <a:rPr sz="2400" b="1" u="heavy" spc="-19" dirty="0" smtClean="0">
                <a:latin typeface="Arial"/>
                <a:cs typeface="Arial"/>
              </a:rPr>
              <a:t>y</a:t>
            </a:r>
            <a:r>
              <a:rPr sz="2400" b="1" u="heavy" spc="0" dirty="0" smtClean="0">
                <a:latin typeface="Arial"/>
                <a:cs typeface="Arial"/>
              </a:rPr>
              <a:t>pe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0636" y="3263543"/>
            <a:ext cx="265460" cy="26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b="1" spc="0" dirty="0" smtClean="0">
                <a:solidFill>
                  <a:srgbClr val="3891A7"/>
                </a:solidFill>
                <a:latin typeface="Arial"/>
                <a:cs typeface="Arial"/>
              </a:rPr>
              <a:t>1.</a:t>
            </a:r>
            <a:endParaRPr sz="1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54404" y="3619785"/>
            <a:ext cx="5495315" cy="1064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4297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Reg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med</a:t>
            </a:r>
            <a:r>
              <a:rPr sz="2400" spc="4" dirty="0" smtClean="0">
                <a:latin typeface="Arial"/>
                <a:cs typeface="Arial"/>
              </a:rPr>
              <a:t>iu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bal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ncing</a:t>
            </a:r>
            <a:endParaRPr sz="2400">
              <a:latin typeface="Arial"/>
              <a:cs typeface="Arial"/>
            </a:endParaRPr>
          </a:p>
          <a:p>
            <a:pPr marL="244297" marR="4572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Arial"/>
                <a:cs typeface="Arial"/>
              </a:rPr>
              <a:t>vol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me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culture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300"/>
              </a:spcBef>
            </a:pP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h</a:t>
            </a:r>
            <a:r>
              <a:rPr sz="2400" b="1" spc="0" dirty="0" smtClean="0">
                <a:latin typeface="Arial"/>
                <a:cs typeface="Arial"/>
              </a:rPr>
              <a:t>emostat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64249" y="3619785"/>
            <a:ext cx="22419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har</a:t>
            </a:r>
            <a:r>
              <a:rPr sz="2400" spc="9" dirty="0" smtClean="0">
                <a:latin typeface="Arial"/>
                <a:cs typeface="Arial"/>
              </a:rPr>
              <a:t>v</a:t>
            </a:r>
            <a:r>
              <a:rPr sz="2400" spc="0" dirty="0" smtClean="0">
                <a:latin typeface="Arial"/>
                <a:cs typeface="Arial"/>
              </a:rPr>
              <a:t>est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eq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0636" y="4406287"/>
            <a:ext cx="197063" cy="674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30"/>
              </a:spcBef>
            </a:pPr>
            <a:r>
              <a:rPr sz="19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189"/>
              </a:spcBef>
            </a:pPr>
            <a:r>
              <a:rPr sz="19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9748" y="4759737"/>
            <a:ext cx="76651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u="heavy" spc="0" dirty="0" smtClean="0">
                <a:latin typeface="Arial"/>
                <a:cs typeface="Arial"/>
              </a:rPr>
              <a:t>C</a:t>
            </a:r>
            <a:r>
              <a:rPr sz="2400" u="heavy" spc="-4" dirty="0" smtClean="0">
                <a:latin typeface="Arial"/>
                <a:cs typeface="Arial"/>
              </a:rPr>
              <a:t>o</a:t>
            </a:r>
            <a:r>
              <a:rPr sz="2400" u="heavy" spc="0" dirty="0" smtClean="0">
                <a:latin typeface="Arial"/>
                <a:cs typeface="Arial"/>
              </a:rPr>
              <a:t>nti</a:t>
            </a:r>
            <a:r>
              <a:rPr sz="2400" u="heavy" spc="4" dirty="0" smtClean="0">
                <a:latin typeface="Arial"/>
                <a:cs typeface="Arial"/>
              </a:rPr>
              <a:t>n</a:t>
            </a:r>
            <a:r>
              <a:rPr sz="2400" u="heavy" spc="0" dirty="0" smtClean="0">
                <a:latin typeface="Arial"/>
                <a:cs typeface="Arial"/>
              </a:rPr>
              <a:t>u</a:t>
            </a:r>
            <a:r>
              <a:rPr sz="2400" u="heavy" spc="4" dirty="0" smtClean="0">
                <a:latin typeface="Arial"/>
                <a:cs typeface="Arial"/>
              </a:rPr>
              <a:t>ou</a:t>
            </a:r>
            <a:r>
              <a:rPr sz="2400" u="heavy" spc="0" dirty="0" smtClean="0">
                <a:latin typeface="Arial"/>
                <a:cs typeface="Arial"/>
              </a:rPr>
              <a:t>s</a:t>
            </a:r>
            <a:r>
              <a:rPr sz="2400" u="heavy" spc="59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latin typeface="Arial"/>
                <a:cs typeface="Arial"/>
              </a:rPr>
              <a:t>new</a:t>
            </a:r>
            <a:r>
              <a:rPr sz="2400" u="heavy" spc="54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latin typeface="Arial"/>
                <a:cs typeface="Arial"/>
              </a:rPr>
              <a:t>me</a:t>
            </a:r>
            <a:r>
              <a:rPr sz="2400" u="heavy" spc="9" dirty="0" smtClean="0">
                <a:latin typeface="Arial"/>
                <a:cs typeface="Arial"/>
              </a:rPr>
              <a:t>d</a:t>
            </a:r>
            <a:r>
              <a:rPr sz="2400" u="heavy" spc="4" dirty="0" smtClean="0">
                <a:latin typeface="Arial"/>
                <a:cs typeface="Arial"/>
              </a:rPr>
              <a:t>i</a:t>
            </a:r>
            <a:r>
              <a:rPr sz="2400" u="heavy" spc="0" dirty="0" smtClean="0">
                <a:latin typeface="Arial"/>
                <a:cs typeface="Arial"/>
              </a:rPr>
              <a:t>um</a:t>
            </a:r>
            <a:r>
              <a:rPr sz="2400" u="heavy" spc="59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latin typeface="Arial"/>
                <a:cs typeface="Arial"/>
              </a:rPr>
              <a:t>i</a:t>
            </a:r>
            <a:r>
              <a:rPr sz="2400" u="heavy" spc="-4" dirty="0" smtClean="0">
                <a:latin typeface="Arial"/>
                <a:cs typeface="Arial"/>
              </a:rPr>
              <a:t>n</a:t>
            </a:r>
            <a:r>
              <a:rPr sz="2400" u="heavy" spc="4" dirty="0" smtClean="0">
                <a:latin typeface="Arial"/>
                <a:cs typeface="Arial"/>
              </a:rPr>
              <a:t>p</a:t>
            </a:r>
            <a:r>
              <a:rPr sz="2400" u="heavy" spc="0" dirty="0" smtClean="0">
                <a:latin typeface="Arial"/>
                <a:cs typeface="Arial"/>
              </a:rPr>
              <a:t>ut</a:t>
            </a:r>
            <a:r>
              <a:rPr sz="2400" u="heavy" spc="59" dirty="0" smtClean="0">
                <a:latin typeface="Arial"/>
                <a:cs typeface="Arial"/>
              </a:rPr>
              <a:t> </a:t>
            </a:r>
            <a:r>
              <a:rPr sz="2400" u="heavy" spc="-4" dirty="0" smtClean="0">
                <a:latin typeface="Arial"/>
                <a:cs typeface="Arial"/>
              </a:rPr>
              <a:t>is</a:t>
            </a:r>
            <a:r>
              <a:rPr sz="2400" u="heavy" spc="59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latin typeface="Arial"/>
                <a:cs typeface="Arial"/>
              </a:rPr>
              <a:t>set</a:t>
            </a:r>
            <a:r>
              <a:rPr sz="2400" spc="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</a:t>
            </a:r>
            <a:r>
              <a:rPr sz="2400" spc="5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9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54404" y="5088674"/>
            <a:ext cx="59686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91030" y="5088674"/>
            <a:ext cx="224513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an</a:t>
            </a:r>
            <a:r>
              <a:rPr sz="2400" spc="0" dirty="0" smtClean="0">
                <a:latin typeface="Arial"/>
                <a:cs typeface="Arial"/>
              </a:rPr>
              <a:t>d  </a:t>
            </a:r>
            <a:r>
              <a:rPr sz="2400" spc="4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termine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75531" y="5088674"/>
            <a:ext cx="49526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10353" y="5088674"/>
            <a:ext cx="93522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85357" y="5088674"/>
            <a:ext cx="10567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1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  </a:t>
            </a:r>
            <a:r>
              <a:rPr sz="2400" spc="44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81138" y="5088674"/>
            <a:ext cx="122385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resu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54404" y="5418435"/>
            <a:ext cx="4560798" cy="735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eq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rium.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02"/>
              </a:spcBef>
            </a:pPr>
            <a:r>
              <a:rPr sz="2400" spc="0" dirty="0" smtClean="0">
                <a:latin typeface="Arial"/>
                <a:cs typeface="Arial"/>
              </a:rPr>
              <a:t>Useful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study the steady sta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0636" y="5875753"/>
            <a:ext cx="197063" cy="674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30"/>
              </a:spcBef>
            </a:pPr>
            <a:r>
              <a:rPr sz="19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189"/>
              </a:spcBef>
            </a:pPr>
            <a:r>
              <a:rPr sz="19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4404" y="6229203"/>
            <a:ext cx="18047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57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rate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45638" y="6229203"/>
            <a:ext cx="3253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5975" y="6229203"/>
            <a:ext cx="9864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gro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28871" y="6229203"/>
            <a:ext cx="2899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5299" y="6229203"/>
            <a:ext cx="15631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maintain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54521" y="6229203"/>
            <a:ext cx="3923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33057" y="6229203"/>
            <a:ext cx="12918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adjusti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11133" y="6229203"/>
            <a:ext cx="4947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4404" y="6558140"/>
            <a:ext cx="73490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9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2400" spc="50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5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ce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ation</a:t>
            </a:r>
            <a:r>
              <a:rPr sz="2400" spc="52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504" dirty="0" smtClean="0">
                <a:latin typeface="Arial"/>
                <a:cs typeface="Arial"/>
              </a:rPr>
              <a:t> </a:t>
            </a:r>
            <a:r>
              <a:rPr sz="2400" spc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-4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spc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4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9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0" smtClean="0">
                <a:solidFill>
                  <a:srgbClr val="FF0000"/>
                </a:solidFill>
                <a:latin typeface="Arial"/>
                <a:cs typeface="Arial"/>
              </a:rPr>
              <a:t>nt</a:t>
            </a:r>
            <a:r>
              <a:rPr sz="2400" spc="504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81822" y="6558140"/>
            <a:ext cx="5048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7770" y="3334130"/>
            <a:ext cx="835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695346" y="4879721"/>
            <a:ext cx="923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345738" y="4879721"/>
            <a:ext cx="915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522952" y="4879721"/>
            <a:ext cx="923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76113" y="4879721"/>
            <a:ext cx="923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87263" y="4879721"/>
            <a:ext cx="920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66800" y="961644"/>
            <a:ext cx="2205228" cy="0"/>
          </a:xfrm>
          <a:custGeom>
            <a:avLst/>
            <a:gdLst/>
            <a:ahLst/>
            <a:cxnLst/>
            <a:rect l="l" t="t" r="r" b="b"/>
            <a:pathLst>
              <a:path w="2205228">
                <a:moveTo>
                  <a:pt x="0" y="0"/>
                </a:moveTo>
                <a:lnTo>
                  <a:pt x="2205228" y="0"/>
                </a:lnTo>
              </a:path>
            </a:pathLst>
          </a:custGeom>
          <a:ln w="43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66800" y="2007108"/>
            <a:ext cx="835151" cy="0"/>
          </a:xfrm>
          <a:custGeom>
            <a:avLst/>
            <a:gdLst/>
            <a:ahLst/>
            <a:cxnLst/>
            <a:rect l="l" t="t" r="r" b="b"/>
            <a:pathLst>
              <a:path w="835151">
                <a:moveTo>
                  <a:pt x="0" y="0"/>
                </a:moveTo>
                <a:lnTo>
                  <a:pt x="835151" y="0"/>
                </a:lnTo>
              </a:path>
            </a:pathLst>
          </a:custGeom>
          <a:ln w="3174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01952" y="2007108"/>
            <a:ext cx="463295" cy="0"/>
          </a:xfrm>
          <a:custGeom>
            <a:avLst/>
            <a:gdLst/>
            <a:ahLst/>
            <a:cxnLst/>
            <a:rect l="l" t="t" r="r" b="b"/>
            <a:pathLst>
              <a:path w="463295">
                <a:moveTo>
                  <a:pt x="0" y="0"/>
                </a:moveTo>
                <a:lnTo>
                  <a:pt x="463295" y="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54404" y="555466"/>
            <a:ext cx="229228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b="1" spc="-239" dirty="0" smtClean="0">
                <a:latin typeface="Arial"/>
                <a:cs typeface="Arial"/>
              </a:rPr>
              <a:t>T</a:t>
            </a:r>
            <a:r>
              <a:rPr sz="3200" b="1" spc="0" dirty="0" smtClean="0">
                <a:latin typeface="Arial"/>
                <a:cs typeface="Arial"/>
              </a:rPr>
              <a:t>urbido</a:t>
            </a:r>
            <a:r>
              <a:rPr sz="3200" b="1" spc="-14" dirty="0" smtClean="0">
                <a:latin typeface="Arial"/>
                <a:cs typeface="Arial"/>
              </a:rPr>
              <a:t>s</a:t>
            </a:r>
            <a:r>
              <a:rPr sz="3200" b="1" spc="0" dirty="0" smtClean="0">
                <a:latin typeface="Arial"/>
                <a:cs typeface="Arial"/>
              </a:rPr>
              <a:t>tat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70636" y="625530"/>
            <a:ext cx="253926" cy="913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25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55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617"/>
              </a:spcBef>
            </a:pPr>
            <a:r>
              <a:rPr sz="25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550">
              <a:latin typeface="Wingdings 2"/>
              <a:cs typeface="Wingdings 2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54404" y="1119346"/>
            <a:ext cx="891948" cy="920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257" marR="22559" algn="ctr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Cell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spc="-9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vel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28774" y="1119346"/>
            <a:ext cx="137430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nsity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77539" y="1119346"/>
            <a:ext cx="37938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32275" y="1119346"/>
            <a:ext cx="62925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set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35423" y="1119346"/>
            <a:ext cx="42503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at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34609" y="1119346"/>
            <a:ext cx="526973" cy="920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24891">
              <a:lnSpc>
                <a:spcPct val="95825"/>
              </a:lnSpc>
            </a:pPr>
            <a:r>
              <a:rPr sz="3200" spc="-4" dirty="0" smtClean="0">
                <a:latin typeface="Arial"/>
                <a:cs typeface="Arial"/>
              </a:rPr>
              <a:t>by</a:t>
            </a:r>
            <a:endParaRPr sz="3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22289" y="1119346"/>
            <a:ext cx="270000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u="heavy" spc="-14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3200" u="heavy" spc="0" dirty="0" smtClean="0">
                <a:solidFill>
                  <a:srgbClr val="FF0000"/>
                </a:solidFill>
                <a:latin typeface="Arial"/>
                <a:cs typeface="Arial"/>
              </a:rPr>
              <a:t>re</a:t>
            </a:r>
            <a:r>
              <a:rPr sz="3200" u="heavy" spc="-19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200" u="heavy" spc="0" dirty="0" smtClean="0">
                <a:solidFill>
                  <a:srgbClr val="FF0000"/>
                </a:solidFill>
                <a:latin typeface="Arial"/>
                <a:cs typeface="Arial"/>
              </a:rPr>
              <a:t>et</a:t>
            </a:r>
            <a:r>
              <a:rPr sz="3200" u="heavy" spc="-1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u="heavy" spc="0" dirty="0" smtClean="0">
                <a:solidFill>
                  <a:srgbClr val="FF0000"/>
                </a:solidFill>
                <a:latin typeface="Arial"/>
                <a:cs typeface="Arial"/>
              </a:rPr>
              <a:t>rmi</a:t>
            </a:r>
            <a:r>
              <a:rPr sz="3200" u="heavy" spc="-25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u="heavy" spc="0" dirty="0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52802" y="1606779"/>
            <a:ext cx="65047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(</a:t>
            </a:r>
            <a:r>
              <a:rPr sz="3200" spc="0" dirty="0" smtClean="0">
                <a:latin typeface="Arial"/>
                <a:cs typeface="Arial"/>
              </a:rPr>
              <a:t>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80359" y="1606779"/>
            <a:ext cx="189124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25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38341" y="1606779"/>
            <a:ext cx="65047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564374" y="1606779"/>
            <a:ext cx="125966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4" dirty="0" smtClean="0">
                <a:latin typeface="Arial"/>
                <a:cs typeface="Arial"/>
              </a:rPr>
              <a:t>pt</a:t>
            </a:r>
            <a:r>
              <a:rPr sz="3200" spc="0" dirty="0" smtClean="0">
                <a:latin typeface="Arial"/>
                <a:cs typeface="Arial"/>
              </a:rPr>
              <a:t>ical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54404" y="2095087"/>
            <a:ext cx="452553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10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10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19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10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cult</a:t>
            </a:r>
            <a:r>
              <a:rPr sz="3200" spc="-9" dirty="0" smtClean="0">
                <a:latin typeface="Arial"/>
                <a:cs typeface="Arial"/>
              </a:rPr>
              <a:t>ur</a:t>
            </a:r>
            <a:r>
              <a:rPr sz="3200" spc="0" dirty="0" smtClean="0">
                <a:latin typeface="Arial"/>
                <a:cs typeface="Arial"/>
              </a:rPr>
              <a:t>e)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19369" y="2095087"/>
            <a:ext cx="32042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an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104" dirty="0" smtClean="0">
                <a:latin typeface="Arial"/>
                <a:cs typeface="Arial"/>
              </a:rPr>
              <a:t> 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ew</a:t>
            </a:r>
            <a:r>
              <a:rPr sz="3200" spc="10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endParaRPr sz="3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54404" y="2582767"/>
            <a:ext cx="37938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90802" y="2582767"/>
            <a:ext cx="121357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59354" y="2582767"/>
            <a:ext cx="42510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40379" y="2582767"/>
            <a:ext cx="162129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3200" spc="-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3200" spc="-1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ain</a:t>
            </a:r>
            <a:endParaRPr sz="3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16093" y="2582767"/>
            <a:ext cx="69679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cell</a:t>
            </a:r>
            <a:endParaRPr sz="3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68009" y="2582767"/>
            <a:ext cx="137430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200" spc="-9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0000"/>
                </a:solidFill>
                <a:latin typeface="Arial"/>
                <a:cs typeface="Arial"/>
              </a:rPr>
              <a:t>nsity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98485" y="2582767"/>
            <a:ext cx="112445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wi</a:t>
            </a: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hin</a:t>
            </a:r>
            <a:endParaRPr sz="3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54404" y="3070447"/>
            <a:ext cx="2092109" cy="1484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li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its.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593"/>
              </a:spcBef>
            </a:pPr>
            <a:r>
              <a:rPr sz="3200" spc="0" dirty="0" smtClean="0">
                <a:latin typeface="Arial"/>
                <a:cs typeface="Arial"/>
              </a:rPr>
              <a:t>Part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cular</a:t>
            </a:r>
            <a:r>
              <a:rPr sz="3200" spc="-9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y d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nsiti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76727" y="3634581"/>
            <a:ext cx="159850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va</a:t>
            </a:r>
            <a:r>
              <a:rPr sz="3200" spc="-14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ble</a:t>
            </a:r>
            <a:endParaRPr sz="3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8847" y="3634581"/>
            <a:ext cx="56026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for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4901" y="3634581"/>
            <a:ext cx="94379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wo</a:t>
            </a:r>
            <a:r>
              <a:rPr sz="3200" spc="-14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k</a:t>
            </a:r>
            <a:endParaRPr sz="3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54749" y="3634581"/>
            <a:ext cx="124734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78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low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26730" y="3634581"/>
            <a:ext cx="69679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cell</a:t>
            </a:r>
            <a:endParaRPr sz="3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0636" y="3704645"/>
            <a:ext cx="253926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25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550">
              <a:latin typeface="Wingdings 2"/>
              <a:cs typeface="Wingdings 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54404" y="4685894"/>
            <a:ext cx="1276642" cy="920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5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64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18334" y="4685894"/>
            <a:ext cx="563104" cy="920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151384">
              <a:lnSpc>
                <a:spcPct val="95825"/>
              </a:lnSpc>
            </a:pPr>
            <a:r>
              <a:rPr sz="3200" spc="-4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10586" y="4685894"/>
            <a:ext cx="1853948" cy="920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simpl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13308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y</a:t>
            </a:r>
            <a:r>
              <a:rPr sz="3200" spc="-1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ical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9307" y="4685894"/>
            <a:ext cx="1429383" cy="920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sys</a:t>
            </a: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em</a:t>
            </a:r>
            <a:endParaRPr sz="3200">
              <a:latin typeface="Arial"/>
              <a:cs typeface="Arial"/>
            </a:endParaRPr>
          </a:p>
          <a:p>
            <a:pPr marL="136143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fac</a:t>
            </a: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22517" y="4685894"/>
            <a:ext cx="56047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62038" y="4685894"/>
            <a:ext cx="105646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stu</a:t>
            </a:r>
            <a:r>
              <a:rPr sz="3200" spc="-2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98002" y="4685894"/>
            <a:ext cx="42438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0636" y="4756205"/>
            <a:ext cx="253926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25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550">
              <a:latin typeface="Wingdings 2"/>
              <a:cs typeface="Wingdings 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6149" y="5174202"/>
            <a:ext cx="76231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17130" y="5174202"/>
            <a:ext cx="130471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</a:t>
            </a: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4404" y="5661831"/>
            <a:ext cx="2030235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9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ul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associat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4891" y="5661831"/>
            <a:ext cx="193746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su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st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43881" y="5661831"/>
            <a:ext cx="40217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6425" y="5661831"/>
            <a:ext cx="130634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wth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33082" y="5661831"/>
            <a:ext cx="7875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rate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61198" y="5661831"/>
            <a:ext cx="76312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07563" y="6149511"/>
            <a:ext cx="227549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ol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98448" y="905255"/>
            <a:ext cx="2013203" cy="0"/>
          </a:xfrm>
          <a:custGeom>
            <a:avLst/>
            <a:gdLst/>
            <a:ahLst/>
            <a:cxnLst/>
            <a:rect l="l" t="t" r="r" b="b"/>
            <a:pathLst>
              <a:path w="2013203">
                <a:moveTo>
                  <a:pt x="0" y="0"/>
                </a:moveTo>
                <a:lnTo>
                  <a:pt x="2013203" y="0"/>
                </a:lnTo>
              </a:path>
            </a:pathLst>
          </a:custGeom>
          <a:ln w="378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70636" y="548685"/>
            <a:ext cx="37618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4" dirty="0" smtClean="0">
                <a:latin typeface="Arial"/>
                <a:cs typeface="Arial"/>
              </a:rPr>
              <a:t>2.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86002" y="548685"/>
            <a:ext cx="209179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Closed</a:t>
            </a:r>
            <a:r>
              <a:rPr sz="2800" b="1" spc="-63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t</a:t>
            </a:r>
            <a:r>
              <a:rPr sz="2800" b="1" spc="-25" dirty="0" smtClean="0">
                <a:latin typeface="Arial"/>
                <a:cs typeface="Arial"/>
              </a:rPr>
              <a:t>y</a:t>
            </a:r>
            <a:r>
              <a:rPr sz="2800" b="1" spc="0" dirty="0" smtClean="0">
                <a:latin typeface="Arial"/>
                <a:cs typeface="Arial"/>
              </a:rPr>
              <a:t>pe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0636" y="1059157"/>
            <a:ext cx="10105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2550" spc="14" dirty="0" smtClean="0">
                <a:solidFill>
                  <a:srgbClr val="3891A7"/>
                </a:solidFill>
                <a:latin typeface="Wingdings"/>
                <a:cs typeface="Wingdings"/>
              </a:rPr>
              <a:t></a:t>
            </a:r>
            <a:r>
              <a:rPr sz="3200" spc="0" dirty="0" smtClean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90089" y="1059157"/>
            <a:ext cx="83229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used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32887" y="1059157"/>
            <a:ext cx="14186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med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um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62043" y="1059157"/>
            <a:ext cx="35715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9225" y="1059157"/>
            <a:ext cx="146463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replaced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02577" y="1059157"/>
            <a:ext cx="80991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with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22514" y="1059157"/>
            <a:ext cx="89862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9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resh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4404" y="1546837"/>
            <a:ext cx="15220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medium,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9794" y="1546837"/>
            <a:ext cx="113788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hen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e,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03091" y="1546837"/>
            <a:ext cx="58164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79747" y="1546837"/>
            <a:ext cx="8331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lls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6593" y="1546837"/>
            <a:ext cx="180308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6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used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4354" y="1546837"/>
            <a:ext cx="14186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med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um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4404" y="2034898"/>
            <a:ext cx="776421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are</a:t>
            </a:r>
            <a:r>
              <a:rPr sz="3200" spc="30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me</a:t>
            </a:r>
            <a:r>
              <a:rPr sz="3200" spc="-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hanically</a:t>
            </a:r>
            <a:r>
              <a:rPr sz="3200" spc="2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</a:t>
            </a:r>
            <a:r>
              <a:rPr sz="3200" spc="9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arated</a:t>
            </a:r>
            <a:r>
              <a:rPr sz="3200" spc="2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and</a:t>
            </a:r>
            <a:r>
              <a:rPr sz="3200" spc="2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ded</a:t>
            </a:r>
            <a:r>
              <a:rPr sz="3200" spc="3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back</a:t>
            </a:r>
            <a:r>
              <a:rPr sz="3200" spc="304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4404" y="2522578"/>
            <a:ext cx="58367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4726" y="2522578"/>
            <a:ext cx="121397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cul</a:t>
            </a:r>
            <a:r>
              <a:rPr sz="3200" spc="-19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ure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4891" y="2522578"/>
            <a:ext cx="67401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3654" y="2522578"/>
            <a:ext cx="86444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h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4443" y="2522578"/>
            <a:ext cx="58367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2021" y="2522578"/>
            <a:ext cx="67482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2309" y="2522578"/>
            <a:ext cx="141905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bi</a:t>
            </a:r>
            <a:r>
              <a:rPr sz="3200" spc="-1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8214" y="2522578"/>
            <a:ext cx="101255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k</a:t>
            </a: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3010258"/>
            <a:ext cx="18645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inc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sin</a:t>
            </a:r>
            <a:r>
              <a:rPr sz="3200" spc="1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70532" y="48768"/>
            <a:ext cx="5839968" cy="845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34592" y="221024"/>
            <a:ext cx="8109408" cy="2064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ct val="95825"/>
              </a:lnSpc>
              <a:spcBef>
                <a:spcPts val="741"/>
              </a:spcBef>
            </a:pPr>
            <a:endParaRPr lang="en-US" sz="2800" b="1" spc="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marR="39873">
              <a:lnSpc>
                <a:spcPct val="95825"/>
              </a:lnSpc>
              <a:spcBef>
                <a:spcPts val="741"/>
              </a:spcBef>
            </a:pPr>
            <a:r>
              <a:rPr sz="2800" b="1" spc="0" smtClean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800" b="1" spc="-9" smtClean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800" b="1" spc="0" smtClean="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sz="2800" b="1" spc="9" smtClean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800" b="1" spc="0" smtClean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800" b="1" spc="9" smtClean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800" b="1" spc="0" smtClean="0">
                <a:solidFill>
                  <a:srgbClr val="C00000"/>
                </a:solidFill>
                <a:latin typeface="Times New Roman"/>
                <a:cs typeface="Times New Roman"/>
              </a:rPr>
              <a:t>genesis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50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ganogenesis  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  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  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ro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ess  </a:t>
            </a:r>
            <a:r>
              <a:rPr sz="2400" spc="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lving  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redi</a:t>
            </a:r>
            <a:r>
              <a:rPr sz="2400" spc="-5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fe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ti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tion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ste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atic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lls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ent</a:t>
            </a:r>
            <a:r>
              <a:rPr sz="2400" spc="33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33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us</a:t>
            </a:r>
            <a:r>
              <a:rPr sz="2400" spc="3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buds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root even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ole plant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340" y="1193055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31174" y="1194661"/>
            <a:ext cx="328066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9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15748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340" y="2656476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4592" y="2658082"/>
            <a:ext cx="79252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lang="en-US" sz="2400" spc="-4" dirty="0" smtClean="0">
                <a:latin typeface="Times New Roman"/>
                <a:cs typeface="Times New Roman"/>
              </a:rPr>
              <a:t>T</a:t>
            </a:r>
            <a:r>
              <a:rPr sz="2400" spc="-4" smtClean="0">
                <a:latin typeface="Times New Roman"/>
                <a:cs typeface="Times New Roman"/>
              </a:rPr>
              <a:t>h</a:t>
            </a:r>
            <a:r>
              <a:rPr sz="2400" spc="0" smtClean="0">
                <a:latin typeface="Times New Roman"/>
                <a:cs typeface="Times New Roman"/>
              </a:rPr>
              <a:t>e</a:t>
            </a:r>
            <a:r>
              <a:rPr sz="2400" spc="324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3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gans</a:t>
            </a:r>
            <a:r>
              <a:rPr sz="2400" spc="34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lled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nogenesi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4592" y="3023842"/>
            <a:ext cx="10537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i="1" spc="0" dirty="0" smtClean="0">
                <a:latin typeface="Times New Roman"/>
                <a:cs typeface="Times New Roman"/>
              </a:rPr>
              <a:t>de</a:t>
            </a:r>
            <a:r>
              <a:rPr sz="2400" i="1" spc="4" dirty="0" smtClean="0">
                <a:latin typeface="Times New Roman"/>
                <a:cs typeface="Times New Roman"/>
              </a:rPr>
              <a:t>-</a:t>
            </a:r>
            <a:r>
              <a:rPr sz="2400" i="1" spc="0" dirty="0" smtClean="0">
                <a:latin typeface="Times New Roman"/>
                <a:cs typeface="Times New Roman"/>
              </a:rPr>
              <a:t>navo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2698" y="3023842"/>
            <a:ext cx="9666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ge</a:t>
            </a:r>
            <a:r>
              <a:rPr sz="2400" spc="0" dirty="0" smtClean="0">
                <a:latin typeface="Times New Roman"/>
                <a:cs typeface="Times New Roman"/>
              </a:rPr>
              <a:t>nes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4366" y="3023842"/>
            <a:ext cx="49954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of  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plant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  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bro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ly  </a:t>
            </a:r>
            <a:r>
              <a:rPr sz="2400" spc="2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defined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2698" y="3023842"/>
            <a:ext cx="3256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4592" y="3389357"/>
            <a:ext cx="188779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ganogenesi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4540" y="461034"/>
            <a:ext cx="8271016" cy="33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</a:t>
            </a:r>
            <a:r>
              <a:rPr sz="2400" spc="-1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uds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are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onopol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ures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hi</a:t>
            </a:r>
            <a:r>
              <a:rPr sz="2400" spc="0" dirty="0" smtClean="0">
                <a:latin typeface="Times New Roman"/>
                <a:cs typeface="Times New Roman"/>
              </a:rPr>
              <a:t>ch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rn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ive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0792" y="828901"/>
            <a:ext cx="52502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le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ord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 api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558815"/>
            <a:ext cx="8269922" cy="33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sti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ula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</a:t>
            </a:r>
            <a:r>
              <a:rPr sz="2400" spc="3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bud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di</a:t>
            </a:r>
            <a:r>
              <a:rPr sz="2400" spc="-50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ferent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ation</a:t>
            </a:r>
            <a:r>
              <a:rPr sz="2400" spc="31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plants</a:t>
            </a:r>
            <a:r>
              <a:rPr sz="2400" spc="3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</a:t>
            </a:r>
            <a:r>
              <a:rPr sz="2400" spc="-9" dirty="0" smtClean="0">
                <a:latin typeface="Times New Roman"/>
                <a:cs typeface="Times New Roman"/>
              </a:rPr>
              <a:t>pe</a:t>
            </a:r>
            <a:r>
              <a:rPr sz="2400" spc="0" dirty="0" smtClean="0">
                <a:latin typeface="Times New Roman"/>
                <a:cs typeface="Times New Roman"/>
              </a:rPr>
              <a:t>nds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0792" y="1925936"/>
            <a:ext cx="687077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on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any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acto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s w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ich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di</a:t>
            </a:r>
            <a:r>
              <a:rPr sz="2400" spc="-5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er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di</a:t>
            </a:r>
            <a:r>
              <a:rPr sz="2400" spc="-5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erent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plant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speci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2656476"/>
            <a:ext cx="8272055" cy="6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Skoog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showed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that</a:t>
            </a:r>
            <a:r>
              <a:rPr sz="2400" spc="5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xin</a:t>
            </a:r>
            <a:r>
              <a:rPr sz="2400" spc="5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could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sti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ulate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roo</a:t>
            </a:r>
            <a:r>
              <a:rPr sz="2400" spc="-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r>
              <a:rPr sz="2400" spc="5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5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hi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it</a:t>
            </a:r>
            <a:endParaRPr sz="2400">
              <a:latin typeface="Times New Roman"/>
              <a:cs typeface="Times New Roman"/>
            </a:endParaRPr>
          </a:p>
          <a:p>
            <a:pPr marL="12700" marR="4596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shoot 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754010"/>
            <a:ext cx="8270836" cy="6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Other</a:t>
            </a:r>
            <a:r>
              <a:rPr sz="2400" spc="1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cto</a:t>
            </a:r>
            <a:r>
              <a:rPr sz="2400" spc="-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fec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r>
              <a:rPr sz="2400" spc="18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ganogenes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are</a:t>
            </a:r>
            <a:r>
              <a:rPr sz="2400" spc="17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ize</a:t>
            </a:r>
            <a:r>
              <a:rPr sz="2400" spc="1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1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sou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12700" marR="4596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expl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851043"/>
            <a:ext cx="7220656" cy="33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Light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nsi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plays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portant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role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ganogenesis.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5583140"/>
            <a:ext cx="8269312" cy="6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High</a:t>
            </a:r>
            <a:r>
              <a:rPr sz="2400" spc="3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tens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ty</a:t>
            </a:r>
            <a:r>
              <a:rPr sz="2400" spc="34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has</a:t>
            </a:r>
            <a:r>
              <a:rPr sz="2400" spc="3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been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</a:t>
            </a:r>
            <a:r>
              <a:rPr sz="2400" spc="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itory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3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shoot</a:t>
            </a:r>
            <a:endParaRPr sz="2400">
              <a:latin typeface="Times New Roman"/>
              <a:cs typeface="Times New Roman"/>
            </a:endParaRPr>
          </a:p>
          <a:p>
            <a:pPr marL="12700" marR="4596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bud 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ba</a:t>
            </a:r>
            <a:r>
              <a:rPr sz="2400" spc="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co.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37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 flipH="1">
            <a:off x="9143999" y="0"/>
            <a:ext cx="457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9740" y="384834"/>
            <a:ext cx="8041638" cy="33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-4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Even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57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ua</a:t>
            </a:r>
            <a:r>
              <a:rPr sz="2400" spc="-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ty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55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ght</a:t>
            </a:r>
            <a:r>
              <a:rPr sz="2400" spc="57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5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57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lue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ig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9740" y="752701"/>
            <a:ext cx="12805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shown </a:t>
            </a:r>
            <a:r>
              <a:rPr sz="2400" spc="17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3786" y="752701"/>
            <a:ext cx="17206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induce </a:t>
            </a:r>
            <a:r>
              <a:rPr sz="2400" spc="1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shoot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9919" y="752701"/>
            <a:ext cx="12717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44567" y="752701"/>
            <a:ext cx="7493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whi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8261" y="752701"/>
            <a:ext cx="4603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red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62141" y="752701"/>
            <a:ext cx="6295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97090" y="752701"/>
            <a:ext cx="13034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sti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ula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740" y="1118461"/>
            <a:ext cx="23649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roo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toba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9740" y="1848128"/>
            <a:ext cx="8042891" cy="698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-4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The </a:t>
            </a:r>
            <a:r>
              <a:rPr sz="2400" spc="4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op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um </a:t>
            </a:r>
            <a:r>
              <a:rPr sz="2400" spc="41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perature </a:t>
            </a:r>
            <a:r>
              <a:rPr sz="2400" spc="4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req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ir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 </a:t>
            </a:r>
            <a:r>
              <a:rPr sz="2400" spc="435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ay </a:t>
            </a:r>
            <a:r>
              <a:rPr sz="2400" spc="4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vary </a:t>
            </a:r>
            <a:r>
              <a:rPr sz="2400" spc="4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with </a:t>
            </a:r>
            <a:r>
              <a:rPr sz="2400" spc="4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nt</a:t>
            </a:r>
            <a:endParaRPr sz="2400">
              <a:latin typeface="Times New Roman"/>
              <a:cs typeface="Times New Roman"/>
            </a:endParaRPr>
          </a:p>
          <a:p>
            <a:pPr marL="12700" marR="46006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spec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40" y="2946036"/>
            <a:ext cx="8041626" cy="33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Wingdings"/>
                <a:cs typeface="Wingdings"/>
              </a:rPr>
              <a:t>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8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edium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id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ied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agar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favo</a:t>
            </a:r>
            <a:r>
              <a:rPr sz="2400" spc="-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rs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bud</a:t>
            </a:r>
            <a:r>
              <a:rPr sz="2400" spc="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ation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altho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gh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740" y="3313157"/>
            <a:ext cx="56295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repor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bout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elop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96381" y="3313157"/>
            <a:ext cx="3250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27089" y="3313157"/>
            <a:ext cx="67954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lea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2889" y="3313157"/>
            <a:ext cx="73326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shoot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52409" y="3313157"/>
            <a:ext cx="64689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buds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3679416"/>
            <a:ext cx="3759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40" y="3679416"/>
            <a:ext cx="10388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cu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0362" y="3679416"/>
            <a:ext cx="8498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grown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6850" y="3679416"/>
            <a:ext cx="3256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415" y="3679416"/>
            <a:ext cx="14869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suspen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io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4540" y="277634"/>
            <a:ext cx="7809219" cy="654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54">
              <a:lnSpc>
                <a:spcPts val="2455"/>
              </a:lnSpc>
              <a:spcBef>
                <a:spcPts val="122"/>
              </a:spcBef>
            </a:pPr>
            <a:r>
              <a:rPr sz="2300" b="1" spc="0" dirty="0" smtClean="0">
                <a:solidFill>
                  <a:srgbClr val="C00000"/>
                </a:solidFill>
                <a:latin typeface="Times New Roman"/>
                <a:cs typeface="Times New Roman"/>
              </a:rPr>
              <a:t>Embr</a:t>
            </a:r>
            <a:r>
              <a:rPr sz="2300" b="1" spc="-4" dirty="0" smtClean="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sz="2300" b="1" spc="0" dirty="0" smtClean="0">
                <a:solidFill>
                  <a:srgbClr val="C00000"/>
                </a:solidFill>
                <a:latin typeface="Times New Roman"/>
                <a:cs typeface="Times New Roman"/>
              </a:rPr>
              <a:t>ogen</a:t>
            </a:r>
            <a:r>
              <a:rPr sz="2300" b="1" spc="-9" dirty="0" smtClean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300" b="1" spc="0" dirty="0" smtClean="0">
                <a:solidFill>
                  <a:srgbClr val="C00000"/>
                </a:solidFill>
                <a:latin typeface="Times New Roman"/>
                <a:cs typeface="Times New Roman"/>
              </a:rPr>
              <a:t>sis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14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19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fi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ed</a:t>
            </a:r>
            <a:r>
              <a:rPr sz="2200" spc="159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19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7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earlie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21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sable</a:t>
            </a:r>
            <a:r>
              <a:rPr sz="2200" spc="118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1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cellular</a:t>
            </a:r>
            <a:r>
              <a:rPr sz="2200" spc="19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stage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9540" y="962905"/>
            <a:ext cx="30107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82598" y="962905"/>
            <a:ext cx="32974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-4" dirty="0" smtClean="0">
                <a:latin typeface="Times New Roman"/>
                <a:cs typeface="Times New Roman"/>
              </a:rPr>
              <a:t>an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96186" y="962905"/>
            <a:ext cx="187030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divi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ual  </a:t>
            </a:r>
            <a:r>
              <a:rPr sz="2200" spc="24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at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7871" y="962905"/>
            <a:ext cx="79569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occu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26279" y="962905"/>
            <a:ext cx="77924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-1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88177" y="962905"/>
            <a:ext cx="40859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79489" y="962905"/>
            <a:ext cx="150771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elo</a:t>
            </a:r>
            <a:r>
              <a:rPr sz="2200" spc="9" dirty="0" smtClean="0">
                <a:latin typeface="Times New Roman"/>
                <a:cs typeface="Times New Roman"/>
              </a:rPr>
              <a:t>p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73033" y="962905"/>
            <a:ext cx="30107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540" y="1298185"/>
            <a:ext cx="7420692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700" marR="42054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charact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ristic</a:t>
            </a:r>
            <a:r>
              <a:rPr sz="2200" spc="-4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2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ga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68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-1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ven</a:t>
            </a:r>
            <a:r>
              <a:rPr sz="2200" spc="-4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specie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Pr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ction </a:t>
            </a:r>
            <a:r>
              <a:rPr sz="2200" spc="23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 </a:t>
            </a:r>
            <a:r>
              <a:rPr sz="2200" spc="116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2200" spc="97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like </a:t>
            </a:r>
            <a:r>
              <a:rPr sz="2200" spc="1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struct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 </a:t>
            </a:r>
            <a:r>
              <a:rPr sz="2200" spc="58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fr</a:t>
            </a:r>
            <a:r>
              <a:rPr sz="22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 </a:t>
            </a:r>
            <a:r>
              <a:rPr sz="2200" spc="77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callus </a:t>
            </a:r>
            <a:r>
              <a:rPr sz="2200" spc="83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 </a:t>
            </a:r>
            <a:r>
              <a:rPr sz="2200" spc="12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known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76082" y="1633465"/>
            <a:ext cx="29878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-4" dirty="0" smtClean="0">
                <a:latin typeface="Times New Roman"/>
                <a:cs typeface="Times New Roman"/>
              </a:rPr>
              <a:t>as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540" y="1968500"/>
            <a:ext cx="7811313" cy="975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700" marR="1722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br</a:t>
            </a:r>
            <a:r>
              <a:rPr sz="2200" spc="1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ene</a:t>
            </a:r>
            <a:r>
              <a:rPr sz="2200" spc="-1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is.</a:t>
            </a:r>
            <a:r>
              <a:rPr sz="2200" spc="17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22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hi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her</a:t>
            </a:r>
            <a:r>
              <a:rPr sz="2200" spc="22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plan</a:t>
            </a:r>
            <a:r>
              <a:rPr sz="2200" spc="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22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such</a:t>
            </a:r>
            <a:r>
              <a:rPr sz="2200" spc="19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1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ro</a:t>
            </a:r>
            <a:r>
              <a:rPr sz="2200" spc="1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18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-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ually</a:t>
            </a:r>
            <a:r>
              <a:rPr sz="2200" spc="23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arise</a:t>
            </a:r>
            <a:r>
              <a:rPr sz="2200" spc="21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fr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  <a:p>
            <a:pPr marL="247700" marR="42054">
              <a:lnSpc>
                <a:spcPct val="95825"/>
              </a:lnSpc>
            </a:pPr>
            <a:r>
              <a:rPr sz="2200" spc="0" dirty="0" smtClean="0">
                <a:latin typeface="Times New Roman"/>
                <a:cs typeface="Times New Roman"/>
              </a:rPr>
              <a:t>z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te</a:t>
            </a:r>
            <a:r>
              <a:rPr sz="2200" spc="-6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ation</a:t>
            </a:r>
            <a:r>
              <a:rPr sz="2200" spc="-4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-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r>
              <a:rPr sz="2200" spc="-2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ter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ed</a:t>
            </a:r>
            <a:r>
              <a:rPr sz="2200" spc="-20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1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z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4" dirty="0" smtClean="0">
                <a:latin typeface="Times New Roman"/>
                <a:cs typeface="Times New Roman"/>
              </a:rPr>
              <a:t>go</a:t>
            </a:r>
            <a:r>
              <a:rPr sz="2200" spc="0" dirty="0" smtClean="0">
                <a:latin typeface="Times New Roman"/>
                <a:cs typeface="Times New Roman"/>
              </a:rPr>
              <a:t>tic</a:t>
            </a:r>
            <a:r>
              <a:rPr sz="2200" spc="-6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-239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ario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s </a:t>
            </a:r>
            <a:r>
              <a:rPr sz="2200" spc="105" dirty="0" smtClean="0">
                <a:latin typeface="Times New Roman"/>
                <a:cs typeface="Times New Roman"/>
              </a:rPr>
              <a:t> </a:t>
            </a:r>
            <a:r>
              <a:rPr sz="2200" spc="-9" dirty="0" smtClean="0">
                <a:latin typeface="Times New Roman"/>
                <a:cs typeface="Times New Roman"/>
              </a:rPr>
              <a:t>t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s </a:t>
            </a:r>
            <a:r>
              <a:rPr sz="2200" spc="154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 </a:t>
            </a:r>
            <a:r>
              <a:rPr sz="2200" spc="18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cells </a:t>
            </a:r>
            <a:r>
              <a:rPr sz="2200" spc="189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nd </a:t>
            </a:r>
            <a:r>
              <a:rPr sz="2200" spc="18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tis</a:t>
            </a:r>
            <a:r>
              <a:rPr sz="2200" spc="-1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ues </a:t>
            </a:r>
            <a:r>
              <a:rPr sz="2200" spc="141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an </a:t>
            </a:r>
            <a:r>
              <a:rPr sz="2200" spc="179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e </a:t>
            </a:r>
            <a:r>
              <a:rPr sz="2200" spc="17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-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ed </a:t>
            </a:r>
            <a:r>
              <a:rPr sz="2200" spc="149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s </a:t>
            </a:r>
            <a:r>
              <a:rPr sz="2200" spc="17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so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rce </a:t>
            </a:r>
            <a:r>
              <a:rPr sz="2200" spc="137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9540" y="2974839"/>
            <a:ext cx="152556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enic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8646" y="2974839"/>
            <a:ext cx="98953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cells</a:t>
            </a:r>
            <a:r>
              <a:rPr sz="2200" spc="0" dirty="0" smtClean="0">
                <a:latin typeface="Times New Roman"/>
                <a:cs typeface="Times New Roman"/>
              </a:rPr>
              <a:t>. </a:t>
            </a:r>
            <a:r>
              <a:rPr sz="2200" spc="23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23259" y="2974839"/>
            <a:ext cx="98582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ay </a:t>
            </a:r>
            <a:r>
              <a:rPr sz="2200" spc="222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be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11395" y="2974839"/>
            <a:ext cx="143073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46317" y="2974839"/>
            <a:ext cx="60300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53453" y="2974839"/>
            <a:ext cx="81271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22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gote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69758" y="2974839"/>
            <a:ext cx="60300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3310119"/>
            <a:ext cx="7809789" cy="639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700" marR="42054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atic</a:t>
            </a:r>
            <a:r>
              <a:rPr sz="2200" spc="-1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cells (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2n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2200" spc="-3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-18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atic</a:t>
            </a:r>
            <a:r>
              <a:rPr sz="2200" spc="-1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2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200" spc="-9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4n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ene</a:t>
            </a:r>
            <a:r>
              <a:rPr sz="2200" spc="-1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-70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ca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54" dirty="0" smtClean="0">
                <a:latin typeface="Times New Roman"/>
                <a:cs typeface="Times New Roman"/>
              </a:rPr>
              <a:t> </a:t>
            </a:r>
            <a:r>
              <a:rPr sz="2200" spc="4" smtClean="0">
                <a:latin typeface="Times New Roman"/>
                <a:cs typeface="Times New Roman"/>
              </a:rPr>
              <a:t>b</a:t>
            </a:r>
            <a:r>
              <a:rPr sz="2200" spc="0" smtClean="0">
                <a:latin typeface="Times New Roman"/>
                <a:cs typeface="Times New Roman"/>
              </a:rPr>
              <a:t>e</a:t>
            </a:r>
            <a:r>
              <a:rPr sz="2200" spc="49" smtClean="0">
                <a:latin typeface="Times New Roman"/>
                <a:cs typeface="Times New Roman"/>
              </a:rPr>
              <a:t> </a:t>
            </a:r>
            <a:r>
              <a:rPr sz="2200" spc="0" smtClean="0">
                <a:latin typeface="Times New Roman"/>
                <a:cs typeface="Times New Roman"/>
              </a:rPr>
              <a:t>i</a:t>
            </a:r>
            <a:r>
              <a:rPr sz="2200" spc="4" smtClean="0">
                <a:latin typeface="Times New Roman"/>
                <a:cs typeface="Times New Roman"/>
              </a:rPr>
              <a:t>n</a:t>
            </a:r>
            <a:r>
              <a:rPr sz="2200" spc="0" smtClean="0">
                <a:latin typeface="Times New Roman"/>
                <a:cs typeface="Times New Roman"/>
              </a:rPr>
              <a:t>duce</a:t>
            </a:r>
            <a:r>
              <a:rPr lang="en-US" sz="2200" spc="0" dirty="0" smtClean="0">
                <a:latin typeface="Times New Roman"/>
                <a:cs typeface="Times New Roman"/>
              </a:rPr>
              <a:t>d</a:t>
            </a:r>
            <a:r>
              <a:rPr sz="2200" spc="2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6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such</a:t>
            </a:r>
            <a:r>
              <a:rPr sz="2200" spc="2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cells</a:t>
            </a:r>
            <a:r>
              <a:rPr sz="2200" spc="69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y</a:t>
            </a:r>
            <a:r>
              <a:rPr sz="2200" spc="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nonpr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life</a:t>
            </a:r>
            <a:r>
              <a:rPr sz="2200" spc="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ative</a:t>
            </a:r>
            <a:r>
              <a:rPr sz="2200" spc="-1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540" y="3981060"/>
            <a:ext cx="4879085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iferative </a:t>
            </a:r>
            <a:r>
              <a:rPr sz="2200" spc="1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rect </a:t>
            </a:r>
            <a:r>
              <a:rPr sz="2200" spc="7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mbr</a:t>
            </a:r>
            <a:r>
              <a:rPr sz="22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enesis</a:t>
            </a:r>
            <a:r>
              <a:rPr sz="2200" spc="52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 </a:t>
            </a:r>
            <a:r>
              <a:rPr sz="2200" spc="71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5317" y="3981060"/>
            <a:ext cx="261011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owi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 </a:t>
            </a:r>
            <a:r>
              <a:rPr sz="2200" spc="1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4316340"/>
            <a:ext cx="7812160" cy="1980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700" marR="44184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callus</a:t>
            </a:r>
            <a:r>
              <a:rPr sz="2200" spc="-5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which</a:t>
            </a:r>
            <a:r>
              <a:rPr sz="2200" spc="-4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rn</a:t>
            </a:r>
            <a:r>
              <a:rPr sz="2200" spc="-2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ger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ates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-31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evel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9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-3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wh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le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an</a:t>
            </a:r>
            <a:r>
              <a:rPr sz="2200" spc="9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ene</a:t>
            </a:r>
            <a:r>
              <a:rPr sz="2200" spc="-1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49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ca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174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6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iated</a:t>
            </a:r>
            <a:r>
              <a:rPr sz="2200" spc="1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200" spc="1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200" spc="1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lant</a:t>
            </a:r>
            <a:r>
              <a:rPr sz="2200" spc="1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on</a:t>
            </a:r>
            <a:r>
              <a:rPr sz="2200" spc="-9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y</a:t>
            </a:r>
            <a:r>
              <a:rPr sz="2200" spc="170" dirty="0" smtClean="0">
                <a:latin typeface="Times New Roman"/>
                <a:cs typeface="Times New Roman"/>
              </a:rPr>
              <a:t> </a:t>
            </a:r>
            <a:r>
              <a:rPr sz="2200" spc="-9" dirty="0" smtClean="0">
                <a:latin typeface="Times New Roman"/>
                <a:cs typeface="Times New Roman"/>
              </a:rPr>
              <a:t>f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1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1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87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247700" marR="44184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latin typeface="Times New Roman"/>
                <a:cs typeface="Times New Roman"/>
              </a:rPr>
              <a:t>ju</a:t>
            </a:r>
            <a:r>
              <a:rPr sz="2200" spc="9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enile</a:t>
            </a:r>
            <a:r>
              <a:rPr sz="2200" spc="-9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-18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erist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atic</a:t>
            </a:r>
            <a:r>
              <a:rPr sz="2200" spc="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tissue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247700" marR="8691" indent="-235000">
              <a:lnSpc>
                <a:spcPct val="100041"/>
              </a:lnSpc>
              <a:spcBef>
                <a:spcPts val="110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atu</a:t>
            </a:r>
            <a:r>
              <a:rPr sz="2200" spc="1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39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z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tic</a:t>
            </a:r>
            <a:r>
              <a:rPr sz="2200" spc="457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43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-4" dirty="0" smtClean="0">
                <a:latin typeface="Times New Roman"/>
                <a:cs typeface="Times New Roman"/>
              </a:rPr>
              <a:t>t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led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ns</a:t>
            </a:r>
            <a:r>
              <a:rPr sz="2200" spc="39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47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</a:t>
            </a:r>
            <a:r>
              <a:rPr sz="2200" spc="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-1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ot</a:t>
            </a:r>
            <a:r>
              <a:rPr sz="2200" spc="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4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di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se</a:t>
            </a:r>
            <a:r>
              <a:rPr sz="2200" spc="-9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ted fr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3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ger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ated</a:t>
            </a:r>
            <a:r>
              <a:rPr sz="2200" spc="-9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se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ds</a:t>
            </a:r>
            <a:r>
              <a:rPr sz="2200" spc="-4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r>
              <a:rPr sz="2200" spc="-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on</a:t>
            </a:r>
            <a:r>
              <a:rPr sz="2200" spc="-3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ex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lant</a:t>
            </a:r>
            <a:r>
              <a:rPr sz="2200" spc="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 marR="44184">
              <a:lnSpc>
                <a:spcPct val="95825"/>
              </a:lnSpc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Isolated</a:t>
            </a:r>
            <a:r>
              <a:rPr sz="2200" spc="-7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so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atic</a:t>
            </a:r>
            <a:r>
              <a:rPr sz="2200" spc="-1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cells </a:t>
            </a:r>
            <a:r>
              <a:rPr sz="2200" spc="-4" dirty="0" smtClean="0">
                <a:latin typeface="Times New Roman"/>
                <a:cs typeface="Times New Roman"/>
              </a:rPr>
              <a:t>ca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-2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elop</a:t>
            </a:r>
            <a:r>
              <a:rPr sz="2200" spc="-6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-3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1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27176" y="2208656"/>
            <a:ext cx="2755391" cy="0"/>
          </a:xfrm>
          <a:custGeom>
            <a:avLst/>
            <a:gdLst/>
            <a:ahLst/>
            <a:cxnLst/>
            <a:rect l="l" t="t" r="r" b="b"/>
            <a:pathLst>
              <a:path w="2755391">
                <a:moveTo>
                  <a:pt x="0" y="0"/>
                </a:moveTo>
                <a:lnTo>
                  <a:pt x="2755391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1936" y="2879217"/>
            <a:ext cx="1072896" cy="0"/>
          </a:xfrm>
          <a:custGeom>
            <a:avLst/>
            <a:gdLst/>
            <a:ahLst/>
            <a:cxnLst/>
            <a:rect l="l" t="t" r="r" b="b"/>
            <a:pathLst>
              <a:path w="1072896">
                <a:moveTo>
                  <a:pt x="0" y="0"/>
                </a:moveTo>
                <a:lnTo>
                  <a:pt x="107289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1936" y="4890897"/>
            <a:ext cx="1242060" cy="0"/>
          </a:xfrm>
          <a:custGeom>
            <a:avLst/>
            <a:gdLst/>
            <a:ahLst/>
            <a:cxnLst/>
            <a:rect l="l" t="t" r="r" b="b"/>
            <a:pathLst>
              <a:path w="1242060">
                <a:moveTo>
                  <a:pt x="0" y="0"/>
                </a:moveTo>
                <a:lnTo>
                  <a:pt x="124206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1936" y="6231953"/>
            <a:ext cx="1289303" cy="0"/>
          </a:xfrm>
          <a:custGeom>
            <a:avLst/>
            <a:gdLst/>
            <a:ahLst/>
            <a:cxnLst/>
            <a:rect l="l" t="t" r="r" b="b"/>
            <a:pathLst>
              <a:path w="1289303">
                <a:moveTo>
                  <a:pt x="0" y="0"/>
                </a:moveTo>
                <a:lnTo>
                  <a:pt x="1289303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64540" y="256459"/>
            <a:ext cx="7962462" cy="976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5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elo</a:t>
            </a:r>
            <a:r>
              <a:rPr sz="2200" spc="9" dirty="0" smtClean="0">
                <a:latin typeface="Times New Roman"/>
                <a:cs typeface="Times New Roman"/>
              </a:rPr>
              <a:t>p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ent</a:t>
            </a:r>
            <a:r>
              <a:rPr sz="2200" spc="3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occ</a:t>
            </a:r>
            <a:r>
              <a:rPr sz="2200" spc="1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rs</a:t>
            </a:r>
            <a:r>
              <a:rPr sz="2200" spc="7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h</a:t>
            </a:r>
            <a:r>
              <a:rPr sz="2200" spc="81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10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2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ga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ised</a:t>
            </a:r>
            <a:r>
              <a:rPr sz="2200" spc="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seq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ence</a:t>
            </a:r>
            <a:r>
              <a:rPr sz="2200" spc="54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1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endParaRPr sz="2200">
              <a:latin typeface="Times New Roman"/>
              <a:cs typeface="Times New Roman"/>
            </a:endParaRPr>
          </a:p>
          <a:p>
            <a:pPr marL="247700" marR="42054">
              <a:lnSpc>
                <a:spcPct val="95825"/>
              </a:lnSpc>
            </a:pP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v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sio</a:t>
            </a:r>
            <a:r>
              <a:rPr sz="2200" spc="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-8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enla</a:t>
            </a:r>
            <a:r>
              <a:rPr sz="2200" spc="-3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ge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ent</a:t>
            </a:r>
            <a:r>
              <a:rPr sz="2200" spc="-7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-2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-34" dirty="0" smtClean="0">
                <a:latin typeface="Times New Roman"/>
                <a:cs typeface="Times New Roman"/>
              </a:rPr>
              <a:t>f</a:t>
            </a:r>
            <a:r>
              <a:rPr sz="2200" spc="0" dirty="0" smtClean="0">
                <a:latin typeface="Times New Roman"/>
                <a:cs typeface="Times New Roman"/>
              </a:rPr>
              <a:t>ferentiati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1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 marR="266">
              <a:lnSpc>
                <a:spcPct val="95825"/>
              </a:lnSpc>
              <a:spcBef>
                <a:spcPts val="110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  </a:t>
            </a:r>
            <a:r>
              <a:rPr sz="2200" spc="44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al  </a:t>
            </a:r>
            <a:r>
              <a:rPr sz="2200" spc="47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stages  </a:t>
            </a:r>
            <a:r>
              <a:rPr sz="2200" spc="431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  </a:t>
            </a:r>
            <a:r>
              <a:rPr sz="2200" spc="48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elo</a:t>
            </a:r>
            <a:r>
              <a:rPr sz="2200" spc="9" dirty="0" smtClean="0">
                <a:latin typeface="Times New Roman"/>
                <a:cs typeface="Times New Roman"/>
              </a:rPr>
              <a:t>p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ent  </a:t>
            </a:r>
            <a:r>
              <a:rPr sz="2200" spc="39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wards  </a:t>
            </a:r>
            <a:r>
              <a:rPr sz="2200" spc="43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rati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  </a:t>
            </a:r>
            <a:r>
              <a:rPr sz="2200" spc="4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9540" y="1264022"/>
            <a:ext cx="1555680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sti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-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shed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</a:pP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200" spc="-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9042" y="1264022"/>
            <a:ext cx="34460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-4" dirty="0" smtClean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90442" y="1264022"/>
            <a:ext cx="84283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erall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26763" y="1264022"/>
            <a:ext cx="144189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enla</a:t>
            </a:r>
            <a:r>
              <a:rPr sz="2200" spc="-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2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63793" y="1264022"/>
            <a:ext cx="46995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28257" y="1264022"/>
            <a:ext cx="98032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3642" y="1264022"/>
            <a:ext cx="92036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540" y="1933113"/>
            <a:ext cx="7960671" cy="305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tic </a:t>
            </a:r>
            <a:r>
              <a:rPr sz="2200" spc="125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mbr</a:t>
            </a:r>
            <a:r>
              <a:rPr sz="2200" spc="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enesis </a:t>
            </a:r>
            <a:r>
              <a:rPr sz="2200" spc="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v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es </a:t>
            </a:r>
            <a:r>
              <a:rPr sz="2200" spc="11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9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ree </a:t>
            </a:r>
            <a:r>
              <a:rPr sz="2200" spc="13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sti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ct </a:t>
            </a:r>
            <a:r>
              <a:rPr sz="2200" spc="14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steps </a:t>
            </a:r>
            <a:r>
              <a:rPr sz="2200" spc="14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which </a:t>
            </a:r>
            <a:r>
              <a:rPr sz="2200" spc="14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4540" y="2269862"/>
            <a:ext cx="2965899" cy="63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absent</a:t>
            </a:r>
            <a:r>
              <a:rPr sz="2200" spc="-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2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ga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enesis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</a:pPr>
            <a:r>
              <a:rPr sz="2200" spc="4" dirty="0" smtClean="0">
                <a:latin typeface="Times New Roman"/>
                <a:cs typeface="Times New Roman"/>
              </a:rPr>
              <a:t>1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-3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ucti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540" y="2939207"/>
            <a:ext cx="7961873" cy="305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It</a:t>
            </a:r>
            <a:r>
              <a:rPr sz="2200" spc="13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15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5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itiati</a:t>
            </a:r>
            <a:r>
              <a:rPr sz="2200" spc="9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ase</a:t>
            </a:r>
            <a:r>
              <a:rPr sz="2200" spc="1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where</a:t>
            </a:r>
            <a:r>
              <a:rPr sz="2200" spc="1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cells</a:t>
            </a:r>
            <a:r>
              <a:rPr sz="2200" spc="164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16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callus</a:t>
            </a:r>
            <a:r>
              <a:rPr sz="2200" spc="11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r>
              <a:rPr sz="2200" spc="13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ced</a:t>
            </a:r>
            <a:r>
              <a:rPr sz="2200" spc="11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1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v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9540" y="3275956"/>
            <a:ext cx="46995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7002" y="3275956"/>
            <a:ext cx="142627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-34" dirty="0" smtClean="0">
                <a:latin typeface="Times New Roman"/>
                <a:cs typeface="Times New Roman"/>
              </a:rPr>
              <a:t>f</a:t>
            </a:r>
            <a:r>
              <a:rPr sz="2200" spc="0" dirty="0" smtClean="0">
                <a:latin typeface="Times New Roman"/>
                <a:cs typeface="Times New Roman"/>
              </a:rPr>
              <a:t>ferentiate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0442" y="3275956"/>
            <a:ext cx="50174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9959" y="3275956"/>
            <a:ext cx="82805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ps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4087" y="3275956"/>
            <a:ext cx="30168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9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1165" y="3275956"/>
            <a:ext cx="228570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ris</a:t>
            </a:r>
            <a:r>
              <a:rPr sz="2200" spc="9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tic  </a:t>
            </a:r>
            <a:r>
              <a:rPr sz="2200" spc="36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cells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2618" y="3275956"/>
            <a:ext cx="73406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cal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3611236"/>
            <a:ext cx="4122715" cy="1310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700" marR="48192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enic</a:t>
            </a:r>
            <a:r>
              <a:rPr sz="2200" spc="-10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clu</a:t>
            </a:r>
            <a:r>
              <a:rPr sz="2200" spc="-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ps</a:t>
            </a:r>
            <a:r>
              <a:rPr sz="2200" spc="-4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(ECs).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ese </a:t>
            </a:r>
            <a:r>
              <a:rPr sz="2200" spc="18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ECs </a:t>
            </a:r>
            <a:r>
              <a:rPr sz="2200" spc="24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elop </a:t>
            </a:r>
            <a:r>
              <a:rPr sz="2200" spc="21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to </a:t>
            </a:r>
            <a:r>
              <a:rPr sz="2200" spc="23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itial</a:t>
            </a:r>
            <a:endParaRPr sz="2200">
              <a:latin typeface="Times New Roman"/>
              <a:cs typeface="Times New Roman"/>
            </a:endParaRPr>
          </a:p>
          <a:p>
            <a:pPr marL="247700" marR="4819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latin typeface="Times New Roman"/>
                <a:cs typeface="Times New Roman"/>
              </a:rPr>
              <a:t>gl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lar</a:t>
            </a:r>
            <a:r>
              <a:rPr sz="2200" spc="-3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stag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 marR="48192">
              <a:lnSpc>
                <a:spcPct val="95825"/>
              </a:lnSpc>
              <a:spcBef>
                <a:spcPts val="110"/>
              </a:spcBef>
            </a:pPr>
            <a:r>
              <a:rPr sz="2200" spc="4" dirty="0" smtClean="0">
                <a:latin typeface="Times New Roman"/>
                <a:cs typeface="Times New Roman"/>
              </a:rPr>
              <a:t>2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-3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Mat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rati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8179" y="3946516"/>
            <a:ext cx="3738803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stages </a:t>
            </a:r>
            <a:r>
              <a:rPr sz="2200" spc="211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 </a:t>
            </a:r>
            <a:r>
              <a:rPr sz="2200" spc="2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so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</a:t>
            </a:r>
            <a:r>
              <a:rPr sz="2200" spc="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c </a:t>
            </a:r>
            <a:r>
              <a:rPr sz="2200" spc="23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 </a:t>
            </a:r>
            <a:r>
              <a:rPr sz="2200" spc="2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-9" dirty="0" smtClean="0">
                <a:latin typeface="Times New Roman"/>
                <a:cs typeface="Times New Roman"/>
              </a:rPr>
              <a:t>.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951268"/>
            <a:ext cx="7959996" cy="1311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47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47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ase</a:t>
            </a:r>
            <a:r>
              <a:rPr sz="2200" spc="43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so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</a:t>
            </a:r>
            <a:r>
              <a:rPr sz="2200" spc="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c</a:t>
            </a:r>
            <a:r>
              <a:rPr sz="2200" spc="47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mbr</a:t>
            </a:r>
            <a:r>
              <a:rPr sz="2200" spc="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os</a:t>
            </a:r>
            <a:r>
              <a:rPr sz="2200" spc="44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el</a:t>
            </a:r>
            <a:r>
              <a:rPr sz="2200" spc="-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4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480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atu</a:t>
            </a:r>
            <a:r>
              <a:rPr sz="2200" spc="1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458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os</a:t>
            </a:r>
            <a:r>
              <a:rPr sz="2200" spc="439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  <a:p>
            <a:pPr marL="247700" marR="6034">
              <a:lnSpc>
                <a:spcPct val="99945"/>
              </a:lnSpc>
            </a:pP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-34" dirty="0" smtClean="0">
                <a:latin typeface="Times New Roman"/>
                <a:cs typeface="Times New Roman"/>
              </a:rPr>
              <a:t>f</a:t>
            </a:r>
            <a:r>
              <a:rPr sz="2200" spc="0" dirty="0" smtClean="0">
                <a:latin typeface="Times New Roman"/>
                <a:cs typeface="Times New Roman"/>
              </a:rPr>
              <a:t>ferentiati</a:t>
            </a:r>
            <a:r>
              <a:rPr sz="2200" spc="1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-9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fr</a:t>
            </a:r>
            <a:r>
              <a:rPr sz="2200" spc="1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2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ar</a:t>
            </a:r>
            <a:r>
              <a:rPr sz="2200" spc="-3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1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heart</a:t>
            </a:r>
            <a:r>
              <a:rPr sz="2200" spc="-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sha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ed</a:t>
            </a:r>
            <a:r>
              <a:rPr sz="2200" spc="-3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-20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14" dirty="0" smtClean="0">
                <a:latin typeface="Times New Roman"/>
                <a:cs typeface="Times New Roman"/>
              </a:rPr>
              <a:t>b</a:t>
            </a:r>
            <a:r>
              <a:rPr sz="2200" spc="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yo here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de</a:t>
            </a:r>
            <a:r>
              <a:rPr sz="2200" spc="-3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es</a:t>
            </a:r>
            <a:r>
              <a:rPr sz="2200" spc="-10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oc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ical</a:t>
            </a:r>
            <a:r>
              <a:rPr sz="2200" spc="-4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chan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es</a:t>
            </a:r>
            <a:r>
              <a:rPr sz="2200" spc="-8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-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acqu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-6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har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nes</a:t>
            </a:r>
            <a:r>
              <a:rPr sz="2200" spc="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 marR="41526">
              <a:lnSpc>
                <a:spcPct val="95825"/>
              </a:lnSpc>
              <a:spcBef>
                <a:spcPts val="5"/>
              </a:spcBef>
            </a:pPr>
            <a:r>
              <a:rPr sz="2200" spc="4" dirty="0" smtClean="0">
                <a:latin typeface="Times New Roman"/>
                <a:cs typeface="Times New Roman"/>
              </a:rPr>
              <a:t>3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-3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versi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6292667"/>
            <a:ext cx="4952382" cy="305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14" dirty="0" smtClean="0">
                <a:latin typeface="Wingdings"/>
                <a:cs typeface="Wingdings"/>
              </a:rPr>
              <a:t>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os</a:t>
            </a:r>
            <a:r>
              <a:rPr sz="2200" spc="-8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ger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ate</a:t>
            </a:r>
            <a:r>
              <a:rPr sz="2200" spc="-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uce</a:t>
            </a:r>
            <a:r>
              <a:rPr sz="2200" spc="-6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se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12140" y="462642"/>
            <a:ext cx="630602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solidFill>
                  <a:srgbClr val="990033"/>
                </a:solidFill>
                <a:latin typeface="Times New Roman"/>
                <a:cs typeface="Times New Roman"/>
              </a:rPr>
              <a:t>A</a:t>
            </a:r>
            <a:r>
              <a:rPr sz="2400" b="1" spc="-9" dirty="0" smtClean="0">
                <a:solidFill>
                  <a:srgbClr val="990033"/>
                </a:solidFill>
                <a:latin typeface="Times New Roman"/>
                <a:cs typeface="Times New Roman"/>
              </a:rPr>
              <a:t>d</a:t>
            </a:r>
            <a:r>
              <a:rPr sz="2400" b="1" spc="0" dirty="0" smtClean="0">
                <a:solidFill>
                  <a:srgbClr val="990033"/>
                </a:solidFill>
                <a:latin typeface="Times New Roman"/>
                <a:cs typeface="Times New Roman"/>
              </a:rPr>
              <a:t>vantages</a:t>
            </a:r>
            <a:r>
              <a:rPr sz="2400" b="1" spc="9" dirty="0" smtClean="0">
                <a:solidFill>
                  <a:srgbClr val="990033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990033"/>
                </a:solidFill>
                <a:latin typeface="Times New Roman"/>
                <a:cs typeface="Times New Roman"/>
              </a:rPr>
              <a:t>of Organogenesis</a:t>
            </a:r>
            <a:r>
              <a:rPr sz="2400" b="1" spc="-19" dirty="0" smtClean="0">
                <a:solidFill>
                  <a:srgbClr val="990033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990033"/>
                </a:solidFill>
                <a:latin typeface="Times New Roman"/>
                <a:cs typeface="Times New Roman"/>
              </a:rPr>
              <a:t>&amp; Em</a:t>
            </a:r>
            <a:r>
              <a:rPr sz="2400" b="1" spc="-4" dirty="0" smtClean="0">
                <a:solidFill>
                  <a:srgbClr val="990033"/>
                </a:solidFill>
                <a:latin typeface="Times New Roman"/>
                <a:cs typeface="Times New Roman"/>
              </a:rPr>
              <a:t>b</a:t>
            </a:r>
            <a:r>
              <a:rPr sz="2400" b="1" spc="0" dirty="0" smtClean="0">
                <a:solidFill>
                  <a:srgbClr val="990033"/>
                </a:solidFill>
                <a:latin typeface="Times New Roman"/>
                <a:cs typeface="Times New Roman"/>
              </a:rPr>
              <a:t>ryogenesis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2140" y="1194661"/>
            <a:ext cx="2997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9644" y="1194661"/>
            <a:ext cx="7888376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fic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ency</a:t>
            </a:r>
            <a:r>
              <a:rPr sz="2400" spc="45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4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pro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ess</a:t>
            </a:r>
            <a:r>
              <a:rPr sz="2400" spc="4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(redu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tion</a:t>
            </a:r>
            <a:r>
              <a:rPr sz="2400" spc="44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44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labour</a:t>
            </a:r>
            <a:r>
              <a:rPr sz="2400" spc="4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4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e,</a:t>
            </a:r>
            <a:r>
              <a:rPr sz="2400" spc="44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 plan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lets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 fe</a:t>
            </a:r>
            <a:r>
              <a:rPr sz="2400" spc="-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ps)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140" y="2292322"/>
            <a:ext cx="2997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9644" y="2292322"/>
            <a:ext cx="7889595" cy="1061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5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ten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ial</a:t>
            </a:r>
            <a:r>
              <a:rPr sz="2400" spc="5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roduction</a:t>
            </a:r>
            <a:r>
              <a:rPr sz="2400" spc="57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uch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hi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her</a:t>
            </a:r>
            <a:r>
              <a:rPr sz="2400" spc="58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nu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ber</a:t>
            </a:r>
            <a:r>
              <a:rPr sz="2400" spc="570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12700" marR="5541">
              <a:lnSpc>
                <a:spcPct val="100041"/>
              </a:lnSpc>
            </a:pPr>
            <a:r>
              <a:rPr sz="2400" spc="0" dirty="0" smtClean="0">
                <a:latin typeface="Times New Roman"/>
                <a:cs typeface="Times New Roman"/>
              </a:rPr>
              <a:t>plan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lets</a:t>
            </a:r>
            <a:r>
              <a:rPr sz="2400" spc="3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360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orpho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ogic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yt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logic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nifor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 plan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let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2140" y="3755616"/>
            <a:ext cx="2997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3.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9644" y="3755616"/>
            <a:ext cx="39165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Production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seve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lants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03419" y="3755616"/>
            <a:ext cx="22040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0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24522" y="3755616"/>
            <a:ext cx="1733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includes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644" y="4121376"/>
            <a:ext cx="877265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ps,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plan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55038" y="4121376"/>
            <a:ext cx="14314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veg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tab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4179" y="4121376"/>
            <a:ext cx="8907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spic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1919" y="4121376"/>
            <a:ext cx="5112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20183" y="4121376"/>
            <a:ext cx="7907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fruits,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9117" y="4121376"/>
            <a:ext cx="12698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edicin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5190" y="4121376"/>
            <a:ext cx="5112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3454" y="4121376"/>
            <a:ext cx="11357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41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4628"/>
            <a:ext cx="8130455" cy="681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15440" y="1288669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2560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99540" y="307732"/>
            <a:ext cx="314042" cy="318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endParaRPr sz="2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4602" y="307732"/>
            <a:ext cx="5047039" cy="318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Dep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300" spc="-4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ng</a:t>
            </a:r>
            <a:r>
              <a:rPr sz="2300" spc="-4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300" spc="-1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part</a:t>
            </a:r>
            <a:r>
              <a:rPr sz="2300" spc="-2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used</a:t>
            </a:r>
            <a:r>
              <a:rPr sz="2300" spc="-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2300" spc="-1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culture</a:t>
            </a:r>
            <a:endParaRPr sz="2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0636" y="1058092"/>
            <a:ext cx="26169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2994" y="1058092"/>
            <a:ext cx="149331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Org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 C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35354" y="1394896"/>
            <a:ext cx="388188" cy="4308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604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i.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497"/>
              </a:spcBef>
            </a:pPr>
            <a:r>
              <a:rPr sz="1800" spc="-4" dirty="0" smtClean="0">
                <a:latin typeface="Arial"/>
                <a:cs typeface="Arial"/>
              </a:rPr>
              <a:t>ii.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4" dirty="0" smtClean="0">
                <a:latin typeface="Arial"/>
                <a:cs typeface="Arial"/>
              </a:rPr>
              <a:t>iii.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iv.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vi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vi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9" dirty="0" smtClean="0">
                <a:latin typeface="Arial"/>
                <a:cs typeface="Arial"/>
              </a:rPr>
              <a:t>x.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i.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96"/>
              </a:spcBef>
            </a:pP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60194" y="1394896"/>
            <a:ext cx="4686178" cy="93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43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ot tip 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(Mer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stem -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ro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tip 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97"/>
              </a:spcBef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9" dirty="0" smtClean="0">
                <a:latin typeface="Arial"/>
                <a:cs typeface="Arial"/>
              </a:rPr>
              <a:t>h</a:t>
            </a:r>
            <a:r>
              <a:rPr sz="1800" spc="-4" dirty="0" smtClean="0">
                <a:latin typeface="Arial"/>
                <a:cs typeface="Arial"/>
              </a:rPr>
              <a:t>oo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tip c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re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(M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ri</a:t>
            </a:r>
            <a:r>
              <a:rPr sz="1800" spc="-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tem -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hoo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tip c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 marR="39430">
              <a:lnSpc>
                <a:spcPct val="95825"/>
              </a:lnSpc>
              <a:spcBef>
                <a:spcPts val="597"/>
              </a:spcBef>
            </a:pP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av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af pr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mor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ia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60194" y="2408737"/>
            <a:ext cx="3271596" cy="3294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Flo</a:t>
            </a:r>
            <a:r>
              <a:rPr sz="1800" spc="-44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4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(Mer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stem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flor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12700" marR="565191" algn="just">
              <a:lnSpc>
                <a:spcPts val="2069"/>
              </a:lnSpc>
              <a:spcBef>
                <a:spcPts val="497"/>
              </a:spcBef>
            </a:pP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 </a:t>
            </a:r>
            <a:r>
              <a:rPr sz="1800" spc="-4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565191" algn="just">
              <a:lnSpc>
                <a:spcPts val="2069"/>
              </a:lnSpc>
              <a:spcBef>
                <a:spcPts val="589"/>
              </a:spcBef>
            </a:pPr>
            <a:r>
              <a:rPr sz="1800" spc="0" dirty="0" smtClean="0">
                <a:latin typeface="Arial"/>
                <a:cs typeface="Arial"/>
              </a:rPr>
              <a:t>Ovule </a:t>
            </a:r>
            <a:r>
              <a:rPr sz="1800" spc="-4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em</a:t>
            </a:r>
            <a:r>
              <a:rPr sz="1800" spc="-9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2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3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565191" algn="just">
              <a:lnSpc>
                <a:spcPts val="2069"/>
              </a:lnSpc>
              <a:spcBef>
                <a:spcPts val="589"/>
              </a:spcBef>
            </a:pPr>
            <a:r>
              <a:rPr sz="1800" spc="0" dirty="0" smtClean="0">
                <a:latin typeface="Arial"/>
                <a:cs typeface="Arial"/>
              </a:rPr>
              <a:t>Ovari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609"/>
              </a:spcBef>
            </a:pP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ce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ed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19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5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-4" dirty="0" smtClean="0">
                <a:latin typeface="Arial"/>
                <a:cs typeface="Arial"/>
              </a:rPr>
              <a:t>do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pe</a:t>
            </a:r>
            <a:r>
              <a:rPr sz="1800" spc="0" dirty="0" smtClean="0">
                <a:latin typeface="Arial"/>
                <a:cs typeface="Arial"/>
              </a:rPr>
              <a:t>rm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Fruit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  <a:p>
            <a:pPr marL="12700" marR="34289">
              <a:lnSpc>
                <a:spcPct val="95825"/>
              </a:lnSpc>
              <a:spcBef>
                <a:spcPts val="596"/>
              </a:spcBef>
            </a:pPr>
            <a:r>
              <a:rPr sz="1800" spc="0" dirty="0" smtClean="0">
                <a:latin typeface="Arial"/>
                <a:cs typeface="Arial"/>
              </a:rPr>
              <a:t>Pl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nt ce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37429" y="2408737"/>
            <a:ext cx="8200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0636" y="5788029"/>
            <a:ext cx="261696" cy="592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b)</a:t>
            </a:r>
            <a:endParaRPr sz="1800">
              <a:latin typeface="Arial"/>
              <a:cs typeface="Arial"/>
            </a:endParaRPr>
          </a:p>
          <a:p>
            <a:pPr marL="12700" marR="11582">
              <a:lnSpc>
                <a:spcPct val="95825"/>
              </a:lnSpc>
              <a:spcBef>
                <a:spcPts val="497"/>
              </a:spcBef>
            </a:pPr>
            <a:r>
              <a:rPr sz="1800" spc="0" dirty="0" smtClean="0">
                <a:latin typeface="Arial"/>
                <a:cs typeface="Arial"/>
              </a:rPr>
              <a:t>c)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8140" y="5788029"/>
            <a:ext cx="19382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u="heavy" spc="0" dirty="0" smtClean="0">
                <a:latin typeface="Arial"/>
                <a:cs typeface="Arial"/>
              </a:rPr>
              <a:t>H</a:t>
            </a:r>
            <a:r>
              <a:rPr sz="1800" u="heavy" spc="-9" dirty="0" smtClean="0">
                <a:latin typeface="Arial"/>
                <a:cs typeface="Arial"/>
              </a:rPr>
              <a:t>a</a:t>
            </a:r>
            <a:r>
              <a:rPr sz="1800" u="heavy" spc="0" dirty="0" smtClean="0">
                <a:latin typeface="Arial"/>
                <a:cs typeface="Arial"/>
              </a:rPr>
              <a:t>iry</a:t>
            </a:r>
            <a:r>
              <a:rPr sz="1800" u="heavy" spc="1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R</a:t>
            </a:r>
            <a:r>
              <a:rPr sz="1800" u="heavy" spc="-9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ot</a:t>
            </a:r>
            <a:r>
              <a:rPr sz="1800" u="heavy" spc="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C</a:t>
            </a:r>
            <a:r>
              <a:rPr sz="1800" u="heavy" spc="-9" dirty="0" smtClean="0">
                <a:latin typeface="Arial"/>
                <a:cs typeface="Arial"/>
              </a:rPr>
              <a:t>u</a:t>
            </a:r>
            <a:r>
              <a:rPr sz="1800" u="heavy" spc="0" dirty="0" smtClean="0">
                <a:latin typeface="Arial"/>
                <a:cs typeface="Arial"/>
              </a:rPr>
              <a:t>lture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8140" y="6126357"/>
            <a:ext cx="46007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u="heavy" spc="0" dirty="0" smtClean="0">
                <a:latin typeface="Arial"/>
                <a:cs typeface="Arial"/>
              </a:rPr>
              <a:t>Prot</a:t>
            </a:r>
            <a:r>
              <a:rPr sz="1800" u="heavy" spc="-4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p</a:t>
            </a:r>
            <a:r>
              <a:rPr sz="1800" u="heavy" spc="-9" dirty="0" smtClean="0">
                <a:latin typeface="Arial"/>
                <a:cs typeface="Arial"/>
              </a:rPr>
              <a:t>l</a:t>
            </a:r>
            <a:r>
              <a:rPr sz="1800" u="heavy" spc="0" dirty="0" smtClean="0">
                <a:latin typeface="Arial"/>
                <a:cs typeface="Arial"/>
              </a:rPr>
              <a:t>ast</a:t>
            </a:r>
            <a:r>
              <a:rPr sz="1800" u="heavy" spc="1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C</a:t>
            </a:r>
            <a:r>
              <a:rPr sz="1800" u="heavy" spc="-9" dirty="0" smtClean="0">
                <a:latin typeface="Arial"/>
                <a:cs typeface="Arial"/>
              </a:rPr>
              <a:t>u</a:t>
            </a:r>
            <a:r>
              <a:rPr sz="1800" u="heavy" spc="0" dirty="0" smtClean="0">
                <a:latin typeface="Arial"/>
                <a:cs typeface="Arial"/>
              </a:rPr>
              <a:t>lture</a:t>
            </a:r>
            <a:r>
              <a:rPr sz="1800" u="heavy" spc="9" dirty="0" smtClean="0">
                <a:latin typeface="Arial"/>
                <a:cs typeface="Arial"/>
              </a:rPr>
              <a:t> </a:t>
            </a:r>
            <a:r>
              <a:rPr sz="1800" u="heavy" spc="-4" dirty="0" smtClean="0">
                <a:latin typeface="Arial"/>
                <a:cs typeface="Arial"/>
              </a:rPr>
              <a:t>and</a:t>
            </a:r>
            <a:r>
              <a:rPr sz="1800" u="heavy" spc="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S</a:t>
            </a:r>
            <a:r>
              <a:rPr sz="1800" u="heavy" spc="-4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matic</a:t>
            </a:r>
            <a:r>
              <a:rPr sz="1800" u="heavy" spc="9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H</a:t>
            </a:r>
            <a:r>
              <a:rPr sz="1800" u="heavy" spc="-25" dirty="0" smtClean="0">
                <a:latin typeface="Arial"/>
                <a:cs typeface="Arial"/>
              </a:rPr>
              <a:t>y</a:t>
            </a:r>
            <a:r>
              <a:rPr sz="1800" u="heavy" spc="0" dirty="0" smtClean="0">
                <a:latin typeface="Arial"/>
                <a:cs typeface="Arial"/>
              </a:rPr>
              <a:t>br</a:t>
            </a:r>
            <a:r>
              <a:rPr sz="1800" u="heavy" spc="-4" dirty="0" smtClean="0">
                <a:latin typeface="Arial"/>
                <a:cs typeface="Arial"/>
              </a:rPr>
              <a:t>i</a:t>
            </a:r>
            <a:r>
              <a:rPr sz="1800" u="heavy" spc="0" dirty="0" smtClean="0">
                <a:latin typeface="Arial"/>
                <a:cs typeface="Arial"/>
              </a:rPr>
              <a:t>d</a:t>
            </a:r>
            <a:r>
              <a:rPr sz="1800" u="heavy" spc="-9" dirty="0" smtClean="0">
                <a:latin typeface="Arial"/>
                <a:cs typeface="Arial"/>
              </a:rPr>
              <a:t>i</a:t>
            </a:r>
            <a:r>
              <a:rPr sz="1800" u="heavy" spc="0" dirty="0" smtClean="0">
                <a:latin typeface="Arial"/>
                <a:cs typeface="Arial"/>
              </a:rPr>
              <a:t>zati</a:t>
            </a:r>
            <a:r>
              <a:rPr sz="1800" u="heavy" spc="-9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42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3021" y="5846267"/>
            <a:ext cx="651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319858" y="5846267"/>
            <a:ext cx="639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68169" y="6184595"/>
            <a:ext cx="653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069132" y="6184595"/>
            <a:ext cx="648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513455" y="6184595"/>
            <a:ext cx="640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02480" y="6184595"/>
            <a:ext cx="64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" y="152400"/>
            <a:ext cx="2481072" cy="3124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86600" y="228600"/>
            <a:ext cx="1524000" cy="1905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57800" y="228600"/>
            <a:ext cx="1676400" cy="1868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96162" y="6020562"/>
            <a:ext cx="6324599" cy="457200"/>
          </a:xfrm>
          <a:custGeom>
            <a:avLst/>
            <a:gdLst/>
            <a:ahLst/>
            <a:cxnLst/>
            <a:rect l="l" t="t" r="r" b="b"/>
            <a:pathLst>
              <a:path w="6324599" h="457200">
                <a:moveTo>
                  <a:pt x="0" y="457200"/>
                </a:moveTo>
                <a:lnTo>
                  <a:pt x="6324599" y="457200"/>
                </a:lnTo>
                <a:lnTo>
                  <a:pt x="6324599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96162" y="6020562"/>
            <a:ext cx="6324599" cy="457200"/>
          </a:xfrm>
          <a:custGeom>
            <a:avLst/>
            <a:gdLst/>
            <a:ahLst/>
            <a:cxnLst/>
            <a:rect l="l" t="t" r="r" b="b"/>
            <a:pathLst>
              <a:path w="6324599" h="457200">
                <a:moveTo>
                  <a:pt x="0" y="457200"/>
                </a:moveTo>
                <a:lnTo>
                  <a:pt x="6324599" y="457200"/>
                </a:lnTo>
                <a:lnTo>
                  <a:pt x="6324599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2569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67000" y="228600"/>
            <a:ext cx="2133600" cy="18486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95600" y="3505200"/>
            <a:ext cx="2590800" cy="1943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19800" y="2438400"/>
            <a:ext cx="2833116" cy="2667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04897" y="2198818"/>
            <a:ext cx="2183003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-4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9" dirty="0" smtClean="0">
                <a:latin typeface="Arial"/>
                <a:cs typeface="Arial"/>
              </a:rPr>
              <a:t>e</a:t>
            </a:r>
            <a:r>
              <a:rPr sz="1500" spc="4" dirty="0" smtClean="0">
                <a:latin typeface="Arial"/>
                <a:cs typeface="Arial"/>
              </a:rPr>
              <a:t>pa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9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4" dirty="0" smtClean="0">
                <a:latin typeface="Arial"/>
                <a:cs typeface="Arial"/>
              </a:rPr>
              <a:t>io</a:t>
            </a:r>
            <a:r>
              <a:rPr sz="1500" spc="0" dirty="0" smtClean="0">
                <a:latin typeface="Arial"/>
                <a:cs typeface="Arial"/>
              </a:rPr>
              <a:t>n</a:t>
            </a:r>
            <a:r>
              <a:rPr sz="1500" spc="-2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-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n </a:t>
            </a:r>
            <a:r>
              <a:rPr sz="1500" spc="4" dirty="0" smtClean="0">
                <a:latin typeface="Arial"/>
                <a:cs typeface="Arial"/>
              </a:rPr>
              <a:t>e</a:t>
            </a:r>
            <a:r>
              <a:rPr sz="1500" spc="-19" dirty="0" smtClean="0">
                <a:latin typeface="Arial"/>
                <a:cs typeface="Arial"/>
              </a:rPr>
              <a:t>x</a:t>
            </a:r>
            <a:r>
              <a:rPr sz="1500" spc="4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4" dirty="0" smtClean="0">
                <a:latin typeface="Arial"/>
                <a:cs typeface="Arial"/>
              </a:rPr>
              <a:t>an</a:t>
            </a:r>
            <a:r>
              <a:rPr sz="1500" spc="0" dirty="0" smtClean="0"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18785" y="2198818"/>
            <a:ext cx="979995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4" dirty="0" smtClean="0">
                <a:latin typeface="Arial"/>
                <a:cs typeface="Arial"/>
              </a:rPr>
              <a:t>nocu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4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4" dirty="0" smtClean="0">
                <a:latin typeface="Arial"/>
                <a:cs typeface="Arial"/>
              </a:rPr>
              <a:t>io</a:t>
            </a:r>
            <a:r>
              <a:rPr sz="1500" spc="0" dirty="0" smtClean="0"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71690" y="2198818"/>
            <a:ext cx="1380426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-4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4" dirty="0" smtClean="0">
                <a:latin typeface="Arial"/>
                <a:cs typeface="Arial"/>
              </a:rPr>
              <a:t>te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9" dirty="0" smtClean="0">
                <a:latin typeface="Arial"/>
                <a:cs typeface="Arial"/>
              </a:rPr>
              <a:t>n</a:t>
            </a:r>
            <a:r>
              <a:rPr sz="1500" spc="4" dirty="0" smtClean="0">
                <a:latin typeface="Arial"/>
                <a:cs typeface="Arial"/>
              </a:rPr>
              <a:t>cuba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4" dirty="0" smtClean="0">
                <a:latin typeface="Arial"/>
                <a:cs typeface="Arial"/>
              </a:rPr>
              <a:t>io</a:t>
            </a:r>
            <a:r>
              <a:rPr sz="1500" spc="0" dirty="0" smtClean="0"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493" y="3347521"/>
            <a:ext cx="9978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Se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ecti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2361" y="3347521"/>
            <a:ext cx="250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6565" y="3347521"/>
            <a:ext cx="55346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1212" y="5170625"/>
            <a:ext cx="2601264" cy="216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-114" dirty="0" smtClean="0">
                <a:latin typeface="Arial"/>
                <a:cs typeface="Arial"/>
              </a:rPr>
              <a:t>V</a:t>
            </a:r>
            <a:r>
              <a:rPr sz="1500" spc="4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4" dirty="0" smtClean="0">
                <a:latin typeface="Arial"/>
                <a:cs typeface="Arial"/>
              </a:rPr>
              <a:t>iou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4" dirty="0" smtClean="0">
                <a:latin typeface="Arial"/>
                <a:cs typeface="Arial"/>
              </a:rPr>
              <a:t>age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-29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-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4" dirty="0" smtClean="0">
                <a:latin typeface="Arial"/>
                <a:cs typeface="Arial"/>
              </a:rPr>
              <a:t>an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g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9" dirty="0" smtClean="0">
                <a:latin typeface="Arial"/>
                <a:cs typeface="Arial"/>
              </a:rPr>
              <a:t>o</a:t>
            </a:r>
            <a:r>
              <a:rPr sz="1500" spc="-14" dirty="0" smtClean="0">
                <a:latin typeface="Arial"/>
                <a:cs typeface="Arial"/>
              </a:rPr>
              <a:t>w</a:t>
            </a:r>
            <a:r>
              <a:rPr sz="1500" spc="0" dirty="0" smtClean="0">
                <a:latin typeface="Arial"/>
                <a:cs typeface="Arial"/>
              </a:rPr>
              <a:t>th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4145" y="5552202"/>
            <a:ext cx="2827845" cy="444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-4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4" dirty="0" smtClean="0">
                <a:latin typeface="Arial"/>
                <a:cs typeface="Arial"/>
              </a:rPr>
              <a:t>an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9" dirty="0" smtClean="0">
                <a:latin typeface="Arial"/>
                <a:cs typeface="Arial"/>
              </a:rPr>
              <a:t>e</a:t>
            </a:r>
            <a:r>
              <a:rPr sz="1500" spc="4" dirty="0" smtClean="0">
                <a:latin typeface="Arial"/>
                <a:cs typeface="Arial"/>
              </a:rPr>
              <a:t>ad</a:t>
            </a:r>
            <a:r>
              <a:rPr sz="1500" spc="0" dirty="0" smtClean="0">
                <a:latin typeface="Arial"/>
                <a:cs typeface="Arial"/>
              </a:rPr>
              <a:t>y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o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b</a:t>
            </a:r>
            <a:r>
              <a:rPr sz="1500" spc="0" dirty="0" smtClean="0">
                <a:latin typeface="Arial"/>
                <a:cs typeface="Arial"/>
              </a:rPr>
              <a:t>e t</a:t>
            </a:r>
            <a:r>
              <a:rPr sz="1500" spc="4" dirty="0" smtClean="0">
                <a:latin typeface="Arial"/>
                <a:cs typeface="Arial"/>
              </a:rPr>
              <a:t>rans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4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4" dirty="0" smtClean="0">
                <a:latin typeface="Arial"/>
                <a:cs typeface="Arial"/>
              </a:rPr>
              <a:t>re</a:t>
            </a:r>
            <a:r>
              <a:rPr sz="1500" spc="0" dirty="0" smtClean="0">
                <a:latin typeface="Arial"/>
                <a:cs typeface="Arial"/>
              </a:rPr>
              <a:t>d</a:t>
            </a:r>
            <a:r>
              <a:rPr sz="1500" spc="-3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4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to</a:t>
            </a:r>
            <a:endParaRPr sz="1500">
              <a:latin typeface="Arial"/>
              <a:cs typeface="Arial"/>
            </a:endParaRPr>
          </a:p>
          <a:p>
            <a:pPr marL="72136" marR="9334">
              <a:lnSpc>
                <a:spcPct val="95825"/>
              </a:lnSpc>
            </a:pPr>
            <a:r>
              <a:rPr sz="1500" spc="4" dirty="0" smtClean="0">
                <a:latin typeface="Arial"/>
                <a:cs typeface="Arial"/>
              </a:rPr>
              <a:t>g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9" dirty="0" smtClean="0">
                <a:latin typeface="Arial"/>
                <a:cs typeface="Arial"/>
              </a:rPr>
              <a:t>e</a:t>
            </a:r>
            <a:r>
              <a:rPr sz="1500" spc="4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n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hous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 </a:t>
            </a:r>
            <a:r>
              <a:rPr sz="1500" spc="4" dirty="0" smtClean="0">
                <a:latin typeface="Arial"/>
                <a:cs typeface="Arial"/>
              </a:rPr>
              <a:t>ha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9" dirty="0" smtClean="0">
                <a:latin typeface="Arial"/>
                <a:cs typeface="Arial"/>
              </a:rPr>
              <a:t>d</a:t>
            </a:r>
            <a:r>
              <a:rPr sz="1500" spc="4" dirty="0" smtClean="0">
                <a:latin typeface="Arial"/>
                <a:cs typeface="Arial"/>
              </a:rPr>
              <a:t>en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4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g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4" dirty="0" smtClean="0">
                <a:latin typeface="Arial"/>
                <a:cs typeface="Arial"/>
              </a:rPr>
              <a:t>ag</a:t>
            </a:r>
            <a:r>
              <a:rPr sz="1500" spc="0" dirty="0" smtClean="0"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6162" y="6020562"/>
            <a:ext cx="6324599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7"/>
              </a:spcBef>
            </a:pPr>
            <a:endParaRPr sz="750"/>
          </a:p>
          <a:p>
            <a:pPr marL="1156843">
              <a:lnSpc>
                <a:spcPct val="95825"/>
              </a:lnSpc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rati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from an e</a:t>
            </a:r>
            <a:r>
              <a:rPr sz="1800" spc="-14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62200" y="3124200"/>
            <a:ext cx="3810000" cy="285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600" y="152400"/>
            <a:ext cx="4572000" cy="228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9200" y="152400"/>
            <a:ext cx="3733800" cy="2362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77362" y="2515362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457200"/>
                </a:moveTo>
                <a:lnTo>
                  <a:pt x="2743200" y="457200"/>
                </a:lnTo>
                <a:lnTo>
                  <a:pt x="2743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7362" y="2515362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457200"/>
                </a:moveTo>
                <a:lnTo>
                  <a:pt x="2743200" y="457200"/>
                </a:lnTo>
                <a:lnTo>
                  <a:pt x="2743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2569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6362" y="6096762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199">
                <a:moveTo>
                  <a:pt x="0" y="457200"/>
                </a:moveTo>
                <a:lnTo>
                  <a:pt x="2743200" y="457200"/>
                </a:lnTo>
                <a:lnTo>
                  <a:pt x="2743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6362" y="6096762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199">
                <a:moveTo>
                  <a:pt x="0" y="457200"/>
                </a:moveTo>
                <a:lnTo>
                  <a:pt x="2743200" y="457200"/>
                </a:lnTo>
                <a:lnTo>
                  <a:pt x="2743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2569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6362" y="6096762"/>
            <a:ext cx="2743200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7"/>
              </a:spcBef>
            </a:pPr>
            <a:endParaRPr sz="750"/>
          </a:p>
          <a:p>
            <a:pPr marL="416560">
              <a:lnSpc>
                <a:spcPct val="95825"/>
              </a:lnSpc>
            </a:pPr>
            <a:r>
              <a:rPr sz="1800" spc="-5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iss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 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lture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rack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7362" y="2515362"/>
            <a:ext cx="2743200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2"/>
              </a:spcBef>
            </a:pPr>
            <a:endParaRPr sz="750"/>
          </a:p>
          <a:p>
            <a:pPr marL="567436">
              <a:lnSpc>
                <a:spcPct val="95825"/>
              </a:lnSpc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flow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86684" y="-27431"/>
            <a:ext cx="3479292" cy="7970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17642" y="2423922"/>
            <a:ext cx="716534" cy="248665"/>
          </a:xfrm>
          <a:custGeom>
            <a:avLst/>
            <a:gdLst/>
            <a:ahLst/>
            <a:cxnLst/>
            <a:rect l="l" t="t" r="r" b="b"/>
            <a:pathLst>
              <a:path w="716534" h="248665">
                <a:moveTo>
                  <a:pt x="0" y="0"/>
                </a:moveTo>
                <a:lnTo>
                  <a:pt x="0" y="124332"/>
                </a:lnTo>
                <a:lnTo>
                  <a:pt x="716534" y="124332"/>
                </a:lnTo>
                <a:lnTo>
                  <a:pt x="716534" y="248665"/>
                </a:lnTo>
              </a:path>
            </a:pathLst>
          </a:custGeom>
          <a:ln w="25908">
            <a:solidFill>
              <a:srgbClr val="2B73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25590" y="4104894"/>
            <a:ext cx="716533" cy="248666"/>
          </a:xfrm>
          <a:custGeom>
            <a:avLst/>
            <a:gdLst/>
            <a:ahLst/>
            <a:cxnLst/>
            <a:rect l="l" t="t" r="r" b="b"/>
            <a:pathLst>
              <a:path w="716533" h="248666">
                <a:moveTo>
                  <a:pt x="0" y="0"/>
                </a:moveTo>
                <a:lnTo>
                  <a:pt x="0" y="124332"/>
                </a:lnTo>
                <a:lnTo>
                  <a:pt x="716533" y="124332"/>
                </a:lnTo>
                <a:lnTo>
                  <a:pt x="716533" y="248665"/>
                </a:lnTo>
              </a:path>
            </a:pathLst>
          </a:custGeom>
          <a:ln w="25908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35346" y="4946142"/>
            <a:ext cx="177673" cy="1385760"/>
          </a:xfrm>
          <a:custGeom>
            <a:avLst/>
            <a:gdLst/>
            <a:ahLst/>
            <a:cxnLst/>
            <a:rect l="l" t="t" r="r" b="b"/>
            <a:pathLst>
              <a:path w="177673" h="1385760">
                <a:moveTo>
                  <a:pt x="0" y="0"/>
                </a:moveTo>
                <a:lnTo>
                  <a:pt x="0" y="1385760"/>
                </a:lnTo>
                <a:lnTo>
                  <a:pt x="177673" y="1385760"/>
                </a:lnTo>
              </a:path>
            </a:pathLst>
          </a:custGeom>
          <a:ln w="25908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35346" y="4946142"/>
            <a:ext cx="177673" cy="544829"/>
          </a:xfrm>
          <a:custGeom>
            <a:avLst/>
            <a:gdLst/>
            <a:ahLst/>
            <a:cxnLst/>
            <a:rect l="l" t="t" r="r" b="b"/>
            <a:pathLst>
              <a:path w="177673" h="544829">
                <a:moveTo>
                  <a:pt x="0" y="0"/>
                </a:moveTo>
                <a:lnTo>
                  <a:pt x="0" y="544829"/>
                </a:lnTo>
                <a:lnTo>
                  <a:pt x="177673" y="544829"/>
                </a:lnTo>
              </a:path>
            </a:pathLst>
          </a:custGeom>
          <a:ln w="25908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07786" y="4104894"/>
            <a:ext cx="716534" cy="248666"/>
          </a:xfrm>
          <a:custGeom>
            <a:avLst/>
            <a:gdLst/>
            <a:ahLst/>
            <a:cxnLst/>
            <a:rect l="l" t="t" r="r" b="b"/>
            <a:pathLst>
              <a:path w="716534" h="248666">
                <a:moveTo>
                  <a:pt x="716534" y="0"/>
                </a:moveTo>
                <a:lnTo>
                  <a:pt x="716534" y="124332"/>
                </a:lnTo>
                <a:lnTo>
                  <a:pt x="0" y="124332"/>
                </a:lnTo>
                <a:lnTo>
                  <a:pt x="0" y="248665"/>
                </a:lnTo>
              </a:path>
            </a:pathLst>
          </a:custGeom>
          <a:ln w="25908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69130" y="3265170"/>
            <a:ext cx="2155063" cy="248665"/>
          </a:xfrm>
          <a:custGeom>
            <a:avLst/>
            <a:gdLst/>
            <a:ahLst/>
            <a:cxnLst/>
            <a:rect l="l" t="t" r="r" b="b"/>
            <a:pathLst>
              <a:path w="2155063" h="248665">
                <a:moveTo>
                  <a:pt x="0" y="0"/>
                </a:moveTo>
                <a:lnTo>
                  <a:pt x="0" y="124332"/>
                </a:lnTo>
                <a:lnTo>
                  <a:pt x="2155063" y="124332"/>
                </a:lnTo>
                <a:lnTo>
                  <a:pt x="2155063" y="248665"/>
                </a:lnTo>
              </a:path>
            </a:pathLst>
          </a:custGeom>
          <a:ln w="25907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69130" y="3265170"/>
            <a:ext cx="39750" cy="259333"/>
          </a:xfrm>
          <a:custGeom>
            <a:avLst/>
            <a:gdLst/>
            <a:ahLst/>
            <a:cxnLst/>
            <a:rect l="l" t="t" r="r" b="b"/>
            <a:pathLst>
              <a:path w="39750" h="259333">
                <a:moveTo>
                  <a:pt x="0" y="0"/>
                </a:moveTo>
                <a:lnTo>
                  <a:pt x="0" y="134874"/>
                </a:lnTo>
                <a:lnTo>
                  <a:pt x="39750" y="134874"/>
                </a:lnTo>
                <a:lnTo>
                  <a:pt x="39750" y="259333"/>
                </a:lnTo>
              </a:path>
            </a:pathLst>
          </a:custGeom>
          <a:ln w="25907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55342" y="3265170"/>
            <a:ext cx="2115311" cy="248665"/>
          </a:xfrm>
          <a:custGeom>
            <a:avLst/>
            <a:gdLst/>
            <a:ahLst/>
            <a:cxnLst/>
            <a:rect l="l" t="t" r="r" b="b"/>
            <a:pathLst>
              <a:path w="2115311" h="248665">
                <a:moveTo>
                  <a:pt x="2115311" y="0"/>
                </a:moveTo>
                <a:lnTo>
                  <a:pt x="2115311" y="124332"/>
                </a:lnTo>
                <a:lnTo>
                  <a:pt x="0" y="124332"/>
                </a:lnTo>
                <a:lnTo>
                  <a:pt x="0" y="248665"/>
                </a:lnTo>
              </a:path>
            </a:pathLst>
          </a:custGeom>
          <a:ln w="25908">
            <a:solidFill>
              <a:srgbClr val="3183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69130" y="2423922"/>
            <a:ext cx="1048004" cy="248665"/>
          </a:xfrm>
          <a:custGeom>
            <a:avLst/>
            <a:gdLst/>
            <a:ahLst/>
            <a:cxnLst/>
            <a:rect l="l" t="t" r="r" b="b"/>
            <a:pathLst>
              <a:path w="1048004" h="248665">
                <a:moveTo>
                  <a:pt x="1048004" y="0"/>
                </a:moveTo>
                <a:lnTo>
                  <a:pt x="1048004" y="124332"/>
                </a:lnTo>
                <a:lnTo>
                  <a:pt x="0" y="124332"/>
                </a:lnTo>
                <a:lnTo>
                  <a:pt x="0" y="248665"/>
                </a:lnTo>
              </a:path>
            </a:pathLst>
          </a:custGeom>
          <a:ln w="25908">
            <a:solidFill>
              <a:srgbClr val="2B73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58512" y="1787652"/>
            <a:ext cx="1318260" cy="728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97224" y="2561844"/>
            <a:ext cx="1543812" cy="9067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96924" y="3470148"/>
            <a:ext cx="2113788" cy="7269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26536" y="3281172"/>
            <a:ext cx="1965960" cy="11704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06796" y="3401568"/>
            <a:ext cx="2034540" cy="9083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48656" y="4242816"/>
            <a:ext cx="1318259" cy="9083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00116" y="5151120"/>
            <a:ext cx="1818132" cy="72847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544312" y="5992368"/>
            <a:ext cx="1731264" cy="7284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81216" y="4242816"/>
            <a:ext cx="1336548" cy="9083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64836" y="2575560"/>
            <a:ext cx="2136648" cy="9372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86002" y="87002"/>
            <a:ext cx="5192903" cy="1081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58873">
              <a:lnSpc>
                <a:spcPts val="3165"/>
              </a:lnSpc>
              <a:spcBef>
                <a:spcPts val="158"/>
              </a:spcBef>
            </a:pPr>
            <a:r>
              <a:rPr sz="3000" spc="-164" dirty="0" smtClean="0">
                <a:solidFill>
                  <a:srgbClr val="562213"/>
                </a:solidFill>
                <a:latin typeface="Arial"/>
                <a:cs typeface="Arial"/>
              </a:rPr>
              <a:t>T</a:t>
            </a:r>
            <a:r>
              <a:rPr sz="3000" spc="0" dirty="0" smtClean="0">
                <a:solidFill>
                  <a:srgbClr val="562213"/>
                </a:solidFill>
                <a:latin typeface="Arial"/>
                <a:cs typeface="Arial"/>
              </a:rPr>
              <a:t>ypes of</a:t>
            </a:r>
            <a:r>
              <a:rPr sz="3000" spc="-9" dirty="0" smtClean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000" spc="9" dirty="0" smtClean="0">
                <a:solidFill>
                  <a:srgbClr val="562213"/>
                </a:solidFill>
                <a:latin typeface="Arial"/>
                <a:cs typeface="Arial"/>
              </a:rPr>
              <a:t>C</a:t>
            </a:r>
            <a:r>
              <a:rPr sz="3000" spc="0" dirty="0" smtClean="0">
                <a:solidFill>
                  <a:srgbClr val="562213"/>
                </a:solidFill>
                <a:latin typeface="Arial"/>
                <a:cs typeface="Arial"/>
              </a:rPr>
              <a:t>ultures</a:t>
            </a:r>
            <a:endParaRPr sz="300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389"/>
              </a:spcBef>
            </a:pP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Depe</a:t>
            </a:r>
            <a:r>
              <a:rPr sz="1900" spc="4" dirty="0" smtClean="0">
                <a:solidFill>
                  <a:srgbClr val="990033"/>
                </a:solidFill>
                <a:latin typeface="Arial"/>
                <a:cs typeface="Arial"/>
              </a:rPr>
              <a:t>n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ding</a:t>
            </a:r>
            <a:r>
              <a:rPr sz="1900" spc="-21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upon</a:t>
            </a:r>
            <a:r>
              <a:rPr sz="1900" spc="-22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the</a:t>
            </a:r>
            <a:r>
              <a:rPr sz="1900" spc="-11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type</a:t>
            </a:r>
            <a:r>
              <a:rPr sz="1900" spc="-20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of</a:t>
            </a:r>
            <a:r>
              <a:rPr sz="1900" spc="-15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m</a:t>
            </a:r>
            <a:r>
              <a:rPr sz="1900" spc="4" dirty="0" smtClean="0">
                <a:solidFill>
                  <a:srgbClr val="990033"/>
                </a:solidFill>
                <a:latin typeface="Arial"/>
                <a:cs typeface="Arial"/>
              </a:rPr>
              <a:t>e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dium</a:t>
            </a:r>
            <a:endParaRPr sz="190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370"/>
              </a:spcBef>
            </a:pP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Depe</a:t>
            </a:r>
            <a:r>
              <a:rPr sz="1900" spc="4" dirty="0" smtClean="0">
                <a:solidFill>
                  <a:srgbClr val="990033"/>
                </a:solidFill>
                <a:latin typeface="Arial"/>
                <a:cs typeface="Arial"/>
              </a:rPr>
              <a:t>n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ding</a:t>
            </a:r>
            <a:r>
              <a:rPr sz="1900" spc="-21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on</a:t>
            </a:r>
            <a:r>
              <a:rPr sz="1900" spc="-21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the</a:t>
            </a:r>
            <a:r>
              <a:rPr sz="1900" spc="-6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pa</a:t>
            </a:r>
            <a:r>
              <a:rPr sz="1900" spc="4" dirty="0" smtClean="0">
                <a:solidFill>
                  <a:srgbClr val="990033"/>
                </a:solidFill>
                <a:latin typeface="Arial"/>
                <a:cs typeface="Arial"/>
              </a:rPr>
              <a:t>r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t</a:t>
            </a:r>
            <a:r>
              <a:rPr sz="1900" spc="-12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used</a:t>
            </a:r>
            <a:r>
              <a:rPr sz="1900" spc="-21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for</a:t>
            </a:r>
            <a:r>
              <a:rPr sz="1900" spc="-17" dirty="0" smtClean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cultu</a:t>
            </a:r>
            <a:r>
              <a:rPr sz="1900" spc="4" dirty="0" smtClean="0">
                <a:solidFill>
                  <a:srgbClr val="990033"/>
                </a:solidFill>
                <a:latin typeface="Arial"/>
                <a:cs typeface="Arial"/>
              </a:rPr>
              <a:t>r</a:t>
            </a:r>
            <a:r>
              <a:rPr sz="1900" spc="0" dirty="0" smtClean="0">
                <a:solidFill>
                  <a:srgbClr val="990033"/>
                </a:solidFill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0636" y="615579"/>
            <a:ext cx="217034" cy="54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5"/>
              </a:lnSpc>
              <a:spcBef>
                <a:spcPts val="82"/>
              </a:spcBef>
            </a:pPr>
            <a:r>
              <a:rPr sz="1500" spc="4" dirty="0" smtClean="0">
                <a:solidFill>
                  <a:srgbClr val="990033"/>
                </a:solidFill>
                <a:latin typeface="Arial"/>
                <a:cs typeface="Arial"/>
              </a:rPr>
              <a:t>1.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48"/>
              </a:spcBef>
            </a:pPr>
            <a:r>
              <a:rPr sz="1500" spc="4" dirty="0" smtClean="0">
                <a:solidFill>
                  <a:srgbClr val="990033"/>
                </a:solidFill>
                <a:latin typeface="Arial"/>
                <a:cs typeface="Arial"/>
              </a:rPr>
              <a:t>2.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51940" y="1222633"/>
            <a:ext cx="31408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1.</a:t>
            </a:r>
            <a:endParaRPr sz="2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67002" y="1222633"/>
            <a:ext cx="1483758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pe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300" spc="-4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ng</a:t>
            </a:r>
            <a:endParaRPr sz="2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57855" y="1222633"/>
            <a:ext cx="721565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upon</a:t>
            </a:r>
            <a:endParaRPr sz="2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86327" y="1222633"/>
            <a:ext cx="255293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type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2300" spc="-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med</a:t>
            </a:r>
            <a:r>
              <a:rPr sz="2300" spc="9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um</a:t>
            </a:r>
            <a:endParaRPr sz="2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94859" y="1985661"/>
            <a:ext cx="8843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97249" y="2695210"/>
            <a:ext cx="1174564" cy="54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indent="35051">
              <a:lnSpc>
                <a:spcPts val="2080"/>
              </a:lnSpc>
              <a:spcBef>
                <a:spcPts val="164"/>
              </a:spcBef>
            </a:pPr>
            <a:r>
              <a:rPr sz="2000" spc="0" dirty="0" smtClean="0">
                <a:latin typeface="Arial"/>
                <a:cs typeface="Arial"/>
              </a:rPr>
              <a:t>Susp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i on 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65750" y="2710196"/>
            <a:ext cx="1754272" cy="572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307" marR="119605" algn="ctr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atic culture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(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allus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63695" y="3415554"/>
            <a:ext cx="72744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Sem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67222" y="3535957"/>
            <a:ext cx="1336148" cy="544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Continuous</a:t>
            </a:r>
            <a:endParaRPr sz="2000">
              <a:latin typeface="Arial"/>
              <a:cs typeface="Arial"/>
            </a:endParaRPr>
          </a:p>
          <a:p>
            <a:pPr marL="243039" marR="264990" algn="ctr">
              <a:lnSpc>
                <a:spcPts val="2080"/>
              </a:lnSpc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8422" y="3667903"/>
            <a:ext cx="154710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Ba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ch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79850" y="3679206"/>
            <a:ext cx="1289602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252" indent="-233552">
              <a:lnSpc>
                <a:spcPts val="2060"/>
              </a:lnSpc>
              <a:spcBef>
                <a:spcPts val="178"/>
              </a:spcBef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ntin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s 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84317" y="4377452"/>
            <a:ext cx="679488" cy="54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4328" indent="-71628">
              <a:lnSpc>
                <a:spcPts val="2080"/>
              </a:lnSpc>
              <a:spcBef>
                <a:spcPts val="164"/>
              </a:spcBef>
            </a:pPr>
            <a:r>
              <a:rPr sz="2000" spc="0" dirty="0" smtClean="0">
                <a:latin typeface="Arial"/>
                <a:cs typeface="Arial"/>
              </a:rPr>
              <a:t>Open t</a:t>
            </a:r>
            <a:r>
              <a:rPr sz="2000" spc="-9" dirty="0" smtClean="0">
                <a:latin typeface="Arial"/>
                <a:cs typeface="Arial"/>
              </a:rPr>
              <a:t>y</a:t>
            </a:r>
            <a:r>
              <a:rPr sz="2000" spc="0" dirty="0" smtClean="0">
                <a:latin typeface="Arial"/>
                <a:cs typeface="Arial"/>
              </a:rPr>
              <a:t>pe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32422" y="4377452"/>
            <a:ext cx="849812" cy="54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9672" indent="-156972">
              <a:lnSpc>
                <a:spcPts val="2080"/>
              </a:lnSpc>
              <a:spcBef>
                <a:spcPts val="164"/>
              </a:spcBef>
            </a:pPr>
            <a:r>
              <a:rPr sz="2000" spc="0" dirty="0" smtClean="0">
                <a:latin typeface="Arial"/>
                <a:cs typeface="Arial"/>
              </a:rPr>
              <a:t>Clo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ed t</a:t>
            </a:r>
            <a:r>
              <a:rPr sz="2000" spc="-9" dirty="0" smtClean="0">
                <a:latin typeface="Arial"/>
                <a:cs typeface="Arial"/>
              </a:rPr>
              <a:t>y</a:t>
            </a:r>
            <a:r>
              <a:rPr sz="2000" spc="0" dirty="0" smtClean="0">
                <a:latin typeface="Arial"/>
                <a:cs typeface="Arial"/>
              </a:rPr>
              <a:t>pe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00776" y="5350018"/>
            <a:ext cx="145522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6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bido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46496" y="6191012"/>
            <a:ext cx="136538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h</a:t>
            </a:r>
            <a:r>
              <a:rPr sz="2000" spc="0" dirty="0" smtClean="0">
                <a:latin typeface="Arial"/>
                <a:cs typeface="Arial"/>
              </a:rPr>
              <a:t>emo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35346" y="4946142"/>
            <a:ext cx="177673" cy="544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435346" y="5490972"/>
            <a:ext cx="177673" cy="84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907786" y="4104894"/>
            <a:ext cx="717169" cy="12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8"/>
              </a:spcBef>
            </a:pPr>
            <a:endParaRPr sz="950"/>
          </a:p>
        </p:txBody>
      </p:sp>
      <p:sp>
        <p:nvSpPr>
          <p:cNvPr id="10" name="object 10"/>
          <p:cNvSpPr txBox="1"/>
          <p:nvPr/>
        </p:nvSpPr>
        <p:spPr>
          <a:xfrm>
            <a:off x="6624955" y="4104894"/>
            <a:ext cx="717168" cy="12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8"/>
              </a:spcBef>
            </a:pPr>
            <a:endParaRPr sz="950"/>
          </a:p>
        </p:txBody>
      </p:sp>
      <p:sp>
        <p:nvSpPr>
          <p:cNvPr id="9" name="object 9"/>
          <p:cNvSpPr txBox="1"/>
          <p:nvPr/>
        </p:nvSpPr>
        <p:spPr>
          <a:xfrm>
            <a:off x="5907786" y="4229227"/>
            <a:ext cx="1434338" cy="124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  <p:sp>
        <p:nvSpPr>
          <p:cNvPr id="8" name="object 8"/>
          <p:cNvSpPr txBox="1"/>
          <p:nvPr/>
        </p:nvSpPr>
        <p:spPr>
          <a:xfrm>
            <a:off x="2355342" y="3265170"/>
            <a:ext cx="2114549" cy="12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8"/>
              </a:spcBef>
            </a:pPr>
            <a:endParaRPr sz="950"/>
          </a:p>
        </p:txBody>
      </p:sp>
      <p:sp>
        <p:nvSpPr>
          <p:cNvPr id="7" name="object 7"/>
          <p:cNvSpPr txBox="1"/>
          <p:nvPr/>
        </p:nvSpPr>
        <p:spPr>
          <a:xfrm>
            <a:off x="4469892" y="3265170"/>
            <a:ext cx="2154301" cy="12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8"/>
              </a:spcBef>
            </a:pPr>
            <a:endParaRPr sz="950"/>
          </a:p>
        </p:txBody>
      </p:sp>
      <p:sp>
        <p:nvSpPr>
          <p:cNvPr id="6" name="object 6"/>
          <p:cNvSpPr txBox="1"/>
          <p:nvPr/>
        </p:nvSpPr>
        <p:spPr>
          <a:xfrm>
            <a:off x="2355342" y="3389503"/>
            <a:ext cx="2153538" cy="1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08881" y="3389503"/>
            <a:ext cx="2115312" cy="1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469130" y="2423922"/>
            <a:ext cx="1048258" cy="12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8"/>
              </a:spcBef>
            </a:pPr>
            <a:endParaRPr sz="950"/>
          </a:p>
        </p:txBody>
      </p:sp>
      <p:sp>
        <p:nvSpPr>
          <p:cNvPr id="3" name="object 3"/>
          <p:cNvSpPr txBox="1"/>
          <p:nvPr/>
        </p:nvSpPr>
        <p:spPr>
          <a:xfrm>
            <a:off x="5517388" y="2423922"/>
            <a:ext cx="716788" cy="12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8"/>
              </a:spcBef>
            </a:pPr>
            <a:endParaRPr sz="950"/>
          </a:p>
        </p:txBody>
      </p:sp>
      <p:sp>
        <p:nvSpPr>
          <p:cNvPr id="2" name="object 2"/>
          <p:cNvSpPr txBox="1"/>
          <p:nvPr/>
        </p:nvSpPr>
        <p:spPr>
          <a:xfrm>
            <a:off x="4469130" y="2548254"/>
            <a:ext cx="1765046" cy="124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15440" y="1288669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2560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99540" y="307732"/>
            <a:ext cx="314042" cy="318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endParaRPr sz="2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4602" y="307732"/>
            <a:ext cx="5047039" cy="318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Dep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300" spc="-4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ng</a:t>
            </a:r>
            <a:r>
              <a:rPr sz="2300" spc="-4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4" dirty="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300" spc="-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300" spc="-1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part</a:t>
            </a:r>
            <a:r>
              <a:rPr sz="2300" spc="-2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used</a:t>
            </a:r>
            <a:r>
              <a:rPr sz="2300" spc="-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2300" spc="-1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spc="0" dirty="0" smtClean="0">
                <a:solidFill>
                  <a:srgbClr val="C00000"/>
                </a:solidFill>
                <a:latin typeface="Arial"/>
                <a:cs typeface="Arial"/>
              </a:rPr>
              <a:t>culture</a:t>
            </a:r>
            <a:endParaRPr sz="2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0636" y="1058092"/>
            <a:ext cx="26169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2994" y="1058092"/>
            <a:ext cx="149331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Org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 C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35354" y="1394896"/>
            <a:ext cx="388188" cy="4308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604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i.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497"/>
              </a:spcBef>
            </a:pPr>
            <a:r>
              <a:rPr sz="1800" spc="-4" dirty="0" smtClean="0">
                <a:latin typeface="Arial"/>
                <a:cs typeface="Arial"/>
              </a:rPr>
              <a:t>ii.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4" dirty="0" smtClean="0">
                <a:latin typeface="Arial"/>
                <a:cs typeface="Arial"/>
              </a:rPr>
              <a:t>iii.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iv.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vi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vi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9" dirty="0" smtClean="0">
                <a:latin typeface="Arial"/>
                <a:cs typeface="Arial"/>
              </a:rPr>
              <a:t>x.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i. </a:t>
            </a:r>
            <a:endParaRPr sz="1800">
              <a:latin typeface="Arial"/>
              <a:cs typeface="Arial"/>
            </a:endParaRPr>
          </a:p>
          <a:p>
            <a:pPr marL="12700" marR="6874">
              <a:lnSpc>
                <a:spcPts val="2069"/>
              </a:lnSpc>
              <a:spcBef>
                <a:spcPts val="591"/>
              </a:spcBef>
            </a:pP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i.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96"/>
              </a:spcBef>
            </a:pP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60194" y="1394896"/>
            <a:ext cx="4686178" cy="93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43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ot tip 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(Mer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stem -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ro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tip 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97"/>
              </a:spcBef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9" dirty="0" smtClean="0">
                <a:latin typeface="Arial"/>
                <a:cs typeface="Arial"/>
              </a:rPr>
              <a:t>h</a:t>
            </a:r>
            <a:r>
              <a:rPr sz="1800" spc="-4" dirty="0" smtClean="0">
                <a:latin typeface="Arial"/>
                <a:cs typeface="Arial"/>
              </a:rPr>
              <a:t>oo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tip c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re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(M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ri</a:t>
            </a:r>
            <a:r>
              <a:rPr sz="1800" spc="-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tem -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hoo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tip c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 marR="39430">
              <a:lnSpc>
                <a:spcPct val="95825"/>
              </a:lnSpc>
              <a:spcBef>
                <a:spcPts val="597"/>
              </a:spcBef>
            </a:pP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av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af pr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mor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ia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60194" y="2408737"/>
            <a:ext cx="3271596" cy="3294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Flo</a:t>
            </a:r>
            <a:r>
              <a:rPr sz="1800" spc="-44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4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(Mer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stem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flor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12700" marR="565191" algn="just">
              <a:lnSpc>
                <a:spcPts val="2069"/>
              </a:lnSpc>
              <a:spcBef>
                <a:spcPts val="497"/>
              </a:spcBef>
            </a:pP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 </a:t>
            </a:r>
            <a:r>
              <a:rPr sz="1800" spc="-4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565191" algn="just">
              <a:lnSpc>
                <a:spcPts val="2069"/>
              </a:lnSpc>
              <a:spcBef>
                <a:spcPts val="589"/>
              </a:spcBef>
            </a:pPr>
            <a:r>
              <a:rPr sz="1800" spc="0" dirty="0" smtClean="0">
                <a:latin typeface="Arial"/>
                <a:cs typeface="Arial"/>
              </a:rPr>
              <a:t>Ovule </a:t>
            </a:r>
            <a:r>
              <a:rPr sz="1800" spc="-4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em</a:t>
            </a:r>
            <a:r>
              <a:rPr sz="1800" spc="-9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2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3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565191" algn="just">
              <a:lnSpc>
                <a:spcPts val="2069"/>
              </a:lnSpc>
              <a:spcBef>
                <a:spcPts val="589"/>
              </a:spcBef>
            </a:pPr>
            <a:r>
              <a:rPr sz="1800" spc="0" dirty="0" smtClean="0">
                <a:latin typeface="Arial"/>
                <a:cs typeface="Arial"/>
              </a:rPr>
              <a:t>Ovari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609"/>
              </a:spcBef>
            </a:pP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ce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ed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19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5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-4" dirty="0" smtClean="0">
                <a:latin typeface="Arial"/>
                <a:cs typeface="Arial"/>
              </a:rPr>
              <a:t>do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pe</a:t>
            </a:r>
            <a:r>
              <a:rPr sz="1800" spc="0" dirty="0" smtClean="0">
                <a:latin typeface="Arial"/>
                <a:cs typeface="Arial"/>
              </a:rPr>
              <a:t>rm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re </a:t>
            </a:r>
            <a:endParaRPr sz="1800">
              <a:latin typeface="Arial"/>
              <a:cs typeface="Arial"/>
            </a:endParaRPr>
          </a:p>
          <a:p>
            <a:pPr marL="12700" marR="1302580">
              <a:lnSpc>
                <a:spcPts val="2069"/>
              </a:lnSpc>
              <a:spcBef>
                <a:spcPts val="591"/>
              </a:spcBef>
            </a:pPr>
            <a:r>
              <a:rPr sz="1800" spc="0" dirty="0" smtClean="0">
                <a:latin typeface="Arial"/>
                <a:cs typeface="Arial"/>
              </a:rPr>
              <a:t>Fruit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  <a:p>
            <a:pPr marL="12700" marR="34289">
              <a:lnSpc>
                <a:spcPct val="95825"/>
              </a:lnSpc>
              <a:spcBef>
                <a:spcPts val="596"/>
              </a:spcBef>
            </a:pPr>
            <a:r>
              <a:rPr sz="1800" spc="0" dirty="0" smtClean="0">
                <a:latin typeface="Arial"/>
                <a:cs typeface="Arial"/>
              </a:rPr>
              <a:t>Pl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nt ce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37429" y="2408737"/>
            <a:ext cx="8200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cu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tur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0636" y="5788029"/>
            <a:ext cx="261696" cy="592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b)</a:t>
            </a:r>
            <a:endParaRPr sz="1800">
              <a:latin typeface="Arial"/>
              <a:cs typeface="Arial"/>
            </a:endParaRPr>
          </a:p>
          <a:p>
            <a:pPr marL="12700" marR="11582">
              <a:lnSpc>
                <a:spcPct val="95825"/>
              </a:lnSpc>
              <a:spcBef>
                <a:spcPts val="497"/>
              </a:spcBef>
            </a:pPr>
            <a:r>
              <a:rPr sz="1800" spc="0" dirty="0" smtClean="0">
                <a:latin typeface="Arial"/>
                <a:cs typeface="Arial"/>
              </a:rPr>
              <a:t>c)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8140" y="5788029"/>
            <a:ext cx="19382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u="heavy" spc="0" dirty="0" smtClean="0">
                <a:latin typeface="Arial"/>
                <a:cs typeface="Arial"/>
              </a:rPr>
              <a:t>H</a:t>
            </a:r>
            <a:r>
              <a:rPr sz="1800" u="heavy" spc="-9" dirty="0" smtClean="0">
                <a:latin typeface="Arial"/>
                <a:cs typeface="Arial"/>
              </a:rPr>
              <a:t>a</a:t>
            </a:r>
            <a:r>
              <a:rPr sz="1800" u="heavy" spc="0" dirty="0" smtClean="0">
                <a:latin typeface="Arial"/>
                <a:cs typeface="Arial"/>
              </a:rPr>
              <a:t>iry</a:t>
            </a:r>
            <a:r>
              <a:rPr sz="1800" u="heavy" spc="1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R</a:t>
            </a:r>
            <a:r>
              <a:rPr sz="1800" u="heavy" spc="-9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ot</a:t>
            </a:r>
            <a:r>
              <a:rPr sz="1800" u="heavy" spc="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C</a:t>
            </a:r>
            <a:r>
              <a:rPr sz="1800" u="heavy" spc="-9" dirty="0" smtClean="0">
                <a:latin typeface="Arial"/>
                <a:cs typeface="Arial"/>
              </a:rPr>
              <a:t>u</a:t>
            </a:r>
            <a:r>
              <a:rPr sz="1800" u="heavy" spc="0" dirty="0" smtClean="0">
                <a:latin typeface="Arial"/>
                <a:cs typeface="Arial"/>
              </a:rPr>
              <a:t>lture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8140" y="6126357"/>
            <a:ext cx="46007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u="heavy" spc="0" dirty="0" smtClean="0">
                <a:latin typeface="Arial"/>
                <a:cs typeface="Arial"/>
              </a:rPr>
              <a:t>Prot</a:t>
            </a:r>
            <a:r>
              <a:rPr sz="1800" u="heavy" spc="-4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p</a:t>
            </a:r>
            <a:r>
              <a:rPr sz="1800" u="heavy" spc="-9" dirty="0" smtClean="0">
                <a:latin typeface="Arial"/>
                <a:cs typeface="Arial"/>
              </a:rPr>
              <a:t>l</a:t>
            </a:r>
            <a:r>
              <a:rPr sz="1800" u="heavy" spc="0" dirty="0" smtClean="0">
                <a:latin typeface="Arial"/>
                <a:cs typeface="Arial"/>
              </a:rPr>
              <a:t>ast</a:t>
            </a:r>
            <a:r>
              <a:rPr sz="1800" u="heavy" spc="1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C</a:t>
            </a:r>
            <a:r>
              <a:rPr sz="1800" u="heavy" spc="-9" dirty="0" smtClean="0">
                <a:latin typeface="Arial"/>
                <a:cs typeface="Arial"/>
              </a:rPr>
              <a:t>u</a:t>
            </a:r>
            <a:r>
              <a:rPr sz="1800" u="heavy" spc="0" dirty="0" smtClean="0">
                <a:latin typeface="Arial"/>
                <a:cs typeface="Arial"/>
              </a:rPr>
              <a:t>lture</a:t>
            </a:r>
            <a:r>
              <a:rPr sz="1800" u="heavy" spc="9" dirty="0" smtClean="0">
                <a:latin typeface="Arial"/>
                <a:cs typeface="Arial"/>
              </a:rPr>
              <a:t> </a:t>
            </a:r>
            <a:r>
              <a:rPr sz="1800" u="heavy" spc="-4" dirty="0" smtClean="0">
                <a:latin typeface="Arial"/>
                <a:cs typeface="Arial"/>
              </a:rPr>
              <a:t>and</a:t>
            </a:r>
            <a:r>
              <a:rPr sz="1800" u="heavy" spc="4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S</a:t>
            </a:r>
            <a:r>
              <a:rPr sz="1800" u="heavy" spc="-4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matic</a:t>
            </a:r>
            <a:r>
              <a:rPr sz="1800" u="heavy" spc="9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H</a:t>
            </a:r>
            <a:r>
              <a:rPr sz="1800" u="heavy" spc="-25" dirty="0" smtClean="0">
                <a:latin typeface="Arial"/>
                <a:cs typeface="Arial"/>
              </a:rPr>
              <a:t>y</a:t>
            </a:r>
            <a:r>
              <a:rPr sz="1800" u="heavy" spc="0" dirty="0" smtClean="0">
                <a:latin typeface="Arial"/>
                <a:cs typeface="Arial"/>
              </a:rPr>
              <a:t>br</a:t>
            </a:r>
            <a:r>
              <a:rPr sz="1800" u="heavy" spc="-4" dirty="0" smtClean="0">
                <a:latin typeface="Arial"/>
                <a:cs typeface="Arial"/>
              </a:rPr>
              <a:t>i</a:t>
            </a:r>
            <a:r>
              <a:rPr sz="1800" u="heavy" spc="0" dirty="0" smtClean="0">
                <a:latin typeface="Arial"/>
                <a:cs typeface="Arial"/>
              </a:rPr>
              <a:t>d</a:t>
            </a:r>
            <a:r>
              <a:rPr sz="1800" u="heavy" spc="-9" dirty="0" smtClean="0">
                <a:latin typeface="Arial"/>
                <a:cs typeface="Arial"/>
              </a:rPr>
              <a:t>i</a:t>
            </a:r>
            <a:r>
              <a:rPr sz="1800" u="heavy" spc="0" dirty="0" smtClean="0">
                <a:latin typeface="Arial"/>
                <a:cs typeface="Arial"/>
              </a:rPr>
              <a:t>zati</a:t>
            </a:r>
            <a:r>
              <a:rPr sz="1800" u="heavy" spc="-9" dirty="0" smtClean="0">
                <a:latin typeface="Arial"/>
                <a:cs typeface="Arial"/>
              </a:rPr>
              <a:t>o</a:t>
            </a:r>
            <a:r>
              <a:rPr sz="1800" u="heavy" spc="0" dirty="0" smtClean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3021" y="5846267"/>
            <a:ext cx="651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319858" y="5846267"/>
            <a:ext cx="639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68169" y="6184595"/>
            <a:ext cx="653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069132" y="6184595"/>
            <a:ext cx="648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513455" y="6184595"/>
            <a:ext cx="640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02480" y="6184595"/>
            <a:ext cx="64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23644" y="-30479"/>
            <a:ext cx="6428232" cy="768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68624" y="272796"/>
            <a:ext cx="2813304" cy="9982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010537" y="0"/>
            <a:ext cx="5799823" cy="470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79"/>
              </a:lnSpc>
              <a:spcBef>
                <a:spcPts val="184"/>
              </a:spcBef>
            </a:pPr>
            <a:r>
              <a:rPr sz="3500" spc="0" dirty="0" smtClean="0">
                <a:solidFill>
                  <a:srgbClr val="562213"/>
                </a:solidFill>
                <a:latin typeface="Arial"/>
                <a:cs typeface="Arial"/>
              </a:rPr>
              <a:t>S</a:t>
            </a:r>
            <a:r>
              <a:rPr sz="3500" spc="-264" dirty="0" smtClean="0">
                <a:solidFill>
                  <a:srgbClr val="562213"/>
                </a:solidFill>
                <a:latin typeface="Arial"/>
                <a:cs typeface="Arial"/>
              </a:rPr>
              <a:t>TA</a:t>
            </a:r>
            <a:r>
              <a:rPr sz="3500" spc="0" dirty="0" smtClean="0">
                <a:solidFill>
                  <a:srgbClr val="562213"/>
                </a:solidFill>
                <a:latin typeface="Arial"/>
                <a:cs typeface="Arial"/>
              </a:rPr>
              <a:t>TIC CU</a:t>
            </a:r>
            <a:r>
              <a:rPr sz="3500" spc="-269" dirty="0" smtClean="0">
                <a:solidFill>
                  <a:srgbClr val="562213"/>
                </a:solidFill>
                <a:latin typeface="Arial"/>
                <a:cs typeface="Arial"/>
              </a:rPr>
              <a:t>L</a:t>
            </a:r>
            <a:r>
              <a:rPr sz="3500" spc="0" dirty="0" smtClean="0">
                <a:solidFill>
                  <a:srgbClr val="562213"/>
                </a:solidFill>
                <a:latin typeface="Arial"/>
                <a:cs typeface="Arial"/>
              </a:rPr>
              <a:t>TURE (CALLUS</a:t>
            </a:r>
            <a:endParaRPr sz="3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55898" y="478873"/>
            <a:ext cx="2308291" cy="470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79"/>
              </a:lnSpc>
              <a:spcBef>
                <a:spcPts val="184"/>
              </a:spcBef>
            </a:pPr>
            <a:r>
              <a:rPr sz="3500" spc="0" dirty="0" smtClean="0">
                <a:solidFill>
                  <a:srgbClr val="562213"/>
                </a:solidFill>
                <a:latin typeface="Arial"/>
                <a:cs typeface="Arial"/>
              </a:rPr>
              <a:t>CU</a:t>
            </a:r>
            <a:r>
              <a:rPr sz="3500" spc="-264" dirty="0" smtClean="0">
                <a:solidFill>
                  <a:srgbClr val="562213"/>
                </a:solidFill>
                <a:latin typeface="Arial"/>
                <a:cs typeface="Arial"/>
              </a:rPr>
              <a:t>L</a:t>
            </a:r>
            <a:r>
              <a:rPr sz="3500" spc="0" dirty="0" smtClean="0">
                <a:solidFill>
                  <a:srgbClr val="562213"/>
                </a:solidFill>
                <a:latin typeface="Arial"/>
                <a:cs typeface="Arial"/>
              </a:rPr>
              <a:t>TURE)</a:t>
            </a:r>
            <a:endParaRPr sz="3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93444" y="759730"/>
            <a:ext cx="7196881" cy="2032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0"/>
              </a:lnSpc>
              <a:spcBef>
                <a:spcPts val="107"/>
              </a:spcBef>
            </a:pPr>
            <a:r>
              <a:rPr sz="2000" b="1" spc="0" dirty="0" smtClean="0">
                <a:solidFill>
                  <a:srgbClr val="EC1212"/>
                </a:solidFill>
                <a:latin typeface="Arial"/>
                <a:cs typeface="Arial"/>
              </a:rPr>
              <a:t>C</a:t>
            </a:r>
            <a:r>
              <a:rPr sz="2000" b="1" spc="4" dirty="0" smtClean="0">
                <a:solidFill>
                  <a:srgbClr val="EC1212"/>
                </a:solidFill>
                <a:latin typeface="Arial"/>
                <a:cs typeface="Arial"/>
              </a:rPr>
              <a:t>a</a:t>
            </a:r>
            <a:r>
              <a:rPr sz="2000" b="1" spc="0" dirty="0" smtClean="0">
                <a:solidFill>
                  <a:srgbClr val="EC1212"/>
                </a:solidFill>
                <a:latin typeface="Arial"/>
                <a:cs typeface="Arial"/>
              </a:rPr>
              <a:t>l</a:t>
            </a:r>
            <a:r>
              <a:rPr sz="2000" b="1" spc="-9" dirty="0" smtClean="0">
                <a:solidFill>
                  <a:srgbClr val="EC1212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EC1212"/>
                </a:solidFill>
                <a:latin typeface="Arial"/>
                <a:cs typeface="Arial"/>
              </a:rPr>
              <a:t>us</a:t>
            </a:r>
            <a:r>
              <a:rPr sz="2000" b="1" spc="194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–</a:t>
            </a:r>
            <a:r>
              <a:rPr sz="2000" spc="18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179" dirty="0" smtClean="0">
                <a:latin typeface="Arial"/>
                <a:cs typeface="Arial"/>
              </a:rPr>
              <a:t> </a:t>
            </a:r>
            <a:r>
              <a:rPr sz="2000" spc="-14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ass</a:t>
            </a:r>
            <a:r>
              <a:rPr sz="2000" spc="19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</a:t>
            </a:r>
            <a:r>
              <a:rPr sz="2000" spc="18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-9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di</a:t>
            </a:r>
            <a:r>
              <a:rPr sz="2000" spc="-39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f</a:t>
            </a:r>
            <a:r>
              <a:rPr sz="2000" spc="-1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tia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ed</a:t>
            </a:r>
            <a:r>
              <a:rPr sz="2000" spc="20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pl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nt</a:t>
            </a:r>
            <a:r>
              <a:rPr sz="2000" spc="18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lls</a:t>
            </a:r>
            <a:r>
              <a:rPr sz="2000" spc="194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g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-4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19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on</a:t>
            </a:r>
            <a:r>
              <a:rPr sz="2000" spc="18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solid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from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plant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t</a:t>
            </a:r>
            <a:r>
              <a:rPr sz="2000" spc="-9" dirty="0" smtClean="0">
                <a:latin typeface="Arial"/>
                <a:cs typeface="Arial"/>
              </a:rPr>
              <a:t>/</a:t>
            </a:r>
            <a:r>
              <a:rPr sz="2000" spc="0" dirty="0" smtClean="0">
                <a:latin typeface="Arial"/>
                <a:cs typeface="Arial"/>
              </a:rPr>
              <a:t>explant.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700"/>
              </a:spcBef>
            </a:pP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t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may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initia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 from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explants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any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mult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llular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plant.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137"/>
              </a:lnSpc>
              <a:spcBef>
                <a:spcPts val="700"/>
              </a:spcBef>
            </a:pPr>
            <a:r>
              <a:rPr sz="2000" spc="0" dirty="0" smtClean="0">
                <a:latin typeface="Arial"/>
                <a:cs typeface="Arial"/>
              </a:rPr>
              <a:t>The 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orga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s </a:t>
            </a:r>
            <a:r>
              <a:rPr sz="2000" spc="0" dirty="0" smtClean="0">
                <a:latin typeface="Arial"/>
                <a:cs typeface="Arial"/>
              </a:rPr>
              <a:t>such 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1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, s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em tip</a:t>
            </a:r>
            <a:r>
              <a:rPr sz="2000" spc="-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le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ves,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flow</a:t>
            </a:r>
            <a:r>
              <a:rPr sz="2000" spc="-9" dirty="0" smtClean="0">
                <a:latin typeface="Arial"/>
                <a:cs typeface="Arial"/>
              </a:rPr>
              <a:t>er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nd f</a:t>
            </a:r>
            <a:r>
              <a:rPr sz="2000" spc="-9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uit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 on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lid medi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599"/>
              </a:spcBef>
            </a:pP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ll g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oups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initia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ed from: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01406" y="759730"/>
            <a:ext cx="75660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media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8236" y="803827"/>
            <a:ext cx="16809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8236" y="1489627"/>
            <a:ext cx="168095" cy="609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313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02930" y="1826530"/>
            <a:ext cx="75532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gro</a:t>
            </a:r>
            <a:r>
              <a:rPr sz="2000" spc="-9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8236" y="2556808"/>
            <a:ext cx="199343" cy="616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449" algn="ctr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51015" algn="ctr">
              <a:lnSpc>
                <a:spcPct val="95825"/>
              </a:lnSpc>
              <a:spcBef>
                <a:spcPts val="786"/>
              </a:spcBef>
            </a:pPr>
            <a:r>
              <a:rPr sz="2000" spc="0" dirty="0" smtClean="0"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8308" y="2893711"/>
            <a:ext cx="790820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x</a:t>
            </a:r>
            <a:r>
              <a:rPr sz="2000" spc="0" dirty="0" smtClean="0">
                <a:latin typeface="Arial"/>
                <a:cs typeface="Arial"/>
              </a:rPr>
              <a:t>plant</a:t>
            </a:r>
            <a:r>
              <a:rPr sz="2000" spc="-4" dirty="0" smtClean="0">
                <a:latin typeface="Arial"/>
                <a:cs typeface="Arial"/>
              </a:rPr>
              <a:t>/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Segm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nts</a:t>
            </a:r>
            <a:r>
              <a:rPr sz="2000" spc="518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</a:t>
            </a:r>
            <a:r>
              <a:rPr sz="2000" spc="518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oot,</a:t>
            </a:r>
            <a:r>
              <a:rPr sz="2000" spc="51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em</a:t>
            </a:r>
            <a:r>
              <a:rPr sz="2000" spc="528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51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leaf</a:t>
            </a:r>
            <a:r>
              <a:rPr sz="2000" spc="52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either</a:t>
            </a:r>
            <a:r>
              <a:rPr sz="2000" spc="528" dirty="0" smtClean="0">
                <a:latin typeface="Arial"/>
                <a:cs typeface="Arial"/>
              </a:rPr>
              <a:t> </a:t>
            </a:r>
            <a:r>
              <a:rPr sz="2000" spc="-19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rom</a:t>
            </a:r>
            <a:r>
              <a:rPr sz="2000" spc="52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523" dirty="0" smtClean="0">
                <a:latin typeface="Arial"/>
                <a:cs typeface="Arial"/>
              </a:rPr>
              <a:t> </a:t>
            </a:r>
            <a:r>
              <a:rPr sz="2000" spc="-14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518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62964" y="3198511"/>
            <a:ext cx="8001216" cy="1651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180" marR="43811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emb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yogenic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plant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92"/>
              </a:spcBef>
            </a:pPr>
            <a:r>
              <a:rPr sz="2000" spc="-4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x</a:t>
            </a:r>
            <a:r>
              <a:rPr sz="2000" spc="0" dirty="0" smtClean="0">
                <a:latin typeface="Arial"/>
                <a:cs typeface="Arial"/>
              </a:rPr>
              <a:t>plant</a:t>
            </a:r>
            <a:r>
              <a:rPr sz="2000" spc="-9" dirty="0" smtClean="0">
                <a:latin typeface="Arial"/>
                <a:cs typeface="Arial"/>
              </a:rPr>
              <a:t>/</a:t>
            </a:r>
            <a:r>
              <a:rPr sz="2000" spc="-4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x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ci</a:t>
            </a:r>
            <a:r>
              <a:rPr sz="2000" spc="4" dirty="0" smtClean="0">
                <a:solidFill>
                  <a:srgbClr val="EC1212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ed</a:t>
            </a:r>
            <a:r>
              <a:rPr sz="2000" spc="179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f</a:t>
            </a:r>
            <a:r>
              <a:rPr sz="2000" spc="-14" dirty="0" smtClean="0">
                <a:solidFill>
                  <a:srgbClr val="EC1212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ag</a:t>
            </a:r>
            <a:r>
              <a:rPr sz="2000" spc="-14" dirty="0" smtClean="0">
                <a:solidFill>
                  <a:srgbClr val="EC1212"/>
                </a:solidFill>
                <a:latin typeface="Arial"/>
                <a:cs typeface="Arial"/>
              </a:rPr>
              <a:t>m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nts</a:t>
            </a:r>
            <a:r>
              <a:rPr sz="2000" spc="194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f</a:t>
            </a:r>
            <a:r>
              <a:rPr sz="2000" spc="18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re</a:t>
            </a:r>
            <a:r>
              <a:rPr sz="2000" spc="-9" dirty="0" smtClean="0">
                <a:latin typeface="Arial"/>
                <a:cs typeface="Arial"/>
              </a:rPr>
              <a:t>nc</a:t>
            </a:r>
            <a:r>
              <a:rPr sz="2000" spc="0" dirty="0" smtClean="0">
                <a:latin typeface="Arial"/>
                <a:cs typeface="Arial"/>
              </a:rPr>
              <a:t>h</a:t>
            </a:r>
            <a:r>
              <a:rPr sz="2000" spc="-4" dirty="0" smtClean="0">
                <a:latin typeface="Arial"/>
                <a:cs typeface="Arial"/>
              </a:rPr>
              <a:t>y</a:t>
            </a:r>
            <a:r>
              <a:rPr sz="2000" spc="0" dirty="0" smtClean="0">
                <a:latin typeface="Arial"/>
                <a:cs typeface="Arial"/>
              </a:rPr>
              <a:t>ma</a:t>
            </a:r>
            <a:r>
              <a:rPr sz="2000" spc="189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19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</a:t>
            </a:r>
            <a:r>
              <a:rPr sz="2000" spc="-9" dirty="0" smtClean="0">
                <a:latin typeface="Arial"/>
                <a:cs typeface="Arial"/>
              </a:rPr>
              <a:t>x</a:t>
            </a:r>
            <a:r>
              <a:rPr sz="2000" spc="0" dirty="0" smtClean="0">
                <a:latin typeface="Arial"/>
                <a:cs typeface="Arial"/>
              </a:rPr>
              <a:t>ed</a:t>
            </a:r>
            <a:r>
              <a:rPr sz="2000" spc="18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</a:t>
            </a:r>
            <a:r>
              <a:rPr sz="2000" spc="-9" dirty="0" smtClean="0">
                <a:latin typeface="Arial"/>
                <a:cs typeface="Arial"/>
              </a:rPr>
              <a:t>is</a:t>
            </a:r>
            <a:r>
              <a:rPr sz="2000" spc="0" dirty="0" smtClean="0">
                <a:latin typeface="Arial"/>
                <a:cs typeface="Arial"/>
              </a:rPr>
              <a:t>sue</a:t>
            </a:r>
            <a:r>
              <a:rPr sz="2000" spc="18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</a:t>
            </a:r>
            <a:r>
              <a:rPr sz="2000" spc="-4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ta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  <a:p>
            <a:pPr marL="43180" marR="43811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mbium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or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end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4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erm</a:t>
            </a:r>
            <a:endParaRPr sz="2000">
              <a:latin typeface="Arial"/>
              <a:cs typeface="Arial"/>
            </a:endParaRPr>
          </a:p>
          <a:p>
            <a:pPr marL="43180" marR="6601">
              <a:lnSpc>
                <a:spcPct val="95825"/>
              </a:lnSpc>
              <a:spcBef>
                <a:spcPts val="700"/>
              </a:spcBef>
            </a:pPr>
            <a:r>
              <a:rPr sz="2000" spc="0" dirty="0" smtClean="0">
                <a:latin typeface="Arial"/>
                <a:cs typeface="Arial"/>
              </a:rPr>
              <a:t>The longer t</a:t>
            </a:r>
            <a:r>
              <a:rPr sz="2000" spc="-14" dirty="0" smtClean="0">
                <a:latin typeface="Arial"/>
                <a:cs typeface="Arial"/>
              </a:rPr>
              <a:t>h</a:t>
            </a:r>
            <a:r>
              <a:rPr sz="2000" spc="0" dirty="0" smtClean="0">
                <a:latin typeface="Arial"/>
                <a:cs typeface="Arial"/>
              </a:rPr>
              <a:t>e tissue expl</a:t>
            </a:r>
            <a:r>
              <a:rPr sz="2000" spc="-1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nt the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re 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complex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range of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ll t</a:t>
            </a:r>
            <a:r>
              <a:rPr sz="2000" spc="-9" dirty="0" smtClean="0">
                <a:latin typeface="Arial"/>
                <a:cs typeface="Arial"/>
              </a:rPr>
              <a:t>y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43180" marR="43811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&amp;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g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eater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po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si</a:t>
            </a:r>
            <a:r>
              <a:rPr sz="2000" spc="4" dirty="0" smtClean="0">
                <a:latin typeface="Arial"/>
                <a:cs typeface="Arial"/>
              </a:rPr>
              <a:t>b</a:t>
            </a:r>
            <a:r>
              <a:rPr sz="2000" spc="0" dirty="0" smtClean="0">
                <a:latin typeface="Arial"/>
                <a:cs typeface="Arial"/>
              </a:rPr>
              <a:t>ili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ies of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initia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ing a 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lture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mi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x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ed</a:t>
            </a:r>
            <a:r>
              <a:rPr sz="2000" spc="-9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c</a:t>
            </a:r>
            <a:r>
              <a:rPr sz="2000" spc="4" dirty="0" smtClean="0">
                <a:solidFill>
                  <a:srgbClr val="EC1212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EC1212"/>
                </a:solidFill>
                <a:latin typeface="Arial"/>
                <a:cs typeface="Arial"/>
              </a:rPr>
              <a:t>ll</a:t>
            </a:r>
            <a:r>
              <a:rPr sz="2000" spc="4" dirty="0" smtClean="0">
                <a:solidFill>
                  <a:srgbClr val="EC1212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8340" y="3579264"/>
            <a:ext cx="148474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8236" y="4309662"/>
            <a:ext cx="16809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444" y="4951365"/>
            <a:ext cx="77110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llus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99233" y="4951365"/>
            <a:ext cx="47384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can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04846" y="4951365"/>
            <a:ext cx="34704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be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85871" y="4951365"/>
            <a:ext cx="95384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ind</a:t>
            </a:r>
            <a:r>
              <a:rPr sz="2000" spc="-9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ced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3067" y="4951365"/>
            <a:ext cx="150536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   </a:t>
            </a:r>
            <a:r>
              <a:rPr sz="2000" spc="124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ndergo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10681" y="4951365"/>
            <a:ext cx="27455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g</a:t>
            </a:r>
            <a:r>
              <a:rPr sz="2000" spc="-9" dirty="0" smtClean="0">
                <a:latin typeface="Arial"/>
                <a:cs typeface="Arial"/>
              </a:rPr>
              <a:t>an</a:t>
            </a:r>
            <a:r>
              <a:rPr sz="2000" spc="0" dirty="0" smtClean="0">
                <a:latin typeface="Arial"/>
                <a:cs typeface="Arial"/>
              </a:rPr>
              <a:t>oge</a:t>
            </a:r>
            <a:r>
              <a:rPr sz="2000" spc="4" dirty="0" smtClean="0">
                <a:latin typeface="Arial"/>
                <a:cs typeface="Arial"/>
              </a:rPr>
              <a:t>n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sis   </a:t>
            </a:r>
            <a:r>
              <a:rPr sz="2000" spc="129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nd/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236" y="4995462"/>
            <a:ext cx="16809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444" y="5256546"/>
            <a:ext cx="1955458" cy="584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em</a:t>
            </a:r>
            <a:r>
              <a:rPr sz="2000" spc="-9" dirty="0" smtClean="0">
                <a:latin typeface="Arial"/>
                <a:cs typeface="Arial"/>
              </a:rPr>
              <a:t>b</a:t>
            </a:r>
            <a:r>
              <a:rPr sz="2000" spc="0" dirty="0" smtClean="0">
                <a:latin typeface="Arial"/>
                <a:cs typeface="Arial"/>
              </a:rPr>
              <a:t>ryog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nutrient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medium.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9250" y="5256546"/>
            <a:ext cx="48968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88563" y="5256546"/>
            <a:ext cx="120631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ev</a:t>
            </a:r>
            <a:r>
              <a:rPr sz="2000" spc="-14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tually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3775" y="5256546"/>
            <a:ext cx="7288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w</a:t>
            </a:r>
            <a:r>
              <a:rPr sz="2000" spc="4" dirty="0" smtClean="0">
                <a:latin typeface="Arial"/>
                <a:cs typeface="Arial"/>
              </a:rPr>
              <a:t>h</a:t>
            </a:r>
            <a:r>
              <a:rPr sz="2000" spc="0" dirty="0" smtClean="0">
                <a:latin typeface="Arial"/>
                <a:cs typeface="Arial"/>
              </a:rPr>
              <a:t>ole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3753" y="5256546"/>
            <a:ext cx="61534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plant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9177" y="5256546"/>
            <a:ext cx="33278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11136" y="5256546"/>
            <a:ext cx="109458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9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v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ding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17002" y="5256546"/>
            <a:ext cx="93933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sui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5942295"/>
            <a:ext cx="79628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21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17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udy</a:t>
            </a:r>
            <a:r>
              <a:rPr sz="2000" spc="17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16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bio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yn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tic</a:t>
            </a:r>
            <a:r>
              <a:rPr sz="2000" spc="16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path</a:t>
            </a:r>
            <a:r>
              <a:rPr sz="2000" spc="-4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ay</a:t>
            </a:r>
            <a:r>
              <a:rPr sz="2000" spc="175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f</a:t>
            </a:r>
            <a:r>
              <a:rPr sz="2000" spc="16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vario</a:t>
            </a:r>
            <a:r>
              <a:rPr sz="2000" spc="-9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18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me</a:t>
            </a:r>
            <a:r>
              <a:rPr sz="2000" spc="-1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9" dirty="0" smtClean="0">
                <a:latin typeface="Arial"/>
                <a:cs typeface="Arial"/>
              </a:rPr>
              <a:t>b</a:t>
            </a:r>
            <a:r>
              <a:rPr sz="2000" spc="0" dirty="0" smtClean="0">
                <a:latin typeface="Arial"/>
                <a:cs typeface="Arial"/>
              </a:rPr>
              <a:t>olic</a:t>
            </a:r>
            <a:r>
              <a:rPr sz="2000" spc="18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cess</a:t>
            </a:r>
            <a:r>
              <a:rPr sz="2000" spc="-1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18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ing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tra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er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elements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 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llus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ltur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236" y="5986392"/>
            <a:ext cx="16809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6627848"/>
            <a:ext cx="621275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t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is useful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for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od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ction</a:t>
            </a:r>
            <a:r>
              <a:rPr sz="2000" spc="-3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onda</a:t>
            </a:r>
            <a:r>
              <a:rPr sz="2000" spc="-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y</a:t>
            </a:r>
            <a:r>
              <a:rPr sz="2000" spc="-3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me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aboli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8236" y="6671948"/>
            <a:ext cx="168309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30"/>
              </a:spcBef>
            </a:pPr>
            <a:r>
              <a:rPr sz="160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85544" y="338327"/>
            <a:ext cx="6996683" cy="12207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037714" y="594345"/>
            <a:ext cx="6373908" cy="570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90"/>
              </a:lnSpc>
              <a:spcBef>
                <a:spcPts val="224"/>
              </a:spcBef>
            </a:pPr>
            <a:r>
              <a:rPr sz="4300" spc="0" dirty="0" smtClean="0">
                <a:solidFill>
                  <a:srgbClr val="562213"/>
                </a:solidFill>
                <a:latin typeface="Arial"/>
                <a:cs typeface="Arial"/>
              </a:rPr>
              <a:t>SUS</a:t>
            </a:r>
            <a:r>
              <a:rPr sz="4300" spc="9" dirty="0" smtClean="0">
                <a:solidFill>
                  <a:srgbClr val="562213"/>
                </a:solidFill>
                <a:latin typeface="Arial"/>
                <a:cs typeface="Arial"/>
              </a:rPr>
              <a:t>P</a:t>
            </a:r>
            <a:r>
              <a:rPr sz="4300" spc="0" dirty="0" smtClean="0">
                <a:solidFill>
                  <a:srgbClr val="562213"/>
                </a:solidFill>
                <a:latin typeface="Arial"/>
                <a:cs typeface="Arial"/>
              </a:rPr>
              <a:t>ENSI</a:t>
            </a:r>
            <a:r>
              <a:rPr sz="4300" spc="-14" dirty="0" smtClean="0">
                <a:solidFill>
                  <a:srgbClr val="562213"/>
                </a:solidFill>
                <a:latin typeface="Arial"/>
                <a:cs typeface="Arial"/>
              </a:rPr>
              <a:t>O</a:t>
            </a:r>
            <a:r>
              <a:rPr sz="4300" spc="0" dirty="0" smtClean="0">
                <a:solidFill>
                  <a:srgbClr val="562213"/>
                </a:solidFill>
                <a:latin typeface="Arial"/>
                <a:cs typeface="Arial"/>
              </a:rPr>
              <a:t>N</a:t>
            </a:r>
            <a:r>
              <a:rPr sz="4300" spc="-30" dirty="0" smtClean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Arial"/>
                <a:cs typeface="Arial"/>
              </a:rPr>
              <a:t>CU</a:t>
            </a:r>
            <a:r>
              <a:rPr sz="4300" spc="-314" dirty="0" smtClean="0">
                <a:solidFill>
                  <a:srgbClr val="562213"/>
                </a:solidFill>
                <a:latin typeface="Arial"/>
                <a:cs typeface="Arial"/>
              </a:rPr>
              <a:t>L</a:t>
            </a:r>
            <a:r>
              <a:rPr sz="4300" spc="0" dirty="0" smtClean="0">
                <a:solidFill>
                  <a:srgbClr val="562213"/>
                </a:solidFill>
                <a:latin typeface="Arial"/>
                <a:cs typeface="Arial"/>
              </a:rPr>
              <a:t>TU</a:t>
            </a:r>
            <a:r>
              <a:rPr sz="4300" spc="14" dirty="0" smtClean="0">
                <a:solidFill>
                  <a:srgbClr val="562213"/>
                </a:solidFill>
                <a:latin typeface="Arial"/>
                <a:cs typeface="Arial"/>
              </a:rPr>
              <a:t>R</a:t>
            </a:r>
            <a:r>
              <a:rPr sz="4300" spc="0" dirty="0" smtClean="0">
                <a:solidFill>
                  <a:srgbClr val="562213"/>
                </a:solidFill>
                <a:latin typeface="Arial"/>
                <a:cs typeface="Arial"/>
              </a:rPr>
              <a:t>E</a:t>
            </a:r>
            <a:endParaRPr sz="43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48004" y="1421544"/>
            <a:ext cx="303834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4" dirty="0" smtClean="0">
                <a:latin typeface="Arial"/>
                <a:cs typeface="Arial"/>
              </a:rPr>
              <a:t>It</a:t>
            </a:r>
            <a:endParaRPr sz="3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80820" y="1421544"/>
            <a:ext cx="1504588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involves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16326" y="1421544"/>
            <a:ext cx="1111396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active</a:t>
            </a:r>
            <a:endParaRPr sz="3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58386" y="1421544"/>
            <a:ext cx="2141166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pro</a:t>
            </a:r>
            <a:r>
              <a:rPr sz="3100" spc="9" dirty="0" smtClean="0">
                <a:latin typeface="Arial"/>
                <a:cs typeface="Arial"/>
              </a:rPr>
              <a:t>l</a:t>
            </a:r>
            <a:r>
              <a:rPr sz="3100" spc="0" dirty="0" smtClean="0">
                <a:latin typeface="Arial"/>
                <a:cs typeface="Arial"/>
              </a:rPr>
              <a:t>iferat</a:t>
            </a:r>
            <a:r>
              <a:rPr sz="3100" spc="9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on</a:t>
            </a:r>
            <a:endParaRPr sz="3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31051" y="1421544"/>
            <a:ext cx="410934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of</a:t>
            </a:r>
            <a:endParaRPr sz="3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73849" y="1421544"/>
            <a:ext cx="1089377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callus</a:t>
            </a:r>
            <a:endParaRPr sz="3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94573" y="1421544"/>
            <a:ext cx="498223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as</a:t>
            </a:r>
            <a:endParaRPr sz="3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4540" y="1487808"/>
            <a:ext cx="247489" cy="340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0"/>
              </a:spcBef>
            </a:pPr>
            <a:r>
              <a:rPr sz="24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48004" y="1846493"/>
            <a:ext cx="7846373" cy="84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undivided</a:t>
            </a:r>
            <a:r>
              <a:rPr sz="3100" spc="-112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unit</a:t>
            </a:r>
            <a:r>
              <a:rPr sz="3100" spc="14" dirty="0" smtClean="0">
                <a:latin typeface="Arial"/>
                <a:cs typeface="Arial"/>
              </a:rPr>
              <a:t> </a:t>
            </a:r>
            <a:r>
              <a:rPr sz="3100" spc="4" dirty="0" smtClean="0">
                <a:latin typeface="Arial"/>
                <a:cs typeface="Arial"/>
              </a:rPr>
              <a:t>s</a:t>
            </a:r>
            <a:r>
              <a:rPr sz="3100" spc="0" dirty="0" smtClean="0">
                <a:latin typeface="Arial"/>
                <a:cs typeface="Arial"/>
              </a:rPr>
              <a:t>us</a:t>
            </a:r>
            <a:r>
              <a:rPr sz="3100" spc="4" dirty="0" smtClean="0">
                <a:latin typeface="Arial"/>
                <a:cs typeface="Arial"/>
              </a:rPr>
              <a:t>p</a:t>
            </a:r>
            <a:r>
              <a:rPr sz="3100" spc="0" dirty="0" smtClean="0">
                <a:latin typeface="Arial"/>
                <a:cs typeface="Arial"/>
              </a:rPr>
              <a:t>ended</a:t>
            </a:r>
            <a:r>
              <a:rPr sz="3100" spc="-106" dirty="0" smtClean="0">
                <a:latin typeface="Arial"/>
                <a:cs typeface="Arial"/>
              </a:rPr>
              <a:t> </a:t>
            </a:r>
            <a:r>
              <a:rPr sz="3100" spc="-4" dirty="0" smtClean="0">
                <a:latin typeface="Arial"/>
                <a:cs typeface="Arial"/>
              </a:rPr>
              <a:t>o</a:t>
            </a:r>
            <a:r>
              <a:rPr sz="3100" spc="0" dirty="0" smtClean="0">
                <a:latin typeface="Arial"/>
                <a:cs typeface="Arial"/>
              </a:rPr>
              <a:t>r</a:t>
            </a:r>
            <a:r>
              <a:rPr sz="3100" spc="-7" dirty="0" smtClean="0">
                <a:latin typeface="Arial"/>
                <a:cs typeface="Arial"/>
              </a:rPr>
              <a:t> </a:t>
            </a:r>
            <a:r>
              <a:rPr sz="3100" spc="4" dirty="0" smtClean="0">
                <a:latin typeface="Arial"/>
                <a:cs typeface="Arial"/>
              </a:rPr>
              <a:t>s</a:t>
            </a:r>
            <a:r>
              <a:rPr sz="3100" spc="0" dirty="0" smtClean="0">
                <a:latin typeface="Arial"/>
                <a:cs typeface="Arial"/>
              </a:rPr>
              <a:t>ub</a:t>
            </a:r>
            <a:r>
              <a:rPr sz="3100" spc="4" dirty="0" smtClean="0">
                <a:latin typeface="Arial"/>
                <a:cs typeface="Arial"/>
              </a:rPr>
              <a:t>m</a:t>
            </a:r>
            <a:r>
              <a:rPr sz="3100" spc="0" dirty="0" smtClean="0">
                <a:latin typeface="Arial"/>
                <a:cs typeface="Arial"/>
              </a:rPr>
              <a:t>er</a:t>
            </a:r>
            <a:r>
              <a:rPr sz="3100" spc="4" dirty="0" smtClean="0">
                <a:latin typeface="Arial"/>
                <a:cs typeface="Arial"/>
              </a:rPr>
              <a:t>g</a:t>
            </a:r>
            <a:r>
              <a:rPr sz="3100" spc="0" dirty="0" smtClean="0">
                <a:latin typeface="Arial"/>
                <a:cs typeface="Arial"/>
              </a:rPr>
              <a:t>ed</a:t>
            </a:r>
            <a:r>
              <a:rPr sz="3100" spc="-125" dirty="0" smtClean="0">
                <a:latin typeface="Arial"/>
                <a:cs typeface="Arial"/>
              </a:rPr>
              <a:t> </a:t>
            </a:r>
            <a:r>
              <a:rPr sz="3100" spc="-4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n a</a:t>
            </a:r>
            <a:endParaRPr sz="3100">
              <a:latin typeface="Arial"/>
              <a:cs typeface="Arial"/>
            </a:endParaRPr>
          </a:p>
          <a:p>
            <a:pPr marL="12700" marR="59024">
              <a:lnSpc>
                <a:spcPts val="3350"/>
              </a:lnSpc>
              <a:spcBef>
                <a:spcPts val="3"/>
              </a:spcBef>
            </a:pP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li</a:t>
            </a:r>
            <a:r>
              <a:rPr sz="3100" spc="-9" dirty="0" smtClean="0">
                <a:solidFill>
                  <a:srgbClr val="EC1212"/>
                </a:solidFill>
                <a:latin typeface="Arial"/>
                <a:cs typeface="Arial"/>
              </a:rPr>
              <a:t>q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uid</a:t>
            </a:r>
            <a:r>
              <a:rPr sz="3100" spc="-42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me</a:t>
            </a:r>
            <a:r>
              <a:rPr sz="3100" spc="-9" dirty="0" smtClean="0">
                <a:solidFill>
                  <a:srgbClr val="EC1212"/>
                </a:solidFill>
                <a:latin typeface="Arial"/>
                <a:cs typeface="Arial"/>
              </a:rPr>
              <a:t>d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iu</a:t>
            </a:r>
            <a:r>
              <a:rPr sz="3100" spc="-4" dirty="0" smtClean="0">
                <a:solidFill>
                  <a:srgbClr val="EC1212"/>
                </a:solidFill>
                <a:latin typeface="Arial"/>
                <a:cs typeface="Arial"/>
              </a:rPr>
              <a:t>m</a:t>
            </a:r>
            <a:r>
              <a:rPr sz="3100" spc="0" dirty="0" smtClean="0">
                <a:latin typeface="Arial"/>
                <a:cs typeface="Arial"/>
              </a:rPr>
              <a:t>.</a:t>
            </a:r>
            <a:endParaRPr sz="3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48004" y="2773713"/>
            <a:ext cx="761848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The</a:t>
            </a:r>
            <a:endParaRPr sz="3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15744" y="2773713"/>
            <a:ext cx="1396067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n</a:t>
            </a:r>
            <a:r>
              <a:rPr sz="3100" spc="-9" dirty="0" smtClean="0">
                <a:latin typeface="Arial"/>
                <a:cs typeface="Arial"/>
              </a:rPr>
              <a:t>u</a:t>
            </a:r>
            <a:r>
              <a:rPr sz="3100" spc="9" dirty="0" smtClean="0">
                <a:latin typeface="Arial"/>
                <a:cs typeface="Arial"/>
              </a:rPr>
              <a:t>t</a:t>
            </a:r>
            <a:r>
              <a:rPr sz="3100" spc="0" dirty="0" smtClean="0">
                <a:latin typeface="Arial"/>
                <a:cs typeface="Arial"/>
              </a:rPr>
              <a:t>rient</a:t>
            </a:r>
            <a:endParaRPr sz="3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19246" y="2773713"/>
            <a:ext cx="1484535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9" dirty="0" smtClean="0">
                <a:latin typeface="Arial"/>
                <a:cs typeface="Arial"/>
              </a:rPr>
              <a:t>m</a:t>
            </a:r>
            <a:r>
              <a:rPr sz="3100" spc="0" dirty="0" smtClean="0">
                <a:latin typeface="Arial"/>
                <a:cs typeface="Arial"/>
              </a:rPr>
              <a:t>ed</a:t>
            </a:r>
            <a:r>
              <a:rPr sz="3100" spc="4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um</a:t>
            </a:r>
            <a:endParaRPr sz="3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09743" y="2773713"/>
            <a:ext cx="1292855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9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n </a:t>
            </a:r>
            <a:r>
              <a:rPr sz="3100" spc="534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t</a:t>
            </a:r>
            <a:r>
              <a:rPr sz="3100" spc="4" dirty="0" smtClean="0">
                <a:latin typeface="Arial"/>
                <a:cs typeface="Arial"/>
              </a:rPr>
              <a:t>h</a:t>
            </a:r>
            <a:r>
              <a:rPr sz="3100" spc="0" dirty="0" smtClean="0">
                <a:latin typeface="Arial"/>
                <a:cs typeface="Arial"/>
              </a:rPr>
              <a:t>is</a:t>
            </a:r>
            <a:endParaRPr sz="3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09613" y="2773713"/>
            <a:ext cx="914800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case</a:t>
            </a:r>
            <a:endParaRPr sz="3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29753" y="2773713"/>
            <a:ext cx="367422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is</a:t>
            </a:r>
            <a:endParaRPr sz="3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04301" y="2773713"/>
            <a:ext cx="389441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in</a:t>
            </a:r>
            <a:endParaRPr sz="3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4540" y="2839977"/>
            <a:ext cx="247489" cy="340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0"/>
              </a:spcBef>
            </a:pPr>
            <a:r>
              <a:rPr sz="24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8004" y="3198662"/>
            <a:ext cx="7847261" cy="8442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constant</a:t>
            </a:r>
            <a:r>
              <a:rPr sz="3100" spc="244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agi</a:t>
            </a:r>
            <a:r>
              <a:rPr sz="3100" spc="4" dirty="0" smtClean="0">
                <a:solidFill>
                  <a:srgbClr val="EC1212"/>
                </a:solidFill>
                <a:latin typeface="Arial"/>
                <a:cs typeface="Arial"/>
              </a:rPr>
              <a:t>t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ati</a:t>
            </a:r>
            <a:r>
              <a:rPr sz="3100" spc="4" dirty="0" smtClean="0">
                <a:solidFill>
                  <a:srgbClr val="EC1212"/>
                </a:solidFill>
                <a:latin typeface="Arial"/>
                <a:cs typeface="Arial"/>
              </a:rPr>
              <a:t>o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n</a:t>
            </a:r>
            <a:r>
              <a:rPr sz="3100" spc="217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3100" spc="9" dirty="0" smtClean="0">
                <a:latin typeface="Arial"/>
                <a:cs typeface="Arial"/>
              </a:rPr>
              <a:t>s</a:t>
            </a:r>
            <a:r>
              <a:rPr sz="3100" spc="0" dirty="0" smtClean="0">
                <a:latin typeface="Arial"/>
                <a:cs typeface="Arial"/>
              </a:rPr>
              <a:t>o</a:t>
            </a:r>
            <a:r>
              <a:rPr sz="3100" spc="207" dirty="0" smtClean="0">
                <a:latin typeface="Arial"/>
                <a:cs typeface="Arial"/>
              </a:rPr>
              <a:t> </a:t>
            </a:r>
            <a:r>
              <a:rPr sz="3100" spc="-4" dirty="0" smtClean="0">
                <a:latin typeface="Arial"/>
                <a:cs typeface="Arial"/>
              </a:rPr>
              <a:t>a</a:t>
            </a:r>
            <a:r>
              <a:rPr sz="3100" spc="0" dirty="0" smtClean="0">
                <a:latin typeface="Arial"/>
                <a:cs typeface="Arial"/>
              </a:rPr>
              <a:t>s</a:t>
            </a:r>
            <a:r>
              <a:rPr sz="3100" spc="222" dirty="0" smtClean="0">
                <a:latin typeface="Arial"/>
                <a:cs typeface="Arial"/>
              </a:rPr>
              <a:t> </a:t>
            </a:r>
            <a:r>
              <a:rPr sz="3100" spc="4" dirty="0" smtClean="0">
                <a:latin typeface="Arial"/>
                <a:cs typeface="Arial"/>
              </a:rPr>
              <a:t>t</a:t>
            </a:r>
            <a:r>
              <a:rPr sz="3100" spc="0" dirty="0" smtClean="0">
                <a:latin typeface="Arial"/>
                <a:cs typeface="Arial"/>
              </a:rPr>
              <a:t>o</a:t>
            </a:r>
            <a:r>
              <a:rPr sz="3100" spc="239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pre</a:t>
            </a:r>
            <a:r>
              <a:rPr sz="3100" spc="4" dirty="0" smtClean="0">
                <a:latin typeface="Arial"/>
                <a:cs typeface="Arial"/>
              </a:rPr>
              <a:t>v</a:t>
            </a:r>
            <a:r>
              <a:rPr sz="3100" spc="0" dirty="0" smtClean="0">
                <a:latin typeface="Arial"/>
                <a:cs typeface="Arial"/>
              </a:rPr>
              <a:t>ent</a:t>
            </a:r>
            <a:r>
              <a:rPr sz="3100" spc="179" dirty="0" smtClean="0">
                <a:latin typeface="Arial"/>
                <a:cs typeface="Arial"/>
              </a:rPr>
              <a:t> </a:t>
            </a:r>
            <a:r>
              <a:rPr sz="3100" spc="9" dirty="0" smtClean="0">
                <a:latin typeface="Arial"/>
                <a:cs typeface="Arial"/>
              </a:rPr>
              <a:t>t</a:t>
            </a:r>
            <a:r>
              <a:rPr sz="3100" spc="0" dirty="0" smtClean="0">
                <a:latin typeface="Arial"/>
                <a:cs typeface="Arial"/>
              </a:rPr>
              <a:t>he</a:t>
            </a:r>
            <a:r>
              <a:rPr sz="3100" spc="200" dirty="0" smtClean="0">
                <a:latin typeface="Arial"/>
                <a:cs typeface="Arial"/>
              </a:rPr>
              <a:t> </a:t>
            </a:r>
            <a:r>
              <a:rPr sz="3100" spc="4" dirty="0" smtClean="0">
                <a:latin typeface="Arial"/>
                <a:cs typeface="Arial"/>
              </a:rPr>
              <a:t>c</a:t>
            </a:r>
            <a:r>
              <a:rPr sz="3100" spc="0" dirty="0" smtClean="0">
                <a:latin typeface="Arial"/>
                <a:cs typeface="Arial"/>
              </a:rPr>
              <a:t>e</a:t>
            </a:r>
            <a:r>
              <a:rPr sz="3100" spc="-9" dirty="0" smtClean="0">
                <a:latin typeface="Arial"/>
                <a:cs typeface="Arial"/>
              </a:rPr>
              <a:t>l</a:t>
            </a:r>
            <a:r>
              <a:rPr sz="3100" spc="0" dirty="0" smtClean="0">
                <a:latin typeface="Arial"/>
                <a:cs typeface="Arial"/>
              </a:rPr>
              <a:t>ls</a:t>
            </a:r>
            <a:endParaRPr sz="3100">
              <a:latin typeface="Arial"/>
              <a:cs typeface="Arial"/>
            </a:endParaRPr>
          </a:p>
          <a:p>
            <a:pPr marL="12700" marR="59024">
              <a:lnSpc>
                <a:spcPts val="3350"/>
              </a:lnSpc>
              <a:spcBef>
                <a:spcPts val="3"/>
              </a:spcBef>
            </a:pPr>
            <a:r>
              <a:rPr sz="3100" spc="0" dirty="0" smtClean="0">
                <a:latin typeface="Arial"/>
                <a:cs typeface="Arial"/>
              </a:rPr>
              <a:t>from</a:t>
            </a:r>
            <a:r>
              <a:rPr sz="3100" spc="-31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settli</a:t>
            </a:r>
            <a:r>
              <a:rPr sz="3100" spc="-9" dirty="0" smtClean="0">
                <a:latin typeface="Arial"/>
                <a:cs typeface="Arial"/>
              </a:rPr>
              <a:t>n</a:t>
            </a:r>
            <a:r>
              <a:rPr sz="3100" spc="0" dirty="0" smtClean="0">
                <a:latin typeface="Arial"/>
                <a:cs typeface="Arial"/>
              </a:rPr>
              <a:t>g</a:t>
            </a:r>
            <a:r>
              <a:rPr sz="3100" spc="-73" dirty="0" smtClean="0">
                <a:latin typeface="Arial"/>
                <a:cs typeface="Arial"/>
              </a:rPr>
              <a:t> </a:t>
            </a:r>
            <a:r>
              <a:rPr sz="3100" spc="-4" dirty="0" smtClean="0">
                <a:latin typeface="Arial"/>
                <a:cs typeface="Arial"/>
              </a:rPr>
              <a:t>o</a:t>
            </a:r>
            <a:r>
              <a:rPr sz="3100" spc="0" dirty="0" smtClean="0">
                <a:latin typeface="Arial"/>
                <a:cs typeface="Arial"/>
              </a:rPr>
              <a:t>r</a:t>
            </a:r>
            <a:r>
              <a:rPr sz="3100" spc="-7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a</a:t>
            </a:r>
            <a:r>
              <a:rPr sz="3100" spc="-9" dirty="0" smtClean="0">
                <a:latin typeface="Arial"/>
                <a:cs typeface="Arial"/>
              </a:rPr>
              <a:t>g</a:t>
            </a:r>
            <a:r>
              <a:rPr sz="3100" spc="0" dirty="0" smtClean="0">
                <a:latin typeface="Arial"/>
                <a:cs typeface="Arial"/>
              </a:rPr>
              <a:t>gr</a:t>
            </a:r>
            <a:r>
              <a:rPr sz="3100" spc="-9" dirty="0" smtClean="0">
                <a:latin typeface="Arial"/>
                <a:cs typeface="Arial"/>
              </a:rPr>
              <a:t>e</a:t>
            </a:r>
            <a:r>
              <a:rPr sz="3100" spc="0" dirty="0" smtClean="0">
                <a:latin typeface="Arial"/>
                <a:cs typeface="Arial"/>
              </a:rPr>
              <a:t>g</a:t>
            </a:r>
            <a:r>
              <a:rPr sz="3100" spc="-9" dirty="0" smtClean="0">
                <a:latin typeface="Arial"/>
                <a:cs typeface="Arial"/>
              </a:rPr>
              <a:t>a</a:t>
            </a:r>
            <a:r>
              <a:rPr sz="3100" spc="0" dirty="0" smtClean="0">
                <a:latin typeface="Arial"/>
                <a:cs typeface="Arial"/>
              </a:rPr>
              <a:t>t</a:t>
            </a:r>
            <a:r>
              <a:rPr sz="3100" spc="9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ng</a:t>
            </a:r>
            <a:r>
              <a:rPr sz="3100" spc="-78" dirty="0" smtClean="0">
                <a:latin typeface="Arial"/>
                <a:cs typeface="Arial"/>
              </a:rPr>
              <a:t> </a:t>
            </a:r>
            <a:r>
              <a:rPr sz="3100" spc="-4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n</a:t>
            </a:r>
            <a:r>
              <a:rPr sz="3100" spc="-14" dirty="0" smtClean="0">
                <a:latin typeface="Arial"/>
                <a:cs typeface="Arial"/>
              </a:rPr>
              <a:t> </a:t>
            </a:r>
            <a:r>
              <a:rPr sz="3100" spc="4" dirty="0" smtClean="0">
                <a:latin typeface="Arial"/>
                <a:cs typeface="Arial"/>
              </a:rPr>
              <a:t>t</a:t>
            </a:r>
            <a:r>
              <a:rPr sz="3100" spc="0" dirty="0" smtClean="0">
                <a:latin typeface="Arial"/>
                <a:cs typeface="Arial"/>
              </a:rPr>
              <a:t>o</a:t>
            </a:r>
            <a:r>
              <a:rPr sz="3100" spc="-25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clum</a:t>
            </a:r>
            <a:r>
              <a:rPr sz="3100" spc="-9" dirty="0" smtClean="0">
                <a:latin typeface="Arial"/>
                <a:cs typeface="Arial"/>
              </a:rPr>
              <a:t>p</a:t>
            </a:r>
            <a:r>
              <a:rPr sz="3100" spc="0" dirty="0" smtClean="0">
                <a:latin typeface="Arial"/>
                <a:cs typeface="Arial"/>
              </a:rPr>
              <a:t>s.</a:t>
            </a:r>
            <a:endParaRPr sz="3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8004" y="4125755"/>
            <a:ext cx="2139986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Suspen</a:t>
            </a:r>
            <a:r>
              <a:rPr sz="3100" spc="9" dirty="0" smtClean="0">
                <a:latin typeface="Arial"/>
                <a:cs typeface="Arial"/>
              </a:rPr>
              <a:t>s</a:t>
            </a:r>
            <a:r>
              <a:rPr sz="3100" spc="0" dirty="0" smtClean="0">
                <a:latin typeface="Arial"/>
                <a:cs typeface="Arial"/>
              </a:rPr>
              <a:t>ion</a:t>
            </a:r>
            <a:endParaRPr sz="3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31210" y="4125755"/>
            <a:ext cx="1463696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9" dirty="0" smtClean="0">
                <a:latin typeface="Arial"/>
                <a:cs typeface="Arial"/>
              </a:rPr>
              <a:t>c</a:t>
            </a:r>
            <a:r>
              <a:rPr sz="3100" spc="0" dirty="0" smtClean="0">
                <a:latin typeface="Arial"/>
                <a:cs typeface="Arial"/>
              </a:rPr>
              <a:t>ultu</a:t>
            </a:r>
            <a:r>
              <a:rPr sz="3100" spc="9" dirty="0" smtClean="0">
                <a:latin typeface="Arial"/>
                <a:cs typeface="Arial"/>
              </a:rPr>
              <a:t>r</a:t>
            </a:r>
            <a:r>
              <a:rPr sz="3100" spc="0" dirty="0" smtClean="0">
                <a:latin typeface="Arial"/>
                <a:cs typeface="Arial"/>
              </a:rPr>
              <a:t>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39411" y="4125755"/>
            <a:ext cx="654507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a</a:t>
            </a:r>
            <a:r>
              <a:rPr sz="3100" spc="14" dirty="0" smtClean="0">
                <a:latin typeface="Arial"/>
                <a:cs typeface="Arial"/>
              </a:rPr>
              <a:t>r</a:t>
            </a:r>
            <a:r>
              <a:rPr sz="3100" spc="0" dirty="0" smtClean="0">
                <a:latin typeface="Arial"/>
                <a:cs typeface="Arial"/>
              </a:rPr>
              <a:t>e</a:t>
            </a:r>
            <a:endParaRPr sz="3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37987" y="4125755"/>
            <a:ext cx="1571037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no</a:t>
            </a:r>
            <a:r>
              <a:rPr sz="3100" spc="9" dirty="0" smtClean="0">
                <a:latin typeface="Arial"/>
                <a:cs typeface="Arial"/>
              </a:rPr>
              <a:t>rm</a:t>
            </a:r>
            <a:r>
              <a:rPr sz="3100" spc="0" dirty="0" smtClean="0">
                <a:latin typeface="Arial"/>
                <a:cs typeface="Arial"/>
              </a:rPr>
              <a:t>al</a:t>
            </a:r>
            <a:r>
              <a:rPr sz="3100" spc="-9" dirty="0" smtClean="0">
                <a:latin typeface="Arial"/>
                <a:cs typeface="Arial"/>
              </a:rPr>
              <a:t>l</a:t>
            </a:r>
            <a:r>
              <a:rPr sz="3100" spc="0" dirty="0" smtClean="0">
                <a:latin typeface="Arial"/>
                <a:cs typeface="Arial"/>
              </a:rPr>
              <a:t>y</a:t>
            </a:r>
            <a:endParaRPr sz="3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54265" y="4125755"/>
            <a:ext cx="1440498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init</a:t>
            </a:r>
            <a:r>
              <a:rPr sz="3100" spc="9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ated</a:t>
            </a:r>
            <a:endParaRPr sz="3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540" y="4192019"/>
            <a:ext cx="247489" cy="340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0"/>
              </a:spcBef>
            </a:pPr>
            <a:r>
              <a:rPr sz="24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8004" y="4550951"/>
            <a:ext cx="498223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by</a:t>
            </a:r>
            <a:endParaRPr sz="3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6664" y="4550951"/>
            <a:ext cx="2077469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t</a:t>
            </a:r>
            <a:r>
              <a:rPr sz="3100" spc="9" dirty="0" smtClean="0">
                <a:latin typeface="Arial"/>
                <a:cs typeface="Arial"/>
              </a:rPr>
              <a:t>r</a:t>
            </a:r>
            <a:r>
              <a:rPr sz="3100" spc="0" dirty="0" smtClean="0">
                <a:latin typeface="Arial"/>
                <a:cs typeface="Arial"/>
              </a:rPr>
              <a:t>a</a:t>
            </a:r>
            <a:r>
              <a:rPr sz="3100" spc="9" dirty="0" smtClean="0">
                <a:latin typeface="Arial"/>
                <a:cs typeface="Arial"/>
              </a:rPr>
              <a:t>n</a:t>
            </a:r>
            <a:r>
              <a:rPr sz="3100" spc="0" dirty="0" smtClean="0">
                <a:latin typeface="Arial"/>
                <a:cs typeface="Arial"/>
              </a:rPr>
              <a:t>sfe</a:t>
            </a:r>
            <a:r>
              <a:rPr sz="3100" spc="9" dirty="0" smtClean="0">
                <a:latin typeface="Arial"/>
                <a:cs typeface="Arial"/>
              </a:rPr>
              <a:t>r</a:t>
            </a:r>
            <a:r>
              <a:rPr sz="3100" spc="0" dirty="0" smtClean="0">
                <a:latin typeface="Arial"/>
                <a:cs typeface="Arial"/>
              </a:rPr>
              <a:t>r</a:t>
            </a:r>
            <a:r>
              <a:rPr sz="3100" spc="4" dirty="0" smtClean="0">
                <a:latin typeface="Arial"/>
                <a:cs typeface="Arial"/>
              </a:rPr>
              <a:t>i</a:t>
            </a:r>
            <a:r>
              <a:rPr sz="3100" spc="0" dirty="0" smtClean="0">
                <a:latin typeface="Arial"/>
                <a:cs typeface="Arial"/>
              </a:rPr>
              <a:t>ng</a:t>
            </a:r>
            <a:endParaRPr sz="3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5966" y="4550951"/>
            <a:ext cx="1221490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pie</a:t>
            </a:r>
            <a:r>
              <a:rPr sz="3100" spc="4" dirty="0" smtClean="0">
                <a:latin typeface="Arial"/>
                <a:cs typeface="Arial"/>
              </a:rPr>
              <a:t>c</a:t>
            </a:r>
            <a:r>
              <a:rPr sz="3100" spc="0" dirty="0" smtClean="0">
                <a:latin typeface="Arial"/>
                <a:cs typeface="Arial"/>
              </a:rPr>
              <a:t>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8907" y="4550951"/>
            <a:ext cx="410934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of</a:t>
            </a:r>
            <a:endParaRPr sz="3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02223" y="4550951"/>
            <a:ext cx="2790719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undi</a:t>
            </a:r>
            <a:r>
              <a:rPr sz="3100" spc="-64" dirty="0" smtClean="0">
                <a:latin typeface="Arial"/>
                <a:cs typeface="Arial"/>
              </a:rPr>
              <a:t>f</a:t>
            </a:r>
            <a:r>
              <a:rPr sz="3100" spc="9" dirty="0" smtClean="0">
                <a:latin typeface="Arial"/>
                <a:cs typeface="Arial"/>
              </a:rPr>
              <a:t>f</a:t>
            </a:r>
            <a:r>
              <a:rPr sz="3100" spc="0" dirty="0" smtClean="0">
                <a:latin typeface="Arial"/>
                <a:cs typeface="Arial"/>
              </a:rPr>
              <a:t>er</a:t>
            </a:r>
            <a:r>
              <a:rPr sz="3100" spc="9" dirty="0" smtClean="0">
                <a:latin typeface="Arial"/>
                <a:cs typeface="Arial"/>
              </a:rPr>
              <a:t>e</a:t>
            </a:r>
            <a:r>
              <a:rPr sz="3100" spc="0" dirty="0" smtClean="0">
                <a:latin typeface="Arial"/>
                <a:cs typeface="Arial"/>
              </a:rPr>
              <a:t>ntiat</a:t>
            </a:r>
            <a:r>
              <a:rPr sz="3100" spc="9" dirty="0" smtClean="0">
                <a:latin typeface="Arial"/>
                <a:cs typeface="Arial"/>
              </a:rPr>
              <a:t>e</a:t>
            </a:r>
            <a:r>
              <a:rPr sz="3100" spc="0" dirty="0" smtClean="0">
                <a:latin typeface="Arial"/>
                <a:cs typeface="Arial"/>
              </a:rPr>
              <a:t>d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8004" y="4975900"/>
            <a:ext cx="1591313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ca</a:t>
            </a:r>
            <a:r>
              <a:rPr sz="3100" spc="-9" dirty="0" smtClean="0">
                <a:solidFill>
                  <a:srgbClr val="EC1212"/>
                </a:solidFill>
                <a:latin typeface="Arial"/>
                <a:cs typeface="Arial"/>
              </a:rPr>
              <a:t>l</a:t>
            </a:r>
            <a:r>
              <a:rPr sz="3100" spc="0" dirty="0" smtClean="0">
                <a:solidFill>
                  <a:srgbClr val="EC1212"/>
                </a:solidFill>
                <a:latin typeface="Arial"/>
                <a:cs typeface="Arial"/>
              </a:rPr>
              <a:t>lus</a:t>
            </a:r>
            <a:r>
              <a:rPr sz="3100" spc="404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3100" spc="14" dirty="0" smtClean="0">
                <a:latin typeface="Arial"/>
                <a:cs typeface="Arial"/>
              </a:rPr>
              <a:t>to</a:t>
            </a:r>
            <a:endParaRPr sz="3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4658" y="4975900"/>
            <a:ext cx="303208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a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3278" y="4975900"/>
            <a:ext cx="1003633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li</a:t>
            </a:r>
            <a:r>
              <a:rPr sz="3100" spc="4" dirty="0" smtClean="0">
                <a:latin typeface="Arial"/>
                <a:cs typeface="Arial"/>
              </a:rPr>
              <a:t>q</a:t>
            </a:r>
            <a:r>
              <a:rPr sz="3100" spc="0" dirty="0" smtClean="0">
                <a:latin typeface="Arial"/>
                <a:cs typeface="Arial"/>
              </a:rPr>
              <a:t>uid</a:t>
            </a:r>
            <a:endParaRPr sz="3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4462" y="4975900"/>
            <a:ext cx="1484879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medi</a:t>
            </a:r>
            <a:r>
              <a:rPr sz="3100" spc="9" dirty="0" smtClean="0">
                <a:latin typeface="Arial"/>
                <a:cs typeface="Arial"/>
              </a:rPr>
              <a:t>u</a:t>
            </a:r>
            <a:r>
              <a:rPr sz="3100" spc="0" dirty="0" smtClean="0">
                <a:latin typeface="Arial"/>
                <a:cs typeface="Arial"/>
              </a:rPr>
              <a:t>m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6087" y="4975900"/>
            <a:ext cx="1090202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which</a:t>
            </a:r>
            <a:endParaRPr sz="3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4393" y="4975900"/>
            <a:ext cx="367553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-4" dirty="0" smtClean="0">
                <a:latin typeface="Arial"/>
                <a:cs typeface="Arial"/>
              </a:rPr>
              <a:t>is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08545" y="4975900"/>
            <a:ext cx="1485273" cy="418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0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agi</a:t>
            </a:r>
            <a:r>
              <a:rPr sz="3100" spc="4" dirty="0" smtClean="0">
                <a:latin typeface="Arial"/>
                <a:cs typeface="Arial"/>
              </a:rPr>
              <a:t>t</a:t>
            </a:r>
            <a:r>
              <a:rPr sz="3100" spc="0" dirty="0" smtClean="0">
                <a:latin typeface="Arial"/>
                <a:cs typeface="Arial"/>
              </a:rPr>
              <a:t>ated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8004" y="5401673"/>
            <a:ext cx="3187076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100" spc="0" dirty="0" smtClean="0">
                <a:latin typeface="Arial"/>
                <a:cs typeface="Arial"/>
              </a:rPr>
              <a:t>d</a:t>
            </a:r>
            <a:r>
              <a:rPr sz="3100" spc="-9" dirty="0" smtClean="0">
                <a:latin typeface="Arial"/>
                <a:cs typeface="Arial"/>
              </a:rPr>
              <a:t>u</a:t>
            </a:r>
            <a:r>
              <a:rPr sz="3100" spc="0" dirty="0" smtClean="0">
                <a:latin typeface="Arial"/>
                <a:cs typeface="Arial"/>
              </a:rPr>
              <a:t>ring</a:t>
            </a:r>
            <a:r>
              <a:rPr sz="3100" spc="-46" dirty="0" smtClean="0">
                <a:latin typeface="Arial"/>
                <a:cs typeface="Arial"/>
              </a:rPr>
              <a:t> </a:t>
            </a:r>
            <a:r>
              <a:rPr sz="3100" spc="0" dirty="0" smtClean="0">
                <a:latin typeface="Arial"/>
                <a:cs typeface="Arial"/>
              </a:rPr>
              <a:t>inc</a:t>
            </a:r>
            <a:r>
              <a:rPr sz="3100" spc="-14" dirty="0" smtClean="0">
                <a:latin typeface="Arial"/>
                <a:cs typeface="Arial"/>
              </a:rPr>
              <a:t>u</a:t>
            </a:r>
            <a:r>
              <a:rPr sz="3100" spc="0" dirty="0" smtClean="0">
                <a:latin typeface="Arial"/>
                <a:cs typeface="Arial"/>
              </a:rPr>
              <a:t>b</a:t>
            </a:r>
            <a:r>
              <a:rPr sz="3100" spc="-9" dirty="0" smtClean="0">
                <a:latin typeface="Arial"/>
                <a:cs typeface="Arial"/>
              </a:rPr>
              <a:t>a</a:t>
            </a:r>
            <a:r>
              <a:rPr sz="3100" spc="0" dirty="0" smtClean="0">
                <a:latin typeface="Arial"/>
                <a:cs typeface="Arial"/>
              </a:rPr>
              <a:t>tio</a:t>
            </a:r>
            <a:r>
              <a:rPr sz="3100" spc="-9" dirty="0" smtClean="0">
                <a:latin typeface="Arial"/>
                <a:cs typeface="Arial"/>
              </a:rPr>
              <a:t>n</a:t>
            </a:r>
            <a:r>
              <a:rPr sz="3100" spc="0" dirty="0" smtClean="0">
                <a:latin typeface="Arial"/>
                <a:cs typeface="Arial"/>
              </a:rPr>
              <a:t>.</a:t>
            </a:r>
            <a:endParaRPr sz="3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66800" y="850391"/>
            <a:ext cx="4285488" cy="0"/>
          </a:xfrm>
          <a:custGeom>
            <a:avLst/>
            <a:gdLst/>
            <a:ahLst/>
            <a:cxnLst/>
            <a:rect l="l" t="t" r="r" b="b"/>
            <a:pathLst>
              <a:path w="4285488">
                <a:moveTo>
                  <a:pt x="0" y="0"/>
                </a:moveTo>
                <a:lnTo>
                  <a:pt x="4285488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054404" y="505225"/>
            <a:ext cx="436204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b="1" spc="0" dirty="0" smtClean="0">
                <a:latin typeface="Arial"/>
                <a:cs typeface="Arial"/>
              </a:rPr>
              <a:t>Batch Sus</a:t>
            </a:r>
            <a:r>
              <a:rPr sz="2700" b="1" spc="-14" dirty="0" smtClean="0">
                <a:latin typeface="Arial"/>
                <a:cs typeface="Arial"/>
              </a:rPr>
              <a:t>p</a:t>
            </a:r>
            <a:r>
              <a:rPr sz="2700" b="1" spc="0" dirty="0" smtClean="0">
                <a:latin typeface="Arial"/>
                <a:cs typeface="Arial"/>
              </a:rPr>
              <a:t>en</a:t>
            </a:r>
            <a:r>
              <a:rPr sz="2700" b="1" spc="-9" dirty="0" smtClean="0">
                <a:latin typeface="Arial"/>
                <a:cs typeface="Arial"/>
              </a:rPr>
              <a:t>s</a:t>
            </a:r>
            <a:r>
              <a:rPr sz="2700" b="1" spc="0" dirty="0" smtClean="0">
                <a:latin typeface="Arial"/>
                <a:cs typeface="Arial"/>
              </a:rPr>
              <a:t>ion</a:t>
            </a:r>
            <a:r>
              <a:rPr sz="2700" b="1" spc="29" dirty="0" smtClean="0">
                <a:latin typeface="Arial"/>
                <a:cs typeface="Arial"/>
              </a:rPr>
              <a:t> </a:t>
            </a:r>
            <a:r>
              <a:rPr sz="2700" b="1" spc="0" dirty="0" smtClean="0">
                <a:latin typeface="Arial"/>
                <a:cs typeface="Arial"/>
              </a:rPr>
              <a:t>C</a:t>
            </a:r>
            <a:r>
              <a:rPr sz="2700" b="1" spc="-9" dirty="0" smtClean="0">
                <a:latin typeface="Arial"/>
                <a:cs typeface="Arial"/>
              </a:rPr>
              <a:t>u</a:t>
            </a:r>
            <a:r>
              <a:rPr sz="2700" b="1" spc="0" dirty="0" smtClean="0">
                <a:latin typeface="Arial"/>
                <a:cs typeface="Arial"/>
              </a:rPr>
              <a:t>lture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54404" y="951757"/>
            <a:ext cx="26885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4" dirty="0" smtClean="0">
                <a:latin typeface="Arial"/>
                <a:cs typeface="Arial"/>
              </a:rPr>
              <a:t>It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65834" y="951757"/>
            <a:ext cx="110484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mea</a:t>
            </a:r>
            <a:r>
              <a:rPr sz="2700" spc="-9" dirty="0" smtClean="0">
                <a:latin typeface="Arial"/>
                <a:cs typeface="Arial"/>
              </a:rPr>
              <a:t>n</a:t>
            </a:r>
            <a:r>
              <a:rPr sz="2700" spc="0" dirty="0" smtClean="0">
                <a:latin typeface="Arial"/>
                <a:cs typeface="Arial"/>
              </a:rPr>
              <a:t>s</a:t>
            </a:r>
            <a:endParaRPr sz="2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13990" y="951757"/>
            <a:ext cx="1258201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‘</a:t>
            </a: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Culture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13403" y="951757"/>
            <a:ext cx="34376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in</a:t>
            </a:r>
            <a:endParaRPr sz="2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99559" y="951757"/>
            <a:ext cx="1210995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a </a:t>
            </a:r>
            <a:r>
              <a:rPr sz="2700" spc="229" dirty="0" smtClean="0">
                <a:solidFill>
                  <a:srgbClr val="EC1212"/>
                </a:solidFill>
                <a:latin typeface="Arial"/>
                <a:cs typeface="Arial"/>
              </a:rPr>
              <a:t> </a:t>
            </a: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fixed</a:t>
            </a:r>
            <a:endParaRPr sz="2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53125" y="951757"/>
            <a:ext cx="1182001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volume</a:t>
            </a:r>
            <a:endParaRPr sz="2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77861" y="951757"/>
            <a:ext cx="362508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of</a:t>
            </a:r>
            <a:endParaRPr sz="27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83830" y="951757"/>
            <a:ext cx="110416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cul</a:t>
            </a:r>
            <a:r>
              <a:rPr sz="2700" spc="-14" dirty="0" smtClean="0">
                <a:solidFill>
                  <a:srgbClr val="EC1212"/>
                </a:solidFill>
                <a:latin typeface="Arial"/>
                <a:cs typeface="Arial"/>
              </a:rPr>
              <a:t>t</a:t>
            </a: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ure</a:t>
            </a:r>
            <a:endParaRPr sz="2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0636" y="1010183"/>
            <a:ext cx="218521" cy="29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5"/>
              </a:spcBef>
            </a:pPr>
            <a:r>
              <a:rPr sz="21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150">
              <a:latin typeface="Wingdings 2"/>
              <a:cs typeface="Wingdings 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54404" y="1322089"/>
            <a:ext cx="146598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mediu</a:t>
            </a:r>
            <a:r>
              <a:rPr sz="2700" spc="-14" dirty="0" smtClean="0">
                <a:solidFill>
                  <a:srgbClr val="EC1212"/>
                </a:solidFill>
                <a:latin typeface="Arial"/>
                <a:cs typeface="Arial"/>
              </a:rPr>
              <a:t>m</a:t>
            </a:r>
            <a:r>
              <a:rPr sz="2700" spc="0" dirty="0" smtClean="0">
                <a:latin typeface="Arial"/>
                <a:cs typeface="Arial"/>
              </a:rPr>
              <a:t>’.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54404" y="1768374"/>
            <a:ext cx="364314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4" dirty="0" smtClean="0">
                <a:latin typeface="Arial"/>
                <a:cs typeface="Arial"/>
              </a:rPr>
              <a:t>In</a:t>
            </a:r>
            <a:endParaRPr sz="2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79194" y="1768374"/>
            <a:ext cx="1314134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gen</a:t>
            </a:r>
            <a:r>
              <a:rPr sz="2700" spc="-9" dirty="0" smtClean="0">
                <a:latin typeface="Arial"/>
                <a:cs typeface="Arial"/>
              </a:rPr>
              <a:t>er</a:t>
            </a:r>
            <a:r>
              <a:rPr sz="2700" spc="0" dirty="0" smtClean="0">
                <a:latin typeface="Arial"/>
                <a:cs typeface="Arial"/>
              </a:rPr>
              <a:t>al,</a:t>
            </a:r>
            <a:endParaRPr sz="2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55391" y="1768374"/>
            <a:ext cx="267702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82695" y="1768374"/>
            <a:ext cx="1219752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-14" dirty="0" smtClean="0">
                <a:latin typeface="Arial"/>
                <a:cs typeface="Arial"/>
              </a:rPr>
              <a:t>n</a:t>
            </a:r>
            <a:r>
              <a:rPr sz="2700" spc="0" dirty="0" smtClean="0">
                <a:latin typeface="Arial"/>
                <a:cs typeface="Arial"/>
              </a:rPr>
              <a:t>utrient</a:t>
            </a:r>
            <a:endParaRPr sz="2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61229" y="1768374"/>
            <a:ext cx="1295944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m</a:t>
            </a:r>
            <a:r>
              <a:rPr sz="2700" spc="-9" dirty="0" smtClean="0">
                <a:latin typeface="Arial"/>
                <a:cs typeface="Arial"/>
              </a:rPr>
              <a:t>e</a:t>
            </a:r>
            <a:r>
              <a:rPr sz="2700" spc="0" dirty="0" smtClean="0">
                <a:latin typeface="Arial"/>
                <a:cs typeface="Arial"/>
              </a:rPr>
              <a:t>dium</a:t>
            </a:r>
            <a:endParaRPr sz="2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17233" y="1768374"/>
            <a:ext cx="648382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-4" dirty="0" smtClean="0">
                <a:latin typeface="Arial"/>
                <a:cs typeface="Arial"/>
              </a:rPr>
              <a:t>and</a:t>
            </a:r>
            <a:endParaRPr sz="2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27442" y="1768374"/>
            <a:ext cx="1162437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cel</a:t>
            </a:r>
            <a:r>
              <a:rPr sz="2700" spc="-9" dirty="0" smtClean="0">
                <a:latin typeface="Arial"/>
                <a:cs typeface="Arial"/>
              </a:rPr>
              <a:t>l</a:t>
            </a:r>
            <a:r>
              <a:rPr sz="2700" spc="0" dirty="0" smtClean="0">
                <a:latin typeface="Arial"/>
                <a:cs typeface="Arial"/>
              </a:rPr>
              <a:t>ular</a:t>
            </a:r>
            <a:endParaRPr sz="2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0636" y="1827047"/>
            <a:ext cx="218521" cy="29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5"/>
              </a:spcBef>
            </a:pPr>
            <a:r>
              <a:rPr sz="21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150">
              <a:latin typeface="Wingdings 2"/>
              <a:cs typeface="Wingdings 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54404" y="2139334"/>
            <a:ext cx="7834274" cy="814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434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inoculum are</a:t>
            </a:r>
            <a:r>
              <a:rPr sz="2700" spc="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mixed, aerated and allowed </a:t>
            </a:r>
            <a:r>
              <a:rPr sz="2700" spc="4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o grow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66"/>
              </a:spcBef>
            </a:pPr>
            <a:r>
              <a:rPr sz="2700" spc="4" dirty="0" smtClean="0">
                <a:latin typeface="Arial"/>
                <a:cs typeface="Arial"/>
              </a:rPr>
              <a:t>I</a:t>
            </a:r>
            <a:r>
              <a:rPr sz="2700" spc="0" dirty="0" smtClean="0">
                <a:latin typeface="Arial"/>
                <a:cs typeface="Arial"/>
              </a:rPr>
              <a:t>n</a:t>
            </a:r>
            <a:r>
              <a:rPr sz="2700" spc="13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Ba</a:t>
            </a:r>
            <a:r>
              <a:rPr sz="2700" spc="-9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ch</a:t>
            </a:r>
            <a:r>
              <a:rPr sz="2700" spc="14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culture</a:t>
            </a:r>
            <a:r>
              <a:rPr sz="2700" spc="-9" dirty="0" smtClean="0">
                <a:latin typeface="Arial"/>
                <a:cs typeface="Arial"/>
              </a:rPr>
              <a:t>s</a:t>
            </a:r>
            <a:r>
              <a:rPr sz="2700" spc="0" dirty="0" smtClean="0">
                <a:latin typeface="Arial"/>
                <a:cs typeface="Arial"/>
              </a:rPr>
              <a:t>,</a:t>
            </a:r>
            <a:r>
              <a:rPr sz="2700" spc="150" dirty="0" smtClean="0">
                <a:latin typeface="Arial"/>
                <a:cs typeface="Arial"/>
              </a:rPr>
              <a:t> </a:t>
            </a:r>
            <a:r>
              <a:rPr sz="2700" spc="-14" dirty="0" smtClean="0">
                <a:latin typeface="Arial"/>
                <a:cs typeface="Arial"/>
              </a:rPr>
              <a:t>a</a:t>
            </a:r>
            <a:r>
              <a:rPr sz="2700" spc="0" dirty="0" smtClean="0">
                <a:latin typeface="Arial"/>
                <a:cs typeface="Arial"/>
              </a:rPr>
              <a:t>s</a:t>
            </a:r>
            <a:r>
              <a:rPr sz="2700" spc="14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the</a:t>
            </a:r>
            <a:r>
              <a:rPr sz="2700" spc="12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cells</a:t>
            </a:r>
            <a:r>
              <a:rPr sz="2700" spc="13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gro</a:t>
            </a:r>
            <a:r>
              <a:rPr sz="2700" spc="-150" dirty="0" smtClean="0">
                <a:latin typeface="Arial"/>
                <a:cs typeface="Arial"/>
              </a:rPr>
              <a:t>w</a:t>
            </a:r>
            <a:r>
              <a:rPr sz="2700" spc="0" dirty="0" smtClean="0">
                <a:latin typeface="Arial"/>
                <a:cs typeface="Arial"/>
              </a:rPr>
              <a:t>,</a:t>
            </a:r>
            <a:r>
              <a:rPr sz="2700" spc="14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the</a:t>
            </a:r>
            <a:r>
              <a:rPr sz="2700" spc="13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medium</a:t>
            </a:r>
            <a:r>
              <a:rPr sz="2700" spc="125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is</a:t>
            </a:r>
            <a:endParaRPr sz="2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0636" y="2644292"/>
            <a:ext cx="218521" cy="29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5"/>
              </a:spcBef>
            </a:pPr>
            <a:r>
              <a:rPr sz="21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150">
              <a:latin typeface="Wingdings 2"/>
              <a:cs typeface="Wingdings 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54404" y="2956198"/>
            <a:ext cx="139219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EC1212"/>
                </a:solidFill>
                <a:latin typeface="Arial"/>
                <a:cs typeface="Arial"/>
              </a:rPr>
              <a:t>depleted</a:t>
            </a:r>
            <a:endParaRPr sz="2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93594" y="2956198"/>
            <a:ext cx="362508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of</a:t>
            </a:r>
            <a:endParaRPr sz="2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039" y="2956198"/>
            <a:ext cx="1390484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nutrie</a:t>
            </a:r>
            <a:r>
              <a:rPr sz="2700" spc="-9" dirty="0" smtClean="0">
                <a:latin typeface="Arial"/>
                <a:cs typeface="Arial"/>
              </a:rPr>
              <a:t>n</a:t>
            </a:r>
            <a:r>
              <a:rPr sz="2700" spc="0" dirty="0" smtClean="0">
                <a:latin typeface="Arial"/>
                <a:cs typeface="Arial"/>
              </a:rPr>
              <a:t>ts</a:t>
            </a:r>
            <a:endParaRPr sz="2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46803" y="2956198"/>
            <a:ext cx="648335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and</a:t>
            </a:r>
            <a:endParaRPr sz="2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42585" y="2956198"/>
            <a:ext cx="1544104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metabolic</a:t>
            </a:r>
            <a:endParaRPr sz="2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34606" y="2956198"/>
            <a:ext cx="1752587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byprod</a:t>
            </a:r>
            <a:r>
              <a:rPr sz="2700" spc="-9" dirty="0" smtClean="0">
                <a:latin typeface="Arial"/>
                <a:cs typeface="Arial"/>
              </a:rPr>
              <a:t>u</a:t>
            </a:r>
            <a:r>
              <a:rPr sz="2700" spc="0" dirty="0" smtClean="0">
                <a:latin typeface="Arial"/>
                <a:cs typeface="Arial"/>
              </a:rPr>
              <a:t>cts</a:t>
            </a:r>
            <a:endParaRPr sz="2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4404" y="3326283"/>
            <a:ext cx="5450128" cy="815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435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from</a:t>
            </a:r>
            <a:r>
              <a:rPr sz="2700" spc="-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the cells accumulat</a:t>
            </a:r>
            <a:r>
              <a:rPr sz="2700" spc="-4" dirty="0" smtClean="0">
                <a:latin typeface="Arial"/>
                <a:cs typeface="Arial"/>
              </a:rPr>
              <a:t>e</a:t>
            </a:r>
            <a:r>
              <a:rPr sz="2700" spc="0" dirty="0" smtClean="0"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66"/>
              </a:spcBef>
            </a:pPr>
            <a:r>
              <a:rPr sz="2700" spc="0" dirty="0" smtClean="0">
                <a:latin typeface="Arial"/>
                <a:cs typeface="Arial"/>
              </a:rPr>
              <a:t>Bat</a:t>
            </a:r>
            <a:r>
              <a:rPr sz="2700" spc="4" dirty="0" smtClean="0">
                <a:latin typeface="Arial"/>
                <a:cs typeface="Arial"/>
              </a:rPr>
              <a:t>c</a:t>
            </a:r>
            <a:r>
              <a:rPr sz="2700" spc="0" dirty="0" smtClean="0">
                <a:latin typeface="Arial"/>
                <a:cs typeface="Arial"/>
              </a:rPr>
              <a:t>h</a:t>
            </a:r>
            <a:r>
              <a:rPr sz="2700" spc="-1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cul</a:t>
            </a:r>
            <a:r>
              <a:rPr sz="2700" spc="9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ures are chara</a:t>
            </a:r>
            <a:r>
              <a:rPr sz="2700" spc="4" dirty="0" smtClean="0">
                <a:latin typeface="Arial"/>
                <a:cs typeface="Arial"/>
              </a:rPr>
              <a:t>c</a:t>
            </a:r>
            <a:r>
              <a:rPr sz="2700" spc="0" dirty="0" smtClean="0">
                <a:latin typeface="Arial"/>
                <a:cs typeface="Arial"/>
              </a:rPr>
              <a:t>teri</a:t>
            </a:r>
            <a:r>
              <a:rPr sz="2700" spc="9" dirty="0" smtClean="0">
                <a:latin typeface="Arial"/>
                <a:cs typeface="Arial"/>
              </a:rPr>
              <a:t>z</a:t>
            </a:r>
            <a:r>
              <a:rPr sz="2700" spc="0" dirty="0" smtClean="0">
                <a:latin typeface="Arial"/>
                <a:cs typeface="Arial"/>
              </a:rPr>
              <a:t>ed</a:t>
            </a:r>
            <a:r>
              <a:rPr sz="2700" spc="-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by</a:t>
            </a:r>
            <a:endParaRPr sz="2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0636" y="3831742"/>
            <a:ext cx="218521" cy="29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5"/>
              </a:spcBef>
            </a:pPr>
            <a:r>
              <a:rPr sz="21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150">
              <a:latin typeface="Wingdings 2"/>
              <a:cs typeface="Wingdings 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5928" y="4219848"/>
            <a:ext cx="192544" cy="814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3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-</a:t>
            </a:r>
            <a:endParaRPr sz="2700">
              <a:latin typeface="Arial"/>
              <a:cs typeface="Arial"/>
            </a:endParaRPr>
          </a:p>
          <a:p>
            <a:pPr marL="14223">
              <a:lnSpc>
                <a:spcPct val="95825"/>
              </a:lnSpc>
              <a:spcBef>
                <a:spcPts val="266"/>
              </a:spcBef>
            </a:pPr>
            <a:r>
              <a:rPr sz="2700" spc="0" dirty="0" smtClean="0">
                <a:latin typeface="Arial"/>
                <a:cs typeface="Arial"/>
              </a:rPr>
              <a:t>-</a:t>
            </a:r>
            <a:endParaRPr sz="2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1178" y="4219848"/>
            <a:ext cx="537504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con</a:t>
            </a:r>
            <a:r>
              <a:rPr sz="2700" spc="4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inuous changes</a:t>
            </a:r>
            <a:r>
              <a:rPr sz="2700" spc="-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in the medium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3662" y="4666380"/>
            <a:ext cx="1733042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co</a:t>
            </a:r>
            <a:r>
              <a:rPr sz="2700" spc="-9" dirty="0" smtClean="0">
                <a:latin typeface="Arial"/>
                <a:cs typeface="Arial"/>
              </a:rPr>
              <a:t>n</a:t>
            </a:r>
            <a:r>
              <a:rPr sz="2700" spc="0" dirty="0" smtClean="0">
                <a:latin typeface="Arial"/>
                <a:cs typeface="Arial"/>
              </a:rPr>
              <a:t>tin</a:t>
            </a:r>
            <a:r>
              <a:rPr sz="2700" spc="-9" dirty="0" smtClean="0">
                <a:latin typeface="Arial"/>
                <a:cs typeface="Arial"/>
              </a:rPr>
              <a:t>u</a:t>
            </a:r>
            <a:r>
              <a:rPr sz="2700" spc="0" dirty="0" smtClean="0">
                <a:latin typeface="Arial"/>
                <a:cs typeface="Arial"/>
              </a:rPr>
              <a:t>ous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2591" y="4666380"/>
            <a:ext cx="1199832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-9" dirty="0" smtClean="0">
                <a:latin typeface="Arial"/>
                <a:cs typeface="Arial"/>
              </a:rPr>
              <a:t>i</a:t>
            </a:r>
            <a:r>
              <a:rPr sz="2700" spc="0" dirty="0" smtClean="0">
                <a:latin typeface="Arial"/>
                <a:cs typeface="Arial"/>
              </a:rPr>
              <a:t>nternal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6469" y="4666380"/>
            <a:ext cx="137299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changes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3829" y="4666380"/>
            <a:ext cx="34376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in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2870" y="4666380"/>
            <a:ext cx="116279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cellular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4404" y="5036465"/>
            <a:ext cx="1907535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comp</a:t>
            </a:r>
            <a:r>
              <a:rPr sz="2700" spc="-9" dirty="0" smtClean="0">
                <a:latin typeface="Arial"/>
                <a:cs typeface="Arial"/>
              </a:rPr>
              <a:t>o</a:t>
            </a:r>
            <a:r>
              <a:rPr sz="2700" spc="0" dirty="0" smtClean="0">
                <a:latin typeface="Arial"/>
                <a:cs typeface="Arial"/>
              </a:rPr>
              <a:t>si</a:t>
            </a:r>
            <a:r>
              <a:rPr sz="2700" spc="9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ion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5928" y="5483574"/>
            <a:ext cx="19102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-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1178" y="5483574"/>
            <a:ext cx="5547944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ac</a:t>
            </a:r>
            <a:r>
              <a:rPr sz="2700" spc="9" dirty="0" smtClean="0">
                <a:latin typeface="Arial"/>
                <a:cs typeface="Arial"/>
              </a:rPr>
              <a:t>c</a:t>
            </a:r>
            <a:r>
              <a:rPr sz="2700" spc="0" dirty="0" smtClean="0">
                <a:latin typeface="Arial"/>
                <a:cs typeface="Arial"/>
              </a:rPr>
              <a:t>umulation of metabolic product</a:t>
            </a:r>
            <a:r>
              <a:rPr sz="2700" spc="14" dirty="0" smtClean="0">
                <a:latin typeface="Arial"/>
                <a:cs typeface="Arial"/>
              </a:rPr>
              <a:t>s</a:t>
            </a:r>
            <a:r>
              <a:rPr sz="2700" spc="0" dirty="0" smtClean="0"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404" y="5930106"/>
            <a:ext cx="783316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The</a:t>
            </a:r>
            <a:r>
              <a:rPr sz="2700" spc="15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sys</a:t>
            </a:r>
            <a:r>
              <a:rPr sz="2700" spc="9" dirty="0" smtClean="0">
                <a:latin typeface="Arial"/>
                <a:cs typeface="Arial"/>
              </a:rPr>
              <a:t>t</a:t>
            </a:r>
            <a:r>
              <a:rPr sz="2700" spc="-14" dirty="0" smtClean="0">
                <a:latin typeface="Arial"/>
                <a:cs typeface="Arial"/>
              </a:rPr>
              <a:t>e</a:t>
            </a:r>
            <a:r>
              <a:rPr sz="2700" spc="0" dirty="0" smtClean="0">
                <a:latin typeface="Arial"/>
                <a:cs typeface="Arial"/>
              </a:rPr>
              <a:t>m</a:t>
            </a:r>
            <a:r>
              <a:rPr sz="2700" spc="16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is</a:t>
            </a:r>
            <a:r>
              <a:rPr sz="2700" spc="15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“clo</a:t>
            </a:r>
            <a:r>
              <a:rPr sz="2700" spc="-9" dirty="0" smtClean="0">
                <a:latin typeface="Arial"/>
                <a:cs typeface="Arial"/>
              </a:rPr>
              <a:t>s</a:t>
            </a:r>
            <a:r>
              <a:rPr sz="2700" spc="0" dirty="0" smtClean="0">
                <a:latin typeface="Arial"/>
                <a:cs typeface="Arial"/>
              </a:rPr>
              <a:t>ed”</a:t>
            </a:r>
            <a:r>
              <a:rPr sz="2700" spc="15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with</a:t>
            </a:r>
            <a:r>
              <a:rPr sz="2700" spc="154" dirty="0" smtClean="0">
                <a:latin typeface="Arial"/>
                <a:cs typeface="Arial"/>
              </a:rPr>
              <a:t> </a:t>
            </a:r>
            <a:r>
              <a:rPr sz="2700" spc="-9" dirty="0" smtClean="0">
                <a:latin typeface="Arial"/>
                <a:cs typeface="Arial"/>
              </a:rPr>
              <a:t>r</a:t>
            </a:r>
            <a:r>
              <a:rPr sz="2700" spc="0" dirty="0" smtClean="0">
                <a:latin typeface="Arial"/>
                <a:cs typeface="Arial"/>
              </a:rPr>
              <a:t>espect</a:t>
            </a:r>
            <a:r>
              <a:rPr sz="2700" spc="154" dirty="0" smtClean="0">
                <a:latin typeface="Arial"/>
                <a:cs typeface="Arial"/>
              </a:rPr>
              <a:t> </a:t>
            </a:r>
            <a:r>
              <a:rPr sz="2700" spc="4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o</a:t>
            </a:r>
            <a:r>
              <a:rPr sz="2700" spc="14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addi</a:t>
            </a:r>
            <a:r>
              <a:rPr sz="2700" spc="9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ions</a:t>
            </a:r>
            <a:r>
              <a:rPr sz="2700" spc="13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or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636" y="5988532"/>
            <a:ext cx="218521" cy="29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5"/>
              </a:spcBef>
            </a:pPr>
            <a:r>
              <a:rPr sz="2150" spc="0" dirty="0" smtClean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150">
              <a:latin typeface="Wingdings 2"/>
              <a:cs typeface="Wingdings 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6300438"/>
            <a:ext cx="70707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removal of</a:t>
            </a:r>
            <a:r>
              <a:rPr sz="2700" spc="14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cul</a:t>
            </a:r>
            <a:r>
              <a:rPr sz="2700" spc="9" dirty="0" smtClean="0">
                <a:latin typeface="Arial"/>
                <a:cs typeface="Arial"/>
              </a:rPr>
              <a:t>t</a:t>
            </a:r>
            <a:r>
              <a:rPr sz="2700" spc="0" dirty="0" smtClean="0">
                <a:latin typeface="Arial"/>
                <a:cs typeface="Arial"/>
              </a:rPr>
              <a:t>ure, ex</a:t>
            </a:r>
            <a:r>
              <a:rPr sz="2700" spc="9" dirty="0" smtClean="0">
                <a:latin typeface="Arial"/>
                <a:cs typeface="Arial"/>
              </a:rPr>
              <a:t>c</a:t>
            </a:r>
            <a:r>
              <a:rPr sz="2700" spc="0" dirty="0" smtClean="0">
                <a:latin typeface="Arial"/>
                <a:cs typeface="Arial"/>
              </a:rPr>
              <a:t>ept</a:t>
            </a:r>
            <a:r>
              <a:rPr sz="2700" spc="-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for cir</a:t>
            </a:r>
            <a:r>
              <a:rPr sz="2700" spc="9" dirty="0" smtClean="0">
                <a:latin typeface="Arial"/>
                <a:cs typeface="Arial"/>
              </a:rPr>
              <a:t>c</a:t>
            </a:r>
            <a:r>
              <a:rPr sz="2700" spc="0" dirty="0" smtClean="0">
                <a:latin typeface="Arial"/>
                <a:cs typeface="Arial"/>
              </a:rPr>
              <a:t>ulation</a:t>
            </a:r>
            <a:r>
              <a:rPr sz="2700" spc="-9" dirty="0" smtClean="0">
                <a:latin typeface="Arial"/>
                <a:cs typeface="Arial"/>
              </a:rPr>
              <a:t> </a:t>
            </a:r>
            <a:r>
              <a:rPr sz="2700" spc="0" dirty="0" smtClean="0">
                <a:latin typeface="Arial"/>
                <a:cs typeface="Arial"/>
              </a:rPr>
              <a:t>of ai</a:t>
            </a:r>
            <a:r>
              <a:rPr sz="2700" spc="-144" dirty="0" smtClean="0">
                <a:latin typeface="Arial"/>
                <a:cs typeface="Arial"/>
              </a:rPr>
              <a:t>r</a:t>
            </a:r>
            <a:r>
              <a:rPr sz="2700" spc="0" dirty="0" smtClean="0"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31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1596</Words>
  <Application>Microsoft Office PowerPoint</Application>
  <PresentationFormat>On-screen Show (4:3)</PresentationFormat>
  <Paragraphs>566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10</cp:revision>
  <dcterms:modified xsi:type="dcterms:W3CDTF">2022-02-01T05:31:19Z</dcterms:modified>
</cp:coreProperties>
</file>