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7500" autoAdjust="0"/>
    <p:restoredTop sz="94660"/>
  </p:normalViewPr>
  <p:slideViewPr>
    <p:cSldViewPr>
      <p:cViewPr>
        <p:scale>
          <a:sx n="75" d="100"/>
          <a:sy n="75" d="100"/>
        </p:scale>
        <p:origin x="-1734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6419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077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6666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7678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5917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416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07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229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134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053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1631D-40A4-40A6-B76A-6BA185906BF0}" type="datetimeFigureOut">
              <a:rPr lang="en-US" smtClean="0"/>
              <a:pPr/>
              <a:t>2/3/2022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943D4-E83D-4B11-905A-1ABAD221F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97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Oval 56"/>
          <p:cNvSpPr/>
          <p:nvPr/>
        </p:nvSpPr>
        <p:spPr>
          <a:xfrm>
            <a:off x="2895600" y="4191000"/>
            <a:ext cx="669926" cy="60325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581399" y="4038600"/>
            <a:ext cx="874059" cy="914400"/>
          </a:xfrm>
          <a:prstGeom prst="ellipse">
            <a:avLst/>
          </a:prstGeom>
          <a:solidFill>
            <a:schemeClr val="bg1"/>
          </a:solidFill>
          <a:ln w="31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2895600" y="3676650"/>
            <a:ext cx="1581150" cy="1676400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3D-Mohr Circle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304800" y="762000"/>
            <a:ext cx="8116261" cy="8803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For drawing 3D-Mohr Circle, we need to find three principal stresses at that point.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 Let </a:t>
            </a:r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r>
              <a:rPr lang="en-US" dirty="0" smtClean="0"/>
              <a:t> ,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 and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 are principal stresses at that point.   (</a:t>
            </a:r>
            <a:r>
              <a:rPr lang="el-GR" dirty="0" smtClean="0"/>
              <a:t>σ</a:t>
            </a:r>
            <a:r>
              <a:rPr lang="en-US" baseline="-25000" dirty="0" smtClean="0"/>
              <a:t>1 </a:t>
            </a:r>
            <a:r>
              <a:rPr lang="en-US" dirty="0" smtClean="0"/>
              <a:t> &gt; </a:t>
            </a:r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r>
              <a:rPr lang="en-US" dirty="0" smtClean="0"/>
              <a:t> &gt; </a:t>
            </a:r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r>
              <a:rPr lang="en-US" dirty="0" smtClean="0"/>
              <a:t> )</a:t>
            </a:r>
            <a:endParaRPr lang="en-US" dirty="0"/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1371600" y="3429000"/>
            <a:ext cx="2134394" cy="7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2439194" y="4495800"/>
            <a:ext cx="30480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1524000" y="2057400"/>
            <a:ext cx="1138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Shear stress (</a:t>
            </a:r>
            <a:r>
              <a:rPr lang="el-GR" sz="1200" b="1" dirty="0" smtClean="0"/>
              <a:t>τ</a:t>
            </a:r>
            <a:r>
              <a:rPr lang="en-US" sz="1200" b="1" dirty="0" smtClean="0"/>
              <a:t>)</a:t>
            </a:r>
            <a:endParaRPr lang="en-US" sz="12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334794" y="4495800"/>
            <a:ext cx="13658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Normal stress (</a:t>
            </a:r>
            <a:r>
              <a:rPr lang="el-GR" sz="1200" b="1" dirty="0" smtClean="0"/>
              <a:t>σ</a:t>
            </a:r>
            <a:r>
              <a:rPr lang="en-US" sz="1200" b="1" baseline="-25000" dirty="0" smtClean="0"/>
              <a:t>n</a:t>
            </a:r>
            <a:r>
              <a:rPr lang="en-US" sz="1200" b="1" dirty="0" smtClean="0"/>
              <a:t> )</a:t>
            </a:r>
            <a:endParaRPr lang="en-US" sz="1200" b="1" dirty="0"/>
          </a:p>
        </p:txBody>
      </p:sp>
      <p:sp>
        <p:nvSpPr>
          <p:cNvPr id="44" name="Oval 43"/>
          <p:cNvSpPr/>
          <p:nvPr/>
        </p:nvSpPr>
        <p:spPr>
          <a:xfrm>
            <a:off x="2896394" y="4467222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544094" y="447992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420394" y="4479925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4420394" y="4419592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1</a:t>
            </a:r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3515520" y="441960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55" name="Rectangle 54"/>
          <p:cNvSpPr/>
          <p:nvPr/>
        </p:nvSpPr>
        <p:spPr>
          <a:xfrm>
            <a:off x="2578100" y="4387850"/>
            <a:ext cx="3866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</a:t>
            </a:r>
            <a:r>
              <a:rPr lang="en-US" baseline="-25000" dirty="0" smtClean="0"/>
              <a:t>3</a:t>
            </a:r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3640933" y="3657600"/>
            <a:ext cx="45720" cy="4572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8" name="Straight Connector 77"/>
          <p:cNvCxnSpPr/>
          <p:nvPr/>
        </p:nvCxnSpPr>
        <p:spPr>
          <a:xfrm rot="10800000">
            <a:off x="2446020" y="3678871"/>
            <a:ext cx="1188720" cy="158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3286126" y="4090993"/>
            <a:ext cx="762000" cy="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3657600" y="3810000"/>
            <a:ext cx="9906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648200" y="3681738"/>
            <a:ext cx="1931939" cy="26161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100" b="1" dirty="0" smtClean="0"/>
              <a:t>Max shear stress (</a:t>
            </a:r>
            <a:r>
              <a:rPr lang="el-GR" sz="1100" b="1" dirty="0" smtClean="0"/>
              <a:t>σ</a:t>
            </a:r>
            <a:r>
              <a:rPr lang="en-US" sz="1100" b="1" baseline="-25000" dirty="0" smtClean="0"/>
              <a:t>1  </a:t>
            </a:r>
            <a:r>
              <a:rPr lang="en-US" sz="1100" b="1" dirty="0" smtClean="0"/>
              <a:t> - </a:t>
            </a:r>
            <a:r>
              <a:rPr lang="el-GR" sz="1100" b="1" dirty="0" smtClean="0"/>
              <a:t>σ</a:t>
            </a:r>
            <a:r>
              <a:rPr lang="en-US" sz="1100" b="1" baseline="-25000" dirty="0" smtClean="0"/>
              <a:t>3 </a:t>
            </a:r>
            <a:r>
              <a:rPr lang="en-US" sz="1100" b="1" dirty="0" smtClean="0"/>
              <a:t> ) /2 </a:t>
            </a:r>
            <a:endParaRPr lang="en-US" sz="1100" b="1" dirty="0"/>
          </a:p>
        </p:txBody>
      </p:sp>
      <p:cxnSp>
        <p:nvCxnSpPr>
          <p:cNvPr id="86" name="Straight Arrow Connector 85"/>
          <p:cNvCxnSpPr/>
          <p:nvPr/>
        </p:nvCxnSpPr>
        <p:spPr>
          <a:xfrm rot="5400000" flipH="1" flipV="1">
            <a:off x="2820194" y="34282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2514600" y="2895600"/>
            <a:ext cx="3875613" cy="27699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1200" dirty="0" smtClean="0"/>
              <a:t>Normal stress at maximum shear stress plane (</a:t>
            </a:r>
            <a:r>
              <a:rPr lang="el-GR" sz="1200" dirty="0" smtClean="0"/>
              <a:t>σ</a:t>
            </a:r>
            <a:r>
              <a:rPr lang="en-US" sz="1200" baseline="-25000" dirty="0" smtClean="0"/>
              <a:t>1  </a:t>
            </a:r>
            <a:r>
              <a:rPr lang="en-US" sz="1200" dirty="0" smtClean="0"/>
              <a:t> + </a:t>
            </a:r>
            <a:r>
              <a:rPr lang="el-GR" sz="1200" dirty="0" smtClean="0"/>
              <a:t>σ</a:t>
            </a:r>
            <a:r>
              <a:rPr lang="en-US" sz="1200" baseline="-25000" dirty="0" smtClean="0"/>
              <a:t>3 </a:t>
            </a:r>
            <a:r>
              <a:rPr lang="en-US" sz="1200" dirty="0" smtClean="0"/>
              <a:t> ) /2 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91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3D-Mohr Circle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Four-bar mechanism</dc:title>
  <dc:creator>CAD LAB</dc:creator>
  <cp:lastModifiedBy>Administrator</cp:lastModifiedBy>
  <cp:revision>179</cp:revision>
  <dcterms:created xsi:type="dcterms:W3CDTF">2020-01-11T05:25:05Z</dcterms:created>
  <dcterms:modified xsi:type="dcterms:W3CDTF">2022-02-03T06:31:10Z</dcterms:modified>
</cp:coreProperties>
</file>