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74" r:id="rId14"/>
    <p:sldId id="267" r:id="rId15"/>
    <p:sldId id="268" r:id="rId16"/>
    <p:sldId id="270" r:id="rId17"/>
    <p:sldId id="271" r:id="rId18"/>
    <p:sldId id="272" r:id="rId19"/>
    <p:sldId id="277" r:id="rId20"/>
    <p:sldId id="273"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6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757628-A2B7-4F9B-8E41-B45886C61AA7}"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E41FAF92-C236-46EA-9A10-3D4F0E2E51B1}">
      <dgm:prSet phldrT="[Text]" custT="1"/>
      <dgm:spPr/>
      <dgm:t>
        <a:bodyPr/>
        <a:lstStyle/>
        <a:p>
          <a:r>
            <a:rPr lang="en-US" sz="2200" dirty="0" smtClean="0">
              <a:solidFill>
                <a:schemeClr val="tx1"/>
              </a:solidFill>
            </a:rPr>
            <a:t>New standard is proposed to relevant technical committee (If accepted) </a:t>
          </a:r>
          <a:endParaRPr lang="en-US" sz="2200" dirty="0">
            <a:solidFill>
              <a:schemeClr val="tx1"/>
            </a:solidFill>
          </a:endParaRPr>
        </a:p>
      </dgm:t>
    </dgm:pt>
    <dgm:pt modelId="{58D36E84-F4DD-430E-A87C-B44DA8EB1C81}" type="parTrans" cxnId="{36C9ACD3-79B1-4C49-A93B-3B2C1799AEAE}">
      <dgm:prSet/>
      <dgm:spPr/>
      <dgm:t>
        <a:bodyPr/>
        <a:lstStyle/>
        <a:p>
          <a:endParaRPr lang="en-US">
            <a:solidFill>
              <a:schemeClr val="tx1"/>
            </a:solidFill>
          </a:endParaRPr>
        </a:p>
      </dgm:t>
    </dgm:pt>
    <dgm:pt modelId="{0579DD1B-9681-4EBA-84D6-7FC47A6135FE}" type="sibTrans" cxnId="{36C9ACD3-79B1-4C49-A93B-3B2C1799AEAE}">
      <dgm:prSet/>
      <dgm:spPr/>
      <dgm:t>
        <a:bodyPr/>
        <a:lstStyle/>
        <a:p>
          <a:endParaRPr lang="en-US">
            <a:solidFill>
              <a:schemeClr val="tx1"/>
            </a:solidFill>
          </a:endParaRPr>
        </a:p>
      </dgm:t>
    </dgm:pt>
    <dgm:pt modelId="{A8F82692-7D60-46E5-A861-2E77E1003974}">
      <dgm:prSet phldrT="[Text]" custT="1"/>
      <dgm:spPr/>
      <dgm:t>
        <a:bodyPr/>
        <a:lstStyle/>
        <a:p>
          <a:r>
            <a:rPr lang="en-US" sz="2200" dirty="0" smtClean="0">
              <a:solidFill>
                <a:schemeClr val="tx1"/>
              </a:solidFill>
            </a:rPr>
            <a:t>Working group of experts start discussion to prepare a working draft</a:t>
          </a:r>
          <a:endParaRPr lang="en-US" sz="2200" dirty="0">
            <a:solidFill>
              <a:schemeClr val="tx1"/>
            </a:solidFill>
          </a:endParaRPr>
        </a:p>
      </dgm:t>
    </dgm:pt>
    <dgm:pt modelId="{0D4301F2-B1B1-471F-B0B9-86B9BBC0FA6A}" type="parTrans" cxnId="{E4BC9E7B-7416-474A-BD6B-66A48855DB93}">
      <dgm:prSet/>
      <dgm:spPr/>
      <dgm:t>
        <a:bodyPr/>
        <a:lstStyle/>
        <a:p>
          <a:endParaRPr lang="en-US">
            <a:solidFill>
              <a:schemeClr val="tx1"/>
            </a:solidFill>
          </a:endParaRPr>
        </a:p>
      </dgm:t>
    </dgm:pt>
    <dgm:pt modelId="{F2E296BC-B6BF-444D-AE3A-D92E2FF0E8D4}" type="sibTrans" cxnId="{E4BC9E7B-7416-474A-BD6B-66A48855DB93}">
      <dgm:prSet/>
      <dgm:spPr/>
      <dgm:t>
        <a:bodyPr/>
        <a:lstStyle/>
        <a:p>
          <a:endParaRPr lang="en-US">
            <a:solidFill>
              <a:schemeClr val="tx1"/>
            </a:solidFill>
          </a:endParaRPr>
        </a:p>
      </dgm:t>
    </dgm:pt>
    <dgm:pt modelId="{90E527C5-0B66-4F2E-97E8-042C32240FA5}">
      <dgm:prSet phldrT="[Text]" custT="1"/>
      <dgm:spPr/>
      <dgm:t>
        <a:bodyPr/>
        <a:lstStyle/>
        <a:p>
          <a:r>
            <a:rPr lang="en-US" sz="2000" dirty="0" smtClean="0">
              <a:solidFill>
                <a:schemeClr val="tx1"/>
              </a:solidFill>
            </a:rPr>
            <a:t>1</a:t>
          </a:r>
          <a:r>
            <a:rPr lang="en-US" sz="2000" baseline="30000" dirty="0" smtClean="0">
              <a:solidFill>
                <a:schemeClr val="tx1"/>
              </a:solidFill>
            </a:rPr>
            <a:t>st</a:t>
          </a:r>
          <a:r>
            <a:rPr lang="en-US" sz="2000" dirty="0" smtClean="0">
              <a:solidFill>
                <a:schemeClr val="tx1"/>
              </a:solidFill>
            </a:rPr>
            <a:t> working draft shared with technical committee &amp; with ISO (If consensus is reached) </a:t>
          </a:r>
          <a:endParaRPr lang="en-US" sz="2000" dirty="0">
            <a:solidFill>
              <a:schemeClr val="tx1"/>
            </a:solidFill>
          </a:endParaRPr>
        </a:p>
      </dgm:t>
    </dgm:pt>
    <dgm:pt modelId="{D773ACA2-434C-4D6F-B68E-2B684EABCC6A}" type="parTrans" cxnId="{AD4032F5-15F7-424E-9B9E-32E77F155DFC}">
      <dgm:prSet/>
      <dgm:spPr/>
      <dgm:t>
        <a:bodyPr/>
        <a:lstStyle/>
        <a:p>
          <a:endParaRPr lang="en-US">
            <a:solidFill>
              <a:schemeClr val="tx1"/>
            </a:solidFill>
          </a:endParaRPr>
        </a:p>
      </dgm:t>
    </dgm:pt>
    <dgm:pt modelId="{12397ED8-D1CA-4EF4-A552-5B9DC500C47D}" type="sibTrans" cxnId="{AD4032F5-15F7-424E-9B9E-32E77F155DFC}">
      <dgm:prSet/>
      <dgm:spPr/>
      <dgm:t>
        <a:bodyPr/>
        <a:lstStyle/>
        <a:p>
          <a:endParaRPr lang="en-US">
            <a:solidFill>
              <a:schemeClr val="tx1"/>
            </a:solidFill>
          </a:endParaRPr>
        </a:p>
      </dgm:t>
    </dgm:pt>
    <dgm:pt modelId="{D76B25DC-5A83-4A4F-B3E8-F4B395D18D8E}">
      <dgm:prSet phldrT="[Text]" custT="1"/>
      <dgm:spPr/>
      <dgm:t>
        <a:bodyPr/>
        <a:lstStyle/>
        <a:p>
          <a:r>
            <a:rPr lang="en-US" sz="2200" dirty="0" smtClean="0">
              <a:solidFill>
                <a:schemeClr val="tx1"/>
              </a:solidFill>
            </a:rPr>
            <a:t>Draft shared with all ISO national members who are asked to comment</a:t>
          </a:r>
          <a:endParaRPr lang="en-US" sz="2200" dirty="0">
            <a:solidFill>
              <a:schemeClr val="tx1"/>
            </a:solidFill>
          </a:endParaRPr>
        </a:p>
      </dgm:t>
    </dgm:pt>
    <dgm:pt modelId="{D1C8ADF2-81E6-424A-8516-575218A159DC}" type="parTrans" cxnId="{FABBFB1C-6E0E-4176-93D6-35D2C5DBF6D5}">
      <dgm:prSet/>
      <dgm:spPr/>
      <dgm:t>
        <a:bodyPr/>
        <a:lstStyle/>
        <a:p>
          <a:endParaRPr lang="en-US">
            <a:solidFill>
              <a:schemeClr val="tx1"/>
            </a:solidFill>
          </a:endParaRPr>
        </a:p>
      </dgm:t>
    </dgm:pt>
    <dgm:pt modelId="{5AF6D57B-8755-42D1-995C-9C267455689E}" type="sibTrans" cxnId="{FABBFB1C-6E0E-4176-93D6-35D2C5DBF6D5}">
      <dgm:prSet/>
      <dgm:spPr/>
      <dgm:t>
        <a:bodyPr/>
        <a:lstStyle/>
        <a:p>
          <a:endParaRPr lang="en-US">
            <a:solidFill>
              <a:schemeClr val="tx1"/>
            </a:solidFill>
          </a:endParaRPr>
        </a:p>
      </dgm:t>
    </dgm:pt>
    <dgm:pt modelId="{C8C0E850-50F8-4F40-AB03-480E9548ABA6}">
      <dgm:prSet phldrT="[Text]"/>
      <dgm:spPr/>
      <dgm:t>
        <a:bodyPr/>
        <a:lstStyle/>
        <a:p>
          <a:r>
            <a:rPr lang="en-US" dirty="0" smtClean="0">
              <a:solidFill>
                <a:schemeClr val="tx1"/>
              </a:solidFill>
            </a:rPr>
            <a:t>Final draft sent to all ISO members</a:t>
          </a:r>
          <a:endParaRPr lang="en-US" dirty="0">
            <a:solidFill>
              <a:schemeClr val="tx1"/>
            </a:solidFill>
          </a:endParaRPr>
        </a:p>
      </dgm:t>
    </dgm:pt>
    <dgm:pt modelId="{88E4F33D-BE43-4351-90FF-B0F11B491268}" type="parTrans" cxnId="{E4070F33-AC1E-4F8E-B041-F44FAE18FE08}">
      <dgm:prSet/>
      <dgm:spPr/>
      <dgm:t>
        <a:bodyPr/>
        <a:lstStyle/>
        <a:p>
          <a:endParaRPr lang="en-US">
            <a:solidFill>
              <a:schemeClr val="tx1"/>
            </a:solidFill>
          </a:endParaRPr>
        </a:p>
      </dgm:t>
    </dgm:pt>
    <dgm:pt modelId="{1948EEA4-B42E-47C2-9040-CC3BA3FFC517}" type="sibTrans" cxnId="{E4070F33-AC1E-4F8E-B041-F44FAE18FE08}">
      <dgm:prSet/>
      <dgm:spPr/>
      <dgm:t>
        <a:bodyPr/>
        <a:lstStyle/>
        <a:p>
          <a:endParaRPr lang="en-US">
            <a:solidFill>
              <a:schemeClr val="tx1"/>
            </a:solidFill>
          </a:endParaRPr>
        </a:p>
      </dgm:t>
    </dgm:pt>
    <dgm:pt modelId="{30CFE902-773B-4D7C-A211-FD3D99C57079}">
      <dgm:prSet phldrT="[Text]"/>
      <dgm:spPr/>
      <dgm:t>
        <a:bodyPr/>
        <a:lstStyle/>
        <a:p>
          <a:r>
            <a:rPr lang="en-US" dirty="0" smtClean="0">
              <a:solidFill>
                <a:schemeClr val="tx1"/>
              </a:solidFill>
            </a:rPr>
            <a:t>ISO International Standards</a:t>
          </a:r>
          <a:endParaRPr lang="en-US" dirty="0">
            <a:solidFill>
              <a:schemeClr val="tx1"/>
            </a:solidFill>
          </a:endParaRPr>
        </a:p>
      </dgm:t>
    </dgm:pt>
    <dgm:pt modelId="{858A28EF-5380-425F-942C-66EA3B67228A}" type="parTrans" cxnId="{DFCDCA28-A3B5-44E3-8479-45ECACD7322B}">
      <dgm:prSet/>
      <dgm:spPr/>
      <dgm:t>
        <a:bodyPr/>
        <a:lstStyle/>
        <a:p>
          <a:endParaRPr lang="en-US">
            <a:solidFill>
              <a:schemeClr val="tx1"/>
            </a:solidFill>
          </a:endParaRPr>
        </a:p>
      </dgm:t>
    </dgm:pt>
    <dgm:pt modelId="{7DC78810-9622-4F75-A939-445CAABC2744}" type="sibTrans" cxnId="{DFCDCA28-A3B5-44E3-8479-45ECACD7322B}">
      <dgm:prSet/>
      <dgm:spPr/>
      <dgm:t>
        <a:bodyPr/>
        <a:lstStyle/>
        <a:p>
          <a:endParaRPr lang="en-US">
            <a:solidFill>
              <a:schemeClr val="tx1"/>
            </a:solidFill>
          </a:endParaRPr>
        </a:p>
      </dgm:t>
    </dgm:pt>
    <dgm:pt modelId="{8573C97D-D665-4DB1-9AE7-C5808E74B324}" type="pres">
      <dgm:prSet presAssocID="{22757628-A2B7-4F9B-8E41-B45886C61AA7}" presName="Name0" presStyleCnt="0">
        <dgm:presLayoutVars>
          <dgm:dir/>
          <dgm:animLvl val="lvl"/>
          <dgm:resizeHandles val="exact"/>
        </dgm:presLayoutVars>
      </dgm:prSet>
      <dgm:spPr/>
      <dgm:t>
        <a:bodyPr/>
        <a:lstStyle/>
        <a:p>
          <a:endParaRPr lang="en-US"/>
        </a:p>
      </dgm:t>
    </dgm:pt>
    <dgm:pt modelId="{A844FCC3-120C-4C38-B410-C076210F2AAB}" type="pres">
      <dgm:prSet presAssocID="{30CFE902-773B-4D7C-A211-FD3D99C57079}" presName="boxAndChildren" presStyleCnt="0"/>
      <dgm:spPr/>
    </dgm:pt>
    <dgm:pt modelId="{2D672689-E1D7-4BEF-A513-7083CD11D1D1}" type="pres">
      <dgm:prSet presAssocID="{30CFE902-773B-4D7C-A211-FD3D99C57079}" presName="parentTextBox" presStyleLbl="node1" presStyleIdx="0" presStyleCnt="6"/>
      <dgm:spPr/>
      <dgm:t>
        <a:bodyPr/>
        <a:lstStyle/>
        <a:p>
          <a:endParaRPr lang="en-US"/>
        </a:p>
      </dgm:t>
    </dgm:pt>
    <dgm:pt modelId="{2396432D-EF8D-4B2B-B527-75D4856C0A64}" type="pres">
      <dgm:prSet presAssocID="{1948EEA4-B42E-47C2-9040-CC3BA3FFC517}" presName="sp" presStyleCnt="0"/>
      <dgm:spPr/>
    </dgm:pt>
    <dgm:pt modelId="{F634FE90-3B96-48B7-AB93-41351AF715F5}" type="pres">
      <dgm:prSet presAssocID="{C8C0E850-50F8-4F40-AB03-480E9548ABA6}" presName="arrowAndChildren" presStyleCnt="0"/>
      <dgm:spPr/>
    </dgm:pt>
    <dgm:pt modelId="{527E9716-32DF-4325-8EAD-A424E3ADF68D}" type="pres">
      <dgm:prSet presAssocID="{C8C0E850-50F8-4F40-AB03-480E9548ABA6}" presName="parentTextArrow" presStyleLbl="node1" presStyleIdx="1" presStyleCnt="6"/>
      <dgm:spPr/>
      <dgm:t>
        <a:bodyPr/>
        <a:lstStyle/>
        <a:p>
          <a:endParaRPr lang="en-US"/>
        </a:p>
      </dgm:t>
    </dgm:pt>
    <dgm:pt modelId="{06DFD8A4-0F53-430E-A2C0-EF68EBF0B2AD}" type="pres">
      <dgm:prSet presAssocID="{5AF6D57B-8755-42D1-995C-9C267455689E}" presName="sp" presStyleCnt="0"/>
      <dgm:spPr/>
    </dgm:pt>
    <dgm:pt modelId="{FF6B9475-D50E-42C1-939A-6EEEEE1DF297}" type="pres">
      <dgm:prSet presAssocID="{D76B25DC-5A83-4A4F-B3E8-F4B395D18D8E}" presName="arrowAndChildren" presStyleCnt="0"/>
      <dgm:spPr/>
    </dgm:pt>
    <dgm:pt modelId="{14D378E4-C36C-4522-9AB4-49A8783DA58B}" type="pres">
      <dgm:prSet presAssocID="{D76B25DC-5A83-4A4F-B3E8-F4B395D18D8E}" presName="parentTextArrow" presStyleLbl="node1" presStyleIdx="2" presStyleCnt="6"/>
      <dgm:spPr/>
      <dgm:t>
        <a:bodyPr/>
        <a:lstStyle/>
        <a:p>
          <a:endParaRPr lang="en-US"/>
        </a:p>
      </dgm:t>
    </dgm:pt>
    <dgm:pt modelId="{E4024C67-B44D-4048-8FE5-0DEA79A264FB}" type="pres">
      <dgm:prSet presAssocID="{12397ED8-D1CA-4EF4-A552-5B9DC500C47D}" presName="sp" presStyleCnt="0"/>
      <dgm:spPr/>
    </dgm:pt>
    <dgm:pt modelId="{D82CA25D-C818-41F8-9F0D-FA71324CD559}" type="pres">
      <dgm:prSet presAssocID="{90E527C5-0B66-4F2E-97E8-042C32240FA5}" presName="arrowAndChildren" presStyleCnt="0"/>
      <dgm:spPr/>
    </dgm:pt>
    <dgm:pt modelId="{8D45E3B8-F1F1-4CFE-B004-D99DDCAA507A}" type="pres">
      <dgm:prSet presAssocID="{90E527C5-0B66-4F2E-97E8-042C32240FA5}" presName="parentTextArrow" presStyleLbl="node1" presStyleIdx="3" presStyleCnt="6"/>
      <dgm:spPr/>
      <dgm:t>
        <a:bodyPr/>
        <a:lstStyle/>
        <a:p>
          <a:endParaRPr lang="en-US"/>
        </a:p>
      </dgm:t>
    </dgm:pt>
    <dgm:pt modelId="{1F62F0AC-BB6E-4364-BE0E-FAEB4283E480}" type="pres">
      <dgm:prSet presAssocID="{F2E296BC-B6BF-444D-AE3A-D92E2FF0E8D4}" presName="sp" presStyleCnt="0"/>
      <dgm:spPr/>
    </dgm:pt>
    <dgm:pt modelId="{652FCEEC-F4ED-445C-8C73-EEEDE27BA5BA}" type="pres">
      <dgm:prSet presAssocID="{A8F82692-7D60-46E5-A861-2E77E1003974}" presName="arrowAndChildren" presStyleCnt="0"/>
      <dgm:spPr/>
    </dgm:pt>
    <dgm:pt modelId="{FDE28691-69EB-47F3-BA5A-5DB139AD6A5E}" type="pres">
      <dgm:prSet presAssocID="{A8F82692-7D60-46E5-A861-2E77E1003974}" presName="parentTextArrow" presStyleLbl="node1" presStyleIdx="4" presStyleCnt="6"/>
      <dgm:spPr/>
      <dgm:t>
        <a:bodyPr/>
        <a:lstStyle/>
        <a:p>
          <a:endParaRPr lang="en-US"/>
        </a:p>
      </dgm:t>
    </dgm:pt>
    <dgm:pt modelId="{1BB82E16-0C85-481C-85FF-02DC168B0040}" type="pres">
      <dgm:prSet presAssocID="{0579DD1B-9681-4EBA-84D6-7FC47A6135FE}" presName="sp" presStyleCnt="0"/>
      <dgm:spPr/>
    </dgm:pt>
    <dgm:pt modelId="{1467E742-A625-423D-9924-4BE8DDA108F4}" type="pres">
      <dgm:prSet presAssocID="{E41FAF92-C236-46EA-9A10-3D4F0E2E51B1}" presName="arrowAndChildren" presStyleCnt="0"/>
      <dgm:spPr/>
    </dgm:pt>
    <dgm:pt modelId="{DE57E15D-A79A-4120-A85A-A96BC3F41083}" type="pres">
      <dgm:prSet presAssocID="{E41FAF92-C236-46EA-9A10-3D4F0E2E51B1}" presName="parentTextArrow" presStyleLbl="node1" presStyleIdx="5" presStyleCnt="6" custLinFactNeighborY="-265"/>
      <dgm:spPr/>
      <dgm:t>
        <a:bodyPr/>
        <a:lstStyle/>
        <a:p>
          <a:endParaRPr lang="en-US"/>
        </a:p>
      </dgm:t>
    </dgm:pt>
  </dgm:ptLst>
  <dgm:cxnLst>
    <dgm:cxn modelId="{E4BC9E7B-7416-474A-BD6B-66A48855DB93}" srcId="{22757628-A2B7-4F9B-8E41-B45886C61AA7}" destId="{A8F82692-7D60-46E5-A861-2E77E1003974}" srcOrd="1" destOrd="0" parTransId="{0D4301F2-B1B1-471F-B0B9-86B9BBC0FA6A}" sibTransId="{F2E296BC-B6BF-444D-AE3A-D92E2FF0E8D4}"/>
    <dgm:cxn modelId="{006C5B3D-A17D-4E01-8131-561A3D79FD65}" type="presOf" srcId="{E41FAF92-C236-46EA-9A10-3D4F0E2E51B1}" destId="{DE57E15D-A79A-4120-A85A-A96BC3F41083}" srcOrd="0" destOrd="0" presId="urn:microsoft.com/office/officeart/2005/8/layout/process4"/>
    <dgm:cxn modelId="{2AE466EF-C4B1-4B9B-BE14-5512BE081100}" type="presOf" srcId="{A8F82692-7D60-46E5-A861-2E77E1003974}" destId="{FDE28691-69EB-47F3-BA5A-5DB139AD6A5E}" srcOrd="0" destOrd="0" presId="urn:microsoft.com/office/officeart/2005/8/layout/process4"/>
    <dgm:cxn modelId="{7335AE6D-9541-4DC0-99F1-56E307EBF16F}" type="presOf" srcId="{90E527C5-0B66-4F2E-97E8-042C32240FA5}" destId="{8D45E3B8-F1F1-4CFE-B004-D99DDCAA507A}" srcOrd="0" destOrd="0" presId="urn:microsoft.com/office/officeart/2005/8/layout/process4"/>
    <dgm:cxn modelId="{DFCDCA28-A3B5-44E3-8479-45ECACD7322B}" srcId="{22757628-A2B7-4F9B-8E41-B45886C61AA7}" destId="{30CFE902-773B-4D7C-A211-FD3D99C57079}" srcOrd="5" destOrd="0" parTransId="{858A28EF-5380-425F-942C-66EA3B67228A}" sibTransId="{7DC78810-9622-4F75-A939-445CAABC2744}"/>
    <dgm:cxn modelId="{F6278734-A466-43DE-A38D-4006FCB66557}" type="presOf" srcId="{30CFE902-773B-4D7C-A211-FD3D99C57079}" destId="{2D672689-E1D7-4BEF-A513-7083CD11D1D1}" srcOrd="0" destOrd="0" presId="urn:microsoft.com/office/officeart/2005/8/layout/process4"/>
    <dgm:cxn modelId="{36C9ACD3-79B1-4C49-A93B-3B2C1799AEAE}" srcId="{22757628-A2B7-4F9B-8E41-B45886C61AA7}" destId="{E41FAF92-C236-46EA-9A10-3D4F0E2E51B1}" srcOrd="0" destOrd="0" parTransId="{58D36E84-F4DD-430E-A87C-B44DA8EB1C81}" sibTransId="{0579DD1B-9681-4EBA-84D6-7FC47A6135FE}"/>
    <dgm:cxn modelId="{FABBFB1C-6E0E-4176-93D6-35D2C5DBF6D5}" srcId="{22757628-A2B7-4F9B-8E41-B45886C61AA7}" destId="{D76B25DC-5A83-4A4F-B3E8-F4B395D18D8E}" srcOrd="3" destOrd="0" parTransId="{D1C8ADF2-81E6-424A-8516-575218A159DC}" sibTransId="{5AF6D57B-8755-42D1-995C-9C267455689E}"/>
    <dgm:cxn modelId="{9483E6D7-5824-4FD2-98BF-4D18DACFBD9C}" type="presOf" srcId="{C8C0E850-50F8-4F40-AB03-480E9548ABA6}" destId="{527E9716-32DF-4325-8EAD-A424E3ADF68D}" srcOrd="0" destOrd="0" presId="urn:microsoft.com/office/officeart/2005/8/layout/process4"/>
    <dgm:cxn modelId="{AD4032F5-15F7-424E-9B9E-32E77F155DFC}" srcId="{22757628-A2B7-4F9B-8E41-B45886C61AA7}" destId="{90E527C5-0B66-4F2E-97E8-042C32240FA5}" srcOrd="2" destOrd="0" parTransId="{D773ACA2-434C-4D6F-B68E-2B684EABCC6A}" sibTransId="{12397ED8-D1CA-4EF4-A552-5B9DC500C47D}"/>
    <dgm:cxn modelId="{F963C5AB-8DE8-49BE-8E2C-9E8F15B5C242}" type="presOf" srcId="{22757628-A2B7-4F9B-8E41-B45886C61AA7}" destId="{8573C97D-D665-4DB1-9AE7-C5808E74B324}" srcOrd="0" destOrd="0" presId="urn:microsoft.com/office/officeart/2005/8/layout/process4"/>
    <dgm:cxn modelId="{75B6A2C8-027F-4DC1-9E7A-4EBBF05A8D49}" type="presOf" srcId="{D76B25DC-5A83-4A4F-B3E8-F4B395D18D8E}" destId="{14D378E4-C36C-4522-9AB4-49A8783DA58B}" srcOrd="0" destOrd="0" presId="urn:microsoft.com/office/officeart/2005/8/layout/process4"/>
    <dgm:cxn modelId="{E4070F33-AC1E-4F8E-B041-F44FAE18FE08}" srcId="{22757628-A2B7-4F9B-8E41-B45886C61AA7}" destId="{C8C0E850-50F8-4F40-AB03-480E9548ABA6}" srcOrd="4" destOrd="0" parTransId="{88E4F33D-BE43-4351-90FF-B0F11B491268}" sibTransId="{1948EEA4-B42E-47C2-9040-CC3BA3FFC517}"/>
    <dgm:cxn modelId="{58E87AC7-F6F3-48AB-97E2-7BB825B81586}" type="presParOf" srcId="{8573C97D-D665-4DB1-9AE7-C5808E74B324}" destId="{A844FCC3-120C-4C38-B410-C076210F2AAB}" srcOrd="0" destOrd="0" presId="urn:microsoft.com/office/officeart/2005/8/layout/process4"/>
    <dgm:cxn modelId="{6C766A1A-E03E-4578-93A4-64B401302049}" type="presParOf" srcId="{A844FCC3-120C-4C38-B410-C076210F2AAB}" destId="{2D672689-E1D7-4BEF-A513-7083CD11D1D1}" srcOrd="0" destOrd="0" presId="urn:microsoft.com/office/officeart/2005/8/layout/process4"/>
    <dgm:cxn modelId="{D6568E84-71BE-4434-A1FD-68F6AC6A5E0B}" type="presParOf" srcId="{8573C97D-D665-4DB1-9AE7-C5808E74B324}" destId="{2396432D-EF8D-4B2B-B527-75D4856C0A64}" srcOrd="1" destOrd="0" presId="urn:microsoft.com/office/officeart/2005/8/layout/process4"/>
    <dgm:cxn modelId="{77C82C50-7CB8-4D3A-98EE-2A0F9BC60230}" type="presParOf" srcId="{8573C97D-D665-4DB1-9AE7-C5808E74B324}" destId="{F634FE90-3B96-48B7-AB93-41351AF715F5}" srcOrd="2" destOrd="0" presId="urn:microsoft.com/office/officeart/2005/8/layout/process4"/>
    <dgm:cxn modelId="{1A2EB056-FE7C-4BF3-8D54-709073B35059}" type="presParOf" srcId="{F634FE90-3B96-48B7-AB93-41351AF715F5}" destId="{527E9716-32DF-4325-8EAD-A424E3ADF68D}" srcOrd="0" destOrd="0" presId="urn:microsoft.com/office/officeart/2005/8/layout/process4"/>
    <dgm:cxn modelId="{2F1CB876-CD4D-4B21-8397-2DD4FC0576B9}" type="presParOf" srcId="{8573C97D-D665-4DB1-9AE7-C5808E74B324}" destId="{06DFD8A4-0F53-430E-A2C0-EF68EBF0B2AD}" srcOrd="3" destOrd="0" presId="urn:microsoft.com/office/officeart/2005/8/layout/process4"/>
    <dgm:cxn modelId="{6B90B5A6-2547-41E6-A1F3-E66035C4D0A6}" type="presParOf" srcId="{8573C97D-D665-4DB1-9AE7-C5808E74B324}" destId="{FF6B9475-D50E-42C1-939A-6EEEEE1DF297}" srcOrd="4" destOrd="0" presId="urn:microsoft.com/office/officeart/2005/8/layout/process4"/>
    <dgm:cxn modelId="{54F263BE-D156-4AF4-ABBB-4FE3F0ECDE40}" type="presParOf" srcId="{FF6B9475-D50E-42C1-939A-6EEEEE1DF297}" destId="{14D378E4-C36C-4522-9AB4-49A8783DA58B}" srcOrd="0" destOrd="0" presId="urn:microsoft.com/office/officeart/2005/8/layout/process4"/>
    <dgm:cxn modelId="{0513BB1F-F6D6-40B1-9A35-1BE6037FC375}" type="presParOf" srcId="{8573C97D-D665-4DB1-9AE7-C5808E74B324}" destId="{E4024C67-B44D-4048-8FE5-0DEA79A264FB}" srcOrd="5" destOrd="0" presId="urn:microsoft.com/office/officeart/2005/8/layout/process4"/>
    <dgm:cxn modelId="{A9CD2C7B-6620-4406-AAF9-89488C90CCD4}" type="presParOf" srcId="{8573C97D-D665-4DB1-9AE7-C5808E74B324}" destId="{D82CA25D-C818-41F8-9F0D-FA71324CD559}" srcOrd="6" destOrd="0" presId="urn:microsoft.com/office/officeart/2005/8/layout/process4"/>
    <dgm:cxn modelId="{EE31EAF7-94BC-4DD2-B951-4F8AA7211FBD}" type="presParOf" srcId="{D82CA25D-C818-41F8-9F0D-FA71324CD559}" destId="{8D45E3B8-F1F1-4CFE-B004-D99DDCAA507A}" srcOrd="0" destOrd="0" presId="urn:microsoft.com/office/officeart/2005/8/layout/process4"/>
    <dgm:cxn modelId="{726BE100-A499-401C-9C0A-0C10A7CE6C06}" type="presParOf" srcId="{8573C97D-D665-4DB1-9AE7-C5808E74B324}" destId="{1F62F0AC-BB6E-4364-BE0E-FAEB4283E480}" srcOrd="7" destOrd="0" presId="urn:microsoft.com/office/officeart/2005/8/layout/process4"/>
    <dgm:cxn modelId="{C54FA8FA-C33A-45BB-8419-E18E0CE832A6}" type="presParOf" srcId="{8573C97D-D665-4DB1-9AE7-C5808E74B324}" destId="{652FCEEC-F4ED-445C-8C73-EEEDE27BA5BA}" srcOrd="8" destOrd="0" presId="urn:microsoft.com/office/officeart/2005/8/layout/process4"/>
    <dgm:cxn modelId="{4ED19555-C804-43C6-8597-73E75653557E}" type="presParOf" srcId="{652FCEEC-F4ED-445C-8C73-EEEDE27BA5BA}" destId="{FDE28691-69EB-47F3-BA5A-5DB139AD6A5E}" srcOrd="0" destOrd="0" presId="urn:microsoft.com/office/officeart/2005/8/layout/process4"/>
    <dgm:cxn modelId="{5F1310FD-7DDB-46D1-8621-44860FDD754A}" type="presParOf" srcId="{8573C97D-D665-4DB1-9AE7-C5808E74B324}" destId="{1BB82E16-0C85-481C-85FF-02DC168B0040}" srcOrd="9" destOrd="0" presId="urn:microsoft.com/office/officeart/2005/8/layout/process4"/>
    <dgm:cxn modelId="{BC712D16-0DAB-4423-BFD0-453F490551A8}" type="presParOf" srcId="{8573C97D-D665-4DB1-9AE7-C5808E74B324}" destId="{1467E742-A625-423D-9924-4BE8DDA108F4}" srcOrd="10" destOrd="0" presId="urn:microsoft.com/office/officeart/2005/8/layout/process4"/>
    <dgm:cxn modelId="{620B9D66-609A-4E80-88E9-6E0B51049ACD}" type="presParOf" srcId="{1467E742-A625-423D-9924-4BE8DDA108F4}" destId="{DE57E15D-A79A-4120-A85A-A96BC3F41083}" srcOrd="0" destOrd="0" presId="urn:microsoft.com/office/officeart/2005/8/layout/process4"/>
  </dgm:cxnLst>
  <dgm:bg>
    <a:solidFill>
      <a:schemeClr val="accent4">
        <a:lumMod val="60000"/>
        <a:lumOff val="40000"/>
      </a:schemeClr>
    </a:solidFill>
  </dgm:bg>
  <dgm:whole>
    <a:ln>
      <a:solidFill>
        <a:srgbClr val="00B050"/>
      </a:solidFill>
    </a:ln>
  </dgm:whole>
</dgm:dataModel>
</file>

<file path=ppt/diagrams/data2.xml><?xml version="1.0" encoding="utf-8"?>
<dgm:dataModel xmlns:dgm="http://schemas.openxmlformats.org/drawingml/2006/diagram" xmlns:a="http://schemas.openxmlformats.org/drawingml/2006/main">
  <dgm:ptLst>
    <dgm:pt modelId="{44939910-6E6F-47E6-B0A7-39097F91300E}" type="doc">
      <dgm:prSet loTypeId="urn:microsoft.com/office/officeart/2005/8/layout/process2" loCatId="process" qsTypeId="urn:microsoft.com/office/officeart/2005/8/quickstyle/simple1" qsCatId="simple" csTypeId="urn:microsoft.com/office/officeart/2005/8/colors/accent1_2" csCatId="accent1" phldr="1"/>
      <dgm:spPr/>
    </dgm:pt>
    <dgm:pt modelId="{CAC76AF5-D18B-45C4-B94D-9D7165FFF4BD}">
      <dgm:prSet phldrT="[Text]" custT="1"/>
      <dgm:spPr/>
      <dgm:t>
        <a:bodyPr/>
        <a:lstStyle/>
        <a:p>
          <a:r>
            <a:rPr lang="en-US" sz="2200" b="0" i="0" dirty="0" smtClean="0">
              <a:solidFill>
                <a:schemeClr val="tx1"/>
              </a:solidFill>
              <a:latin typeface="Aharoni" pitchFamily="2" charset="-79"/>
              <a:cs typeface="Aharoni" pitchFamily="2" charset="-79"/>
            </a:rPr>
            <a:t>Environmental policy</a:t>
          </a:r>
          <a:endParaRPr lang="en-US" sz="2200" dirty="0">
            <a:solidFill>
              <a:schemeClr val="tx1"/>
            </a:solidFill>
            <a:latin typeface="Aharoni" pitchFamily="2" charset="-79"/>
            <a:cs typeface="Aharoni" pitchFamily="2" charset="-79"/>
          </a:endParaRPr>
        </a:p>
      </dgm:t>
    </dgm:pt>
    <dgm:pt modelId="{B4069AFB-FD20-4DDB-BCC5-8B9EA7E80D7D}" type="parTrans" cxnId="{9548D41A-23E8-4971-B399-15888EA3715C}">
      <dgm:prSet/>
      <dgm:spPr/>
      <dgm:t>
        <a:bodyPr/>
        <a:lstStyle/>
        <a:p>
          <a:endParaRPr lang="en-US" sz="2200">
            <a:solidFill>
              <a:schemeClr val="accent3">
                <a:lumMod val="20000"/>
                <a:lumOff val="80000"/>
              </a:schemeClr>
            </a:solidFill>
            <a:latin typeface="Aharoni" pitchFamily="2" charset="-79"/>
            <a:cs typeface="Aharoni" pitchFamily="2" charset="-79"/>
          </a:endParaRPr>
        </a:p>
      </dgm:t>
    </dgm:pt>
    <dgm:pt modelId="{C2A18406-8DE9-48A8-B1B7-3758B6BD8EA1}" type="sibTrans" cxnId="{9548D41A-23E8-4971-B399-15888EA3715C}">
      <dgm:prSet custT="1"/>
      <dgm:spPr/>
      <dgm:t>
        <a:bodyPr/>
        <a:lstStyle/>
        <a:p>
          <a:endParaRPr lang="en-US" sz="2200">
            <a:solidFill>
              <a:schemeClr val="accent3">
                <a:lumMod val="20000"/>
                <a:lumOff val="80000"/>
              </a:schemeClr>
            </a:solidFill>
            <a:latin typeface="Aharoni" pitchFamily="2" charset="-79"/>
            <a:cs typeface="Aharoni" pitchFamily="2" charset="-79"/>
          </a:endParaRPr>
        </a:p>
      </dgm:t>
    </dgm:pt>
    <dgm:pt modelId="{3C40DCEB-E2AC-4C23-8169-244A56624561}">
      <dgm:prSet phldrT="[Text]" custT="1"/>
      <dgm:spPr/>
      <dgm:t>
        <a:bodyPr/>
        <a:lstStyle/>
        <a:p>
          <a:r>
            <a:rPr lang="en-US" sz="2200" b="0" i="0" dirty="0" smtClean="0">
              <a:solidFill>
                <a:schemeClr val="tx1"/>
              </a:solidFill>
              <a:latin typeface="Aharoni" pitchFamily="2" charset="-79"/>
              <a:cs typeface="Aharoni" pitchFamily="2" charset="-79"/>
            </a:rPr>
            <a:t>Planning</a:t>
          </a:r>
          <a:endParaRPr lang="en-US" sz="2200" dirty="0">
            <a:solidFill>
              <a:schemeClr val="tx1"/>
            </a:solidFill>
            <a:latin typeface="Aharoni" pitchFamily="2" charset="-79"/>
            <a:cs typeface="Aharoni" pitchFamily="2" charset="-79"/>
          </a:endParaRPr>
        </a:p>
      </dgm:t>
    </dgm:pt>
    <dgm:pt modelId="{9EB533C5-D3DD-4F40-9D0D-F4259305084F}" type="parTrans" cxnId="{753EC8A3-075C-4038-8C6E-CBC3C44C791A}">
      <dgm:prSet/>
      <dgm:spPr/>
      <dgm:t>
        <a:bodyPr/>
        <a:lstStyle/>
        <a:p>
          <a:endParaRPr lang="en-US" sz="2200">
            <a:solidFill>
              <a:schemeClr val="accent3">
                <a:lumMod val="20000"/>
                <a:lumOff val="80000"/>
              </a:schemeClr>
            </a:solidFill>
            <a:latin typeface="Aharoni" pitchFamily="2" charset="-79"/>
            <a:cs typeface="Aharoni" pitchFamily="2" charset="-79"/>
          </a:endParaRPr>
        </a:p>
      </dgm:t>
    </dgm:pt>
    <dgm:pt modelId="{B04CC6CF-34DE-486E-A6CF-87A2944DCE1F}" type="sibTrans" cxnId="{753EC8A3-075C-4038-8C6E-CBC3C44C791A}">
      <dgm:prSet custT="1"/>
      <dgm:spPr/>
      <dgm:t>
        <a:bodyPr/>
        <a:lstStyle/>
        <a:p>
          <a:endParaRPr lang="en-US" sz="2200">
            <a:solidFill>
              <a:schemeClr val="accent3">
                <a:lumMod val="20000"/>
                <a:lumOff val="80000"/>
              </a:schemeClr>
            </a:solidFill>
            <a:latin typeface="Aharoni" pitchFamily="2" charset="-79"/>
            <a:cs typeface="Aharoni" pitchFamily="2" charset="-79"/>
          </a:endParaRPr>
        </a:p>
      </dgm:t>
    </dgm:pt>
    <dgm:pt modelId="{BC9796FE-4370-4756-827F-24E0CE7262EE}">
      <dgm:prSet phldrT="[Text]" custT="1"/>
      <dgm:spPr/>
      <dgm:t>
        <a:bodyPr/>
        <a:lstStyle/>
        <a:p>
          <a:r>
            <a:rPr lang="en-US" sz="2200" b="0" i="0" dirty="0" smtClean="0">
              <a:solidFill>
                <a:schemeClr val="tx1"/>
              </a:solidFill>
              <a:latin typeface="Aharoni" pitchFamily="2" charset="-79"/>
              <a:cs typeface="Aharoni" pitchFamily="2" charset="-79"/>
            </a:rPr>
            <a:t>Implementation</a:t>
          </a:r>
        </a:p>
      </dgm:t>
    </dgm:pt>
    <dgm:pt modelId="{5A4A4D9B-14EE-48BF-AE2E-F44958E782FF}" type="parTrans" cxnId="{037843B0-48E0-4B59-9F57-F4BA9F07A5A8}">
      <dgm:prSet/>
      <dgm:spPr/>
      <dgm:t>
        <a:bodyPr/>
        <a:lstStyle/>
        <a:p>
          <a:endParaRPr lang="en-US" sz="2200">
            <a:solidFill>
              <a:schemeClr val="accent3">
                <a:lumMod val="20000"/>
                <a:lumOff val="80000"/>
              </a:schemeClr>
            </a:solidFill>
            <a:latin typeface="Aharoni" pitchFamily="2" charset="-79"/>
            <a:cs typeface="Aharoni" pitchFamily="2" charset="-79"/>
          </a:endParaRPr>
        </a:p>
      </dgm:t>
    </dgm:pt>
    <dgm:pt modelId="{DFE01890-D942-47EF-91A3-E037602AC1C4}" type="sibTrans" cxnId="{037843B0-48E0-4B59-9F57-F4BA9F07A5A8}">
      <dgm:prSet custT="1"/>
      <dgm:spPr/>
      <dgm:t>
        <a:bodyPr/>
        <a:lstStyle/>
        <a:p>
          <a:endParaRPr lang="en-US" sz="2200">
            <a:solidFill>
              <a:schemeClr val="accent3">
                <a:lumMod val="20000"/>
                <a:lumOff val="80000"/>
              </a:schemeClr>
            </a:solidFill>
            <a:latin typeface="Aharoni" pitchFamily="2" charset="-79"/>
            <a:cs typeface="Aharoni" pitchFamily="2" charset="-79"/>
          </a:endParaRPr>
        </a:p>
      </dgm:t>
    </dgm:pt>
    <dgm:pt modelId="{6B4FEDB7-DDE6-4C9B-B84E-216ECBA54832}">
      <dgm:prSet phldrT="[Text]" custT="1"/>
      <dgm:spPr/>
      <dgm:t>
        <a:bodyPr/>
        <a:lstStyle/>
        <a:p>
          <a:r>
            <a:rPr lang="en-US" sz="2200" b="0" i="0" dirty="0" smtClean="0">
              <a:solidFill>
                <a:schemeClr val="tx1"/>
              </a:solidFill>
              <a:latin typeface="Aharoni" pitchFamily="2" charset="-79"/>
              <a:cs typeface="Aharoni" pitchFamily="2" charset="-79"/>
            </a:rPr>
            <a:t>Study &amp; correct</a:t>
          </a:r>
          <a:endParaRPr lang="en-US" sz="2200" dirty="0">
            <a:solidFill>
              <a:schemeClr val="tx1"/>
            </a:solidFill>
            <a:latin typeface="Aharoni" pitchFamily="2" charset="-79"/>
            <a:cs typeface="Aharoni" pitchFamily="2" charset="-79"/>
          </a:endParaRPr>
        </a:p>
      </dgm:t>
    </dgm:pt>
    <dgm:pt modelId="{8A952837-26CA-4808-B427-122B6F69F00C}" type="parTrans" cxnId="{88AAB249-7EB5-4A6D-837D-AC48AF276367}">
      <dgm:prSet/>
      <dgm:spPr/>
      <dgm:t>
        <a:bodyPr/>
        <a:lstStyle/>
        <a:p>
          <a:endParaRPr lang="en-US" sz="2200">
            <a:solidFill>
              <a:schemeClr val="accent3">
                <a:lumMod val="20000"/>
                <a:lumOff val="80000"/>
              </a:schemeClr>
            </a:solidFill>
            <a:latin typeface="Aharoni" pitchFamily="2" charset="-79"/>
            <a:cs typeface="Aharoni" pitchFamily="2" charset="-79"/>
          </a:endParaRPr>
        </a:p>
      </dgm:t>
    </dgm:pt>
    <dgm:pt modelId="{F21D31A3-D6F9-4516-AF2C-40C148B86A47}" type="sibTrans" cxnId="{88AAB249-7EB5-4A6D-837D-AC48AF276367}">
      <dgm:prSet custT="1"/>
      <dgm:spPr/>
      <dgm:t>
        <a:bodyPr/>
        <a:lstStyle/>
        <a:p>
          <a:endParaRPr lang="en-US" sz="2200">
            <a:solidFill>
              <a:schemeClr val="accent3">
                <a:lumMod val="20000"/>
                <a:lumOff val="80000"/>
              </a:schemeClr>
            </a:solidFill>
            <a:latin typeface="Aharoni" pitchFamily="2" charset="-79"/>
            <a:cs typeface="Aharoni" pitchFamily="2" charset="-79"/>
          </a:endParaRPr>
        </a:p>
      </dgm:t>
    </dgm:pt>
    <dgm:pt modelId="{A31BB265-E192-49D2-837C-7AE3BA269FA2}">
      <dgm:prSet phldrT="[Text]" custT="1"/>
      <dgm:spPr/>
      <dgm:t>
        <a:bodyPr/>
        <a:lstStyle/>
        <a:p>
          <a:r>
            <a:rPr lang="en-US" sz="2200" b="0" i="0" dirty="0" smtClean="0">
              <a:solidFill>
                <a:schemeClr val="tx1"/>
              </a:solidFill>
              <a:latin typeface="Aharoni" pitchFamily="2" charset="-79"/>
              <a:cs typeface="Aharoni" pitchFamily="2" charset="-79"/>
            </a:rPr>
            <a:t>Management review</a:t>
          </a:r>
          <a:endParaRPr lang="en-US" sz="2200" dirty="0">
            <a:solidFill>
              <a:schemeClr val="tx1"/>
            </a:solidFill>
            <a:latin typeface="Aharoni" pitchFamily="2" charset="-79"/>
            <a:cs typeface="Aharoni" pitchFamily="2" charset="-79"/>
          </a:endParaRPr>
        </a:p>
      </dgm:t>
    </dgm:pt>
    <dgm:pt modelId="{CA3B8D6B-0631-4E0A-95A4-743C0F7CE3EE}" type="parTrans" cxnId="{AD96861B-E05B-48BF-B7EC-1CE30268B940}">
      <dgm:prSet/>
      <dgm:spPr/>
      <dgm:t>
        <a:bodyPr/>
        <a:lstStyle/>
        <a:p>
          <a:endParaRPr lang="en-US" sz="2200">
            <a:solidFill>
              <a:schemeClr val="accent3">
                <a:lumMod val="20000"/>
                <a:lumOff val="80000"/>
              </a:schemeClr>
            </a:solidFill>
            <a:latin typeface="Aharoni" pitchFamily="2" charset="-79"/>
            <a:cs typeface="Aharoni" pitchFamily="2" charset="-79"/>
          </a:endParaRPr>
        </a:p>
      </dgm:t>
    </dgm:pt>
    <dgm:pt modelId="{6CFE205D-88A6-4811-AF98-70E6D0BF06D2}" type="sibTrans" cxnId="{AD96861B-E05B-48BF-B7EC-1CE30268B940}">
      <dgm:prSet custT="1"/>
      <dgm:spPr/>
      <dgm:t>
        <a:bodyPr/>
        <a:lstStyle/>
        <a:p>
          <a:endParaRPr lang="en-US" sz="2200">
            <a:solidFill>
              <a:schemeClr val="accent3">
                <a:lumMod val="20000"/>
                <a:lumOff val="80000"/>
              </a:schemeClr>
            </a:solidFill>
            <a:latin typeface="Aharoni" pitchFamily="2" charset="-79"/>
            <a:cs typeface="Aharoni" pitchFamily="2" charset="-79"/>
          </a:endParaRPr>
        </a:p>
      </dgm:t>
    </dgm:pt>
    <dgm:pt modelId="{1F35B19A-6B0A-4553-B145-8AF189086878}">
      <dgm:prSet phldrT="[Text]" custT="1"/>
      <dgm:spPr/>
      <dgm:t>
        <a:bodyPr/>
        <a:lstStyle/>
        <a:p>
          <a:r>
            <a:rPr lang="en-US" sz="2200" b="0" i="0" dirty="0" smtClean="0">
              <a:solidFill>
                <a:schemeClr val="tx1"/>
              </a:solidFill>
              <a:latin typeface="Aharoni" pitchFamily="2" charset="-79"/>
              <a:cs typeface="Aharoni" pitchFamily="2" charset="-79"/>
            </a:rPr>
            <a:t>Continuous improvement</a:t>
          </a:r>
          <a:endParaRPr lang="en-US" sz="2200" dirty="0">
            <a:solidFill>
              <a:schemeClr val="tx1"/>
            </a:solidFill>
            <a:latin typeface="Aharoni" pitchFamily="2" charset="-79"/>
            <a:cs typeface="Aharoni" pitchFamily="2" charset="-79"/>
          </a:endParaRPr>
        </a:p>
      </dgm:t>
    </dgm:pt>
    <dgm:pt modelId="{1418040E-0687-4A32-850B-F5BE0081E5AC}" type="parTrans" cxnId="{719CD6E7-2A70-4310-9293-20A3816DA54F}">
      <dgm:prSet/>
      <dgm:spPr/>
      <dgm:t>
        <a:bodyPr/>
        <a:lstStyle/>
        <a:p>
          <a:endParaRPr lang="en-US" sz="2200">
            <a:solidFill>
              <a:schemeClr val="accent3">
                <a:lumMod val="20000"/>
                <a:lumOff val="80000"/>
              </a:schemeClr>
            </a:solidFill>
            <a:latin typeface="Aharoni" pitchFamily="2" charset="-79"/>
            <a:cs typeface="Aharoni" pitchFamily="2" charset="-79"/>
          </a:endParaRPr>
        </a:p>
      </dgm:t>
    </dgm:pt>
    <dgm:pt modelId="{B8E37F29-307B-4893-8976-9655F676E1D4}" type="sibTrans" cxnId="{719CD6E7-2A70-4310-9293-20A3816DA54F}">
      <dgm:prSet/>
      <dgm:spPr/>
      <dgm:t>
        <a:bodyPr/>
        <a:lstStyle/>
        <a:p>
          <a:endParaRPr lang="en-US" sz="2200">
            <a:solidFill>
              <a:schemeClr val="accent3">
                <a:lumMod val="20000"/>
                <a:lumOff val="80000"/>
              </a:schemeClr>
            </a:solidFill>
            <a:latin typeface="Aharoni" pitchFamily="2" charset="-79"/>
            <a:cs typeface="Aharoni" pitchFamily="2" charset="-79"/>
          </a:endParaRPr>
        </a:p>
      </dgm:t>
    </dgm:pt>
    <dgm:pt modelId="{569B5D43-2197-45E5-A1EF-703337C0E346}" type="pres">
      <dgm:prSet presAssocID="{44939910-6E6F-47E6-B0A7-39097F91300E}" presName="linearFlow" presStyleCnt="0">
        <dgm:presLayoutVars>
          <dgm:resizeHandles val="exact"/>
        </dgm:presLayoutVars>
      </dgm:prSet>
      <dgm:spPr/>
    </dgm:pt>
    <dgm:pt modelId="{3A5A8780-1A84-4730-9235-2E604490544B}" type="pres">
      <dgm:prSet presAssocID="{CAC76AF5-D18B-45C4-B94D-9D7165FFF4BD}" presName="node" presStyleLbl="node1" presStyleIdx="0" presStyleCnt="6" custScaleX="485910">
        <dgm:presLayoutVars>
          <dgm:bulletEnabled val="1"/>
        </dgm:presLayoutVars>
      </dgm:prSet>
      <dgm:spPr/>
      <dgm:t>
        <a:bodyPr/>
        <a:lstStyle/>
        <a:p>
          <a:endParaRPr lang="en-US"/>
        </a:p>
      </dgm:t>
    </dgm:pt>
    <dgm:pt modelId="{8CC3ED4A-DFE0-4D77-A5B3-0732D65EC943}" type="pres">
      <dgm:prSet presAssocID="{C2A18406-8DE9-48A8-B1B7-3758B6BD8EA1}" presName="sibTrans" presStyleLbl="sibTrans2D1" presStyleIdx="0" presStyleCnt="5"/>
      <dgm:spPr/>
      <dgm:t>
        <a:bodyPr/>
        <a:lstStyle/>
        <a:p>
          <a:endParaRPr lang="en-US"/>
        </a:p>
      </dgm:t>
    </dgm:pt>
    <dgm:pt modelId="{85671C72-392C-42E4-A910-CC598AB09FB4}" type="pres">
      <dgm:prSet presAssocID="{C2A18406-8DE9-48A8-B1B7-3758B6BD8EA1}" presName="connectorText" presStyleLbl="sibTrans2D1" presStyleIdx="0" presStyleCnt="5"/>
      <dgm:spPr/>
      <dgm:t>
        <a:bodyPr/>
        <a:lstStyle/>
        <a:p>
          <a:endParaRPr lang="en-US"/>
        </a:p>
      </dgm:t>
    </dgm:pt>
    <dgm:pt modelId="{368A1924-DFA4-44FC-810C-6AA7F061A366}" type="pres">
      <dgm:prSet presAssocID="{3C40DCEB-E2AC-4C23-8169-244A56624561}" presName="node" presStyleLbl="node1" presStyleIdx="1" presStyleCnt="6" custScaleX="485910">
        <dgm:presLayoutVars>
          <dgm:bulletEnabled val="1"/>
        </dgm:presLayoutVars>
      </dgm:prSet>
      <dgm:spPr/>
      <dgm:t>
        <a:bodyPr/>
        <a:lstStyle/>
        <a:p>
          <a:endParaRPr lang="en-US"/>
        </a:p>
      </dgm:t>
    </dgm:pt>
    <dgm:pt modelId="{4A826EFC-49A9-46B4-A7F8-9E64911FD610}" type="pres">
      <dgm:prSet presAssocID="{B04CC6CF-34DE-486E-A6CF-87A2944DCE1F}" presName="sibTrans" presStyleLbl="sibTrans2D1" presStyleIdx="1" presStyleCnt="5"/>
      <dgm:spPr/>
      <dgm:t>
        <a:bodyPr/>
        <a:lstStyle/>
        <a:p>
          <a:endParaRPr lang="en-US"/>
        </a:p>
      </dgm:t>
    </dgm:pt>
    <dgm:pt modelId="{5BF2B2F9-DEB0-44BF-8111-1B7B5B422C80}" type="pres">
      <dgm:prSet presAssocID="{B04CC6CF-34DE-486E-A6CF-87A2944DCE1F}" presName="connectorText" presStyleLbl="sibTrans2D1" presStyleIdx="1" presStyleCnt="5"/>
      <dgm:spPr/>
      <dgm:t>
        <a:bodyPr/>
        <a:lstStyle/>
        <a:p>
          <a:endParaRPr lang="en-US"/>
        </a:p>
      </dgm:t>
    </dgm:pt>
    <dgm:pt modelId="{A30FCDE5-1413-4840-B376-8FA90C972EB4}" type="pres">
      <dgm:prSet presAssocID="{BC9796FE-4370-4756-827F-24E0CE7262EE}" presName="node" presStyleLbl="node1" presStyleIdx="2" presStyleCnt="6" custScaleX="485910">
        <dgm:presLayoutVars>
          <dgm:bulletEnabled val="1"/>
        </dgm:presLayoutVars>
      </dgm:prSet>
      <dgm:spPr/>
      <dgm:t>
        <a:bodyPr/>
        <a:lstStyle/>
        <a:p>
          <a:endParaRPr lang="en-US"/>
        </a:p>
      </dgm:t>
    </dgm:pt>
    <dgm:pt modelId="{1DA9642D-A6F1-429D-AFEC-C62653B00F90}" type="pres">
      <dgm:prSet presAssocID="{DFE01890-D942-47EF-91A3-E037602AC1C4}" presName="sibTrans" presStyleLbl="sibTrans2D1" presStyleIdx="2" presStyleCnt="5"/>
      <dgm:spPr/>
      <dgm:t>
        <a:bodyPr/>
        <a:lstStyle/>
        <a:p>
          <a:endParaRPr lang="en-US"/>
        </a:p>
      </dgm:t>
    </dgm:pt>
    <dgm:pt modelId="{865255D6-CCEE-41C7-8D43-25EEF8995D38}" type="pres">
      <dgm:prSet presAssocID="{DFE01890-D942-47EF-91A3-E037602AC1C4}" presName="connectorText" presStyleLbl="sibTrans2D1" presStyleIdx="2" presStyleCnt="5"/>
      <dgm:spPr/>
      <dgm:t>
        <a:bodyPr/>
        <a:lstStyle/>
        <a:p>
          <a:endParaRPr lang="en-US"/>
        </a:p>
      </dgm:t>
    </dgm:pt>
    <dgm:pt modelId="{32CE620B-0A60-4C5F-AFED-7221CF8CEF98}" type="pres">
      <dgm:prSet presAssocID="{6B4FEDB7-DDE6-4C9B-B84E-216ECBA54832}" presName="node" presStyleLbl="node1" presStyleIdx="3" presStyleCnt="6" custScaleX="485910">
        <dgm:presLayoutVars>
          <dgm:bulletEnabled val="1"/>
        </dgm:presLayoutVars>
      </dgm:prSet>
      <dgm:spPr/>
      <dgm:t>
        <a:bodyPr/>
        <a:lstStyle/>
        <a:p>
          <a:endParaRPr lang="en-US"/>
        </a:p>
      </dgm:t>
    </dgm:pt>
    <dgm:pt modelId="{A4D5EC13-44DF-442B-BC40-AF6A23AD5176}" type="pres">
      <dgm:prSet presAssocID="{F21D31A3-D6F9-4516-AF2C-40C148B86A47}" presName="sibTrans" presStyleLbl="sibTrans2D1" presStyleIdx="3" presStyleCnt="5"/>
      <dgm:spPr/>
      <dgm:t>
        <a:bodyPr/>
        <a:lstStyle/>
        <a:p>
          <a:endParaRPr lang="en-US"/>
        </a:p>
      </dgm:t>
    </dgm:pt>
    <dgm:pt modelId="{2280FE2F-FA4F-467B-9253-9538D537C2CD}" type="pres">
      <dgm:prSet presAssocID="{F21D31A3-D6F9-4516-AF2C-40C148B86A47}" presName="connectorText" presStyleLbl="sibTrans2D1" presStyleIdx="3" presStyleCnt="5"/>
      <dgm:spPr/>
      <dgm:t>
        <a:bodyPr/>
        <a:lstStyle/>
        <a:p>
          <a:endParaRPr lang="en-US"/>
        </a:p>
      </dgm:t>
    </dgm:pt>
    <dgm:pt modelId="{182FE6B2-69E2-41E5-97DE-E836B767BDDD}" type="pres">
      <dgm:prSet presAssocID="{A31BB265-E192-49D2-837C-7AE3BA269FA2}" presName="node" presStyleLbl="node1" presStyleIdx="4" presStyleCnt="6" custScaleX="485910">
        <dgm:presLayoutVars>
          <dgm:bulletEnabled val="1"/>
        </dgm:presLayoutVars>
      </dgm:prSet>
      <dgm:spPr/>
      <dgm:t>
        <a:bodyPr/>
        <a:lstStyle/>
        <a:p>
          <a:endParaRPr lang="en-US"/>
        </a:p>
      </dgm:t>
    </dgm:pt>
    <dgm:pt modelId="{E3E63326-4645-4562-9537-995404A809E7}" type="pres">
      <dgm:prSet presAssocID="{6CFE205D-88A6-4811-AF98-70E6D0BF06D2}" presName="sibTrans" presStyleLbl="sibTrans2D1" presStyleIdx="4" presStyleCnt="5"/>
      <dgm:spPr/>
      <dgm:t>
        <a:bodyPr/>
        <a:lstStyle/>
        <a:p>
          <a:endParaRPr lang="en-US"/>
        </a:p>
      </dgm:t>
    </dgm:pt>
    <dgm:pt modelId="{13104119-8493-4C92-8A56-9DF02561C751}" type="pres">
      <dgm:prSet presAssocID="{6CFE205D-88A6-4811-AF98-70E6D0BF06D2}" presName="connectorText" presStyleLbl="sibTrans2D1" presStyleIdx="4" presStyleCnt="5"/>
      <dgm:spPr/>
      <dgm:t>
        <a:bodyPr/>
        <a:lstStyle/>
        <a:p>
          <a:endParaRPr lang="en-US"/>
        </a:p>
      </dgm:t>
    </dgm:pt>
    <dgm:pt modelId="{019449B6-267F-460F-AC58-1845EDF13610}" type="pres">
      <dgm:prSet presAssocID="{1F35B19A-6B0A-4553-B145-8AF189086878}" presName="node" presStyleLbl="node1" presStyleIdx="5" presStyleCnt="6" custScaleX="499223">
        <dgm:presLayoutVars>
          <dgm:bulletEnabled val="1"/>
        </dgm:presLayoutVars>
      </dgm:prSet>
      <dgm:spPr/>
      <dgm:t>
        <a:bodyPr/>
        <a:lstStyle/>
        <a:p>
          <a:endParaRPr lang="en-US"/>
        </a:p>
      </dgm:t>
    </dgm:pt>
  </dgm:ptLst>
  <dgm:cxnLst>
    <dgm:cxn modelId="{6A733CBC-5E51-47DE-BE9A-515F4803C7EF}" type="presOf" srcId="{3C40DCEB-E2AC-4C23-8169-244A56624561}" destId="{368A1924-DFA4-44FC-810C-6AA7F061A366}" srcOrd="0" destOrd="0" presId="urn:microsoft.com/office/officeart/2005/8/layout/process2"/>
    <dgm:cxn modelId="{CCB3B400-C8AA-408C-8A9D-C995DF35F924}" type="presOf" srcId="{C2A18406-8DE9-48A8-B1B7-3758B6BD8EA1}" destId="{8CC3ED4A-DFE0-4D77-A5B3-0732D65EC943}" srcOrd="0" destOrd="0" presId="urn:microsoft.com/office/officeart/2005/8/layout/process2"/>
    <dgm:cxn modelId="{9548D41A-23E8-4971-B399-15888EA3715C}" srcId="{44939910-6E6F-47E6-B0A7-39097F91300E}" destId="{CAC76AF5-D18B-45C4-B94D-9D7165FFF4BD}" srcOrd="0" destOrd="0" parTransId="{B4069AFB-FD20-4DDB-BCC5-8B9EA7E80D7D}" sibTransId="{C2A18406-8DE9-48A8-B1B7-3758B6BD8EA1}"/>
    <dgm:cxn modelId="{6978325D-4007-4DF1-8E58-22E22528BD7D}" type="presOf" srcId="{F21D31A3-D6F9-4516-AF2C-40C148B86A47}" destId="{A4D5EC13-44DF-442B-BC40-AF6A23AD5176}" srcOrd="0" destOrd="0" presId="urn:microsoft.com/office/officeart/2005/8/layout/process2"/>
    <dgm:cxn modelId="{8FA8FD76-A091-4CDD-9522-4C75059685D0}" type="presOf" srcId="{A31BB265-E192-49D2-837C-7AE3BA269FA2}" destId="{182FE6B2-69E2-41E5-97DE-E836B767BDDD}" srcOrd="0" destOrd="0" presId="urn:microsoft.com/office/officeart/2005/8/layout/process2"/>
    <dgm:cxn modelId="{2E0752AA-AFF3-4A70-84E6-9E9FE549FF37}" type="presOf" srcId="{44939910-6E6F-47E6-B0A7-39097F91300E}" destId="{569B5D43-2197-45E5-A1EF-703337C0E346}" srcOrd="0" destOrd="0" presId="urn:microsoft.com/office/officeart/2005/8/layout/process2"/>
    <dgm:cxn modelId="{C9A01991-3C2D-4FB5-BA7C-90550BB8106D}" type="presOf" srcId="{6CFE205D-88A6-4811-AF98-70E6D0BF06D2}" destId="{13104119-8493-4C92-8A56-9DF02561C751}" srcOrd="1" destOrd="0" presId="urn:microsoft.com/office/officeart/2005/8/layout/process2"/>
    <dgm:cxn modelId="{39A2D033-322C-492D-AF01-12981F39049E}" type="presOf" srcId="{DFE01890-D942-47EF-91A3-E037602AC1C4}" destId="{865255D6-CCEE-41C7-8D43-25EEF8995D38}" srcOrd="1" destOrd="0" presId="urn:microsoft.com/office/officeart/2005/8/layout/process2"/>
    <dgm:cxn modelId="{5B9DAF5E-A2E5-44D7-B578-9006A2941D31}" type="presOf" srcId="{DFE01890-D942-47EF-91A3-E037602AC1C4}" destId="{1DA9642D-A6F1-429D-AFEC-C62653B00F90}" srcOrd="0" destOrd="0" presId="urn:microsoft.com/office/officeart/2005/8/layout/process2"/>
    <dgm:cxn modelId="{719CD6E7-2A70-4310-9293-20A3816DA54F}" srcId="{44939910-6E6F-47E6-B0A7-39097F91300E}" destId="{1F35B19A-6B0A-4553-B145-8AF189086878}" srcOrd="5" destOrd="0" parTransId="{1418040E-0687-4A32-850B-F5BE0081E5AC}" sibTransId="{B8E37F29-307B-4893-8976-9655F676E1D4}"/>
    <dgm:cxn modelId="{6C58D0A1-0F3E-4F34-B849-369D67C5910F}" type="presOf" srcId="{BC9796FE-4370-4756-827F-24E0CE7262EE}" destId="{A30FCDE5-1413-4840-B376-8FA90C972EB4}" srcOrd="0" destOrd="0" presId="urn:microsoft.com/office/officeart/2005/8/layout/process2"/>
    <dgm:cxn modelId="{037843B0-48E0-4B59-9F57-F4BA9F07A5A8}" srcId="{44939910-6E6F-47E6-B0A7-39097F91300E}" destId="{BC9796FE-4370-4756-827F-24E0CE7262EE}" srcOrd="2" destOrd="0" parTransId="{5A4A4D9B-14EE-48BF-AE2E-F44958E782FF}" sibTransId="{DFE01890-D942-47EF-91A3-E037602AC1C4}"/>
    <dgm:cxn modelId="{6D7D383C-E678-4A30-81C9-F4E8127D02AA}" type="presOf" srcId="{1F35B19A-6B0A-4553-B145-8AF189086878}" destId="{019449B6-267F-460F-AC58-1845EDF13610}" srcOrd="0" destOrd="0" presId="urn:microsoft.com/office/officeart/2005/8/layout/process2"/>
    <dgm:cxn modelId="{3CF44AA3-2E52-4EE2-906E-72C12B3221A5}" type="presOf" srcId="{6B4FEDB7-DDE6-4C9B-B84E-216ECBA54832}" destId="{32CE620B-0A60-4C5F-AFED-7221CF8CEF98}" srcOrd="0" destOrd="0" presId="urn:microsoft.com/office/officeart/2005/8/layout/process2"/>
    <dgm:cxn modelId="{09488391-4E08-4FDA-9BB8-CECD5DDFE110}" type="presOf" srcId="{F21D31A3-D6F9-4516-AF2C-40C148B86A47}" destId="{2280FE2F-FA4F-467B-9253-9538D537C2CD}" srcOrd="1" destOrd="0" presId="urn:microsoft.com/office/officeart/2005/8/layout/process2"/>
    <dgm:cxn modelId="{753EC8A3-075C-4038-8C6E-CBC3C44C791A}" srcId="{44939910-6E6F-47E6-B0A7-39097F91300E}" destId="{3C40DCEB-E2AC-4C23-8169-244A56624561}" srcOrd="1" destOrd="0" parTransId="{9EB533C5-D3DD-4F40-9D0D-F4259305084F}" sibTransId="{B04CC6CF-34DE-486E-A6CF-87A2944DCE1F}"/>
    <dgm:cxn modelId="{7D6CD89C-2183-42DF-AE64-98EA081B285B}" type="presOf" srcId="{C2A18406-8DE9-48A8-B1B7-3758B6BD8EA1}" destId="{85671C72-392C-42E4-A910-CC598AB09FB4}" srcOrd="1" destOrd="0" presId="urn:microsoft.com/office/officeart/2005/8/layout/process2"/>
    <dgm:cxn modelId="{D9BFDF48-F3D0-47A3-8C5C-77F2CF4E726E}" type="presOf" srcId="{B04CC6CF-34DE-486E-A6CF-87A2944DCE1F}" destId="{5BF2B2F9-DEB0-44BF-8111-1B7B5B422C80}" srcOrd="1" destOrd="0" presId="urn:microsoft.com/office/officeart/2005/8/layout/process2"/>
    <dgm:cxn modelId="{AD96861B-E05B-48BF-B7EC-1CE30268B940}" srcId="{44939910-6E6F-47E6-B0A7-39097F91300E}" destId="{A31BB265-E192-49D2-837C-7AE3BA269FA2}" srcOrd="4" destOrd="0" parTransId="{CA3B8D6B-0631-4E0A-95A4-743C0F7CE3EE}" sibTransId="{6CFE205D-88A6-4811-AF98-70E6D0BF06D2}"/>
    <dgm:cxn modelId="{E54210E1-6AB5-4F3B-885A-D5A33EE4DC57}" type="presOf" srcId="{CAC76AF5-D18B-45C4-B94D-9D7165FFF4BD}" destId="{3A5A8780-1A84-4730-9235-2E604490544B}" srcOrd="0" destOrd="0" presId="urn:microsoft.com/office/officeart/2005/8/layout/process2"/>
    <dgm:cxn modelId="{24D23638-5B74-4A5B-91C0-8F18C131CAE0}" type="presOf" srcId="{B04CC6CF-34DE-486E-A6CF-87A2944DCE1F}" destId="{4A826EFC-49A9-46B4-A7F8-9E64911FD610}" srcOrd="0" destOrd="0" presId="urn:microsoft.com/office/officeart/2005/8/layout/process2"/>
    <dgm:cxn modelId="{FBBEE1E5-FCF8-4D47-81F4-BB661BD716B1}" type="presOf" srcId="{6CFE205D-88A6-4811-AF98-70E6D0BF06D2}" destId="{E3E63326-4645-4562-9537-995404A809E7}" srcOrd="0" destOrd="0" presId="urn:microsoft.com/office/officeart/2005/8/layout/process2"/>
    <dgm:cxn modelId="{88AAB249-7EB5-4A6D-837D-AC48AF276367}" srcId="{44939910-6E6F-47E6-B0A7-39097F91300E}" destId="{6B4FEDB7-DDE6-4C9B-B84E-216ECBA54832}" srcOrd="3" destOrd="0" parTransId="{8A952837-26CA-4808-B427-122B6F69F00C}" sibTransId="{F21D31A3-D6F9-4516-AF2C-40C148B86A47}"/>
    <dgm:cxn modelId="{AE1787EE-2D67-4A1E-914C-04B1E46CF05B}" type="presParOf" srcId="{569B5D43-2197-45E5-A1EF-703337C0E346}" destId="{3A5A8780-1A84-4730-9235-2E604490544B}" srcOrd="0" destOrd="0" presId="urn:microsoft.com/office/officeart/2005/8/layout/process2"/>
    <dgm:cxn modelId="{9DA4C1B2-C2F7-476A-B88E-3B7EA87DCCEA}" type="presParOf" srcId="{569B5D43-2197-45E5-A1EF-703337C0E346}" destId="{8CC3ED4A-DFE0-4D77-A5B3-0732D65EC943}" srcOrd="1" destOrd="0" presId="urn:microsoft.com/office/officeart/2005/8/layout/process2"/>
    <dgm:cxn modelId="{C94AFA10-2715-471D-81F6-BFEBCA23061C}" type="presParOf" srcId="{8CC3ED4A-DFE0-4D77-A5B3-0732D65EC943}" destId="{85671C72-392C-42E4-A910-CC598AB09FB4}" srcOrd="0" destOrd="0" presId="urn:microsoft.com/office/officeart/2005/8/layout/process2"/>
    <dgm:cxn modelId="{36678E43-9709-42B2-9C11-A2ED4D67CF8F}" type="presParOf" srcId="{569B5D43-2197-45E5-A1EF-703337C0E346}" destId="{368A1924-DFA4-44FC-810C-6AA7F061A366}" srcOrd="2" destOrd="0" presId="urn:microsoft.com/office/officeart/2005/8/layout/process2"/>
    <dgm:cxn modelId="{25487700-5ECA-42ED-8EF5-D2A03B69ADF0}" type="presParOf" srcId="{569B5D43-2197-45E5-A1EF-703337C0E346}" destId="{4A826EFC-49A9-46B4-A7F8-9E64911FD610}" srcOrd="3" destOrd="0" presId="urn:microsoft.com/office/officeart/2005/8/layout/process2"/>
    <dgm:cxn modelId="{EDDE43F3-ADE2-462A-BC60-EB9C7F05615E}" type="presParOf" srcId="{4A826EFC-49A9-46B4-A7F8-9E64911FD610}" destId="{5BF2B2F9-DEB0-44BF-8111-1B7B5B422C80}" srcOrd="0" destOrd="0" presId="urn:microsoft.com/office/officeart/2005/8/layout/process2"/>
    <dgm:cxn modelId="{880240B0-48EC-4DEE-B0EC-8973478E5C4E}" type="presParOf" srcId="{569B5D43-2197-45E5-A1EF-703337C0E346}" destId="{A30FCDE5-1413-4840-B376-8FA90C972EB4}" srcOrd="4" destOrd="0" presId="urn:microsoft.com/office/officeart/2005/8/layout/process2"/>
    <dgm:cxn modelId="{14C3BB2B-4C4F-490C-92B6-4666D4BEDC2A}" type="presParOf" srcId="{569B5D43-2197-45E5-A1EF-703337C0E346}" destId="{1DA9642D-A6F1-429D-AFEC-C62653B00F90}" srcOrd="5" destOrd="0" presId="urn:microsoft.com/office/officeart/2005/8/layout/process2"/>
    <dgm:cxn modelId="{AB938C60-BEC4-420B-B21A-92A93C630BC6}" type="presParOf" srcId="{1DA9642D-A6F1-429D-AFEC-C62653B00F90}" destId="{865255D6-CCEE-41C7-8D43-25EEF8995D38}" srcOrd="0" destOrd="0" presId="urn:microsoft.com/office/officeart/2005/8/layout/process2"/>
    <dgm:cxn modelId="{536A70D6-86B8-4961-825C-B1BE949AD1D3}" type="presParOf" srcId="{569B5D43-2197-45E5-A1EF-703337C0E346}" destId="{32CE620B-0A60-4C5F-AFED-7221CF8CEF98}" srcOrd="6" destOrd="0" presId="urn:microsoft.com/office/officeart/2005/8/layout/process2"/>
    <dgm:cxn modelId="{5DA92B84-495E-4B2A-BB52-96070F7F9277}" type="presParOf" srcId="{569B5D43-2197-45E5-A1EF-703337C0E346}" destId="{A4D5EC13-44DF-442B-BC40-AF6A23AD5176}" srcOrd="7" destOrd="0" presId="urn:microsoft.com/office/officeart/2005/8/layout/process2"/>
    <dgm:cxn modelId="{77D866B7-0C1F-4D38-B757-9B4406C3A0C1}" type="presParOf" srcId="{A4D5EC13-44DF-442B-BC40-AF6A23AD5176}" destId="{2280FE2F-FA4F-467B-9253-9538D537C2CD}" srcOrd="0" destOrd="0" presId="urn:microsoft.com/office/officeart/2005/8/layout/process2"/>
    <dgm:cxn modelId="{7E35A08E-95C9-4E14-B9C8-F4D5B30DC5DC}" type="presParOf" srcId="{569B5D43-2197-45E5-A1EF-703337C0E346}" destId="{182FE6B2-69E2-41E5-97DE-E836B767BDDD}" srcOrd="8" destOrd="0" presId="urn:microsoft.com/office/officeart/2005/8/layout/process2"/>
    <dgm:cxn modelId="{5B1840B5-86F3-4C26-8D0F-A58E49DB1442}" type="presParOf" srcId="{569B5D43-2197-45E5-A1EF-703337C0E346}" destId="{E3E63326-4645-4562-9537-995404A809E7}" srcOrd="9" destOrd="0" presId="urn:microsoft.com/office/officeart/2005/8/layout/process2"/>
    <dgm:cxn modelId="{2590A9F1-F494-4FD6-A230-0C33C56A6F2B}" type="presParOf" srcId="{E3E63326-4645-4562-9537-995404A809E7}" destId="{13104119-8493-4C92-8A56-9DF02561C751}" srcOrd="0" destOrd="0" presId="urn:microsoft.com/office/officeart/2005/8/layout/process2"/>
    <dgm:cxn modelId="{F61CFEE4-010D-4560-A7CC-A2D389794542}" type="presParOf" srcId="{569B5D43-2197-45E5-A1EF-703337C0E346}" destId="{019449B6-267F-460F-AC58-1845EDF13610}" srcOrd="10" destOrd="0" presId="urn:microsoft.com/office/officeart/2005/8/layout/process2"/>
  </dgm:cxnLst>
  <dgm:bg>
    <a:solidFill>
      <a:schemeClr val="accent6">
        <a:lumMod val="40000"/>
        <a:lumOff val="60000"/>
      </a:schemeClr>
    </a:solidFill>
  </dgm:bg>
  <dgm:whole>
    <a:ln>
      <a:solidFill>
        <a:srgbClr val="FFFF00"/>
      </a:solidFill>
    </a:ln>
  </dgm:whole>
</dgm:dataModel>
</file>

<file path=ppt/diagrams/data3.xml><?xml version="1.0" encoding="utf-8"?>
<dgm:dataModel xmlns:dgm="http://schemas.openxmlformats.org/drawingml/2006/diagram" xmlns:a="http://schemas.openxmlformats.org/drawingml/2006/main">
  <dgm:ptLst>
    <dgm:pt modelId="{A2C60EB9-D265-4656-A3A1-EE62FED6F4FA}" type="doc">
      <dgm:prSet loTypeId="urn:microsoft.com/office/officeart/2005/8/layout/cycle3" loCatId="cycle" qsTypeId="urn:microsoft.com/office/officeart/2005/8/quickstyle/simple3" qsCatId="simple" csTypeId="urn:microsoft.com/office/officeart/2005/8/colors/colorful2" csCatId="colorful" phldr="1"/>
      <dgm:spPr/>
      <dgm:t>
        <a:bodyPr/>
        <a:lstStyle/>
        <a:p>
          <a:endParaRPr lang="en-US"/>
        </a:p>
      </dgm:t>
    </dgm:pt>
    <dgm:pt modelId="{E5A682A8-4E79-40DC-89F9-956D8165A37D}">
      <dgm:prSet phldrT="[Text]"/>
      <dgm:spPr/>
      <dgm:t>
        <a:bodyPr/>
        <a:lstStyle/>
        <a:p>
          <a:r>
            <a:rPr lang="en-US" dirty="0" smtClean="0"/>
            <a:t>Take action to improve performance of EMS based on results</a:t>
          </a:r>
          <a:endParaRPr lang="en-US" dirty="0"/>
        </a:p>
      </dgm:t>
    </dgm:pt>
    <dgm:pt modelId="{20BA2529-F1AF-4DE4-955E-A82A44E6FDA5}" type="parTrans" cxnId="{54689638-26D5-408A-8B36-2234E12F2708}">
      <dgm:prSet/>
      <dgm:spPr/>
      <dgm:t>
        <a:bodyPr/>
        <a:lstStyle/>
        <a:p>
          <a:endParaRPr lang="en-US"/>
        </a:p>
      </dgm:t>
    </dgm:pt>
    <dgm:pt modelId="{08E5C785-2A32-4C8B-BAEF-D4051F28A98C}" type="sibTrans" cxnId="{54689638-26D5-408A-8B36-2234E12F2708}">
      <dgm:prSet/>
      <dgm:spPr/>
      <dgm:t>
        <a:bodyPr/>
        <a:lstStyle/>
        <a:p>
          <a:endParaRPr lang="en-US"/>
        </a:p>
      </dgm:t>
    </dgm:pt>
    <dgm:pt modelId="{76EAD473-1DAE-474C-859A-ED54BCF9C07A}">
      <dgm:prSet phldrT="[Text]"/>
      <dgm:spPr/>
      <dgm:t>
        <a:bodyPr/>
        <a:lstStyle/>
        <a:p>
          <a:r>
            <a:rPr lang="en-US" b="1" dirty="0" smtClean="0"/>
            <a:t>ACT</a:t>
          </a:r>
          <a:endParaRPr lang="en-US" b="1" dirty="0"/>
        </a:p>
      </dgm:t>
    </dgm:pt>
    <dgm:pt modelId="{2783759B-5F71-44E9-B039-7D6B175138FB}" type="parTrans" cxnId="{E757E58C-01CD-4A34-8C88-2174D1F13289}">
      <dgm:prSet/>
      <dgm:spPr/>
      <dgm:t>
        <a:bodyPr/>
        <a:lstStyle/>
        <a:p>
          <a:endParaRPr lang="en-US"/>
        </a:p>
      </dgm:t>
    </dgm:pt>
    <dgm:pt modelId="{D109D956-924D-4E3D-A4FE-03FFB4032F86}" type="sibTrans" cxnId="{E757E58C-01CD-4A34-8C88-2174D1F13289}">
      <dgm:prSet/>
      <dgm:spPr/>
      <dgm:t>
        <a:bodyPr/>
        <a:lstStyle/>
        <a:p>
          <a:endParaRPr lang="en-US"/>
        </a:p>
      </dgm:t>
    </dgm:pt>
    <dgm:pt modelId="{E616B46A-C793-428E-80D6-617074B9F82E}">
      <dgm:prSet phldrT="[Text]"/>
      <dgm:spPr/>
      <dgm:t>
        <a:bodyPr/>
        <a:lstStyle/>
        <a:p>
          <a:r>
            <a:rPr lang="en-US" sz="1900" dirty="0" smtClean="0"/>
            <a:t>Establish objectives &amp; Process required. </a:t>
          </a:r>
        </a:p>
        <a:p>
          <a:r>
            <a:rPr lang="en-US" sz="1900" dirty="0" smtClean="0"/>
            <a:t>What do we want to achieve?</a:t>
          </a:r>
          <a:endParaRPr lang="en-US" sz="1900" dirty="0"/>
        </a:p>
      </dgm:t>
    </dgm:pt>
    <dgm:pt modelId="{A3B438DA-296D-485C-A47B-4760D9DA6EB0}" type="parTrans" cxnId="{0B24D21B-9234-433B-9461-414FA43E9F84}">
      <dgm:prSet/>
      <dgm:spPr/>
      <dgm:t>
        <a:bodyPr/>
        <a:lstStyle/>
        <a:p>
          <a:endParaRPr lang="en-US"/>
        </a:p>
      </dgm:t>
    </dgm:pt>
    <dgm:pt modelId="{128204C5-AB5E-4870-ABF0-791E55883B60}" type="sibTrans" cxnId="{0B24D21B-9234-433B-9461-414FA43E9F84}">
      <dgm:prSet/>
      <dgm:spPr/>
      <dgm:t>
        <a:bodyPr/>
        <a:lstStyle/>
        <a:p>
          <a:endParaRPr lang="en-US"/>
        </a:p>
      </dgm:t>
    </dgm:pt>
    <dgm:pt modelId="{7DDBC726-21F4-462D-82D8-FB0E710ADEBF}">
      <dgm:prSet phldrT="[Text]" custT="1"/>
      <dgm:spPr/>
      <dgm:t>
        <a:bodyPr/>
        <a:lstStyle/>
        <a:p>
          <a:r>
            <a:rPr lang="en-US" sz="2000" b="1" dirty="0" smtClean="0">
              <a:solidFill>
                <a:schemeClr val="tx1"/>
              </a:solidFill>
            </a:rPr>
            <a:t>Plan </a:t>
          </a:r>
          <a:endParaRPr lang="en-US" sz="2000" b="1" dirty="0">
            <a:solidFill>
              <a:schemeClr val="tx1"/>
            </a:solidFill>
          </a:endParaRPr>
        </a:p>
      </dgm:t>
    </dgm:pt>
    <dgm:pt modelId="{205ECFEC-0B9E-4F9B-8767-CFA5A50F02FB}" type="parTrans" cxnId="{BB7B4299-D363-4B6D-8283-C113534AF9D0}">
      <dgm:prSet/>
      <dgm:spPr/>
      <dgm:t>
        <a:bodyPr/>
        <a:lstStyle/>
        <a:p>
          <a:endParaRPr lang="en-US"/>
        </a:p>
      </dgm:t>
    </dgm:pt>
    <dgm:pt modelId="{22EAB561-7FE5-4FC4-8D36-190C4A140B28}" type="sibTrans" cxnId="{BB7B4299-D363-4B6D-8283-C113534AF9D0}">
      <dgm:prSet/>
      <dgm:spPr/>
      <dgm:t>
        <a:bodyPr/>
        <a:lstStyle/>
        <a:p>
          <a:endParaRPr lang="en-US"/>
        </a:p>
      </dgm:t>
    </dgm:pt>
    <dgm:pt modelId="{54E4BDC1-B28B-428D-8B25-CA4074752E44}">
      <dgm:prSet phldrT="[Text]"/>
      <dgm:spPr/>
      <dgm:t>
        <a:bodyPr/>
        <a:lstStyle/>
        <a:p>
          <a:r>
            <a:rPr lang="en-US" dirty="0" smtClean="0"/>
            <a:t>Implement the process, How do we know if change is an improvement?</a:t>
          </a:r>
          <a:endParaRPr lang="en-US" dirty="0"/>
        </a:p>
      </dgm:t>
    </dgm:pt>
    <dgm:pt modelId="{07EB0083-C674-4DCB-8060-CF5E05B03FC3}" type="parTrans" cxnId="{9C7FAC51-21AD-455D-9B04-925CED065F76}">
      <dgm:prSet/>
      <dgm:spPr/>
      <dgm:t>
        <a:bodyPr/>
        <a:lstStyle/>
        <a:p>
          <a:endParaRPr lang="en-US"/>
        </a:p>
      </dgm:t>
    </dgm:pt>
    <dgm:pt modelId="{A5F5E6BE-50D6-4FF0-A68C-38DCB6252E0D}" type="sibTrans" cxnId="{9C7FAC51-21AD-455D-9B04-925CED065F76}">
      <dgm:prSet/>
      <dgm:spPr/>
      <dgm:t>
        <a:bodyPr/>
        <a:lstStyle/>
        <a:p>
          <a:endParaRPr lang="en-US"/>
        </a:p>
      </dgm:t>
    </dgm:pt>
    <dgm:pt modelId="{5A65A09A-8F16-4233-B19D-EDA479A304E3}">
      <dgm:prSet phldrT="[Text]"/>
      <dgm:spPr/>
      <dgm:t>
        <a:bodyPr/>
        <a:lstStyle/>
        <a:p>
          <a:r>
            <a:rPr lang="en-US" b="1" dirty="0" smtClean="0"/>
            <a:t>DO</a:t>
          </a:r>
          <a:endParaRPr lang="en-US" b="1" dirty="0"/>
        </a:p>
      </dgm:t>
    </dgm:pt>
    <dgm:pt modelId="{5A1C713C-4825-4F56-810D-3D0AD31A150C}" type="parTrans" cxnId="{04D3A832-64CB-4F88-93E0-4F19FAE92D98}">
      <dgm:prSet/>
      <dgm:spPr/>
      <dgm:t>
        <a:bodyPr/>
        <a:lstStyle/>
        <a:p>
          <a:endParaRPr lang="en-US"/>
        </a:p>
      </dgm:t>
    </dgm:pt>
    <dgm:pt modelId="{5C2DA0ED-3AE3-4FB1-B945-59AD2340506C}" type="sibTrans" cxnId="{04D3A832-64CB-4F88-93E0-4F19FAE92D98}">
      <dgm:prSet/>
      <dgm:spPr/>
      <dgm:t>
        <a:bodyPr/>
        <a:lstStyle/>
        <a:p>
          <a:endParaRPr lang="en-US"/>
        </a:p>
      </dgm:t>
    </dgm:pt>
    <dgm:pt modelId="{8EADE784-8ACE-4A66-B82A-BC44F25872E0}">
      <dgm:prSet phldrT="[Text]"/>
      <dgm:spPr/>
      <dgm:t>
        <a:bodyPr/>
        <a:lstStyle/>
        <a:p>
          <a:r>
            <a:rPr lang="en-US" dirty="0" smtClean="0"/>
            <a:t>What change will result in improvement</a:t>
          </a:r>
          <a:endParaRPr lang="en-US" dirty="0"/>
        </a:p>
      </dgm:t>
    </dgm:pt>
    <dgm:pt modelId="{0C02A249-7B93-4727-9D4E-66C9AEB7FCDC}" type="parTrans" cxnId="{BA7B2A20-F452-4313-9781-412A89F21828}">
      <dgm:prSet/>
      <dgm:spPr/>
      <dgm:t>
        <a:bodyPr/>
        <a:lstStyle/>
        <a:p>
          <a:endParaRPr lang="en-US"/>
        </a:p>
      </dgm:t>
    </dgm:pt>
    <dgm:pt modelId="{D74AE359-3901-4D14-A6DB-26CABD42BE49}" type="sibTrans" cxnId="{BA7B2A20-F452-4313-9781-412A89F21828}">
      <dgm:prSet/>
      <dgm:spPr/>
      <dgm:t>
        <a:bodyPr/>
        <a:lstStyle/>
        <a:p>
          <a:endParaRPr lang="en-US"/>
        </a:p>
      </dgm:t>
    </dgm:pt>
    <dgm:pt modelId="{40D3CB5E-16D6-4888-B2C5-B29D3EA37A57}">
      <dgm:prSet phldrT="[Text]"/>
      <dgm:spPr/>
      <dgm:t>
        <a:bodyPr/>
        <a:lstStyle/>
        <a:p>
          <a:r>
            <a:rPr lang="en-US" b="1" dirty="0" smtClean="0"/>
            <a:t>STUDY</a:t>
          </a:r>
          <a:endParaRPr lang="en-US" b="1" dirty="0"/>
        </a:p>
      </dgm:t>
    </dgm:pt>
    <dgm:pt modelId="{F8E712B3-0ECB-4523-856A-CF70194745BD}" type="parTrans" cxnId="{45F4BA40-0028-4526-8071-4E209F92C6A4}">
      <dgm:prSet/>
      <dgm:spPr/>
      <dgm:t>
        <a:bodyPr/>
        <a:lstStyle/>
        <a:p>
          <a:endParaRPr lang="en-US"/>
        </a:p>
      </dgm:t>
    </dgm:pt>
    <dgm:pt modelId="{B03F1591-6930-4818-B4EE-B28AD42E786C}" type="sibTrans" cxnId="{45F4BA40-0028-4526-8071-4E209F92C6A4}">
      <dgm:prSet/>
      <dgm:spPr/>
      <dgm:t>
        <a:bodyPr/>
        <a:lstStyle/>
        <a:p>
          <a:endParaRPr lang="en-US"/>
        </a:p>
      </dgm:t>
    </dgm:pt>
    <dgm:pt modelId="{81FE3314-014B-41B7-91EB-5C5C95AA1503}">
      <dgm:prSet phldrT="[Text]"/>
      <dgm:spPr/>
      <dgm:t>
        <a:bodyPr/>
        <a:lstStyle/>
        <a:p>
          <a:endParaRPr lang="en-US" dirty="0"/>
        </a:p>
      </dgm:t>
    </dgm:pt>
    <dgm:pt modelId="{198E1F0C-018F-41A4-A99C-DBED42F7EAC2}" type="parTrans" cxnId="{538B79EC-A5E9-4944-ABB6-5A02113D0DFE}">
      <dgm:prSet/>
      <dgm:spPr/>
      <dgm:t>
        <a:bodyPr/>
        <a:lstStyle/>
        <a:p>
          <a:endParaRPr lang="en-US"/>
        </a:p>
      </dgm:t>
    </dgm:pt>
    <dgm:pt modelId="{953D43C2-BEF1-441A-B4C0-5432E399A0CB}" type="sibTrans" cxnId="{538B79EC-A5E9-4944-ABB6-5A02113D0DFE}">
      <dgm:prSet/>
      <dgm:spPr/>
      <dgm:t>
        <a:bodyPr/>
        <a:lstStyle/>
        <a:p>
          <a:endParaRPr lang="en-US"/>
        </a:p>
      </dgm:t>
    </dgm:pt>
    <dgm:pt modelId="{5E0F651E-51B3-4CA8-8AEC-96A8ED92670F}">
      <dgm:prSet phldrT="[Text]"/>
      <dgm:spPr/>
      <dgm:t>
        <a:bodyPr/>
        <a:lstStyle/>
        <a:p>
          <a:endParaRPr lang="en-US" dirty="0"/>
        </a:p>
      </dgm:t>
    </dgm:pt>
    <dgm:pt modelId="{4CC726B8-1B97-4982-92F9-D1CAAD335FCC}" type="parTrans" cxnId="{A0709784-24B1-467B-9C20-6C50E3CB1134}">
      <dgm:prSet/>
      <dgm:spPr/>
      <dgm:t>
        <a:bodyPr/>
        <a:lstStyle/>
        <a:p>
          <a:endParaRPr lang="en-US"/>
        </a:p>
      </dgm:t>
    </dgm:pt>
    <dgm:pt modelId="{F2E92B41-502F-4DD2-9620-8A0CD0056C60}" type="sibTrans" cxnId="{A0709784-24B1-467B-9C20-6C50E3CB1134}">
      <dgm:prSet/>
      <dgm:spPr/>
      <dgm:t>
        <a:bodyPr/>
        <a:lstStyle/>
        <a:p>
          <a:endParaRPr lang="en-US"/>
        </a:p>
      </dgm:t>
    </dgm:pt>
    <dgm:pt modelId="{931B32EF-BCD9-4FD2-A24D-F8CD01CD2CA6}">
      <dgm:prSet phldrT="[Text]"/>
      <dgm:spPr/>
      <dgm:t>
        <a:bodyPr/>
        <a:lstStyle/>
        <a:p>
          <a:endParaRPr lang="en-US" sz="1500" dirty="0"/>
        </a:p>
      </dgm:t>
    </dgm:pt>
    <dgm:pt modelId="{59998BFA-606B-4EFE-8E1F-CC5EAD888BB4}" type="parTrans" cxnId="{7883657E-56F4-40C3-87AB-1B534B015C76}">
      <dgm:prSet/>
      <dgm:spPr/>
      <dgm:t>
        <a:bodyPr/>
        <a:lstStyle/>
        <a:p>
          <a:endParaRPr lang="en-US"/>
        </a:p>
      </dgm:t>
    </dgm:pt>
    <dgm:pt modelId="{A89B0994-EBE4-4754-81E9-75BCAF3E3B40}" type="sibTrans" cxnId="{7883657E-56F4-40C3-87AB-1B534B015C76}">
      <dgm:prSet/>
      <dgm:spPr/>
      <dgm:t>
        <a:bodyPr/>
        <a:lstStyle/>
        <a:p>
          <a:endParaRPr lang="en-US"/>
        </a:p>
      </dgm:t>
    </dgm:pt>
    <dgm:pt modelId="{71900A9A-6F98-4DAD-B0F6-F6150F6DF4B9}" type="pres">
      <dgm:prSet presAssocID="{A2C60EB9-D265-4656-A3A1-EE62FED6F4FA}" presName="Name0" presStyleCnt="0">
        <dgm:presLayoutVars>
          <dgm:dir/>
          <dgm:resizeHandles val="exact"/>
        </dgm:presLayoutVars>
      </dgm:prSet>
      <dgm:spPr/>
      <dgm:t>
        <a:bodyPr/>
        <a:lstStyle/>
        <a:p>
          <a:endParaRPr lang="en-US"/>
        </a:p>
      </dgm:t>
    </dgm:pt>
    <dgm:pt modelId="{231F55D1-2400-44FD-9256-DFB6555E6CF4}" type="pres">
      <dgm:prSet presAssocID="{A2C60EB9-D265-4656-A3A1-EE62FED6F4FA}" presName="cycle" presStyleCnt="0"/>
      <dgm:spPr/>
    </dgm:pt>
    <dgm:pt modelId="{2E0540DA-F0A0-45AE-BE46-B499867377E2}" type="pres">
      <dgm:prSet presAssocID="{E5A682A8-4E79-40DC-89F9-956D8165A37D}" presName="nodeFirstNode" presStyleLbl="node1" presStyleIdx="0" presStyleCnt="4">
        <dgm:presLayoutVars>
          <dgm:bulletEnabled val="1"/>
        </dgm:presLayoutVars>
      </dgm:prSet>
      <dgm:spPr/>
      <dgm:t>
        <a:bodyPr/>
        <a:lstStyle/>
        <a:p>
          <a:endParaRPr lang="en-US"/>
        </a:p>
      </dgm:t>
    </dgm:pt>
    <dgm:pt modelId="{DDFACAEF-D59F-4531-B366-5A43B2B4C498}" type="pres">
      <dgm:prSet presAssocID="{08E5C785-2A32-4C8B-BAEF-D4051F28A98C}" presName="sibTransFirstNode" presStyleLbl="bgShp" presStyleIdx="0" presStyleCnt="1"/>
      <dgm:spPr/>
      <dgm:t>
        <a:bodyPr/>
        <a:lstStyle/>
        <a:p>
          <a:endParaRPr lang="en-US"/>
        </a:p>
      </dgm:t>
    </dgm:pt>
    <dgm:pt modelId="{4F9769EE-5A8E-47E1-A135-025120A430F5}" type="pres">
      <dgm:prSet presAssocID="{E616B46A-C793-428E-80D6-617074B9F82E}" presName="nodeFollowingNodes" presStyleLbl="node1" presStyleIdx="1" presStyleCnt="4">
        <dgm:presLayoutVars>
          <dgm:bulletEnabled val="1"/>
        </dgm:presLayoutVars>
      </dgm:prSet>
      <dgm:spPr/>
      <dgm:t>
        <a:bodyPr/>
        <a:lstStyle/>
        <a:p>
          <a:endParaRPr lang="en-US"/>
        </a:p>
      </dgm:t>
    </dgm:pt>
    <dgm:pt modelId="{8EB23B1F-D705-4459-B8F5-795BB973FD99}" type="pres">
      <dgm:prSet presAssocID="{54E4BDC1-B28B-428D-8B25-CA4074752E44}" presName="nodeFollowingNodes" presStyleLbl="node1" presStyleIdx="2" presStyleCnt="4">
        <dgm:presLayoutVars>
          <dgm:bulletEnabled val="1"/>
        </dgm:presLayoutVars>
      </dgm:prSet>
      <dgm:spPr/>
      <dgm:t>
        <a:bodyPr/>
        <a:lstStyle/>
        <a:p>
          <a:endParaRPr lang="en-US"/>
        </a:p>
      </dgm:t>
    </dgm:pt>
    <dgm:pt modelId="{6F4F6A0D-B453-46EC-9718-6D35F6E3E4A2}" type="pres">
      <dgm:prSet presAssocID="{8EADE784-8ACE-4A66-B82A-BC44F25872E0}" presName="nodeFollowingNodes" presStyleLbl="node1" presStyleIdx="3" presStyleCnt="4">
        <dgm:presLayoutVars>
          <dgm:bulletEnabled val="1"/>
        </dgm:presLayoutVars>
      </dgm:prSet>
      <dgm:spPr/>
      <dgm:t>
        <a:bodyPr/>
        <a:lstStyle/>
        <a:p>
          <a:endParaRPr lang="en-US"/>
        </a:p>
      </dgm:t>
    </dgm:pt>
  </dgm:ptLst>
  <dgm:cxnLst>
    <dgm:cxn modelId="{7883657E-56F4-40C3-87AB-1B534B015C76}" srcId="{E616B46A-C793-428E-80D6-617074B9F82E}" destId="{931B32EF-BCD9-4FD2-A24D-F8CD01CD2CA6}" srcOrd="0" destOrd="0" parTransId="{59998BFA-606B-4EFE-8E1F-CC5EAD888BB4}" sibTransId="{A89B0994-EBE4-4754-81E9-75BCAF3E3B40}"/>
    <dgm:cxn modelId="{0A9F9C60-6E17-46BA-AEDE-4F82599B5139}" type="presOf" srcId="{A2C60EB9-D265-4656-A3A1-EE62FED6F4FA}" destId="{71900A9A-6F98-4DAD-B0F6-F6150F6DF4B9}" srcOrd="0" destOrd="0" presId="urn:microsoft.com/office/officeart/2005/8/layout/cycle3"/>
    <dgm:cxn modelId="{8F5F962F-10CE-475D-AD38-F5C04F705DDD}" type="presOf" srcId="{54E4BDC1-B28B-428D-8B25-CA4074752E44}" destId="{8EB23B1F-D705-4459-B8F5-795BB973FD99}" srcOrd="0" destOrd="0" presId="urn:microsoft.com/office/officeart/2005/8/layout/cycle3"/>
    <dgm:cxn modelId="{CA336C6E-A2DB-4A2D-8C1A-3DBFAC6B944E}" type="presOf" srcId="{931B32EF-BCD9-4FD2-A24D-F8CD01CD2CA6}" destId="{4F9769EE-5A8E-47E1-A135-025120A430F5}" srcOrd="0" destOrd="1" presId="urn:microsoft.com/office/officeart/2005/8/layout/cycle3"/>
    <dgm:cxn modelId="{A1A63AB7-8AC5-4D17-A27A-8A0CC66E54E0}" type="presOf" srcId="{76EAD473-1DAE-474C-859A-ED54BCF9C07A}" destId="{2E0540DA-F0A0-45AE-BE46-B499867377E2}" srcOrd="0" destOrd="1" presId="urn:microsoft.com/office/officeart/2005/8/layout/cycle3"/>
    <dgm:cxn modelId="{81665A35-13EA-428E-826A-13AF64D3F61B}" type="presOf" srcId="{E5A682A8-4E79-40DC-89F9-956D8165A37D}" destId="{2E0540DA-F0A0-45AE-BE46-B499867377E2}" srcOrd="0" destOrd="0" presId="urn:microsoft.com/office/officeart/2005/8/layout/cycle3"/>
    <dgm:cxn modelId="{54689638-26D5-408A-8B36-2234E12F2708}" srcId="{A2C60EB9-D265-4656-A3A1-EE62FED6F4FA}" destId="{E5A682A8-4E79-40DC-89F9-956D8165A37D}" srcOrd="0" destOrd="0" parTransId="{20BA2529-F1AF-4DE4-955E-A82A44E6FDA5}" sibTransId="{08E5C785-2A32-4C8B-BAEF-D4051F28A98C}"/>
    <dgm:cxn modelId="{04D3A832-64CB-4F88-93E0-4F19FAE92D98}" srcId="{54E4BDC1-B28B-428D-8B25-CA4074752E44}" destId="{5A65A09A-8F16-4233-B19D-EDA479A304E3}" srcOrd="1" destOrd="0" parTransId="{5A1C713C-4825-4F56-810D-3D0AD31A150C}" sibTransId="{5C2DA0ED-3AE3-4FB1-B945-59AD2340506C}"/>
    <dgm:cxn modelId="{DF8DD44C-C212-4E3C-AC76-5D6F2A2B6ECA}" type="presOf" srcId="{08E5C785-2A32-4C8B-BAEF-D4051F28A98C}" destId="{DDFACAEF-D59F-4531-B366-5A43B2B4C498}" srcOrd="0" destOrd="0" presId="urn:microsoft.com/office/officeart/2005/8/layout/cycle3"/>
    <dgm:cxn modelId="{46E3EA3C-D6D7-4705-A25A-3DDC82711C25}" type="presOf" srcId="{E616B46A-C793-428E-80D6-617074B9F82E}" destId="{4F9769EE-5A8E-47E1-A135-025120A430F5}" srcOrd="0" destOrd="0" presId="urn:microsoft.com/office/officeart/2005/8/layout/cycle3"/>
    <dgm:cxn modelId="{9C7FAC51-21AD-455D-9B04-925CED065F76}" srcId="{A2C60EB9-D265-4656-A3A1-EE62FED6F4FA}" destId="{54E4BDC1-B28B-428D-8B25-CA4074752E44}" srcOrd="2" destOrd="0" parTransId="{07EB0083-C674-4DCB-8060-CF5E05B03FC3}" sibTransId="{A5F5E6BE-50D6-4FF0-A68C-38DCB6252E0D}"/>
    <dgm:cxn modelId="{E757E58C-01CD-4A34-8C88-2174D1F13289}" srcId="{E5A682A8-4E79-40DC-89F9-956D8165A37D}" destId="{76EAD473-1DAE-474C-859A-ED54BCF9C07A}" srcOrd="0" destOrd="0" parTransId="{2783759B-5F71-44E9-B039-7D6B175138FB}" sibTransId="{D109D956-924D-4E3D-A4FE-03FFB4032F86}"/>
    <dgm:cxn modelId="{BA7B2A20-F452-4313-9781-412A89F21828}" srcId="{A2C60EB9-D265-4656-A3A1-EE62FED6F4FA}" destId="{8EADE784-8ACE-4A66-B82A-BC44F25872E0}" srcOrd="3" destOrd="0" parTransId="{0C02A249-7B93-4727-9D4E-66C9AEB7FCDC}" sibTransId="{D74AE359-3901-4D14-A6DB-26CABD42BE49}"/>
    <dgm:cxn modelId="{A0709784-24B1-467B-9C20-6C50E3CB1134}" srcId="{54E4BDC1-B28B-428D-8B25-CA4074752E44}" destId="{5E0F651E-51B3-4CA8-8AEC-96A8ED92670F}" srcOrd="0" destOrd="0" parTransId="{4CC726B8-1B97-4982-92F9-D1CAAD335FCC}" sibTransId="{F2E92B41-502F-4DD2-9620-8A0CD0056C60}"/>
    <dgm:cxn modelId="{538B79EC-A5E9-4944-ABB6-5A02113D0DFE}" srcId="{8EADE784-8ACE-4A66-B82A-BC44F25872E0}" destId="{81FE3314-014B-41B7-91EB-5C5C95AA1503}" srcOrd="0" destOrd="0" parTransId="{198E1F0C-018F-41A4-A99C-DBED42F7EAC2}" sibTransId="{953D43C2-BEF1-441A-B4C0-5432E399A0CB}"/>
    <dgm:cxn modelId="{9148B6FC-17FC-4B00-8338-3C63D08E7856}" type="presOf" srcId="{40D3CB5E-16D6-4888-B2C5-B29D3EA37A57}" destId="{6F4F6A0D-B453-46EC-9718-6D35F6E3E4A2}" srcOrd="0" destOrd="2" presId="urn:microsoft.com/office/officeart/2005/8/layout/cycle3"/>
    <dgm:cxn modelId="{237D76B7-CFC4-49D3-AB69-BBE9C5F2C4B0}" type="presOf" srcId="{8EADE784-8ACE-4A66-B82A-BC44F25872E0}" destId="{6F4F6A0D-B453-46EC-9718-6D35F6E3E4A2}" srcOrd="0" destOrd="0" presId="urn:microsoft.com/office/officeart/2005/8/layout/cycle3"/>
    <dgm:cxn modelId="{82543467-DC37-4324-B100-A15F0A0A5555}" type="presOf" srcId="{5E0F651E-51B3-4CA8-8AEC-96A8ED92670F}" destId="{8EB23B1F-D705-4459-B8F5-795BB973FD99}" srcOrd="0" destOrd="1" presId="urn:microsoft.com/office/officeart/2005/8/layout/cycle3"/>
    <dgm:cxn modelId="{BB7B4299-D363-4B6D-8283-C113534AF9D0}" srcId="{E616B46A-C793-428E-80D6-617074B9F82E}" destId="{7DDBC726-21F4-462D-82D8-FB0E710ADEBF}" srcOrd="1" destOrd="0" parTransId="{205ECFEC-0B9E-4F9B-8767-CFA5A50F02FB}" sibTransId="{22EAB561-7FE5-4FC4-8D36-190C4A140B28}"/>
    <dgm:cxn modelId="{A2BE3C40-0331-4085-8E4C-4B3010CDDB5A}" type="presOf" srcId="{5A65A09A-8F16-4233-B19D-EDA479A304E3}" destId="{8EB23B1F-D705-4459-B8F5-795BB973FD99}" srcOrd="0" destOrd="2" presId="urn:microsoft.com/office/officeart/2005/8/layout/cycle3"/>
    <dgm:cxn modelId="{34BC78EB-FDA7-46B7-BD3E-8B6A74380F01}" type="presOf" srcId="{81FE3314-014B-41B7-91EB-5C5C95AA1503}" destId="{6F4F6A0D-B453-46EC-9718-6D35F6E3E4A2}" srcOrd="0" destOrd="1" presId="urn:microsoft.com/office/officeart/2005/8/layout/cycle3"/>
    <dgm:cxn modelId="{22A72774-598F-4B47-A132-976F1AB82327}" type="presOf" srcId="{7DDBC726-21F4-462D-82D8-FB0E710ADEBF}" destId="{4F9769EE-5A8E-47E1-A135-025120A430F5}" srcOrd="0" destOrd="2" presId="urn:microsoft.com/office/officeart/2005/8/layout/cycle3"/>
    <dgm:cxn modelId="{45F4BA40-0028-4526-8071-4E209F92C6A4}" srcId="{8EADE784-8ACE-4A66-B82A-BC44F25872E0}" destId="{40D3CB5E-16D6-4888-B2C5-B29D3EA37A57}" srcOrd="1" destOrd="0" parTransId="{F8E712B3-0ECB-4523-856A-CF70194745BD}" sibTransId="{B03F1591-6930-4818-B4EE-B28AD42E786C}"/>
    <dgm:cxn modelId="{0B24D21B-9234-433B-9461-414FA43E9F84}" srcId="{A2C60EB9-D265-4656-A3A1-EE62FED6F4FA}" destId="{E616B46A-C793-428E-80D6-617074B9F82E}" srcOrd="1" destOrd="0" parTransId="{A3B438DA-296D-485C-A47B-4760D9DA6EB0}" sibTransId="{128204C5-AB5E-4870-ABF0-791E55883B60}"/>
    <dgm:cxn modelId="{38030D11-D5B2-4827-BC20-E0A213D37742}" type="presParOf" srcId="{71900A9A-6F98-4DAD-B0F6-F6150F6DF4B9}" destId="{231F55D1-2400-44FD-9256-DFB6555E6CF4}" srcOrd="0" destOrd="0" presId="urn:microsoft.com/office/officeart/2005/8/layout/cycle3"/>
    <dgm:cxn modelId="{6325CBAC-1161-4EE1-B050-3A0B1E13B3B4}" type="presParOf" srcId="{231F55D1-2400-44FD-9256-DFB6555E6CF4}" destId="{2E0540DA-F0A0-45AE-BE46-B499867377E2}" srcOrd="0" destOrd="0" presId="urn:microsoft.com/office/officeart/2005/8/layout/cycle3"/>
    <dgm:cxn modelId="{A00108B3-15C5-4C8E-9632-51DBE7F5930A}" type="presParOf" srcId="{231F55D1-2400-44FD-9256-DFB6555E6CF4}" destId="{DDFACAEF-D59F-4531-B366-5A43B2B4C498}" srcOrd="1" destOrd="0" presId="urn:microsoft.com/office/officeart/2005/8/layout/cycle3"/>
    <dgm:cxn modelId="{76C88CA7-57E7-43AA-AF55-E68FCD793046}" type="presParOf" srcId="{231F55D1-2400-44FD-9256-DFB6555E6CF4}" destId="{4F9769EE-5A8E-47E1-A135-025120A430F5}" srcOrd="2" destOrd="0" presId="urn:microsoft.com/office/officeart/2005/8/layout/cycle3"/>
    <dgm:cxn modelId="{9D0093F1-C337-46C5-BC14-0B8FFC87A5C6}" type="presParOf" srcId="{231F55D1-2400-44FD-9256-DFB6555E6CF4}" destId="{8EB23B1F-D705-4459-B8F5-795BB973FD99}" srcOrd="3" destOrd="0" presId="urn:microsoft.com/office/officeart/2005/8/layout/cycle3"/>
    <dgm:cxn modelId="{84E6DAD2-F0C0-4361-9227-A99BC42CC650}" type="presParOf" srcId="{231F55D1-2400-44FD-9256-DFB6555E6CF4}" destId="{6F4F6A0D-B453-46EC-9718-6D35F6E3E4A2}" srcOrd="4" destOrd="0" presId="urn:microsoft.com/office/officeart/2005/8/layout/cycle3"/>
  </dgm:cxnLst>
  <dgm:bg/>
  <dgm:whole/>
</dgm:dataModel>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60BEC1-E31F-493D-866D-F9E4F94C4C42}" type="datetimeFigureOut">
              <a:rPr lang="en-US" smtClean="0"/>
              <a:pPr/>
              <a:t>8/8/2021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AA54D5-5175-4446-9C64-384D5673F34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9AA54D5-5175-4446-9C64-384D5673F346}"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8/8/2021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8/8/2021</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8/8/2021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8/8/2021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8/8/2021</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8/8/2021</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8/8/2021</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8/8/2021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en.wikipedia.org/wiki/ISO_14031" TargetMode="External"/><Relationship Id="rId7" Type="http://schemas.openxmlformats.org/officeDocument/2006/relationships/hyperlink" Target="https://en.wikipedia.org/wiki/Greenhouse_gas" TargetMode="External"/><Relationship Id="rId2" Type="http://schemas.openxmlformats.org/officeDocument/2006/relationships/hyperlink" Target="https://en.wikipedia.org/wiki/ISO_14006" TargetMode="External"/><Relationship Id="rId1" Type="http://schemas.openxmlformats.org/officeDocument/2006/relationships/slideLayout" Target="../slideLayouts/slideLayout2.xml"/><Relationship Id="rId6" Type="http://schemas.openxmlformats.org/officeDocument/2006/relationships/hyperlink" Target="https://en.wikipedia.org/wiki/ISO_14064" TargetMode="External"/><Relationship Id="rId5" Type="http://schemas.openxmlformats.org/officeDocument/2006/relationships/hyperlink" Target="https://en.wikipedia.org/wiki/Production_planning" TargetMode="External"/><Relationship Id="rId4" Type="http://schemas.openxmlformats.org/officeDocument/2006/relationships/hyperlink" Target="https://en.wikipedia.org/wiki/Life_cycle_assessment"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process.st/process-improvement/"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asq.org/quality-press/display-item?item=T1039" TargetMode="External"/><Relationship Id="rId2" Type="http://schemas.openxmlformats.org/officeDocument/2006/relationships/hyperlink" Target="https://asq.org/quality-resources/standards-101" TargetMode="External"/><Relationship Id="rId1" Type="http://schemas.openxmlformats.org/officeDocument/2006/relationships/slideLayout" Target="../slideLayouts/slideLayout2.xml"/><Relationship Id="rId4" Type="http://schemas.openxmlformats.org/officeDocument/2006/relationships/hyperlink" Target="https://asq.org/quality-press/display-item?item=T1040"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0"/>
            <a:ext cx="7772400" cy="2152650"/>
          </a:xfrm>
        </p:spPr>
        <p:txBody>
          <a:bodyPr>
            <a:normAutofit/>
          </a:bodyPr>
          <a:lstStyle/>
          <a:p>
            <a:r>
              <a:rPr lang="en-US" dirty="0" smtClean="0">
                <a:solidFill>
                  <a:srgbClr val="FF0000"/>
                </a:solidFill>
                <a:latin typeface="Aparajita" pitchFamily="34" charset="0"/>
                <a:cs typeface="Aparajita" pitchFamily="34" charset="0"/>
              </a:rPr>
              <a:t>			ISO 9000 &amp; 14000</a:t>
            </a:r>
            <a:br>
              <a:rPr lang="en-US" dirty="0" smtClean="0">
                <a:solidFill>
                  <a:srgbClr val="FF0000"/>
                </a:solidFill>
                <a:latin typeface="Aparajita" pitchFamily="34" charset="0"/>
                <a:cs typeface="Aparajita" pitchFamily="34" charset="0"/>
              </a:rPr>
            </a:br>
            <a:r>
              <a:rPr lang="en-US" dirty="0" smtClean="0">
                <a:solidFill>
                  <a:srgbClr val="FF0000"/>
                </a:solidFill>
                <a:latin typeface="Aparajita" pitchFamily="34" charset="0"/>
                <a:cs typeface="Aparajita" pitchFamily="34" charset="0"/>
              </a:rPr>
              <a:t> INTERNATIONAL ORGANIZATION for STANDARDARDIZATION  </a:t>
            </a:r>
            <a:endParaRPr lang="en-US" dirty="0">
              <a:solidFill>
                <a:srgbClr val="FF0000"/>
              </a:solidFill>
              <a:latin typeface="Aparajita" pitchFamily="34" charset="0"/>
              <a:cs typeface="Aparajita" pitchFamily="34" charset="0"/>
            </a:endParaRPr>
          </a:p>
        </p:txBody>
      </p:sp>
      <p:sp>
        <p:nvSpPr>
          <p:cNvPr id="3" name="Subtitle 2"/>
          <p:cNvSpPr>
            <a:spLocks noGrp="1"/>
          </p:cNvSpPr>
          <p:nvPr>
            <p:ph type="subTitle" idx="1"/>
          </p:nvPr>
        </p:nvSpPr>
        <p:spPr>
          <a:xfrm>
            <a:off x="2514600" y="2667000"/>
            <a:ext cx="6172200" cy="1371600"/>
          </a:xfrm>
        </p:spPr>
        <p:txBody>
          <a:bodyPr>
            <a:normAutofit lnSpcReduction="10000"/>
          </a:bodyPr>
          <a:lstStyle/>
          <a:p>
            <a:r>
              <a:rPr lang="en-US" dirty="0" smtClean="0">
                <a:solidFill>
                  <a:schemeClr val="tx1"/>
                </a:solidFill>
                <a:latin typeface="Aparajita" pitchFamily="34" charset="0"/>
                <a:cs typeface="Aparajita" pitchFamily="34" charset="0"/>
              </a:rPr>
              <a:t>OVERVIEW</a:t>
            </a:r>
          </a:p>
          <a:p>
            <a:r>
              <a:rPr lang="en-US" dirty="0" smtClean="0">
                <a:solidFill>
                  <a:schemeClr val="tx1"/>
                </a:solidFill>
                <a:latin typeface="Aparajita" pitchFamily="34" charset="0"/>
                <a:cs typeface="Aparajita" pitchFamily="34" charset="0"/>
              </a:rPr>
              <a:t>BENEFITS</a:t>
            </a:r>
          </a:p>
          <a:p>
            <a:r>
              <a:rPr lang="en-US" dirty="0" smtClean="0">
                <a:solidFill>
                  <a:schemeClr val="tx1"/>
                </a:solidFill>
                <a:latin typeface="Aparajita" pitchFamily="34" charset="0"/>
                <a:cs typeface="Aparajita" pitchFamily="34" charset="0"/>
              </a:rPr>
              <a:t>ELEMENTS</a:t>
            </a:r>
          </a:p>
          <a:p>
            <a:r>
              <a:rPr lang="en-US" dirty="0" smtClean="0">
                <a:solidFill>
                  <a:schemeClr val="tx1"/>
                </a:solidFill>
                <a:latin typeface="Aparajita" pitchFamily="34" charset="0"/>
                <a:cs typeface="Aparajita" pitchFamily="34" charset="0"/>
              </a:rPr>
              <a:t>STEPS FOR REGISTRATION</a:t>
            </a:r>
            <a:endParaRPr lang="en-US" dirty="0">
              <a:solidFill>
                <a:schemeClr val="tx1"/>
              </a:solidFill>
              <a:latin typeface="Aparajita" pitchFamily="34" charset="0"/>
              <a:cs typeface="Aparajit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808038"/>
          </a:xfrm>
        </p:spPr>
        <p:style>
          <a:lnRef idx="1">
            <a:schemeClr val="accent2"/>
          </a:lnRef>
          <a:fillRef idx="2">
            <a:schemeClr val="accent2"/>
          </a:fillRef>
          <a:effectRef idx="1">
            <a:schemeClr val="accent2"/>
          </a:effectRef>
          <a:fontRef idx="minor">
            <a:schemeClr val="dk1"/>
          </a:fontRef>
        </p:style>
        <p:txBody>
          <a:bodyPr>
            <a:normAutofit/>
          </a:bodyPr>
          <a:lstStyle/>
          <a:p>
            <a:r>
              <a:rPr lang="en-US" b="1" dirty="0" smtClean="0"/>
              <a:t>Process for ISO Certification in India</a:t>
            </a:r>
            <a:endParaRPr lang="en-US" dirty="0"/>
          </a:p>
        </p:txBody>
      </p:sp>
      <p:sp>
        <p:nvSpPr>
          <p:cNvPr id="3" name="Content Placeholder 2"/>
          <p:cNvSpPr>
            <a:spLocks noGrp="1"/>
          </p:cNvSpPr>
          <p:nvPr>
            <p:ph sz="quarter" idx="1"/>
          </p:nvPr>
        </p:nvSpPr>
        <p:spPr>
          <a:xfrm>
            <a:off x="152400" y="914400"/>
            <a:ext cx="8763000" cy="5638800"/>
          </a:xfrm>
        </p:spPr>
        <p:style>
          <a:lnRef idx="1">
            <a:schemeClr val="accent4"/>
          </a:lnRef>
          <a:fillRef idx="2">
            <a:schemeClr val="accent4"/>
          </a:fillRef>
          <a:effectRef idx="1">
            <a:schemeClr val="accent4"/>
          </a:effectRef>
          <a:fontRef idx="minor">
            <a:schemeClr val="dk1"/>
          </a:fontRef>
        </p:style>
        <p:txBody>
          <a:bodyPr>
            <a:normAutofit lnSpcReduction="10000"/>
          </a:bodyPr>
          <a:lstStyle/>
          <a:p>
            <a:r>
              <a:rPr lang="en-US" b="1" dirty="0" smtClean="0"/>
              <a:t>Stage 2</a:t>
            </a:r>
            <a:r>
              <a:rPr lang="en-US" dirty="0" smtClean="0"/>
              <a:t>:</a:t>
            </a:r>
          </a:p>
          <a:p>
            <a:r>
              <a:rPr lang="en-US" dirty="0" smtClean="0"/>
              <a:t>After all the required changes are done in the organization, the ISO auditor does the final auditing. The auditor will check whether all the non-conformities have been eliminated or not as per ISO quality standards. If the ISO auditor is satisfied, they will prepare the final ISO audit report and forward it to the registrar.</a:t>
            </a:r>
          </a:p>
          <a:p>
            <a:r>
              <a:rPr lang="en-US" b="1" dirty="0" smtClean="0"/>
              <a:t>e. Completing the ISO Certification</a:t>
            </a:r>
            <a:endParaRPr lang="en-US" dirty="0" smtClean="0"/>
          </a:p>
          <a:p>
            <a:r>
              <a:rPr lang="en-US" dirty="0" smtClean="0"/>
              <a:t>After all non-conformities are addressed and all the findings are put in the ISO audit report, the registrar will grant you the ISO certification.</a:t>
            </a:r>
          </a:p>
          <a:p>
            <a:r>
              <a:rPr lang="en-US" b="1" dirty="0" smtClean="0"/>
              <a:t>f. Surveillance Audits</a:t>
            </a:r>
            <a:endParaRPr lang="en-US" dirty="0" smtClean="0"/>
          </a:p>
          <a:p>
            <a:r>
              <a:rPr lang="en-US" dirty="0" smtClean="0"/>
              <a:t>Surveillance audit is basically conducted to ensure that ISO quality standards are being maintained by the organization. It is conducted from time to time.</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503238"/>
          </a:xfrm>
        </p:spPr>
        <p:style>
          <a:lnRef idx="1">
            <a:schemeClr val="accent2"/>
          </a:lnRef>
          <a:fillRef idx="2">
            <a:schemeClr val="accent2"/>
          </a:fillRef>
          <a:effectRef idx="1">
            <a:schemeClr val="accent2"/>
          </a:effectRef>
          <a:fontRef idx="minor">
            <a:schemeClr val="dk1"/>
          </a:fontRef>
        </p:style>
        <p:txBody>
          <a:bodyPr>
            <a:normAutofit fontScale="90000"/>
          </a:bodyPr>
          <a:lstStyle/>
          <a:p>
            <a:pPr algn="ctr"/>
            <a:r>
              <a:rPr lang="en-US" dirty="0" smtClean="0"/>
              <a:t>ISO 14000</a:t>
            </a:r>
            <a:endParaRPr lang="en-US" dirty="0"/>
          </a:p>
        </p:txBody>
      </p:sp>
      <p:sp>
        <p:nvSpPr>
          <p:cNvPr id="3" name="Content Placeholder 2"/>
          <p:cNvSpPr>
            <a:spLocks noGrp="1"/>
          </p:cNvSpPr>
          <p:nvPr>
            <p:ph sz="quarter" idx="1"/>
          </p:nvPr>
        </p:nvSpPr>
        <p:spPr>
          <a:xfrm>
            <a:off x="304800" y="762000"/>
            <a:ext cx="8458200" cy="5715000"/>
          </a:xfrm>
        </p:spPr>
        <p:style>
          <a:lnRef idx="1">
            <a:schemeClr val="accent4"/>
          </a:lnRef>
          <a:fillRef idx="2">
            <a:schemeClr val="accent4"/>
          </a:fillRef>
          <a:effectRef idx="1">
            <a:schemeClr val="accent4"/>
          </a:effectRef>
          <a:fontRef idx="minor">
            <a:schemeClr val="dk1"/>
          </a:fontRef>
        </p:style>
        <p:txBody>
          <a:bodyPr/>
          <a:lstStyle/>
          <a:p>
            <a:r>
              <a:rPr lang="en-US" dirty="0" smtClean="0"/>
              <a:t>Family of standards related to environmental management </a:t>
            </a:r>
          </a:p>
          <a:p>
            <a:r>
              <a:rPr lang="en-US" dirty="0" smtClean="0"/>
              <a:t>It is product &amp; process oriented</a:t>
            </a:r>
          </a:p>
          <a:p>
            <a:r>
              <a:rPr lang="en-US" dirty="0" smtClean="0"/>
              <a:t>Determines environmental impacts of products &amp; services, establish, maintain &amp; evaluate EMS</a:t>
            </a:r>
          </a:p>
          <a:p>
            <a:r>
              <a:rPr lang="en-US" dirty="0" smtClean="0"/>
              <a:t>Integral part of European Unions Eco management and audit scheme (EMAS)</a:t>
            </a:r>
          </a:p>
          <a:p>
            <a:r>
              <a:rPr lang="en-US" dirty="0" smtClean="0"/>
              <a:t>Evolved in early 90’s</a:t>
            </a:r>
          </a:p>
          <a:p>
            <a:r>
              <a:rPr lang="en-US" dirty="0" smtClean="0"/>
              <a:t>Spread over 3 </a:t>
            </a:r>
            <a:r>
              <a:rPr lang="en-US" dirty="0" err="1" smtClean="0"/>
              <a:t>lakh</a:t>
            </a:r>
            <a:r>
              <a:rPr lang="en-US" dirty="0" smtClean="0"/>
              <a:t> organizations in 171 countries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SO 14012 &#10;Qualification criteria &#10;for environmental &#10;auditors. ISO 14011 &#10;Audit &#10;procedures. ISO 14010 &#10;What is ISO 14000..."/>
          <p:cNvPicPr>
            <a:picLocks noChangeAspect="1" noChangeArrowheads="1"/>
          </p:cNvPicPr>
          <p:nvPr/>
        </p:nvPicPr>
        <p:blipFill>
          <a:blip r:embed="rId2"/>
          <a:srcRect/>
          <a:stretch>
            <a:fillRect/>
          </a:stretch>
        </p:blipFill>
        <p:spPr bwMode="auto">
          <a:xfrm>
            <a:off x="51223" y="0"/>
            <a:ext cx="9091503" cy="6825754"/>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763000" cy="6400800"/>
          </a:xfrm>
        </p:spPr>
        <p:style>
          <a:lnRef idx="1">
            <a:schemeClr val="accent4"/>
          </a:lnRef>
          <a:fillRef idx="2">
            <a:schemeClr val="accent4"/>
          </a:fillRef>
          <a:effectRef idx="1">
            <a:schemeClr val="accent4"/>
          </a:effectRef>
          <a:fontRef idx="minor">
            <a:schemeClr val="dk1"/>
          </a:fontRef>
        </p:style>
        <p:txBody>
          <a:bodyPr>
            <a:noAutofit/>
          </a:bodyPr>
          <a:lstStyle/>
          <a:p>
            <a:r>
              <a:rPr lang="en-US" sz="1600" b="1" dirty="0" smtClean="0">
                <a:latin typeface="Perpetua" pitchFamily="18" charset="0"/>
              </a:rPr>
              <a:t>ISO 14000 facts</a:t>
            </a:r>
          </a:p>
          <a:p>
            <a:r>
              <a:rPr lang="en-US" sz="1600" dirty="0" smtClean="0">
                <a:latin typeface="Perpetua" pitchFamily="18" charset="0"/>
              </a:rPr>
              <a:t>ISO 14000 standards and practices can be applied to any organization, regardless of size or industry.</a:t>
            </a:r>
          </a:p>
          <a:p>
            <a:r>
              <a:rPr lang="en-US" sz="1600" b="1" dirty="0" smtClean="0">
                <a:latin typeface="Perpetua" pitchFamily="18" charset="0"/>
              </a:rPr>
              <a:t>SO 14001</a:t>
            </a:r>
            <a:r>
              <a:rPr lang="en-US" sz="1600" dirty="0" smtClean="0">
                <a:latin typeface="Perpetua" pitchFamily="18" charset="0"/>
              </a:rPr>
              <a:t> Environmental management systems - Requirements with guidance for use</a:t>
            </a:r>
          </a:p>
          <a:p>
            <a:r>
              <a:rPr lang="en-US" sz="1600" b="1" dirty="0" smtClean="0">
                <a:latin typeface="Perpetua" pitchFamily="18" charset="0"/>
              </a:rPr>
              <a:t>ISO 14004</a:t>
            </a:r>
            <a:r>
              <a:rPr lang="en-US" sz="1600" dirty="0" smtClean="0">
                <a:latin typeface="Perpetua" pitchFamily="18" charset="0"/>
              </a:rPr>
              <a:t> Environmental management systems - General guidelines on implementation</a:t>
            </a:r>
          </a:p>
          <a:p>
            <a:r>
              <a:rPr lang="en-US" sz="1600" b="1" dirty="0" smtClean="0">
                <a:latin typeface="Perpetua" pitchFamily="18" charset="0"/>
              </a:rPr>
              <a:t>ISO 14005</a:t>
            </a:r>
            <a:r>
              <a:rPr lang="en-US" sz="1600" dirty="0" smtClean="0">
                <a:latin typeface="Perpetua" pitchFamily="18" charset="0"/>
              </a:rPr>
              <a:t> Environmental management systems - Guidelines for a flexible approach to phased implementation</a:t>
            </a:r>
          </a:p>
          <a:p>
            <a:r>
              <a:rPr lang="en-US" sz="1600" b="1" dirty="0" smtClean="0">
                <a:latin typeface="Perpetua" pitchFamily="18" charset="0"/>
                <a:hlinkClick r:id="rId2" tooltip="ISO 14006"/>
              </a:rPr>
              <a:t>ISO 14006</a:t>
            </a:r>
            <a:r>
              <a:rPr lang="en-US" sz="1600" dirty="0" smtClean="0">
                <a:latin typeface="Perpetua" pitchFamily="18" charset="0"/>
              </a:rPr>
              <a:t> Environmental management systems - Guidelines for incorporating </a:t>
            </a:r>
            <a:r>
              <a:rPr lang="en-US" sz="1600" dirty="0" err="1" smtClean="0">
                <a:latin typeface="Perpetua" pitchFamily="18" charset="0"/>
              </a:rPr>
              <a:t>ecodesign</a:t>
            </a:r>
            <a:endParaRPr lang="en-US" sz="1600" dirty="0" smtClean="0">
              <a:latin typeface="Perpetua" pitchFamily="18" charset="0"/>
            </a:endParaRPr>
          </a:p>
          <a:p>
            <a:r>
              <a:rPr lang="en-US" sz="1600" b="1" dirty="0" smtClean="0">
                <a:latin typeface="Perpetua" pitchFamily="18" charset="0"/>
              </a:rPr>
              <a:t>ISO 14015</a:t>
            </a:r>
            <a:r>
              <a:rPr lang="en-US" sz="1600" dirty="0" smtClean="0">
                <a:latin typeface="Perpetua" pitchFamily="18" charset="0"/>
              </a:rPr>
              <a:t> Environmental management - Environmental assessment of sites and organizations (EASO)</a:t>
            </a:r>
          </a:p>
          <a:p>
            <a:r>
              <a:rPr lang="en-US" sz="1600" b="1" dirty="0" smtClean="0">
                <a:latin typeface="Perpetua" pitchFamily="18" charset="0"/>
              </a:rPr>
              <a:t>ISO 14020</a:t>
            </a:r>
            <a:r>
              <a:rPr lang="en-US" sz="1600" dirty="0" smtClean="0">
                <a:latin typeface="Perpetua" pitchFamily="18" charset="0"/>
              </a:rPr>
              <a:t> to </a:t>
            </a:r>
            <a:r>
              <a:rPr lang="en-US" sz="1600" b="1" dirty="0" smtClean="0">
                <a:latin typeface="Perpetua" pitchFamily="18" charset="0"/>
              </a:rPr>
              <a:t>14025</a:t>
            </a:r>
            <a:r>
              <a:rPr lang="en-US" sz="1600" dirty="0" smtClean="0">
                <a:latin typeface="Perpetua" pitchFamily="18" charset="0"/>
              </a:rPr>
              <a:t> Environmental labels and declarations</a:t>
            </a:r>
          </a:p>
          <a:p>
            <a:r>
              <a:rPr lang="en-US" sz="1600" b="1" dirty="0" smtClean="0">
                <a:latin typeface="Perpetua" pitchFamily="18" charset="0"/>
              </a:rPr>
              <a:t>ISO/NP 14030</a:t>
            </a:r>
            <a:r>
              <a:rPr lang="en-US" sz="1600" dirty="0" smtClean="0">
                <a:latin typeface="Perpetua" pitchFamily="18" charset="0"/>
              </a:rPr>
              <a:t> Green bonds -- Environmental performance of nominated projects and assets; discusses post-production environmental assessment</a:t>
            </a:r>
          </a:p>
          <a:p>
            <a:r>
              <a:rPr lang="en-US" sz="1600" b="1" dirty="0" smtClean="0">
                <a:latin typeface="Perpetua" pitchFamily="18" charset="0"/>
                <a:hlinkClick r:id="rId3" tooltip="ISO 14031"/>
              </a:rPr>
              <a:t>ISO 14031</a:t>
            </a:r>
            <a:r>
              <a:rPr lang="en-US" sz="1600" dirty="0" smtClean="0">
                <a:latin typeface="Perpetua" pitchFamily="18" charset="0"/>
              </a:rPr>
              <a:t> Environmental management - Environmental performance evaluation - Guidelines</a:t>
            </a:r>
          </a:p>
          <a:p>
            <a:r>
              <a:rPr lang="en-US" sz="1600" b="1" dirty="0" smtClean="0">
                <a:latin typeface="Perpetua" pitchFamily="18" charset="0"/>
              </a:rPr>
              <a:t>ISO 14040</a:t>
            </a:r>
            <a:r>
              <a:rPr lang="en-US" sz="1600" dirty="0" smtClean="0">
                <a:latin typeface="Perpetua" pitchFamily="18" charset="0"/>
              </a:rPr>
              <a:t> to </a:t>
            </a:r>
            <a:r>
              <a:rPr lang="en-US" sz="1600" b="1" dirty="0" smtClean="0">
                <a:latin typeface="Perpetua" pitchFamily="18" charset="0"/>
              </a:rPr>
              <a:t>14049</a:t>
            </a:r>
            <a:r>
              <a:rPr lang="en-US" sz="1600" dirty="0" smtClean="0">
                <a:latin typeface="Perpetua" pitchFamily="18" charset="0"/>
              </a:rPr>
              <a:t> Environmental management - </a:t>
            </a:r>
            <a:r>
              <a:rPr lang="en-US" sz="1600" dirty="0" smtClean="0">
                <a:latin typeface="Perpetua" pitchFamily="18" charset="0"/>
                <a:hlinkClick r:id="rId4" tooltip="Life cycle assessment"/>
              </a:rPr>
              <a:t>Life cycle assessment</a:t>
            </a:r>
            <a:r>
              <a:rPr lang="en-US" sz="1600" dirty="0" smtClean="0">
                <a:latin typeface="Perpetua" pitchFamily="18" charset="0"/>
              </a:rPr>
              <a:t>; discusses pre-</a:t>
            </a:r>
            <a:r>
              <a:rPr lang="en-US" sz="1600" dirty="0" smtClean="0">
                <a:latin typeface="Perpetua" pitchFamily="18" charset="0"/>
                <a:hlinkClick r:id="rId5" tooltip="Production planning"/>
              </a:rPr>
              <a:t>production planning</a:t>
            </a:r>
            <a:r>
              <a:rPr lang="en-US" sz="1600" dirty="0" smtClean="0">
                <a:latin typeface="Perpetua" pitchFamily="18" charset="0"/>
              </a:rPr>
              <a:t> and environment goal setting</a:t>
            </a:r>
          </a:p>
          <a:p>
            <a:r>
              <a:rPr lang="en-US" sz="1600" b="1" dirty="0" smtClean="0">
                <a:latin typeface="Perpetua" pitchFamily="18" charset="0"/>
              </a:rPr>
              <a:t>ISO 14050</a:t>
            </a:r>
            <a:r>
              <a:rPr lang="en-US" sz="1600" dirty="0" smtClean="0">
                <a:latin typeface="Perpetua" pitchFamily="18" charset="0"/>
              </a:rPr>
              <a:t> Environmental management - Vocabulary; terms and definitions</a:t>
            </a:r>
          </a:p>
          <a:p>
            <a:r>
              <a:rPr lang="en-US" sz="1600" b="1" dirty="0" smtClean="0">
                <a:latin typeface="Perpetua" pitchFamily="18" charset="0"/>
              </a:rPr>
              <a:t>ISO/TR 14062</a:t>
            </a:r>
            <a:r>
              <a:rPr lang="en-US" sz="1600" dirty="0" smtClean="0">
                <a:latin typeface="Perpetua" pitchFamily="18" charset="0"/>
              </a:rPr>
              <a:t> Environmental management - Integrating environmental aspects into product design and development</a:t>
            </a:r>
          </a:p>
          <a:p>
            <a:r>
              <a:rPr lang="en-US" sz="1600" b="1" dirty="0" smtClean="0">
                <a:latin typeface="Perpetua" pitchFamily="18" charset="0"/>
              </a:rPr>
              <a:t>ISO 14063</a:t>
            </a:r>
            <a:r>
              <a:rPr lang="en-US" sz="1600" dirty="0" smtClean="0">
                <a:latin typeface="Perpetua" pitchFamily="18" charset="0"/>
              </a:rPr>
              <a:t> Environmental management - Environmental communication - Guidelines and examples</a:t>
            </a:r>
          </a:p>
          <a:p>
            <a:r>
              <a:rPr lang="en-US" sz="1600" b="1" dirty="0" smtClean="0">
                <a:latin typeface="Perpetua" pitchFamily="18" charset="0"/>
                <a:hlinkClick r:id="rId6" tooltip="ISO 14064"/>
              </a:rPr>
              <a:t>ISO 14064</a:t>
            </a:r>
            <a:r>
              <a:rPr lang="en-US" sz="1600" dirty="0" smtClean="0">
                <a:latin typeface="Perpetua" pitchFamily="18" charset="0"/>
              </a:rPr>
              <a:t> Greenhouse gases; measuring, quantifying, and reducing </a:t>
            </a:r>
            <a:r>
              <a:rPr lang="en-US" sz="1600" dirty="0" smtClean="0">
                <a:latin typeface="Perpetua" pitchFamily="18" charset="0"/>
                <a:hlinkClick r:id="rId7" tooltip="Greenhouse gas"/>
              </a:rPr>
              <a:t>greenhouse gas</a:t>
            </a:r>
            <a:r>
              <a:rPr lang="en-US" sz="1600" dirty="0" smtClean="0">
                <a:latin typeface="Perpetua" pitchFamily="18" charset="0"/>
              </a:rPr>
              <a:t> emissions</a:t>
            </a:r>
            <a:endParaRPr lang="en-US" sz="1600" dirty="0">
              <a:latin typeface="Perpetua"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467600" cy="1143000"/>
          </a:xfrm>
        </p:spPr>
        <p:style>
          <a:lnRef idx="1">
            <a:schemeClr val="accent2"/>
          </a:lnRef>
          <a:fillRef idx="2">
            <a:schemeClr val="accent2"/>
          </a:fillRef>
          <a:effectRef idx="1">
            <a:schemeClr val="accent2"/>
          </a:effectRef>
          <a:fontRef idx="minor">
            <a:schemeClr val="dk1"/>
          </a:fontRef>
        </p:style>
        <p:txBody>
          <a:bodyPr/>
          <a:lstStyle/>
          <a:p>
            <a:r>
              <a:rPr lang="en-US" dirty="0" smtClean="0"/>
              <a:t>Benefits of ISO 14000</a:t>
            </a:r>
            <a:endParaRPr lang="en-US" dirty="0"/>
          </a:p>
        </p:txBody>
      </p:sp>
      <p:sp>
        <p:nvSpPr>
          <p:cNvPr id="3" name="Content Placeholder 2"/>
          <p:cNvSpPr>
            <a:spLocks noGrp="1"/>
          </p:cNvSpPr>
          <p:nvPr>
            <p:ph sz="quarter" idx="1"/>
          </p:nvPr>
        </p:nvSpPr>
        <p:spPr>
          <a:xfrm>
            <a:off x="304800" y="1600200"/>
            <a:ext cx="7924800" cy="4873752"/>
          </a:xfrm>
        </p:spPr>
        <p:style>
          <a:lnRef idx="1">
            <a:schemeClr val="accent4"/>
          </a:lnRef>
          <a:fillRef idx="2">
            <a:schemeClr val="accent4"/>
          </a:fillRef>
          <a:effectRef idx="1">
            <a:schemeClr val="accent4"/>
          </a:effectRef>
          <a:fontRef idx="minor">
            <a:schemeClr val="dk1"/>
          </a:fontRef>
        </p:style>
        <p:txBody>
          <a:bodyPr>
            <a:noAutofit/>
          </a:bodyPr>
          <a:lstStyle/>
          <a:p>
            <a:r>
              <a:rPr lang="en-US" sz="3000" dirty="0" smtClean="0">
                <a:latin typeface="Perpetua" pitchFamily="18" charset="0"/>
              </a:rPr>
              <a:t>Reduces environmental liability</a:t>
            </a:r>
          </a:p>
          <a:p>
            <a:r>
              <a:rPr lang="en-US" sz="3000" dirty="0" smtClean="0">
                <a:latin typeface="Perpetua" pitchFamily="18" charset="0"/>
              </a:rPr>
              <a:t>Enhances image and reputation</a:t>
            </a:r>
          </a:p>
          <a:p>
            <a:r>
              <a:rPr lang="en-US" sz="3000" dirty="0" smtClean="0">
                <a:latin typeface="Perpetua" pitchFamily="18" charset="0"/>
              </a:rPr>
              <a:t>Assures customers</a:t>
            </a:r>
          </a:p>
          <a:p>
            <a:r>
              <a:rPr lang="en-US" sz="3000" dirty="0" smtClean="0">
                <a:latin typeface="Perpetua" pitchFamily="18" charset="0"/>
              </a:rPr>
              <a:t>Satisfies investor criteria</a:t>
            </a:r>
          </a:p>
          <a:p>
            <a:r>
              <a:rPr lang="en-US" sz="3000" dirty="0" smtClean="0">
                <a:latin typeface="Perpetua" pitchFamily="18" charset="0"/>
              </a:rPr>
              <a:t>Meets clients registration requirements</a:t>
            </a:r>
          </a:p>
          <a:p>
            <a:r>
              <a:rPr lang="en-US" sz="3000" dirty="0" smtClean="0">
                <a:latin typeface="Perpetua" pitchFamily="18" charset="0"/>
              </a:rPr>
              <a:t>Reduces consumption of materials, energy</a:t>
            </a:r>
          </a:p>
          <a:p>
            <a:r>
              <a:rPr lang="en-US" sz="3000" dirty="0" smtClean="0">
                <a:latin typeface="Perpetua" pitchFamily="18" charset="0"/>
              </a:rPr>
              <a:t>Reduces costs</a:t>
            </a:r>
          </a:p>
          <a:p>
            <a:r>
              <a:rPr lang="en-US" sz="3000" dirty="0" smtClean="0">
                <a:latin typeface="Perpetua" pitchFamily="18" charset="0"/>
              </a:rPr>
              <a:t>Improves industry government relations</a:t>
            </a:r>
            <a:endParaRPr lang="en-US" sz="3000" dirty="0">
              <a:latin typeface="Perpetua"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808038"/>
          </a:xfrm>
        </p:spPr>
        <p:txBody>
          <a:bodyPr/>
          <a:lstStyle/>
          <a:p>
            <a:pPr algn="ctr"/>
            <a:r>
              <a:rPr lang="en-US" b="1" dirty="0" smtClean="0">
                <a:solidFill>
                  <a:schemeClr val="tx1"/>
                </a:solidFill>
              </a:rPr>
              <a:t>Elements </a:t>
            </a:r>
            <a:endParaRPr lang="en-US" b="1" dirty="0">
              <a:solidFill>
                <a:schemeClr val="tx1"/>
              </a:solidFill>
            </a:endParaRPr>
          </a:p>
        </p:txBody>
      </p:sp>
      <p:graphicFrame>
        <p:nvGraphicFramePr>
          <p:cNvPr id="6" name="Diagram 5"/>
          <p:cNvGraphicFramePr/>
          <p:nvPr/>
        </p:nvGraphicFramePr>
        <p:xfrm>
          <a:off x="152400" y="762000"/>
          <a:ext cx="8839200" cy="5867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style>
          <a:lnRef idx="1">
            <a:schemeClr val="accent4"/>
          </a:lnRef>
          <a:fillRef idx="2">
            <a:schemeClr val="accent4"/>
          </a:fillRef>
          <a:effectRef idx="1">
            <a:schemeClr val="accent4"/>
          </a:effectRef>
          <a:fontRef idx="minor">
            <a:schemeClr val="dk1"/>
          </a:fontRef>
        </p:style>
        <p:txBody>
          <a:bodyPr>
            <a:normAutofit/>
          </a:bodyPr>
          <a:lstStyle/>
          <a:p>
            <a:pPr>
              <a:buNone/>
            </a:pPr>
            <a:r>
              <a:rPr lang="en-US" sz="2700" b="1" dirty="0" smtClean="0">
                <a:latin typeface="Perpetua" pitchFamily="18" charset="0"/>
              </a:rPr>
              <a:t>	1. Environmental policy</a:t>
            </a:r>
            <a:r>
              <a:rPr lang="en-US" sz="2700" dirty="0" smtClean="0">
                <a:latin typeface="Perpetua" pitchFamily="18" charset="0"/>
              </a:rPr>
              <a:t/>
            </a:r>
            <a:br>
              <a:rPr lang="en-US" sz="2700" dirty="0" smtClean="0">
                <a:latin typeface="Perpetua" pitchFamily="18" charset="0"/>
              </a:rPr>
            </a:br>
            <a:r>
              <a:rPr lang="en-US" sz="2700" dirty="0" smtClean="0">
                <a:latin typeface="Perpetua" pitchFamily="18" charset="0"/>
              </a:rPr>
              <a:t>Clearly outline the environmental policy.</a:t>
            </a:r>
          </a:p>
          <a:p>
            <a:r>
              <a:rPr lang="en-US" sz="2700" dirty="0" smtClean="0">
                <a:latin typeface="Perpetua" pitchFamily="18" charset="0"/>
              </a:rPr>
              <a:t>This is a clearly written statement outlining a business’s objectives and targets, in the context of their environmental policy. It includes principles on environmental sustainability as well as performance indicators relating to the EMS.</a:t>
            </a:r>
          </a:p>
          <a:p>
            <a:r>
              <a:rPr lang="en-US" sz="2700" dirty="0" smtClean="0">
                <a:latin typeface="Perpetua" pitchFamily="18" charset="0"/>
              </a:rPr>
              <a:t>Policy should always be clearly communicated both internally and externally, as well as fully implemented.</a:t>
            </a:r>
          </a:p>
          <a:p>
            <a:pPr>
              <a:buNone/>
            </a:pPr>
            <a:r>
              <a:rPr lang="en-US" sz="2700" b="1" dirty="0" smtClean="0">
                <a:latin typeface="Perpetua" pitchFamily="18" charset="0"/>
              </a:rPr>
              <a:t>	2. Planning</a:t>
            </a:r>
            <a:r>
              <a:rPr lang="en-US" sz="2700" dirty="0" smtClean="0">
                <a:latin typeface="Perpetua" pitchFamily="18" charset="0"/>
              </a:rPr>
              <a:t/>
            </a:r>
            <a:br>
              <a:rPr lang="en-US" sz="2700" dirty="0" smtClean="0">
                <a:latin typeface="Perpetua" pitchFamily="18" charset="0"/>
              </a:rPr>
            </a:br>
            <a:r>
              <a:rPr lang="en-US" sz="2700" dirty="0" smtClean="0">
                <a:latin typeface="Perpetua" pitchFamily="18" charset="0"/>
              </a:rPr>
              <a:t>Make complete, thorough plans for implementing the EMS.</a:t>
            </a:r>
          </a:p>
          <a:p>
            <a:r>
              <a:rPr lang="en-US" sz="2700" dirty="0" smtClean="0">
                <a:latin typeface="Perpetua" pitchFamily="18" charset="0"/>
              </a:rPr>
              <a:t>With clear, thorough planning, organizations stand to assess the environmental impact of all operations. The purpose of planning is to develop a process for identifying compliance requirements, documenting targets and objectives, and creating a plan for deployment.</a:t>
            </a:r>
          </a:p>
          <a:p>
            <a:endParaRPr lang="en-US" sz="2700" dirty="0">
              <a:latin typeface="Perpetua"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8915400" cy="6858000"/>
          </a:xfrm>
        </p:spPr>
        <p:style>
          <a:lnRef idx="1">
            <a:schemeClr val="accent4"/>
          </a:lnRef>
          <a:fillRef idx="2">
            <a:schemeClr val="accent4"/>
          </a:fillRef>
          <a:effectRef idx="1">
            <a:schemeClr val="accent4"/>
          </a:effectRef>
          <a:fontRef idx="minor">
            <a:schemeClr val="dk1"/>
          </a:fontRef>
        </p:style>
        <p:txBody>
          <a:bodyPr>
            <a:normAutofit/>
          </a:bodyPr>
          <a:lstStyle/>
          <a:p>
            <a:r>
              <a:rPr lang="en-US" b="1" dirty="0" smtClean="0">
                <a:latin typeface="Perpetua" pitchFamily="18" charset="0"/>
              </a:rPr>
              <a:t>3. Implementation</a:t>
            </a:r>
            <a:r>
              <a:rPr lang="en-US" dirty="0" smtClean="0">
                <a:latin typeface="Perpetua" pitchFamily="18" charset="0"/>
              </a:rPr>
              <a:t/>
            </a:r>
            <a:br>
              <a:rPr lang="en-US" dirty="0" smtClean="0">
                <a:latin typeface="Perpetua" pitchFamily="18" charset="0"/>
              </a:rPr>
            </a:br>
            <a:r>
              <a:rPr lang="en-US" dirty="0" smtClean="0">
                <a:latin typeface="Perpetua" pitchFamily="18" charset="0"/>
              </a:rPr>
              <a:t>After planning, this step involves the execution of those plans.</a:t>
            </a:r>
          </a:p>
          <a:p>
            <a:r>
              <a:rPr lang="en-US" dirty="0" smtClean="0">
                <a:latin typeface="Perpetua" pitchFamily="18" charset="0"/>
              </a:rPr>
              <a:t>This step will also incorporate adjustments and even building of new processes to adapt to changing requirements. It’s important that organizations clearly define, document, and communicate their implementation procedures for purposes of training and compliance contingency. Well-documented processes also make it easier to improve upon those processes.</a:t>
            </a:r>
          </a:p>
          <a:p>
            <a:r>
              <a:rPr lang="en-US" dirty="0" smtClean="0">
                <a:latin typeface="Perpetua" pitchFamily="18" charset="0"/>
              </a:rPr>
              <a:t>Scope of this section also includes emergency response planning and preparedness.</a:t>
            </a:r>
          </a:p>
          <a:p>
            <a:r>
              <a:rPr lang="en-US" b="1" dirty="0" smtClean="0">
                <a:latin typeface="Perpetua" pitchFamily="18" charset="0"/>
              </a:rPr>
              <a:t>4. Study &amp; correct</a:t>
            </a:r>
            <a:r>
              <a:rPr lang="en-US" dirty="0" smtClean="0">
                <a:latin typeface="Perpetua" pitchFamily="18" charset="0"/>
              </a:rPr>
              <a:t/>
            </a:r>
            <a:br>
              <a:rPr lang="en-US" dirty="0" smtClean="0">
                <a:latin typeface="Perpetua" pitchFamily="18" charset="0"/>
              </a:rPr>
            </a:br>
            <a:r>
              <a:rPr lang="en-US" dirty="0" smtClean="0">
                <a:latin typeface="Perpetua" pitchFamily="18" charset="0"/>
              </a:rPr>
              <a:t>After implementing the most basic EMS, observe how it functions, and make corrections or optimizations as needed.</a:t>
            </a:r>
          </a:p>
          <a:p>
            <a:r>
              <a:rPr lang="en-US" dirty="0" smtClean="0">
                <a:latin typeface="Perpetua" pitchFamily="18" charset="0"/>
              </a:rPr>
              <a:t>This step involves the management of new and existing procedures to make sure Key Performance Indicators are hit and that the EMS is functioning as it should be. Organizations will benefit from establishing a system for documentation as well as conducting audits of the EMS.</a:t>
            </a:r>
          </a:p>
          <a:p>
            <a:endParaRPr lang="en-US" dirty="0">
              <a:latin typeface="Perpetua"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style>
          <a:lnRef idx="1">
            <a:schemeClr val="accent4"/>
          </a:lnRef>
          <a:fillRef idx="2">
            <a:schemeClr val="accent4"/>
          </a:fillRef>
          <a:effectRef idx="1">
            <a:schemeClr val="accent4"/>
          </a:effectRef>
          <a:fontRef idx="minor">
            <a:schemeClr val="dk1"/>
          </a:fontRef>
        </p:style>
        <p:txBody>
          <a:bodyPr>
            <a:normAutofit/>
          </a:bodyPr>
          <a:lstStyle/>
          <a:p>
            <a:r>
              <a:rPr lang="en-US" sz="2700" b="1" dirty="0" smtClean="0">
                <a:latin typeface="Perpetua" pitchFamily="18" charset="0"/>
              </a:rPr>
              <a:t>5. Management review</a:t>
            </a:r>
            <a:r>
              <a:rPr lang="en-US" sz="2700" dirty="0" smtClean="0">
                <a:latin typeface="Perpetua" pitchFamily="18" charset="0"/>
              </a:rPr>
              <a:t/>
            </a:r>
            <a:br>
              <a:rPr lang="en-US" sz="2700" dirty="0" smtClean="0">
                <a:latin typeface="Perpetua" pitchFamily="18" charset="0"/>
              </a:rPr>
            </a:br>
            <a:r>
              <a:rPr lang="en-US" sz="2700" dirty="0" smtClean="0">
                <a:latin typeface="Perpetua" pitchFamily="18" charset="0"/>
              </a:rPr>
              <a:t>This could really tie in with the previous section, but it’s important to have a distinguished review of the EMS conducted by management, to make sure that everything is functioning within the scope of successful performance. Management will be best positioned to assess this kind of effectiveness.</a:t>
            </a:r>
          </a:p>
          <a:p>
            <a:r>
              <a:rPr lang="en-US" sz="2700" b="1" dirty="0" smtClean="0">
                <a:latin typeface="Perpetua" pitchFamily="18" charset="0"/>
              </a:rPr>
              <a:t>6. Continuous improvement</a:t>
            </a:r>
            <a:r>
              <a:rPr lang="en-US" sz="2700" dirty="0" smtClean="0">
                <a:latin typeface="Perpetua" pitchFamily="18" charset="0"/>
              </a:rPr>
              <a:t/>
            </a:r>
            <a:br>
              <a:rPr lang="en-US" sz="2700" dirty="0" smtClean="0">
                <a:latin typeface="Perpetua" pitchFamily="18" charset="0"/>
              </a:rPr>
            </a:br>
            <a:r>
              <a:rPr lang="en-US" sz="2700" dirty="0" smtClean="0">
                <a:latin typeface="Perpetua" pitchFamily="18" charset="0"/>
              </a:rPr>
              <a:t>Every EMS will utilize principles of continuous improvement to enable organizations to optimize all aspects of the system.</a:t>
            </a:r>
          </a:p>
          <a:p>
            <a:r>
              <a:rPr lang="en-US" sz="2700" dirty="0" smtClean="0">
                <a:latin typeface="Perpetua" pitchFamily="18" charset="0"/>
              </a:rPr>
              <a:t>Through establishment of targets and objectives in the context of wider environmental goals, organizations can achieve continuous </a:t>
            </a:r>
            <a:r>
              <a:rPr lang="en-US" sz="2700" dirty="0" smtClean="0">
                <a:latin typeface="Perpetua" pitchFamily="18" charset="0"/>
                <a:hlinkClick r:id="rId2"/>
              </a:rPr>
              <a:t>process improvement</a:t>
            </a:r>
            <a:r>
              <a:rPr lang="en-US" sz="2700" dirty="0" smtClean="0">
                <a:latin typeface="Perpetua" pitchFamily="18" charset="0"/>
              </a:rPr>
              <a:t> with methods such as Plan-Do-Study-Act. </a:t>
            </a:r>
            <a:endParaRPr lang="en-US" sz="2700" dirty="0">
              <a:latin typeface="Perpetua"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304800" y="152400"/>
          <a:ext cx="7848600" cy="6477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6629400" y="533400"/>
            <a:ext cx="1600200"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smtClean="0"/>
              <a:t>PDSA</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503238"/>
          </a:xfrm>
        </p:spPr>
        <p:style>
          <a:lnRef idx="1">
            <a:schemeClr val="accent2"/>
          </a:lnRef>
          <a:fillRef idx="2">
            <a:schemeClr val="accent2"/>
          </a:fillRef>
          <a:effectRef idx="1">
            <a:schemeClr val="accent2"/>
          </a:effectRef>
          <a:fontRef idx="minor">
            <a:schemeClr val="dk1"/>
          </a:fontRef>
        </p:style>
        <p:txBody>
          <a:bodyPr>
            <a:normAutofit fontScale="90000"/>
          </a:bodyPr>
          <a:lstStyle/>
          <a:p>
            <a:pPr algn="ctr"/>
            <a:r>
              <a:rPr lang="en-US" dirty="0" smtClean="0">
                <a:latin typeface="Aharoni" pitchFamily="2" charset="-79"/>
                <a:cs typeface="Aharoni" pitchFamily="2" charset="-79"/>
              </a:rPr>
              <a:t>Overview </a:t>
            </a:r>
            <a:endParaRPr lang="en-US" dirty="0">
              <a:latin typeface="Aharoni" pitchFamily="2" charset="-79"/>
              <a:cs typeface="Aharoni" pitchFamily="2" charset="-79"/>
            </a:endParaRPr>
          </a:p>
        </p:txBody>
      </p:sp>
      <p:sp>
        <p:nvSpPr>
          <p:cNvPr id="3" name="Content Placeholder 2"/>
          <p:cNvSpPr>
            <a:spLocks noGrp="1"/>
          </p:cNvSpPr>
          <p:nvPr>
            <p:ph sz="quarter" idx="1"/>
          </p:nvPr>
        </p:nvSpPr>
        <p:spPr>
          <a:xfrm>
            <a:off x="304800" y="990600"/>
            <a:ext cx="8382000" cy="5334000"/>
          </a:xfrm>
        </p:spPr>
        <p:style>
          <a:lnRef idx="1">
            <a:schemeClr val="accent4"/>
          </a:lnRef>
          <a:fillRef idx="2">
            <a:schemeClr val="accent4"/>
          </a:fillRef>
          <a:effectRef idx="1">
            <a:schemeClr val="accent4"/>
          </a:effectRef>
          <a:fontRef idx="minor">
            <a:schemeClr val="dk1"/>
          </a:fontRef>
        </p:style>
        <p:txBody>
          <a:bodyPr>
            <a:normAutofit/>
          </a:bodyPr>
          <a:lstStyle/>
          <a:p>
            <a:r>
              <a:rPr lang="en-US" sz="3000" dirty="0" smtClean="0">
                <a:latin typeface="Perpetua" pitchFamily="18" charset="0"/>
              </a:rPr>
              <a:t>ISO- International organization FOR </a:t>
            </a:r>
            <a:r>
              <a:rPr lang="en-US" sz="3000" dirty="0" err="1" smtClean="0">
                <a:latin typeface="Perpetua" pitchFamily="18" charset="0"/>
              </a:rPr>
              <a:t>standardardization</a:t>
            </a:r>
            <a:endParaRPr lang="en-US" sz="3000" dirty="0" smtClean="0">
              <a:latin typeface="Perpetua" pitchFamily="18" charset="0"/>
            </a:endParaRPr>
          </a:p>
          <a:p>
            <a:r>
              <a:rPr lang="en-US" sz="3000" dirty="0" smtClean="0">
                <a:latin typeface="Perpetua" pitchFamily="18" charset="0"/>
              </a:rPr>
              <a:t>World’s largest developer &amp; publisher </a:t>
            </a:r>
          </a:p>
          <a:p>
            <a:r>
              <a:rPr lang="en-US" sz="3000" dirty="0" smtClean="0">
                <a:latin typeface="Perpetua" pitchFamily="18" charset="0"/>
              </a:rPr>
              <a:t>Formed in 1947 in Geneva, Switzerland </a:t>
            </a:r>
          </a:p>
          <a:p>
            <a:r>
              <a:rPr lang="en-US" sz="3000" dirty="0" smtClean="0">
                <a:latin typeface="Perpetua" pitchFamily="18" charset="0"/>
              </a:rPr>
              <a:t>Is federation of national standard bodies of 143 countries</a:t>
            </a:r>
          </a:p>
          <a:p>
            <a:r>
              <a:rPr lang="en-US" sz="3000" dirty="0" smtClean="0">
                <a:latin typeface="Perpetua" pitchFamily="18" charset="0"/>
              </a:rPr>
              <a:t>Non Governmental organization </a:t>
            </a:r>
          </a:p>
          <a:p>
            <a:r>
              <a:rPr lang="en-US" sz="3000" dirty="0" smtClean="0">
                <a:latin typeface="Perpetua" pitchFamily="18" charset="0"/>
              </a:rPr>
              <a:t>To increase quality awareness</a:t>
            </a:r>
          </a:p>
          <a:p>
            <a:r>
              <a:rPr lang="en-US" sz="3000" dirty="0" smtClean="0">
                <a:latin typeface="Perpetua" pitchFamily="18" charset="0"/>
              </a:rPr>
              <a:t>Main Features: Internal quality audit at predetermined interval &amp; continuous monitoring of quality system</a:t>
            </a:r>
          </a:p>
          <a:p>
            <a:endParaRPr lang="en-US" sz="3000" dirty="0">
              <a:latin typeface="Perpetua"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884238"/>
          </a:xfrm>
        </p:spPr>
        <p:style>
          <a:lnRef idx="1">
            <a:schemeClr val="accent2"/>
          </a:lnRef>
          <a:fillRef idx="2">
            <a:schemeClr val="accent2"/>
          </a:fillRef>
          <a:effectRef idx="1">
            <a:schemeClr val="accent2"/>
          </a:effectRef>
          <a:fontRef idx="minor">
            <a:schemeClr val="dk1"/>
          </a:fontRef>
        </p:style>
        <p:txBody>
          <a:bodyPr/>
          <a:lstStyle/>
          <a:p>
            <a:r>
              <a:rPr lang="en-US" dirty="0" smtClean="0"/>
              <a:t>REGISTRATION PROCESS-14000</a:t>
            </a:r>
            <a:endParaRPr lang="en-US" dirty="0"/>
          </a:p>
        </p:txBody>
      </p:sp>
      <p:sp>
        <p:nvSpPr>
          <p:cNvPr id="3" name="Content Placeholder 2"/>
          <p:cNvSpPr>
            <a:spLocks noGrp="1"/>
          </p:cNvSpPr>
          <p:nvPr>
            <p:ph sz="quarter" idx="1"/>
          </p:nvPr>
        </p:nvSpPr>
        <p:spPr>
          <a:xfrm>
            <a:off x="228600" y="1143000"/>
            <a:ext cx="8686800" cy="5410200"/>
          </a:xfrm>
        </p:spPr>
        <p:style>
          <a:lnRef idx="1">
            <a:schemeClr val="accent4"/>
          </a:lnRef>
          <a:fillRef idx="2">
            <a:schemeClr val="accent4"/>
          </a:fillRef>
          <a:effectRef idx="1">
            <a:schemeClr val="accent4"/>
          </a:effectRef>
          <a:fontRef idx="minor">
            <a:schemeClr val="dk1"/>
          </a:fontRef>
        </p:style>
        <p:txBody>
          <a:bodyPr>
            <a:normAutofit lnSpcReduction="10000"/>
          </a:bodyPr>
          <a:lstStyle/>
          <a:p>
            <a:r>
              <a:rPr lang="en-US" dirty="0" smtClean="0">
                <a:latin typeface="Perpetua" pitchFamily="18" charset="0"/>
              </a:rPr>
              <a:t>The ISO 14000 registration process is by facility, not by organization.  Facilities become registered when their Environmental Management System is shown to meet the ISO 14001 Standard in terms of documentation and performance.</a:t>
            </a:r>
          </a:p>
          <a:p>
            <a:r>
              <a:rPr lang="en-US" dirty="0" smtClean="0">
                <a:latin typeface="Perpetua" pitchFamily="18" charset="0"/>
              </a:rPr>
              <a:t>Registration is carried out by accredited organizations (registrars).  There are three primary activities or services, both off- and on-site:</a:t>
            </a:r>
          </a:p>
          <a:p>
            <a:r>
              <a:rPr lang="en-US" dirty="0" smtClean="0">
                <a:latin typeface="Perpetua" pitchFamily="18" charset="0"/>
              </a:rPr>
              <a:t>► </a:t>
            </a:r>
            <a:r>
              <a:rPr lang="en-US" b="1" dirty="0" smtClean="0">
                <a:latin typeface="Perpetua" pitchFamily="18" charset="0"/>
              </a:rPr>
              <a:t>Stage 1 Audit</a:t>
            </a:r>
            <a:r>
              <a:rPr lang="en-US" dirty="0" smtClean="0">
                <a:latin typeface="Perpetua" pitchFamily="18" charset="0"/>
              </a:rPr>
              <a:t> - Review the facility’s environmental manual and system level procedures to ensure that it meets the ISO 14001 Standard (includes a walk-through of your facility)</a:t>
            </a:r>
          </a:p>
          <a:p>
            <a:r>
              <a:rPr lang="en-US" dirty="0" smtClean="0">
                <a:latin typeface="Perpetua" pitchFamily="18" charset="0"/>
              </a:rPr>
              <a:t>► </a:t>
            </a:r>
            <a:r>
              <a:rPr lang="en-US" b="1" dirty="0" smtClean="0">
                <a:latin typeface="Perpetua" pitchFamily="18" charset="0"/>
              </a:rPr>
              <a:t>Stage 2 Audit - </a:t>
            </a:r>
            <a:r>
              <a:rPr lang="en-US" dirty="0" smtClean="0">
                <a:latin typeface="Perpetua" pitchFamily="18" charset="0"/>
              </a:rPr>
              <a:t>Conduct a comprehensive environmental registration audit to verify compliance with the ISO 14001 Standard (typically six-to-eight weeks after the Stage 1 audit).</a:t>
            </a:r>
          </a:p>
          <a:p>
            <a:r>
              <a:rPr lang="en-US" b="1" dirty="0" smtClean="0">
                <a:latin typeface="Perpetua" pitchFamily="18" charset="0"/>
              </a:rPr>
              <a:t>► Conduct surveillance audits</a:t>
            </a:r>
            <a:r>
              <a:rPr lang="en-US" dirty="0" smtClean="0">
                <a:latin typeface="Perpetua" pitchFamily="18" charset="0"/>
              </a:rPr>
              <a:t> to ensure continued compliance (annually, or sometimes twice a year)</a:t>
            </a:r>
          </a:p>
          <a:p>
            <a:endParaRPr lang="en-US" dirty="0">
              <a:latin typeface="Perpetua"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7467600" cy="731838"/>
          </a:xfrm>
        </p:spPr>
        <p:style>
          <a:lnRef idx="1">
            <a:schemeClr val="accent2"/>
          </a:lnRef>
          <a:fillRef idx="2">
            <a:schemeClr val="accent2"/>
          </a:fillRef>
          <a:effectRef idx="1">
            <a:schemeClr val="accent2"/>
          </a:effectRef>
          <a:fontRef idx="minor">
            <a:schemeClr val="dk1"/>
          </a:fontRef>
        </p:style>
        <p:txBody>
          <a:bodyPr/>
          <a:lstStyle/>
          <a:p>
            <a:r>
              <a:rPr lang="en-US" dirty="0" smtClean="0"/>
              <a:t>What are the steps to certification? </a:t>
            </a:r>
            <a:endParaRPr lang="en-US" dirty="0"/>
          </a:p>
        </p:txBody>
      </p:sp>
      <p:sp>
        <p:nvSpPr>
          <p:cNvPr id="3" name="Content Placeholder 2"/>
          <p:cNvSpPr>
            <a:spLocks noGrp="1"/>
          </p:cNvSpPr>
          <p:nvPr>
            <p:ph sz="quarter" idx="1"/>
          </p:nvPr>
        </p:nvSpPr>
        <p:spPr>
          <a:xfrm>
            <a:off x="228600" y="1371600"/>
            <a:ext cx="8610600" cy="5105400"/>
          </a:xfrm>
        </p:spPr>
        <p:style>
          <a:lnRef idx="1">
            <a:schemeClr val="accent4"/>
          </a:lnRef>
          <a:fillRef idx="2">
            <a:schemeClr val="accent4"/>
          </a:fillRef>
          <a:effectRef idx="1">
            <a:schemeClr val="accent4"/>
          </a:effectRef>
          <a:fontRef idx="minor">
            <a:schemeClr val="dk1"/>
          </a:fontRef>
        </p:style>
        <p:txBody>
          <a:bodyPr>
            <a:noAutofit/>
          </a:bodyPr>
          <a:lstStyle/>
          <a:p>
            <a:r>
              <a:rPr lang="en-US" sz="2500" dirty="0" smtClean="0">
                <a:latin typeface="Perpetua" pitchFamily="18" charset="0"/>
              </a:rPr>
              <a:t>1. Understand ISO 14001’s need for controls, procedures and records. </a:t>
            </a:r>
          </a:p>
          <a:p>
            <a:r>
              <a:rPr lang="en-US" sz="2500" dirty="0" smtClean="0">
                <a:latin typeface="Perpetua" pitchFamily="18" charset="0"/>
              </a:rPr>
              <a:t>2. Determine environmental impacts and laws relevant to your organization. </a:t>
            </a:r>
          </a:p>
          <a:p>
            <a:r>
              <a:rPr lang="en-US" sz="2500" dirty="0" smtClean="0">
                <a:latin typeface="Perpetua" pitchFamily="18" charset="0"/>
              </a:rPr>
              <a:t>3. Identify existing procedures to use in ISO 14001 and new ones needed. </a:t>
            </a:r>
          </a:p>
          <a:p>
            <a:r>
              <a:rPr lang="en-US" sz="2500" dirty="0" smtClean="0">
                <a:latin typeface="Perpetua" pitchFamily="18" charset="0"/>
              </a:rPr>
              <a:t>4. Write a Policy, Environment Manual, Management Procedures and Records. </a:t>
            </a:r>
          </a:p>
          <a:p>
            <a:r>
              <a:rPr lang="en-US" sz="2500" dirty="0" smtClean="0">
                <a:latin typeface="Perpetua" pitchFamily="18" charset="0"/>
              </a:rPr>
              <a:t>5. Measure and record your environmental performance against objectives. </a:t>
            </a:r>
          </a:p>
          <a:p>
            <a:r>
              <a:rPr lang="en-US" sz="2500" dirty="0" smtClean="0">
                <a:latin typeface="Perpetua" pitchFamily="18" charset="0"/>
              </a:rPr>
              <a:t>6. Audit, correct and improve your environmental system and procedures. </a:t>
            </a:r>
          </a:p>
          <a:p>
            <a:r>
              <a:rPr lang="en-US" sz="2500" dirty="0" smtClean="0">
                <a:latin typeface="Perpetua" pitchFamily="18" charset="0"/>
              </a:rPr>
              <a:t>7. Undergo independent assessment and registration to ISO 14001.</a:t>
            </a:r>
            <a:endParaRPr lang="en-US" sz="2500" dirty="0">
              <a:latin typeface="Perpetua"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655638"/>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en-US" dirty="0" smtClean="0"/>
              <a:t>OVERVIEW</a:t>
            </a:r>
            <a:endParaRPr lang="en-US" dirty="0"/>
          </a:p>
        </p:txBody>
      </p:sp>
      <p:sp>
        <p:nvSpPr>
          <p:cNvPr id="3" name="Content Placeholder 2"/>
          <p:cNvSpPr>
            <a:spLocks noGrp="1"/>
          </p:cNvSpPr>
          <p:nvPr>
            <p:ph sz="quarter" idx="1"/>
          </p:nvPr>
        </p:nvSpPr>
        <p:spPr>
          <a:xfrm>
            <a:off x="228600" y="838200"/>
            <a:ext cx="8458200" cy="5287963"/>
          </a:xfrm>
        </p:spPr>
        <p:style>
          <a:lnRef idx="1">
            <a:schemeClr val="accent4"/>
          </a:lnRef>
          <a:fillRef idx="2">
            <a:schemeClr val="accent4"/>
          </a:fillRef>
          <a:effectRef idx="1">
            <a:schemeClr val="accent4"/>
          </a:effectRef>
          <a:fontRef idx="minor">
            <a:schemeClr val="dk1"/>
          </a:fontRef>
        </p:style>
        <p:txBody>
          <a:bodyPr>
            <a:normAutofit/>
          </a:bodyPr>
          <a:lstStyle/>
          <a:p>
            <a:r>
              <a:rPr lang="en-US" sz="3000" dirty="0" smtClean="0">
                <a:latin typeface="Perpetua" pitchFamily="18" charset="0"/>
              </a:rPr>
              <a:t>ISO 9000: Guide (Family of 9000 ISO)</a:t>
            </a:r>
          </a:p>
          <a:p>
            <a:r>
              <a:rPr lang="en-US" sz="3000" dirty="0" smtClean="0">
                <a:latin typeface="Perpetua" pitchFamily="18" charset="0"/>
              </a:rPr>
              <a:t>ISO 9001: is set </a:t>
            </a:r>
            <a:r>
              <a:rPr lang="en-US" sz="3000" b="1" dirty="0" smtClean="0">
                <a:latin typeface="Perpetua" pitchFamily="18" charset="0"/>
              </a:rPr>
              <a:t>of </a:t>
            </a:r>
            <a:r>
              <a:rPr lang="en-US" sz="3000" b="1" dirty="0" smtClean="0">
                <a:solidFill>
                  <a:srgbClr val="FF0000"/>
                </a:solidFill>
                <a:latin typeface="Perpetua" pitchFamily="18" charset="0"/>
              </a:rPr>
              <a:t>requirements for quality system of supplier</a:t>
            </a:r>
          </a:p>
          <a:p>
            <a:r>
              <a:rPr lang="en-US" sz="3000" dirty="0" smtClean="0">
                <a:latin typeface="Perpetua" pitchFamily="18" charset="0"/>
              </a:rPr>
              <a:t>ISO 9002:  set of standards </a:t>
            </a:r>
            <a:r>
              <a:rPr lang="en-US" sz="3000" b="1" dirty="0" smtClean="0">
                <a:solidFill>
                  <a:srgbClr val="FF0000"/>
                </a:solidFill>
                <a:latin typeface="Perpetua" pitchFamily="18" charset="0"/>
              </a:rPr>
              <a:t>for product</a:t>
            </a:r>
          </a:p>
          <a:p>
            <a:r>
              <a:rPr lang="en-US" sz="3000" dirty="0" smtClean="0">
                <a:latin typeface="Perpetua" pitchFamily="18" charset="0"/>
              </a:rPr>
              <a:t>ISO 9003: set for </a:t>
            </a:r>
            <a:r>
              <a:rPr lang="en-US" sz="3000" b="1" dirty="0" smtClean="0">
                <a:solidFill>
                  <a:srgbClr val="FF0000"/>
                </a:solidFill>
                <a:latin typeface="Perpetua" pitchFamily="18" charset="0"/>
              </a:rPr>
              <a:t>final inspection &amp; testing</a:t>
            </a:r>
          </a:p>
          <a:p>
            <a:r>
              <a:rPr lang="en-US" sz="3000" dirty="0" smtClean="0">
                <a:latin typeface="Perpetua" pitchFamily="18" charset="0"/>
              </a:rPr>
              <a:t>ISO 9004: guidelines for </a:t>
            </a:r>
            <a:r>
              <a:rPr lang="en-US" sz="3000" b="1" dirty="0" smtClean="0">
                <a:solidFill>
                  <a:srgbClr val="FF0000"/>
                </a:solidFill>
                <a:latin typeface="Perpetua" pitchFamily="18" charset="0"/>
              </a:rPr>
              <a:t>developing &amp; implementing quality system principles, structure, auditing and review</a:t>
            </a:r>
            <a:endParaRPr lang="en-US" sz="3000" b="1" dirty="0">
              <a:solidFill>
                <a:srgbClr val="FF0000"/>
              </a:solidFill>
              <a:latin typeface="Perpetua"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731838"/>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en-US" dirty="0" smtClean="0"/>
              <a:t>Definition &amp; Overview ISO 9000</a:t>
            </a:r>
            <a:endParaRPr lang="en-US" dirty="0"/>
          </a:p>
        </p:txBody>
      </p:sp>
      <p:sp>
        <p:nvSpPr>
          <p:cNvPr id="3" name="Content Placeholder 2"/>
          <p:cNvSpPr>
            <a:spLocks noGrp="1"/>
          </p:cNvSpPr>
          <p:nvPr>
            <p:ph sz="quarter" idx="1"/>
          </p:nvPr>
        </p:nvSpPr>
        <p:spPr>
          <a:xfrm>
            <a:off x="0" y="990600"/>
            <a:ext cx="8763000" cy="5867400"/>
          </a:xfrm>
        </p:spPr>
        <p:style>
          <a:lnRef idx="1">
            <a:schemeClr val="accent4"/>
          </a:lnRef>
          <a:fillRef idx="2">
            <a:schemeClr val="accent4"/>
          </a:fillRef>
          <a:effectRef idx="1">
            <a:schemeClr val="accent4"/>
          </a:effectRef>
          <a:fontRef idx="minor">
            <a:schemeClr val="dk1"/>
          </a:fontRef>
        </p:style>
        <p:txBody>
          <a:bodyPr>
            <a:normAutofit lnSpcReduction="10000"/>
          </a:bodyPr>
          <a:lstStyle/>
          <a:p>
            <a:r>
              <a:rPr lang="en-US" dirty="0" smtClean="0">
                <a:latin typeface="Perpetua" pitchFamily="18" charset="0"/>
              </a:rPr>
              <a:t>Series of standards, to Establish and maintain an effective QA system for manufacturing &amp; service industries</a:t>
            </a:r>
          </a:p>
          <a:p>
            <a:r>
              <a:rPr lang="en-US" dirty="0" smtClean="0">
                <a:latin typeface="Perpetua" pitchFamily="18" charset="0"/>
              </a:rPr>
              <a:t>ISO 9000 was first published in 1987 by the </a:t>
            </a:r>
            <a:r>
              <a:rPr lang="en-US" dirty="0" smtClean="0">
                <a:latin typeface="Perpetua" pitchFamily="18" charset="0"/>
                <a:hlinkClick r:id="rId2"/>
              </a:rPr>
              <a:t>International Organization for Standardization (ISO)</a:t>
            </a:r>
            <a:r>
              <a:rPr lang="en-US" dirty="0" smtClean="0">
                <a:latin typeface="Perpetua" pitchFamily="18" charset="0"/>
              </a:rPr>
              <a:t>, a specialized international agency for standardization composed of the national standards bodies of more than 160 countries. The standards underwent major revisions in 2000 and 2008. The most recent versions of the standard, </a:t>
            </a:r>
            <a:r>
              <a:rPr lang="en-US" dirty="0" smtClean="0">
                <a:latin typeface="Perpetua" pitchFamily="18" charset="0"/>
                <a:hlinkClick r:id="rId3"/>
              </a:rPr>
              <a:t>ISO 9000:2015</a:t>
            </a:r>
            <a:r>
              <a:rPr lang="en-US" dirty="0" smtClean="0">
                <a:latin typeface="Perpetua" pitchFamily="18" charset="0"/>
              </a:rPr>
              <a:t> and </a:t>
            </a:r>
            <a:r>
              <a:rPr lang="en-US" dirty="0" smtClean="0">
                <a:latin typeface="Perpetua" pitchFamily="18" charset="0"/>
                <a:hlinkClick r:id="rId4"/>
              </a:rPr>
              <a:t>ISO 9001:2015</a:t>
            </a:r>
            <a:r>
              <a:rPr lang="en-US" dirty="0" smtClean="0">
                <a:latin typeface="Perpetua" pitchFamily="18" charset="0"/>
              </a:rPr>
              <a:t>, were published in September 2015.</a:t>
            </a:r>
          </a:p>
          <a:p>
            <a:r>
              <a:rPr lang="en-US" b="1" dirty="0" smtClean="0">
                <a:latin typeface="Perpetua" pitchFamily="18" charset="0"/>
              </a:rPr>
              <a:t>OVERVIEW</a:t>
            </a:r>
          </a:p>
          <a:p>
            <a:r>
              <a:rPr lang="en-US" dirty="0" smtClean="0">
                <a:latin typeface="Perpetua" pitchFamily="18" charset="0"/>
              </a:rPr>
              <a:t>To comply with customers who require ISO 9000</a:t>
            </a:r>
          </a:p>
          <a:p>
            <a:r>
              <a:rPr lang="en-US" dirty="0" smtClean="0">
                <a:latin typeface="Perpetua" pitchFamily="18" charset="0"/>
              </a:rPr>
              <a:t>To sell in European Union market</a:t>
            </a:r>
          </a:p>
          <a:p>
            <a:r>
              <a:rPr lang="en-US" dirty="0" smtClean="0">
                <a:latin typeface="Perpetua" pitchFamily="18" charset="0"/>
              </a:rPr>
              <a:t>To compete in domestic market</a:t>
            </a:r>
          </a:p>
          <a:p>
            <a:r>
              <a:rPr lang="en-US" dirty="0" smtClean="0">
                <a:latin typeface="Perpetua" pitchFamily="18" charset="0"/>
              </a:rPr>
              <a:t>To improve quality system</a:t>
            </a:r>
          </a:p>
          <a:p>
            <a:r>
              <a:rPr lang="en-US" dirty="0" smtClean="0">
                <a:latin typeface="Perpetua" pitchFamily="18" charset="0"/>
              </a:rPr>
              <a:t>To minimize repetitive auditing by similar &amp; different customers </a:t>
            </a:r>
          </a:p>
          <a:p>
            <a:r>
              <a:rPr lang="en-US" dirty="0" smtClean="0">
                <a:latin typeface="Perpetua" pitchFamily="18" charset="0"/>
              </a:rPr>
              <a:t>To improve subcontractors performance</a:t>
            </a:r>
          </a:p>
          <a:p>
            <a:endParaRPr lang="en-US" dirty="0" smtClean="0">
              <a:latin typeface="Perpetua" pitchFamily="18" charset="0"/>
            </a:endParaRPr>
          </a:p>
          <a:p>
            <a:endParaRPr lang="en-US" dirty="0">
              <a:latin typeface="Perpetua"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533400"/>
          </a:xfrm>
        </p:spPr>
        <p:style>
          <a:lnRef idx="1">
            <a:schemeClr val="accent2"/>
          </a:lnRef>
          <a:fillRef idx="2">
            <a:schemeClr val="accent2"/>
          </a:fillRef>
          <a:effectRef idx="1">
            <a:schemeClr val="accent2"/>
          </a:effectRef>
          <a:fontRef idx="minor">
            <a:schemeClr val="dk1"/>
          </a:fontRef>
        </p:style>
        <p:txBody>
          <a:bodyPr>
            <a:normAutofit fontScale="90000"/>
          </a:bodyPr>
          <a:lstStyle/>
          <a:p>
            <a:pPr algn="ctr"/>
            <a:r>
              <a:rPr lang="en-US" dirty="0" smtClean="0">
                <a:latin typeface="Aharoni" pitchFamily="2" charset="-79"/>
                <a:cs typeface="Aharoni" pitchFamily="2" charset="-79"/>
              </a:rPr>
              <a:t>Benefits</a:t>
            </a:r>
            <a:endParaRPr lang="en-US" dirty="0">
              <a:latin typeface="Aharoni" pitchFamily="2" charset="-79"/>
              <a:cs typeface="Aharoni" pitchFamily="2" charset="-79"/>
            </a:endParaRPr>
          </a:p>
        </p:txBody>
      </p:sp>
      <p:sp>
        <p:nvSpPr>
          <p:cNvPr id="3" name="Content Placeholder 2"/>
          <p:cNvSpPr>
            <a:spLocks noGrp="1"/>
          </p:cNvSpPr>
          <p:nvPr>
            <p:ph sz="quarter" idx="1"/>
          </p:nvPr>
        </p:nvSpPr>
        <p:spPr>
          <a:xfrm>
            <a:off x="228600" y="914400"/>
            <a:ext cx="8458200" cy="5638800"/>
          </a:xfrm>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r>
              <a:rPr lang="en-US" sz="2800" dirty="0" smtClean="0">
                <a:latin typeface="Perpetua" pitchFamily="18" charset="0"/>
              </a:rPr>
              <a:t>Improved controls, discipline (prevents use of short cuts, duplication of activities), procedures, documentation, communication, dissemination, customer satisfaction, quicker identification, resolution of problems, greater consistency.</a:t>
            </a:r>
          </a:p>
          <a:p>
            <a:r>
              <a:rPr lang="en-US" sz="2800" dirty="0" smtClean="0">
                <a:latin typeface="Perpetua" pitchFamily="18" charset="0"/>
              </a:rPr>
              <a:t>Reduction in errors, customer complaints, non conforming products, services, costs, retention of customers</a:t>
            </a:r>
          </a:p>
          <a:p>
            <a:r>
              <a:rPr lang="en-US" sz="2800" dirty="0" smtClean="0">
                <a:latin typeface="Perpetua" pitchFamily="18" charset="0"/>
              </a:rPr>
              <a:t>Liberalization of trade as of common rules</a:t>
            </a:r>
          </a:p>
          <a:p>
            <a:r>
              <a:rPr lang="en-US" sz="2800" dirty="0" smtClean="0">
                <a:latin typeface="Perpetua" pitchFamily="18" charset="0"/>
              </a:rPr>
              <a:t>Responsibility for quality issues lies with suppliers not customer</a:t>
            </a:r>
          </a:p>
          <a:p>
            <a:r>
              <a:rPr lang="en-US" sz="2800" dirty="0" smtClean="0">
                <a:latin typeface="Perpetua" pitchFamily="18" charset="0"/>
              </a:rPr>
              <a:t>Reduction in number of customer audits, time taken leading to save resources</a:t>
            </a:r>
          </a:p>
          <a:p>
            <a:r>
              <a:rPr lang="en-US" sz="2800" dirty="0" smtClean="0">
                <a:latin typeface="Perpetua" pitchFamily="18" charset="0"/>
              </a:rPr>
              <a:t>Identification of ineffective &amp; surplus procedures &amp; documents &amp; forms </a:t>
            </a:r>
          </a:p>
          <a:p>
            <a:r>
              <a:rPr lang="en-US" sz="2800" dirty="0" smtClean="0">
                <a:latin typeface="Perpetua" pitchFamily="18" charset="0"/>
              </a:rPr>
              <a:t>Better working environment</a:t>
            </a:r>
            <a:endParaRPr lang="en-US" sz="2800" dirty="0">
              <a:latin typeface="Perpetua"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655638"/>
          </a:xfrm>
        </p:spPr>
        <p:style>
          <a:lnRef idx="1">
            <a:schemeClr val="accent2"/>
          </a:lnRef>
          <a:fillRef idx="2">
            <a:schemeClr val="accent2"/>
          </a:fillRef>
          <a:effectRef idx="1">
            <a:schemeClr val="accent2"/>
          </a:effectRef>
          <a:fontRef idx="minor">
            <a:schemeClr val="dk1"/>
          </a:fontRef>
        </p:style>
        <p:txBody>
          <a:bodyPr>
            <a:normAutofit/>
          </a:bodyPr>
          <a:lstStyle/>
          <a:p>
            <a:r>
              <a:rPr lang="en-US" dirty="0" smtClean="0"/>
              <a:t>Elements of ISO 9000</a:t>
            </a:r>
            <a:endParaRPr lang="en-US" dirty="0"/>
          </a:p>
        </p:txBody>
      </p:sp>
      <p:sp>
        <p:nvSpPr>
          <p:cNvPr id="3" name="Content Placeholder 2"/>
          <p:cNvSpPr>
            <a:spLocks noGrp="1"/>
          </p:cNvSpPr>
          <p:nvPr>
            <p:ph sz="quarter" idx="1"/>
          </p:nvPr>
        </p:nvSpPr>
        <p:spPr>
          <a:xfrm>
            <a:off x="0" y="990600"/>
            <a:ext cx="8915400" cy="5486400"/>
          </a:xfrm>
        </p:spPr>
        <p:style>
          <a:lnRef idx="1">
            <a:schemeClr val="accent4"/>
          </a:lnRef>
          <a:fillRef idx="2">
            <a:schemeClr val="accent4"/>
          </a:fillRef>
          <a:effectRef idx="1">
            <a:schemeClr val="accent4"/>
          </a:effectRef>
          <a:fontRef idx="minor">
            <a:schemeClr val="dk1"/>
          </a:fontRef>
        </p:style>
        <p:txBody>
          <a:bodyPr>
            <a:normAutofit lnSpcReduction="10000"/>
          </a:bodyPr>
          <a:lstStyle/>
          <a:p>
            <a:r>
              <a:rPr lang="en-US" sz="2600" b="1" dirty="0" smtClean="0">
                <a:latin typeface="Perpetua" pitchFamily="18" charset="0"/>
              </a:rPr>
              <a:t>Customer Focus</a:t>
            </a:r>
            <a:r>
              <a:rPr lang="en-US" sz="2600" dirty="0" smtClean="0">
                <a:latin typeface="Perpetua" pitchFamily="18" charset="0"/>
              </a:rPr>
              <a:t>: </a:t>
            </a:r>
            <a:r>
              <a:rPr lang="en-US" sz="2600" dirty="0" smtClean="0">
                <a:latin typeface="Perpetua" pitchFamily="18" charset="0"/>
              </a:rPr>
              <a:t>customer- </a:t>
            </a:r>
            <a:r>
              <a:rPr lang="en-US" sz="2600" dirty="0" smtClean="0">
                <a:latin typeface="Perpetua" pitchFamily="18" charset="0"/>
              </a:rPr>
              <a:t>center of business</a:t>
            </a:r>
          </a:p>
          <a:p>
            <a:r>
              <a:rPr lang="en-US" sz="2600" b="1" dirty="0" smtClean="0">
                <a:latin typeface="Perpetua" pitchFamily="18" charset="0"/>
              </a:rPr>
              <a:t>Engagement of People</a:t>
            </a:r>
            <a:r>
              <a:rPr lang="en-US" sz="2600" dirty="0" smtClean="0">
                <a:latin typeface="Perpetua" pitchFamily="18" charset="0"/>
              </a:rPr>
              <a:t>: TQM, commitment to ventures success </a:t>
            </a:r>
          </a:p>
          <a:p>
            <a:r>
              <a:rPr lang="en-US" sz="2600" b="1" dirty="0" smtClean="0">
                <a:latin typeface="Perpetua" pitchFamily="18" charset="0"/>
              </a:rPr>
              <a:t>Leadership</a:t>
            </a:r>
            <a:r>
              <a:rPr lang="en-US" sz="2600" dirty="0" smtClean="0">
                <a:latin typeface="Perpetua" pitchFamily="18" charset="0"/>
              </a:rPr>
              <a:t>: Good leader to focus on customers, involves all employees</a:t>
            </a:r>
          </a:p>
          <a:p>
            <a:r>
              <a:rPr lang="en-US" sz="2600" b="1" dirty="0" smtClean="0">
                <a:latin typeface="Perpetua" pitchFamily="18" charset="0"/>
              </a:rPr>
              <a:t>Process approach to Quality Management</a:t>
            </a:r>
            <a:r>
              <a:rPr lang="en-US" sz="2600" dirty="0" smtClean="0">
                <a:latin typeface="Perpetua" pitchFamily="18" charset="0"/>
              </a:rPr>
              <a:t>: Goals &amp; activities of a company</a:t>
            </a:r>
          </a:p>
          <a:p>
            <a:r>
              <a:rPr lang="en-US" sz="2600" b="1" dirty="0" smtClean="0">
                <a:latin typeface="Perpetua" pitchFamily="18" charset="0"/>
              </a:rPr>
              <a:t>Continual improvement</a:t>
            </a:r>
            <a:r>
              <a:rPr lang="en-US" sz="2600" dirty="0" smtClean="0">
                <a:latin typeface="Perpetua" pitchFamily="18" charset="0"/>
              </a:rPr>
              <a:t>:  regular improvements rather than to focus on gaining a certification</a:t>
            </a:r>
          </a:p>
          <a:p>
            <a:r>
              <a:rPr lang="en-US" sz="2600" b="1" dirty="0" smtClean="0">
                <a:latin typeface="Perpetua" pitchFamily="18" charset="0"/>
              </a:rPr>
              <a:t>Evidence based decision making</a:t>
            </a:r>
            <a:r>
              <a:rPr lang="en-US" sz="2600" dirty="0" smtClean="0">
                <a:latin typeface="Perpetua" pitchFamily="18" charset="0"/>
              </a:rPr>
              <a:t>:  data driven decisions to provide foundation to compare &amp; build confidence of organization</a:t>
            </a:r>
          </a:p>
          <a:p>
            <a:r>
              <a:rPr lang="en-US" sz="2600" b="1" dirty="0" smtClean="0">
                <a:latin typeface="Perpetua" pitchFamily="18" charset="0"/>
              </a:rPr>
              <a:t>Relationship management</a:t>
            </a:r>
            <a:r>
              <a:rPr lang="en-US" sz="2600" dirty="0" smtClean="0">
                <a:latin typeface="Perpetua" pitchFamily="18" charset="0"/>
              </a:rPr>
              <a:t>: manage all relationship with suppliers, partners and others for success, understanding their needs &amp; providing feedback on services</a:t>
            </a:r>
          </a:p>
          <a:p>
            <a:endParaRPr lang="en-US" sz="2600" dirty="0">
              <a:latin typeface="Perpetua"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655638"/>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en-US" dirty="0" smtClean="0"/>
              <a:t>Steps for registration</a:t>
            </a:r>
            <a:endParaRPr lang="en-US" dirty="0"/>
          </a:p>
        </p:txBody>
      </p:sp>
      <p:graphicFrame>
        <p:nvGraphicFramePr>
          <p:cNvPr id="5" name="Content Placeholder 4"/>
          <p:cNvGraphicFramePr>
            <a:graphicFrameLocks noGrp="1"/>
          </p:cNvGraphicFramePr>
          <p:nvPr>
            <p:ph sz="quarter" idx="1"/>
          </p:nvPr>
        </p:nvGraphicFramePr>
        <p:xfrm>
          <a:off x="0" y="609600"/>
          <a:ext cx="9144000" cy="609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503238"/>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US" b="1" dirty="0" smtClean="0"/>
              <a:t>Process for ISO Certification in India</a:t>
            </a:r>
            <a:endParaRPr lang="en-US" dirty="0"/>
          </a:p>
        </p:txBody>
      </p:sp>
      <p:sp>
        <p:nvSpPr>
          <p:cNvPr id="3" name="Content Placeholder 2"/>
          <p:cNvSpPr>
            <a:spLocks noGrp="1"/>
          </p:cNvSpPr>
          <p:nvPr>
            <p:ph sz="quarter" idx="1"/>
          </p:nvPr>
        </p:nvSpPr>
        <p:spPr>
          <a:xfrm>
            <a:off x="228600" y="533400"/>
            <a:ext cx="8686800" cy="6096000"/>
          </a:xfrm>
        </p:spPr>
        <p:style>
          <a:lnRef idx="1">
            <a:schemeClr val="accent4"/>
          </a:lnRef>
          <a:fillRef idx="2">
            <a:schemeClr val="accent4"/>
          </a:fillRef>
          <a:effectRef idx="1">
            <a:schemeClr val="accent4"/>
          </a:effectRef>
          <a:fontRef idx="minor">
            <a:schemeClr val="dk1"/>
          </a:fontRef>
        </p:style>
        <p:txBody>
          <a:bodyPr>
            <a:normAutofit lnSpcReduction="10000"/>
          </a:bodyPr>
          <a:lstStyle/>
          <a:p>
            <a:r>
              <a:rPr lang="en-US" b="1" dirty="0" smtClean="0">
                <a:latin typeface="Perpetua" pitchFamily="18" charset="0"/>
              </a:rPr>
              <a:t>a. Create an application /contract</a:t>
            </a:r>
            <a:endParaRPr lang="en-US" dirty="0" smtClean="0">
              <a:latin typeface="Perpetua" pitchFamily="18" charset="0"/>
            </a:endParaRPr>
          </a:p>
          <a:p>
            <a:r>
              <a:rPr lang="en-US" dirty="0" smtClean="0">
                <a:latin typeface="Perpetua" pitchFamily="18" charset="0"/>
              </a:rPr>
              <a:t>The applicant and the registrar should agree on a contract. This contract usually defines rights and obligations of both parties and includes liability issues, confidentiality, and access rights.</a:t>
            </a:r>
          </a:p>
          <a:p>
            <a:r>
              <a:rPr lang="en-US" b="1" dirty="0" smtClean="0">
                <a:latin typeface="Perpetua" pitchFamily="18" charset="0"/>
              </a:rPr>
              <a:t>b. Quality Documents Review</a:t>
            </a:r>
            <a:endParaRPr lang="en-US" dirty="0" smtClean="0">
              <a:latin typeface="Perpetua" pitchFamily="18" charset="0"/>
            </a:endParaRPr>
          </a:p>
          <a:p>
            <a:r>
              <a:rPr lang="en-US" dirty="0" smtClean="0">
                <a:latin typeface="Perpetua" pitchFamily="18" charset="0"/>
              </a:rPr>
              <a:t>The ISO auditor will view all your quality manuals &amp; documents related to various policies &amp; procedures being followed in the organization. Review of existing work will help the ISO auditor to identify the possible gaps against the requirements stipulated in the ISO standards.</a:t>
            </a:r>
          </a:p>
          <a:p>
            <a:r>
              <a:rPr lang="en-US" b="1" dirty="0" smtClean="0">
                <a:latin typeface="Perpetua" pitchFamily="18" charset="0"/>
              </a:rPr>
              <a:t>c. Make an  Action Plan</a:t>
            </a:r>
            <a:endParaRPr lang="en-US" dirty="0" smtClean="0">
              <a:latin typeface="Perpetua" pitchFamily="18" charset="0"/>
            </a:endParaRPr>
          </a:p>
          <a:p>
            <a:r>
              <a:rPr lang="en-US" dirty="0" smtClean="0">
                <a:latin typeface="Perpetua" pitchFamily="18" charset="0"/>
              </a:rPr>
              <a:t>After the ISO auditor communicates the existing gaps in your organization, you should prepare an action plan to eliminate these gaps. Prepare the list of the required tasks to be performed to bring the desired changes in your organization. You may be required to give training to your employees to work efficiently while adapting to new procedures. Make all the employees aware of the ISO standards in terms of work efficiency and quality standards.</a:t>
            </a:r>
          </a:p>
          <a:p>
            <a:endParaRPr lang="en-US" dirty="0">
              <a:latin typeface="Perpetua"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579438"/>
          </a:xfrm>
        </p:spPr>
        <p:style>
          <a:lnRef idx="1">
            <a:schemeClr val="accent2"/>
          </a:lnRef>
          <a:fillRef idx="2">
            <a:schemeClr val="accent2"/>
          </a:fillRef>
          <a:effectRef idx="1">
            <a:schemeClr val="accent2"/>
          </a:effectRef>
          <a:fontRef idx="minor">
            <a:schemeClr val="dk1"/>
          </a:fontRef>
        </p:style>
        <p:txBody>
          <a:bodyPr>
            <a:normAutofit/>
          </a:bodyPr>
          <a:lstStyle/>
          <a:p>
            <a:r>
              <a:rPr lang="en-US" b="1" dirty="0" smtClean="0"/>
              <a:t>Process for ISO Certification in India</a:t>
            </a:r>
            <a:endParaRPr lang="en-US" dirty="0"/>
          </a:p>
        </p:txBody>
      </p:sp>
      <p:sp>
        <p:nvSpPr>
          <p:cNvPr id="3" name="Content Placeholder 2"/>
          <p:cNvSpPr>
            <a:spLocks noGrp="1"/>
          </p:cNvSpPr>
          <p:nvPr>
            <p:ph sz="quarter" idx="1"/>
          </p:nvPr>
        </p:nvSpPr>
        <p:spPr>
          <a:xfrm>
            <a:off x="0" y="838200"/>
            <a:ext cx="9144000" cy="5715000"/>
          </a:xfrm>
        </p:spPr>
        <p:style>
          <a:lnRef idx="1">
            <a:schemeClr val="accent4"/>
          </a:lnRef>
          <a:fillRef idx="2">
            <a:schemeClr val="accent4"/>
          </a:fillRef>
          <a:effectRef idx="1">
            <a:schemeClr val="accent4"/>
          </a:effectRef>
          <a:fontRef idx="minor">
            <a:schemeClr val="dk1"/>
          </a:fontRef>
        </p:style>
        <p:txBody>
          <a:bodyPr>
            <a:normAutofit/>
          </a:bodyPr>
          <a:lstStyle/>
          <a:p>
            <a:r>
              <a:rPr lang="en-US" b="1" dirty="0" smtClean="0"/>
              <a:t>d. Initial Certification Audit</a:t>
            </a:r>
            <a:endParaRPr lang="en-US" dirty="0" smtClean="0"/>
          </a:p>
          <a:p>
            <a:r>
              <a:rPr lang="en-US" dirty="0" smtClean="0"/>
              <a:t>The initial certification audit is divided into two categories- </a:t>
            </a:r>
            <a:r>
              <a:rPr lang="en-US" b="1" dirty="0" smtClean="0"/>
              <a:t>Stage 1 and Stage 2</a:t>
            </a:r>
            <a:r>
              <a:rPr lang="en-US" dirty="0" smtClean="0"/>
              <a:t>.</a:t>
            </a:r>
          </a:p>
          <a:p>
            <a:r>
              <a:rPr lang="en-US" b="1" dirty="0" smtClean="0"/>
              <a:t>Stage 1</a:t>
            </a:r>
            <a:r>
              <a:rPr lang="en-US" dirty="0" smtClean="0"/>
              <a:t>:</a:t>
            </a:r>
          </a:p>
          <a:p>
            <a:r>
              <a:rPr lang="en-US" dirty="0" smtClean="0"/>
              <a:t>The ISO auditor will audit the changes made by you in the organization. They will then try to identify the possible non-conformities in your systems and procedures to the desired quality management system. </a:t>
            </a:r>
            <a:endParaRPr lang="en-US" dirty="0" smtClean="0"/>
          </a:p>
          <a:p>
            <a:r>
              <a:rPr lang="en-US" dirty="0" smtClean="0"/>
              <a:t>They </a:t>
            </a:r>
            <a:r>
              <a:rPr lang="en-US" dirty="0" smtClean="0"/>
              <a:t>will divide these non-conformities into minor and major non-conformities. </a:t>
            </a:r>
            <a:endParaRPr lang="en-US" dirty="0" smtClean="0"/>
          </a:p>
          <a:p>
            <a:r>
              <a:rPr lang="en-US" dirty="0" smtClean="0"/>
              <a:t>The </a:t>
            </a:r>
            <a:r>
              <a:rPr lang="en-US" dirty="0" smtClean="0"/>
              <a:t>applicant must carefully assess all these non-conformities and get it aligned as per the desired quality standards through modification in the techniques and processes used by the organization.</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317</TotalTime>
  <Words>870</Words>
  <Application>Microsoft Office PowerPoint</Application>
  <PresentationFormat>On-screen Show (4:3)</PresentationFormat>
  <Paragraphs>149</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Oriel</vt:lpstr>
      <vt:lpstr>   ISO 9000 &amp; 14000  INTERNATIONAL ORGANIZATION for STANDARDARDIZATION  </vt:lpstr>
      <vt:lpstr>Overview </vt:lpstr>
      <vt:lpstr>OVERVIEW</vt:lpstr>
      <vt:lpstr>Definition &amp; Overview ISO 9000</vt:lpstr>
      <vt:lpstr>Benefits</vt:lpstr>
      <vt:lpstr>Elements of ISO 9000</vt:lpstr>
      <vt:lpstr>Steps for registration</vt:lpstr>
      <vt:lpstr>Process for ISO Certification in India</vt:lpstr>
      <vt:lpstr>Process for ISO Certification in India</vt:lpstr>
      <vt:lpstr>Process for ISO Certification in India</vt:lpstr>
      <vt:lpstr>ISO 14000</vt:lpstr>
      <vt:lpstr>Slide 12</vt:lpstr>
      <vt:lpstr>Slide 13</vt:lpstr>
      <vt:lpstr>Benefits of ISO 14000</vt:lpstr>
      <vt:lpstr>Elements </vt:lpstr>
      <vt:lpstr>Slide 16</vt:lpstr>
      <vt:lpstr>Slide 17</vt:lpstr>
      <vt:lpstr>Slide 18</vt:lpstr>
      <vt:lpstr>Slide 19</vt:lpstr>
      <vt:lpstr>REGISTRATION PROCESS-14000</vt:lpstr>
      <vt:lpstr>What are the steps to certification?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ISO 9000 &amp; 1400  INTERNATIONAL STANDARD ORGANIZATION </dc:title>
  <dc:creator>admin</dc:creator>
  <cp:lastModifiedBy>admin</cp:lastModifiedBy>
  <cp:revision>37</cp:revision>
  <dcterms:created xsi:type="dcterms:W3CDTF">2006-08-16T00:00:00Z</dcterms:created>
  <dcterms:modified xsi:type="dcterms:W3CDTF">2021-08-08T14:53:10Z</dcterms:modified>
</cp:coreProperties>
</file>