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357951E-BE05-43E0-80EB-56E8CE68F9E9}" type="datetimeFigureOut">
              <a:rPr lang="en-US" smtClean="0"/>
              <a:pPr/>
              <a:t>11/17/2021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373C3E8-98F2-4EDB-B1D2-BB33BE4C6A6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951E-BE05-43E0-80EB-56E8CE68F9E9}" type="datetimeFigureOut">
              <a:rPr lang="en-US" smtClean="0"/>
              <a:pPr/>
              <a:t>11/17/2021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C3E8-98F2-4EDB-B1D2-BB33BE4C6A6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951E-BE05-43E0-80EB-56E8CE68F9E9}" type="datetimeFigureOut">
              <a:rPr lang="en-US" smtClean="0"/>
              <a:pPr/>
              <a:t>11/17/2021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C3E8-98F2-4EDB-B1D2-BB33BE4C6A6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951E-BE05-43E0-80EB-56E8CE68F9E9}" type="datetimeFigureOut">
              <a:rPr lang="en-US" smtClean="0"/>
              <a:pPr/>
              <a:t>11/17/2021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C3E8-98F2-4EDB-B1D2-BB33BE4C6A6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951E-BE05-43E0-80EB-56E8CE68F9E9}" type="datetimeFigureOut">
              <a:rPr lang="en-US" smtClean="0"/>
              <a:pPr/>
              <a:t>11/17/2021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C3E8-98F2-4EDB-B1D2-BB33BE4C6A6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951E-BE05-43E0-80EB-56E8CE68F9E9}" type="datetimeFigureOut">
              <a:rPr lang="en-US" smtClean="0"/>
              <a:pPr/>
              <a:t>11/17/2021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C3E8-98F2-4EDB-B1D2-BB33BE4C6A6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357951E-BE05-43E0-80EB-56E8CE68F9E9}" type="datetimeFigureOut">
              <a:rPr lang="en-US" smtClean="0"/>
              <a:pPr/>
              <a:t>11/17/2021</a:t>
            </a:fld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73C3E8-98F2-4EDB-B1D2-BB33BE4C6A6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357951E-BE05-43E0-80EB-56E8CE68F9E9}" type="datetimeFigureOut">
              <a:rPr lang="en-US" smtClean="0"/>
              <a:pPr/>
              <a:t>11/17/2021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373C3E8-98F2-4EDB-B1D2-BB33BE4C6A6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951E-BE05-43E0-80EB-56E8CE68F9E9}" type="datetimeFigureOut">
              <a:rPr lang="en-US" smtClean="0"/>
              <a:pPr/>
              <a:t>11/17/2021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C3E8-98F2-4EDB-B1D2-BB33BE4C6A6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951E-BE05-43E0-80EB-56E8CE68F9E9}" type="datetimeFigureOut">
              <a:rPr lang="en-US" smtClean="0"/>
              <a:pPr/>
              <a:t>11/17/2021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C3E8-98F2-4EDB-B1D2-BB33BE4C6A6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7951E-BE05-43E0-80EB-56E8CE68F9E9}" type="datetimeFigureOut">
              <a:rPr lang="en-US" smtClean="0"/>
              <a:pPr/>
              <a:t>11/17/2021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3C3E8-98F2-4EDB-B1D2-BB33BE4C6A6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357951E-BE05-43E0-80EB-56E8CE68F9E9}" type="datetimeFigureOut">
              <a:rPr lang="en-US" smtClean="0"/>
              <a:pPr/>
              <a:t>11/17/2021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373C3E8-98F2-4EDB-B1D2-BB33BE4C6A6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8" y="428605"/>
            <a:ext cx="7386662" cy="1714511"/>
          </a:xfrm>
        </p:spPr>
        <p:txBody>
          <a:bodyPr>
            <a:norm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SOFT SKILLS</a:t>
            </a:r>
            <a:endParaRPr lang="en-IN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480" y="2357430"/>
            <a:ext cx="7072362" cy="407196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5400" b="1" dirty="0" smtClean="0">
                <a:solidFill>
                  <a:schemeClr val="tx1"/>
                </a:solidFill>
              </a:rPr>
              <a:t>LEADERSHIP</a:t>
            </a:r>
          </a:p>
          <a:p>
            <a:r>
              <a:rPr lang="en-US" sz="5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5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		</a:t>
            </a:r>
            <a:r>
              <a:rPr lang="en-U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DR</a:t>
            </a:r>
            <a:r>
              <a:rPr lang="en-U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. RICHA SHUKLA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		DEPARTMENT OF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ENGLISH 			AND FOREIGN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LANGUAGES,</a:t>
            </a: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		CSJMU KANPUR.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latin typeface="Aharoni" pitchFamily="2" charset="-79"/>
                <a:cs typeface="Aharoni" pitchFamily="2" charset="-79"/>
              </a:rPr>
              <a:t>MEANING OF LEADERSHIP</a:t>
            </a:r>
            <a:endParaRPr lang="en-IN" u="sng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MOTIVATING TOWARDS ACHIEVING A COMMON GOAL.</a:t>
            </a:r>
          </a:p>
          <a:p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OR TO MEET A COMPANY’S NEEDS.</a:t>
            </a:r>
          </a:p>
          <a:p>
            <a:endParaRPr lang="en-US" dirty="0"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HELPING THE GROUP OF PEOPLE ACHIEVE THEIR BEST.</a:t>
            </a:r>
            <a:endParaRPr lang="en-IN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latin typeface="Aharoni" pitchFamily="2" charset="-79"/>
                <a:cs typeface="Aharoni" pitchFamily="2" charset="-79"/>
              </a:rPr>
              <a:t>IMPORTANCE OF A LEADER</a:t>
            </a:r>
            <a:endParaRPr lang="en-IN" u="sng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A LEADER GIVES A VISION AND MOTIVATES TO ACHIEVE IT</a:t>
            </a:r>
          </a:p>
          <a:p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INSPIRES BY EXAMPLE</a:t>
            </a:r>
          </a:p>
          <a:p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RETAINS TALENT IN HIS GROUP</a:t>
            </a:r>
          </a:p>
          <a:p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GUIDES THROUGH TOUGH TIMES AND </a:t>
            </a:r>
            <a:endParaRPr lang="en-IN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latin typeface="Aharoni" pitchFamily="2" charset="-79"/>
                <a:cs typeface="Aharoni" pitchFamily="2" charset="-79"/>
              </a:rPr>
              <a:t>RESPONSIBLE LEADERSHIP </a:t>
            </a:r>
            <a:endParaRPr lang="en-IN" u="sng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HONESTY</a:t>
            </a:r>
          </a:p>
          <a:p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INTEGRITY</a:t>
            </a:r>
          </a:p>
          <a:p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LONG TERM PERSPECTIVE</a:t>
            </a:r>
          </a:p>
          <a:p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OPEN MINDED</a:t>
            </a:r>
          </a:p>
          <a:p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EMPATHY</a:t>
            </a:r>
          </a:p>
          <a:p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RESPECTS OTHRS’ OPINION</a:t>
            </a:r>
          </a:p>
          <a:p>
            <a:pPr>
              <a:buNone/>
            </a:pP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endParaRPr lang="en-IN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186766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 smtClean="0">
                <a:latin typeface="Aharoni" pitchFamily="2" charset="-79"/>
                <a:cs typeface="Aharoni" pitchFamily="2" charset="-79"/>
              </a:rPr>
              <a:t>HOW TO DEVELOP LEADERSHIP </a:t>
            </a:r>
            <a:r>
              <a:rPr lang="en-US" u="sng" dirty="0" smtClean="0">
                <a:latin typeface="Aharoni" pitchFamily="2" charset="-79"/>
                <a:cs typeface="Aharoni" pitchFamily="2" charset="-79"/>
              </a:rPr>
              <a:t>SKILLS ?</a:t>
            </a:r>
            <a:endParaRPr lang="en-IN" u="sng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00240"/>
            <a:ext cx="8258204" cy="4574296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TAKING INITIATIVE</a:t>
            </a:r>
          </a:p>
          <a:p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BEING A GOOD LISTENER</a:t>
            </a:r>
          </a:p>
          <a:p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CRITICAL THINKING TO FORESEE PROBLEMS, FIND SOLUTIONS AND IMPLEMENT IMPROVEMENTS</a:t>
            </a:r>
          </a:p>
          <a:p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SELF DISCIPLINE </a:t>
            </a:r>
          </a:p>
          <a:p>
            <a:pPr>
              <a:buNone/>
            </a:pPr>
            <a:r>
              <a:rPr lang="en-US" dirty="0" smtClean="0">
                <a:latin typeface="Aharoni" pitchFamily="2" charset="-79"/>
                <a:cs typeface="Aharoni" pitchFamily="2" charset="-79"/>
              </a:rPr>
              <a:t>                                                               </a:t>
            </a:r>
            <a:r>
              <a:rPr lang="en-US" sz="1800" dirty="0" smtClean="0">
                <a:latin typeface="Aharoni" pitchFamily="2" charset="-79"/>
                <a:cs typeface="Aharoni" pitchFamily="2" charset="-79"/>
              </a:rPr>
              <a:t>CONTINUED-</a:t>
            </a:r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endParaRPr lang="en-IN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smtClean="0">
                <a:latin typeface="Aharoni" pitchFamily="2" charset="-79"/>
                <a:cs typeface="Aharoni" pitchFamily="2" charset="-79"/>
              </a:rPr>
              <a:t>HOW TO DEVELOP LEADERSHIP </a:t>
            </a:r>
            <a:r>
              <a:rPr lang="en-US" u="sng" dirty="0" smtClean="0">
                <a:latin typeface="Aharoni" pitchFamily="2" charset="-79"/>
                <a:cs typeface="Aharoni" pitchFamily="2" charset="-79"/>
              </a:rPr>
              <a:t>SKILLS ?</a:t>
            </a:r>
            <a:endParaRPr lang="en-IN" u="sng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DELEGATE</a:t>
            </a:r>
          </a:p>
          <a:p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HANDLING CONFLICTS</a:t>
            </a:r>
          </a:p>
          <a:p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ENCOURAGE POTENTIAL </a:t>
            </a:r>
          </a:p>
          <a:p>
            <a:endParaRPr lang="en-US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KEEP LEARNING AND IMPROVING</a:t>
            </a:r>
            <a:endParaRPr lang="en-IN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1428736"/>
            <a:ext cx="7358113" cy="2643206"/>
          </a:xfrm>
        </p:spPr>
        <p:txBody>
          <a:bodyPr/>
          <a:lstStyle/>
          <a:p>
            <a:pPr algn="ctr"/>
            <a:r>
              <a:rPr lang="en-US" sz="8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THANK YOU</a:t>
            </a:r>
            <a:endParaRPr lang="en-IN" sz="8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10" y="3367088"/>
            <a:ext cx="7851803" cy="306230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	</a:t>
            </a:r>
            <a:endParaRPr lang="en-IN" sz="28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45</TotalTime>
  <Words>115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SOFT SKILLS</vt:lpstr>
      <vt:lpstr>MEANING OF LEADERSHIP</vt:lpstr>
      <vt:lpstr>IMPORTANCE OF A LEADER</vt:lpstr>
      <vt:lpstr>RESPONSIBLE LEADERSHIP </vt:lpstr>
      <vt:lpstr>HOW TO DEVELOP LEADERSHIP SKILLS ?</vt:lpstr>
      <vt:lpstr>HOW TO DEVELOP LEADERSHIP SKILLS ?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 SKILLS</dc:title>
  <dc:creator>Compaq</dc:creator>
  <cp:lastModifiedBy>Compaq</cp:lastModifiedBy>
  <cp:revision>7</cp:revision>
  <dcterms:created xsi:type="dcterms:W3CDTF">2021-11-11T18:31:20Z</dcterms:created>
  <dcterms:modified xsi:type="dcterms:W3CDTF">2021-11-17T02:04:30Z</dcterms:modified>
</cp:coreProperties>
</file>