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1565-EFE2-C260-AEA9-E87A4162E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4875C-5421-3945-B6C6-7F923A0E6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1213E-4AB1-02C6-A161-C8C66A59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61E4B-D87C-A9F4-5C9B-BD6E6333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A370E-609F-48F5-1633-4D659699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9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A952-4340-A4C7-0D27-A614A382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016AE-26DD-3DEE-3161-697B02709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03493-88D9-8CCF-03DA-82C92682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08974-5B91-6373-6FC0-F3236B93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0412D-0FC5-BD9E-A3A1-891A1A44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7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7445F-9B65-5FA5-F762-7514F2C41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FADB8-C69E-1226-5ADA-48D637DDB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6D21B-6AB8-28C7-7A8F-49E4A7A93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99D14-AA04-9F4E-4DDE-32ABE7697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1AEEF-854B-3EF7-E783-F801ECC0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1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6591-25F3-AAE0-7D2E-F6B9FD08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0076D-57F2-E17D-B1AD-117145F3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9525C-AF2F-285B-EEA3-A994E223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36137-9635-9E4F-B63D-B66BF853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D31C5-D75F-F31F-E4EB-926533A0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5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D12F7-BD17-B8DA-4182-430CB1ED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B54CB-5750-69F5-F65E-F6AC76E70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FFFD-F576-AB79-6CF9-167F3F12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91D61-A716-BDAA-7D92-835BC897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25CBF-EBBC-E8F6-7087-67D64E95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3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3DB93-EC9D-623F-790C-15E66482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FF01B-06F6-4D23-08B8-E6F811906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F63BF-00CF-4978-C180-471CB44AC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D7524-BC0B-D077-895B-72CC5A21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B8C98-3A99-DC63-02AE-8FACE523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0937A-68F9-1E3C-0FDE-E4E8CD40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0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05BE-12ED-8F0E-C114-94A2BFC87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8A46D-2F87-2852-3514-AC4092EAF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2B72C-5BC3-BEAC-4FD2-941963D03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DEEA6F-68FE-B55D-B6D6-B13527621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1E4B9E-42F3-84B1-E936-055C0B11D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2387F-6C89-31BC-2386-5EC9FC42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42204-35AF-8D11-CD0C-ABF3C351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C063A-9F7B-4E82-11D7-DA8D9875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5077-3BBC-16C9-FE99-7538B237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4BE54-40A9-BE55-AC91-B6A0D000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DD29C-8335-D6D5-4051-3993DA202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82E43-8DD8-ADA9-C7DB-84E14EEF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3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B311A-EF38-2F6B-40A8-8A7E8BCB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9B6377-C3F7-A307-6E60-36B22C1A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88E4-ED27-BE42-E2C5-3432A45E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3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B598-D770-AC34-6480-DBF6075E2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C828E-8327-C6E6-BABE-67F5580F4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4092C3-11E1-D689-C9DE-1E83BF583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CFD80-D867-0639-BD44-E2152676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203B6-E278-06AC-8AF2-630D3FEB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6D651-866D-4182-C19C-B121849D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1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0905-C156-B617-6C46-7B5566FB8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EEC07-CC39-97A2-03A2-F49190075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38840-4540-7480-3E11-FD44611D6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82422-89E6-7D46-B55A-78DF19A1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5A0ED-DD03-9FDD-1147-47D48F42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EC29-D63C-7D9A-C529-68259671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DC93E-0630-C250-B49D-DA5ABA137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DD0BC-AC63-CA05-F77B-E7D0964FB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182F1-E818-F3BC-A10B-BE1C1D105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62E38-E078-418D-AD9E-6D2CF6BEE74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3F455-E0E1-C86E-9FFE-8596D17CD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19927-E339-F77E-E570-21E116FF5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96AEE-D979-48F5-8265-AEF1E32A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05CC-B612-33FF-7225-D043B36A7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0817"/>
            <a:ext cx="9144000" cy="530087"/>
          </a:xfrm>
        </p:spPr>
        <p:txBody>
          <a:bodyPr>
            <a:noAutofit/>
          </a:bodyPr>
          <a:lstStyle/>
          <a:p>
            <a:r>
              <a:rPr lang="en-US" sz="3200" dirty="0"/>
              <a:t>ANIMATION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061FD-5B6A-9C5D-7173-F0889257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48139"/>
            <a:ext cx="11887200" cy="5844209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/>
              <a:t>Animation</a:t>
            </a:r>
            <a:r>
              <a:rPr lang="en-US" sz="1800" dirty="0"/>
              <a:t> is the process of designing, drawing, making layouts and preparation of </a:t>
            </a:r>
          </a:p>
          <a:p>
            <a:pPr algn="l"/>
            <a:r>
              <a:rPr lang="en-US" sz="1800" dirty="0"/>
              <a:t>photographic sequences which are integrated in the multimedia and gaming products. </a:t>
            </a:r>
          </a:p>
          <a:p>
            <a:pPr algn="l"/>
            <a:r>
              <a:rPr lang="en-US" sz="1800" dirty="0"/>
              <a:t>Animation involves the exploitation and management of still images to generate the illusion </a:t>
            </a:r>
          </a:p>
          <a:p>
            <a:pPr algn="l"/>
            <a:r>
              <a:rPr lang="en-US" sz="1800" dirty="0"/>
              <a:t>of movement. A person who creates animations is called animator. He / she use various </a:t>
            </a:r>
          </a:p>
          <a:p>
            <a:pPr algn="l"/>
            <a:r>
              <a:rPr lang="en-US" sz="1800" dirty="0"/>
              <a:t>computer technologies to capture the still images and then to animate these in desired </a:t>
            </a:r>
          </a:p>
          <a:p>
            <a:pPr algn="l"/>
            <a:r>
              <a:rPr lang="en-US" sz="1800" dirty="0"/>
              <a:t>sequence.</a:t>
            </a:r>
          </a:p>
          <a:p>
            <a:pPr algn="l"/>
            <a:r>
              <a:rPr lang="en-US" sz="1800" b="1" dirty="0"/>
              <a:t>Types of Computer Animations</a:t>
            </a:r>
          </a:p>
          <a:p>
            <a:pPr algn="l"/>
            <a:r>
              <a:rPr lang="en-US" sz="1800" dirty="0"/>
              <a:t>1) 2D animation</a:t>
            </a:r>
          </a:p>
          <a:p>
            <a:pPr algn="l"/>
            <a:r>
              <a:rPr lang="en-US" sz="1800" dirty="0"/>
              <a:t>2) 3D animation</a:t>
            </a:r>
          </a:p>
          <a:p>
            <a:pPr algn="l"/>
            <a:r>
              <a:rPr lang="en-US" sz="1800" dirty="0"/>
              <a:t>2D animation</a:t>
            </a:r>
          </a:p>
          <a:p>
            <a:pPr algn="l"/>
            <a:r>
              <a:rPr lang="en-US" sz="1800" dirty="0"/>
              <a:t>In 2D animation, a character is drawn by hand, on computer, or a combination of both. Even </a:t>
            </a:r>
          </a:p>
          <a:p>
            <a:pPr algn="l"/>
            <a:r>
              <a:rPr lang="en-US" sz="1800" dirty="0"/>
              <a:t>with today's technology, most traditional 2D animation starts with drawings. The artist </a:t>
            </a:r>
          </a:p>
          <a:p>
            <a:pPr algn="l"/>
            <a:r>
              <a:rPr lang="en-US" sz="1800" dirty="0"/>
              <a:t>creates a whole series of images, one after another, making slight changes in the character's </a:t>
            </a:r>
          </a:p>
          <a:p>
            <a:pPr algn="l"/>
            <a:r>
              <a:rPr lang="en-US" sz="1800" dirty="0"/>
              <a:t>position. When these images are run together quickly, it creates the effect of movement</a:t>
            </a:r>
          </a:p>
          <a:p>
            <a:pPr algn="l"/>
            <a:r>
              <a:rPr lang="en-US" sz="1800" dirty="0"/>
              <a:t>                                                                                                                                                                     CONTD….</a:t>
            </a:r>
          </a:p>
        </p:txBody>
      </p:sp>
    </p:spTree>
    <p:extLst>
      <p:ext uri="{BB962C8B-B14F-4D97-AF65-F5344CB8AC3E}">
        <p14:creationId xmlns:p14="http://schemas.microsoft.com/office/powerpoint/2010/main" val="352603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E6E3A-248F-8FA1-C130-26585FC5B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FA31-9AF2-D761-9D7E-00CBE625B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46922"/>
            <a:ext cx="11208026" cy="5698435"/>
          </a:xfrm>
        </p:spPr>
        <p:txBody>
          <a:bodyPr>
            <a:normAutofit fontScale="92500"/>
          </a:bodyPr>
          <a:lstStyle/>
          <a:p>
            <a:r>
              <a:rPr lang="en-US" dirty="0"/>
              <a:t>Early animators did all their work by hand, and prepared each image, or </a:t>
            </a:r>
            <a:r>
              <a:rPr lang="en-US" dirty="0" err="1"/>
              <a:t>cel</a:t>
            </a:r>
            <a:r>
              <a:rPr lang="en-US" dirty="0"/>
              <a:t>. When all the </a:t>
            </a:r>
            <a:r>
              <a:rPr lang="en-US" dirty="0" err="1"/>
              <a:t>cels</a:t>
            </a:r>
            <a:r>
              <a:rPr lang="en-US" dirty="0"/>
              <a:t> </a:t>
            </a:r>
          </a:p>
          <a:p>
            <a:r>
              <a:rPr lang="en-US" dirty="0"/>
              <a:t>were finished, they were edited into a film that ran at a speed of twenty-four frames, or </a:t>
            </a:r>
          </a:p>
          <a:p>
            <a:r>
              <a:rPr lang="en-US" dirty="0"/>
              <a:t>individual </a:t>
            </a:r>
            <a:r>
              <a:rPr lang="en-US" dirty="0" err="1"/>
              <a:t>cels</a:t>
            </a:r>
            <a:r>
              <a:rPr lang="en-US" dirty="0"/>
              <a:t>, per second, which was the standard for motion pictures. Classic animated </a:t>
            </a:r>
          </a:p>
          <a:p>
            <a:r>
              <a:rPr lang="en-US" dirty="0"/>
              <a:t>films like Bambi or Fantasia (both by Walt Disney Studios) were done this way.</a:t>
            </a:r>
          </a:p>
          <a:p>
            <a:r>
              <a:rPr lang="en-US" dirty="0"/>
              <a:t>Scene from the Walt Disney motion picture Bambi</a:t>
            </a:r>
          </a:p>
          <a:p>
            <a:r>
              <a:rPr lang="en-US" dirty="0"/>
              <a:t>In the Bambi image, the flowers and the skunk have height and width. But you can't see </a:t>
            </a:r>
          </a:p>
          <a:p>
            <a:r>
              <a:rPr lang="en-US" dirty="0"/>
              <a:t>behind the flowers and the scene has a flattened quality to it. The background is beautifully </a:t>
            </a:r>
          </a:p>
          <a:p>
            <a:r>
              <a:rPr lang="en-US" dirty="0"/>
              <a:t>rendered, but doesn't exist in the spaces hidden by the characters.</a:t>
            </a:r>
          </a:p>
        </p:txBody>
      </p:sp>
    </p:spTree>
    <p:extLst>
      <p:ext uri="{BB962C8B-B14F-4D97-AF65-F5344CB8AC3E}">
        <p14:creationId xmlns:p14="http://schemas.microsoft.com/office/powerpoint/2010/main" val="426540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ECC3D-1D64-92AA-BEC0-6E047625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59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FDEB2-A894-AA74-235F-10F12040E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808383"/>
            <a:ext cx="10929730" cy="6049617"/>
          </a:xfrm>
        </p:spPr>
        <p:txBody>
          <a:bodyPr>
            <a:normAutofit/>
          </a:bodyPr>
          <a:lstStyle/>
          <a:p>
            <a:r>
              <a:rPr lang="en-US" sz="2000" b="1" dirty="0"/>
              <a:t>3D animation</a:t>
            </a:r>
          </a:p>
          <a:p>
            <a:r>
              <a:rPr lang="en-US" sz="2000" dirty="0"/>
              <a:t>In 3D animation, the process still starts with the creation of a character. But then the animator </a:t>
            </a:r>
          </a:p>
          <a:p>
            <a:r>
              <a:rPr lang="en-US" sz="2000" dirty="0"/>
              <a:t>works on a computer and rigs the character, which means they create a skeletal structure on </a:t>
            </a:r>
          </a:p>
          <a:p>
            <a:r>
              <a:rPr lang="en-US" sz="2000" dirty="0"/>
              <a:t>the computer for the character so they can control its movements, including every curve of a </a:t>
            </a:r>
          </a:p>
          <a:p>
            <a:r>
              <a:rPr lang="en-US" sz="2000" dirty="0"/>
              <a:t>finger and every eye-blink, much like a virtual puppet. Animating in 3D requires much more </a:t>
            </a:r>
          </a:p>
          <a:p>
            <a:r>
              <a:rPr lang="en-US" sz="2000" dirty="0"/>
              <a:t>work with mathematics, such as graphs and curves, than traditional drawing. And it's all done </a:t>
            </a:r>
          </a:p>
          <a:p>
            <a:r>
              <a:rPr lang="en-US" sz="2000" dirty="0"/>
              <a:t>on computer.</a:t>
            </a:r>
          </a:p>
          <a:p>
            <a:r>
              <a:rPr lang="en-US" sz="2000" dirty="0"/>
              <a:t>The character's whole body is always there (arms, legs, back, etc.), even when you don't see </a:t>
            </a:r>
          </a:p>
          <a:p>
            <a:r>
              <a:rPr lang="en-US" sz="2000" dirty="0"/>
              <a:t>it. And, unlike their 2D counterparts, 3D characters need to be in constant movement. Why? </a:t>
            </a:r>
          </a:p>
          <a:p>
            <a:r>
              <a:rPr lang="en-US" sz="2000" dirty="0"/>
              <a:t>Think of the world around you. Something is always moving, even if only twitching an eye or </a:t>
            </a:r>
          </a:p>
          <a:p>
            <a:r>
              <a:rPr lang="en-US" sz="2000" dirty="0"/>
              <a:t>blowing in a gentle breeze. To achieve an effective sense of 3D animation, you need to </a:t>
            </a:r>
          </a:p>
          <a:p>
            <a:r>
              <a:rPr lang="en-US" sz="2000" dirty="0"/>
              <a:t>capture everything.</a:t>
            </a:r>
          </a:p>
          <a:p>
            <a:r>
              <a:rPr lang="en-US" sz="2000" dirty="0"/>
              <a:t>In the final 3D images, characters exist in three-dimensional space. They have height, weight, </a:t>
            </a:r>
          </a:p>
          <a:p>
            <a:r>
              <a:rPr lang="en-US" sz="2000" dirty="0"/>
              <a:t>and depth. They can be manipulated and rotated 360 degrees, and you can see more of them. </a:t>
            </a:r>
          </a:p>
          <a:p>
            <a:r>
              <a:rPr lang="en-US" sz="2000" dirty="0"/>
              <a:t>Animators can play with lighting and shadow effects, just as you could in the 'real world.'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1004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ANIMATION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</dc:title>
  <dc:creator>hp</dc:creator>
  <cp:lastModifiedBy>hp</cp:lastModifiedBy>
  <cp:revision>1</cp:revision>
  <dcterms:created xsi:type="dcterms:W3CDTF">2022-05-02T08:53:06Z</dcterms:created>
  <dcterms:modified xsi:type="dcterms:W3CDTF">2022-05-02T08:53:08Z</dcterms:modified>
</cp:coreProperties>
</file>