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3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49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 u="heavy">
                <a:solidFill>
                  <a:srgbClr val="0D84CD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3645" y="2608021"/>
            <a:ext cx="5109209" cy="1214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8659" y="4458228"/>
            <a:ext cx="6139180" cy="5523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heavy">
                <a:solidFill>
                  <a:srgbClr val="0D84CD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79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1239" y="973003"/>
            <a:ext cx="549402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>
                <a:solidFill>
                  <a:srgbClr val="0D84CD"/>
                </a:solidFill>
                <a:latin typeface="DejaVu Serif"/>
                <a:cs typeface="DejaVu Serif"/>
              </a:rPr>
              <a:t>A</a:t>
            </a:r>
            <a:r>
              <a:rPr sz="4400" spc="-5" dirty="0">
                <a:solidFill>
                  <a:srgbClr val="0D84CD"/>
                </a:solidFill>
                <a:latin typeface="DejaVu Serif"/>
                <a:cs typeface="DejaVu Serif"/>
              </a:rPr>
              <a:t>p</a:t>
            </a:r>
            <a:r>
              <a:rPr sz="4400" spc="-10" dirty="0">
                <a:solidFill>
                  <a:srgbClr val="0D84CD"/>
                </a:solidFill>
                <a:latin typeface="DejaVu Serif"/>
                <a:cs typeface="DejaVu Serif"/>
              </a:rPr>
              <a:t>a</a:t>
            </a:r>
            <a:r>
              <a:rPr sz="4400" spc="-5" dirty="0">
                <a:solidFill>
                  <a:srgbClr val="0D84CD"/>
                </a:solidFill>
                <a:latin typeface="DejaVu Serif"/>
                <a:cs typeface="DejaVu Serif"/>
              </a:rPr>
              <a:t>ch</a:t>
            </a:r>
            <a:r>
              <a:rPr sz="4400" spc="-30" dirty="0">
                <a:solidFill>
                  <a:srgbClr val="0D84CD"/>
                </a:solidFill>
                <a:latin typeface="DejaVu Serif"/>
                <a:cs typeface="DejaVu Serif"/>
              </a:rPr>
              <a:t>e</a:t>
            </a:r>
            <a:r>
              <a:rPr sz="4400" spc="29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4400" spc="-35" dirty="0">
                <a:solidFill>
                  <a:srgbClr val="0D84CD"/>
                </a:solidFill>
                <a:latin typeface="DejaVu Serif"/>
                <a:cs typeface="DejaVu Serif"/>
              </a:rPr>
              <a:t>Ope</a:t>
            </a:r>
            <a:r>
              <a:rPr sz="4400" spc="-5" dirty="0">
                <a:solidFill>
                  <a:srgbClr val="0D84CD"/>
                </a:solidFill>
                <a:latin typeface="DejaVu Serif"/>
                <a:cs typeface="DejaVu Serif"/>
              </a:rPr>
              <a:t>n</a:t>
            </a:r>
            <a:r>
              <a:rPr sz="4400" spc="-45" dirty="0">
                <a:solidFill>
                  <a:srgbClr val="0D84CD"/>
                </a:solidFill>
                <a:latin typeface="DejaVu Serif"/>
                <a:cs typeface="DejaVu Serif"/>
              </a:rPr>
              <a:t>O</a:t>
            </a:r>
            <a:r>
              <a:rPr sz="4400" spc="-5" dirty="0">
                <a:solidFill>
                  <a:srgbClr val="0D84CD"/>
                </a:solidFill>
                <a:latin typeface="DejaVu Serif"/>
                <a:cs typeface="DejaVu Serif"/>
              </a:rPr>
              <a:t>f</a:t>
            </a:r>
            <a:r>
              <a:rPr sz="4400" spc="-10" dirty="0">
                <a:solidFill>
                  <a:srgbClr val="0D84CD"/>
                </a:solidFill>
                <a:latin typeface="DejaVu Serif"/>
                <a:cs typeface="DejaVu Serif"/>
              </a:rPr>
              <a:t>f</a:t>
            </a:r>
            <a:r>
              <a:rPr sz="4400" spc="-20" dirty="0">
                <a:solidFill>
                  <a:srgbClr val="0D84CD"/>
                </a:solidFill>
                <a:latin typeface="DejaVu Serif"/>
                <a:cs typeface="DejaVu Serif"/>
              </a:rPr>
              <a:t>i</a:t>
            </a:r>
            <a:r>
              <a:rPr sz="4400" spc="-5" dirty="0">
                <a:solidFill>
                  <a:srgbClr val="0D84CD"/>
                </a:solidFill>
                <a:latin typeface="DejaVu Serif"/>
                <a:cs typeface="DejaVu Serif"/>
              </a:rPr>
              <a:t>c</a:t>
            </a:r>
            <a:r>
              <a:rPr sz="4400" spc="-30" dirty="0">
                <a:solidFill>
                  <a:srgbClr val="0D84CD"/>
                </a:solidFill>
                <a:latin typeface="DejaVu Serif"/>
                <a:cs typeface="DejaVu Serif"/>
              </a:rPr>
              <a:t>e</a:t>
            </a:r>
            <a:endParaRPr sz="44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4500" y="1626392"/>
            <a:ext cx="4131310" cy="204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ctr">
              <a:lnSpc>
                <a:spcPct val="100000"/>
              </a:lnSpc>
            </a:pPr>
            <a:r>
              <a:rPr sz="2400" i="1" spc="-225" dirty="0">
                <a:latin typeface="DejaVu Serif"/>
                <a:cs typeface="DejaVu Serif"/>
              </a:rPr>
              <a:t>V</a:t>
            </a:r>
            <a:r>
              <a:rPr sz="2400" i="1" spc="-20" dirty="0">
                <a:latin typeface="DejaVu Serif"/>
                <a:cs typeface="DejaVu Serif"/>
              </a:rPr>
              <a:t>e</a:t>
            </a:r>
            <a:r>
              <a:rPr sz="2400" i="1" dirty="0">
                <a:latin typeface="DejaVu Serif"/>
                <a:cs typeface="DejaVu Serif"/>
              </a:rPr>
              <a:t>r</a:t>
            </a:r>
            <a:r>
              <a:rPr sz="2400" i="1" spc="-5" dirty="0">
                <a:latin typeface="DejaVu Serif"/>
                <a:cs typeface="DejaVu Serif"/>
              </a:rPr>
              <a:t>s</a:t>
            </a:r>
            <a:r>
              <a:rPr sz="2400" i="1" spc="-20" dirty="0">
                <a:latin typeface="DejaVu Serif"/>
                <a:cs typeface="DejaVu Serif"/>
              </a:rPr>
              <a:t>i</a:t>
            </a:r>
            <a:r>
              <a:rPr sz="2400" i="1" dirty="0">
                <a:latin typeface="DejaVu Serif"/>
                <a:cs typeface="DejaVu Serif"/>
              </a:rPr>
              <a:t>on</a:t>
            </a:r>
            <a:r>
              <a:rPr sz="2400" i="1" spc="1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DejaVu Serif"/>
                <a:cs typeface="DejaVu Serif"/>
              </a:rPr>
              <a:t>4</a:t>
            </a:r>
            <a:r>
              <a:rPr sz="2400" i="1" spc="-25" dirty="0">
                <a:latin typeface="DejaVu Serif"/>
                <a:cs typeface="DejaVu Serif"/>
              </a:rPr>
              <a:t>.</a:t>
            </a:r>
            <a:r>
              <a:rPr sz="2400" i="1" dirty="0">
                <a:latin typeface="DejaVu Serif"/>
                <a:cs typeface="DejaVu Serif"/>
              </a:rPr>
              <a:t>1</a:t>
            </a:r>
            <a:endParaRPr sz="2400">
              <a:latin typeface="DejaVu Serif"/>
              <a:cs typeface="DejaVu Serif"/>
            </a:endParaRPr>
          </a:p>
          <a:p>
            <a:pPr marL="635" algn="ctr">
              <a:lnSpc>
                <a:spcPct val="100000"/>
              </a:lnSpc>
              <a:spcBef>
                <a:spcPts val="1839"/>
              </a:spcBef>
            </a:pPr>
            <a:r>
              <a:rPr sz="3600" spc="-40" dirty="0">
                <a:solidFill>
                  <a:srgbClr val="0D84CD"/>
                </a:solidFill>
                <a:latin typeface="DejaVu Serif"/>
                <a:cs typeface="DejaVu Serif"/>
              </a:rPr>
              <a:t>G</a:t>
            </a:r>
            <a:r>
              <a:rPr sz="3600" spc="-30" dirty="0">
                <a:solidFill>
                  <a:srgbClr val="0D84CD"/>
                </a:solidFill>
                <a:latin typeface="DejaVu Serif"/>
                <a:cs typeface="DejaVu Serif"/>
              </a:rPr>
              <a:t>e</a:t>
            </a:r>
            <a:r>
              <a:rPr sz="3600" spc="-15" dirty="0">
                <a:solidFill>
                  <a:srgbClr val="0D84CD"/>
                </a:solidFill>
                <a:latin typeface="DejaVu Serif"/>
                <a:cs typeface="DejaVu Serif"/>
              </a:rPr>
              <a:t>tt</a:t>
            </a:r>
            <a:r>
              <a:rPr sz="3600" spc="-20" dirty="0">
                <a:solidFill>
                  <a:srgbClr val="0D84CD"/>
                </a:solidFill>
                <a:latin typeface="DejaVu Serif"/>
                <a:cs typeface="DejaVu Serif"/>
              </a:rPr>
              <a:t>i</a:t>
            </a:r>
            <a:r>
              <a:rPr sz="3600" spc="-5" dirty="0">
                <a:solidFill>
                  <a:srgbClr val="0D84CD"/>
                </a:solidFill>
                <a:latin typeface="DejaVu Serif"/>
                <a:cs typeface="DejaVu Serif"/>
              </a:rPr>
              <a:t>n</a:t>
            </a:r>
            <a:r>
              <a:rPr sz="3600" dirty="0">
                <a:solidFill>
                  <a:srgbClr val="0D84CD"/>
                </a:solidFill>
                <a:latin typeface="DejaVu Serif"/>
                <a:cs typeface="DejaVu Serif"/>
              </a:rPr>
              <a:t>g</a:t>
            </a:r>
            <a:r>
              <a:rPr sz="3600" spc="2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0D84CD"/>
                </a:solidFill>
                <a:latin typeface="DejaVu Serif"/>
                <a:cs typeface="DejaVu Serif"/>
              </a:rPr>
              <a:t>S</a:t>
            </a:r>
            <a:r>
              <a:rPr sz="3600" spc="-25" dirty="0">
                <a:solidFill>
                  <a:srgbClr val="0D84CD"/>
                </a:solidFill>
                <a:latin typeface="DejaVu Serif"/>
                <a:cs typeface="DejaVu Serif"/>
              </a:rPr>
              <a:t>t</a:t>
            </a:r>
            <a:r>
              <a:rPr sz="3600" spc="-5" dirty="0">
                <a:solidFill>
                  <a:srgbClr val="0D84CD"/>
                </a:solidFill>
                <a:latin typeface="DejaVu Serif"/>
                <a:cs typeface="DejaVu Serif"/>
              </a:rPr>
              <a:t>ar</a:t>
            </a:r>
            <a:r>
              <a:rPr sz="3600" dirty="0">
                <a:solidFill>
                  <a:srgbClr val="0D84CD"/>
                </a:solidFill>
                <a:latin typeface="DejaVu Serif"/>
                <a:cs typeface="DejaVu Serif"/>
              </a:rPr>
              <a:t>t</a:t>
            </a:r>
            <a:r>
              <a:rPr sz="3600" spc="-30" dirty="0">
                <a:solidFill>
                  <a:srgbClr val="0D84CD"/>
                </a:solidFill>
                <a:latin typeface="DejaVu Serif"/>
                <a:cs typeface="DejaVu Serif"/>
              </a:rPr>
              <a:t>e</a:t>
            </a:r>
            <a:r>
              <a:rPr sz="3600" dirty="0">
                <a:solidFill>
                  <a:srgbClr val="0D84CD"/>
                </a:solidFill>
                <a:latin typeface="DejaVu Serif"/>
                <a:cs typeface="DejaVu Serif"/>
              </a:rPr>
              <a:t>d</a:t>
            </a:r>
            <a:endParaRPr sz="3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DejaVu Serif"/>
                <a:cs typeface="DejaVu Serif"/>
              </a:rPr>
              <a:t>A</a:t>
            </a:r>
            <a:r>
              <a:rPr sz="2400" spc="-20" dirty="0">
                <a:latin typeface="DejaVu Serif"/>
                <a:cs typeface="DejaVu Serif"/>
              </a:rPr>
              <a:t>OO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DejaVu Serif"/>
                <a:cs typeface="DejaVu Serif"/>
              </a:rPr>
              <a:t>D</a:t>
            </a:r>
            <a:r>
              <a:rPr sz="2400" dirty="0">
                <a:latin typeface="DejaVu Serif"/>
                <a:cs typeface="DejaVu Serif"/>
              </a:rPr>
              <a:t>o</a:t>
            </a:r>
            <a:r>
              <a:rPr sz="2400" spc="-5" dirty="0">
                <a:latin typeface="DejaVu Serif"/>
                <a:cs typeface="DejaVu Serif"/>
              </a:rPr>
              <a:t>cu</a:t>
            </a:r>
            <a:r>
              <a:rPr sz="2400" dirty="0">
                <a:latin typeface="DejaVu Serif"/>
                <a:cs typeface="DejaVu Serif"/>
              </a:rPr>
              <a:t>m</a:t>
            </a:r>
            <a:r>
              <a:rPr sz="2400" spc="-20" dirty="0">
                <a:latin typeface="DejaVu Serif"/>
                <a:cs typeface="DejaVu Serif"/>
              </a:rPr>
              <a:t>e</a:t>
            </a:r>
            <a:r>
              <a:rPr sz="2400" dirty="0">
                <a:latin typeface="DejaVu Serif"/>
                <a:cs typeface="DejaVu Serif"/>
              </a:rPr>
              <a:t>n</a:t>
            </a:r>
            <a:r>
              <a:rPr sz="2400" spc="-15" dirty="0">
                <a:latin typeface="DejaVu Serif"/>
                <a:cs typeface="DejaVu Serif"/>
              </a:rPr>
              <a:t>t</a:t>
            </a:r>
            <a:r>
              <a:rPr sz="2400" spc="-5" dirty="0">
                <a:latin typeface="DejaVu Serif"/>
                <a:cs typeface="DejaVu Serif"/>
              </a:rPr>
              <a:t>at</a:t>
            </a:r>
            <a:r>
              <a:rPr sz="2400" spc="-10" dirty="0">
                <a:latin typeface="DejaVu Serif"/>
                <a:cs typeface="DejaVu Serif"/>
              </a:rPr>
              <a:t>i</a:t>
            </a:r>
            <a:r>
              <a:rPr sz="2400" dirty="0">
                <a:latin typeface="DejaVu Serif"/>
                <a:cs typeface="DejaVu Serif"/>
              </a:rPr>
              <a:t>on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DejaVu Serif"/>
                <a:cs typeface="DejaVu Serif"/>
              </a:rPr>
              <a:t>T</a:t>
            </a:r>
            <a:r>
              <a:rPr sz="2400" spc="-20" dirty="0">
                <a:latin typeface="DejaVu Serif"/>
                <a:cs typeface="DejaVu Serif"/>
              </a:rPr>
              <a:t>e</a:t>
            </a:r>
            <a:r>
              <a:rPr sz="2400" spc="-5" dirty="0">
                <a:latin typeface="DejaVu Serif"/>
                <a:cs typeface="DejaVu Serif"/>
              </a:rPr>
              <a:t>am</a:t>
            </a:r>
            <a:endParaRPr sz="240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6288133"/>
            <a:ext cx="5871210" cy="1724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>
              <a:lnSpc>
                <a:spcPts val="1280"/>
              </a:lnSpc>
            </a:pPr>
            <a:r>
              <a:rPr sz="1100" i="1" spc="-15" dirty="0">
                <a:latin typeface="DejaVu Serif"/>
                <a:cs typeface="DejaVu Serif"/>
              </a:rPr>
              <a:t>Fi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7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95" dirty="0">
                <a:latin typeface="DejaVu Serif"/>
                <a:cs typeface="DejaVu Serif"/>
              </a:rPr>
              <a:t>T</a:t>
            </a:r>
            <a:r>
              <a:rPr sz="1100" i="1" spc="-15" dirty="0">
                <a:latin typeface="DejaVu Serif"/>
                <a:cs typeface="DejaVu Serif"/>
              </a:rPr>
              <a:t>ex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mpo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d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spc="-5" dirty="0">
                <a:latin typeface="DejaVu Serif"/>
                <a:cs typeface="DejaVu Serif"/>
              </a:rPr>
              <a:t>og,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wit</a:t>
            </a:r>
            <a:r>
              <a:rPr sz="1100" i="1" dirty="0">
                <a:latin typeface="DejaVu Serif"/>
                <a:cs typeface="DejaVu Serif"/>
              </a:rPr>
              <a:t>h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Co</a:t>
            </a:r>
            <a:r>
              <a:rPr sz="1100" i="1" spc="5" dirty="0">
                <a:latin typeface="DejaVu Serif"/>
                <a:cs typeface="DejaVu Serif"/>
              </a:rPr>
              <a:t>m</a:t>
            </a:r>
            <a:r>
              <a:rPr sz="1100" i="1" spc="-5" dirty="0">
                <a:latin typeface="DejaVu Serif"/>
                <a:cs typeface="DejaVu Serif"/>
              </a:rPr>
              <a:t>m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(</a:t>
            </a:r>
            <a:r>
              <a:rPr sz="1100" i="1" spc="-10" dirty="0">
                <a:latin typeface="DejaVu Serif"/>
                <a:cs typeface="DejaVu Serif"/>
              </a:rPr>
              <a:t>,</a:t>
            </a:r>
            <a:r>
              <a:rPr sz="1100" i="1" dirty="0">
                <a:latin typeface="DejaVu Serif"/>
                <a:cs typeface="DejaVu Serif"/>
              </a:rPr>
              <a:t>)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se</a:t>
            </a:r>
            <a:r>
              <a:rPr sz="1100" i="1" spc="-10" dirty="0">
                <a:latin typeface="DejaVu Serif"/>
                <a:cs typeface="DejaVu Serif"/>
              </a:rPr>
              <a:t>le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5" dirty="0">
                <a:latin typeface="DejaVu Serif"/>
                <a:cs typeface="DejaVu Serif"/>
              </a:rPr>
              <a:t>te</a:t>
            </a:r>
            <a:r>
              <a:rPr sz="1100" i="1" dirty="0">
                <a:latin typeface="DejaVu Serif"/>
                <a:cs typeface="DejaVu Serif"/>
              </a:rPr>
              <a:t>d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as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the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r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and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do</a:t>
            </a:r>
            <a:r>
              <a:rPr sz="1100" i="1" dirty="0">
                <a:latin typeface="DejaVu Serif"/>
                <a:cs typeface="DejaVu Serif"/>
              </a:rPr>
              <a:t>ub</a:t>
            </a:r>
            <a:r>
              <a:rPr sz="1100" i="1" spc="-10" dirty="0">
                <a:latin typeface="DejaVu Serif"/>
                <a:cs typeface="DejaVu Serif"/>
              </a:rPr>
              <a:t>le</a:t>
            </a:r>
            <a:r>
              <a:rPr sz="1100" i="1" spc="-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q</a:t>
            </a:r>
            <a:r>
              <a:rPr sz="1100" i="1" dirty="0">
                <a:latin typeface="DejaVu Serif"/>
                <a:cs typeface="DejaVu Serif"/>
              </a:rPr>
              <a:t>u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ti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m</a:t>
            </a:r>
            <a:r>
              <a:rPr sz="1100" i="1" dirty="0">
                <a:latin typeface="DejaVu Serif"/>
                <a:cs typeface="DejaVu Serif"/>
              </a:rPr>
              <a:t>ar</a:t>
            </a:r>
            <a:r>
              <a:rPr sz="1100" i="1" spc="-10" dirty="0">
                <a:latin typeface="DejaVu Serif"/>
                <a:cs typeface="DejaVu Serif"/>
              </a:rPr>
              <a:t>k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(“</a:t>
            </a:r>
            <a:r>
              <a:rPr sz="1100" i="1" dirty="0">
                <a:latin typeface="DejaVu Serif"/>
                <a:cs typeface="DejaVu Serif"/>
              </a:rPr>
              <a:t>)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as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the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tex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d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l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m</a:t>
            </a:r>
            <a:r>
              <a:rPr sz="1100" i="1" spc="-10" dirty="0">
                <a:latin typeface="DejaVu Serif"/>
                <a:cs typeface="DejaVu Serif"/>
              </a:rPr>
              <a:t>ite</a:t>
            </a:r>
            <a:r>
              <a:rPr sz="1100" i="1" spc="-120" dirty="0">
                <a:latin typeface="DejaVu Serif"/>
                <a:cs typeface="DejaVu Serif"/>
              </a:rPr>
              <a:t>r</a:t>
            </a:r>
            <a:r>
              <a:rPr sz="1100" i="1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vi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1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V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Fil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sep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(C</a:t>
            </a:r>
            <a:r>
              <a:rPr sz="1100" spc="5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spc="-5" dirty="0"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F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20" dirty="0">
                <a:latin typeface="DejaVu Sans"/>
                <a:cs typeface="DejaVu Sans"/>
              </a:rPr>
              <a:t>v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l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na</a:t>
            </a:r>
            <a:r>
              <a:rPr sz="1100" i="1" spc="-5" dirty="0">
                <a:latin typeface="DejaVu Serif"/>
                <a:cs typeface="DejaVu Serif"/>
              </a:rPr>
              <a:t>m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x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yp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e.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l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spc="-15" dirty="0">
                <a:latin typeface="DejaVu Serif"/>
                <a:cs typeface="DejaVu Serif"/>
              </a:rPr>
              <a:t>y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b="1" spc="-155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ext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DejaVu Sans"/>
                <a:cs typeface="DejaVu Sans"/>
              </a:rPr>
              <a:t>C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0" dirty="0">
                <a:latin typeface="DejaVu Sans"/>
                <a:cs typeface="DejaVu Sans"/>
              </a:rPr>
              <a:t>V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(.</a:t>
            </a:r>
            <a:r>
              <a:rPr sz="1100" b="1" spc="-15" dirty="0">
                <a:latin typeface="DejaVu Sans"/>
                <a:cs typeface="DejaVu Sans"/>
              </a:rPr>
              <a:t>c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0" dirty="0">
                <a:latin typeface="DejaVu Sans"/>
                <a:cs typeface="DejaVu Sans"/>
              </a:rPr>
              <a:t>v</a:t>
            </a:r>
            <a:r>
              <a:rPr sz="1100" b="1" dirty="0">
                <a:latin typeface="DejaVu Sans"/>
                <a:cs typeface="DejaVu Sans"/>
              </a:rPr>
              <a:t>)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10" dirty="0">
                <a:latin typeface="DejaVu Sans"/>
                <a:cs typeface="DejaVu Sans"/>
              </a:rPr>
              <a:t>v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0695">
              <a:lnSpc>
                <a:spcPct val="100000"/>
              </a:lnSpc>
              <a:spcBef>
                <a:spcPts val="260"/>
              </a:spcBef>
            </a:pP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b="1" spc="-35" dirty="0">
                <a:latin typeface="DejaVu Sans"/>
                <a:cs typeface="DejaVu Sans"/>
              </a:rPr>
              <a:t>K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p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C</a:t>
            </a:r>
            <a:r>
              <a:rPr sz="1100" b="1" spc="-15" dirty="0">
                <a:latin typeface="DejaVu Sans"/>
                <a:cs typeface="DejaVu Sans"/>
              </a:rPr>
              <a:t>u</a:t>
            </a:r>
            <a:r>
              <a:rPr sz="1100" b="1" spc="-5" dirty="0">
                <a:latin typeface="DejaVu Sans"/>
                <a:cs typeface="DejaVu Sans"/>
              </a:rPr>
              <a:t>rr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DejaVu Sans"/>
                <a:cs typeface="DejaVu Sans"/>
              </a:rPr>
              <a:t>F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5" dirty="0">
                <a:latin typeface="DejaVu Sans"/>
                <a:cs typeface="DejaVu Sans"/>
              </a:rPr>
              <a:t>ma</a:t>
            </a:r>
            <a:r>
              <a:rPr sz="1100" b="1" spc="10" dirty="0">
                <a:latin typeface="DejaVu Sans"/>
                <a:cs typeface="DejaVu Sans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659" y="9828860"/>
            <a:ext cx="26447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10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3019" y="721359"/>
            <a:ext cx="4951730" cy="1992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5830" y="2903583"/>
            <a:ext cx="583374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marR="5080" indent="-251460">
              <a:lnSpc>
                <a:spcPts val="1280"/>
              </a:lnSpc>
            </a:pPr>
            <a:r>
              <a:rPr sz="1100" spc="-5" dirty="0">
                <a:latin typeface="DejaVu Serif"/>
                <a:cs typeface="DejaVu Serif"/>
              </a:rPr>
              <a:t>4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xp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</a:t>
            </a:r>
            <a:r>
              <a:rPr sz="1100" b="1" dirty="0">
                <a:latin typeface="DejaVu Sans"/>
                <a:cs typeface="DejaVu Sans"/>
              </a:rPr>
              <a:t>f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x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f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es</a:t>
            </a:r>
            <a:r>
              <a:rPr sz="1100" b="1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og,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K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ni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CS</a:t>
            </a:r>
            <a:r>
              <a:rPr sz="1100" dirty="0">
                <a:latin typeface="DejaVu Serif"/>
                <a:cs typeface="DejaVu Serif"/>
              </a:rPr>
              <a:t>V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8880" y="3538220"/>
            <a:ext cx="5162550" cy="2284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4729" y="9119869"/>
            <a:ext cx="250190" cy="251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659" y="5867763"/>
            <a:ext cx="6135370" cy="4113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149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8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h</a:t>
            </a:r>
            <a:r>
              <a:rPr sz="1100" i="1" spc="-5" dirty="0">
                <a:latin typeface="DejaVu Serif"/>
                <a:cs typeface="DejaVu Serif"/>
              </a:rPr>
              <a:t>oos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spc="10" dirty="0">
                <a:latin typeface="DejaVu Serif"/>
                <a:cs typeface="DejaVu Serif"/>
              </a:rPr>
              <a:t>n</a:t>
            </a:r>
            <a:r>
              <a:rPr sz="1100" i="1" dirty="0">
                <a:latin typeface="DejaVu Serif"/>
                <a:cs typeface="DejaVu Serif"/>
              </a:rPr>
              <a:t>g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ti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ns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w</a:t>
            </a:r>
            <a:r>
              <a:rPr sz="1100" i="1" spc="-10" dirty="0">
                <a:latin typeface="DejaVu Serif"/>
                <a:cs typeface="DejaVu Serif"/>
              </a:rPr>
              <a:t>h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ex</a:t>
            </a:r>
            <a:r>
              <a:rPr sz="1100" i="1" spc="-5" dirty="0">
                <a:latin typeface="DejaVu Serif"/>
                <a:cs typeface="DejaVu Serif"/>
              </a:rPr>
              <a:t>po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0" dirty="0">
                <a:latin typeface="DejaVu Serif"/>
                <a:cs typeface="DejaVu Serif"/>
              </a:rPr>
              <a:t>ti</a:t>
            </a:r>
            <a:r>
              <a:rPr sz="1100" i="1" dirty="0">
                <a:latin typeface="DejaVu Serif"/>
                <a:cs typeface="DejaVu Serif"/>
              </a:rPr>
              <a:t>ng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o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DejaVu Serif"/>
                <a:cs typeface="DejaVu Serif"/>
              </a:rPr>
              <a:t>T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5" dirty="0">
                <a:latin typeface="DejaVu Serif"/>
                <a:cs typeface="DejaVu Serif"/>
              </a:rPr>
              <a:t>xt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CS</a:t>
            </a:r>
            <a:r>
              <a:rPr sz="1100" i="1" dirty="0">
                <a:latin typeface="DejaVu Serif"/>
                <a:cs typeface="DejaVu Serif"/>
              </a:rPr>
              <a:t>V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av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ig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 W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hin 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p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25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ets </a:t>
            </a:r>
            <a:endParaRPr sz="1600">
              <a:latin typeface="DejaVu Sans"/>
              <a:cs typeface="DejaVu Sans"/>
            </a:endParaRPr>
          </a:p>
          <a:p>
            <a:pPr marL="12700" marR="72390">
              <a:lnSpc>
                <a:spcPts val="1280"/>
              </a:lnSpc>
              <a:spcBef>
                <a:spcPts val="1065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de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teve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spc="1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to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5" dirty="0">
                <a:solidFill>
                  <a:srgbClr val="0D84CD"/>
                </a:solidFill>
                <a:latin typeface="DejaVu Sans"/>
                <a:cs typeface="DejaVu Sans"/>
              </a:rPr>
              <a:t>P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rtic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ul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Cel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ts val="1295"/>
              </a:lnSpc>
              <a:spcBef>
                <a:spcPts val="870"/>
              </a:spcBef>
            </a:pP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-5" dirty="0">
                <a:latin typeface="DejaVu Serif"/>
                <a:cs typeface="DejaVu Serif"/>
              </a:rPr>
              <a:t>in</a:t>
            </a:r>
            <a:r>
              <a:rPr sz="1100" b="1" dirty="0">
                <a:latin typeface="DejaVu Serif"/>
                <a:cs typeface="DejaVu Serif"/>
              </a:rPr>
              <a:t>g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th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DejaVu Serif"/>
                <a:cs typeface="DejaVu Serif"/>
              </a:rPr>
              <a:t>m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dirty="0">
                <a:latin typeface="DejaVu Serif"/>
                <a:cs typeface="DejaVu Serif"/>
              </a:rPr>
              <a:t>use</a:t>
            </a:r>
            <a:endParaRPr sz="1100">
              <a:latin typeface="DejaVu Serif"/>
              <a:cs typeface="DejaVu Serif"/>
            </a:endParaRPr>
          </a:p>
          <a:p>
            <a:pPr marL="241300">
              <a:lnSpc>
                <a:spcPts val="1295"/>
              </a:lnSpc>
            </a:pPr>
            <a:r>
              <a:rPr sz="1100" spc="-15" dirty="0">
                <a:latin typeface="DejaVu Serif"/>
                <a:cs typeface="DejaVu Serif"/>
              </a:rPr>
              <a:t>Pl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</a:t>
            </a:r>
            <a:r>
              <a:rPr sz="1100" dirty="0">
                <a:latin typeface="DejaVu Serif"/>
                <a:cs typeface="DejaVu Serif"/>
              </a:rPr>
              <a:t>k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860"/>
              </a:spcBef>
            </a:pP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-5" dirty="0">
                <a:latin typeface="DejaVu Serif"/>
                <a:cs typeface="DejaVu Serif"/>
              </a:rPr>
              <a:t>in</a:t>
            </a:r>
            <a:r>
              <a:rPr sz="1100" b="1" dirty="0">
                <a:latin typeface="DejaVu Serif"/>
                <a:cs typeface="DejaVu Serif"/>
              </a:rPr>
              <a:t>g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a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ce</a:t>
            </a:r>
            <a:r>
              <a:rPr sz="1100" b="1" spc="-5" dirty="0">
                <a:latin typeface="DejaVu Serif"/>
                <a:cs typeface="DejaVu Serif"/>
              </a:rPr>
              <a:t>ll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erif"/>
                <a:cs typeface="DejaVu Serif"/>
              </a:rPr>
              <a:t>r</a:t>
            </a:r>
            <a:r>
              <a:rPr sz="1100" b="1" spc="-5" dirty="0">
                <a:latin typeface="DejaVu Serif"/>
                <a:cs typeface="DejaVu Serif"/>
              </a:rPr>
              <a:t>eferenc</a:t>
            </a:r>
            <a:r>
              <a:rPr sz="1100" b="1" dirty="0">
                <a:latin typeface="DejaVu Serif"/>
                <a:cs typeface="DejaVu Serif"/>
              </a:rPr>
              <a:t>e</a:t>
            </a:r>
            <a:endParaRPr sz="1100">
              <a:latin typeface="DejaVu Serif"/>
              <a:cs typeface="DejaVu Serif"/>
            </a:endParaRPr>
          </a:p>
          <a:p>
            <a:pPr marL="241300">
              <a:lnSpc>
                <a:spcPts val="1300"/>
              </a:lnSpc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j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B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(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endParaRPr sz="1100">
              <a:latin typeface="DejaVu Serif"/>
              <a:cs typeface="DejaVu Serif"/>
            </a:endParaRPr>
          </a:p>
          <a:p>
            <a:pPr marL="241300" marR="91440">
              <a:lnSpc>
                <a:spcPct val="99500"/>
              </a:lnSpc>
              <a:spcBef>
                <a:spcPts val="65"/>
              </a:spcBef>
            </a:pPr>
            <a:r>
              <a:rPr sz="1100" dirty="0">
                <a:latin typeface="DejaVu Serif"/>
                <a:cs typeface="DejaVu Serif"/>
              </a:rPr>
              <a:t>3</a:t>
            </a:r>
            <a:r>
              <a:rPr sz="1100" spc="5" dirty="0">
                <a:latin typeface="DejaVu Serif"/>
                <a:cs typeface="DejaVu Serif"/>
              </a:rPr>
              <a:t>)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ans"/>
                <a:cs typeface="DejaVu Sans"/>
              </a:rPr>
              <a:t>E</a:t>
            </a:r>
            <a:r>
              <a:rPr sz="1100" i="1" spc="-10" dirty="0">
                <a:latin typeface="DejaVu Sans"/>
                <a:cs typeface="DejaVu Sans"/>
              </a:rPr>
              <a:t>n</a:t>
            </a:r>
            <a:r>
              <a:rPr sz="1100" i="1" spc="-5" dirty="0">
                <a:latin typeface="DejaVu Sans"/>
                <a:cs typeface="DejaVu Sans"/>
              </a:rPr>
              <a:t>t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-100" dirty="0">
                <a:latin typeface="DejaVu Sans"/>
                <a:cs typeface="DejaVu Sans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j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x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ck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10" dirty="0">
                <a:latin typeface="DejaVu Serif"/>
                <a:cs typeface="DejaVu Serif"/>
              </a:rPr>
              <a:t>n</a:t>
            </a:r>
            <a:r>
              <a:rPr sz="1100" i="1" spc="-15" dirty="0">
                <a:latin typeface="DejaVu Serif"/>
                <a:cs typeface="DejaVu Serif"/>
              </a:rPr>
              <a:t>te</a:t>
            </a:r>
            <a:r>
              <a:rPr sz="1100" i="1" spc="-114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-5" dirty="0">
                <a:latin typeface="DejaVu Serif"/>
                <a:cs typeface="DejaVu Serif"/>
              </a:rPr>
              <a:t>in</a:t>
            </a:r>
            <a:r>
              <a:rPr sz="1100" b="1" dirty="0">
                <a:latin typeface="DejaVu Serif"/>
                <a:cs typeface="DejaVu Serif"/>
              </a:rPr>
              <a:t>g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th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erif"/>
                <a:cs typeface="DejaVu Serif"/>
              </a:rPr>
              <a:t>N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10" dirty="0">
                <a:latin typeface="DejaVu Serif"/>
                <a:cs typeface="DejaVu Serif"/>
              </a:rPr>
              <a:t>vi</a:t>
            </a:r>
            <a:r>
              <a:rPr sz="1100" b="1" spc="-5" dirty="0">
                <a:latin typeface="DejaVu Serif"/>
                <a:cs typeface="DejaVu Serif"/>
              </a:rPr>
              <a:t>gat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r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850">
              <a:latin typeface="Times New Roman"/>
              <a:cs typeface="Times New Roman"/>
            </a:endParaRPr>
          </a:p>
          <a:p>
            <a:pPr marL="240665" marR="203200">
              <a:lnSpc>
                <a:spcPts val="1280"/>
              </a:lnSpc>
              <a:tabLst>
                <a:tab pos="3143885" algn="l"/>
              </a:tabLst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oo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ans"/>
                <a:cs typeface="DejaVu Sans"/>
              </a:rPr>
              <a:t>F5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spc="-35" dirty="0">
                <a:latin typeface="DejaVu Sans"/>
                <a:cs typeface="DejaVu Sans"/>
              </a:rPr>
              <a:t>V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Na</a:t>
            </a:r>
            <a:r>
              <a:rPr sz="1100" b="1" spc="-20" dirty="0">
                <a:latin typeface="DejaVu Sans"/>
                <a:cs typeface="DejaVu Sans"/>
              </a:rPr>
              <a:t>v</a:t>
            </a:r>
            <a:r>
              <a:rPr sz="1100" b="1" spc="-10" dirty="0">
                <a:latin typeface="DejaVu Sans"/>
                <a:cs typeface="DejaVu Sans"/>
              </a:rPr>
              <a:t>ig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dirty="0">
                <a:latin typeface="DejaVu Sans"/>
                <a:cs typeface="DejaVu Sans"/>
              </a:rPr>
              <a:t>tor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501390">
              <a:lnSpc>
                <a:spcPct val="100000"/>
              </a:lnSpc>
              <a:spcBef>
                <a:spcPts val="700"/>
              </a:spcBef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11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6829" y="720089"/>
            <a:ext cx="750570" cy="189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7258" y="747123"/>
            <a:ext cx="5899785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795">
              <a:lnSpc>
                <a:spcPct val="102699"/>
              </a:lnSpc>
              <a:tabLst>
                <a:tab pos="4976495" algn="l"/>
              </a:tabLst>
            </a:pPr>
            <a:r>
              <a:rPr sz="1100" spc="-15" dirty="0">
                <a:latin typeface="DejaVu Serif"/>
                <a:cs typeface="DejaVu Serif"/>
              </a:rPr>
              <a:t>Me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ub</a:t>
            </a:r>
            <a:r>
              <a:rPr sz="1100" spc="-10" dirty="0">
                <a:latin typeface="DejaVu Serif"/>
                <a:cs typeface="DejaVu Serif"/>
              </a:rPr>
              <a:t>le-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Seq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Ba</a:t>
            </a:r>
            <a:r>
              <a:rPr sz="1100" spc="-114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yp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iel</a:t>
            </a:r>
            <a:r>
              <a:rPr sz="1100" spc="-5" dirty="0">
                <a:latin typeface="DejaVu Serif"/>
                <a:cs typeface="DejaVu Serif"/>
              </a:rPr>
              <a:t>ds,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En</a:t>
            </a:r>
            <a:r>
              <a:rPr sz="1100" i="1" spc="-15" dirty="0">
                <a:latin typeface="DejaVu Sans"/>
                <a:cs typeface="DejaVu Sans"/>
              </a:rPr>
              <a:t>t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-90" dirty="0">
                <a:latin typeface="DejaVu Sans"/>
                <a:cs typeface="DejaVu Sans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9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A7.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635"/>
              </a:spcBef>
            </a:pP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eith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</a:t>
            </a: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0" dirty="0">
                <a:latin typeface="DejaVu Serif"/>
                <a:cs typeface="DejaVu Serif"/>
              </a:rPr>
              <a:t>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ld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-c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mp</a:t>
            </a:r>
            <a:r>
              <a:rPr sz="1100" spc="-10" dirty="0">
                <a:latin typeface="DejaVu Serif"/>
                <a:cs typeface="DejaVu Serif"/>
              </a:rPr>
              <a:t>ty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.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yp</a:t>
            </a:r>
            <a:r>
              <a:rPr sz="1100" spc="-10" dirty="0">
                <a:latin typeface="DejaVu Serif"/>
                <a:cs typeface="DejaVu Serif"/>
              </a:rPr>
              <a:t>ic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1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des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ha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5" dirty="0">
                <a:latin typeface="DejaVu Serif"/>
                <a:cs typeface="DejaVu Serif"/>
              </a:rPr>
              <a:t>te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1</a:t>
            </a:r>
            <a:r>
              <a:rPr sz="1100" i="1" dirty="0">
                <a:latin typeface="DejaVu Serif"/>
                <a:cs typeface="DejaVu Serif"/>
              </a:rPr>
              <a:t>.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I</a:t>
            </a:r>
            <a:r>
              <a:rPr sz="1100" i="1" spc="-10" dirty="0">
                <a:latin typeface="DejaVu Serif"/>
                <a:cs typeface="DejaVu Serif"/>
              </a:rPr>
              <a:t>nt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5" dirty="0">
                <a:latin typeface="DejaVu Serif"/>
                <a:cs typeface="DejaVu Serif"/>
              </a:rPr>
              <a:t>od</a:t>
            </a:r>
            <a:r>
              <a:rPr sz="1100" i="1" dirty="0">
                <a:latin typeface="DejaVu Serif"/>
                <a:cs typeface="DejaVu Serif"/>
              </a:rPr>
              <a:t>uc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ng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Ap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che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O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10" dirty="0">
                <a:latin typeface="DejaVu Serif"/>
                <a:cs typeface="DejaVu Serif"/>
              </a:rPr>
              <a:t>n</a:t>
            </a:r>
            <a:r>
              <a:rPr sz="1100" i="1" spc="-1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ff</a:t>
            </a:r>
            <a:r>
              <a:rPr sz="1100" i="1" spc="-2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2529" y="2288539"/>
            <a:ext cx="2633980" cy="309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4700" y="6620509"/>
            <a:ext cx="250190" cy="218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659" y="5432153"/>
            <a:ext cx="6084570" cy="454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00" algn="ctr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9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T</a:t>
            </a:r>
            <a:r>
              <a:rPr sz="1100" i="1" spc="-10" dirty="0">
                <a:latin typeface="DejaVu Serif"/>
                <a:cs typeface="DejaVu Serif"/>
              </a:rPr>
              <a:t>he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N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5" dirty="0">
                <a:latin typeface="DejaVu Serif"/>
                <a:cs typeface="DejaVu Serif"/>
              </a:rPr>
              <a:t>v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20" dirty="0">
                <a:latin typeface="DejaVu Serif"/>
                <a:cs typeface="DejaVu Serif"/>
              </a:rPr>
              <a:t>l</a:t>
            </a:r>
            <a:r>
              <a:rPr sz="1100" i="1" dirty="0">
                <a:latin typeface="DejaVu Serif"/>
                <a:cs typeface="DejaVu Serif"/>
              </a:rPr>
              <a:t>c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 marR="5080">
              <a:lnSpc>
                <a:spcPts val="1280"/>
              </a:lnSpc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obj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go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ars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go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bj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k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spc="-5" dirty="0">
                <a:latin typeface="DejaVu Serif"/>
                <a:cs typeface="DejaVu Serif"/>
              </a:rPr>
              <a:t>ems,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241300">
              <a:lnSpc>
                <a:spcPct val="100000"/>
              </a:lnSpc>
              <a:spcBef>
                <a:spcPts val="525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go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endParaRPr sz="1100">
              <a:latin typeface="DejaVu Serif"/>
              <a:cs typeface="DejaVu Serif"/>
            </a:endParaRPr>
          </a:p>
          <a:p>
            <a:pPr marL="241300">
              <a:lnSpc>
                <a:spcPct val="100000"/>
              </a:lnSpc>
              <a:spcBef>
                <a:spcPts val="670"/>
              </a:spcBef>
              <a:tabLst>
                <a:tab pos="1588135" algn="l"/>
              </a:tabLst>
            </a:pPr>
            <a:r>
              <a:rPr sz="1100" b="1" spc="-10" dirty="0">
                <a:latin typeface="DejaVu Sans"/>
                <a:cs typeface="DejaVu Sans"/>
              </a:rPr>
              <a:t>Co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10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ts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vi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fr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to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Cel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endParaRPr sz="1400">
              <a:latin typeface="DejaVu Sans"/>
              <a:cs typeface="DejaVu Sans"/>
            </a:endParaRPr>
          </a:p>
          <a:p>
            <a:pPr marL="12700" marR="54610">
              <a:lnSpc>
                <a:spcPts val="1280"/>
              </a:lnSpc>
              <a:spcBef>
                <a:spcPts val="645"/>
              </a:spcBef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-1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cus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0</a:t>
            </a:r>
            <a:r>
              <a:rPr sz="1100" spc="5" dirty="0">
                <a:latin typeface="DejaVu Serif"/>
                <a:cs typeface="DejaVu Serif"/>
              </a:rPr>
              <a:t>)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d,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hli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25"/>
              </a:spcBef>
            </a:pP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-5" dirty="0">
                <a:latin typeface="DejaVu Serif"/>
                <a:cs typeface="DejaVu Serif"/>
              </a:rPr>
              <a:t>in</a:t>
            </a:r>
            <a:r>
              <a:rPr sz="1100" b="1" dirty="0">
                <a:latin typeface="DejaVu Serif"/>
                <a:cs typeface="DejaVu Serif"/>
              </a:rPr>
              <a:t>g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th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DejaVu Serif"/>
                <a:cs typeface="DejaVu Serif"/>
              </a:rPr>
              <a:t>m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dirty="0">
                <a:latin typeface="DejaVu Serif"/>
                <a:cs typeface="DejaVu Serif"/>
              </a:rPr>
              <a:t>use</a:t>
            </a:r>
            <a:endParaRPr sz="1100">
              <a:latin typeface="DejaVu Serif"/>
              <a:cs typeface="DejaVu Serif"/>
            </a:endParaRPr>
          </a:p>
          <a:p>
            <a:pPr marL="241300" marR="73025">
              <a:lnSpc>
                <a:spcPts val="1280"/>
              </a:lnSpc>
              <a:spcBef>
                <a:spcPts val="5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spc="1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-5" dirty="0">
                <a:latin typeface="DejaVu Serif"/>
                <a:cs typeface="DejaVu Serif"/>
              </a:rPr>
              <a:t>in</a:t>
            </a:r>
            <a:r>
              <a:rPr sz="1100" b="1" dirty="0">
                <a:latin typeface="DejaVu Serif"/>
                <a:cs typeface="DejaVu Serif"/>
              </a:rPr>
              <a:t>g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th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10" dirty="0">
                <a:latin typeface="DejaVu Serif"/>
                <a:cs typeface="DejaVu Serif"/>
              </a:rPr>
              <a:t>T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dirty="0">
                <a:latin typeface="DejaVu Serif"/>
                <a:cs typeface="DejaVu Serif"/>
              </a:rPr>
              <a:t>b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5" dirty="0">
                <a:latin typeface="DejaVu Serif"/>
                <a:cs typeface="DejaVu Serif"/>
              </a:rPr>
              <a:t>n</a:t>
            </a:r>
            <a:r>
              <a:rPr sz="1100" b="1" dirty="0">
                <a:latin typeface="DejaVu Serif"/>
                <a:cs typeface="DejaVu Serif"/>
              </a:rPr>
              <a:t>d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Ent</a:t>
            </a:r>
            <a:r>
              <a:rPr sz="1100" b="1" spc="-5" dirty="0">
                <a:latin typeface="DejaVu Serif"/>
                <a:cs typeface="DejaVu Serif"/>
              </a:rPr>
              <a:t>e</a:t>
            </a:r>
            <a:r>
              <a:rPr sz="1100" b="1" dirty="0">
                <a:latin typeface="DejaVu Serif"/>
                <a:cs typeface="DejaVu Serif"/>
              </a:rPr>
              <a:t>r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k</a:t>
            </a:r>
            <a:r>
              <a:rPr sz="1100" b="1" spc="-5" dirty="0">
                <a:latin typeface="DejaVu Serif"/>
                <a:cs typeface="DejaVu Serif"/>
              </a:rPr>
              <a:t>eys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5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20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ans"/>
                <a:cs typeface="DejaVu Sans"/>
              </a:rPr>
              <a:t>E</a:t>
            </a:r>
            <a:r>
              <a:rPr sz="1100" i="1" spc="-10" dirty="0">
                <a:latin typeface="DejaVu Sans"/>
                <a:cs typeface="DejaVu Sans"/>
              </a:rPr>
              <a:t>n</a:t>
            </a:r>
            <a:r>
              <a:rPr sz="1100" i="1" spc="-5" dirty="0">
                <a:latin typeface="DejaVu Sans"/>
                <a:cs typeface="DejaVu Sans"/>
              </a:rPr>
              <a:t>t</a:t>
            </a:r>
            <a:r>
              <a:rPr sz="1100" i="1" dirty="0">
                <a:latin typeface="DejaVu Sans"/>
                <a:cs typeface="DejaVu Sans"/>
              </a:rPr>
              <a:t>er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S</a:t>
            </a:r>
            <a:r>
              <a:rPr sz="1100" i="1" spc="-20" dirty="0">
                <a:latin typeface="DejaVu Sans"/>
                <a:cs typeface="DejaVu Sans"/>
              </a:rPr>
              <a:t>h</a:t>
            </a:r>
            <a:r>
              <a:rPr sz="1100" i="1" spc="-5" dirty="0">
                <a:latin typeface="DejaVu Sans"/>
                <a:cs typeface="DejaVu Sans"/>
              </a:rPr>
              <a:t>i</a:t>
            </a:r>
            <a:r>
              <a:rPr sz="1100" i="1" dirty="0">
                <a:latin typeface="DejaVu Sans"/>
                <a:cs typeface="DejaVu Sans"/>
              </a:rPr>
              <a:t>f</a:t>
            </a:r>
            <a:r>
              <a:rPr sz="1100" i="1" spc="-5" dirty="0">
                <a:latin typeface="DejaVu Sans"/>
                <a:cs typeface="DejaVu Sans"/>
              </a:rPr>
              <a:t>t</a:t>
            </a:r>
            <a:r>
              <a:rPr sz="1100" i="1" spc="-15" dirty="0">
                <a:latin typeface="DejaVu Sans"/>
                <a:cs typeface="DejaVu Sans"/>
              </a:rPr>
              <a:t>+</a:t>
            </a:r>
            <a:r>
              <a:rPr sz="1100" i="1" spc="-10" dirty="0">
                <a:latin typeface="DejaVu Sans"/>
                <a:cs typeface="DejaVu Sans"/>
              </a:rPr>
              <a:t>En</a:t>
            </a:r>
            <a:r>
              <a:rPr sz="1100" i="1" spc="-5" dirty="0">
                <a:latin typeface="DejaVu Sans"/>
                <a:cs typeface="DejaVu Sans"/>
              </a:rPr>
              <a:t>t</a:t>
            </a:r>
            <a:r>
              <a:rPr sz="1100" i="1" dirty="0">
                <a:latin typeface="DejaVu Sans"/>
                <a:cs typeface="DejaVu Sans"/>
              </a:rPr>
              <a:t>er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763270" indent="-237490">
              <a:lnSpc>
                <a:spcPct val="100000"/>
              </a:lnSpc>
              <a:spcBef>
                <a:spcPts val="38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20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135" dirty="0">
                <a:latin typeface="DejaVu Sans"/>
                <a:cs typeface="DejaVu Sans"/>
              </a:rPr>
              <a:t>T</a:t>
            </a:r>
            <a:r>
              <a:rPr sz="1100" i="1" spc="-15" dirty="0">
                <a:latin typeface="DejaVu Sans"/>
                <a:cs typeface="DejaVu Sans"/>
              </a:rPr>
              <a:t>a</a:t>
            </a:r>
            <a:r>
              <a:rPr sz="1100" i="1" spc="-10" dirty="0">
                <a:latin typeface="DejaVu Sans"/>
                <a:cs typeface="DejaVu Sans"/>
              </a:rPr>
              <a:t>b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ans"/>
                <a:cs typeface="DejaVu Sans"/>
              </a:rPr>
              <a:t>S</a:t>
            </a:r>
            <a:r>
              <a:rPr sz="1100" i="1" spc="-5" dirty="0">
                <a:latin typeface="DejaVu Sans"/>
                <a:cs typeface="DejaVu Sans"/>
              </a:rPr>
              <a:t>hi</a:t>
            </a:r>
            <a:r>
              <a:rPr sz="1100" i="1" dirty="0">
                <a:latin typeface="DejaVu Sans"/>
                <a:cs typeface="DejaVu Sans"/>
              </a:rPr>
              <a:t>f</a:t>
            </a:r>
            <a:r>
              <a:rPr sz="1100" i="1" spc="-5" dirty="0">
                <a:latin typeface="DejaVu Sans"/>
                <a:cs typeface="DejaVu Sans"/>
              </a:rPr>
              <a:t>t</a:t>
            </a:r>
            <a:r>
              <a:rPr sz="1100" i="1" spc="-15" dirty="0">
                <a:latin typeface="DejaVu Sans"/>
                <a:cs typeface="DejaVu Sans"/>
              </a:rPr>
              <a:t>+</a:t>
            </a:r>
            <a:r>
              <a:rPr sz="1100" i="1" spc="-125" dirty="0">
                <a:latin typeface="DejaVu Sans"/>
                <a:cs typeface="DejaVu Sans"/>
              </a:rPr>
              <a:t>T</a:t>
            </a:r>
            <a:r>
              <a:rPr sz="1100" i="1" spc="-15" dirty="0">
                <a:latin typeface="DejaVu Sans"/>
                <a:cs typeface="DejaVu Sans"/>
              </a:rPr>
              <a:t>a</a:t>
            </a:r>
            <a:r>
              <a:rPr sz="1100" i="1" spc="-10" dirty="0">
                <a:latin typeface="DejaVu Sans"/>
                <a:cs typeface="DejaVu Sans"/>
              </a:rPr>
              <a:t>b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i="1" dirty="0">
                <a:latin typeface="DejaVu Serif"/>
                <a:cs typeface="DejaVu Serif"/>
              </a:rPr>
              <a:t>12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8110" y="720089"/>
            <a:ext cx="4781550" cy="243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3196953"/>
            <a:ext cx="5958205" cy="251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0085" marR="628650">
              <a:lnSpc>
                <a:spcPts val="128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1</a:t>
            </a:r>
            <a:r>
              <a:rPr sz="1100" i="1" dirty="0">
                <a:latin typeface="DejaVu Serif"/>
                <a:cs typeface="DejaVu Serif"/>
              </a:rPr>
              <a:t>0</a:t>
            </a:r>
            <a:r>
              <a:rPr sz="1100" i="1" spc="-5" dirty="0">
                <a:latin typeface="DejaVu Serif"/>
                <a:cs typeface="DejaVu Serif"/>
              </a:rPr>
              <a:t>.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(Le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)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O</a:t>
            </a:r>
            <a:r>
              <a:rPr sz="1100" i="1" spc="-10" dirty="0">
                <a:latin typeface="DejaVu Serif"/>
                <a:cs typeface="DejaVu Serif"/>
              </a:rPr>
              <a:t>ne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5" dirty="0">
                <a:latin typeface="DejaVu Serif"/>
                <a:cs typeface="DejaVu Serif"/>
              </a:rPr>
              <a:t>ele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5" dirty="0">
                <a:latin typeface="DejaVu Serif"/>
                <a:cs typeface="DejaVu Serif"/>
              </a:rPr>
              <a:t>te</a:t>
            </a:r>
            <a:r>
              <a:rPr sz="1100" i="1" dirty="0">
                <a:latin typeface="DejaVu Serif"/>
                <a:cs typeface="DejaVu Serif"/>
              </a:rPr>
              <a:t>d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cel</a:t>
            </a:r>
            <a:r>
              <a:rPr sz="1100" i="1" spc="-5" dirty="0">
                <a:latin typeface="DejaVu Serif"/>
                <a:cs typeface="DejaVu Serif"/>
              </a:rPr>
              <a:t>l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a</a:t>
            </a:r>
            <a:r>
              <a:rPr sz="1100" i="1" dirty="0">
                <a:latin typeface="DejaVu Serif"/>
                <a:cs typeface="DejaVu Serif"/>
              </a:rPr>
              <a:t>nd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(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spc="-10" dirty="0">
                <a:latin typeface="DejaVu Serif"/>
                <a:cs typeface="DejaVu Serif"/>
              </a:rPr>
              <a:t>ht</a:t>
            </a:r>
            <a:r>
              <a:rPr sz="1100" i="1" dirty="0">
                <a:latin typeface="DejaVu Serif"/>
                <a:cs typeface="DejaVu Serif"/>
              </a:rPr>
              <a:t>)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up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5" dirty="0">
                <a:latin typeface="DejaVu Serif"/>
                <a:cs typeface="DejaVu Serif"/>
              </a:rPr>
              <a:t>ele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5" dirty="0">
                <a:latin typeface="DejaVu Serif"/>
                <a:cs typeface="DejaVu Serif"/>
              </a:rPr>
              <a:t>te</a:t>
            </a:r>
            <a:r>
              <a:rPr sz="1100" i="1" dirty="0">
                <a:latin typeface="DejaVu Serif"/>
                <a:cs typeface="DejaVu Serif"/>
              </a:rPr>
              <a:t>d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0" dirty="0">
                <a:latin typeface="DejaVu Serif"/>
                <a:cs typeface="DejaVu Serif"/>
              </a:rPr>
              <a:t>ell</a:t>
            </a:r>
            <a:r>
              <a:rPr sz="1100" i="1" dirty="0">
                <a:latin typeface="DejaVu Serif"/>
                <a:cs typeface="DejaVu Serif"/>
              </a:rPr>
              <a:t>s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819"/>
              </a:spcBef>
            </a:pP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-5" dirty="0">
                <a:latin typeface="DejaVu Serif"/>
                <a:cs typeface="DejaVu Serif"/>
              </a:rPr>
              <a:t>in</a:t>
            </a:r>
            <a:r>
              <a:rPr sz="1100" b="1" dirty="0">
                <a:latin typeface="DejaVu Serif"/>
                <a:cs typeface="DejaVu Serif"/>
              </a:rPr>
              <a:t>g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th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arro</a:t>
            </a:r>
            <a:r>
              <a:rPr sz="1100" b="1" spc="-10" dirty="0">
                <a:latin typeface="DejaVu Serif"/>
                <a:cs typeface="DejaVu Serif"/>
              </a:rPr>
              <a:t>w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k</a:t>
            </a:r>
            <a:r>
              <a:rPr sz="1100" b="1" spc="-5" dirty="0">
                <a:latin typeface="DejaVu Serif"/>
                <a:cs typeface="DejaVu Serif"/>
              </a:rPr>
              <a:t>eys</a:t>
            </a:r>
            <a:endParaRPr sz="1100">
              <a:latin typeface="DejaVu Serif"/>
              <a:cs typeface="DejaVu Serif"/>
            </a:endParaRPr>
          </a:p>
          <a:p>
            <a:pPr marL="241300" marR="32384">
              <a:lnSpc>
                <a:spcPts val="1280"/>
              </a:lnSpc>
              <a:spcBef>
                <a:spcPts val="55"/>
              </a:spcBef>
            </a:pPr>
            <a:r>
              <a:rPr sz="1100" spc="-1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ey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ard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-5" dirty="0">
                <a:latin typeface="DejaVu Serif"/>
                <a:cs typeface="DejaVu Serif"/>
              </a:rPr>
              <a:t>in</a:t>
            </a:r>
            <a:r>
              <a:rPr sz="1100" b="1" dirty="0">
                <a:latin typeface="DejaVu Serif"/>
                <a:cs typeface="DejaVu Serif"/>
              </a:rPr>
              <a:t>g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Ho</a:t>
            </a:r>
            <a:r>
              <a:rPr sz="1100" b="1" spc="-5" dirty="0">
                <a:latin typeface="DejaVu Serif"/>
                <a:cs typeface="DejaVu Serif"/>
              </a:rPr>
              <a:t>m</a:t>
            </a:r>
            <a:r>
              <a:rPr sz="1100" b="1" spc="5" dirty="0">
                <a:latin typeface="DejaVu Serif"/>
                <a:cs typeface="DejaVu Serif"/>
              </a:rPr>
              <a:t>e</a:t>
            </a:r>
            <a:r>
              <a:rPr sz="1100" b="1" dirty="0">
                <a:latin typeface="DejaVu Serif"/>
                <a:cs typeface="DejaVu Serif"/>
              </a:rPr>
              <a:t>,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erif"/>
                <a:cs typeface="DejaVu Serif"/>
              </a:rPr>
              <a:t>End,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DejaVu Serif"/>
                <a:cs typeface="DejaVu Serif"/>
              </a:rPr>
              <a:t>P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5" dirty="0">
                <a:latin typeface="DejaVu Serif"/>
                <a:cs typeface="DejaVu Serif"/>
              </a:rPr>
              <a:t>g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U</a:t>
            </a:r>
            <a:r>
              <a:rPr sz="1100" b="1" dirty="0">
                <a:latin typeface="DejaVu Serif"/>
                <a:cs typeface="DejaVu Serif"/>
              </a:rPr>
              <a:t>p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dirty="0">
                <a:latin typeface="DejaVu Serif"/>
                <a:cs typeface="DejaVu Serif"/>
              </a:rPr>
              <a:t>nd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40" dirty="0">
                <a:latin typeface="DejaVu Serif"/>
                <a:cs typeface="DejaVu Serif"/>
              </a:rPr>
              <a:t>P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5" dirty="0">
                <a:latin typeface="DejaVu Serif"/>
                <a:cs typeface="DejaVu Serif"/>
              </a:rPr>
              <a:t>g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D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w</a:t>
            </a:r>
            <a:r>
              <a:rPr sz="1100" b="1" dirty="0">
                <a:latin typeface="DejaVu Serif"/>
                <a:cs typeface="DejaVu Serif"/>
              </a:rPr>
              <a:t>n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5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i="1" spc="-10" dirty="0">
                <a:latin typeface="DejaVu Sans"/>
                <a:cs typeface="DejaVu Sans"/>
              </a:rPr>
              <a:t>H</a:t>
            </a:r>
            <a:r>
              <a:rPr sz="1100" i="1" spc="-15" dirty="0">
                <a:latin typeface="DejaVu Sans"/>
                <a:cs typeface="DejaVu Sans"/>
              </a:rPr>
              <a:t>o</a:t>
            </a:r>
            <a:r>
              <a:rPr sz="1100" i="1" spc="-5" dirty="0">
                <a:latin typeface="DejaVu Sans"/>
                <a:cs typeface="DejaVu Sans"/>
              </a:rPr>
              <a:t>m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8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i="1" spc="-20" dirty="0">
                <a:latin typeface="DejaVu Sans"/>
                <a:cs typeface="DejaVu Sans"/>
              </a:rPr>
              <a:t>E</a:t>
            </a:r>
            <a:r>
              <a:rPr sz="1100" i="1" spc="-10" dirty="0">
                <a:latin typeface="DejaVu Sans"/>
                <a:cs typeface="DejaVu Sans"/>
              </a:rPr>
              <a:t>nd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fur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spc="1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5080" indent="-237490">
              <a:lnSpc>
                <a:spcPts val="1300"/>
              </a:lnSpc>
              <a:spcBef>
                <a:spcPts val="44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i="1" spc="-5" dirty="0">
                <a:latin typeface="DejaVu Sans"/>
                <a:cs typeface="DejaVu Sans"/>
              </a:rPr>
              <a:t>P</a:t>
            </a:r>
            <a:r>
              <a:rPr sz="1100" i="1" spc="-15" dirty="0">
                <a:latin typeface="DejaVu Sans"/>
                <a:cs typeface="DejaVu Sans"/>
              </a:rPr>
              <a:t>a</a:t>
            </a:r>
            <a:r>
              <a:rPr sz="1100" i="1" spc="-10" dirty="0">
                <a:latin typeface="DejaVu Sans"/>
                <a:cs typeface="DejaVu Sans"/>
              </a:rPr>
              <a:t>g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D</a:t>
            </a:r>
            <a:r>
              <a:rPr sz="1100" i="1" spc="-15" dirty="0">
                <a:latin typeface="DejaVu Sans"/>
                <a:cs typeface="DejaVu Sans"/>
              </a:rPr>
              <a:t>ow</a:t>
            </a:r>
            <a:r>
              <a:rPr sz="1100" i="1" spc="-10" dirty="0">
                <a:latin typeface="DejaVu Sans"/>
                <a:cs typeface="DejaVu Sans"/>
              </a:rPr>
              <a:t>n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ans"/>
                <a:cs typeface="DejaVu Sans"/>
              </a:rPr>
              <a:t>P</a:t>
            </a:r>
            <a:r>
              <a:rPr sz="1100" i="1" spc="-15" dirty="0">
                <a:latin typeface="DejaVu Sans"/>
                <a:cs typeface="DejaVu Sans"/>
              </a:rPr>
              <a:t>a</a:t>
            </a:r>
            <a:r>
              <a:rPr sz="1100" i="1" spc="-10" dirty="0">
                <a:latin typeface="DejaVu Sans"/>
                <a:cs typeface="DejaVu Sans"/>
              </a:rPr>
              <a:t>g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Up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13970" indent="-237490">
              <a:lnSpc>
                <a:spcPct val="97700"/>
              </a:lnSpc>
              <a:spcBef>
                <a:spcPts val="35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Com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ans"/>
                <a:cs typeface="DejaVu Sans"/>
              </a:rPr>
              <a:t>Al</a:t>
            </a:r>
            <a:r>
              <a:rPr sz="1100" i="1" dirty="0">
                <a:latin typeface="DejaVu Sans"/>
                <a:cs typeface="DejaVu Sans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H</a:t>
            </a:r>
            <a:r>
              <a:rPr sz="1100" i="1" spc="-15" dirty="0">
                <a:latin typeface="DejaVu Sans"/>
                <a:cs typeface="DejaVu Sans"/>
              </a:rPr>
              <a:t>o</a:t>
            </a:r>
            <a:r>
              <a:rPr sz="1100" i="1" spc="-5" dirty="0">
                <a:latin typeface="DejaVu Sans"/>
                <a:cs typeface="DejaVu Sans"/>
              </a:rPr>
              <a:t>m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ans"/>
                <a:cs typeface="DejaVu Sans"/>
              </a:rPr>
              <a:t>E</a:t>
            </a:r>
            <a:r>
              <a:rPr sz="1100" i="1" spc="-10" dirty="0">
                <a:latin typeface="DejaVu Sans"/>
                <a:cs typeface="DejaVu Sans"/>
              </a:rPr>
              <a:t>nd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ans"/>
                <a:cs typeface="DejaVu Sans"/>
              </a:rPr>
              <a:t>P</a:t>
            </a:r>
            <a:r>
              <a:rPr sz="1100" i="1" spc="-15" dirty="0">
                <a:latin typeface="DejaVu Sans"/>
                <a:cs typeface="DejaVu Sans"/>
              </a:rPr>
              <a:t>a</a:t>
            </a:r>
            <a:r>
              <a:rPr sz="1100" i="1" spc="-10" dirty="0">
                <a:latin typeface="DejaVu Sans"/>
                <a:cs typeface="DejaVu Sans"/>
              </a:rPr>
              <a:t>g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D</a:t>
            </a:r>
            <a:r>
              <a:rPr sz="1100" i="1" spc="-15" dirty="0">
                <a:latin typeface="DejaVu Sans"/>
                <a:cs typeface="DejaVu Sans"/>
              </a:rPr>
              <a:t>ow</a:t>
            </a:r>
            <a:r>
              <a:rPr sz="1100" i="1" spc="-5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ans"/>
                <a:cs typeface="DejaVu Sans"/>
              </a:rPr>
              <a:t>P</a:t>
            </a:r>
            <a:r>
              <a:rPr sz="1100" i="1" spc="-15" dirty="0">
                <a:latin typeface="DejaVu Sans"/>
                <a:cs typeface="DejaVu Sans"/>
              </a:rPr>
              <a:t>a</a:t>
            </a:r>
            <a:r>
              <a:rPr sz="1100" i="1" spc="-10" dirty="0">
                <a:latin typeface="DejaVu Sans"/>
                <a:cs typeface="DejaVu Sans"/>
              </a:rPr>
              <a:t>g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U</a:t>
            </a:r>
            <a:r>
              <a:rPr sz="1100" i="1" spc="-15" dirty="0">
                <a:latin typeface="DejaVu Sans"/>
                <a:cs typeface="DejaVu Sans"/>
              </a:rPr>
              <a:t>p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5" dirty="0">
                <a:latin typeface="DejaVu Serif"/>
                <a:cs typeface="DejaVu Serif"/>
              </a:rPr>
              <a:t>so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ix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</a:t>
            </a:r>
            <a:r>
              <a:rPr sz="1100" spc="-35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ey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20" dirty="0">
                <a:latin typeface="DejaVu Serif"/>
                <a:cs typeface="DejaVu Serif"/>
              </a:rPr>
              <a:t>l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Gui</a:t>
            </a:r>
            <a:r>
              <a:rPr sz="1100" i="1" spc="-5" dirty="0">
                <a:latin typeface="DejaVu Serif"/>
                <a:cs typeface="DejaVu Serif"/>
              </a:rPr>
              <a:t>d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de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90" y="586485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090" y="626490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1560" y="5936442"/>
            <a:ext cx="3352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DejaVu Sans"/>
                <a:cs typeface="DejaVu Sans"/>
              </a:rPr>
              <a:t>T</a:t>
            </a:r>
            <a:r>
              <a:rPr sz="1400" b="1" spc="-10" dirty="0">
                <a:latin typeface="DejaVu Sans"/>
                <a:cs typeface="DejaVu Sans"/>
              </a:rPr>
              <a:t>ip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5150" y="5988413"/>
            <a:ext cx="449326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2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Alt</a:t>
            </a:r>
            <a:r>
              <a:rPr sz="1100" spc="-15" dirty="0">
                <a:latin typeface="DejaVu Sans"/>
                <a:cs typeface="DejaVu Sans"/>
              </a:rPr>
              <a:t>+</a:t>
            </a:r>
            <a:r>
              <a:rPr sz="1100" spc="-5" dirty="0">
                <a:latin typeface="DejaVu Sans"/>
                <a:cs typeface="DejaVu Sans"/>
              </a:rPr>
              <a:t>A</a:t>
            </a:r>
            <a:r>
              <a:rPr sz="1100" spc="-25" dirty="0">
                <a:latin typeface="DejaVu Sans"/>
                <a:cs typeface="DejaVu Sans"/>
              </a:rPr>
              <a:t>rr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DejaVu Sans"/>
                <a:cs typeface="DejaVu Sans"/>
              </a:rPr>
              <a:t>k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ti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20" dirty="0">
                <a:latin typeface="DejaVu Sans"/>
                <a:cs typeface="DejaVu Sans"/>
              </a:rPr>
              <a:t>z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59" y="6533276"/>
            <a:ext cx="6136640" cy="150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u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tomizin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200" i="1" spc="8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th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8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er</a:t>
            </a:r>
            <a:r>
              <a:rPr sz="1200" i="1" spc="7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50" dirty="0">
                <a:solidFill>
                  <a:srgbClr val="0D84CD"/>
                </a:solidFill>
                <a:latin typeface="DejaVu Sans"/>
                <a:cs typeface="DejaVu Sans"/>
              </a:rPr>
              <a:t>K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y</a:t>
            </a:r>
            <a:endParaRPr sz="1200">
              <a:latin typeface="DejaVu Sans"/>
              <a:cs typeface="DejaVu Sans"/>
            </a:endParaRPr>
          </a:p>
          <a:p>
            <a:pPr marL="12700">
              <a:lnSpc>
                <a:spcPts val="1300"/>
              </a:lnSpc>
              <a:spcBef>
                <a:spcPts val="280"/>
              </a:spcBef>
            </a:pP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ize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En</a:t>
            </a:r>
            <a:r>
              <a:rPr sz="1100" i="1" spc="-15" dirty="0">
                <a:latin typeface="DejaVu Sans"/>
                <a:cs typeface="DejaVu Sans"/>
              </a:rPr>
              <a:t>t</a:t>
            </a:r>
            <a:r>
              <a:rPr sz="1100" i="1" dirty="0">
                <a:latin typeface="DejaVu Sans"/>
                <a:cs typeface="DejaVu Sans"/>
              </a:rPr>
              <a:t>er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</a:pPr>
            <a:r>
              <a:rPr sz="1100" b="1" spc="-155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oo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Opt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Op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2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ffi</a:t>
            </a:r>
            <a:r>
              <a:rPr sz="1100" b="1" spc="-25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C</a:t>
            </a:r>
            <a:r>
              <a:rPr sz="1100" b="1" spc="-25" dirty="0">
                <a:latin typeface="DejaVu Sans"/>
                <a:cs typeface="DejaVu Sans"/>
              </a:rPr>
              <a:t>a</a:t>
            </a:r>
            <a:r>
              <a:rPr sz="1100" b="1" spc="-10" dirty="0">
                <a:latin typeface="DejaVu Sans"/>
                <a:cs typeface="DejaVu Sans"/>
              </a:rPr>
              <a:t>lc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G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2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63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ans"/>
                <a:cs typeface="DejaVu Sans"/>
              </a:rPr>
              <a:t>E</a:t>
            </a:r>
            <a:r>
              <a:rPr sz="1100" i="1" spc="-10" dirty="0">
                <a:latin typeface="DejaVu Sans"/>
                <a:cs typeface="DejaVu Sans"/>
              </a:rPr>
              <a:t>n</a:t>
            </a:r>
            <a:r>
              <a:rPr sz="1100" i="1" spc="-5" dirty="0">
                <a:latin typeface="DejaVu Sans"/>
                <a:cs typeface="DejaVu Sans"/>
              </a:rPr>
              <a:t>t</a:t>
            </a:r>
            <a:r>
              <a:rPr sz="1100" i="1" dirty="0">
                <a:latin typeface="DejaVu Sans"/>
                <a:cs typeface="DejaVu Sans"/>
              </a:rPr>
              <a:t>er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ht-</a:t>
            </a:r>
            <a:r>
              <a:rPr sz="1100" dirty="0">
                <a:latin typeface="DejaVu Serif"/>
                <a:cs typeface="DejaVu Serif"/>
              </a:rPr>
              <a:t>hand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spc="5" dirty="0">
                <a:latin typeface="DejaVu Serif"/>
                <a:cs typeface="DejaVu Serif"/>
              </a:rPr>
              <a:t>1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De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etti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213995">
              <a:lnSpc>
                <a:spcPts val="1280"/>
              </a:lnSpc>
              <a:spcBef>
                <a:spcPts val="600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ans"/>
                <a:cs typeface="DejaVu Sans"/>
              </a:rPr>
              <a:t>E</a:t>
            </a:r>
            <a:r>
              <a:rPr sz="1100" i="1" spc="-10" dirty="0">
                <a:latin typeface="DejaVu Sans"/>
                <a:cs typeface="DejaVu Sans"/>
              </a:rPr>
              <a:t>n</a:t>
            </a:r>
            <a:r>
              <a:rPr sz="1100" i="1" spc="-5" dirty="0">
                <a:latin typeface="DejaVu Sans"/>
                <a:cs typeface="DejaVu Sans"/>
              </a:rPr>
              <a:t>t</a:t>
            </a:r>
            <a:r>
              <a:rPr sz="1100" i="1" dirty="0">
                <a:latin typeface="DejaVu Sans"/>
                <a:cs typeface="DejaVu Sans"/>
              </a:rPr>
              <a:t>er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sw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ut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etti</a:t>
            </a:r>
            <a:r>
              <a:rPr sz="1100" i="1" spc="10" dirty="0">
                <a:latin typeface="DejaVu Serif"/>
                <a:cs typeface="DejaVu Serif"/>
              </a:rPr>
              <a:t>n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s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1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En</a:t>
            </a:r>
            <a:r>
              <a:rPr sz="1100" i="1" spc="-15" dirty="0">
                <a:latin typeface="DejaVu Sans"/>
                <a:cs typeface="DejaVu Sans"/>
              </a:rPr>
              <a:t>t</a:t>
            </a:r>
            <a:r>
              <a:rPr sz="1100" i="1" dirty="0">
                <a:latin typeface="DejaVu Sans"/>
                <a:cs typeface="DejaVu Sans"/>
              </a:rPr>
              <a:t>er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etti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3180" y="8186419"/>
            <a:ext cx="4932680" cy="1188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01750" y="9421223"/>
            <a:ext cx="554228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1</a:t>
            </a:r>
            <a:r>
              <a:rPr sz="1100" i="1" dirty="0">
                <a:latin typeface="DejaVu Serif"/>
                <a:cs typeface="DejaVu Serif"/>
              </a:rPr>
              <a:t>1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u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spc="5" dirty="0">
                <a:latin typeface="DejaVu Serif"/>
                <a:cs typeface="DejaVu Serif"/>
              </a:rPr>
              <a:t>o</a:t>
            </a:r>
            <a:r>
              <a:rPr sz="1100" i="1" spc="-5" dirty="0">
                <a:latin typeface="DejaVu Serif"/>
                <a:cs typeface="DejaVu Serif"/>
              </a:rPr>
              <a:t>m</a:t>
            </a:r>
            <a:r>
              <a:rPr sz="1100" i="1" spc="-10" dirty="0">
                <a:latin typeface="DejaVu Serif"/>
                <a:cs typeface="DejaVu Serif"/>
              </a:rPr>
              <a:t>izi</a:t>
            </a:r>
            <a:r>
              <a:rPr sz="1100" i="1" dirty="0">
                <a:latin typeface="DejaVu Serif"/>
                <a:cs typeface="DejaVu Serif"/>
              </a:rPr>
              <a:t>ng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the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2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ff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the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10" dirty="0">
                <a:latin typeface="DejaVu Serif"/>
                <a:cs typeface="DejaVu Serif"/>
              </a:rPr>
              <a:t>n</a:t>
            </a:r>
            <a:r>
              <a:rPr sz="1100" i="1" spc="-15" dirty="0">
                <a:latin typeface="DejaVu Serif"/>
                <a:cs typeface="DejaVu Serif"/>
              </a:rPr>
              <a:t>te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k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10" dirty="0">
                <a:latin typeface="DejaVu Serif"/>
                <a:cs typeface="DejaVu Serif"/>
              </a:rPr>
              <a:t>y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908300">
              <a:lnSpc>
                <a:spcPct val="100000"/>
              </a:lnSpc>
              <a:spcBef>
                <a:spcPts val="645"/>
              </a:spcBef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13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879" y="4171950"/>
            <a:ext cx="3384550" cy="2447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730712"/>
            <a:ext cx="6092190" cy="329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vi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fr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Sh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ee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to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Sh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eet</a:t>
            </a:r>
            <a:endParaRPr sz="1400">
              <a:latin typeface="DejaVu Sans"/>
              <a:cs typeface="DejaVu Sans"/>
            </a:endParaRPr>
          </a:p>
          <a:p>
            <a:pPr marL="12700" marR="5080">
              <a:lnSpc>
                <a:spcPts val="1280"/>
              </a:lnSpc>
              <a:spcBef>
                <a:spcPts val="645"/>
              </a:spcBef>
            </a:pP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dep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nk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etwee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19"/>
              </a:spcBef>
            </a:pP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-5" dirty="0">
                <a:latin typeface="DejaVu Serif"/>
                <a:cs typeface="DejaVu Serif"/>
              </a:rPr>
              <a:t>in</a:t>
            </a:r>
            <a:r>
              <a:rPr sz="1100" b="1" dirty="0">
                <a:latin typeface="DejaVu Serif"/>
                <a:cs typeface="DejaVu Serif"/>
              </a:rPr>
              <a:t>g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th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erif"/>
                <a:cs typeface="DejaVu Serif"/>
              </a:rPr>
              <a:t>N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10" dirty="0">
                <a:latin typeface="DejaVu Serif"/>
                <a:cs typeface="DejaVu Serif"/>
              </a:rPr>
              <a:t>vi</a:t>
            </a:r>
            <a:r>
              <a:rPr sz="1100" b="1" spc="-5" dirty="0">
                <a:latin typeface="DejaVu Serif"/>
                <a:cs typeface="DejaVu Serif"/>
              </a:rPr>
              <a:t>gat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r</a:t>
            </a:r>
            <a:endParaRPr sz="1100">
              <a:latin typeface="DejaVu Serif"/>
              <a:cs typeface="DejaVu Serif"/>
            </a:endParaRPr>
          </a:p>
          <a:p>
            <a:pPr marL="241300" marR="33020">
              <a:lnSpc>
                <a:spcPts val="1280"/>
              </a:lnSpc>
              <a:spcBef>
                <a:spcPts val="50"/>
              </a:spcBef>
            </a:pP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(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9</a:t>
            </a:r>
            <a:r>
              <a:rPr sz="1100" spc="-5" dirty="0">
                <a:latin typeface="DejaVu Serif"/>
                <a:cs typeface="DejaVu Serif"/>
              </a:rPr>
              <a:t>)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-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825"/>
              </a:spcBef>
            </a:pP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-5" dirty="0">
                <a:latin typeface="DejaVu Serif"/>
                <a:cs typeface="DejaVu Serif"/>
              </a:rPr>
              <a:t>in</a:t>
            </a:r>
            <a:r>
              <a:rPr sz="1100" b="1" dirty="0">
                <a:latin typeface="DejaVu Serif"/>
                <a:cs typeface="DejaVu Serif"/>
              </a:rPr>
              <a:t>g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th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k</a:t>
            </a:r>
            <a:r>
              <a:rPr sz="1100" b="1" spc="-5" dirty="0">
                <a:latin typeface="DejaVu Serif"/>
                <a:cs typeface="DejaVu Serif"/>
              </a:rPr>
              <a:t>eybo</a:t>
            </a:r>
            <a:r>
              <a:rPr sz="1100" b="1" spc="-15" dirty="0">
                <a:latin typeface="DejaVu Serif"/>
                <a:cs typeface="DejaVu Serif"/>
              </a:rPr>
              <a:t>ar</a:t>
            </a:r>
            <a:r>
              <a:rPr sz="1100" b="1" dirty="0">
                <a:latin typeface="DejaVu Serif"/>
                <a:cs typeface="DejaVu Serif"/>
              </a:rPr>
              <a:t>d</a:t>
            </a:r>
            <a:endParaRPr sz="1100">
              <a:latin typeface="DejaVu Serif"/>
              <a:cs typeface="DejaVu Serif"/>
            </a:endParaRPr>
          </a:p>
          <a:p>
            <a:pPr marL="241300">
              <a:lnSpc>
                <a:spcPts val="1280"/>
              </a:lnSpc>
            </a:pPr>
            <a:r>
              <a:rPr sz="1100" spc="-1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-15" dirty="0">
                <a:latin typeface="DejaVu Sans"/>
                <a:cs typeface="DejaVu Sans"/>
              </a:rPr>
              <a:t>+</a:t>
            </a:r>
            <a:r>
              <a:rPr sz="1100" i="1" spc="5" dirty="0">
                <a:latin typeface="DejaVu Sans"/>
                <a:cs typeface="DejaVu Sans"/>
              </a:rPr>
              <a:t>P</a:t>
            </a:r>
            <a:r>
              <a:rPr sz="1100" i="1" spc="-15" dirty="0">
                <a:latin typeface="DejaVu Sans"/>
                <a:cs typeface="DejaVu Sans"/>
              </a:rPr>
              <a:t>a</a:t>
            </a:r>
            <a:r>
              <a:rPr sz="1100" i="1" spc="-10" dirty="0">
                <a:latin typeface="DejaVu Sans"/>
                <a:cs typeface="DejaVu Sans"/>
              </a:rPr>
              <a:t>g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D</a:t>
            </a:r>
            <a:r>
              <a:rPr sz="1100" i="1" spc="-15" dirty="0">
                <a:latin typeface="DejaVu Sans"/>
                <a:cs typeface="DejaVu Sans"/>
              </a:rPr>
              <a:t>o</a:t>
            </a:r>
            <a:r>
              <a:rPr sz="1100" i="1" spc="-20" dirty="0">
                <a:latin typeface="DejaVu Sans"/>
                <a:cs typeface="DejaVu Sans"/>
              </a:rPr>
              <a:t>w</a:t>
            </a:r>
            <a:r>
              <a:rPr sz="1100" i="1" spc="-10" dirty="0">
                <a:latin typeface="DejaVu Sans"/>
                <a:cs typeface="DejaVu Sans"/>
              </a:rPr>
              <a:t>n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-15" dirty="0">
                <a:latin typeface="DejaVu Sans"/>
                <a:cs typeface="DejaVu Sans"/>
              </a:rPr>
              <a:t>+</a:t>
            </a:r>
            <a:r>
              <a:rPr sz="1100" i="1" spc="5" dirty="0">
                <a:latin typeface="DejaVu Sans"/>
                <a:cs typeface="DejaVu Sans"/>
              </a:rPr>
              <a:t>P</a:t>
            </a:r>
            <a:r>
              <a:rPr sz="1100" i="1" spc="-15" dirty="0">
                <a:latin typeface="DejaVu Sans"/>
                <a:cs typeface="DejaVu Sans"/>
              </a:rPr>
              <a:t>a</a:t>
            </a:r>
            <a:r>
              <a:rPr sz="1100" i="1" spc="-10" dirty="0">
                <a:latin typeface="DejaVu Sans"/>
                <a:cs typeface="DejaVu Sans"/>
              </a:rPr>
              <a:t>g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ans"/>
                <a:cs typeface="DejaVu Sans"/>
              </a:rPr>
              <a:t>U</a:t>
            </a:r>
            <a:r>
              <a:rPr sz="1100" i="1" spc="-10" dirty="0">
                <a:latin typeface="DejaVu Sans"/>
                <a:cs typeface="DejaVu Sans"/>
              </a:rPr>
              <a:t>p</a:t>
            </a:r>
            <a:endParaRPr sz="1100">
              <a:latin typeface="DejaVu Sans"/>
              <a:cs typeface="DejaVu Sans"/>
            </a:endParaRPr>
          </a:p>
          <a:p>
            <a:pPr marL="241300">
              <a:lnSpc>
                <a:spcPts val="1300"/>
              </a:lnSpc>
            </a:pP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60"/>
              </a:spcBef>
            </a:pP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-5" dirty="0">
                <a:latin typeface="DejaVu Serif"/>
                <a:cs typeface="DejaVu Serif"/>
              </a:rPr>
              <a:t>in</a:t>
            </a:r>
            <a:r>
              <a:rPr sz="1100" b="1" dirty="0">
                <a:latin typeface="DejaVu Serif"/>
                <a:cs typeface="DejaVu Serif"/>
              </a:rPr>
              <a:t>g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th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DejaVu Serif"/>
                <a:cs typeface="DejaVu Serif"/>
              </a:rPr>
              <a:t>m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dirty="0">
                <a:latin typeface="DejaVu Serif"/>
                <a:cs typeface="DejaVu Serif"/>
              </a:rPr>
              <a:t>use</a:t>
            </a:r>
            <a:endParaRPr sz="1100">
              <a:latin typeface="DejaVu Serif"/>
              <a:cs typeface="DejaVu Serif"/>
            </a:endParaRPr>
          </a:p>
          <a:p>
            <a:pPr marL="241300" marR="289560">
              <a:lnSpc>
                <a:spcPts val="1280"/>
              </a:lnSpc>
              <a:spcBef>
                <a:spcPts val="50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241300" marR="70485">
              <a:lnSpc>
                <a:spcPts val="1280"/>
              </a:lnSpc>
              <a:spcBef>
                <a:spcPts val="600"/>
              </a:spcBef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iz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tt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vie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2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659" y="6702153"/>
            <a:ext cx="607695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spc="-5" dirty="0">
                <a:latin typeface="DejaVu Serif"/>
                <a:cs typeface="DejaVu Serif"/>
              </a:rPr>
              <a:t>No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;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1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90" y="718058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90" y="783970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9010" y="7381702"/>
            <a:ext cx="5016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DejaVu Sans"/>
                <a:cs typeface="DejaVu Sans"/>
              </a:rPr>
              <a:t>N</a:t>
            </a:r>
            <a:r>
              <a:rPr sz="1400" b="1" spc="-5" dirty="0">
                <a:latin typeface="DejaVu Sans"/>
                <a:cs typeface="DejaVu Sans"/>
              </a:rPr>
              <a:t>o</a:t>
            </a:r>
            <a:r>
              <a:rPr sz="1400" b="1" dirty="0">
                <a:latin typeface="DejaVu Sans"/>
                <a:cs typeface="DejaVu Sans"/>
              </a:rPr>
              <a:t>te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150" y="7272383"/>
            <a:ext cx="459422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-25" dirty="0">
                <a:latin typeface="DejaVu Sans"/>
                <a:cs typeface="DejaVu Sans"/>
              </a:rPr>
              <a:t>rr</a:t>
            </a:r>
            <a:r>
              <a:rPr sz="1100" spc="-15" dirty="0">
                <a:latin typeface="DejaVu Sans"/>
                <a:cs typeface="DejaVu Sans"/>
              </a:rPr>
              <a:t>ow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pp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gu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1</a:t>
            </a:r>
            <a:r>
              <a:rPr sz="1100" dirty="0">
                <a:latin typeface="DejaVu Sans"/>
                <a:cs typeface="DejaVu Sans"/>
              </a:rPr>
              <a:t>2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ans"/>
                <a:cs typeface="DejaVu Sans"/>
              </a:rPr>
              <a:t>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20" dirty="0">
                <a:latin typeface="DejaVu Sans"/>
                <a:cs typeface="DejaVu Sans"/>
              </a:rPr>
              <a:t>p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av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so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bs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ha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spc="-10" dirty="0">
                <a:latin typeface="DejaVu Sans"/>
                <a:cs typeface="DejaVu Sans"/>
              </a:rPr>
              <a:t>idden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riz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llb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5" dirty="0">
                <a:latin typeface="DejaVu Sans"/>
                <a:cs typeface="DejaVu Sans"/>
              </a:rPr>
              <a:t>r</a:t>
            </a:r>
            <a:r>
              <a:rPr sz="1100" spc="-5" dirty="0">
                <a:latin typeface="DejaVu Sans"/>
                <a:cs typeface="DejaVu Sans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O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pp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0" dirty="0">
                <a:latin typeface="DejaVu Sans"/>
                <a:cs typeface="DejaVu Sans"/>
              </a:rPr>
              <a:t>d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85" dirty="0">
                <a:latin typeface="DejaVu Sans"/>
                <a:cs typeface="DejaVu Sans"/>
              </a:rPr>
              <a:t>F</a:t>
            </a:r>
            <a:r>
              <a:rPr sz="1100" spc="-10" dirty="0">
                <a:latin typeface="DejaVu Sans"/>
                <a:cs typeface="DejaVu Sans"/>
              </a:rPr>
              <a:t>igu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ans"/>
                <a:cs typeface="DejaVu Sans"/>
              </a:rPr>
              <a:t>1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659" y="8080268"/>
            <a:ext cx="6075045" cy="1901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spc="-20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6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spc="-10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600" b="1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600" b="1" spc="16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600" b="1" spc="-1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spc="-20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6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spc="15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D84CD"/>
                </a:solidFill>
                <a:latin typeface="DejaVu Sans"/>
                <a:cs typeface="DejaVu Sans"/>
              </a:rPr>
              <a:t>in</a:t>
            </a:r>
            <a:r>
              <a:rPr sz="1600" b="1" spc="15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spc="15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spc="-15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600" b="1" spc="-10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dirty="0">
                <a:solidFill>
                  <a:srgbClr val="0D84CD"/>
                </a:solidFill>
                <a:latin typeface="DejaVu Sans"/>
                <a:cs typeface="DejaVu Sans"/>
              </a:rPr>
              <a:t>et</a:t>
            </a:r>
            <a:r>
              <a:rPr sz="1600" b="1" spc="15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D84CD"/>
                </a:solidFill>
                <a:latin typeface="DejaVu Sans"/>
                <a:cs typeface="DejaVu Sans"/>
              </a:rPr>
              <a:t>or</a:t>
            </a:r>
            <a:r>
              <a:rPr sz="1600" b="1" spc="15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D84CD"/>
                </a:solidFill>
                <a:latin typeface="DejaVu Sans"/>
                <a:cs typeface="DejaVu Sans"/>
              </a:rPr>
              <a:t>Sp</a:t>
            </a:r>
            <a:r>
              <a:rPr sz="1600" b="1" spc="-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6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spc="-25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spc="-1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6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spc="-15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600" b="1" dirty="0">
                <a:solidFill>
                  <a:srgbClr val="0D84CD"/>
                </a:solidFill>
                <a:latin typeface="DejaVu Sans"/>
                <a:cs typeface="DejaVu Sans"/>
              </a:rPr>
              <a:t>eet</a:t>
            </a:r>
            <a:endParaRPr sz="16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Sel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ec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ting</a:t>
            </a:r>
            <a:r>
              <a:rPr sz="140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ell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dirty="0">
                <a:latin typeface="DejaVu Serif"/>
                <a:cs typeface="DejaVu Serif"/>
              </a:rPr>
              <a:t>ls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iety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dirty="0">
                <a:latin typeface="DejaVu Serif"/>
                <a:cs typeface="DejaVu Serif"/>
              </a:rPr>
              <a:t>ua</a:t>
            </a:r>
            <a:r>
              <a:rPr sz="1100" spc="-10" dirty="0">
                <a:latin typeface="DejaVu Serif"/>
                <a:cs typeface="DejaVu Serif"/>
              </a:rPr>
              <a:t>ntitie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60"/>
              </a:spcBef>
            </a:pPr>
            <a:r>
              <a:rPr sz="1100" b="1" spc="-5" dirty="0">
                <a:latin typeface="DejaVu Serif"/>
                <a:cs typeface="DejaVu Serif"/>
              </a:rPr>
              <a:t>Si</a:t>
            </a:r>
            <a:r>
              <a:rPr sz="1100" b="1" dirty="0">
                <a:latin typeface="DejaVu Serif"/>
                <a:cs typeface="DejaVu Serif"/>
              </a:rPr>
              <a:t>ngle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</a:t>
            </a:r>
            <a:r>
              <a:rPr sz="1100" b="1" spc="-5" dirty="0">
                <a:latin typeface="DejaVu Serif"/>
                <a:cs typeface="DejaVu Serif"/>
              </a:rPr>
              <a:t>e</a:t>
            </a:r>
            <a:r>
              <a:rPr sz="1100" b="1" dirty="0">
                <a:latin typeface="DejaVu Serif"/>
                <a:cs typeface="DejaVu Serif"/>
              </a:rPr>
              <a:t>l</a:t>
            </a:r>
            <a:r>
              <a:rPr sz="1100" b="1" spc="-5" dirty="0">
                <a:latin typeface="DejaVu Serif"/>
                <a:cs typeface="DejaVu Serif"/>
              </a:rPr>
              <a:t>l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50"/>
              </a:spcBef>
            </a:pP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-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oo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like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0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ki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x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000" i="1" dirty="0">
                <a:latin typeface="DejaVu Serif"/>
                <a:cs typeface="DejaVu Serif"/>
              </a:rPr>
              <a:t>14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0090" y="8310244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270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727814"/>
            <a:ext cx="6113145" cy="405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</a:pPr>
            <a:r>
              <a:rPr sz="1100" b="1" spc="25" dirty="0">
                <a:latin typeface="DejaVu Serif"/>
                <a:cs typeface="DejaVu Serif"/>
              </a:rPr>
              <a:t>R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5" dirty="0">
                <a:latin typeface="DejaVu Serif"/>
                <a:cs typeface="DejaVu Serif"/>
              </a:rPr>
              <a:t>ng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dirty="0">
                <a:latin typeface="DejaVu Serif"/>
                <a:cs typeface="DejaVu Serif"/>
              </a:rPr>
              <a:t>f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10" dirty="0">
                <a:latin typeface="DejaVu Serif"/>
                <a:cs typeface="DejaVu Serif"/>
              </a:rPr>
              <a:t>nti</a:t>
            </a:r>
            <a:r>
              <a:rPr sz="1100" b="1" spc="-5" dirty="0">
                <a:latin typeface="DejaVu Serif"/>
                <a:cs typeface="DejaVu Serif"/>
              </a:rPr>
              <a:t>guo</a:t>
            </a: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</a:t>
            </a:r>
            <a:r>
              <a:rPr sz="1100" b="1" spc="-5" dirty="0">
                <a:latin typeface="DejaVu Serif"/>
                <a:cs typeface="DejaVu Serif"/>
              </a:rPr>
              <a:t>e</a:t>
            </a:r>
            <a:r>
              <a:rPr sz="1100" b="1" dirty="0">
                <a:latin typeface="DejaVu Serif"/>
                <a:cs typeface="DejaVu Serif"/>
              </a:rPr>
              <a:t>l</a:t>
            </a:r>
            <a:r>
              <a:rPr sz="1100" b="1" spc="-10" dirty="0">
                <a:latin typeface="DejaVu Serif"/>
                <a:cs typeface="DejaVu Serif"/>
              </a:rPr>
              <a:t>ls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ey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ard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se.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5" dirty="0">
                <a:latin typeface="DejaVu Serif"/>
                <a:cs typeface="DejaVu Serif"/>
              </a:rPr>
              <a:t>gg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20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ls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hli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-5" dirty="0">
                <a:latin typeface="DejaVu Serif"/>
                <a:cs typeface="DejaVu Serif"/>
              </a:rPr>
              <a:t>ed,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5" dirty="0">
                <a:latin typeface="DejaVu Serif"/>
                <a:cs typeface="DejaVu Serif"/>
              </a:rPr>
              <a:t>gg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S</a:t>
            </a:r>
            <a:r>
              <a:rPr sz="1100" i="1" spc="-20" dirty="0">
                <a:latin typeface="DejaVu Sans"/>
                <a:cs typeface="DejaVu Sans"/>
              </a:rPr>
              <a:t>h</a:t>
            </a:r>
            <a:r>
              <a:rPr sz="1100" i="1" spc="-5" dirty="0">
                <a:latin typeface="DejaVu Sans"/>
                <a:cs typeface="DejaVu Sans"/>
              </a:rPr>
              <a:t>i</a:t>
            </a:r>
            <a:r>
              <a:rPr sz="1100" i="1" dirty="0">
                <a:latin typeface="DejaVu Sans"/>
                <a:cs typeface="DejaVu Sans"/>
              </a:rPr>
              <a:t>ft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</a:t>
            </a:r>
            <a:r>
              <a:rPr sz="1100" dirty="0">
                <a:latin typeface="DejaVu Serif"/>
                <a:cs typeface="DejaVu Serif"/>
              </a:rPr>
              <a:t>k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243204" indent="-251460">
              <a:lnSpc>
                <a:spcPts val="1280"/>
              </a:lnSpc>
              <a:spcBef>
                <a:spcPts val="33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ans"/>
                <a:cs typeface="DejaVu Sans"/>
              </a:rPr>
              <a:t>S</a:t>
            </a:r>
            <a:r>
              <a:rPr sz="1100" i="1" spc="-5" dirty="0">
                <a:latin typeface="DejaVu Sans"/>
                <a:cs typeface="DejaVu Sans"/>
              </a:rPr>
              <a:t>hi</a:t>
            </a:r>
            <a:r>
              <a:rPr sz="1100" i="1" dirty="0">
                <a:latin typeface="DejaVu Sans"/>
                <a:cs typeface="DejaVu Sans"/>
              </a:rPr>
              <a:t>ft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5" dirty="0">
                <a:latin typeface="DejaVu Serif"/>
                <a:cs typeface="DejaVu Serif"/>
              </a:rPr>
              <a:t>so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1436370">
              <a:lnSpc>
                <a:spcPts val="1880"/>
              </a:lnSpc>
              <a:spcBef>
                <a:spcPts val="120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spc="1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od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oo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like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spc="5" dirty="0">
                <a:latin typeface="DejaVu Serif"/>
                <a:cs typeface="DejaVu Serif"/>
              </a:rPr>
              <a:t>0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11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5080" indent="-251460">
              <a:lnSpc>
                <a:spcPts val="1280"/>
              </a:lnSpc>
              <a:spcBef>
                <a:spcPts val="33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+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ans"/>
                <a:cs typeface="DejaVu Sans"/>
              </a:rPr>
              <a:t>S</a:t>
            </a:r>
            <a:r>
              <a:rPr sz="1100" i="1" spc="-5" dirty="0">
                <a:latin typeface="DejaVu Sans"/>
                <a:cs typeface="DejaVu Sans"/>
              </a:rPr>
              <a:t>hi</a:t>
            </a:r>
            <a:r>
              <a:rPr sz="1100" i="1" dirty="0">
                <a:latin typeface="DejaVu Sans"/>
                <a:cs typeface="DejaVu Sans"/>
              </a:rPr>
              <a:t>ft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des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j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ccu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090" y="493648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90" y="608330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1560" y="5380182"/>
            <a:ext cx="3352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DejaVu Sans"/>
                <a:cs typeface="DejaVu Sans"/>
              </a:rPr>
              <a:t>T</a:t>
            </a:r>
            <a:r>
              <a:rPr sz="1400" b="1" spc="-10" dirty="0">
                <a:latin typeface="DejaVu Sans"/>
                <a:cs typeface="DejaVu Sans"/>
              </a:rPr>
              <a:t>ip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5150" y="5027023"/>
            <a:ext cx="4864100" cy="97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spc="-165" dirty="0">
                <a:latin typeface="DejaVu Sans"/>
                <a:cs typeface="DejaVu Sans"/>
              </a:rPr>
              <a:t>Y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d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tly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20" dirty="0">
                <a:latin typeface="DejaVu Sans"/>
                <a:cs typeface="DejaVu Sans"/>
              </a:rPr>
              <a:t>g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15" dirty="0">
                <a:latin typeface="DejaVu Sans"/>
                <a:cs typeface="DejaVu Sans"/>
              </a:rPr>
              <a:t>si</a:t>
            </a:r>
            <a:r>
              <a:rPr sz="1100" spc="-10" dirty="0">
                <a:latin typeface="DejaVu Sans"/>
                <a:cs typeface="DejaVu Sans"/>
              </a:rPr>
              <a:t>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N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spc="-45" dirty="0">
                <a:latin typeface="DejaVu Sans"/>
                <a:cs typeface="DejaVu Sans"/>
              </a:rPr>
              <a:t>o</a:t>
            </a:r>
            <a:r>
              <a:rPr sz="1100" spc="-15" dirty="0">
                <a:latin typeface="DejaVu Sans"/>
                <a:cs typeface="DejaVu Sans"/>
              </a:rPr>
              <a:t>x</a:t>
            </a:r>
            <a:r>
              <a:rPr sz="1100" spc="-5" dirty="0">
                <a:latin typeface="DejaVu Sans"/>
                <a:cs typeface="DejaVu Sans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li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ans"/>
                <a:cs typeface="DejaVu Sans"/>
              </a:rPr>
              <a:t>N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B</a:t>
            </a:r>
            <a:r>
              <a:rPr sz="1100" spc="-4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x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rib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DejaVu Sans"/>
                <a:cs typeface="DejaVu Sans"/>
              </a:rPr>
              <a:t>“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2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f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20" dirty="0">
                <a:latin typeface="DejaVu Sans"/>
                <a:cs typeface="DejaVu Sans"/>
              </a:rPr>
              <a:t>e</a:t>
            </a:r>
            <a:r>
              <a:rPr sz="1100" dirty="0">
                <a:latin typeface="DejaVu Sans"/>
                <a:cs typeface="DejaVu Sans"/>
              </a:rPr>
              <a:t>”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g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1</a:t>
            </a:r>
            <a:r>
              <a:rPr sz="1100" dirty="0">
                <a:latin typeface="DejaVu Sans"/>
                <a:cs typeface="DejaVu Sans"/>
              </a:rPr>
              <a:t>1</a:t>
            </a:r>
            <a:r>
              <a:rPr sz="1100" spc="-5" dirty="0">
                <a:latin typeface="DejaVu Sans"/>
                <a:cs typeface="DejaVu Sans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4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ng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en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dirty="0">
                <a:latin typeface="DejaVu Sans"/>
                <a:cs typeface="DejaVu Sans"/>
              </a:rPr>
              <a:t>fe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u</a:t>
            </a:r>
            <a:r>
              <a:rPr sz="1100" spc="-10" dirty="0">
                <a:latin typeface="DejaVu Sans"/>
                <a:cs typeface="DejaVu Sans"/>
              </a:rPr>
              <a:t>pp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f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-h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ol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ow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(:)</a:t>
            </a:r>
            <a:r>
              <a:rPr sz="1100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hen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0" dirty="0">
                <a:latin typeface="DejaVu Sans"/>
                <a:cs typeface="DejaVu Sans"/>
              </a:rPr>
              <a:t>w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gh</a:t>
            </a:r>
            <a:r>
              <a:rPr sz="1100" spc="-5" dirty="0">
                <a:latin typeface="DejaVu Sans"/>
                <a:cs typeface="DejaVu Sans"/>
              </a:rPr>
              <a:t>t-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efe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DejaVu Sans"/>
                <a:cs typeface="DejaVu Sans"/>
              </a:rPr>
              <a:t>F</a:t>
            </a:r>
            <a:r>
              <a:rPr sz="1100" spc="-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xa</a:t>
            </a:r>
            <a:r>
              <a:rPr sz="1100" spc="-5" dirty="0">
                <a:latin typeface="DejaVu Sans"/>
                <a:cs typeface="DejaVu Sans"/>
              </a:rPr>
              <a:t>mpl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ng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ha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wo</a:t>
            </a:r>
            <a:r>
              <a:rPr sz="1100" spc="-10" dirty="0">
                <a:latin typeface="DejaVu Sans"/>
                <a:cs typeface="DejaVu Sans"/>
              </a:rPr>
              <a:t>uld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go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f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A</a:t>
            </a:r>
            <a:r>
              <a:rPr sz="1100" dirty="0">
                <a:latin typeface="DejaVu Sans"/>
                <a:cs typeface="DejaVu Sans"/>
              </a:rPr>
              <a:t>3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6</a:t>
            </a:r>
            <a:r>
              <a:rPr sz="1100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wo</a:t>
            </a:r>
            <a:r>
              <a:rPr sz="1100" spc="-2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ld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A3:</a:t>
            </a:r>
            <a:r>
              <a:rPr sz="110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6.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659" y="6319624"/>
            <a:ext cx="6135370" cy="366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25" dirty="0">
                <a:latin typeface="DejaVu Serif"/>
                <a:cs typeface="DejaVu Serif"/>
              </a:rPr>
              <a:t>R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5" dirty="0">
                <a:latin typeface="DejaVu Serif"/>
                <a:cs typeface="DejaVu Serif"/>
              </a:rPr>
              <a:t>ng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dirty="0">
                <a:latin typeface="DejaVu Serif"/>
                <a:cs typeface="DejaVu Serif"/>
              </a:rPr>
              <a:t>f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erif"/>
                <a:cs typeface="DejaVu Serif"/>
              </a:rPr>
              <a:t>n</a:t>
            </a:r>
            <a:r>
              <a:rPr sz="1100" b="1" spc="-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n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10" dirty="0">
                <a:latin typeface="DejaVu Serif"/>
                <a:cs typeface="DejaVu Serif"/>
              </a:rPr>
              <a:t>nti</a:t>
            </a:r>
            <a:r>
              <a:rPr sz="1100" b="1" spc="-5" dirty="0">
                <a:latin typeface="DejaVu Serif"/>
                <a:cs typeface="DejaVu Serif"/>
              </a:rPr>
              <a:t>guo</a:t>
            </a: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</a:t>
            </a:r>
            <a:r>
              <a:rPr sz="1100" b="1" spc="-5" dirty="0">
                <a:latin typeface="DejaVu Serif"/>
                <a:cs typeface="DejaVu Serif"/>
              </a:rPr>
              <a:t>e</a:t>
            </a:r>
            <a:r>
              <a:rPr sz="1100" b="1" dirty="0">
                <a:latin typeface="DejaVu Serif"/>
                <a:cs typeface="DejaVu Serif"/>
              </a:rPr>
              <a:t>l</a:t>
            </a:r>
            <a:r>
              <a:rPr sz="1100" b="1" spc="-10" dirty="0">
                <a:latin typeface="DejaVu Serif"/>
                <a:cs typeface="DejaVu Serif"/>
              </a:rPr>
              <a:t>ls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4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ls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5" dirty="0">
                <a:latin typeface="DejaVu Serif"/>
                <a:cs typeface="DejaVu Serif"/>
              </a:rPr>
              <a:t>e.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</a:t>
            </a:r>
            <a:r>
              <a:rPr sz="1100" spc="-30" dirty="0">
                <a:latin typeface="DejaVu Serif"/>
                <a:cs typeface="DejaVu Serif"/>
              </a:rPr>
              <a:t>k</a:t>
            </a:r>
            <a:r>
              <a:rPr sz="1100" spc="-10" dirty="0">
                <a:latin typeface="DejaVu Serif"/>
                <a:cs typeface="DejaVu Serif"/>
              </a:rPr>
              <a:t>-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-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rag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Sel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ec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ting</a:t>
            </a:r>
            <a:r>
              <a:rPr sz="140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umn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nd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w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uickly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Ap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60"/>
              </a:spcBef>
            </a:pPr>
            <a:r>
              <a:rPr sz="1100" b="1" spc="-5" dirty="0">
                <a:latin typeface="DejaVu Serif"/>
                <a:cs typeface="DejaVu Serif"/>
              </a:rPr>
              <a:t>Si</a:t>
            </a:r>
            <a:r>
              <a:rPr sz="1100" b="1" dirty="0">
                <a:latin typeface="DejaVu Serif"/>
                <a:cs typeface="DejaVu Serif"/>
              </a:rPr>
              <a:t>ngle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5" dirty="0">
                <a:latin typeface="DejaVu Serif"/>
                <a:cs typeface="DejaVu Serif"/>
              </a:rPr>
              <a:t>l</a:t>
            </a:r>
            <a:r>
              <a:rPr sz="1100" b="1" dirty="0">
                <a:latin typeface="DejaVu Serif"/>
                <a:cs typeface="DejaVu Serif"/>
              </a:rPr>
              <a:t>u</a:t>
            </a:r>
            <a:r>
              <a:rPr sz="1100" b="1" spc="-5" dirty="0">
                <a:latin typeface="DejaVu Serif"/>
                <a:cs typeface="DejaVu Serif"/>
              </a:rPr>
              <a:t>m</a:t>
            </a:r>
            <a:r>
              <a:rPr sz="1100" b="1" dirty="0">
                <a:latin typeface="DejaVu Serif"/>
                <a:cs typeface="DejaVu Serif"/>
              </a:rPr>
              <a:t>n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r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ro</a:t>
            </a:r>
            <a:r>
              <a:rPr sz="1100" b="1" spc="-10" dirty="0">
                <a:latin typeface="DejaVu Serif"/>
                <a:cs typeface="DejaVu Serif"/>
              </a:rPr>
              <a:t>w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lette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1</a:t>
            </a:r>
            <a:r>
              <a:rPr sz="1100" spc="-5" dirty="0">
                <a:latin typeface="DejaVu Serif"/>
                <a:cs typeface="DejaVu Serif"/>
              </a:rPr>
              <a:t>).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860"/>
              </a:spcBef>
            </a:pPr>
            <a:r>
              <a:rPr sz="1100" b="1" spc="-10" dirty="0">
                <a:latin typeface="DejaVu Serif"/>
                <a:cs typeface="DejaVu Serif"/>
              </a:rPr>
              <a:t>Mul</a:t>
            </a:r>
            <a:r>
              <a:rPr sz="1100" b="1" spc="-15" dirty="0">
                <a:latin typeface="DejaVu Serif"/>
                <a:cs typeface="DejaVu Serif"/>
              </a:rPr>
              <a:t>t</a:t>
            </a:r>
            <a:r>
              <a:rPr sz="1100" b="1" spc="-5" dirty="0">
                <a:latin typeface="DejaVu Serif"/>
                <a:cs typeface="DejaVu Serif"/>
              </a:rPr>
              <a:t>ip</a:t>
            </a:r>
            <a:r>
              <a:rPr sz="1100" b="1" dirty="0">
                <a:latin typeface="DejaVu Serif"/>
                <a:cs typeface="DejaVu Serif"/>
              </a:rPr>
              <a:t>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5" dirty="0">
                <a:latin typeface="DejaVu Serif"/>
                <a:cs typeface="DejaVu Serif"/>
              </a:rPr>
              <a:t>l</a:t>
            </a:r>
            <a:r>
              <a:rPr sz="1100" b="1" dirty="0">
                <a:latin typeface="DejaVu Serif"/>
                <a:cs typeface="DejaVu Serif"/>
              </a:rPr>
              <a:t>u</a:t>
            </a:r>
            <a:r>
              <a:rPr sz="1100" b="1" spc="-5" dirty="0">
                <a:latin typeface="DejaVu Serif"/>
                <a:cs typeface="DejaVu Serif"/>
              </a:rPr>
              <a:t>m</a:t>
            </a:r>
            <a:r>
              <a:rPr sz="1100" b="1" dirty="0">
                <a:latin typeface="DejaVu Serif"/>
                <a:cs typeface="DejaVu Serif"/>
              </a:rPr>
              <a:t>ns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r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ro</a:t>
            </a:r>
            <a:r>
              <a:rPr sz="1100" b="1" spc="-10" dirty="0">
                <a:latin typeface="DejaVu Serif"/>
                <a:cs typeface="DejaVu Serif"/>
              </a:rPr>
              <a:t>ws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ulti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S</a:t>
            </a:r>
            <a:r>
              <a:rPr sz="1100" i="1" spc="-20" dirty="0">
                <a:latin typeface="DejaVu Sans"/>
                <a:cs typeface="DejaVu Sans"/>
              </a:rPr>
              <a:t>h</a:t>
            </a:r>
            <a:r>
              <a:rPr sz="1100" i="1" spc="-5" dirty="0">
                <a:latin typeface="DejaVu Sans"/>
                <a:cs typeface="DejaVu Sans"/>
              </a:rPr>
              <a:t>i</a:t>
            </a:r>
            <a:r>
              <a:rPr sz="1100" i="1" dirty="0">
                <a:latin typeface="DejaVu Sans"/>
                <a:cs typeface="DejaVu Sans"/>
              </a:rPr>
              <a:t>ft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5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550">
              <a:latin typeface="Times New Roman"/>
              <a:cs typeface="Times New Roman"/>
            </a:endParaRPr>
          </a:p>
          <a:p>
            <a:pPr marL="350139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15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7" y="725533"/>
            <a:ext cx="5955030" cy="137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ulti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ke</a:t>
            </a:r>
            <a:r>
              <a:rPr sz="1100" spc="-175" dirty="0">
                <a:latin typeface="DejaVu Sans"/>
                <a:cs typeface="DejaVu Sans"/>
              </a:rPr>
              <a:t>y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bseq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k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75" dirty="0">
                <a:latin typeface="DejaVu Sans"/>
                <a:cs typeface="DejaVu Sans"/>
              </a:rPr>
              <a:t>y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  <a:p>
            <a:pPr marL="12700">
              <a:lnSpc>
                <a:spcPts val="1300"/>
              </a:lnSpc>
              <a:spcBef>
                <a:spcPts val="860"/>
              </a:spcBef>
            </a:pP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-10" dirty="0">
                <a:latin typeface="DejaVu Serif"/>
                <a:cs typeface="DejaVu Serif"/>
              </a:rPr>
              <a:t>nti</a:t>
            </a:r>
            <a:r>
              <a:rPr sz="1100" b="1" spc="-15" dirty="0">
                <a:latin typeface="DejaVu Serif"/>
                <a:cs typeface="DejaVu Serif"/>
              </a:rPr>
              <a:t>r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s</a:t>
            </a:r>
            <a:r>
              <a:rPr sz="1100" b="1" dirty="0">
                <a:latin typeface="DejaVu Serif"/>
                <a:cs typeface="DejaVu Serif"/>
              </a:rPr>
              <a:t>heet</a:t>
            </a:r>
            <a:endParaRPr sz="1100">
              <a:latin typeface="DejaVu Serif"/>
              <a:cs typeface="DejaVu Serif"/>
            </a:endParaRPr>
          </a:p>
          <a:p>
            <a:pPr marL="12700" marR="40005">
              <a:lnSpc>
                <a:spcPts val="1280"/>
              </a:lnSpc>
              <a:spcBef>
                <a:spcPts val="55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spc="-5" dirty="0">
                <a:latin typeface="DejaVu Serif"/>
                <a:cs typeface="DejaVu Serif"/>
              </a:rPr>
              <a:t>w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1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-15" dirty="0">
                <a:latin typeface="DejaVu Sans"/>
                <a:cs typeface="DejaVu Sans"/>
              </a:rPr>
              <a:t>+</a:t>
            </a:r>
            <a:r>
              <a:rPr sz="1100" i="1" dirty="0">
                <a:latin typeface="DejaVu Sans"/>
                <a:cs typeface="DejaVu Sans"/>
              </a:rPr>
              <a:t>A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37789" y="2239010"/>
            <a:ext cx="2282190" cy="821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8659" y="3106783"/>
            <a:ext cx="6134100" cy="6874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1</a:t>
            </a:r>
            <a:r>
              <a:rPr sz="1100" i="1" dirty="0">
                <a:latin typeface="DejaVu Serif"/>
                <a:cs typeface="DejaVu Serif"/>
              </a:rPr>
              <a:t>3</a:t>
            </a:r>
            <a:r>
              <a:rPr sz="1100" i="1" spc="-5" dirty="0">
                <a:latin typeface="DejaVu Serif"/>
                <a:cs typeface="DejaVu Serif"/>
              </a:rPr>
              <a:t>.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5" dirty="0">
                <a:latin typeface="DejaVu Serif"/>
                <a:cs typeface="DejaVu Serif"/>
              </a:rPr>
              <a:t>ele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spc="-5" dirty="0">
                <a:latin typeface="DejaVu Serif"/>
                <a:cs typeface="DejaVu Serif"/>
              </a:rPr>
              <a:t>l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bo</a:t>
            </a:r>
            <a:r>
              <a:rPr sz="1100" i="1" spc="-10" dirty="0">
                <a:latin typeface="DejaVu Serif"/>
                <a:cs typeface="DejaVu Serif"/>
              </a:rPr>
              <a:t>x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Sel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ec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ting</a:t>
            </a:r>
            <a:r>
              <a:rPr sz="140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Sh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eets</a:t>
            </a:r>
            <a:endParaRPr sz="1400">
              <a:latin typeface="DejaVu Sans"/>
              <a:cs typeface="DejaVu Sans"/>
            </a:endParaRPr>
          </a:p>
          <a:p>
            <a:pPr marL="12700" marR="5080">
              <a:lnSpc>
                <a:spcPts val="1280"/>
              </a:lnSpc>
              <a:spcBef>
                <a:spcPts val="635"/>
              </a:spcBef>
            </a:pP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eith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ulti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geo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me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ke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825"/>
              </a:spcBef>
            </a:pPr>
            <a:r>
              <a:rPr sz="1100" b="1" spc="-5" dirty="0">
                <a:latin typeface="DejaVu Serif"/>
                <a:cs typeface="DejaVu Serif"/>
              </a:rPr>
              <a:t>Si</a:t>
            </a:r>
            <a:r>
              <a:rPr sz="1100" b="1" dirty="0">
                <a:latin typeface="DejaVu Serif"/>
                <a:cs typeface="DejaVu Serif"/>
              </a:rPr>
              <a:t>ngle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s</a:t>
            </a:r>
            <a:r>
              <a:rPr sz="1100" b="1" dirty="0">
                <a:latin typeface="DejaVu Serif"/>
                <a:cs typeface="DejaVu Serif"/>
              </a:rPr>
              <a:t>heet</a:t>
            </a:r>
            <a:endParaRPr sz="1100">
              <a:latin typeface="DejaVu Serif"/>
              <a:cs typeface="DejaVu Serif"/>
            </a:endParaRPr>
          </a:p>
          <a:p>
            <a:pPr marL="241300" marR="139065">
              <a:lnSpc>
                <a:spcPts val="1280"/>
              </a:lnSpc>
              <a:spcBef>
                <a:spcPts val="55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tive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spc="5" dirty="0">
                <a:latin typeface="DejaVu Serif"/>
                <a:cs typeface="DejaVu Serif"/>
              </a:rPr>
              <a:t>4</a:t>
            </a:r>
            <a:r>
              <a:rPr sz="1100" spc="-5" dirty="0">
                <a:latin typeface="DejaVu Serif"/>
                <a:cs typeface="DejaVu Serif"/>
              </a:rPr>
              <a:t>).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19"/>
              </a:spcBef>
            </a:pPr>
            <a:r>
              <a:rPr sz="1100" b="1" spc="-10" dirty="0">
                <a:latin typeface="DejaVu Serif"/>
                <a:cs typeface="DejaVu Serif"/>
              </a:rPr>
              <a:t>Mul</a:t>
            </a:r>
            <a:r>
              <a:rPr sz="1100" b="1" spc="-15" dirty="0">
                <a:latin typeface="DejaVu Serif"/>
                <a:cs typeface="DejaVu Serif"/>
              </a:rPr>
              <a:t>t</a:t>
            </a:r>
            <a:r>
              <a:rPr sz="1100" b="1" spc="-5" dirty="0">
                <a:latin typeface="DejaVu Serif"/>
                <a:cs typeface="DejaVu Serif"/>
              </a:rPr>
              <a:t>ip</a:t>
            </a:r>
            <a:r>
              <a:rPr sz="1100" b="1" dirty="0">
                <a:latin typeface="DejaVu Serif"/>
                <a:cs typeface="DejaVu Serif"/>
              </a:rPr>
              <a:t>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10" dirty="0">
                <a:latin typeface="DejaVu Serif"/>
                <a:cs typeface="DejaVu Serif"/>
              </a:rPr>
              <a:t>nti</a:t>
            </a:r>
            <a:r>
              <a:rPr sz="1100" b="1" spc="-5" dirty="0">
                <a:latin typeface="DejaVu Serif"/>
                <a:cs typeface="DejaVu Serif"/>
              </a:rPr>
              <a:t>guo</a:t>
            </a: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s</a:t>
            </a:r>
            <a:r>
              <a:rPr sz="1100" b="1" dirty="0">
                <a:latin typeface="DejaVu Serif"/>
                <a:cs typeface="DejaVu Serif"/>
              </a:rPr>
              <a:t>hee</a:t>
            </a:r>
            <a:r>
              <a:rPr sz="1100" b="1" spc="-10" dirty="0">
                <a:latin typeface="DejaVu Serif"/>
                <a:cs typeface="DejaVu Serif"/>
              </a:rPr>
              <a:t>ts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ulti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des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des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S</a:t>
            </a:r>
            <a:r>
              <a:rPr sz="1100" i="1" spc="-20" dirty="0">
                <a:latin typeface="DejaVu Sans"/>
                <a:cs typeface="DejaVu Sans"/>
              </a:rPr>
              <a:t>h</a:t>
            </a:r>
            <a:r>
              <a:rPr sz="1100" i="1" spc="-5" dirty="0">
                <a:latin typeface="DejaVu Sans"/>
                <a:cs typeface="DejaVu Sans"/>
              </a:rPr>
              <a:t>i</a:t>
            </a:r>
            <a:r>
              <a:rPr sz="1100" i="1" dirty="0">
                <a:latin typeface="DejaVu Sans"/>
                <a:cs typeface="DejaVu Sans"/>
              </a:rPr>
              <a:t>ft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b.</a:t>
            </a:r>
            <a:endParaRPr sz="1100">
              <a:latin typeface="DejaVu Serif"/>
              <a:cs typeface="DejaVu Serif"/>
            </a:endParaRPr>
          </a:p>
          <a:p>
            <a:pPr marL="12700" marR="192405">
              <a:lnSpc>
                <a:spcPts val="1280"/>
              </a:lnSpc>
              <a:spcBef>
                <a:spcPts val="635"/>
              </a:spcBef>
            </a:pPr>
            <a:r>
              <a:rPr sz="1100" spc="-5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etwee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urn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hite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825"/>
              </a:spcBef>
            </a:pPr>
            <a:r>
              <a:rPr sz="1100" b="1" spc="-10" dirty="0">
                <a:latin typeface="DejaVu Serif"/>
                <a:cs typeface="DejaVu Serif"/>
              </a:rPr>
              <a:t>Mul</a:t>
            </a:r>
            <a:r>
              <a:rPr sz="1100" b="1" spc="-15" dirty="0">
                <a:latin typeface="DejaVu Serif"/>
                <a:cs typeface="DejaVu Serif"/>
              </a:rPr>
              <a:t>t</a:t>
            </a:r>
            <a:r>
              <a:rPr sz="1100" b="1" spc="-5" dirty="0">
                <a:latin typeface="DejaVu Serif"/>
                <a:cs typeface="DejaVu Serif"/>
              </a:rPr>
              <a:t>ip</a:t>
            </a:r>
            <a:r>
              <a:rPr sz="1100" b="1" dirty="0">
                <a:latin typeface="DejaVu Serif"/>
                <a:cs typeface="DejaVu Serif"/>
              </a:rPr>
              <a:t>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erif"/>
                <a:cs typeface="DejaVu Serif"/>
              </a:rPr>
              <a:t>n</a:t>
            </a:r>
            <a:r>
              <a:rPr sz="1100" b="1" spc="-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n</a:t>
            </a:r>
            <a:r>
              <a:rPr sz="1100" b="1" spc="-5" dirty="0">
                <a:latin typeface="DejaVu Serif"/>
                <a:cs typeface="DejaVu Serif"/>
              </a:rPr>
              <a:t>c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nti</a:t>
            </a:r>
            <a:r>
              <a:rPr sz="1100" b="1" spc="-5" dirty="0">
                <a:latin typeface="DejaVu Serif"/>
                <a:cs typeface="DejaVu Serif"/>
              </a:rPr>
              <a:t>guo</a:t>
            </a:r>
            <a:r>
              <a:rPr sz="1100" b="1" dirty="0">
                <a:latin typeface="DejaVu Serif"/>
                <a:cs typeface="DejaVu Serif"/>
              </a:rPr>
              <a:t>us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s</a:t>
            </a:r>
            <a:r>
              <a:rPr sz="1100" b="1" dirty="0">
                <a:latin typeface="DejaVu Serif"/>
                <a:cs typeface="DejaVu Serif"/>
              </a:rPr>
              <a:t>heet</a:t>
            </a:r>
            <a:r>
              <a:rPr sz="1100" b="1" spc="-10" dirty="0">
                <a:latin typeface="DejaVu Serif"/>
                <a:cs typeface="DejaVu Serif"/>
              </a:rPr>
              <a:t>s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ulti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s: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334645">
              <a:lnSpc>
                <a:spcPts val="1280"/>
              </a:lnSpc>
              <a:spcBef>
                <a:spcPts val="63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tu</a:t>
            </a:r>
            <a:r>
              <a:rPr sz="1100" dirty="0">
                <a:latin typeface="DejaVu Serif"/>
                <a:cs typeface="DejaVu Serif"/>
              </a:rPr>
              <a:t>rn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hit</a:t>
            </a:r>
            <a:r>
              <a:rPr sz="1100" spc="-5" dirty="0">
                <a:latin typeface="DejaVu Serif"/>
                <a:cs typeface="DejaVu Serif"/>
              </a:rPr>
              <a:t>e.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25"/>
              </a:spcBef>
            </a:pP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5" dirty="0">
                <a:latin typeface="DejaVu Serif"/>
                <a:cs typeface="DejaVu Serif"/>
              </a:rPr>
              <a:t>ll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s</a:t>
            </a:r>
            <a:r>
              <a:rPr sz="1100" b="1" dirty="0">
                <a:latin typeface="DejaVu Serif"/>
                <a:cs typeface="DejaVu Serif"/>
              </a:rPr>
              <a:t>heet</a:t>
            </a:r>
            <a:r>
              <a:rPr sz="1100" b="1" spc="-10" dirty="0">
                <a:latin typeface="DejaVu Serif"/>
                <a:cs typeface="DejaVu Serif"/>
              </a:rPr>
              <a:t>s</a:t>
            </a:r>
            <a:endParaRPr sz="1100">
              <a:latin typeface="DejaVu Serif"/>
              <a:cs typeface="DejaVu Serif"/>
            </a:endParaRPr>
          </a:p>
          <a:p>
            <a:pPr marL="12700" marR="157480">
              <a:lnSpc>
                <a:spcPts val="1280"/>
              </a:lnSpc>
              <a:spcBef>
                <a:spcPts val="50"/>
              </a:spcBef>
            </a:pPr>
            <a:r>
              <a:rPr sz="1100" i="1" spc="-15" dirty="0">
                <a:latin typeface="DejaVu Sans"/>
                <a:cs typeface="DejaVu Sans"/>
              </a:rPr>
              <a:t>R</a:t>
            </a:r>
            <a:r>
              <a:rPr sz="1100" i="1" spc="-10" dirty="0">
                <a:latin typeface="DejaVu Sans"/>
                <a:cs typeface="DejaVu Sans"/>
              </a:rPr>
              <a:t>igh</a:t>
            </a:r>
            <a:r>
              <a:rPr sz="1100" i="1" spc="-5" dirty="0">
                <a:latin typeface="DejaVu Sans"/>
                <a:cs typeface="DejaVu Sans"/>
              </a:rPr>
              <a:t>t-</a:t>
            </a:r>
            <a:r>
              <a:rPr sz="1100" i="1" spc="-15" dirty="0">
                <a:latin typeface="DejaVu Sans"/>
                <a:cs typeface="DejaVu Sans"/>
              </a:rPr>
              <a:t>cl</a:t>
            </a:r>
            <a:r>
              <a:rPr sz="1100" i="1" spc="-5" dirty="0">
                <a:latin typeface="DejaVu Sans"/>
                <a:cs typeface="DejaVu Sans"/>
              </a:rPr>
              <a:t>i</a:t>
            </a:r>
            <a:r>
              <a:rPr sz="1100" i="1" spc="-20" dirty="0">
                <a:latin typeface="DejaVu Sans"/>
                <a:cs typeface="DejaVu Sans"/>
              </a:rPr>
              <a:t>c</a:t>
            </a:r>
            <a:r>
              <a:rPr sz="1100" i="1" dirty="0">
                <a:latin typeface="DejaVu Sans"/>
                <a:cs typeface="DejaVu Sans"/>
              </a:rPr>
              <a:t>k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oo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5" dirty="0">
                <a:latin typeface="DejaVu Sans"/>
                <a:cs typeface="DejaVu Sans"/>
              </a:rPr>
              <a:t>ll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h</a:t>
            </a:r>
            <a:r>
              <a:rPr sz="1100" b="1" dirty="0">
                <a:latin typeface="DejaVu Sans"/>
                <a:cs typeface="DejaVu Sans"/>
              </a:rPr>
              <a:t>eets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-up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spc="-55" dirty="0">
                <a:solidFill>
                  <a:srgbClr val="0D84CD"/>
                </a:solidFill>
                <a:latin typeface="DejaVu Sans"/>
                <a:cs typeface="DejaVu Sans"/>
              </a:rPr>
              <a:t>W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or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king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wi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olumn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spc="-25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ow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s </a:t>
            </a:r>
            <a:endParaRPr sz="16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serti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lu</a:t>
            </a:r>
            <a:r>
              <a:rPr sz="1400" b="1" spc="-2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nd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w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100" spc="-5" dirty="0">
                <a:latin typeface="DejaVu Serif"/>
                <a:cs typeface="DejaVu Serif"/>
              </a:rPr>
              <a:t>Co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iv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ua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16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90" y="72643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090" y="192404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9010" y="1196802"/>
            <a:ext cx="5016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DejaVu Sans"/>
                <a:cs typeface="DejaVu Sans"/>
              </a:rPr>
              <a:t>N</a:t>
            </a:r>
            <a:r>
              <a:rPr sz="1400" b="1" spc="-5" dirty="0">
                <a:latin typeface="DejaVu Sans"/>
                <a:cs typeface="DejaVu Sans"/>
              </a:rPr>
              <a:t>o</a:t>
            </a:r>
            <a:r>
              <a:rPr sz="1400" b="1" dirty="0">
                <a:latin typeface="DejaVu Sans"/>
                <a:cs typeface="DejaVu Sans"/>
              </a:rPr>
              <a:t>te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5150" y="818243"/>
            <a:ext cx="4797425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80"/>
              </a:lnSpc>
            </a:pPr>
            <a:r>
              <a:rPr sz="1100" spc="-25" dirty="0">
                <a:latin typeface="DejaVu Sans"/>
                <a:cs typeface="DejaVu Sans"/>
              </a:rPr>
              <a:t>W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-20" dirty="0">
                <a:latin typeface="DejaVu Sans"/>
                <a:cs typeface="DejaVu Sans"/>
              </a:rPr>
              <a:t>g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ol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le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spc="-5" dirty="0">
                <a:latin typeface="DejaVu Sans"/>
                <a:cs typeface="DejaVu Sans"/>
              </a:rPr>
              <a:t>ig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spc="-5" dirty="0">
                <a:latin typeface="DejaVu Sans"/>
                <a:cs typeface="DejaVu Sans"/>
              </a:rPr>
              <a:t>li</a:t>
            </a:r>
            <a:r>
              <a:rPr sz="1100" spc="-20" dirty="0">
                <a:latin typeface="DejaVu Sans"/>
                <a:cs typeface="DejaVu Sans"/>
              </a:rPr>
              <a:t>g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lum</a:t>
            </a:r>
            <a:r>
              <a:rPr sz="1100" spc="-10" dirty="0">
                <a:latin typeface="DejaVu Sans"/>
                <a:cs typeface="DejaVu Sans"/>
              </a:rPr>
              <a:t>n.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ing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ow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5" dirty="0">
                <a:latin typeface="DejaVu Serif"/>
                <a:cs typeface="DejaVu Serif"/>
              </a:rPr>
              <a:t>bo</a:t>
            </a:r>
            <a:r>
              <a:rPr sz="1100" i="1" spc="-15" dirty="0">
                <a:latin typeface="DejaVu Serif"/>
                <a:cs typeface="DejaVu Serif"/>
              </a:rPr>
              <a:t>v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spc="-5" dirty="0">
                <a:latin typeface="DejaVu Sans"/>
                <a:cs typeface="DejaVu Sans"/>
              </a:rPr>
              <a:t>ig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spc="-5" dirty="0">
                <a:latin typeface="DejaVu Sans"/>
                <a:cs typeface="DejaVu Sans"/>
              </a:rPr>
              <a:t>ligh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10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  <a:p>
            <a:pPr marL="12700" marR="237490">
              <a:lnSpc>
                <a:spcPts val="1280"/>
              </a:lnSpc>
              <a:spcBef>
                <a:spcPts val="400"/>
              </a:spcBef>
            </a:pP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lum</a:t>
            </a:r>
            <a:r>
              <a:rPr sz="1100" spc="-10" dirty="0">
                <a:latin typeface="DejaVu Sans"/>
                <a:cs typeface="DejaVu Sans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ow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tt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40" dirty="0">
                <a:latin typeface="DejaVu Sans"/>
                <a:cs typeface="DejaVu Sans"/>
              </a:rPr>
              <a:t>k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5" dirty="0">
                <a:latin typeface="DejaVu Sans"/>
                <a:cs typeface="DejaVu Sans"/>
              </a:rPr>
              <a:t>rr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nding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ol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be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(o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f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lu</a:t>
            </a:r>
            <a:r>
              <a:rPr sz="1100" spc="-1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-2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59" y="2154024"/>
            <a:ext cx="6088380" cy="619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</a:pPr>
            <a:r>
              <a:rPr sz="1100" b="1" spc="-5" dirty="0">
                <a:latin typeface="DejaVu Serif"/>
                <a:cs typeface="DejaVu Serif"/>
              </a:rPr>
              <a:t>Si</a:t>
            </a:r>
            <a:r>
              <a:rPr sz="1100" b="1" dirty="0">
                <a:latin typeface="DejaVu Serif"/>
                <a:cs typeface="DejaVu Serif"/>
              </a:rPr>
              <a:t>ngle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5" dirty="0">
                <a:latin typeface="DejaVu Serif"/>
                <a:cs typeface="DejaVu Serif"/>
              </a:rPr>
              <a:t>l</a:t>
            </a:r>
            <a:r>
              <a:rPr sz="1100" b="1" dirty="0">
                <a:latin typeface="DejaVu Serif"/>
                <a:cs typeface="DejaVu Serif"/>
              </a:rPr>
              <a:t>u</a:t>
            </a:r>
            <a:r>
              <a:rPr sz="1100" b="1" spc="-5" dirty="0">
                <a:latin typeface="DejaVu Serif"/>
                <a:cs typeface="DejaVu Serif"/>
              </a:rPr>
              <a:t>m</a:t>
            </a:r>
            <a:r>
              <a:rPr sz="1100" b="1" dirty="0">
                <a:latin typeface="DejaVu Serif"/>
                <a:cs typeface="DejaVu Serif"/>
              </a:rPr>
              <a:t>n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r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ro</a:t>
            </a:r>
            <a:r>
              <a:rPr sz="1100" b="1" spc="-10" dirty="0">
                <a:latin typeface="DejaVu Serif"/>
                <a:cs typeface="DejaVu Serif"/>
              </a:rPr>
              <a:t>w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</a:pP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nu:</a:t>
            </a:r>
            <a:endParaRPr sz="1100">
              <a:latin typeface="DejaVu Serif"/>
              <a:cs typeface="DejaVu Serif"/>
            </a:endParaRPr>
          </a:p>
          <a:p>
            <a:pPr marL="481330" marR="572135" indent="-251460">
              <a:lnSpc>
                <a:spcPts val="1280"/>
              </a:lnSpc>
              <a:spcBef>
                <a:spcPts val="34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2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ith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-15" dirty="0">
                <a:latin typeface="DejaVu Sans"/>
                <a:cs typeface="DejaVu Sans"/>
              </a:rPr>
              <a:t>umn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R</a:t>
            </a:r>
            <a:r>
              <a:rPr sz="1100" b="1" spc="-10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1330" marR="572135" indent="-251460">
              <a:lnSpc>
                <a:spcPts val="1280"/>
              </a:lnSpc>
              <a:spcBef>
                <a:spcPts val="34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2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ht-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R</a:t>
            </a:r>
            <a:r>
              <a:rPr sz="1100" b="1" spc="-10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Co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-15" dirty="0">
                <a:latin typeface="DejaVu Sans"/>
                <a:cs typeface="DejaVu Sans"/>
              </a:rPr>
              <a:t>um</a:t>
            </a:r>
            <a:r>
              <a:rPr sz="1100" b="1" spc="-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  <a:p>
            <a:pPr marL="12700">
              <a:lnSpc>
                <a:spcPts val="1300"/>
              </a:lnSpc>
              <a:spcBef>
                <a:spcPts val="860"/>
              </a:spcBef>
            </a:pPr>
            <a:r>
              <a:rPr sz="1100" b="1" spc="-10" dirty="0">
                <a:latin typeface="DejaVu Serif"/>
                <a:cs typeface="DejaVu Serif"/>
              </a:rPr>
              <a:t>Mul</a:t>
            </a:r>
            <a:r>
              <a:rPr sz="1100" b="1" spc="-15" dirty="0">
                <a:latin typeface="DejaVu Serif"/>
                <a:cs typeface="DejaVu Serif"/>
              </a:rPr>
              <a:t>t</a:t>
            </a:r>
            <a:r>
              <a:rPr sz="1100" b="1" spc="-5" dirty="0">
                <a:latin typeface="DejaVu Serif"/>
                <a:cs typeface="DejaVu Serif"/>
              </a:rPr>
              <a:t>ip</a:t>
            </a:r>
            <a:r>
              <a:rPr sz="1100" b="1" dirty="0">
                <a:latin typeface="DejaVu Serif"/>
                <a:cs typeface="DejaVu Serif"/>
              </a:rPr>
              <a:t>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5" dirty="0">
                <a:latin typeface="DejaVu Serif"/>
                <a:cs typeface="DejaVu Serif"/>
              </a:rPr>
              <a:t>l</a:t>
            </a:r>
            <a:r>
              <a:rPr sz="1100" b="1" dirty="0">
                <a:latin typeface="DejaVu Serif"/>
                <a:cs typeface="DejaVu Serif"/>
              </a:rPr>
              <a:t>u</a:t>
            </a:r>
            <a:r>
              <a:rPr sz="1100" b="1" spc="-5" dirty="0">
                <a:latin typeface="DejaVu Serif"/>
                <a:cs typeface="DejaVu Serif"/>
              </a:rPr>
              <a:t>m</a:t>
            </a:r>
            <a:r>
              <a:rPr sz="1100" b="1" dirty="0">
                <a:latin typeface="DejaVu Serif"/>
                <a:cs typeface="DejaVu Serif"/>
              </a:rPr>
              <a:t>ns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r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ro</a:t>
            </a:r>
            <a:r>
              <a:rPr sz="1100" b="1" spc="-10" dirty="0">
                <a:latin typeface="DejaVu Serif"/>
                <a:cs typeface="DejaVu Serif"/>
              </a:rPr>
              <a:t>ws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55"/>
              </a:spcBef>
            </a:pPr>
            <a:r>
              <a:rPr sz="1100" spc="-10" dirty="0">
                <a:latin typeface="DejaVu Serif"/>
                <a:cs typeface="DejaVu Serif"/>
              </a:rPr>
              <a:t>Multi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125095" indent="-251460">
              <a:lnSpc>
                <a:spcPts val="1280"/>
              </a:lnSpc>
              <a:spcBef>
                <a:spcPts val="30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hli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ss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2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20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eti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lu</a:t>
            </a:r>
            <a:r>
              <a:rPr sz="1400" b="1" spc="-2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nd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w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100" spc="-5" dirty="0">
                <a:latin typeface="DejaVu Serif"/>
                <a:cs typeface="DejaVu Serif"/>
              </a:rPr>
              <a:t>Co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-10" dirty="0">
                <a:latin typeface="DejaVu Serif"/>
                <a:cs typeface="DejaVu Serif"/>
              </a:rPr>
              <a:t>ivi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ua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ps.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60"/>
              </a:spcBef>
            </a:pPr>
            <a:r>
              <a:rPr sz="1100" b="1" spc="-5" dirty="0">
                <a:latin typeface="DejaVu Serif"/>
                <a:cs typeface="DejaVu Serif"/>
              </a:rPr>
              <a:t>Si</a:t>
            </a:r>
            <a:r>
              <a:rPr sz="1100" b="1" dirty="0">
                <a:latin typeface="DejaVu Serif"/>
                <a:cs typeface="DejaVu Serif"/>
              </a:rPr>
              <a:t>ngle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5" dirty="0">
                <a:latin typeface="DejaVu Serif"/>
                <a:cs typeface="DejaVu Serif"/>
              </a:rPr>
              <a:t>l</a:t>
            </a:r>
            <a:r>
              <a:rPr sz="1100" b="1" dirty="0">
                <a:latin typeface="DejaVu Serif"/>
                <a:cs typeface="DejaVu Serif"/>
              </a:rPr>
              <a:t>u</a:t>
            </a:r>
            <a:r>
              <a:rPr sz="1100" b="1" spc="-5" dirty="0">
                <a:latin typeface="DejaVu Serif"/>
                <a:cs typeface="DejaVu Serif"/>
              </a:rPr>
              <a:t>m</a:t>
            </a:r>
            <a:r>
              <a:rPr sz="1100" b="1" dirty="0">
                <a:latin typeface="DejaVu Serif"/>
                <a:cs typeface="DejaVu Serif"/>
              </a:rPr>
              <a:t>n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r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ro</a:t>
            </a:r>
            <a:r>
              <a:rPr sz="1100" b="1" spc="-10" dirty="0">
                <a:latin typeface="DejaVu Serif"/>
                <a:cs typeface="DejaVu Serif"/>
              </a:rPr>
              <a:t>w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elete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ht-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ete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-15" dirty="0">
                <a:latin typeface="DejaVu Sans"/>
                <a:cs typeface="DejaVu Sans"/>
              </a:rPr>
              <a:t>umn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R</a:t>
            </a:r>
            <a:r>
              <a:rPr sz="1100" b="1" spc="-10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-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860"/>
              </a:spcBef>
            </a:pPr>
            <a:r>
              <a:rPr sz="1100" b="1" spc="-10" dirty="0">
                <a:latin typeface="DejaVu Serif"/>
                <a:cs typeface="DejaVu Serif"/>
              </a:rPr>
              <a:t>Mul</a:t>
            </a:r>
            <a:r>
              <a:rPr sz="1100" b="1" spc="-15" dirty="0">
                <a:latin typeface="DejaVu Serif"/>
                <a:cs typeface="DejaVu Serif"/>
              </a:rPr>
              <a:t>t</a:t>
            </a:r>
            <a:r>
              <a:rPr sz="1100" b="1" spc="-5" dirty="0">
                <a:latin typeface="DejaVu Serif"/>
                <a:cs typeface="DejaVu Serif"/>
              </a:rPr>
              <a:t>ip</a:t>
            </a:r>
            <a:r>
              <a:rPr sz="1100" b="1" dirty="0">
                <a:latin typeface="DejaVu Serif"/>
                <a:cs typeface="DejaVu Serif"/>
              </a:rPr>
              <a:t>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5" dirty="0">
                <a:latin typeface="DejaVu Serif"/>
                <a:cs typeface="DejaVu Serif"/>
              </a:rPr>
              <a:t>l</a:t>
            </a:r>
            <a:r>
              <a:rPr sz="1100" b="1" dirty="0">
                <a:latin typeface="DejaVu Serif"/>
                <a:cs typeface="DejaVu Serif"/>
              </a:rPr>
              <a:t>u</a:t>
            </a:r>
            <a:r>
              <a:rPr sz="1100" b="1" spc="-5" dirty="0">
                <a:latin typeface="DejaVu Serif"/>
                <a:cs typeface="DejaVu Serif"/>
              </a:rPr>
              <a:t>m</a:t>
            </a:r>
            <a:r>
              <a:rPr sz="1100" b="1" dirty="0">
                <a:latin typeface="DejaVu Serif"/>
                <a:cs typeface="DejaVu Serif"/>
              </a:rPr>
              <a:t>ns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r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ro</a:t>
            </a:r>
            <a:r>
              <a:rPr sz="1100" b="1" spc="-10" dirty="0">
                <a:latin typeface="DejaVu Serif"/>
                <a:cs typeface="DejaVu Serif"/>
              </a:rPr>
              <a:t>ws</a:t>
            </a:r>
            <a:endParaRPr sz="1100">
              <a:latin typeface="DejaVu Serif"/>
              <a:cs typeface="DejaVu Serif"/>
            </a:endParaRPr>
          </a:p>
          <a:p>
            <a:pPr marL="12700" marR="117475">
              <a:lnSpc>
                <a:spcPts val="1280"/>
              </a:lnSpc>
              <a:spcBef>
                <a:spcPts val="55"/>
              </a:spcBef>
            </a:pPr>
            <a:r>
              <a:rPr sz="1100" spc="-10" dirty="0">
                <a:latin typeface="DejaVu Serif"/>
                <a:cs typeface="DejaVu Serif"/>
              </a:rPr>
              <a:t>Multi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ath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0" dirty="0">
                <a:latin typeface="DejaVu Serif"/>
                <a:cs typeface="DejaVu Serif"/>
              </a:rPr>
              <a:t>eti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125095" indent="-251460">
              <a:lnSpc>
                <a:spcPts val="1280"/>
              </a:lnSpc>
              <a:spcBef>
                <a:spcPts val="30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hli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ss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2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20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5" dirty="0">
                <a:latin typeface="DejaVu Serif"/>
                <a:cs typeface="DejaVu Serif"/>
              </a:rPr>
              <a:t>e.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7350" y="9828860"/>
            <a:ext cx="26466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17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7410" y="2965450"/>
            <a:ext cx="3286760" cy="1141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734588"/>
            <a:ext cx="5965190" cy="208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55" dirty="0">
                <a:solidFill>
                  <a:srgbClr val="0D84CD"/>
                </a:solidFill>
                <a:latin typeface="DejaVu Sans"/>
                <a:cs typeface="DejaVu Sans"/>
              </a:rPr>
              <a:t>W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or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king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wi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s </a:t>
            </a:r>
            <a:endParaRPr sz="16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100" spc="-10" dirty="0">
                <a:latin typeface="DejaVu Serif"/>
                <a:cs typeface="DejaVu Serif"/>
              </a:rPr>
              <a:t>Like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d,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ete</a:t>
            </a:r>
            <a:r>
              <a:rPr sz="1100" spc="-5" dirty="0">
                <a:latin typeface="DejaVu Serif"/>
                <a:cs typeface="DejaVu Serif"/>
              </a:rPr>
              <a:t>d,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serti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w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ets</a:t>
            </a:r>
            <a:endParaRPr sz="1400">
              <a:latin typeface="DejaVu Sans"/>
              <a:cs typeface="DejaVu Sans"/>
            </a:endParaRPr>
          </a:p>
          <a:p>
            <a:pPr marL="12700" marR="5080">
              <a:lnSpc>
                <a:spcPts val="1280"/>
              </a:lnSpc>
              <a:spcBef>
                <a:spcPts val="63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ds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sed.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3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h</a:t>
            </a:r>
            <a:r>
              <a:rPr sz="1100" b="1" dirty="0">
                <a:latin typeface="DejaVu Sans"/>
                <a:cs typeface="DejaVu Sans"/>
              </a:rPr>
              <a:t>eet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8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1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ht-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h</a:t>
            </a:r>
            <a:r>
              <a:rPr sz="1100" b="1" dirty="0">
                <a:latin typeface="DejaVu Sans"/>
                <a:cs typeface="DejaVu Sans"/>
              </a:rPr>
              <a:t>ee</a:t>
            </a:r>
            <a:r>
              <a:rPr sz="1100" b="1" spc="5" dirty="0">
                <a:latin typeface="DejaVu Sans"/>
                <a:cs typeface="DejaVu Sans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8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mp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659" y="4190093"/>
            <a:ext cx="6101715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(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5</a:t>
            </a:r>
            <a:r>
              <a:rPr sz="1100" spc="5" dirty="0">
                <a:latin typeface="DejaVu Serif"/>
                <a:cs typeface="DejaVu Serif"/>
              </a:rPr>
              <a:t>)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af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tunity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ive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me.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5680" y="4988559"/>
            <a:ext cx="5524499" cy="281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4250" y="7847693"/>
            <a:ext cx="21596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1</a:t>
            </a:r>
            <a:r>
              <a:rPr sz="1100" i="1" dirty="0">
                <a:latin typeface="DejaVu Serif"/>
                <a:cs typeface="DejaVu Serif"/>
              </a:rPr>
              <a:t>5</a:t>
            </a:r>
            <a:r>
              <a:rPr sz="1100" i="1" spc="-5" dirty="0">
                <a:latin typeface="DejaVu Serif"/>
                <a:cs typeface="DejaVu Serif"/>
              </a:rPr>
              <a:t>.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h</a:t>
            </a:r>
            <a:r>
              <a:rPr sz="1100" i="1" spc="-15" dirty="0">
                <a:latin typeface="DejaVu Serif"/>
                <a:cs typeface="DejaVu Serif"/>
              </a:rPr>
              <a:t>ee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d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g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659" y="9828860"/>
            <a:ext cx="26447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18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730712"/>
            <a:ext cx="6109335" cy="194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vi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nd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pyi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Sh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eets</a:t>
            </a:r>
            <a:endParaRPr sz="1400">
              <a:latin typeface="DejaVu Sans"/>
              <a:cs typeface="DejaVu Sans"/>
            </a:endParaRPr>
          </a:p>
          <a:p>
            <a:pPr marL="12700" marR="19050">
              <a:lnSpc>
                <a:spcPts val="1280"/>
              </a:lnSpc>
              <a:spcBef>
                <a:spcPts val="645"/>
              </a:spcBef>
            </a:pP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eith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(d</a:t>
            </a:r>
            <a:r>
              <a:rPr sz="1100" dirty="0">
                <a:latin typeface="DejaVu Serif"/>
                <a:cs typeface="DejaVu Serif"/>
              </a:rPr>
              <a:t>rag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g.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rk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;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Us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in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200" i="1" spc="7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th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8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2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ou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endParaRPr sz="1200">
              <a:latin typeface="DejaVu Sans"/>
              <a:cs typeface="DejaVu Sans"/>
            </a:endParaRPr>
          </a:p>
          <a:p>
            <a:pPr marL="12700" marR="5080">
              <a:lnSpc>
                <a:spcPts val="1280"/>
              </a:lnSpc>
              <a:spcBef>
                <a:spcPts val="345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m</a:t>
            </a:r>
            <a:r>
              <a:rPr sz="1100" i="1" spc="5" dirty="0">
                <a:latin typeface="DejaVu Serif"/>
                <a:cs typeface="DejaVu Serif"/>
              </a:rPr>
              <a:t>o</a:t>
            </a:r>
            <a:r>
              <a:rPr sz="1100" i="1" spc="-15" dirty="0">
                <a:latin typeface="DejaVu Serif"/>
                <a:cs typeface="DejaVu Serif"/>
              </a:rPr>
              <a:t>v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litt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-10" dirty="0">
                <a:latin typeface="DejaVu Serif"/>
                <a:cs typeface="DejaVu Serif"/>
              </a:rPr>
              <a:t>ic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spc="5" dirty="0">
                <a:latin typeface="DejaVu Serif"/>
                <a:cs typeface="DejaVu Serif"/>
              </a:rPr>
              <a:t>6</a:t>
            </a:r>
            <a:r>
              <a:rPr sz="1100" spc="-5" dirty="0">
                <a:latin typeface="DejaVu Serif"/>
                <a:cs typeface="DejaVu Serif"/>
              </a:rPr>
              <a:t>)</a:t>
            </a:r>
            <a:r>
              <a:rPr sz="1100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(not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ill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;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-10" dirty="0">
                <a:latin typeface="DejaVu Serif"/>
                <a:cs typeface="DejaVu Serif"/>
              </a:rPr>
              <a:t>ic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symbol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sys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1089" y="2821939"/>
            <a:ext cx="2815590" cy="847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8659" y="3675743"/>
            <a:ext cx="6129020" cy="159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1</a:t>
            </a:r>
            <a:r>
              <a:rPr sz="1100" i="1" dirty="0">
                <a:latin typeface="DejaVu Serif"/>
                <a:cs typeface="DejaVu Serif"/>
              </a:rPr>
              <a:t>6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D</a:t>
            </a:r>
            <a:r>
              <a:rPr sz="1100" i="1" spc="-10" dirty="0">
                <a:latin typeface="DejaVu Serif"/>
                <a:cs typeface="DejaVu Serif"/>
              </a:rPr>
              <a:t>r</a:t>
            </a:r>
            <a:r>
              <a:rPr sz="1100" i="1" dirty="0">
                <a:latin typeface="DejaVu Serif"/>
                <a:cs typeface="DejaVu Serif"/>
              </a:rPr>
              <a:t>ag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ng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h</a:t>
            </a:r>
            <a:r>
              <a:rPr sz="1100" i="1" spc="-15" dirty="0">
                <a:latin typeface="DejaVu Serif"/>
                <a:cs typeface="DejaVu Serif"/>
              </a:rPr>
              <a:t>ee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o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mo</a:t>
            </a:r>
            <a:r>
              <a:rPr sz="1100" i="1" spc="-15" dirty="0">
                <a:latin typeface="DejaVu Serif"/>
                <a:cs typeface="DejaVu Serif"/>
              </a:rPr>
              <a:t>v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endParaRPr sz="1100">
              <a:latin typeface="DejaVu Serif"/>
              <a:cs typeface="DejaVu Serif"/>
            </a:endParaRPr>
          </a:p>
          <a:p>
            <a:pPr marL="12700" marR="114935" algn="just">
              <a:lnSpc>
                <a:spcPts val="1280"/>
              </a:lnSpc>
              <a:spcBef>
                <a:spcPts val="715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5" dirty="0">
                <a:latin typeface="DejaVu Serif"/>
                <a:cs typeface="DejaVu Serif"/>
              </a:rPr>
              <a:t>op</a:t>
            </a:r>
            <a:r>
              <a:rPr sz="1100" i="1" spc="-10" dirty="0">
                <a:latin typeface="DejaVu Serif"/>
                <a:cs typeface="DejaVu Serif"/>
              </a:rPr>
              <a:t>y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(</a:t>
            </a:r>
            <a:r>
              <a:rPr sz="1100" i="1" dirty="0">
                <a:latin typeface="DejaVu Sans"/>
                <a:cs typeface="DejaVu Sans"/>
              </a:rPr>
              <a:t>O</a:t>
            </a:r>
            <a:r>
              <a:rPr sz="1100" i="1" spc="-10" dirty="0">
                <a:latin typeface="DejaVu Sans"/>
                <a:cs typeface="DejaVu Sans"/>
              </a:rPr>
              <a:t>p</a:t>
            </a:r>
            <a:r>
              <a:rPr sz="1100" i="1" spc="-15" dirty="0">
                <a:latin typeface="DejaVu Sans"/>
                <a:cs typeface="DejaVu Sans"/>
              </a:rPr>
              <a:t>t</a:t>
            </a:r>
            <a:r>
              <a:rPr sz="1100" i="1" spc="-5" dirty="0">
                <a:latin typeface="DejaVu Sans"/>
                <a:cs typeface="DejaVu Sans"/>
              </a:rPr>
              <a:t>i</a:t>
            </a:r>
            <a:r>
              <a:rPr sz="1100" i="1" spc="-15" dirty="0">
                <a:latin typeface="DejaVu Sans"/>
                <a:cs typeface="DejaVu Sans"/>
              </a:rPr>
              <a:t>o</a:t>
            </a:r>
            <a:r>
              <a:rPr sz="1100" i="1" spc="-10" dirty="0">
                <a:latin typeface="DejaVu Sans"/>
                <a:cs typeface="DejaVu Sans"/>
              </a:rPr>
              <a:t>n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;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symb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em.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Us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in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200" i="1" spc="7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200" i="1" spc="8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di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lo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endParaRPr sz="1200">
              <a:latin typeface="DejaVu Sans"/>
              <a:cs typeface="DejaVu Sans"/>
            </a:endParaRPr>
          </a:p>
          <a:p>
            <a:pPr marL="12700" marR="5080">
              <a:lnSpc>
                <a:spcPts val="1280"/>
              </a:lnSpc>
              <a:spcBef>
                <a:spcPts val="35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ve/</a:t>
            </a:r>
            <a:r>
              <a:rPr sz="1100" spc="5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de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ppo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tunity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20" dirty="0">
                <a:latin typeface="DejaVu Serif"/>
                <a:cs typeface="DejaVu Serif"/>
              </a:rPr>
              <a:t>x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tly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(i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)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0" dirty="0">
                <a:latin typeface="DejaVu Serif"/>
                <a:cs typeface="DejaVu Serif"/>
              </a:rPr>
              <a:t>yi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90" y="538225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90" y="587882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9010" y="5500832"/>
            <a:ext cx="5016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DejaVu Sans"/>
                <a:cs typeface="DejaVu Sans"/>
              </a:rPr>
              <a:t>N</a:t>
            </a:r>
            <a:r>
              <a:rPr sz="1400" b="1" spc="-5" dirty="0">
                <a:latin typeface="DejaVu Sans"/>
                <a:cs typeface="DejaVu Sans"/>
              </a:rPr>
              <a:t>o</a:t>
            </a:r>
            <a:r>
              <a:rPr sz="1400" b="1" dirty="0">
                <a:latin typeface="DejaVu Sans"/>
                <a:cs typeface="DejaVu Sans"/>
              </a:rPr>
              <a:t>te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150" y="5472793"/>
            <a:ext cx="4805045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spc="-25" dirty="0">
                <a:latin typeface="DejaVu Sans"/>
                <a:cs typeface="DejaVu Sans"/>
              </a:rPr>
              <a:t>W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5" dirty="0">
                <a:latin typeface="DejaVu Sans"/>
                <a:cs typeface="DejaVu Sans"/>
              </a:rPr>
              <a:t>ov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spc="-10" dirty="0">
                <a:latin typeface="DejaVu Sans"/>
                <a:cs typeface="DejaVu Sans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15" dirty="0">
                <a:latin typeface="DejaVu Sans"/>
                <a:cs typeface="DejaVu Sans"/>
              </a:rPr>
              <a:t>y</a:t>
            </a:r>
            <a:r>
              <a:rPr sz="1100" spc="-10" dirty="0">
                <a:latin typeface="DejaVu Sans"/>
                <a:cs typeface="DejaVu Sans"/>
              </a:rPr>
              <a:t>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he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dirty="0">
                <a:latin typeface="DejaVu Sans"/>
                <a:cs typeface="DejaVu Sans"/>
              </a:rPr>
              <a:t>ee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d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0" dirty="0">
                <a:latin typeface="DejaVu Sans"/>
                <a:cs typeface="DejaVu Sans"/>
              </a:rPr>
              <a:t>f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0" dirty="0">
                <a:latin typeface="DejaVu Sans"/>
                <a:cs typeface="DejaVu Sans"/>
              </a:rPr>
              <a:t>en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ee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659" y="6069693"/>
            <a:ext cx="6104890" cy="208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eps: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dirty="0">
                <a:latin typeface="DejaVu Serif"/>
                <a:cs typeface="DejaVu Serif"/>
              </a:rPr>
              <a:t>-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M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0" dirty="0">
                <a:latin typeface="DejaVu Sans"/>
                <a:cs typeface="DejaVu Sans"/>
              </a:rPr>
              <a:t>v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/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0" dirty="0">
                <a:latin typeface="DejaVu Sans"/>
                <a:cs typeface="DejaVu Sans"/>
              </a:rPr>
              <a:t>py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h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spc="-10" dirty="0">
                <a:latin typeface="DejaVu Serif"/>
                <a:cs typeface="DejaVu Serif"/>
              </a:rPr>
              <a:t>/</a:t>
            </a:r>
            <a:r>
              <a:rPr sz="1100" spc="-5" dirty="0">
                <a:latin typeface="DejaVu Serif"/>
                <a:cs typeface="DejaVu Serif"/>
              </a:rPr>
              <a:t>Co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DejaVu Serif"/>
                <a:cs typeface="DejaVu Serif"/>
              </a:rPr>
              <a:t>(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7</a:t>
            </a:r>
            <a:r>
              <a:rPr sz="1100" spc="-5" dirty="0">
                <a:latin typeface="DejaVu Serif"/>
                <a:cs typeface="DejaVu Serif"/>
              </a:rPr>
              <a:t>):</a:t>
            </a:r>
            <a:endParaRPr sz="1100">
              <a:latin typeface="DejaVu Serif"/>
              <a:cs typeface="DejaVu Serif"/>
            </a:endParaRPr>
          </a:p>
          <a:p>
            <a:pPr marL="805180" lvl="1" indent="-323850">
              <a:lnSpc>
                <a:spcPct val="100000"/>
              </a:lnSpc>
              <a:spcBef>
                <a:spcPts val="359"/>
              </a:spcBef>
              <a:buSzPct val="109090"/>
              <a:buFont typeface="DejaVu Serif"/>
              <a:buChar char="•"/>
              <a:tabLst>
                <a:tab pos="805180" algn="l"/>
              </a:tabLst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Copy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805180" marR="61594" lvl="1" indent="-323850">
              <a:lnSpc>
                <a:spcPct val="97500"/>
              </a:lnSpc>
              <a:spcBef>
                <a:spcPts val="409"/>
              </a:spcBef>
              <a:buSzPct val="109090"/>
              <a:buFont typeface="DejaVu Serif"/>
              <a:buChar char="•"/>
              <a:tabLst>
                <a:tab pos="805180" algn="l"/>
              </a:tabLst>
            </a:pPr>
            <a:r>
              <a:rPr sz="1100" b="1" spc="-155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cu</a:t>
            </a:r>
            <a:r>
              <a:rPr sz="1100" b="1" spc="-25" dirty="0">
                <a:latin typeface="DejaVu Sans"/>
                <a:cs typeface="DejaVu Sans"/>
              </a:rPr>
              <a:t>m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10" dirty="0">
                <a:latin typeface="DejaVu Sans"/>
                <a:cs typeface="DejaVu Sans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: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By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ault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-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h—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cu</a:t>
            </a:r>
            <a:r>
              <a:rPr sz="1100" b="1" spc="-25" dirty="0">
                <a:latin typeface="DejaVu Sans"/>
                <a:cs typeface="DejaVu Sans"/>
              </a:rPr>
              <a:t>m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5" dirty="0">
                <a:latin typeface="DejaVu Sans"/>
                <a:cs typeface="DejaVu Sans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804545">
              <a:lnSpc>
                <a:spcPts val="1280"/>
              </a:lnSpc>
            </a:pP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be</a:t>
            </a:r>
            <a:r>
              <a:rPr sz="1100" b="1" dirty="0">
                <a:latin typeface="DejaVu Sans"/>
                <a:cs typeface="DejaVu Sans"/>
              </a:rPr>
              <a:t>fo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: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5" dirty="0">
                <a:latin typeface="DejaVu Serif"/>
                <a:cs typeface="DejaVu Serif"/>
              </a:rPr>
              <a:t>os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560"/>
              </a:spcBef>
              <a:buFont typeface="DejaVu Serif"/>
              <a:buAutoNum type="arabicParenR" startAt="4"/>
              <a:tabLst>
                <a:tab pos="481330" algn="l"/>
              </a:tabLst>
            </a:pP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K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7350" y="9828860"/>
            <a:ext cx="26466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19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913384"/>
            <a:ext cx="6120765" cy="308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550" b="1" spc="-15" dirty="0">
                <a:solidFill>
                  <a:srgbClr val="0D84CD"/>
                </a:solidFill>
                <a:latin typeface="DejaVu Sans"/>
                <a:cs typeface="DejaVu Sans"/>
              </a:rPr>
              <a:t>opyr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ht</a:t>
            </a:r>
            <a:endParaRPr sz="1550">
              <a:latin typeface="DejaVu Sans"/>
              <a:cs typeface="DejaVu Sans"/>
            </a:endParaRPr>
          </a:p>
          <a:p>
            <a:pPr marL="12700" marR="236220">
              <a:lnSpc>
                <a:spcPct val="97300"/>
              </a:lnSpc>
              <a:spcBef>
                <a:spcPts val="60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©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202</a:t>
            </a:r>
            <a:r>
              <a:rPr sz="1100" dirty="0">
                <a:latin typeface="DejaVu Serif"/>
                <a:cs typeface="DejaVu Serif"/>
              </a:rPr>
              <a:t>3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tw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/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tive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Com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3</a:t>
            </a:r>
            <a:r>
              <a:rPr sz="1100" spc="-10" dirty="0">
                <a:latin typeface="DejaVu Serif"/>
                <a:cs typeface="DejaVu Serif"/>
              </a:rPr>
              <a:t>.</a:t>
            </a:r>
            <a:r>
              <a:rPr sz="1100" dirty="0">
                <a:latin typeface="DejaVu Serif"/>
                <a:cs typeface="DejaVu Serif"/>
              </a:rPr>
              <a:t>0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DejaVu Serif"/>
                <a:cs typeface="DejaVu Serif"/>
              </a:rPr>
              <a:t>(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http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://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eati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ons.o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g/li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es/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00007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/3.0</a:t>
            </a:r>
            <a:r>
              <a:rPr sz="1100" spc="0" dirty="0">
                <a:solidFill>
                  <a:srgbClr val="00007F"/>
                </a:solidFill>
                <a:latin typeface="Arial"/>
                <a:cs typeface="Arial"/>
              </a:rPr>
              <a:t>/</a:t>
            </a:r>
            <a:r>
              <a:rPr sz="1100" spc="-5" dirty="0">
                <a:latin typeface="DejaVu Serif"/>
                <a:cs typeface="DejaVu Serif"/>
              </a:rPr>
              <a:t>).</a:t>
            </a:r>
            <a:endParaRPr sz="1100">
              <a:latin typeface="DejaVu Serif"/>
              <a:cs typeface="DejaVu Serif"/>
            </a:endParaRPr>
          </a:p>
          <a:p>
            <a:pPr marL="12700" marR="481330">
              <a:lnSpc>
                <a:spcPts val="1280"/>
              </a:lnSpc>
              <a:spcBef>
                <a:spcPts val="635"/>
              </a:spcBef>
            </a:pP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e.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rk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Ap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tw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550" b="1" spc="-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k</a:t>
            </a:r>
            <a:r>
              <a:rPr sz="1550" b="1" spc="-15" dirty="0">
                <a:solidFill>
                  <a:srgbClr val="0D84CD"/>
                </a:solidFill>
                <a:latin typeface="DejaVu Sans"/>
                <a:cs typeface="DejaVu Sans"/>
              </a:rPr>
              <a:t>no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w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ed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me</a:t>
            </a:r>
            <a:r>
              <a:rPr sz="1550" b="1" spc="-15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550">
              <a:latin typeface="DejaVu Sans"/>
              <a:cs typeface="DejaVu Sans"/>
            </a:endParaRPr>
          </a:p>
          <a:p>
            <a:pPr marL="12700" marR="5080">
              <a:lnSpc>
                <a:spcPts val="1280"/>
              </a:lnSpc>
              <a:spcBef>
                <a:spcPts val="64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boo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i="1" spc="-105" dirty="0">
                <a:latin typeface="DejaVu Serif"/>
                <a:cs typeface="DejaVu Serif"/>
              </a:rPr>
              <a:t>T</a:t>
            </a:r>
            <a:r>
              <a:rPr sz="1100" i="1" spc="10" dirty="0">
                <a:latin typeface="DejaVu Serif"/>
                <a:cs typeface="DejaVu Serif"/>
              </a:rPr>
              <a:t>a</a:t>
            </a:r>
            <a:r>
              <a:rPr sz="1100" i="1" spc="-5" dirty="0">
                <a:latin typeface="DejaVu Serif"/>
                <a:cs typeface="DejaVu Serif"/>
              </a:rPr>
              <a:t>m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ng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a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0" dirty="0">
                <a:latin typeface="DejaVu Serif"/>
                <a:cs typeface="DejaVu Serif"/>
              </a:rPr>
              <a:t>he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p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10" dirty="0">
                <a:latin typeface="DejaVu Serif"/>
                <a:cs typeface="DejaVu Serif"/>
              </a:rPr>
              <a:t>n</a:t>
            </a:r>
            <a:r>
              <a:rPr sz="1100" i="1" spc="-1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ff</a:t>
            </a:r>
            <a:r>
              <a:rPr sz="1100" i="1" spc="-2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3.</a:t>
            </a:r>
            <a:r>
              <a:rPr sz="1100" i="1" dirty="0">
                <a:latin typeface="DejaVu Serif"/>
                <a:cs typeface="DejaVu Serif"/>
              </a:rPr>
              <a:t>4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Je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10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eb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),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Getti</a:t>
            </a:r>
            <a:r>
              <a:rPr sz="1100" i="1" dirty="0">
                <a:latin typeface="DejaVu Serif"/>
                <a:cs typeface="DejaVu Serif"/>
              </a:rPr>
              <a:t>ng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ar</a:t>
            </a:r>
            <a:r>
              <a:rPr sz="1100" i="1" spc="-15" dirty="0">
                <a:latin typeface="DejaVu Serif"/>
                <a:cs typeface="DejaVu Serif"/>
              </a:rPr>
              <a:t>te</a:t>
            </a:r>
            <a:r>
              <a:rPr sz="1100" i="1" dirty="0">
                <a:latin typeface="DejaVu Serif"/>
                <a:cs typeface="DejaVu Serif"/>
              </a:rPr>
              <a:t>d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wit</a:t>
            </a:r>
            <a:r>
              <a:rPr sz="1100" i="1" dirty="0">
                <a:latin typeface="DejaVu Serif"/>
                <a:cs typeface="DejaVu Serif"/>
              </a:rPr>
              <a:t>h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O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10" dirty="0">
                <a:latin typeface="DejaVu Serif"/>
                <a:cs typeface="DejaVu Serif"/>
              </a:rPr>
              <a:t>n</a:t>
            </a:r>
            <a:r>
              <a:rPr sz="1100" i="1" spc="-1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ff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0" dirty="0">
                <a:latin typeface="DejaVu Serif"/>
                <a:cs typeface="DejaVu Serif"/>
              </a:rPr>
              <a:t>e.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rg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3.</a:t>
            </a:r>
            <a:r>
              <a:rPr sz="1100" i="1" dirty="0">
                <a:latin typeface="DejaVu Serif"/>
                <a:cs typeface="DejaVu Serif"/>
              </a:rPr>
              <a:t>3</a:t>
            </a:r>
            <a:r>
              <a:rPr sz="1100" i="1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OO</a:t>
            </a:r>
            <a:r>
              <a:rPr sz="1100" spc="-5" dirty="0">
                <a:latin typeface="DejaVu Serif"/>
                <a:cs typeface="DejaVu Serif"/>
              </a:rPr>
              <a:t>oA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dd</a:t>
            </a:r>
            <a:r>
              <a:rPr sz="1100" spc="-10" dirty="0">
                <a:latin typeface="DejaVu Serif"/>
                <a:cs typeface="DejaVu Serif"/>
              </a:rPr>
              <a:t>iti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Getti</a:t>
            </a:r>
            <a:r>
              <a:rPr sz="1100" i="1" dirty="0">
                <a:latin typeface="DejaVu Serif"/>
                <a:cs typeface="DejaVu Serif"/>
              </a:rPr>
              <a:t>ng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ar</a:t>
            </a:r>
            <a:r>
              <a:rPr sz="1100" i="1" spc="-15" dirty="0">
                <a:latin typeface="DejaVu Serif"/>
                <a:cs typeface="DejaVu Serif"/>
              </a:rPr>
              <a:t>te</a:t>
            </a:r>
            <a:r>
              <a:rPr sz="1100" i="1" dirty="0">
                <a:latin typeface="DejaVu Serif"/>
                <a:cs typeface="DejaVu Serif"/>
              </a:rPr>
              <a:t>d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wit</a:t>
            </a:r>
            <a:r>
              <a:rPr sz="1100" i="1" dirty="0">
                <a:latin typeface="DejaVu Serif"/>
                <a:cs typeface="DejaVu Serif"/>
              </a:rPr>
              <a:t>h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Li</a:t>
            </a:r>
            <a:r>
              <a:rPr sz="1100" i="1" spc="-5" dirty="0">
                <a:latin typeface="DejaVu Serif"/>
                <a:cs typeface="DejaVu Serif"/>
              </a:rPr>
              <a:t>b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5" dirty="0">
                <a:latin typeface="DejaVu Serif"/>
                <a:cs typeface="DejaVu Serif"/>
              </a:rPr>
              <a:t>eO</a:t>
            </a:r>
            <a:r>
              <a:rPr sz="1100" i="1" dirty="0">
                <a:latin typeface="DejaVu Serif"/>
                <a:cs typeface="DejaVu Serif"/>
              </a:rPr>
              <a:t>ff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3.</a:t>
            </a:r>
            <a:r>
              <a:rPr sz="1100" i="1" dirty="0">
                <a:latin typeface="DejaVu Serif"/>
                <a:cs typeface="DejaVu Serif"/>
              </a:rPr>
              <a:t>4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m).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50" b="1" spc="-15" dirty="0">
                <a:solidFill>
                  <a:srgbClr val="0D84CD"/>
                </a:solidFill>
                <a:latin typeface="DejaVu Sans"/>
                <a:cs typeface="DejaVu Sans"/>
              </a:rPr>
              <a:t>Pu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b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li</a:t>
            </a:r>
            <a:r>
              <a:rPr sz="1550" b="1" spc="-1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550" b="1" spc="-25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tion</a:t>
            </a:r>
            <a:r>
              <a:rPr sz="155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da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te</a:t>
            </a:r>
            <a:r>
              <a:rPr sz="155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550" b="1" spc="-25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550" b="1" spc="-15" dirty="0">
                <a:solidFill>
                  <a:srgbClr val="0D84CD"/>
                </a:solidFill>
                <a:latin typeface="DejaVu Sans"/>
                <a:cs typeface="DejaVu Sans"/>
              </a:rPr>
              <a:t>nd</a:t>
            </a:r>
            <a:r>
              <a:rPr sz="155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so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f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war</a:t>
            </a:r>
            <a:r>
              <a:rPr sz="1550" b="1" spc="-15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55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550" b="1" spc="-15" dirty="0">
                <a:solidFill>
                  <a:srgbClr val="0D84CD"/>
                </a:solidFill>
                <a:latin typeface="DejaVu Sans"/>
                <a:cs typeface="DejaVu Sans"/>
              </a:rPr>
              <a:t>ver</a:t>
            </a:r>
            <a:r>
              <a:rPr sz="1550" b="1" spc="-10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550" b="1" spc="-2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550" b="1" spc="-15" dirty="0">
                <a:solidFill>
                  <a:srgbClr val="0D84CD"/>
                </a:solidFill>
                <a:latin typeface="DejaVu Sans"/>
                <a:cs typeface="DejaVu Sans"/>
              </a:rPr>
              <a:t>on</a:t>
            </a:r>
            <a:endParaRPr sz="15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100" spc="-1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0</a:t>
            </a:r>
            <a:r>
              <a:rPr sz="1100" dirty="0">
                <a:latin typeface="DejaVu Serif"/>
                <a:cs typeface="DejaVu Serif"/>
              </a:rPr>
              <a:t>5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202</a:t>
            </a:r>
            <a:r>
              <a:rPr sz="1100" dirty="0">
                <a:latin typeface="DejaVu Serif"/>
                <a:cs typeface="DejaVu Serif"/>
              </a:rPr>
              <a:t>3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4</a:t>
            </a:r>
            <a:r>
              <a:rPr sz="1100" spc="-15" dirty="0">
                <a:latin typeface="DejaVu Serif"/>
                <a:cs typeface="DejaVu Serif"/>
              </a:rPr>
              <a:t>.</a:t>
            </a:r>
            <a:r>
              <a:rPr sz="1100" spc="-5" dirty="0">
                <a:latin typeface="DejaVu Serif"/>
                <a:cs typeface="DejaVu Serif"/>
              </a:rPr>
              <a:t>1.</a:t>
            </a:r>
            <a:endParaRPr sz="110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6770" y="721359"/>
            <a:ext cx="3365500" cy="263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5339" y="3402693"/>
            <a:ext cx="253555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1</a:t>
            </a:r>
            <a:r>
              <a:rPr sz="1100" i="1" dirty="0">
                <a:latin typeface="DejaVu Serif"/>
                <a:cs typeface="DejaVu Serif"/>
              </a:rPr>
              <a:t>7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M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spc="-15" dirty="0">
                <a:latin typeface="DejaVu Serif"/>
                <a:cs typeface="DejaVu Serif"/>
              </a:rPr>
              <a:t>ve/</a:t>
            </a:r>
            <a:r>
              <a:rPr sz="1100" i="1" spc="5" dirty="0">
                <a:latin typeface="DejaVu Serif"/>
                <a:cs typeface="DejaVu Serif"/>
              </a:rPr>
              <a:t>C</a:t>
            </a:r>
            <a:r>
              <a:rPr sz="1100" i="1" spc="-5" dirty="0">
                <a:latin typeface="DejaVu Serif"/>
                <a:cs typeface="DejaVu Serif"/>
              </a:rPr>
              <a:t>op</a:t>
            </a:r>
            <a:r>
              <a:rPr sz="1100" i="1" spc="-10" dirty="0">
                <a:latin typeface="DejaVu Serif"/>
                <a:cs typeface="DejaVu Serif"/>
              </a:rPr>
              <a:t>y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h</a:t>
            </a:r>
            <a:r>
              <a:rPr sz="1100" i="1" spc="-15" dirty="0">
                <a:latin typeface="DejaVu Serif"/>
                <a:cs typeface="DejaVu Serif"/>
              </a:rPr>
              <a:t>ee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d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spc="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g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90" y="375157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090" y="511175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6769" y="4084782"/>
            <a:ext cx="7969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DejaVu Sans"/>
                <a:cs typeface="DejaVu Sans"/>
              </a:rPr>
              <a:t>C</a:t>
            </a:r>
            <a:r>
              <a:rPr sz="1400" b="1" spc="-20" dirty="0">
                <a:latin typeface="DejaVu Sans"/>
                <a:cs typeface="DejaVu Sans"/>
              </a:rPr>
              <a:t>a</a:t>
            </a:r>
            <a:r>
              <a:rPr sz="1400" b="1" spc="-10" dirty="0">
                <a:latin typeface="DejaVu Sans"/>
                <a:cs typeface="DejaVu Sans"/>
              </a:rPr>
              <a:t>uti</a:t>
            </a:r>
            <a:r>
              <a:rPr sz="1400" b="1" spc="-5" dirty="0">
                <a:latin typeface="DejaVu Sans"/>
                <a:cs typeface="DejaVu Sans"/>
              </a:rPr>
              <a:t>o</a:t>
            </a:r>
            <a:r>
              <a:rPr sz="1400" b="1" spc="-10" dirty="0">
                <a:latin typeface="DejaVu Sans"/>
                <a:cs typeface="DejaVu Sans"/>
              </a:rPr>
              <a:t>n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7430" y="4353559"/>
            <a:ext cx="392430" cy="36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46579" y="3843383"/>
            <a:ext cx="4833620" cy="119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spc="-10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5" dirty="0">
                <a:latin typeface="DejaVu Sans"/>
                <a:cs typeface="DejaVu Sans"/>
              </a:rPr>
              <a:t>o</a:t>
            </a:r>
            <a:r>
              <a:rPr sz="1100" spc="-15" dirty="0">
                <a:latin typeface="DejaVu Sans"/>
                <a:cs typeface="DejaVu Sans"/>
              </a:rPr>
              <a:t>os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5" dirty="0">
                <a:latin typeface="DejaVu Sans"/>
                <a:cs typeface="DejaVu Sans"/>
              </a:rPr>
              <a:t>—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cum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—a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ti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he</a:t>
            </a:r>
            <a:r>
              <a:rPr sz="1100" dirty="0">
                <a:latin typeface="DejaVu Sans"/>
                <a:cs typeface="DejaVu Sans"/>
              </a:rPr>
              <a:t>et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ill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nf</a:t>
            </a:r>
            <a:r>
              <a:rPr sz="1100" spc="-5" dirty="0">
                <a:latin typeface="DejaVu Sans"/>
                <a:cs typeface="DejaVu Sans"/>
              </a:rPr>
              <a:t>li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it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5" dirty="0">
                <a:latin typeface="DejaVu Sans"/>
                <a:cs typeface="DejaVu Sans"/>
              </a:rPr>
              <a:t>mul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-50" dirty="0">
                <a:latin typeface="DejaVu Sans"/>
                <a:cs typeface="DejaVu Sans"/>
              </a:rPr>
              <a:t>k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he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p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v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us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ti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-20" dirty="0">
                <a:latin typeface="DejaVu Sans"/>
                <a:cs typeface="DejaVu Sans"/>
              </a:rPr>
              <a:t>cc</a:t>
            </a:r>
            <a:r>
              <a:rPr sz="1100" spc="-5" dirty="0">
                <a:latin typeface="DejaVu Sans"/>
                <a:cs typeface="DejaVu Sans"/>
              </a:rPr>
              <a:t>id</a:t>
            </a:r>
            <a:r>
              <a:rPr sz="1100" spc="-10" dirty="0">
                <a:latin typeface="DejaVu Sans"/>
                <a:cs typeface="DejaVu Sans"/>
              </a:rPr>
              <a:t>en</a:t>
            </a:r>
            <a:r>
              <a:rPr sz="1100" spc="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al</a:t>
            </a:r>
            <a:r>
              <a:rPr sz="1100" spc="-5" dirty="0">
                <a:latin typeface="DejaVu Sans"/>
                <a:cs typeface="DejaVu Sans"/>
              </a:rPr>
              <a:t>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5" dirty="0">
                <a:latin typeface="DejaVu Sans"/>
                <a:cs typeface="DejaVu Sans"/>
              </a:rPr>
              <a:t>ov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he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t,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5" dirty="0">
                <a:latin typeface="DejaVu Sans"/>
                <a:cs typeface="DejaVu Sans"/>
              </a:rPr>
              <a:t>ix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5" dirty="0">
                <a:latin typeface="DejaVu Sans"/>
                <a:cs typeface="DejaVu Sans"/>
              </a:rPr>
              <a:t>ov</a:t>
            </a:r>
            <a:r>
              <a:rPr sz="1100" spc="-10" dirty="0">
                <a:latin typeface="DejaVu Sans"/>
                <a:cs typeface="DejaVu Sans"/>
              </a:rPr>
              <a:t>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15" dirty="0">
                <a:latin typeface="DejaVu Sans"/>
                <a:cs typeface="DejaVu Sans"/>
              </a:rPr>
              <a:t>y</a:t>
            </a:r>
            <a:r>
              <a:rPr sz="1100" spc="-10" dirty="0">
                <a:latin typeface="DejaVu Sans"/>
                <a:cs typeface="DejaVu Sans"/>
              </a:rPr>
              <a:t>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ri</a:t>
            </a:r>
            <a:r>
              <a:rPr sz="1100" spc="-20" dirty="0">
                <a:latin typeface="DejaVu Sans"/>
                <a:cs typeface="DejaVu Sans"/>
              </a:rPr>
              <a:t>g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ti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n.</a:t>
            </a:r>
            <a:endParaRPr sz="1100">
              <a:latin typeface="DejaVu Sans"/>
              <a:cs typeface="DejaVu Sans"/>
            </a:endParaRPr>
          </a:p>
          <a:p>
            <a:pPr marL="12700" marR="648970">
              <a:lnSpc>
                <a:spcPts val="1280"/>
              </a:lnSpc>
              <a:spcBef>
                <a:spcPts val="400"/>
              </a:spcBef>
            </a:pP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spc="-5" dirty="0">
                <a:latin typeface="DejaVu Sans"/>
                <a:cs typeface="DejaVu Sans"/>
              </a:rPr>
              <a:t>is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ti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20" dirty="0">
                <a:latin typeface="DejaVu Sans"/>
                <a:cs typeface="DejaVu Sans"/>
              </a:rPr>
              <a:t>p</a:t>
            </a:r>
            <a:r>
              <a:rPr sz="1100" spc="-5" dirty="0">
                <a:latin typeface="DejaVu Sans"/>
                <a:cs typeface="DejaVu Sans"/>
              </a:rPr>
              <a:t>li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5" dirty="0">
                <a:latin typeface="DejaVu Sans"/>
                <a:cs typeface="DejaVu Sans"/>
              </a:rPr>
              <a:t>ovi</a:t>
            </a:r>
            <a:r>
              <a:rPr sz="1100" spc="-10" dirty="0">
                <a:latin typeface="DejaVu Sans"/>
                <a:cs typeface="DejaVu Sans"/>
              </a:rPr>
              <a:t>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ee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e</a:t>
            </a:r>
            <a:r>
              <a:rPr sz="1100" spc="-25" dirty="0">
                <a:latin typeface="DejaVu Sans"/>
                <a:cs typeface="DejaVu Sans"/>
              </a:rPr>
              <a:t>x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659" y="5353512"/>
            <a:ext cx="6019165" cy="375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8780">
              <a:lnSpc>
                <a:spcPts val="163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eti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Sh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eetsS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eet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b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ete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div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u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lly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in</a:t>
            </a:r>
            <a:r>
              <a:rPr sz="1400" b="1" spc="-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ro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u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p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.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ts val="1300"/>
              </a:lnSpc>
              <a:spcBef>
                <a:spcPts val="810"/>
              </a:spcBef>
            </a:pPr>
            <a:r>
              <a:rPr sz="1100" b="1" spc="-5" dirty="0">
                <a:latin typeface="DejaVu Serif"/>
                <a:cs typeface="DejaVu Serif"/>
              </a:rPr>
              <a:t>Si</a:t>
            </a:r>
            <a:r>
              <a:rPr sz="1100" b="1" dirty="0">
                <a:latin typeface="DejaVu Serif"/>
                <a:cs typeface="DejaVu Serif"/>
              </a:rPr>
              <a:t>ngle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s</a:t>
            </a:r>
            <a:r>
              <a:rPr sz="1100" b="1" dirty="0">
                <a:latin typeface="DejaVu Serif"/>
                <a:cs typeface="DejaVu Serif"/>
              </a:rPr>
              <a:t>heet</a:t>
            </a:r>
            <a:endParaRPr sz="1100">
              <a:latin typeface="DejaVu Serif"/>
              <a:cs typeface="DejaVu Serif"/>
            </a:endParaRPr>
          </a:p>
          <a:p>
            <a:pPr marL="241300">
              <a:lnSpc>
                <a:spcPts val="1280"/>
              </a:lnSpc>
            </a:pPr>
            <a:r>
              <a:rPr sz="1100" spc="-1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dirty="0">
                <a:latin typeface="DejaVu Serif"/>
                <a:cs typeface="DejaVu Serif"/>
              </a:rPr>
              <a:t>-c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de</a:t>
            </a:r>
            <a:r>
              <a:rPr sz="1100" spc="-10" dirty="0">
                <a:latin typeface="DejaVu Serif"/>
                <a:cs typeface="DejaVu Serif"/>
              </a:rPr>
              <a:t>lete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h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et</a:t>
            </a:r>
            <a:endParaRPr sz="1100">
              <a:latin typeface="DejaVu Sans"/>
              <a:cs typeface="DejaVu Sans"/>
            </a:endParaRPr>
          </a:p>
          <a:p>
            <a:pPr marL="241300">
              <a:lnSpc>
                <a:spcPts val="1300"/>
              </a:lnSpc>
            </a:pP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-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nu,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10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h</a:t>
            </a:r>
            <a:r>
              <a:rPr sz="1100" b="1" dirty="0">
                <a:latin typeface="DejaVu Sans"/>
                <a:cs typeface="DejaVu Sans"/>
              </a:rPr>
              <a:t>eet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te</a:t>
            </a:r>
            <a:r>
              <a:rPr sz="1100" b="1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60"/>
              </a:spcBef>
            </a:pPr>
            <a:r>
              <a:rPr sz="1100" b="1" spc="-10" dirty="0">
                <a:latin typeface="DejaVu Serif"/>
                <a:cs typeface="DejaVu Serif"/>
              </a:rPr>
              <a:t>Mul</a:t>
            </a:r>
            <a:r>
              <a:rPr sz="1100" b="1" spc="-15" dirty="0">
                <a:latin typeface="DejaVu Serif"/>
                <a:cs typeface="DejaVu Serif"/>
              </a:rPr>
              <a:t>t</a:t>
            </a:r>
            <a:r>
              <a:rPr sz="1100" b="1" spc="-5" dirty="0">
                <a:latin typeface="DejaVu Serif"/>
                <a:cs typeface="DejaVu Serif"/>
              </a:rPr>
              <a:t>ip</a:t>
            </a:r>
            <a:r>
              <a:rPr sz="1100" b="1" dirty="0">
                <a:latin typeface="DejaVu Serif"/>
                <a:cs typeface="DejaVu Serif"/>
              </a:rPr>
              <a:t>le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s</a:t>
            </a:r>
            <a:r>
              <a:rPr sz="1100" b="1" dirty="0">
                <a:latin typeface="DejaVu Serif"/>
                <a:cs typeface="DejaVu Serif"/>
              </a:rPr>
              <a:t>heet</a:t>
            </a:r>
            <a:r>
              <a:rPr sz="1100" b="1" spc="-10" dirty="0">
                <a:latin typeface="DejaVu Serif"/>
                <a:cs typeface="DejaVu Serif"/>
              </a:rPr>
              <a:t>s</a:t>
            </a:r>
            <a:endParaRPr sz="1100">
              <a:latin typeface="DejaVu Serif"/>
              <a:cs typeface="DejaVu Serif"/>
            </a:endParaRPr>
          </a:p>
          <a:p>
            <a:pPr marL="241300" marR="5080">
              <a:lnSpc>
                <a:spcPts val="1280"/>
              </a:lnSpc>
              <a:spcBef>
                <a:spcPts val="5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de</a:t>
            </a:r>
            <a:r>
              <a:rPr sz="1100" spc="-10" dirty="0">
                <a:latin typeface="DejaVu Serif"/>
                <a:cs typeface="DejaVu Serif"/>
              </a:rPr>
              <a:t>lete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lie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eith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ht-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spc="2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ete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h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pop</a:t>
            </a:r>
            <a:r>
              <a:rPr sz="1100" dirty="0">
                <a:latin typeface="DejaVu Serif"/>
                <a:cs typeface="DejaVu Serif"/>
              </a:rPr>
              <a:t>-up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nu,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h</a:t>
            </a:r>
            <a:r>
              <a:rPr sz="1100" b="1" dirty="0">
                <a:latin typeface="DejaVu Sans"/>
                <a:cs typeface="DejaVu Sans"/>
              </a:rPr>
              <a:t>eet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te</a:t>
            </a:r>
            <a:r>
              <a:rPr sz="1100" b="1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Ren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Sh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eets</a:t>
            </a:r>
            <a:endParaRPr sz="1400">
              <a:latin typeface="DejaVu Sans"/>
              <a:cs typeface="DejaVu Sans"/>
            </a:endParaRPr>
          </a:p>
          <a:p>
            <a:pPr marL="12700" marR="46355">
              <a:lnSpc>
                <a:spcPts val="1280"/>
              </a:lnSpc>
              <a:spcBef>
                <a:spcPts val="73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h</a:t>
            </a:r>
            <a:r>
              <a:rPr sz="1100" i="1" spc="-15" dirty="0">
                <a:latin typeface="DejaVu Serif"/>
                <a:cs typeface="DejaVu Serif"/>
              </a:rPr>
              <a:t>eet</a:t>
            </a:r>
            <a:r>
              <a:rPr sz="1100" i="1" spc="-5" dirty="0">
                <a:latin typeface="DejaVu Serif"/>
                <a:cs typeface="DejaVu Serif"/>
              </a:rPr>
              <a:t>X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X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ard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an: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7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endParaRPr sz="1100">
              <a:latin typeface="DejaVu Serif"/>
              <a:cs typeface="DejaVu Serif"/>
            </a:endParaRPr>
          </a:p>
          <a:p>
            <a:pPr marL="481330" marR="20955" indent="-237490">
              <a:lnSpc>
                <a:spcPts val="1300"/>
              </a:lnSpc>
              <a:spcBef>
                <a:spcPts val="44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1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ht-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Re</a:t>
            </a:r>
            <a:r>
              <a:rPr sz="1100" b="1" spc="-15" dirty="0">
                <a:latin typeface="DejaVu Sans"/>
                <a:cs typeface="DejaVu Sans"/>
              </a:rPr>
              <a:t>na</a:t>
            </a:r>
            <a:r>
              <a:rPr sz="1100" b="1" spc="-25" dirty="0">
                <a:latin typeface="DejaVu Sans"/>
                <a:cs typeface="DejaVu Sans"/>
              </a:rPr>
              <a:t>m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h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et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-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nu;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be</a:t>
            </a:r>
            <a:r>
              <a:rPr sz="1100" spc="-10" dirty="0">
                <a:latin typeface="DejaVu Serif"/>
                <a:cs typeface="DejaVu Serif"/>
              </a:rPr>
              <a:t>tt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2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-c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659" y="9828860"/>
            <a:ext cx="26447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20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90" y="72643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090" y="154812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9010" y="1008842"/>
            <a:ext cx="5016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DejaVu Sans"/>
                <a:cs typeface="DejaVu Sans"/>
              </a:rPr>
              <a:t>N</a:t>
            </a:r>
            <a:r>
              <a:rPr sz="1400" b="1" spc="-5" dirty="0">
                <a:latin typeface="DejaVu Sans"/>
                <a:cs typeface="DejaVu Sans"/>
              </a:rPr>
              <a:t>o</a:t>
            </a:r>
            <a:r>
              <a:rPr sz="1400" b="1" dirty="0">
                <a:latin typeface="DejaVu Sans"/>
                <a:cs typeface="DejaVu Sans"/>
              </a:rPr>
              <a:t>te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5150" y="818243"/>
            <a:ext cx="487934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spc="-20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it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tt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nu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5" dirty="0">
                <a:latin typeface="DejaVu Sans"/>
                <a:cs typeface="DejaVu Sans"/>
              </a:rPr>
              <a:t>r</a:t>
            </a:r>
            <a:r>
              <a:rPr sz="1100" spc="-5" dirty="0">
                <a:latin typeface="DejaVu Sans"/>
                <a:cs typeface="DejaVu Sans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f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5" dirty="0">
                <a:latin typeface="DejaVu Sans"/>
                <a:cs typeface="DejaVu Sans"/>
              </a:rPr>
              <a:t>ir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he</a:t>
            </a:r>
            <a:r>
              <a:rPr sz="1100" dirty="0">
                <a:latin typeface="DejaVu Sans"/>
                <a:cs typeface="DejaVu Sans"/>
              </a:rPr>
              <a:t>et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al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ow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un</a:t>
            </a:r>
            <a:r>
              <a:rPr sz="1100" spc="-20" dirty="0">
                <a:latin typeface="DejaVu Sans"/>
                <a:cs typeface="DejaVu Sans"/>
              </a:rPr>
              <a:t>d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rl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5" dirty="0">
                <a:latin typeface="DejaVu Sans"/>
                <a:cs typeface="DejaVu Sans"/>
              </a:rPr>
              <a:t>r</a:t>
            </a:r>
            <a:r>
              <a:rPr sz="1100" spc="-5" dirty="0">
                <a:latin typeface="DejaVu Sans"/>
                <a:cs typeface="DejaVu Sans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tt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0" dirty="0">
                <a:latin typeface="DejaVu Sans"/>
                <a:cs typeface="DejaVu Sans"/>
              </a:rPr>
              <a:t>en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it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-15" dirty="0">
                <a:latin typeface="DejaVu Sans"/>
                <a:cs typeface="DejaVu Sans"/>
              </a:rPr>
              <a:t>val</a:t>
            </a:r>
            <a:r>
              <a:rPr sz="1100" spc="-5" dirty="0">
                <a:latin typeface="DejaVu Sans"/>
                <a:cs typeface="DejaVu Sans"/>
              </a:rPr>
              <a:t>id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wi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du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5" dirty="0">
                <a:latin typeface="DejaVu Sans"/>
                <a:cs typeface="DejaVu Sans"/>
              </a:rPr>
              <a:t>rr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s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g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59" y="1788688"/>
            <a:ext cx="6126480" cy="620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45" dirty="0">
                <a:solidFill>
                  <a:srgbClr val="0D84CD"/>
                </a:solidFill>
                <a:latin typeface="DejaVu Sans"/>
                <a:cs typeface="DejaVu Sans"/>
              </a:rPr>
              <a:t>V</a:t>
            </a:r>
            <a:r>
              <a:rPr sz="1600" b="1" spc="-10" dirty="0">
                <a:solidFill>
                  <a:srgbClr val="0D84CD"/>
                </a:solidFill>
                <a:latin typeface="DejaVu Sans"/>
                <a:cs typeface="DejaVu Sans"/>
              </a:rPr>
              <a:t>ie</a:t>
            </a:r>
            <a:r>
              <a:rPr sz="1600" b="1" spc="-15" dirty="0">
                <a:solidFill>
                  <a:srgbClr val="0D84CD"/>
                </a:solidFill>
                <a:latin typeface="DejaVu Sans"/>
                <a:cs typeface="DejaVu Sans"/>
              </a:rPr>
              <a:t>wing</a:t>
            </a:r>
            <a:r>
              <a:rPr sz="1600" b="1" spc="15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D84CD"/>
                </a:solidFill>
                <a:latin typeface="DejaVu Sans"/>
                <a:cs typeface="DejaVu Sans"/>
              </a:rPr>
              <a:t>Ca</a:t>
            </a:r>
            <a:r>
              <a:rPr sz="1600" b="1" spc="-10" dirty="0">
                <a:solidFill>
                  <a:srgbClr val="0D84CD"/>
                </a:solidFill>
                <a:latin typeface="DejaVu Sans"/>
                <a:cs typeface="DejaVu Sans"/>
              </a:rPr>
              <a:t>lc</a:t>
            </a:r>
            <a:endParaRPr sz="16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U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Z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endParaRPr sz="1400">
              <a:latin typeface="DejaVu Sans"/>
              <a:cs typeface="DejaVu Sans"/>
            </a:endParaRPr>
          </a:p>
          <a:p>
            <a:pPr marL="12700" marR="46355">
              <a:lnSpc>
                <a:spcPts val="1280"/>
              </a:lnSpc>
              <a:spcBef>
                <a:spcPts val="645"/>
              </a:spcBef>
            </a:pP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z</a:t>
            </a:r>
            <a:r>
              <a:rPr sz="1100" spc="-5" dirty="0">
                <a:latin typeface="DejaVu Serif"/>
                <a:cs typeface="DejaVu Serif"/>
              </a:rPr>
              <a:t>oo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fu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vie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ewe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z</a:t>
            </a:r>
            <a:r>
              <a:rPr sz="1100" spc="-5" dirty="0">
                <a:latin typeface="DejaVu Serif"/>
                <a:cs typeface="DejaVu Serif"/>
              </a:rPr>
              <a:t>oom,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1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(I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od</a:t>
            </a:r>
            <a:r>
              <a:rPr sz="1100" dirty="0">
                <a:latin typeface="DejaVu Serif"/>
                <a:cs typeface="DejaVu Serif"/>
              </a:rPr>
              <a:t>uc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boo</a:t>
            </a:r>
            <a:r>
              <a:rPr sz="1100" dirty="0">
                <a:latin typeface="DejaVu Serif"/>
                <a:cs typeface="DejaVu Serif"/>
              </a:rPr>
              <a:t>k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90" dirty="0">
                <a:solidFill>
                  <a:srgbClr val="0D84CD"/>
                </a:solidFill>
                <a:latin typeface="DejaVu Sans"/>
                <a:cs typeface="DejaVu Sans"/>
              </a:rPr>
              <a:t>F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reez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w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nd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lumn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400">
              <a:latin typeface="DejaVu Sans"/>
              <a:cs typeface="DejaVu Sans"/>
            </a:endParaRPr>
          </a:p>
          <a:p>
            <a:pPr marL="12700" marR="5080">
              <a:lnSpc>
                <a:spcPct val="100800"/>
              </a:lnSpc>
              <a:spcBef>
                <a:spcPts val="560"/>
              </a:spcBef>
            </a:pP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eezi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ck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1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any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ze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vie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54610">
              <a:lnSpc>
                <a:spcPct val="99100"/>
              </a:lnSpc>
              <a:spcBef>
                <a:spcPts val="570"/>
              </a:spcBef>
            </a:pP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8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som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ze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s.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vie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iz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wee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3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4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vie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tic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etwee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ze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4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3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ge.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z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371475">
              <a:lnSpc>
                <a:spcPts val="1280"/>
              </a:lnSpc>
              <a:spcBef>
                <a:spcPts val="635"/>
              </a:spcBef>
            </a:pP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15" dirty="0">
                <a:latin typeface="DejaVu Serif"/>
                <a:cs typeface="DejaVu Serif"/>
              </a:rPr>
              <a:t>eez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spc="5" dirty="0">
                <a:latin typeface="DejaVu Serif"/>
                <a:cs typeface="DejaVu Serif"/>
              </a:rPr>
              <a:t>8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35" dirty="0">
                <a:latin typeface="DejaVu Serif"/>
                <a:cs typeface="DejaVu Serif"/>
              </a:rPr>
              <a:t>F</a:t>
            </a:r>
            <a:r>
              <a:rPr sz="1100" b="1" spc="-15" dirty="0">
                <a:latin typeface="DejaVu Serif"/>
                <a:cs typeface="DejaVu Serif"/>
              </a:rPr>
              <a:t>r</a:t>
            </a:r>
            <a:r>
              <a:rPr sz="1100" b="1" spc="-5" dirty="0">
                <a:latin typeface="DejaVu Serif"/>
                <a:cs typeface="DejaVu Serif"/>
              </a:rPr>
              <a:t>eezi</a:t>
            </a:r>
            <a:r>
              <a:rPr sz="1100" b="1" dirty="0">
                <a:latin typeface="DejaVu Serif"/>
                <a:cs typeface="DejaVu Serif"/>
              </a:rPr>
              <a:t>ng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sin</a:t>
            </a:r>
            <a:r>
              <a:rPr sz="1100" b="1" spc="-5" dirty="0">
                <a:latin typeface="DejaVu Serif"/>
                <a:cs typeface="DejaVu Serif"/>
              </a:rPr>
              <a:t>g</a:t>
            </a:r>
            <a:r>
              <a:rPr sz="1100" b="1" dirty="0">
                <a:latin typeface="DejaVu Serif"/>
                <a:cs typeface="DejaVu Serif"/>
              </a:rPr>
              <a:t>le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r</a:t>
            </a:r>
            <a:r>
              <a:rPr sz="1100" b="1" spc="-2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ws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r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5" dirty="0">
                <a:latin typeface="DejaVu Serif"/>
                <a:cs typeface="DejaVu Serif"/>
              </a:rPr>
              <a:t>l</a:t>
            </a:r>
            <a:r>
              <a:rPr sz="1100" b="1" dirty="0">
                <a:latin typeface="DejaVu Serif"/>
                <a:cs typeface="DejaVu Serif"/>
              </a:rPr>
              <a:t>u</a:t>
            </a:r>
            <a:r>
              <a:rPr sz="1100" b="1" spc="-5" dirty="0">
                <a:latin typeface="DejaVu Serif"/>
                <a:cs typeface="DejaVu Serif"/>
              </a:rPr>
              <a:t>m</a:t>
            </a:r>
            <a:r>
              <a:rPr sz="1100" b="1" dirty="0">
                <a:latin typeface="DejaVu Serif"/>
                <a:cs typeface="DejaVu Serif"/>
              </a:rPr>
              <a:t>ns</a:t>
            </a:r>
            <a:endParaRPr sz="1100">
              <a:latin typeface="DejaVu Serif"/>
              <a:cs typeface="DejaVu Serif"/>
            </a:endParaRPr>
          </a:p>
          <a:p>
            <a:pPr marL="481330" marR="302260" indent="-251460">
              <a:lnSpc>
                <a:spcPts val="1280"/>
              </a:lnSpc>
              <a:spcBef>
                <a:spcPts val="31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eez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15" dirty="0">
                <a:latin typeface="DejaVu Serif"/>
                <a:cs typeface="DejaVu Serif"/>
              </a:rPr>
              <a:t>eeze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2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Wi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20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75" dirty="0">
                <a:latin typeface="DejaVu Sans"/>
                <a:cs typeface="DejaVu Sans"/>
              </a:rPr>
              <a:t>F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ez</a:t>
            </a:r>
            <a:r>
              <a:rPr sz="1100" b="1" spc="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eez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35" dirty="0">
                <a:latin typeface="DejaVu Serif"/>
                <a:cs typeface="DejaVu Serif"/>
              </a:rPr>
              <a:t>F</a:t>
            </a:r>
            <a:r>
              <a:rPr sz="1100" b="1" spc="-15" dirty="0">
                <a:latin typeface="DejaVu Serif"/>
                <a:cs typeface="DejaVu Serif"/>
              </a:rPr>
              <a:t>r</a:t>
            </a:r>
            <a:r>
              <a:rPr sz="1100" b="1" spc="-5" dirty="0">
                <a:latin typeface="DejaVu Serif"/>
                <a:cs typeface="DejaVu Serif"/>
              </a:rPr>
              <a:t>eezi</a:t>
            </a:r>
            <a:r>
              <a:rPr sz="1100" b="1" dirty="0">
                <a:latin typeface="DejaVu Serif"/>
                <a:cs typeface="DejaVu Serif"/>
              </a:rPr>
              <a:t>ng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a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ro</a:t>
            </a:r>
            <a:r>
              <a:rPr sz="1100" b="1" spc="-10" dirty="0">
                <a:latin typeface="DejaVu Serif"/>
                <a:cs typeface="DejaVu Serif"/>
              </a:rPr>
              <a:t>w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5" dirty="0">
                <a:latin typeface="DejaVu Serif"/>
                <a:cs typeface="DejaVu Serif"/>
              </a:rPr>
              <a:t>n</a:t>
            </a:r>
            <a:r>
              <a:rPr sz="1100" b="1" dirty="0">
                <a:latin typeface="DejaVu Serif"/>
                <a:cs typeface="DejaVu Serif"/>
              </a:rPr>
              <a:t>d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erif"/>
                <a:cs typeface="DejaVu Serif"/>
              </a:rPr>
              <a:t>a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spc="-5" dirty="0">
                <a:latin typeface="DejaVu Serif"/>
                <a:cs typeface="DejaVu Serif"/>
              </a:rPr>
              <a:t>l</a:t>
            </a:r>
            <a:r>
              <a:rPr sz="1100" b="1" dirty="0">
                <a:latin typeface="DejaVu Serif"/>
                <a:cs typeface="DejaVu Serif"/>
              </a:rPr>
              <a:t>u</a:t>
            </a:r>
            <a:r>
              <a:rPr sz="1100" b="1" spc="-5" dirty="0">
                <a:latin typeface="DejaVu Serif"/>
                <a:cs typeface="DejaVu Serif"/>
              </a:rPr>
              <a:t>m</a:t>
            </a:r>
            <a:r>
              <a:rPr sz="1100" b="1" dirty="0">
                <a:latin typeface="DejaVu Serif"/>
                <a:cs typeface="DejaVu Serif"/>
              </a:rPr>
              <a:t>n</a:t>
            </a:r>
            <a:endParaRPr sz="1100">
              <a:latin typeface="DejaVu Serif"/>
              <a:cs typeface="DejaVu Serif"/>
            </a:endParaRPr>
          </a:p>
          <a:p>
            <a:pPr marL="481330" marR="445134" indent="-251460">
              <a:lnSpc>
                <a:spcPts val="1280"/>
              </a:lnSpc>
              <a:spcBef>
                <a:spcPts val="31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ze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mmed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ze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2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Wi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20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75" dirty="0">
                <a:latin typeface="DejaVu Sans"/>
                <a:cs typeface="DejaVu Sans"/>
              </a:rPr>
              <a:t>F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ez</a:t>
            </a:r>
            <a:r>
              <a:rPr sz="1100" b="1" spc="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  <a:p>
            <a:pPr marL="481330" marR="107314" indent="-251460">
              <a:lnSpc>
                <a:spcPts val="1280"/>
              </a:lnSpc>
              <a:spcBef>
                <a:spcPts val="33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5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z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tic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3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25"/>
              </a:spcBef>
            </a:pPr>
            <a:r>
              <a:rPr sz="1100" b="1" dirty="0">
                <a:latin typeface="DejaVu Serif"/>
                <a:cs typeface="DejaVu Serif"/>
              </a:rPr>
              <a:t>Un</a:t>
            </a:r>
            <a:r>
              <a:rPr sz="1100" b="1" spc="-5" dirty="0">
                <a:latin typeface="DejaVu Serif"/>
                <a:cs typeface="DejaVu Serif"/>
              </a:rPr>
              <a:t>f</a:t>
            </a:r>
            <a:r>
              <a:rPr sz="1100" b="1" spc="-15" dirty="0">
                <a:latin typeface="DejaVu Serif"/>
                <a:cs typeface="DejaVu Serif"/>
              </a:rPr>
              <a:t>r</a:t>
            </a:r>
            <a:r>
              <a:rPr sz="1100" b="1" spc="-5" dirty="0">
                <a:latin typeface="DejaVu Serif"/>
                <a:cs typeface="DejaVu Serif"/>
              </a:rPr>
              <a:t>eezi</a:t>
            </a:r>
            <a:r>
              <a:rPr sz="1100" b="1" dirty="0">
                <a:latin typeface="DejaVu Serif"/>
                <a:cs typeface="DejaVu Serif"/>
              </a:rPr>
              <a:t>ng</a:t>
            </a:r>
            <a:endParaRPr sz="1100">
              <a:latin typeface="DejaVu Serif"/>
              <a:cs typeface="DejaVu Serif"/>
            </a:endParaRPr>
          </a:p>
          <a:p>
            <a:pPr marL="241300">
              <a:lnSpc>
                <a:spcPts val="1275"/>
              </a:lnSpc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un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eez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Wi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20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75" dirty="0">
                <a:latin typeface="DejaVu Sans"/>
                <a:cs typeface="DejaVu Sans"/>
              </a:rPr>
              <a:t>F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ez</a:t>
            </a:r>
            <a:r>
              <a:rPr sz="1100" b="1" spc="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endParaRPr sz="1100">
              <a:latin typeface="DejaVu Serif"/>
              <a:cs typeface="DejaVu Serif"/>
            </a:endParaRPr>
          </a:p>
          <a:p>
            <a:pPr marL="241300">
              <a:lnSpc>
                <a:spcPts val="1300"/>
              </a:lnSpc>
            </a:pPr>
            <a:r>
              <a:rPr sz="1100" b="1" spc="-75" dirty="0">
                <a:latin typeface="DejaVu Sans"/>
                <a:cs typeface="DejaVu Sans"/>
              </a:rPr>
              <a:t>F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ee</a:t>
            </a:r>
            <a:r>
              <a:rPr sz="1100" b="1" spc="-10" dirty="0">
                <a:latin typeface="DejaVu Sans"/>
                <a:cs typeface="DejaVu Sans"/>
              </a:rPr>
              <a:t>z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7350" y="9828860"/>
            <a:ext cx="26466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21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090" y="2018664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270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9480" y="721359"/>
            <a:ext cx="5721350" cy="270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3467463"/>
            <a:ext cx="6089015" cy="203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1</a:t>
            </a:r>
            <a:r>
              <a:rPr sz="1100" i="1" dirty="0">
                <a:latin typeface="DejaVu Serif"/>
                <a:cs typeface="DejaVu Serif"/>
              </a:rPr>
              <a:t>8</a:t>
            </a:r>
            <a:r>
              <a:rPr sz="1100" i="1" spc="-5" dirty="0">
                <a:latin typeface="DejaVu Serif"/>
                <a:cs typeface="DejaVu Serif"/>
              </a:rPr>
              <a:t>.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spc="-15" dirty="0">
                <a:latin typeface="DejaVu Serif"/>
                <a:cs typeface="DejaVu Serif"/>
              </a:rPr>
              <a:t>ze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spc="-15" dirty="0">
                <a:latin typeface="DejaVu Serif"/>
                <a:cs typeface="DejaVu Serif"/>
              </a:rPr>
              <a:t>w</a:t>
            </a:r>
            <a:r>
              <a:rPr sz="1100" i="1" dirty="0">
                <a:latin typeface="DejaVu Serif"/>
                <a:cs typeface="DejaVu Serif"/>
              </a:rPr>
              <a:t>s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a</a:t>
            </a:r>
            <a:r>
              <a:rPr sz="1100" i="1" dirty="0">
                <a:latin typeface="DejaVu Serif"/>
                <a:cs typeface="DejaVu Serif"/>
              </a:rPr>
              <a:t>nd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c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dirty="0">
                <a:latin typeface="DejaVu Serif"/>
                <a:cs typeface="DejaVu Serif"/>
              </a:rPr>
              <a:t>u</a:t>
            </a:r>
            <a:r>
              <a:rPr sz="1100" i="1" spc="-5" dirty="0">
                <a:latin typeface="DejaVu Serif"/>
                <a:cs typeface="DejaVu Serif"/>
              </a:rPr>
              <a:t>m</a:t>
            </a:r>
            <a:r>
              <a:rPr sz="1100" i="1" dirty="0">
                <a:latin typeface="DejaVu Serif"/>
                <a:cs typeface="DejaVu Serif"/>
              </a:rPr>
              <a:t>ns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Sp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litting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th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Sc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reen</a:t>
            </a:r>
            <a:endParaRPr sz="1400">
              <a:latin typeface="DejaVu Sans"/>
              <a:cs typeface="DejaVu Sans"/>
            </a:endParaRPr>
          </a:p>
          <a:p>
            <a:pPr marL="12700" marR="153035">
              <a:lnSpc>
                <a:spcPct val="100800"/>
              </a:lnSpc>
              <a:spcBef>
                <a:spcPts val="550"/>
              </a:spcBef>
            </a:pPr>
            <a:r>
              <a:rPr sz="1100" spc="-5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vie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0" dirty="0">
                <a:latin typeface="DejaVu Serif"/>
                <a:cs typeface="DejaVu Serif"/>
              </a:rPr>
              <a:t>itti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litti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5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eith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iz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1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vie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me.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635"/>
              </a:spcBef>
            </a:pP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ld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?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ine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hni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ini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3820" y="5567679"/>
            <a:ext cx="2311400" cy="236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8659" y="7979773"/>
            <a:ext cx="5928360" cy="128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90373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1</a:t>
            </a:r>
            <a:r>
              <a:rPr sz="1100" i="1" dirty="0">
                <a:latin typeface="DejaVu Serif"/>
                <a:cs typeface="DejaVu Serif"/>
              </a:rPr>
              <a:t>9</a:t>
            </a:r>
            <a:r>
              <a:rPr sz="1100" i="1" spc="-5" dirty="0">
                <a:latin typeface="DejaVu Serif"/>
                <a:cs typeface="DejaVu Serif"/>
              </a:rPr>
              <a:t>.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Sp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dirty="0">
                <a:latin typeface="DejaVu Serif"/>
                <a:cs typeface="DejaVu Serif"/>
              </a:rPr>
              <a:t>cr</a:t>
            </a:r>
            <a:r>
              <a:rPr sz="1100" i="1" spc="-15" dirty="0">
                <a:latin typeface="DejaVu Serif"/>
                <a:cs typeface="DejaVu Serif"/>
              </a:rPr>
              <a:t>ee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20" dirty="0">
                <a:latin typeface="DejaVu Serif"/>
                <a:cs typeface="DejaVu Serif"/>
              </a:rPr>
              <a:t>x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5" dirty="0">
                <a:latin typeface="DejaVu Serif"/>
                <a:cs typeface="DejaVu Serif"/>
              </a:rPr>
              <a:t>m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le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Sp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ttin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200" i="1" spc="7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th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8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Sc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ee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200" i="1" spc="8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Ho</a:t>
            </a:r>
            <a:r>
              <a:rPr sz="1200" i="1" spc="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izont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ally</a:t>
            </a:r>
            <a:endParaRPr sz="1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iz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-5" dirty="0"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0695" marR="5080" indent="-251460">
              <a:lnSpc>
                <a:spcPts val="1280"/>
              </a:lnSpc>
              <a:spcBef>
                <a:spcPts val="345"/>
              </a:spcBef>
            </a:pP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tic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dirty="0">
                <a:latin typeface="DejaVu Serif"/>
                <a:cs typeface="DejaVu Serif"/>
              </a:rPr>
              <a:t>-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e.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Immed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5" dirty="0">
                <a:latin typeface="DejaVu Serif"/>
                <a:cs typeface="DejaVu Serif"/>
              </a:rPr>
              <a:t>e.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59" y="9828860"/>
            <a:ext cx="26447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22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9960" y="718819"/>
            <a:ext cx="3120390" cy="1436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7439" y="7924800"/>
            <a:ext cx="2806700" cy="111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5830" y="2238103"/>
            <a:ext cx="587502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marR="5080" indent="-251460">
              <a:lnSpc>
                <a:spcPts val="1280"/>
              </a:lnSpc>
            </a:pPr>
            <a:r>
              <a:rPr sz="1100" spc="-5" dirty="0">
                <a:latin typeface="DejaVu Serif"/>
                <a:cs typeface="DejaVu Serif"/>
              </a:rPr>
              <a:t>2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tu</a:t>
            </a:r>
            <a:r>
              <a:rPr sz="1100" dirty="0">
                <a:latin typeface="DejaVu Serif"/>
                <a:cs typeface="DejaVu Serif"/>
              </a:rPr>
              <a:t>rns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2</a:t>
            </a:r>
            <a:r>
              <a:rPr sz="1100" dirty="0">
                <a:latin typeface="DejaVu Serif"/>
                <a:cs typeface="DejaVu Serif"/>
              </a:rPr>
              <a:t>1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3140" y="2670809"/>
            <a:ext cx="494030" cy="1162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659" y="3877673"/>
            <a:ext cx="6115685" cy="199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6130" marR="2140585">
              <a:lnSpc>
                <a:spcPts val="1280"/>
              </a:lnSpc>
            </a:pPr>
            <a:r>
              <a:rPr sz="1100" i="1" spc="-15" dirty="0">
                <a:latin typeface="DejaVu Serif"/>
                <a:cs typeface="DejaVu Serif"/>
              </a:rPr>
              <a:t>Fi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2</a:t>
            </a:r>
            <a:r>
              <a:rPr sz="1100" i="1" dirty="0">
                <a:latin typeface="DejaVu Serif"/>
                <a:cs typeface="DejaVu Serif"/>
              </a:rPr>
              <a:t>1</a:t>
            </a:r>
            <a:r>
              <a:rPr sz="1100" i="1" spc="-5" dirty="0">
                <a:latin typeface="DejaVu Serif"/>
                <a:cs typeface="DejaVu Serif"/>
              </a:rPr>
              <a:t>.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5" dirty="0">
                <a:latin typeface="DejaVu Serif"/>
                <a:cs typeface="DejaVu Serif"/>
              </a:rPr>
              <a:t>S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li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5" dirty="0">
                <a:latin typeface="DejaVu Serif"/>
                <a:cs typeface="DejaVu Serif"/>
              </a:rPr>
              <a:t>ee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b</a:t>
            </a:r>
            <a:r>
              <a:rPr sz="1100" i="1" dirty="0">
                <a:latin typeface="DejaVu Serif"/>
                <a:cs typeface="DejaVu Serif"/>
              </a:rPr>
              <a:t>ar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ve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0" dirty="0">
                <a:latin typeface="DejaVu Serif"/>
                <a:cs typeface="DejaVu Serif"/>
              </a:rPr>
              <a:t>tic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5" dirty="0">
                <a:latin typeface="DejaVu Serif"/>
                <a:cs typeface="DejaVu Serif"/>
              </a:rPr>
              <a:t>l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dirty="0">
                <a:latin typeface="DejaVu Serif"/>
                <a:cs typeface="DejaVu Serif"/>
              </a:rPr>
              <a:t>cr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spc="-5" dirty="0">
                <a:latin typeface="DejaVu Serif"/>
                <a:cs typeface="DejaVu Serif"/>
              </a:rPr>
              <a:t>l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b</a:t>
            </a:r>
            <a:r>
              <a:rPr sz="1100" i="1" spc="-10" dirty="0">
                <a:latin typeface="DejaVu Serif"/>
                <a:cs typeface="DejaVu Serif"/>
              </a:rPr>
              <a:t>a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wit</a:t>
            </a:r>
            <a:r>
              <a:rPr sz="1100" i="1" dirty="0">
                <a:latin typeface="DejaVu Serif"/>
                <a:cs typeface="DejaVu Serif"/>
              </a:rPr>
              <a:t>h</a:t>
            </a:r>
            <a:r>
              <a:rPr sz="1100" i="1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5" dirty="0">
                <a:latin typeface="DejaVu Serif"/>
                <a:cs typeface="DejaVu Serif"/>
              </a:rPr>
              <a:t>so</a:t>
            </a:r>
            <a:r>
              <a:rPr sz="1100" i="1" dirty="0">
                <a:latin typeface="DejaVu Serif"/>
                <a:cs typeface="DejaVu Serif"/>
              </a:rPr>
              <a:t>r</a:t>
            </a:r>
            <a:endParaRPr sz="1100">
              <a:latin typeface="DejaVu Serif"/>
              <a:cs typeface="DejaVu Serif"/>
            </a:endParaRPr>
          </a:p>
          <a:p>
            <a:pPr marL="481330" marR="403860" indent="-251460">
              <a:lnSpc>
                <a:spcPts val="1280"/>
              </a:lnSpc>
              <a:spcBef>
                <a:spcPts val="590"/>
              </a:spcBef>
              <a:buFont typeface="DejaVu Serif"/>
              <a:buAutoNum type="arabicParenR" startAt="3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unni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5" dirty="0">
                <a:latin typeface="DejaVu Serif"/>
                <a:cs typeface="DejaVu Serif"/>
              </a:rPr>
              <a:t>os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rag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5080" indent="-251460">
              <a:lnSpc>
                <a:spcPts val="1280"/>
              </a:lnSpc>
              <a:spcBef>
                <a:spcPts val="300"/>
              </a:spcBef>
              <a:buFont typeface="DejaVu Serif"/>
              <a:buAutoNum type="arabicParenR" startAt="3"/>
              <a:tabLst>
                <a:tab pos="481330" algn="l"/>
              </a:tabLst>
            </a:pP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lit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ew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tic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59690">
              <a:lnSpc>
                <a:spcPct val="99500"/>
              </a:lnSpc>
              <a:spcBef>
                <a:spcPts val="530"/>
              </a:spcBef>
            </a:pPr>
            <a:r>
              <a:rPr sz="1100" spc="-5" dirty="0">
                <a:latin typeface="DejaVu Serif"/>
                <a:cs typeface="DejaVu Serif"/>
              </a:rPr>
              <a:t>No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9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0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hu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ke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0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2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090" y="602107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090" y="668020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1560" y="6220922"/>
            <a:ext cx="3352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DejaVu Sans"/>
                <a:cs typeface="DejaVu Sans"/>
              </a:rPr>
              <a:t>T</a:t>
            </a:r>
            <a:r>
              <a:rPr sz="1400" b="1" spc="-10" dirty="0">
                <a:latin typeface="DejaVu Sans"/>
                <a:cs typeface="DejaVu Sans"/>
              </a:rPr>
              <a:t>ip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5150" y="6111603"/>
            <a:ext cx="476821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280"/>
              </a:lnSpc>
            </a:pPr>
            <a:r>
              <a:rPr sz="1100" spc="-165" dirty="0">
                <a:latin typeface="DejaVu Sans"/>
                <a:cs typeface="DejaVu Sans"/>
              </a:rPr>
              <a:t>Y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2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5" dirty="0">
                <a:latin typeface="DejaVu Sans"/>
                <a:cs typeface="DejaVu Sans"/>
              </a:rPr>
              <a:t>m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nd.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li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im</a:t>
            </a:r>
            <a:r>
              <a:rPr sz="1100" spc="-1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di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0" dirty="0">
                <a:latin typeface="DejaVu Sans"/>
                <a:cs typeface="DejaVu Sans"/>
              </a:rPr>
              <a:t>igh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s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plit,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o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Wi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20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0" dirty="0">
                <a:latin typeface="DejaVu Sans"/>
                <a:cs typeface="DejaVu Sans"/>
              </a:rPr>
              <a:t>p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10" dirty="0">
                <a:latin typeface="DejaVu Sans"/>
                <a:cs typeface="DejaVu Sans"/>
              </a:rPr>
              <a:t>t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659" y="6913006"/>
            <a:ext cx="5977890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Sp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ttin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200" i="1" spc="7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th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8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Sc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ee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200" i="1" spc="8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75" dirty="0">
                <a:solidFill>
                  <a:srgbClr val="0D84CD"/>
                </a:solidFill>
                <a:latin typeface="DejaVu Sans"/>
                <a:cs typeface="DejaVu Sans"/>
              </a:rPr>
              <a:t>V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ti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ally</a:t>
            </a:r>
            <a:endParaRPr sz="1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-5" dirty="0"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1330" marR="5080" indent="-251460">
              <a:lnSpc>
                <a:spcPts val="1280"/>
              </a:lnSpc>
              <a:spcBef>
                <a:spcPts val="345"/>
              </a:spcBef>
            </a:pP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z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Immed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5830" y="9125313"/>
            <a:ext cx="58750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DejaVu Serif"/>
                <a:cs typeface="DejaVu Serif"/>
              </a:rPr>
              <a:t>2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tu</a:t>
            </a:r>
            <a:r>
              <a:rPr sz="1100" dirty="0">
                <a:latin typeface="DejaVu Serif"/>
                <a:cs typeface="DejaVu Serif"/>
              </a:rPr>
              <a:t>rns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7356" y="9828860"/>
            <a:ext cx="26466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23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725533"/>
            <a:ext cx="6027420" cy="450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330" marR="303530" indent="-251460">
              <a:lnSpc>
                <a:spcPts val="1280"/>
              </a:lnSpc>
              <a:buFont typeface="DejaVu Serif"/>
              <a:buAutoNum type="arabicParenR" startAt="3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runni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rag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  <a:p>
            <a:pPr marL="481330" marR="5080" indent="-251460" algn="just">
              <a:lnSpc>
                <a:spcPts val="1280"/>
              </a:lnSpc>
              <a:spcBef>
                <a:spcPts val="300"/>
              </a:spcBef>
              <a:buFont typeface="DejaVu Serif"/>
              <a:buAutoNum type="arabicParenR" startAt="3"/>
              <a:tabLst>
                <a:tab pos="481330" algn="l"/>
              </a:tabLst>
            </a:pP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ws,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z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ntl</a:t>
            </a:r>
            <a:r>
              <a:rPr sz="1100" spc="-15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mo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v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in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200" i="1" spc="8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Spli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200" i="1" spc="8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V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w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vie</a:t>
            </a:r>
            <a:r>
              <a:rPr sz="1100" spc="-14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any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g: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59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-c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118110" indent="-237490">
              <a:lnSpc>
                <a:spcPts val="1310"/>
              </a:lnSpc>
              <a:spcBef>
                <a:spcPts val="43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rag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05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Wi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20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0" dirty="0">
                <a:latin typeface="DejaVu Sans"/>
                <a:cs typeface="DejaVu Sans"/>
              </a:rPr>
              <a:t>p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me.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Da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U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 t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 </a:t>
            </a:r>
            <a:r>
              <a:rPr sz="1600" b="1" u="heavy" spc="-50" dirty="0">
                <a:solidFill>
                  <a:srgbClr val="0D84CD"/>
                </a:solidFill>
                <a:latin typeface="DejaVu Sans"/>
                <a:cs typeface="DejaVu Sans"/>
              </a:rPr>
              <a:t>K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y</a:t>
            </a:r>
            <a:r>
              <a:rPr sz="1600" b="1" u="heavy" spc="-25" dirty="0">
                <a:solidFill>
                  <a:srgbClr val="0D84CD"/>
                </a:solidFill>
                <a:latin typeface="DejaVu Sans"/>
                <a:cs typeface="DejaVu Sans"/>
              </a:rPr>
              <a:t>b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oard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endParaRPr sz="16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ey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d.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nt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eri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umb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ers</a:t>
            </a:r>
            <a:endParaRPr sz="1400">
              <a:latin typeface="DejaVu Sans"/>
              <a:cs typeface="DejaVu Sans"/>
            </a:endParaRPr>
          </a:p>
          <a:p>
            <a:pPr marL="12700" marR="186055">
              <a:lnSpc>
                <a:spcPts val="1280"/>
              </a:lnSpc>
              <a:spcBef>
                <a:spcPts val="645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eith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ey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ard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d.</a:t>
            </a:r>
            <a:endParaRPr sz="1100">
              <a:latin typeface="DejaVu Serif"/>
              <a:cs typeface="DejaVu Serif"/>
            </a:endParaRPr>
          </a:p>
          <a:p>
            <a:pPr marL="12700" marR="41275">
              <a:lnSpc>
                <a:spcPts val="1280"/>
              </a:lnSpc>
              <a:spcBef>
                <a:spcPts val="60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tive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eith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(–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(b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spc="-5" dirty="0">
                <a:latin typeface="DejaVu Serif"/>
                <a:cs typeface="DejaVu Serif"/>
              </a:rPr>
              <a:t>s)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like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spc="-5" dirty="0">
                <a:latin typeface="DejaVu Serif"/>
                <a:cs typeface="DejaVu Serif"/>
              </a:rPr>
              <a:t>s: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ourier New"/>
                <a:cs typeface="Courier New"/>
              </a:rPr>
              <a:t>(1234)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162560">
              <a:lnSpc>
                <a:spcPts val="1280"/>
              </a:lnSpc>
              <a:spcBef>
                <a:spcPts val="670"/>
              </a:spcBef>
            </a:pPr>
            <a:r>
              <a:rPr sz="1100" spc="-10" dirty="0">
                <a:latin typeface="DejaVu Serif"/>
                <a:cs typeface="DejaVu Serif"/>
              </a:rPr>
              <a:t>By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fa</a:t>
            </a:r>
            <a:r>
              <a:rPr sz="1100" spc="-10" dirty="0">
                <a:latin typeface="DejaVu Serif"/>
                <a:cs typeface="DejaVu Serif"/>
              </a:rPr>
              <a:t>ult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ht-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tive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nus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symb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090" y="538225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90" y="587882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9010" y="5502102"/>
            <a:ext cx="5016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DejaVu Sans"/>
                <a:cs typeface="DejaVu Sans"/>
              </a:rPr>
              <a:t>N</a:t>
            </a:r>
            <a:r>
              <a:rPr sz="1400" b="1" spc="-5" dirty="0">
                <a:latin typeface="DejaVu Sans"/>
                <a:cs typeface="DejaVu Sans"/>
              </a:rPr>
              <a:t>o</a:t>
            </a:r>
            <a:r>
              <a:rPr sz="1400" b="1" dirty="0">
                <a:latin typeface="DejaVu Sans"/>
                <a:cs typeface="DejaVu Sans"/>
              </a:rPr>
              <a:t>te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5150" y="5474063"/>
            <a:ext cx="4858385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spc="-10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nu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g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nni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spc="-10" dirty="0">
                <a:latin typeface="DejaVu Sans"/>
                <a:cs typeface="DejaVu Sans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it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0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en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lc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wi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0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(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xa</a:t>
            </a:r>
            <a:r>
              <a:rPr sz="1100" spc="-5" dirty="0">
                <a:latin typeface="DejaVu Sans"/>
                <a:cs typeface="DejaVu Sans"/>
              </a:rPr>
              <a:t>mpl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0123</a:t>
            </a:r>
            <a:r>
              <a:rPr sz="1100" dirty="0">
                <a:latin typeface="DejaVu Sans"/>
                <a:cs typeface="DejaVu Sans"/>
              </a:rPr>
              <a:t>4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om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1234).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659" y="9828860"/>
            <a:ext cx="26447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24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718819"/>
            <a:ext cx="5769609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930503"/>
            <a:ext cx="6136005" cy="3001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0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ht-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40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DejaVu Sans"/>
                <a:cs typeface="DejaVu Sans"/>
              </a:rPr>
              <a:t>F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5" dirty="0">
                <a:latin typeface="DejaVu Sans"/>
                <a:cs typeface="DejaVu Sans"/>
              </a:rPr>
              <a:t>ma</a:t>
            </a:r>
            <a:r>
              <a:rPr sz="1100" b="1" dirty="0">
                <a:latin typeface="DejaVu Sans"/>
                <a:cs typeface="DejaVu Sans"/>
              </a:rPr>
              <a:t>t</a:t>
            </a:r>
            <a:endParaRPr sz="1100">
              <a:latin typeface="DejaVu Sans"/>
              <a:cs typeface="DejaVu Sans"/>
            </a:endParaRPr>
          </a:p>
          <a:p>
            <a:pPr marL="12700" marR="154940">
              <a:lnSpc>
                <a:spcPts val="1280"/>
              </a:lnSpc>
              <a:spcBef>
                <a:spcPts val="55"/>
              </a:spcBef>
            </a:pP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Num</a:t>
            </a:r>
            <a:r>
              <a:rPr sz="1100" b="1" spc="-20" dirty="0">
                <a:latin typeface="DejaVu Sans"/>
                <a:cs typeface="DejaVu Sans"/>
              </a:rPr>
              <a:t>b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10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5" dirty="0">
                <a:latin typeface="DejaVu Sans"/>
                <a:cs typeface="DejaVu Sans"/>
              </a:rPr>
              <a:t>m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di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DejaVu Sans"/>
                <a:cs typeface="DejaVu Sans"/>
              </a:rPr>
              <a:t>(</a:t>
            </a:r>
            <a:r>
              <a:rPr sz="1100" spc="-85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gu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2</a:t>
            </a:r>
            <a:r>
              <a:rPr sz="1100" spc="5" dirty="0">
                <a:latin typeface="DejaVu Sans"/>
                <a:cs typeface="DejaVu Sans"/>
              </a:rPr>
              <a:t>3</a:t>
            </a:r>
            <a:r>
              <a:rPr sz="1100" spc="-5" dirty="0">
                <a:latin typeface="DejaVu Sans"/>
                <a:cs typeface="DejaVu Sans"/>
              </a:rPr>
              <a:t>)</a:t>
            </a:r>
            <a:r>
              <a:rPr sz="1100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u</a:t>
            </a:r>
            <a:r>
              <a:rPr sz="1100" spc="-10" dirty="0">
                <a:latin typeface="DejaVu Sans"/>
                <a:cs typeface="DejaVu Sans"/>
              </a:rPr>
              <a:t>nd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Op</a:t>
            </a:r>
            <a:r>
              <a:rPr sz="1100" i="1" spc="-5" dirty="0">
                <a:latin typeface="DejaVu Sans"/>
                <a:cs typeface="DejaVu Sans"/>
              </a:rPr>
              <a:t>ti</a:t>
            </a:r>
            <a:r>
              <a:rPr sz="1100" i="1" spc="-15" dirty="0">
                <a:latin typeface="DejaVu Sans"/>
                <a:cs typeface="DejaVu Sans"/>
              </a:rPr>
              <a:t>o</a:t>
            </a:r>
            <a:r>
              <a:rPr sz="1100" i="1" spc="-10" dirty="0">
                <a:latin typeface="DejaVu Sans"/>
                <a:cs typeface="DejaVu Sans"/>
              </a:rPr>
              <a:t>ns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q</a:t>
            </a:r>
            <a:r>
              <a:rPr sz="1100" spc="-5" dirty="0">
                <a:latin typeface="DejaVu Sans"/>
                <a:cs typeface="DejaVu Sans"/>
              </a:rPr>
              <a:t>ui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nu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2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ans"/>
                <a:cs typeface="DejaVu Sans"/>
              </a:rPr>
              <a:t>L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-15" dirty="0">
                <a:latin typeface="DejaVu Sans"/>
                <a:cs typeface="DejaVu Sans"/>
              </a:rPr>
              <a:t>a</a:t>
            </a:r>
            <a:r>
              <a:rPr sz="1100" i="1" spc="-10" dirty="0">
                <a:latin typeface="DejaVu Sans"/>
                <a:cs typeface="DejaVu Sans"/>
              </a:rPr>
              <a:t>d</a:t>
            </a:r>
            <a:r>
              <a:rPr sz="1100" i="1" spc="-15" dirty="0">
                <a:latin typeface="DejaVu Sans"/>
                <a:cs typeface="DejaVu Sans"/>
              </a:rPr>
              <a:t>i</a:t>
            </a:r>
            <a:r>
              <a:rPr sz="1100" i="1" spc="-10" dirty="0">
                <a:latin typeface="DejaVu Sans"/>
                <a:cs typeface="DejaVu Sans"/>
              </a:rPr>
              <a:t>ng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ans"/>
                <a:cs typeface="DejaVu Sans"/>
              </a:rPr>
              <a:t>z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-5" dirty="0">
                <a:latin typeface="DejaVu Sans"/>
                <a:cs typeface="DejaVu Sans"/>
              </a:rPr>
              <a:t>r</a:t>
            </a:r>
            <a:r>
              <a:rPr sz="1100" i="1" spc="-15" dirty="0">
                <a:latin typeface="DejaVu Sans"/>
                <a:cs typeface="DejaVu Sans"/>
              </a:rPr>
              <a:t>os</a:t>
            </a:r>
            <a:r>
              <a:rPr sz="1100" i="1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  <a:p>
            <a:pPr marL="12700" marR="130175">
              <a:lnSpc>
                <a:spcPts val="1280"/>
              </a:lnSpc>
              <a:spcBef>
                <a:spcPts val="600"/>
              </a:spcBef>
            </a:pP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0" dirty="0">
                <a:latin typeface="DejaVu Sans"/>
                <a:cs typeface="DejaVu Sans"/>
              </a:rPr>
              <a:t>d</a:t>
            </a:r>
            <a:r>
              <a:rPr sz="1100" spc="-10" dirty="0">
                <a:latin typeface="DejaVu Sans"/>
                <a:cs typeface="DejaVu Sans"/>
              </a:rPr>
              <a:t>ing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z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ee</a:t>
            </a:r>
            <a:r>
              <a:rPr sz="1100" spc="-10" dirty="0">
                <a:latin typeface="DejaVu Sans"/>
                <a:cs typeface="DejaVu Sans"/>
              </a:rPr>
              <a:t>ds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spc="-5" dirty="0">
                <a:latin typeface="DejaVu Sans"/>
                <a:cs typeface="DejaVu Sans"/>
              </a:rPr>
              <a:t>ig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5" dirty="0">
                <a:latin typeface="DejaVu Sans"/>
                <a:cs typeface="DejaVu Sans"/>
              </a:rPr>
              <a:t>git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nu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2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5" dirty="0">
                <a:latin typeface="DejaVu Sans"/>
                <a:cs typeface="DejaVu Sans"/>
              </a:rPr>
              <a:t>r</a:t>
            </a:r>
            <a:r>
              <a:rPr sz="1100" spc="-5" dirty="0">
                <a:latin typeface="DejaVu Sans"/>
                <a:cs typeface="DejaVu Sans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xa</a:t>
            </a:r>
            <a:r>
              <a:rPr sz="1100" spc="-5" dirty="0">
                <a:latin typeface="DejaVu Sans"/>
                <a:cs typeface="DejaVu Sans"/>
              </a:rPr>
              <a:t>mpl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1234</a:t>
            </a:r>
            <a:r>
              <a:rPr sz="1100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di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spc="-10" dirty="0">
                <a:latin typeface="DejaVu Sans"/>
                <a:cs typeface="DejaVu Sans"/>
              </a:rPr>
              <a:t>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z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wi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5.</a:t>
            </a:r>
            <a:endParaRPr sz="11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nt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eri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8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ex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t-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fa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nt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eri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umb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er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8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ex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endParaRPr sz="1400">
              <a:latin typeface="DejaVu Sans"/>
              <a:cs typeface="DejaVu Sans"/>
            </a:endParaRPr>
          </a:p>
          <a:p>
            <a:pPr marL="12700" marR="825500">
              <a:lnSpc>
                <a:spcPts val="1280"/>
              </a:lnSpc>
              <a:spcBef>
                <a:spcPts val="745"/>
              </a:spcBef>
            </a:pP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ze</a:t>
            </a:r>
            <a:r>
              <a:rPr sz="1100" dirty="0">
                <a:latin typeface="DejaVu Serif"/>
                <a:cs typeface="DejaVu Serif"/>
              </a:rPr>
              <a:t>ro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like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spc="-5" dirty="0">
                <a:latin typeface="DejaVu Serif"/>
                <a:cs typeface="DejaVu Serif"/>
              </a:rPr>
              <a:t>s: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ourier New"/>
                <a:cs typeface="Courier New"/>
              </a:rPr>
              <a:t>'01481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101600" algn="just">
              <a:lnSpc>
                <a:spcPts val="1280"/>
              </a:lnSpc>
              <a:spcBef>
                <a:spcPts val="770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de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tly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yp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ze</a:t>
            </a:r>
            <a:r>
              <a:rPr sz="1100" dirty="0">
                <a:latin typeface="DejaVu Serif"/>
                <a:cs typeface="DejaVu Serif"/>
              </a:rPr>
              <a:t>ro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unc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ke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ini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90" y="804545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090" y="908050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9010" y="8433262"/>
            <a:ext cx="5016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DejaVu Sans"/>
                <a:cs typeface="DejaVu Sans"/>
              </a:rPr>
              <a:t>N</a:t>
            </a:r>
            <a:r>
              <a:rPr sz="1400" b="1" spc="-5" dirty="0">
                <a:latin typeface="DejaVu Sans"/>
                <a:cs typeface="DejaVu Sans"/>
              </a:rPr>
              <a:t>o</a:t>
            </a:r>
            <a:r>
              <a:rPr sz="1400" b="1" dirty="0">
                <a:latin typeface="DejaVu Sans"/>
                <a:cs typeface="DejaVu Sans"/>
              </a:rPr>
              <a:t>te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5150" y="8135983"/>
            <a:ext cx="4782820" cy="86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spc="-10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“</a:t>
            </a:r>
            <a:r>
              <a:rPr sz="1100" spc="-5" dirty="0">
                <a:latin typeface="DejaVu Sans"/>
                <a:cs typeface="DejaVu Sans"/>
              </a:rPr>
              <a:t>sm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qu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”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5" dirty="0">
                <a:latin typeface="DejaVu Sans"/>
                <a:cs typeface="DejaVu Sans"/>
              </a:rPr>
              <a:t>o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ph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15" dirty="0">
                <a:latin typeface="DejaVu Sans"/>
                <a:cs typeface="DejaVu Sans"/>
              </a:rPr>
              <a:t>os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ph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ins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ans"/>
                <a:cs typeface="DejaVu Sans"/>
              </a:rPr>
              <a:t>v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ib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ll.</a:t>
            </a:r>
            <a:endParaRPr sz="1100">
              <a:latin typeface="DejaVu Sans"/>
              <a:cs typeface="DejaVu Sans"/>
            </a:endParaRPr>
          </a:p>
          <a:p>
            <a:pPr marL="12700" marR="234950">
              <a:lnSpc>
                <a:spcPts val="1280"/>
              </a:lnSpc>
              <a:spcBef>
                <a:spcPts val="400"/>
              </a:spcBef>
            </a:pPr>
            <a:r>
              <a:rPr sz="1100" spc="-204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oos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y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st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b="1" spc="-155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oo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Au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10" dirty="0">
                <a:latin typeface="DejaVu Sans"/>
                <a:cs typeface="DejaVu Sans"/>
              </a:rPr>
              <a:t>oC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rr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Opt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ca</a:t>
            </a:r>
            <a:r>
              <a:rPr sz="1100" b="1" spc="-5" dirty="0">
                <a:latin typeface="DejaVu Sans"/>
                <a:cs typeface="DejaVu Sans"/>
              </a:rPr>
              <a:t>li</a:t>
            </a:r>
            <a:r>
              <a:rPr sz="1100" b="1" dirty="0">
                <a:latin typeface="DejaVu Sans"/>
                <a:cs typeface="DejaVu Sans"/>
              </a:rPr>
              <a:t>z</a:t>
            </a:r>
            <a:r>
              <a:rPr sz="1100" b="1" spc="-10" dirty="0">
                <a:latin typeface="DejaVu Sans"/>
                <a:cs typeface="DejaVu Sans"/>
              </a:rPr>
              <a:t>ed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Opt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20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ti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spc="-15" dirty="0">
                <a:latin typeface="DejaVu Sans"/>
                <a:cs typeface="DejaVu Sans"/>
              </a:rPr>
              <a:t>os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ph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y</a:t>
            </a:r>
            <a:r>
              <a:rPr sz="1100" spc="-10" dirty="0">
                <a:latin typeface="DejaVu Sans"/>
                <a:cs typeface="DejaVu Sans"/>
              </a:rPr>
              <a:t>p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f</a:t>
            </a:r>
            <a:r>
              <a:rPr sz="1100" dirty="0">
                <a:latin typeface="DejaVu Sans"/>
                <a:cs typeface="DejaVu Sans"/>
              </a:rPr>
              <a:t>fe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lc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DejaVu Sans"/>
                <a:cs typeface="DejaVu Sans"/>
              </a:rPr>
              <a:t>W</a:t>
            </a:r>
            <a:r>
              <a:rPr sz="1100" spc="-15" dirty="0">
                <a:latin typeface="DejaVu Sans"/>
                <a:cs typeface="DejaVu Sans"/>
              </a:rPr>
              <a:t>r</a:t>
            </a:r>
            <a:r>
              <a:rPr sz="1100" spc="-5" dirty="0">
                <a:latin typeface="DejaVu Sans"/>
                <a:cs typeface="DejaVu Sans"/>
              </a:rPr>
              <a:t>it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5" dirty="0">
                <a:latin typeface="DejaVu Sans"/>
                <a:cs typeface="DejaVu Sans"/>
              </a:rPr>
              <a:t>r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7350" y="9828860"/>
            <a:ext cx="26466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25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730712"/>
            <a:ext cx="6132830" cy="768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nt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eri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tes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nd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400" b="1" spc="-2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es</a:t>
            </a:r>
            <a:endParaRPr sz="1400">
              <a:latin typeface="DejaVu Sans"/>
              <a:cs typeface="DejaVu Sans"/>
            </a:endParaRPr>
          </a:p>
          <a:p>
            <a:pPr marL="12700" marR="17145">
              <a:lnSpc>
                <a:spcPct val="98500"/>
              </a:lnSpc>
              <a:spcBef>
                <a:spcPts val="590"/>
              </a:spcBef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sep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(/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(–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0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20</a:t>
            </a:r>
            <a:r>
              <a:rPr sz="1100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og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ize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iety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sep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10:43:45</a:t>
            </a:r>
            <a:r>
              <a:rPr sz="1100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dj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DejaVu Sans"/>
                <a:cs typeface="DejaVu Sans"/>
              </a:rPr>
              <a:t>F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5" dirty="0">
                <a:latin typeface="DejaVu Sans"/>
                <a:cs typeface="DejaVu Sans"/>
              </a:rPr>
              <a:t>ma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10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tti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De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v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ting</a:t>
            </a:r>
            <a:r>
              <a:rPr sz="140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u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tic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Ch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es</a:t>
            </a:r>
            <a:endParaRPr sz="1400">
              <a:latin typeface="DejaVu Sans"/>
              <a:cs typeface="DejaVu Sans"/>
            </a:endParaRPr>
          </a:p>
          <a:p>
            <a:pPr marL="12700" marR="206375">
              <a:lnSpc>
                <a:spcPts val="1280"/>
              </a:lnSpc>
              <a:spcBef>
                <a:spcPts val="645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aut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0" dirty="0">
                <a:latin typeface="DejaVu Serif"/>
                <a:cs typeface="DejaVu Serif"/>
              </a:rPr>
              <a:t>lie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unle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tiv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aut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5" dirty="0">
                <a:latin typeface="DejaVu Serif"/>
                <a:cs typeface="DejaVu Serif"/>
              </a:rPr>
              <a:t>l+</a:t>
            </a:r>
            <a:r>
              <a:rPr sz="1100" i="1" spc="-25" dirty="0">
                <a:latin typeface="DejaVu Serif"/>
                <a:cs typeface="DejaVu Serif"/>
              </a:rPr>
              <a:t>Z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19"/>
              </a:spcBef>
            </a:pP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10" dirty="0">
                <a:latin typeface="DejaVu Serif"/>
                <a:cs typeface="DejaVu Serif"/>
              </a:rPr>
              <a:t>ut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spc="-10" dirty="0">
                <a:latin typeface="DejaVu Serif"/>
                <a:cs typeface="DejaVu Serif"/>
              </a:rPr>
              <a:t>C</a:t>
            </a:r>
            <a:r>
              <a:rPr sz="1100" b="1" spc="-15" dirty="0">
                <a:latin typeface="DejaVu Serif"/>
                <a:cs typeface="DejaVu Serif"/>
              </a:rPr>
              <a:t>orr</a:t>
            </a:r>
            <a:r>
              <a:rPr sz="1100" b="1" spc="-5" dirty="0">
                <a:latin typeface="DejaVu Serif"/>
                <a:cs typeface="DejaVu Serif"/>
              </a:rPr>
              <a:t>ect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</a:t>
            </a:r>
            <a:r>
              <a:rPr sz="1100" b="1" dirty="0">
                <a:latin typeface="DejaVu Serif"/>
                <a:cs typeface="DejaVu Serif"/>
              </a:rPr>
              <a:t>h</a:t>
            </a:r>
            <a:r>
              <a:rPr sz="1100" b="1" spc="-5" dirty="0">
                <a:latin typeface="DejaVu Serif"/>
                <a:cs typeface="DejaVu Serif"/>
              </a:rPr>
              <a:t>a</a:t>
            </a:r>
            <a:r>
              <a:rPr sz="1100" b="1" dirty="0">
                <a:latin typeface="DejaVu Serif"/>
                <a:cs typeface="DejaVu Serif"/>
              </a:rPr>
              <a:t>nges</a:t>
            </a:r>
            <a:endParaRPr sz="1100">
              <a:latin typeface="DejaVu Serif"/>
              <a:cs typeface="DejaVu Serif"/>
            </a:endParaRPr>
          </a:p>
          <a:p>
            <a:pPr marL="241300" marR="46355">
              <a:lnSpc>
                <a:spcPts val="1280"/>
              </a:lnSpc>
              <a:spcBef>
                <a:spcPts val="50"/>
              </a:spcBef>
            </a:pPr>
            <a:r>
              <a:rPr sz="1100" spc="-5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(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rca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lette</a:t>
            </a:r>
            <a:r>
              <a:rPr sz="1100" dirty="0">
                <a:latin typeface="DejaVu Serif"/>
                <a:cs typeface="DejaVu Serif"/>
              </a:rPr>
              <a:t>r)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spc="-155" dirty="0">
                <a:latin typeface="DejaVu Sans"/>
                <a:cs typeface="DejaVu Sans"/>
              </a:rPr>
              <a:t>T</a:t>
            </a:r>
            <a:r>
              <a:rPr sz="1100" b="1" spc="-10" dirty="0">
                <a:latin typeface="DejaVu Sans"/>
                <a:cs typeface="DejaVu Sans"/>
              </a:rPr>
              <a:t>o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Au</a:t>
            </a:r>
            <a:r>
              <a:rPr sz="1100" b="1" dirty="0">
                <a:latin typeface="DejaVu Sans"/>
                <a:cs typeface="DejaVu Sans"/>
              </a:rPr>
              <a:t>to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rr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Opt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10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L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spc="-10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liz</a:t>
            </a:r>
            <a:r>
              <a:rPr sz="1100" i="1" spc="-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d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O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ns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ti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5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R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la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tu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an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241300" marR="5080">
              <a:lnSpc>
                <a:spcPts val="1280"/>
              </a:lnSpc>
            </a:pP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R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dirty="0">
                <a:latin typeface="DejaVu Serif"/>
                <a:cs typeface="DejaVu Serif"/>
              </a:rPr>
              <a:t>ac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al</a:t>
            </a:r>
            <a:r>
              <a:rPr sz="1100" dirty="0">
                <a:latin typeface="DejaVu Serif"/>
                <a:cs typeface="DejaVu Serif"/>
              </a:rPr>
              <a:t>so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un</a:t>
            </a:r>
            <a:r>
              <a:rPr sz="1100" spc="-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ant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819"/>
              </a:spcBef>
            </a:pP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10" dirty="0">
                <a:latin typeface="DejaVu Serif"/>
                <a:cs typeface="DejaVu Serif"/>
              </a:rPr>
              <a:t>ut</a:t>
            </a:r>
            <a:r>
              <a:rPr sz="1100" b="1" spc="-5" dirty="0">
                <a:latin typeface="DejaVu Serif"/>
                <a:cs typeface="DejaVu Serif"/>
              </a:rPr>
              <a:t>o</a:t>
            </a:r>
            <a:r>
              <a:rPr sz="1100" b="1" spc="-15" dirty="0">
                <a:latin typeface="DejaVu Serif"/>
                <a:cs typeface="DejaVu Serif"/>
              </a:rPr>
              <a:t>I</a:t>
            </a:r>
            <a:r>
              <a:rPr sz="1100" b="1" dirty="0">
                <a:latin typeface="DejaVu Serif"/>
                <a:cs typeface="DejaVu Serif"/>
              </a:rPr>
              <a:t>nput</a:t>
            </a:r>
            <a:endParaRPr sz="1100">
              <a:latin typeface="DejaVu Serif"/>
              <a:cs typeface="DejaVu Serif"/>
            </a:endParaRPr>
          </a:p>
          <a:p>
            <a:pPr marL="241300" marR="168910">
              <a:lnSpc>
                <a:spcPts val="1280"/>
              </a:lnSpc>
              <a:spcBef>
                <a:spcPts val="55"/>
              </a:spcBef>
            </a:pP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aut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gges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tu</a:t>
            </a:r>
            <a:r>
              <a:rPr sz="1100" dirty="0">
                <a:latin typeface="DejaVu Serif"/>
                <a:cs typeface="DejaVu Serif"/>
              </a:rPr>
              <a:t>rn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spc="-4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ck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155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oo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ll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te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ts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Au</a:t>
            </a:r>
            <a:r>
              <a:rPr sz="1100" b="1" dirty="0">
                <a:latin typeface="DejaVu Sans"/>
                <a:cs typeface="DejaVu Sans"/>
              </a:rPr>
              <a:t>to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10" dirty="0">
                <a:latin typeface="DejaVu Sans"/>
                <a:cs typeface="DejaVu Sans"/>
              </a:rPr>
              <a:t>p</a:t>
            </a:r>
            <a:r>
              <a:rPr sz="1100" b="1" spc="-15" dirty="0">
                <a:latin typeface="DejaVu Sans"/>
                <a:cs typeface="DejaVu Sans"/>
              </a:rPr>
              <a:t>u</a:t>
            </a:r>
            <a:r>
              <a:rPr sz="1100" b="1" spc="25" dirty="0">
                <a:latin typeface="DejaVu Sans"/>
                <a:cs typeface="DejaVu Sans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295"/>
              </a:lnSpc>
              <a:spcBef>
                <a:spcPts val="825"/>
              </a:spcBef>
            </a:pP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10" dirty="0">
                <a:latin typeface="DejaVu Serif"/>
                <a:cs typeface="DejaVu Serif"/>
              </a:rPr>
              <a:t>ut</a:t>
            </a:r>
            <a:r>
              <a:rPr sz="1100" b="1" spc="-5" dirty="0">
                <a:latin typeface="DejaVu Serif"/>
                <a:cs typeface="DejaVu Serif"/>
              </a:rPr>
              <a:t>om</a:t>
            </a:r>
            <a:r>
              <a:rPr sz="1100" b="1" spc="-15" dirty="0">
                <a:latin typeface="DejaVu Serif"/>
                <a:cs typeface="DejaVu Serif"/>
              </a:rPr>
              <a:t>a</a:t>
            </a:r>
            <a:r>
              <a:rPr sz="1100" b="1" spc="-10" dirty="0">
                <a:latin typeface="DejaVu Serif"/>
                <a:cs typeface="DejaVu Serif"/>
              </a:rPr>
              <a:t>tic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erif"/>
                <a:cs typeface="DejaVu Serif"/>
              </a:rPr>
              <a:t>dat</a:t>
            </a:r>
            <a:r>
              <a:rPr sz="1100" b="1" dirty="0">
                <a:latin typeface="DejaVu Serif"/>
                <a:cs typeface="DejaVu Serif"/>
              </a:rPr>
              <a:t>e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erif"/>
                <a:cs typeface="DejaVu Serif"/>
              </a:rPr>
              <a:t>co</a:t>
            </a:r>
            <a:r>
              <a:rPr sz="1100" b="1" dirty="0">
                <a:latin typeface="DejaVu Serif"/>
                <a:cs typeface="DejaVu Serif"/>
              </a:rPr>
              <a:t>nve</a:t>
            </a:r>
            <a:r>
              <a:rPr sz="1100" b="1" spc="-5" dirty="0">
                <a:latin typeface="DejaVu Serif"/>
                <a:cs typeface="DejaVu Serif"/>
              </a:rPr>
              <a:t>r</a:t>
            </a:r>
            <a:r>
              <a:rPr sz="1100" b="1" spc="-10" dirty="0">
                <a:latin typeface="DejaVu Serif"/>
                <a:cs typeface="DejaVu Serif"/>
              </a:rPr>
              <a:t>si</a:t>
            </a:r>
            <a:r>
              <a:rPr sz="1100" b="1" spc="-15" dirty="0">
                <a:latin typeface="DejaVu Serif"/>
                <a:cs typeface="DejaVu Serif"/>
              </a:rPr>
              <a:t>o</a:t>
            </a:r>
            <a:r>
              <a:rPr sz="1100" b="1" dirty="0">
                <a:latin typeface="DejaVu Serif"/>
                <a:cs typeface="DejaVu Serif"/>
              </a:rPr>
              <a:t>n</a:t>
            </a:r>
            <a:endParaRPr sz="1100">
              <a:latin typeface="DejaVu Serif"/>
              <a:cs typeface="DejaVu Serif"/>
            </a:endParaRPr>
          </a:p>
          <a:p>
            <a:pPr marL="241300" marR="85090">
              <a:lnSpc>
                <a:spcPts val="1280"/>
              </a:lnSpc>
              <a:spcBef>
                <a:spcPts val="50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aut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oo</a:t>
            </a:r>
            <a:r>
              <a:rPr sz="1100" dirty="0">
                <a:latin typeface="DejaVu Serif"/>
                <a:cs typeface="DejaVu Serif"/>
              </a:rPr>
              <a:t>ks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like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pos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inni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pos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DejaVu Sans"/>
                <a:cs typeface="DejaVu Sans"/>
              </a:rPr>
              <a:t>F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5" dirty="0">
                <a:latin typeface="DejaVu Sans"/>
                <a:cs typeface="DejaVu Sans"/>
              </a:rPr>
              <a:t>ma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10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p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2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Up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spc="5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try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endParaRPr sz="1600">
              <a:latin typeface="DejaVu Sans"/>
              <a:cs typeface="DejaVu Sans"/>
            </a:endParaRPr>
          </a:p>
          <a:p>
            <a:pPr marL="12700" marR="483234">
              <a:lnSpc>
                <a:spcPts val="1280"/>
              </a:lnSpc>
              <a:spcBef>
                <a:spcPts val="1065"/>
              </a:spcBef>
            </a:pP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-in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v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ru</a:t>
            </a:r>
            <a:r>
              <a:rPr sz="1100" spc="-5" dirty="0">
                <a:latin typeface="DejaVu Serif"/>
                <a:cs typeface="DejaVu Serif"/>
              </a:rPr>
              <a:t>dg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170180">
              <a:lnSpc>
                <a:spcPts val="1280"/>
              </a:lnSpc>
              <a:spcBef>
                <a:spcPts val="600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ility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rag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al</a:t>
            </a:r>
            <a:r>
              <a:rPr sz="1100" dirty="0">
                <a:latin typeface="DejaVu Serif"/>
                <a:cs typeface="DejaVu Serif"/>
              </a:rPr>
              <a:t>so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eve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eti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ive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ili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ulti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U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F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8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ool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Cell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400">
              <a:latin typeface="DejaVu Sans"/>
              <a:cs typeface="DejaVu Sans"/>
            </a:endParaRPr>
          </a:p>
          <a:p>
            <a:pPr marL="12700" marR="55244">
              <a:lnSpc>
                <a:spcPts val="1280"/>
              </a:lnSpc>
              <a:spcBef>
                <a:spcPts val="645"/>
              </a:spcBef>
            </a:pPr>
            <a:r>
              <a:rPr sz="1100" spc="-25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ool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0" dirty="0">
                <a:latin typeface="DejaVu Serif"/>
                <a:cs typeface="DejaVu Serif"/>
              </a:rPr>
              <a:t>ic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ill</a:t>
            </a:r>
            <a:r>
              <a:rPr sz="1100" spc="-5" dirty="0">
                <a:latin typeface="DejaVu Serif"/>
                <a:cs typeface="DejaVu Serif"/>
              </a:rPr>
              <a:t>)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E</a:t>
            </a:r>
            <a:r>
              <a:rPr sz="1100" b="1" spc="-20" dirty="0">
                <a:latin typeface="DejaVu Sans"/>
                <a:cs typeface="DejaVu Sans"/>
              </a:rPr>
              <a:t>d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F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spc="-5" dirty="0">
                <a:latin typeface="DejaVu Sans"/>
                <a:cs typeface="DejaVu Sans"/>
              </a:rPr>
              <a:t>ll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: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090" y="856488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90" y="939926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769" y="8635192"/>
            <a:ext cx="7969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DejaVu Sans"/>
                <a:cs typeface="DejaVu Sans"/>
              </a:rPr>
              <a:t>C</a:t>
            </a:r>
            <a:r>
              <a:rPr sz="1400" b="1" spc="-20" dirty="0">
                <a:latin typeface="DejaVu Sans"/>
                <a:cs typeface="DejaVu Sans"/>
              </a:rPr>
              <a:t>a</a:t>
            </a:r>
            <a:r>
              <a:rPr sz="1400" b="1" spc="-10" dirty="0">
                <a:latin typeface="DejaVu Sans"/>
                <a:cs typeface="DejaVu Sans"/>
              </a:rPr>
              <a:t>uti</a:t>
            </a:r>
            <a:r>
              <a:rPr sz="1400" b="1" spc="-5" dirty="0">
                <a:latin typeface="DejaVu Sans"/>
                <a:cs typeface="DejaVu Sans"/>
              </a:rPr>
              <a:t>o</a:t>
            </a:r>
            <a:r>
              <a:rPr sz="1400" b="1" spc="-10" dirty="0">
                <a:latin typeface="DejaVu Sans"/>
                <a:cs typeface="DejaVu Sans"/>
              </a:rPr>
              <a:t>n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7430" y="8903969"/>
            <a:ext cx="392430" cy="36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6579" y="8743043"/>
            <a:ext cx="4558030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spc="-10" dirty="0">
                <a:latin typeface="DejaVu Sans"/>
                <a:cs typeface="DejaVu Sans"/>
              </a:rPr>
              <a:t>Ch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v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il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0" dirty="0">
                <a:latin typeface="DejaVu Sans"/>
                <a:cs typeface="DejaVu Sans"/>
              </a:rPr>
              <a:t>b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g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ay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t,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bu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ti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o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pp</a:t>
            </a:r>
            <a:r>
              <a:rPr sz="1100" spc="-15" dirty="0">
                <a:latin typeface="DejaVu Sans"/>
                <a:cs typeface="DejaVu Sans"/>
              </a:rPr>
              <a:t>os</a:t>
            </a:r>
            <a:r>
              <a:rPr sz="1100" spc="-5" dirty="0">
                <a:latin typeface="DejaVu Sans"/>
                <a:cs typeface="DejaVu Sans"/>
              </a:rPr>
              <a:t>it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di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ti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f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w</a:t>
            </a:r>
            <a:r>
              <a:rPr sz="1100" spc="-10" dirty="0">
                <a:latin typeface="DejaVu Sans"/>
                <a:cs typeface="DejaVu Sans"/>
              </a:rPr>
              <a:t>ha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-15" dirty="0">
                <a:latin typeface="DejaVu Sans"/>
                <a:cs typeface="DejaVu Sans"/>
              </a:rPr>
              <a:t>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nd,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uld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ov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rit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c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20" dirty="0">
                <a:latin typeface="DejaVu Sans"/>
                <a:cs typeface="DejaVu Sans"/>
              </a:rPr>
              <a:t>d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-175" dirty="0">
                <a:latin typeface="DejaVu Sans"/>
                <a:cs typeface="DejaVu Sans"/>
              </a:rPr>
              <a:t>y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59" y="9828860"/>
            <a:ext cx="26447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26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0819" y="1705610"/>
            <a:ext cx="4555490" cy="2256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090" y="72643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90" y="154812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13970">
            <a:solidFill>
              <a:srgbClr val="008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1560" y="1008842"/>
            <a:ext cx="3352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DejaVu Sans"/>
                <a:cs typeface="DejaVu Sans"/>
              </a:rPr>
              <a:t>T</a:t>
            </a:r>
            <a:r>
              <a:rPr sz="1400" b="1" spc="-10" dirty="0">
                <a:latin typeface="DejaVu Sans"/>
                <a:cs typeface="DejaVu Sans"/>
              </a:rPr>
              <a:t>ip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5150" y="818243"/>
            <a:ext cx="477647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80"/>
              </a:lnSpc>
            </a:pPr>
            <a:r>
              <a:rPr sz="1100" dirty="0">
                <a:latin typeface="DejaVu Sans"/>
                <a:cs typeface="DejaVu Sans"/>
              </a:rPr>
              <a:t>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wa</a:t>
            </a:r>
            <a:r>
              <a:rPr sz="1100" spc="-10" dirty="0">
                <a:latin typeface="DejaVu Sans"/>
                <a:cs typeface="DejaVu Sans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g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“h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20" dirty="0">
                <a:latin typeface="DejaVu Sans"/>
                <a:cs typeface="DejaVu Sans"/>
              </a:rPr>
              <a:t>d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dirty="0">
                <a:latin typeface="DejaVu Sans"/>
                <a:cs typeface="DejaVu Sans"/>
              </a:rPr>
              <a:t>e”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0" dirty="0">
                <a:latin typeface="DejaVu Sans"/>
                <a:cs typeface="DejaVu Sans"/>
              </a:rPr>
              <a:t>w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r</a:t>
            </a:r>
            <a:r>
              <a:rPr sz="1100" spc="-10" dirty="0">
                <a:latin typeface="DejaVu Sans"/>
                <a:cs typeface="DejaVu Sans"/>
              </a:rPr>
              <a:t>igh</a:t>
            </a:r>
            <a:r>
              <a:rPr sz="1100" spc="-5" dirty="0">
                <a:latin typeface="DejaVu Sans"/>
                <a:cs typeface="DejaVu Sans"/>
              </a:rPr>
              <a:t>t-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25" dirty="0">
                <a:latin typeface="DejaVu Sans"/>
                <a:cs typeface="DejaVu Sans"/>
              </a:rPr>
              <a:t>r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d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di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ti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wa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f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ins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n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spc="-10" dirty="0">
                <a:latin typeface="DejaVu Sans"/>
                <a:cs typeface="DejaVu Sans"/>
              </a:rPr>
              <a:t>b</a:t>
            </a:r>
            <a:r>
              <a:rPr sz="1100" dirty="0">
                <a:latin typeface="DejaVu Sans"/>
                <a:cs typeface="DejaVu Sans"/>
              </a:rPr>
              <a:t>er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r</a:t>
            </a:r>
            <a:r>
              <a:rPr sz="1100" spc="-15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ans"/>
                <a:cs typeface="DejaVu Sans"/>
              </a:rPr>
              <a:t>.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I</a:t>
            </a:r>
            <a:r>
              <a:rPr sz="1100" dirty="0">
                <a:latin typeface="DejaVu Sans"/>
                <a:cs typeface="DejaVu Sans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10" dirty="0">
                <a:latin typeface="DejaVu Sans"/>
                <a:cs typeface="DejaVu Sans"/>
              </a:rPr>
              <a:t>ins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x</a:t>
            </a:r>
            <a:r>
              <a:rPr sz="1100" spc="-5" dirty="0">
                <a:latin typeface="DejaVu Sans"/>
                <a:cs typeface="DejaVu Sans"/>
              </a:rPr>
              <a:t>t,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s</a:t>
            </a:r>
            <a:r>
              <a:rPr sz="1100" spc="-15" dirty="0">
                <a:latin typeface="DejaVu Sans"/>
                <a:cs typeface="DejaVu Sans"/>
              </a:rPr>
              <a:t>a</a:t>
            </a:r>
            <a:r>
              <a:rPr sz="1100" spc="-5" dirty="0">
                <a:latin typeface="DejaVu Sans"/>
                <a:cs typeface="DejaVu Sans"/>
              </a:rPr>
              <a:t>m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e</a:t>
            </a:r>
            <a:r>
              <a:rPr sz="1100" spc="-15" dirty="0">
                <a:latin typeface="DejaVu Sans"/>
                <a:cs typeface="DejaVu Sans"/>
              </a:rPr>
              <a:t>x</a:t>
            </a:r>
            <a:r>
              <a:rPr sz="1100" dirty="0">
                <a:latin typeface="DejaVu Sans"/>
                <a:cs typeface="DejaVu Sans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wi</a:t>
            </a:r>
            <a:r>
              <a:rPr sz="1100" spc="-5" dirty="0">
                <a:latin typeface="DejaVu Sans"/>
                <a:cs typeface="DejaVu Sans"/>
              </a:rPr>
              <a:t>ll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ans"/>
                <a:cs typeface="DejaVu Sans"/>
              </a:rPr>
              <a:t>f</a:t>
            </a:r>
            <a:r>
              <a:rPr sz="1100" spc="-5" dirty="0">
                <a:latin typeface="DejaVu Sans"/>
                <a:cs typeface="DejaVu Sans"/>
              </a:rPr>
              <a:t>i</a:t>
            </a:r>
            <a:r>
              <a:rPr sz="1100" spc="-15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ans"/>
                <a:cs typeface="DejaVu Sans"/>
              </a:rPr>
              <a:t>l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in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t</a:t>
            </a:r>
            <a:r>
              <a:rPr sz="1100" spc="-20" dirty="0">
                <a:latin typeface="DejaVu Sans"/>
                <a:cs typeface="DejaVu Sans"/>
              </a:rPr>
              <a:t>h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ans"/>
                <a:cs typeface="DejaVu Sans"/>
              </a:rPr>
              <a:t>di</a:t>
            </a:r>
            <a:r>
              <a:rPr sz="1100" spc="-35" dirty="0">
                <a:latin typeface="DejaVu Sans"/>
                <a:cs typeface="DejaVu Sans"/>
              </a:rPr>
              <a:t>r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5" dirty="0">
                <a:latin typeface="DejaVu Sans"/>
                <a:cs typeface="DejaVu Sans"/>
              </a:rPr>
              <a:t>ti</a:t>
            </a:r>
            <a:r>
              <a:rPr sz="1100" spc="-15" dirty="0">
                <a:latin typeface="DejaVu Sans"/>
                <a:cs typeface="DejaVu Sans"/>
              </a:rPr>
              <a:t>o</a:t>
            </a:r>
            <a:r>
              <a:rPr sz="1100" spc="-10" dirty="0">
                <a:latin typeface="DejaVu Sans"/>
                <a:cs typeface="DejaVu Sans"/>
              </a:rPr>
              <a:t>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ans"/>
                <a:cs typeface="DejaVu Sans"/>
              </a:rPr>
              <a:t>yo</a:t>
            </a:r>
            <a:r>
              <a:rPr sz="1100" spc="-10" dirty="0">
                <a:latin typeface="DejaVu Sans"/>
                <a:cs typeface="DejaVu Sans"/>
              </a:rPr>
              <a:t>u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ans"/>
                <a:cs typeface="DejaVu Sans"/>
              </a:rPr>
              <a:t>c</a:t>
            </a:r>
            <a:r>
              <a:rPr sz="1100" spc="-10" dirty="0">
                <a:latin typeface="DejaVu Sans"/>
                <a:cs typeface="DejaVu Sans"/>
              </a:rPr>
              <a:t>h</a:t>
            </a:r>
            <a:r>
              <a:rPr sz="1100" spc="-15" dirty="0">
                <a:latin typeface="DejaVu Sans"/>
                <a:cs typeface="DejaVu Sans"/>
              </a:rPr>
              <a:t>oos</a:t>
            </a:r>
            <a:r>
              <a:rPr sz="1100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ans"/>
                <a:cs typeface="DejaVu Sans"/>
              </a:rPr>
              <a:t>.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658" y="4152026"/>
            <a:ext cx="6121400" cy="369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Us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in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200" i="1" spc="7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200" i="1" spc="8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Fi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200" i="1" spc="7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200">
              <a:latin typeface="DejaVu Sans"/>
              <a:cs typeface="DejaVu Sans"/>
            </a:endParaRPr>
          </a:p>
          <a:p>
            <a:pPr marL="12700" marR="87630">
              <a:lnSpc>
                <a:spcPts val="1280"/>
              </a:lnSpc>
              <a:spcBef>
                <a:spcPts val="345"/>
              </a:spcBef>
            </a:pP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omp</a:t>
            </a:r>
            <a:r>
              <a:rPr sz="1100" spc="-10" dirty="0">
                <a:latin typeface="DejaVu Serif"/>
                <a:cs typeface="DejaVu Serif"/>
              </a:rPr>
              <a:t>lex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ool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spc="5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fa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bb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evi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wee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well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8255">
              <a:lnSpc>
                <a:spcPts val="1280"/>
              </a:lnSpc>
              <a:spcBef>
                <a:spcPts val="60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ill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E</a:t>
            </a:r>
            <a:r>
              <a:rPr sz="1100" b="1" spc="-20" dirty="0">
                <a:latin typeface="DejaVu Sans"/>
                <a:cs typeface="DejaVu Sans"/>
              </a:rPr>
              <a:t>d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F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spc="-5" dirty="0">
                <a:latin typeface="DejaVu Sans"/>
                <a:cs typeface="DejaVu Sans"/>
              </a:rPr>
              <a:t>ll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ri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DejaVu Serif"/>
                <a:cs typeface="DejaVu Serif"/>
              </a:rPr>
              <a:t>(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2</a:t>
            </a:r>
            <a:r>
              <a:rPr sz="1100" dirty="0">
                <a:latin typeface="DejaVu Serif"/>
                <a:cs typeface="DejaVu Serif"/>
              </a:rPr>
              <a:t>5</a:t>
            </a:r>
            <a:r>
              <a:rPr sz="1100" spc="-5" dirty="0">
                <a:latin typeface="DejaVu Serif"/>
                <a:cs typeface="DejaVu Serif"/>
              </a:rPr>
              <a:t>)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Au</a:t>
            </a:r>
            <a:r>
              <a:rPr sz="1100" b="1" spc="-10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Fill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0" dirty="0">
                <a:latin typeface="DejaVu Serif"/>
                <a:cs typeface="DejaVu Serif"/>
              </a:rPr>
              <a:t>ie</a:t>
            </a:r>
            <a:r>
              <a:rPr sz="1100" i="1" dirty="0">
                <a:latin typeface="DejaVu Serif"/>
                <a:cs typeface="DejaVu Serif"/>
              </a:rPr>
              <a:t>s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spc="-5" dirty="0">
                <a:latin typeface="DejaVu Serif"/>
                <a:cs typeface="DejaVu Serif"/>
              </a:rPr>
              <a:t>yp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ar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v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lue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ite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spc="-5" dirty="0">
                <a:latin typeface="DejaVu Serif"/>
                <a:cs typeface="DejaVu Serif"/>
              </a:rPr>
              <a:t>em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b="1" spc="-155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oo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Opt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20" dirty="0">
                <a:latin typeface="DejaVu Sans"/>
                <a:cs typeface="DejaVu Sans"/>
              </a:rPr>
              <a:t>p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Of</a:t>
            </a:r>
            <a:r>
              <a:rPr sz="1100" b="1" spc="-10" dirty="0">
                <a:latin typeface="DejaVu Sans"/>
                <a:cs typeface="DejaVu Sans"/>
              </a:rPr>
              <a:t>f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C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10" dirty="0">
                <a:latin typeface="DejaVu Sans"/>
                <a:cs typeface="DejaVu Sans"/>
              </a:rPr>
              <a:t>lc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Lis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600"/>
              </a:spcBef>
            </a:pP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Fi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ri</a:t>
            </a:r>
            <a:r>
              <a:rPr sz="1100" b="1" dirty="0">
                <a:latin typeface="DejaVu Sans"/>
                <a:cs typeface="DejaVu Sans"/>
              </a:rPr>
              <a:t>es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-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20" dirty="0">
                <a:latin typeface="DejaVu Serif"/>
                <a:cs typeface="DejaVu Serif"/>
              </a:rPr>
              <a:t>x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1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7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2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3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5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7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nds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ss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mp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6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d,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</a:t>
            </a:r>
            <a:r>
              <a:rPr sz="1100" spc="-5" dirty="0">
                <a:latin typeface="DejaVu Serif"/>
                <a:cs typeface="DejaVu Serif"/>
              </a:rPr>
              <a:t>e.</a:t>
            </a:r>
            <a:endParaRPr sz="1100">
              <a:latin typeface="DejaVu Serif"/>
              <a:cs typeface="DejaVu Serif"/>
            </a:endParaRPr>
          </a:p>
          <a:p>
            <a:pPr marL="12700" marR="348615">
              <a:lnSpc>
                <a:spcPts val="1280"/>
              </a:lnSpc>
              <a:spcBef>
                <a:spcPts val="600"/>
              </a:spcBef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ool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wee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ille</a:t>
            </a:r>
            <a:r>
              <a:rPr sz="1100" spc="-5" dirty="0">
                <a:latin typeface="DejaVu Serif"/>
                <a:cs typeface="DejaVu Serif"/>
              </a:rPr>
              <a:t>d,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dirty="0">
                <a:latin typeface="DejaVu Serif"/>
                <a:cs typeface="DejaVu Serif"/>
              </a:rPr>
              <a:t>ls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7350" y="9828860"/>
            <a:ext cx="26466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27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910" y="3506470"/>
            <a:ext cx="377444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1680" y="721359"/>
            <a:ext cx="6074410" cy="2430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0250" y="3198223"/>
            <a:ext cx="48526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2</a:t>
            </a:r>
            <a:r>
              <a:rPr sz="1100" i="1" dirty="0">
                <a:latin typeface="DejaVu Serif"/>
                <a:cs typeface="DejaVu Serif"/>
              </a:rPr>
              <a:t>5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Sp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-10" dirty="0">
                <a:latin typeface="DejaVu Serif"/>
                <a:cs typeface="DejaVu Serif"/>
              </a:rPr>
              <a:t>yi</a:t>
            </a:r>
            <a:r>
              <a:rPr sz="1100" i="1" dirty="0">
                <a:latin typeface="DejaVu Serif"/>
                <a:cs typeface="DejaVu Serif"/>
              </a:rPr>
              <a:t>ng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the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ar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-10" dirty="0">
                <a:latin typeface="DejaVu Serif"/>
                <a:cs typeface="DejaVu Serif"/>
              </a:rPr>
              <a:t>il</a:t>
            </a:r>
            <a:r>
              <a:rPr sz="1100" i="1" spc="-5" dirty="0">
                <a:latin typeface="DejaVu Serif"/>
                <a:cs typeface="DejaVu Serif"/>
              </a:rPr>
              <a:t>l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0" dirty="0">
                <a:latin typeface="DejaVu Serif"/>
                <a:cs typeface="DejaVu Serif"/>
              </a:rPr>
              <a:t>ie</a:t>
            </a:r>
            <a:r>
              <a:rPr sz="1100" i="1" dirty="0">
                <a:latin typeface="DejaVu Serif"/>
                <a:cs typeface="DejaVu Serif"/>
              </a:rPr>
              <a:t>s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(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ul</a:t>
            </a:r>
            <a:r>
              <a:rPr sz="1100" i="1" spc="-5" dirty="0">
                <a:latin typeface="DejaVu Serif"/>
                <a:cs typeface="DejaVu Serif"/>
              </a:rPr>
              <a:t>t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s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10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2</a:t>
            </a:r>
            <a:r>
              <a:rPr sz="1100" i="1" spc="5" dirty="0">
                <a:latin typeface="DejaVu Serif"/>
                <a:cs typeface="DejaVu Serif"/>
              </a:rPr>
              <a:t>6</a:t>
            </a:r>
            <a:r>
              <a:rPr sz="1100" i="1" dirty="0">
                <a:latin typeface="DejaVu Serif"/>
                <a:cs typeface="DejaVu Serif"/>
              </a:rPr>
              <a:t>)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59" y="6330076"/>
            <a:ext cx="5927725" cy="9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5" dirty="0">
                <a:solidFill>
                  <a:srgbClr val="0D84CD"/>
                </a:solidFill>
                <a:latin typeface="DejaVu Sans"/>
                <a:cs typeface="DejaVu Sans"/>
              </a:rPr>
              <a:t>f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inin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200" i="1" spc="8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200" i="1" spc="8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Fi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200" i="1" spc="8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200" i="1" spc="-1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-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200" i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200" i="1" spc="-10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spc="-5" dirty="0">
                <a:latin typeface="DejaVu Serif"/>
                <a:cs typeface="DejaVu Serif"/>
              </a:rPr>
              <a:t>s:</a:t>
            </a:r>
            <a:endParaRPr sz="1100">
              <a:latin typeface="DejaVu Serif"/>
              <a:cs typeface="DejaVu Serif"/>
            </a:endParaRPr>
          </a:p>
          <a:p>
            <a:pPr marL="481330" marR="5080" indent="-251460" algn="just">
              <a:lnSpc>
                <a:spcPts val="1280"/>
              </a:lnSpc>
              <a:spcBef>
                <a:spcPts val="345"/>
              </a:spcBef>
            </a:pP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b="1" spc="-155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oo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9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Opt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Op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2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ffi</a:t>
            </a:r>
            <a:r>
              <a:rPr sz="1100" b="1" spc="-25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C</a:t>
            </a:r>
            <a:r>
              <a:rPr sz="1100" b="1" spc="-25" dirty="0">
                <a:latin typeface="DejaVu Sans"/>
                <a:cs typeface="DejaVu Sans"/>
              </a:rPr>
              <a:t>a</a:t>
            </a:r>
            <a:r>
              <a:rPr sz="1100" b="1" spc="-10" dirty="0">
                <a:latin typeface="DejaVu Sans"/>
                <a:cs typeface="DejaVu Sans"/>
              </a:rPr>
              <a:t>lc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Lis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3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ev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10" dirty="0">
                <a:latin typeface="DejaVu Serif"/>
                <a:cs typeface="DejaVu Serif"/>
              </a:rPr>
              <a:t>-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Li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dirty="0">
                <a:latin typeface="DejaVu Serif"/>
                <a:cs typeface="DejaVu Serif"/>
              </a:rPr>
              <a:t>ts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hli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10" dirty="0">
                <a:latin typeface="DejaVu Serif"/>
                <a:cs typeface="DejaVu Serif"/>
              </a:rPr>
              <a:t>nt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s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x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2950" y="7344409"/>
            <a:ext cx="6074410" cy="1621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2315" y="7344409"/>
            <a:ext cx="0" cy="1624330"/>
          </a:xfrm>
          <a:custGeom>
            <a:avLst/>
            <a:gdLst/>
            <a:ahLst/>
            <a:cxnLst/>
            <a:rect l="l" t="t" r="r" b="b"/>
            <a:pathLst>
              <a:path h="1624329">
                <a:moveTo>
                  <a:pt x="0" y="0"/>
                </a:moveTo>
                <a:lnTo>
                  <a:pt x="0" y="16243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7995" y="7344409"/>
            <a:ext cx="0" cy="1624330"/>
          </a:xfrm>
          <a:custGeom>
            <a:avLst/>
            <a:gdLst/>
            <a:ahLst/>
            <a:cxnLst/>
            <a:rect l="l" t="t" r="r" b="b"/>
            <a:pathLst>
              <a:path h="1624329">
                <a:moveTo>
                  <a:pt x="0" y="0"/>
                </a:moveTo>
                <a:lnTo>
                  <a:pt x="0" y="16243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680" y="7345044"/>
            <a:ext cx="6076950" cy="0"/>
          </a:xfrm>
          <a:custGeom>
            <a:avLst/>
            <a:gdLst/>
            <a:ahLst/>
            <a:cxnLst/>
            <a:rect l="l" t="t" r="r" b="b"/>
            <a:pathLst>
              <a:path w="60769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680" y="8968105"/>
            <a:ext cx="6076950" cy="0"/>
          </a:xfrm>
          <a:custGeom>
            <a:avLst/>
            <a:gdLst/>
            <a:ahLst/>
            <a:cxnLst/>
            <a:rect l="l" t="t" r="r" b="b"/>
            <a:pathLst>
              <a:path w="60769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659" y="9013553"/>
            <a:ext cx="3215640" cy="96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2</a:t>
            </a:r>
            <a:r>
              <a:rPr sz="1100" i="1" dirty="0">
                <a:latin typeface="DejaVu Serif"/>
                <a:cs typeface="DejaVu Serif"/>
              </a:rPr>
              <a:t>7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erif"/>
                <a:cs typeface="DejaVu Serif"/>
              </a:rPr>
              <a:t>P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d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-10" dirty="0">
                <a:latin typeface="DejaVu Serif"/>
                <a:cs typeface="DejaVu Serif"/>
              </a:rPr>
              <a:t>in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d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-10" dirty="0">
                <a:latin typeface="DejaVu Serif"/>
                <a:cs typeface="DejaVu Serif"/>
              </a:rPr>
              <a:t>il</a:t>
            </a:r>
            <a:r>
              <a:rPr sz="1100" i="1" spc="-5" dirty="0">
                <a:latin typeface="DejaVu Serif"/>
                <a:cs typeface="DejaVu Serif"/>
              </a:rPr>
              <a:t>l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0" dirty="0">
                <a:latin typeface="DejaVu Serif"/>
                <a:cs typeface="DejaVu Serif"/>
              </a:rPr>
              <a:t>ie</a:t>
            </a:r>
            <a:r>
              <a:rPr sz="1100" i="1" dirty="0">
                <a:latin typeface="DejaVu Serif"/>
                <a:cs typeface="DejaVu Serif"/>
              </a:rPr>
              <a:t>s</a:t>
            </a:r>
            <a:endParaRPr sz="1100">
              <a:latin typeface="DejaVu Serif"/>
              <a:cs typeface="DejaVu Serif"/>
            </a:endParaRPr>
          </a:p>
          <a:p>
            <a:pPr marL="12700" indent="217170">
              <a:lnSpc>
                <a:spcPct val="100000"/>
              </a:lnSpc>
              <a:spcBef>
                <a:spcPts val="930"/>
              </a:spcBef>
            </a:pPr>
            <a:r>
              <a:rPr sz="1100" spc="-5" dirty="0">
                <a:latin typeface="DejaVu Serif"/>
                <a:cs typeface="DejaVu Serif"/>
              </a:rPr>
              <a:t>2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dirty="0">
                <a:latin typeface="Times New Roman"/>
                <a:cs typeface="Times New Roman"/>
              </a:rPr>
              <a:t>  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b="1" spc="-2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80" dirty="0">
                <a:latin typeface="DejaVu Sans"/>
                <a:cs typeface="DejaVu Sans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10" dirty="0">
                <a:latin typeface="DejaVu Serif"/>
                <a:cs typeface="DejaVu Serif"/>
              </a:rPr>
              <a:t>nt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s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28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1020" y="3550920"/>
            <a:ext cx="1205229" cy="2526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5830" y="725533"/>
            <a:ext cx="564769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indent="-251460">
              <a:lnSpc>
                <a:spcPts val="1300"/>
              </a:lnSpc>
              <a:buFont typeface="DejaVu Serif"/>
              <a:buAutoNum type="arabicParenR" startAt="3"/>
              <a:tabLst>
                <a:tab pos="264160" algn="l"/>
              </a:tabLst>
            </a:pP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10" dirty="0">
                <a:latin typeface="DejaVu Serif"/>
                <a:cs typeface="DejaVu Serif"/>
              </a:rPr>
              <a:t>nt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s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5" dirty="0">
                <a:latin typeface="DejaVu Serif"/>
                <a:cs typeface="DejaVu Serif"/>
              </a:rPr>
              <a:t>)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endParaRPr sz="1100">
              <a:latin typeface="DejaVu Serif"/>
              <a:cs typeface="DejaVu Serif"/>
            </a:endParaRPr>
          </a:p>
          <a:p>
            <a:pPr marL="263525">
              <a:lnSpc>
                <a:spcPts val="1300"/>
              </a:lnSpc>
            </a:pP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20" dirty="0">
                <a:latin typeface="DejaVu Sans"/>
                <a:cs typeface="DejaVu Sans"/>
              </a:rPr>
              <a:t>d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x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26416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 startAt="4"/>
              <a:tabLst>
                <a:tab pos="26416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0" dirty="0">
                <a:latin typeface="DejaVu Sans"/>
                <a:cs typeface="DejaVu Sans"/>
              </a:rPr>
              <a:t>K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tt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9780" y="1400809"/>
            <a:ext cx="5998210" cy="1897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0415" y="1398269"/>
            <a:ext cx="0" cy="1901189"/>
          </a:xfrm>
          <a:custGeom>
            <a:avLst/>
            <a:gdLst/>
            <a:ahLst/>
            <a:cxnLst/>
            <a:rect l="l" t="t" r="r" b="b"/>
            <a:pathLst>
              <a:path h="1901189">
                <a:moveTo>
                  <a:pt x="0" y="0"/>
                </a:moveTo>
                <a:lnTo>
                  <a:pt x="0" y="1901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1165" y="1398269"/>
            <a:ext cx="0" cy="1901189"/>
          </a:xfrm>
          <a:custGeom>
            <a:avLst/>
            <a:gdLst/>
            <a:ahLst/>
            <a:cxnLst/>
            <a:rect l="l" t="t" r="r" b="b"/>
            <a:pathLst>
              <a:path h="1901189">
                <a:moveTo>
                  <a:pt x="0" y="0"/>
                </a:moveTo>
                <a:lnTo>
                  <a:pt x="0" y="1901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780" y="1398904"/>
            <a:ext cx="6002020" cy="0"/>
          </a:xfrm>
          <a:custGeom>
            <a:avLst/>
            <a:gdLst/>
            <a:ahLst/>
            <a:cxnLst/>
            <a:rect l="l" t="t" r="r" b="b"/>
            <a:pathLst>
              <a:path w="6002020">
                <a:moveTo>
                  <a:pt x="0" y="0"/>
                </a:moveTo>
                <a:lnTo>
                  <a:pt x="60020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780" y="3298825"/>
            <a:ext cx="6002020" cy="0"/>
          </a:xfrm>
          <a:custGeom>
            <a:avLst/>
            <a:gdLst/>
            <a:ahLst/>
            <a:cxnLst/>
            <a:rect l="l" t="t" r="r" b="b"/>
            <a:pathLst>
              <a:path w="6002020">
                <a:moveTo>
                  <a:pt x="0" y="0"/>
                </a:moveTo>
                <a:lnTo>
                  <a:pt x="60020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8659" y="3344273"/>
            <a:ext cx="4711700" cy="168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2</a:t>
            </a:r>
            <a:r>
              <a:rPr sz="1100" i="1" dirty="0">
                <a:latin typeface="DejaVu Serif"/>
                <a:cs typeface="DejaVu Serif"/>
              </a:rPr>
              <a:t>8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De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-10" dirty="0">
                <a:latin typeface="DejaVu Serif"/>
                <a:cs typeface="DejaVu Serif"/>
              </a:rPr>
              <a:t>ini</a:t>
            </a:r>
            <a:r>
              <a:rPr sz="1100" i="1" dirty="0">
                <a:latin typeface="DejaVu Serif"/>
                <a:cs typeface="DejaVu Serif"/>
              </a:rPr>
              <a:t>ng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n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spc="-10" dirty="0">
                <a:latin typeface="DejaVu Serif"/>
                <a:cs typeface="DejaVu Serif"/>
              </a:rPr>
              <a:t>w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-10" dirty="0">
                <a:latin typeface="DejaVu Serif"/>
                <a:cs typeface="DejaVu Serif"/>
              </a:rPr>
              <a:t>il</a:t>
            </a:r>
            <a:r>
              <a:rPr sz="1100" i="1" spc="-5" dirty="0">
                <a:latin typeface="DejaVu Serif"/>
                <a:cs typeface="DejaVu Serif"/>
              </a:rPr>
              <a:t>l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5" dirty="0">
                <a:latin typeface="DejaVu Serif"/>
                <a:cs typeface="DejaVu Serif"/>
              </a:rPr>
              <a:t>e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10" dirty="0">
                <a:latin typeface="DejaVu Serif"/>
                <a:cs typeface="DejaVu Serif"/>
              </a:rPr>
              <a:t>ie</a:t>
            </a:r>
            <a:r>
              <a:rPr sz="1100" i="1" dirty="0">
                <a:latin typeface="DejaVu Serif"/>
                <a:cs typeface="DejaVu Serif"/>
              </a:rPr>
              <a:t>s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U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Se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ec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ti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ts</a:t>
            </a:r>
            <a:endParaRPr sz="1400">
              <a:latin typeface="DejaVu Sans"/>
              <a:cs typeface="DejaVu Sans"/>
            </a:endParaRPr>
          </a:p>
          <a:p>
            <a:pPr marL="12700" marR="57785">
              <a:lnSpc>
                <a:spcPts val="1280"/>
              </a:lnSpc>
              <a:spcBef>
                <a:spcPts val="635"/>
              </a:spcBef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al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60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ank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-15" dirty="0">
                <a:latin typeface="DejaVu Sans"/>
                <a:cs typeface="DejaVu Sans"/>
              </a:rPr>
              <a:t>+</a:t>
            </a:r>
            <a:r>
              <a:rPr sz="1100" i="1" spc="5" dirty="0">
                <a:latin typeface="DejaVu Sans"/>
                <a:cs typeface="DejaVu Sans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-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eith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rac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x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659" y="6445778"/>
            <a:ext cx="6109970" cy="278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105" dirty="0">
                <a:solidFill>
                  <a:srgbClr val="0D84CD"/>
                </a:solidFill>
                <a:latin typeface="DejaVu Sans"/>
                <a:cs typeface="DejaVu Sans"/>
              </a:rPr>
              <a:t>V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lid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600" b="1" u="heavy" spc="-25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ll 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ont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ts </a:t>
            </a:r>
            <a:endParaRPr sz="1600">
              <a:latin typeface="DejaVu Sans"/>
              <a:cs typeface="DejaVu Sans"/>
            </a:endParaRPr>
          </a:p>
          <a:p>
            <a:pPr marL="12700" marR="14604" algn="just">
              <a:lnSpc>
                <a:spcPts val="1280"/>
              </a:lnSpc>
              <a:spcBef>
                <a:spcPts val="1065"/>
              </a:spcBef>
            </a:pP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ke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rk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ui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eith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lex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600"/>
              </a:spcBef>
            </a:pPr>
            <a:r>
              <a:rPr sz="1100" spc="-15" dirty="0">
                <a:latin typeface="DejaVu Serif"/>
                <a:cs typeface="DejaVu Serif"/>
              </a:rPr>
              <a:t>Fi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som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10" dirty="0">
                <a:latin typeface="DejaVu Sans"/>
                <a:cs typeface="DejaVu Sans"/>
              </a:rPr>
              <a:t>a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75" dirty="0">
                <a:latin typeface="DejaVu Sans"/>
                <a:cs typeface="DejaVu Sans"/>
              </a:rPr>
              <a:t>V</a:t>
            </a:r>
            <a:r>
              <a:rPr sz="1100" b="1" spc="-15" dirty="0">
                <a:latin typeface="DejaVu Sans"/>
                <a:cs typeface="DejaVu Sans"/>
              </a:rPr>
              <a:t>al</a:t>
            </a:r>
            <a:r>
              <a:rPr sz="1100" b="1" spc="-10" dirty="0">
                <a:latin typeface="DejaVu Sans"/>
                <a:cs typeface="DejaVu Sans"/>
              </a:rPr>
              <a:t>id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10" dirty="0">
                <a:latin typeface="DejaVu Sans"/>
                <a:cs typeface="DejaVu Sans"/>
              </a:rPr>
              <a:t>y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eti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spc="-5" dirty="0">
                <a:latin typeface="DejaVu Serif"/>
                <a:cs typeface="DejaVu Serif"/>
              </a:rPr>
              <a:t>s;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al</a:t>
            </a:r>
            <a:r>
              <a:rPr sz="1100" dirty="0">
                <a:latin typeface="DejaVu Serif"/>
                <a:cs typeface="DejaVu Serif"/>
              </a:rPr>
              <a:t>so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83185">
              <a:lnSpc>
                <a:spcPts val="1280"/>
              </a:lnSpc>
              <a:spcBef>
                <a:spcPts val="600"/>
              </a:spcBef>
            </a:pPr>
            <a:r>
              <a:rPr sz="1100" spc="-15" dirty="0">
                <a:latin typeface="DejaVu Serif"/>
                <a:cs typeface="DejaVu Serif"/>
              </a:rPr>
              <a:t>De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p,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ool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hel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mess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rul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ld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do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60960">
              <a:lnSpc>
                <a:spcPts val="1280"/>
              </a:lnSpc>
            </a:pP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2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ni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ro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7350" y="9828860"/>
            <a:ext cx="26466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29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975954"/>
            <a:ext cx="6146165" cy="897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800" b="1" u="heavy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8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800" b="1" u="heavy" dirty="0">
                <a:solidFill>
                  <a:srgbClr val="0D84CD"/>
                </a:solidFill>
                <a:latin typeface="DejaVu Sans"/>
                <a:cs typeface="DejaVu Sans"/>
              </a:rPr>
              <a:t>te</a:t>
            </a:r>
            <a:r>
              <a:rPr sz="18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800" b="1" u="heavy" dirty="0">
                <a:solidFill>
                  <a:srgbClr val="0D84CD"/>
                </a:solidFill>
                <a:latin typeface="DejaVu Sans"/>
                <a:cs typeface="DejaVu Sans"/>
              </a:rPr>
              <a:t>ts 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ts val="1295"/>
              </a:lnSpc>
              <a:spcBef>
                <a:spcPts val="690"/>
              </a:spcBef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apte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6132830" algn="r"/>
              </a:tabLst>
            </a:pP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Cal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at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c?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ead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heets,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heets,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of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Cal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nd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Titl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Toolba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Indi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idua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Cell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et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Tab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tatu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penin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CS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file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peni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thi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ead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heet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ll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heet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eet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elect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ms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et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ead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heet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lectin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lectin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lectin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ki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Colu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2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letin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2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ki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heet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eet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Co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heet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letin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eets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heet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Delete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Indi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idua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lly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oups.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Z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zi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olu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littin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Dat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K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rd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be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r>
              <a:rPr sz="1100" spc="-20" dirty="0">
                <a:solidFill>
                  <a:srgbClr val="00007F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be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rs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Date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acti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uto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ati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Chan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pee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Dat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nt</a:t>
            </a:r>
            <a:r>
              <a:rPr sz="1100" spc="1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ectio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List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idatin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ntent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diti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Dat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Dat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pla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ll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Dat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65"/>
              </a:lnSpc>
              <a:tabLst>
                <a:tab pos="613283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angi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of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Dat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ll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93040">
              <a:lnSpc>
                <a:spcPts val="1265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attin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Dat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372110">
              <a:lnSpc>
                <a:spcPts val="1290"/>
              </a:lnSpc>
              <a:tabLst>
                <a:tab pos="613283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ult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pl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495040">
              <a:lnSpc>
                <a:spcPct val="100000"/>
              </a:lnSpc>
              <a:spcBef>
                <a:spcPts val="935"/>
              </a:spcBef>
            </a:pPr>
            <a:r>
              <a:rPr sz="1000" i="1" spc="-5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OO</a:t>
            </a:r>
            <a:r>
              <a:rPr sz="1000" i="1" spc="-10" dirty="0">
                <a:latin typeface="DejaVu Serif"/>
                <a:cs typeface="DejaVu Serif"/>
              </a:rPr>
              <a:t>4</a:t>
            </a:r>
            <a:r>
              <a:rPr sz="1000" i="1" dirty="0">
                <a:latin typeface="DejaVu Serif"/>
                <a:cs typeface="DejaVu Serif"/>
              </a:rPr>
              <a:t>1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dirty="0">
                <a:latin typeface="DejaVu Serif"/>
                <a:cs typeface="DejaVu Serif"/>
              </a:rPr>
              <a:t>5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3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090" y="979360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339" y="4311650"/>
            <a:ext cx="3898900" cy="285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8" y="725533"/>
            <a:ext cx="6123305" cy="351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1454">
              <a:lnSpc>
                <a:spcPts val="1280"/>
              </a:lnSpc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2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tti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20" dirty="0">
                <a:latin typeface="DejaVu Serif"/>
                <a:cs typeface="DejaVu Serif"/>
              </a:rPr>
              <a:t>l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Gui</a:t>
            </a:r>
            <a:r>
              <a:rPr sz="1100" i="1" spc="-5" dirty="0">
                <a:latin typeface="DejaVu Serif"/>
                <a:cs typeface="DejaVu Serif"/>
              </a:rPr>
              <a:t>d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di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Da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endParaRPr sz="1600">
              <a:latin typeface="DejaVu Sans"/>
              <a:cs typeface="DejaVu Sans"/>
            </a:endParaRPr>
          </a:p>
          <a:p>
            <a:pPr marL="12700" marR="15240">
              <a:lnSpc>
                <a:spcPts val="1280"/>
              </a:lnSpc>
              <a:spcBef>
                <a:spcPts val="1065"/>
              </a:spcBef>
            </a:pPr>
            <a:r>
              <a:rPr sz="1100" spc="-5" dirty="0">
                <a:latin typeface="DejaVu Serif"/>
                <a:cs typeface="DejaVu Serif"/>
              </a:rPr>
              <a:t>Ed</a:t>
            </a:r>
            <a:r>
              <a:rPr sz="1100" spc="-10" dirty="0">
                <a:latin typeface="DejaVu Serif"/>
                <a:cs typeface="DejaVu Serif"/>
              </a:rPr>
              <a:t>iti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ini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spc="-5" dirty="0">
                <a:latin typeface="DejaVu Serif"/>
                <a:cs typeface="DejaVu Serif"/>
              </a:rPr>
              <a:t>ed.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Re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mo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vi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fr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Cel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100" spc="-1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(d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eve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840"/>
              </a:spcBef>
            </a:pPr>
            <a:r>
              <a:rPr sz="1100" b="1" dirty="0">
                <a:latin typeface="DejaVu Sans"/>
                <a:cs typeface="DejaVu Sans"/>
              </a:rPr>
              <a:t>R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m</a:t>
            </a:r>
            <a:r>
              <a:rPr sz="1100" b="1" spc="-10" dirty="0">
                <a:latin typeface="DejaVu Sans"/>
                <a:cs typeface="DejaVu Sans"/>
              </a:rPr>
              <a:t>ovi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10" dirty="0">
                <a:latin typeface="DejaVu Sans"/>
                <a:cs typeface="DejaVu Sans"/>
              </a:rPr>
              <a:t>g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10" dirty="0">
                <a:latin typeface="DejaVu Sans"/>
                <a:cs typeface="DejaVu Sans"/>
              </a:rPr>
              <a:t>a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25" dirty="0">
                <a:latin typeface="DejaVu Sans"/>
                <a:cs typeface="DejaVu Sans"/>
              </a:rPr>
              <a:t>n</a:t>
            </a:r>
            <a:r>
              <a:rPr sz="1100" b="1" spc="-10" dirty="0">
                <a:latin typeface="DejaVu Sans"/>
                <a:cs typeface="DejaVu Sans"/>
              </a:rPr>
              <a:t>ly</a:t>
            </a:r>
            <a:endParaRPr sz="1100">
              <a:latin typeface="DejaVu Sans"/>
              <a:cs typeface="DejaVu Sans"/>
            </a:endParaRPr>
          </a:p>
          <a:p>
            <a:pPr marL="241300" marR="5080">
              <a:lnSpc>
                <a:spcPts val="1280"/>
              </a:lnSpc>
              <a:spcBef>
                <a:spcPts val="5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any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B</a:t>
            </a:r>
            <a:r>
              <a:rPr sz="1100" i="1" spc="-15" dirty="0">
                <a:latin typeface="DejaVu Sans"/>
                <a:cs typeface="DejaVu Sans"/>
              </a:rPr>
              <a:t>a</a:t>
            </a:r>
            <a:r>
              <a:rPr sz="1100" i="1" spc="-20" dirty="0">
                <a:latin typeface="DejaVu Sans"/>
                <a:cs typeface="DejaVu Sans"/>
              </a:rPr>
              <a:t>c</a:t>
            </a:r>
            <a:r>
              <a:rPr sz="1100" i="1" dirty="0">
                <a:latin typeface="DejaVu Sans"/>
                <a:cs typeface="DejaVu Sans"/>
              </a:rPr>
              <a:t>k</a:t>
            </a:r>
            <a:r>
              <a:rPr sz="1100" i="1" spc="-15" dirty="0">
                <a:latin typeface="DejaVu Sans"/>
                <a:cs typeface="DejaVu Sans"/>
              </a:rPr>
              <a:t>s</a:t>
            </a:r>
            <a:r>
              <a:rPr sz="1100" i="1" spc="-10" dirty="0">
                <a:latin typeface="DejaVu Sans"/>
                <a:cs typeface="DejaVu Sans"/>
              </a:rPr>
              <a:t>pa</a:t>
            </a:r>
            <a:r>
              <a:rPr sz="1100" i="1" spc="-20" dirty="0">
                <a:latin typeface="DejaVu Sans"/>
                <a:cs typeface="DejaVu Sans"/>
              </a:rPr>
              <a:t>c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5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815"/>
              </a:spcBef>
            </a:pPr>
            <a:r>
              <a:rPr sz="1100" b="1" dirty="0">
                <a:latin typeface="DejaVu Sans"/>
                <a:cs typeface="DejaVu Sans"/>
              </a:rPr>
              <a:t>R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m</a:t>
            </a:r>
            <a:r>
              <a:rPr sz="1100" b="1" spc="-10" dirty="0">
                <a:latin typeface="DejaVu Sans"/>
                <a:cs typeface="DejaVu Sans"/>
              </a:rPr>
              <a:t>ovi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10" dirty="0">
                <a:latin typeface="DejaVu Sans"/>
                <a:cs typeface="DejaVu Sans"/>
              </a:rPr>
              <a:t>g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10" dirty="0">
                <a:latin typeface="DejaVu Sans"/>
                <a:cs typeface="DejaVu Sans"/>
              </a:rPr>
              <a:t>a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an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fo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5" dirty="0">
                <a:latin typeface="DejaVu Sans"/>
                <a:cs typeface="DejaVu Sans"/>
              </a:rPr>
              <a:t>m</a:t>
            </a:r>
            <a:r>
              <a:rPr sz="1100" b="1" spc="-25" dirty="0">
                <a:latin typeface="DejaVu Sans"/>
                <a:cs typeface="DejaVu Sans"/>
              </a:rPr>
              <a:t>a</a:t>
            </a:r>
            <a:r>
              <a:rPr sz="1100" b="1" dirty="0">
                <a:latin typeface="DejaVu Sans"/>
                <a:cs typeface="DejaVu Sans"/>
              </a:rPr>
              <a:t>tt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10" dirty="0">
                <a:latin typeface="DejaVu Sans"/>
                <a:cs typeface="DejaVu Sans"/>
              </a:rPr>
              <a:t>g</a:t>
            </a:r>
            <a:endParaRPr sz="1100">
              <a:latin typeface="DejaVu Sans"/>
              <a:cs typeface="DejaVu Sans"/>
            </a:endParaRPr>
          </a:p>
          <a:p>
            <a:pPr marL="241300" marR="60960">
              <a:lnSpc>
                <a:spcPts val="1280"/>
              </a:lnSpc>
              <a:spcBef>
                <a:spcPts val="5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D</a:t>
            </a:r>
            <a:r>
              <a:rPr sz="1100" i="1" spc="-10" dirty="0">
                <a:latin typeface="DejaVu Sans"/>
                <a:cs typeface="DejaVu Sans"/>
              </a:rPr>
              <a:t>e</a:t>
            </a:r>
            <a:r>
              <a:rPr sz="1100" i="1" spc="-5" dirty="0">
                <a:latin typeface="DejaVu Sans"/>
                <a:cs typeface="DejaVu Sans"/>
              </a:rPr>
              <a:t>l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-5" dirty="0">
                <a:latin typeface="DejaVu Sans"/>
                <a:cs typeface="DejaVu Sans"/>
              </a:rPr>
              <a:t>t</a:t>
            </a:r>
            <a:r>
              <a:rPr sz="1100" i="1" dirty="0">
                <a:latin typeface="DejaVu Sans"/>
                <a:cs typeface="DejaVu Sans"/>
              </a:rPr>
              <a:t>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dirty="0">
                <a:latin typeface="DejaVu Serif"/>
                <a:cs typeface="DejaVu Serif"/>
              </a:rPr>
              <a:t>-c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ete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te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ts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ete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10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5" dirty="0">
                <a:latin typeface="DejaVu Sans"/>
                <a:cs typeface="DejaVu Sans"/>
              </a:rPr>
              <a:t>s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10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ts</a:t>
            </a:r>
            <a:r>
              <a:rPr sz="1100" b="1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og,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elete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elet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yt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)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659" y="7324552"/>
            <a:ext cx="6068695" cy="208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Re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p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Al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40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th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ta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Cel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endParaRPr sz="1400">
              <a:latin typeface="DejaVu Sans"/>
              <a:cs typeface="DejaVu Sans"/>
            </a:endParaRPr>
          </a:p>
          <a:p>
            <a:pPr marL="12700" marR="5080">
              <a:lnSpc>
                <a:spcPts val="1280"/>
              </a:lnSpc>
              <a:spcBef>
                <a:spcPts val="635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ld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tti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Ch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gi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5" dirty="0">
                <a:solidFill>
                  <a:srgbClr val="0D84CD"/>
                </a:solidFill>
                <a:latin typeface="DejaVu Sans"/>
                <a:cs typeface="DejaVu Sans"/>
              </a:rPr>
              <a:t>P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f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th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D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in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endParaRPr sz="1400">
              <a:latin typeface="DejaVu Sans"/>
              <a:cs typeface="DejaVu Sans"/>
            </a:endParaRPr>
          </a:p>
          <a:p>
            <a:pPr marL="12700" marR="157480">
              <a:lnSpc>
                <a:spcPts val="1280"/>
              </a:lnSpc>
              <a:spcBef>
                <a:spcPts val="635"/>
              </a:spcBef>
            </a:pP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eti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ss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25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spc="1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“S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D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n”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cell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“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Di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un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t.</a:t>
            </a:r>
            <a:r>
              <a:rPr sz="1100" dirty="0">
                <a:latin typeface="DejaVu Serif"/>
                <a:cs typeface="DejaVu Serif"/>
              </a:rPr>
              <a:t>”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eleti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379730">
              <a:lnSpc>
                <a:spcPts val="1280"/>
              </a:lnSpc>
              <a:spcBef>
                <a:spcPts val="600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ila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be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tw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59" y="9828860"/>
            <a:ext cx="26447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30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987" y="724999"/>
            <a:ext cx="5965825" cy="337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ts val="129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k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it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be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ont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ck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ou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uto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-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ell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heet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Def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spc="1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uto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rm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attin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ead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eet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Th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595249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Condit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ona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2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595249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Dat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utlin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Cont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Wh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ch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ibl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595249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ula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4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unction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zi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Dat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int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Range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lectin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th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ag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,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Details,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le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int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3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Colu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y</a:t>
            </a:r>
            <a:r>
              <a:rPr sz="1100" spc="2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ag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65"/>
              </a:lnSpc>
              <a:tabLst>
                <a:tab pos="5952490" algn="r"/>
              </a:tabLst>
            </a:pP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ea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ks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191770">
              <a:lnSpc>
                <a:spcPts val="1290"/>
              </a:lnSpc>
              <a:tabLst>
                <a:tab pos="5952490" algn="r"/>
              </a:tabLst>
            </a:pP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1100" spc="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ade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rs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100" spc="3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oote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rs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007F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00007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659" y="9797110"/>
            <a:ext cx="26511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OO</a:t>
            </a:r>
            <a:r>
              <a:rPr sz="1000" i="1" spc="-10" dirty="0">
                <a:latin typeface="DejaVu Serif"/>
                <a:cs typeface="DejaVu Serif"/>
              </a:rPr>
              <a:t>4</a:t>
            </a:r>
            <a:r>
              <a:rPr sz="1000" i="1" dirty="0">
                <a:latin typeface="DejaVu Serif"/>
                <a:cs typeface="DejaVu Serif"/>
              </a:rPr>
              <a:t>1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dirty="0">
                <a:latin typeface="DejaVu Serif"/>
                <a:cs typeface="DejaVu Serif"/>
              </a:rPr>
              <a:t>5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90" y="979360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9210">
              <a:lnSpc>
                <a:spcPct val="100000"/>
              </a:lnSpc>
            </a:pPr>
            <a:r>
              <a:rPr spc="-35" dirty="0"/>
              <a:t>C</a:t>
            </a:r>
            <a:r>
              <a:rPr spc="-25" dirty="0"/>
              <a:t>ha</a:t>
            </a:r>
            <a:r>
              <a:rPr spc="-30" dirty="0"/>
              <a:t>p</a:t>
            </a:r>
            <a:r>
              <a:rPr dirty="0"/>
              <a:t>ter</a:t>
            </a:r>
            <a:r>
              <a:rPr spc="285" dirty="0">
                <a:latin typeface="Times New Roman"/>
                <a:cs typeface="Times New Roman"/>
              </a:rPr>
              <a:t> </a:t>
            </a:r>
            <a:r>
              <a:rPr sz="6000" spc="-45" dirty="0">
                <a:solidFill>
                  <a:srgbClr val="0D84CD"/>
                </a:solidFill>
              </a:rPr>
              <a:t>4</a:t>
            </a:r>
            <a:endParaRPr sz="6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35" dirty="0"/>
              <a:t>G</a:t>
            </a:r>
            <a:r>
              <a:rPr spc="-5" dirty="0"/>
              <a:t>etti</a:t>
            </a:r>
            <a:r>
              <a:rPr spc="-25" dirty="0"/>
              <a:t>n</a:t>
            </a:r>
            <a:r>
              <a:rPr spc="-20" dirty="0"/>
              <a:t>g</a:t>
            </a:r>
            <a:r>
              <a:rPr spc="270" dirty="0">
                <a:latin typeface="Times New Roman"/>
                <a:cs typeface="Times New Roman"/>
              </a:rPr>
              <a:t> </a:t>
            </a:r>
            <a:r>
              <a:rPr spc="-5" dirty="0"/>
              <a:t>S</a:t>
            </a:r>
            <a:r>
              <a:rPr spc="-10" dirty="0"/>
              <a:t>t</a:t>
            </a:r>
            <a:r>
              <a:rPr spc="-25" dirty="0"/>
              <a:t>a</a:t>
            </a:r>
            <a:r>
              <a:rPr spc="-5" dirty="0"/>
              <a:t>rte</a:t>
            </a:r>
            <a:r>
              <a:rPr dirty="0"/>
              <a:t>d</a:t>
            </a:r>
            <a:r>
              <a:rPr spc="270" dirty="0">
                <a:latin typeface="Times New Roman"/>
                <a:cs typeface="Times New Roman"/>
              </a:rPr>
              <a:t> </a:t>
            </a:r>
            <a:r>
              <a:rPr spc="-30" dirty="0"/>
              <a:t>w</a:t>
            </a:r>
            <a:r>
              <a:rPr spc="-25" dirty="0"/>
              <a:t>i</a:t>
            </a:r>
            <a:r>
              <a:rPr spc="-20" dirty="0"/>
              <a:t>th</a:t>
            </a:r>
            <a:r>
              <a:rPr spc="270" dirty="0">
                <a:latin typeface="Times New Roman"/>
                <a:cs typeface="Times New Roman"/>
              </a:rPr>
              <a:t> </a:t>
            </a:r>
            <a:r>
              <a:rPr spc="-35" dirty="0"/>
              <a:t>C</a:t>
            </a:r>
            <a:r>
              <a:rPr spc="-20" dirty="0"/>
              <a:t>alc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</a:t>
            </a:r>
            <a:r>
              <a:rPr spc="-15" dirty="0"/>
              <a:t>h</a:t>
            </a:r>
            <a:r>
              <a:rPr spc="-10" dirty="0"/>
              <a:t>a</a:t>
            </a:r>
            <a:r>
              <a:rPr dirty="0"/>
              <a:t>t</a:t>
            </a:r>
            <a:r>
              <a:rPr spc="-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spc="-20" dirty="0"/>
              <a:t>Ca</a:t>
            </a:r>
            <a:r>
              <a:rPr spc="-10" dirty="0"/>
              <a:t>lc</a:t>
            </a:r>
            <a:r>
              <a:rPr dirty="0"/>
              <a:t>? </a:t>
            </a:r>
          </a:p>
          <a:p>
            <a:pPr marL="12700" marR="18415">
              <a:lnSpc>
                <a:spcPts val="1280"/>
              </a:lnSpc>
              <a:spcBef>
                <a:spcPts val="1065"/>
              </a:spcBef>
            </a:pP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the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po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nt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ff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e.</a:t>
            </a:r>
            <a:r>
              <a:rPr sz="1100" b="0" u="none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0" dirty="0">
                <a:solidFill>
                  <a:srgbClr val="000000"/>
                </a:solidFill>
                <a:latin typeface="DejaVu Serif"/>
                <a:cs typeface="DejaVu Serif"/>
              </a:rPr>
              <a:t>Y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te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(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lly</a:t>
            </a:r>
            <a:r>
              <a:rPr sz="11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)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sp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et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and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thi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2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2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ult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311785">
              <a:lnSpc>
                <a:spcPts val="1280"/>
              </a:lnSpc>
              <a:spcBef>
                <a:spcPts val="600"/>
              </a:spcBef>
            </a:pP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te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tive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y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y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te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nd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2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‘W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…’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nn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b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y</a:t>
            </a:r>
            <a:r>
              <a:rPr sz="11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an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g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ng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so</a:t>
            </a:r>
            <a:r>
              <a:rPr sz="1100" b="0" u="none" spc="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nd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obs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vi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ng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the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ult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wit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ut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vi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ng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et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yp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the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nti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2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ad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Ot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tu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vi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b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y</a:t>
            </a:r>
            <a:r>
              <a:rPr sz="1100" b="0" u="none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2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1330" marR="762635" indent="-237490">
              <a:lnSpc>
                <a:spcPts val="1310"/>
              </a:lnSpc>
              <a:spcBef>
                <a:spcPts val="409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w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ch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b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cr</a:t>
            </a:r>
            <a:r>
              <a:rPr sz="1100" b="0" u="none" spc="-2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te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as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rf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rm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omp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x</a:t>
            </a:r>
            <a:r>
              <a:rPr sz="11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2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05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2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b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unc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s,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g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,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and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ilt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8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Dy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s;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w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g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2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nd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3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har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8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b="0" u="none" spc="-2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os,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ng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and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exe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uti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ng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ti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v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k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endParaRPr sz="1100">
              <a:latin typeface="DejaVu Serif"/>
              <a:cs typeface="DejaVu Serif"/>
            </a:endParaRPr>
          </a:p>
          <a:p>
            <a:pPr marL="481330" indent="-237490">
              <a:lnSpc>
                <a:spcPct val="100000"/>
              </a:lnSpc>
              <a:spcBef>
                <a:spcPts val="38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Ab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ity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op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it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and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v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Ex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2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ad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endParaRPr sz="1100">
              <a:latin typeface="DejaVu Serif"/>
              <a:cs typeface="DejaVu Serif"/>
            </a:endParaRPr>
          </a:p>
          <a:p>
            <a:pPr marL="481330" marR="140335" indent="-237490">
              <a:lnSpc>
                <a:spcPct val="100000"/>
              </a:lnSpc>
              <a:spcBef>
                <a:spcPts val="380"/>
              </a:spcBef>
              <a:buSzPct val="109090"/>
              <a:buFont typeface="DejaVu Serif"/>
              <a:buChar char="•"/>
              <a:tabLst>
                <a:tab pos="481330" algn="l"/>
              </a:tabLst>
            </a:pP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Im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nd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ex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2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ad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ulti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ng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ML,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CS</a:t>
            </a:r>
            <a:r>
              <a:rPr sz="1100" b="0" u="none" spc="-195" dirty="0">
                <a:solidFill>
                  <a:srgbClr val="000000"/>
                </a:solidFill>
                <a:latin typeface="DejaVu Serif"/>
                <a:cs typeface="DejaVu Serif"/>
              </a:rPr>
              <a:t>V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,</a:t>
            </a:r>
            <a:r>
              <a:rPr sz="11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PD</a:t>
            </a:r>
            <a:r>
              <a:rPr sz="1100" b="0" u="none" spc="-185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and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pt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5" dirty="0"/>
              <a:t>S</a:t>
            </a:r>
            <a:r>
              <a:rPr spc="-15" dirty="0"/>
              <a:t>p</a:t>
            </a:r>
            <a:r>
              <a:rPr spc="-10" dirty="0"/>
              <a:t>r</a:t>
            </a:r>
            <a:r>
              <a:rPr dirty="0"/>
              <a:t>e</a:t>
            </a:r>
            <a:r>
              <a:rPr spc="-20" dirty="0"/>
              <a:t>a</a:t>
            </a:r>
            <a:r>
              <a:rPr spc="-15" dirty="0"/>
              <a:t>d</a:t>
            </a:r>
            <a:r>
              <a:rPr spc="-5" dirty="0"/>
              <a:t>s</a:t>
            </a:r>
            <a:r>
              <a:rPr spc="-15" dirty="0"/>
              <a:t>h</a:t>
            </a:r>
            <a:r>
              <a:rPr spc="-10" dirty="0"/>
              <a:t>e</a:t>
            </a:r>
            <a:r>
              <a:rPr dirty="0"/>
              <a:t>e</a:t>
            </a:r>
            <a:r>
              <a:rPr spc="-5" dirty="0"/>
              <a:t>ts</a:t>
            </a:r>
            <a:r>
              <a:rPr spc="-10" dirty="0"/>
              <a:t>,</a:t>
            </a:r>
            <a:r>
              <a:rPr dirty="0"/>
              <a:t> </a:t>
            </a:r>
            <a:r>
              <a:rPr spc="-5" dirty="0"/>
              <a:t>S</a:t>
            </a:r>
            <a:r>
              <a:rPr spc="-15" dirty="0"/>
              <a:t>h</a:t>
            </a:r>
            <a:r>
              <a:rPr spc="-10" dirty="0"/>
              <a:t>e</a:t>
            </a:r>
            <a:r>
              <a:rPr dirty="0"/>
              <a:t>et</a:t>
            </a:r>
            <a:r>
              <a:rPr spc="-5" dirty="0"/>
              <a:t>s</a:t>
            </a:r>
            <a:r>
              <a:rPr spc="-10" dirty="0"/>
              <a:t>,</a:t>
            </a:r>
            <a:r>
              <a:rPr dirty="0"/>
              <a:t> </a:t>
            </a:r>
            <a:r>
              <a:rPr spc="-20" dirty="0"/>
              <a:t>a</a:t>
            </a:r>
            <a:r>
              <a:rPr spc="-25" dirty="0"/>
              <a:t>n</a:t>
            </a:r>
            <a:r>
              <a:rPr spc="-15" dirty="0"/>
              <a:t>d</a:t>
            </a:r>
            <a:r>
              <a:rPr dirty="0"/>
              <a:t> </a:t>
            </a:r>
            <a:r>
              <a:rPr spc="-20" dirty="0"/>
              <a:t>C</a:t>
            </a:r>
            <a:r>
              <a:rPr spc="-10" dirty="0"/>
              <a:t>ell</a:t>
            </a:r>
            <a:r>
              <a:rPr dirty="0"/>
              <a:t>s </a:t>
            </a:r>
          </a:p>
          <a:p>
            <a:pPr marL="12700" marR="33020">
              <a:lnSpc>
                <a:spcPts val="1280"/>
              </a:lnSpc>
              <a:spcBef>
                <a:spcPts val="1065"/>
              </a:spcBef>
            </a:pP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w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rk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wit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ts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all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i="1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i="1" u="none" spc="-2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ad</a:t>
            </a:r>
            <a:r>
              <a:rPr sz="1100" b="0" i="1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i="1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i="1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eet</a:t>
            </a:r>
            <a:r>
              <a:rPr sz="1100" b="0" i="1" u="none" spc="10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.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Sp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ts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st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b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vi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i="1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i="1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i="1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i="1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2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ini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ng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cel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ls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ge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w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nd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.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ar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2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ar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el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nti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b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y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ts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w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mb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and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lette</a:t>
            </a:r>
            <a:r>
              <a:rPr sz="1100" b="0" u="none" spc="-110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168910">
              <a:lnSpc>
                <a:spcPts val="1280"/>
              </a:lnSpc>
              <a:spcBef>
                <a:spcPts val="600"/>
              </a:spcBef>
            </a:pP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ls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the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iv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ele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—text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,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b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—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ake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up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the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2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y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and</a:t>
            </a:r>
            <a:r>
              <a:rPr sz="11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p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ul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te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227329">
              <a:lnSpc>
                <a:spcPts val="1280"/>
              </a:lnSpc>
              <a:spcBef>
                <a:spcPts val="600"/>
              </a:spcBef>
            </a:pP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ach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sp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v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ny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up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256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,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nd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2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ach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ha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v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ny</a:t>
            </a:r>
            <a:r>
              <a:rPr sz="11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i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vi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ua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ell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.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25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ach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ee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ha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v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e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xi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um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f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1,048,57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6</a:t>
            </a:r>
            <a:r>
              <a:rPr sz="11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5" dirty="0">
                <a:solidFill>
                  <a:srgbClr val="000000"/>
                </a:solidFill>
                <a:latin typeface="DejaVu Serif"/>
                <a:cs typeface="DejaVu Serif"/>
              </a:rPr>
              <a:t>w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nd</a:t>
            </a:r>
            <a:r>
              <a:rPr sz="11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1024</a:t>
            </a:r>
            <a:r>
              <a:rPr sz="11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o</a:t>
            </a:r>
            <a:r>
              <a:rPr sz="1100" b="0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u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m</a:t>
            </a:r>
            <a:r>
              <a:rPr sz="1100" b="0" u="none" dirty="0">
                <a:solidFill>
                  <a:srgbClr val="000000"/>
                </a:solidFill>
                <a:latin typeface="DejaVu Serif"/>
                <a:cs typeface="DejaVu Serif"/>
              </a:rPr>
              <a:t>ns</a:t>
            </a:r>
            <a:r>
              <a:rPr sz="1100" b="0" u="none" spc="-5" dirty="0">
                <a:solidFill>
                  <a:srgbClr val="000000"/>
                </a:solidFill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500">
              <a:latin typeface="Times New Roman"/>
              <a:cs typeface="Times New Roman"/>
            </a:endParaRPr>
          </a:p>
          <a:p>
            <a:pPr marL="3581400">
              <a:lnSpc>
                <a:spcPct val="100000"/>
              </a:lnSpc>
            </a:pP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000" b="0" i="1" u="none" spc="-5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000" b="0" i="1" u="none" spc="-15" dirty="0">
                <a:solidFill>
                  <a:srgbClr val="000000"/>
                </a:solidFill>
                <a:latin typeface="DejaVu Serif"/>
                <a:cs typeface="DejaVu Serif"/>
              </a:rPr>
              <a:t>pte</a:t>
            </a: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r</a:t>
            </a:r>
            <a:r>
              <a:rPr sz="1000" b="0" i="1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4</a:t>
            </a:r>
            <a:r>
              <a:rPr sz="1000" b="0" i="1" u="none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0" i="1" u="none" spc="-10" dirty="0">
                <a:solidFill>
                  <a:srgbClr val="000000"/>
                </a:solidFill>
                <a:latin typeface="DejaVu Serif"/>
                <a:cs typeface="DejaVu Serif"/>
              </a:rPr>
              <a:t>Getti</a:t>
            </a:r>
            <a:r>
              <a:rPr sz="1000" b="0" i="1" u="none" spc="-5" dirty="0">
                <a:solidFill>
                  <a:srgbClr val="000000"/>
                </a:solidFill>
                <a:latin typeface="DejaVu Serif"/>
                <a:cs typeface="DejaVu Serif"/>
              </a:rPr>
              <a:t>n</a:t>
            </a: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g</a:t>
            </a:r>
            <a:r>
              <a:rPr sz="1000" b="0" i="1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0" i="1" u="none" spc="-5" dirty="0">
                <a:solidFill>
                  <a:srgbClr val="000000"/>
                </a:solidFill>
                <a:latin typeface="DejaVu Serif"/>
                <a:cs typeface="DejaVu Serif"/>
              </a:rPr>
              <a:t>S</a:t>
            </a:r>
            <a:r>
              <a:rPr sz="1000" b="0" i="1" u="none" spc="-10" dirty="0">
                <a:solidFill>
                  <a:srgbClr val="000000"/>
                </a:solidFill>
                <a:latin typeface="DejaVu Serif"/>
                <a:cs typeface="DejaVu Serif"/>
              </a:rPr>
              <a:t>t</a:t>
            </a: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ar</a:t>
            </a:r>
            <a:r>
              <a:rPr sz="1000" b="0" i="1" u="none" spc="-10" dirty="0">
                <a:solidFill>
                  <a:srgbClr val="000000"/>
                </a:solidFill>
                <a:latin typeface="DejaVu Serif"/>
                <a:cs typeface="DejaVu Serif"/>
              </a:rPr>
              <a:t>te</a:t>
            </a: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d</a:t>
            </a:r>
            <a:r>
              <a:rPr sz="1000" b="0" i="1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0" i="1" u="none" spc="-20" dirty="0">
                <a:solidFill>
                  <a:srgbClr val="000000"/>
                </a:solidFill>
                <a:latin typeface="DejaVu Serif"/>
                <a:cs typeface="DejaVu Serif"/>
              </a:rPr>
              <a:t>w</a:t>
            </a:r>
            <a:r>
              <a:rPr sz="1000" b="0" i="1" u="none" spc="-10" dirty="0">
                <a:solidFill>
                  <a:srgbClr val="000000"/>
                </a:solidFill>
                <a:latin typeface="DejaVu Serif"/>
                <a:cs typeface="DejaVu Serif"/>
              </a:rPr>
              <a:t>it</a:t>
            </a: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h</a:t>
            </a:r>
            <a:r>
              <a:rPr sz="1000" b="0" i="1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0" i="1" u="none" spc="-10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a</a:t>
            </a:r>
            <a:r>
              <a:rPr sz="1000" b="0" i="1" u="none" spc="-10" dirty="0">
                <a:solidFill>
                  <a:srgbClr val="000000"/>
                </a:solidFill>
                <a:latin typeface="DejaVu Serif"/>
                <a:cs typeface="DejaVu Serif"/>
              </a:rPr>
              <a:t>l</a:t>
            </a: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c</a:t>
            </a:r>
            <a:r>
              <a:rPr sz="1000" b="0" i="1" u="none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0" i="1" u="none" spc="-5" dirty="0">
                <a:solidFill>
                  <a:srgbClr val="000000"/>
                </a:solidFill>
                <a:latin typeface="DejaVu Serif"/>
                <a:cs typeface="DejaVu Serif"/>
              </a:rPr>
              <a:t>|</a:t>
            </a:r>
            <a:r>
              <a:rPr sz="1000" b="0" i="1" u="none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b="0" i="1" u="none" dirty="0">
                <a:solidFill>
                  <a:srgbClr val="000000"/>
                </a:solidFill>
                <a:latin typeface="DejaVu Serif"/>
                <a:cs typeface="DejaVu Serif"/>
              </a:rPr>
              <a:t>5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734588"/>
            <a:ext cx="6099175" cy="284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60" dirty="0">
                <a:solidFill>
                  <a:srgbClr val="0D84CD"/>
                </a:solidFill>
                <a:latin typeface="DejaVu Sans"/>
                <a:cs typeface="DejaVu Sans"/>
              </a:rPr>
              <a:t>P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rt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u="heavy" spc="5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f 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 M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in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Ca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lc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W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600" b="1" u="heavy" spc="-25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dow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endParaRPr sz="16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d,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oo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1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itl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spc="12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B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endParaRPr sz="1400">
              <a:latin typeface="DejaVu Sans"/>
              <a:cs typeface="DejaVu Sans"/>
            </a:endParaRPr>
          </a:p>
          <a:p>
            <a:pPr marL="12700" marR="71755">
              <a:lnSpc>
                <a:spcPts val="1280"/>
              </a:lnSpc>
              <a:spcBef>
                <a:spcPts val="63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Title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op,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urr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ewl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d,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Untitle</a:t>
            </a:r>
            <a:r>
              <a:rPr sz="1100" i="1" dirty="0">
                <a:latin typeface="DejaVu Serif"/>
                <a:cs typeface="DejaVu Serif"/>
              </a:rPr>
              <a:t>d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X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X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mp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Me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u</a:t>
            </a:r>
            <a:r>
              <a:rPr sz="1400" b="1" spc="14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B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endParaRPr sz="1400">
              <a:latin typeface="DejaVu Sans"/>
              <a:cs typeface="DejaVu Sans"/>
            </a:endParaRPr>
          </a:p>
          <a:p>
            <a:pPr marL="12700" marR="5080">
              <a:lnSpc>
                <a:spcPts val="1280"/>
              </a:lnSpc>
              <a:spcBef>
                <a:spcPts val="635"/>
              </a:spcBef>
            </a:pPr>
            <a:r>
              <a:rPr sz="1100" spc="-10" dirty="0">
                <a:latin typeface="DejaVu Serif"/>
                <a:cs typeface="DejaVu Serif"/>
              </a:rPr>
              <a:t>Un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Title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(O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10" dirty="0">
                <a:latin typeface="DejaVu Serif"/>
                <a:cs typeface="DejaVu Serif"/>
              </a:rPr>
              <a:t>tle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.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ub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ars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sse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</a:t>
            </a:r>
            <a:r>
              <a:rPr sz="1100" dirty="0">
                <a:latin typeface="DejaVu Serif"/>
                <a:cs typeface="DejaVu Serif"/>
              </a:rPr>
              <a:t>1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(S</a:t>
            </a:r>
            <a:r>
              <a:rPr sz="1100" spc="-10" dirty="0">
                <a:latin typeface="DejaVu Serif"/>
                <a:cs typeface="DejaVu Serif"/>
              </a:rPr>
              <a:t>etti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izi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Ap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5" dirty="0">
                <a:latin typeface="DejaVu Serif"/>
                <a:cs typeface="DejaVu Serif"/>
              </a:rPr>
              <a:t>)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659" y="6750413"/>
            <a:ext cx="6071870" cy="2211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1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65" dirty="0">
                <a:latin typeface="DejaVu Serif"/>
                <a:cs typeface="DejaVu Serif"/>
              </a:rPr>
              <a:t>P</a:t>
            </a:r>
            <a:r>
              <a:rPr sz="1100" i="1" dirty="0">
                <a:latin typeface="DejaVu Serif"/>
                <a:cs typeface="DejaVu Serif"/>
              </a:rPr>
              <a:t>ar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s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f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the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wi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-5" dirty="0">
                <a:latin typeface="DejaVu Serif"/>
                <a:cs typeface="DejaVu Serif"/>
              </a:rPr>
              <a:t>do</a:t>
            </a:r>
            <a:r>
              <a:rPr sz="1100" i="1" spc="-10" dirty="0">
                <a:latin typeface="DejaVu Serif"/>
                <a:cs typeface="DejaVu Serif"/>
              </a:rPr>
              <a:t>w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85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oo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b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rs</a:t>
            </a:r>
            <a:endParaRPr sz="1400">
              <a:latin typeface="DejaVu Sans"/>
              <a:cs typeface="DejaVu Sans"/>
            </a:endParaRPr>
          </a:p>
          <a:p>
            <a:pPr marL="12700" marR="71120">
              <a:lnSpc>
                <a:spcPts val="1280"/>
              </a:lnSpc>
              <a:spcBef>
                <a:spcPts val="64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ars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fa</a:t>
            </a:r>
            <a:r>
              <a:rPr sz="1100" spc="-10" dirty="0">
                <a:latin typeface="DejaVu Serif"/>
                <a:cs typeface="DejaVu Serif"/>
              </a:rPr>
              <a:t>ult</a:t>
            </a:r>
            <a:r>
              <a:rPr sz="1100" spc="-5" dirty="0">
                <a:latin typeface="DejaVu Serif"/>
                <a:cs typeface="DejaVu Serif"/>
              </a:rPr>
              <a:t>: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ard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tti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oo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Ba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238760">
              <a:lnSpc>
                <a:spcPts val="1280"/>
              </a:lnSpc>
              <a:spcBef>
                <a:spcPts val="600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ars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ommo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omm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fu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oo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cus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11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(S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spc="-10" dirty="0">
                <a:latin typeface="DejaVu Serif"/>
                <a:cs typeface="DejaVu Serif"/>
              </a:rPr>
              <a:t>izi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Ap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).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600"/>
              </a:spcBef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xe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10" dirty="0">
                <a:latin typeface="DejaVu Sans"/>
                <a:cs typeface="DejaVu Sans"/>
              </a:rPr>
              <a:t>pp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spc="-10" dirty="0">
                <a:latin typeface="DejaVu Sans"/>
                <a:cs typeface="DejaVu Sans"/>
              </a:rPr>
              <a:t>y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S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10" dirty="0">
                <a:latin typeface="DejaVu Sans"/>
                <a:cs typeface="DejaVu Sans"/>
              </a:rPr>
              <a:t>y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,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b="1" spc="-45" dirty="0">
                <a:latin typeface="DejaVu Sans"/>
                <a:cs typeface="DejaVu Sans"/>
              </a:rPr>
              <a:t>F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Nam</a:t>
            </a:r>
            <a:r>
              <a:rPr sz="1100" b="1" spc="5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DejaVu Sans"/>
                <a:cs typeface="DejaVu Sans"/>
              </a:rPr>
              <a:t>F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Si</a:t>
            </a:r>
            <a:r>
              <a:rPr sz="1100" b="1" dirty="0">
                <a:latin typeface="DejaVu Sans"/>
                <a:cs typeface="DejaVu Sans"/>
              </a:rPr>
              <a:t>ze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1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0" dirty="0">
                <a:latin typeface="DejaVu Serif"/>
                <a:cs typeface="DejaVu Serif"/>
              </a:rPr>
              <a:t>ly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tyle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.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n-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662" y="9828860"/>
            <a:ext cx="25634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6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0560" y="3723639"/>
            <a:ext cx="731520" cy="182880"/>
          </a:xfrm>
          <a:prstGeom prst="rect">
            <a:avLst/>
          </a:prstGeom>
          <a:solidFill>
            <a:srgbClr val="FFFF98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ct val="100000"/>
              </a:lnSpc>
            </a:pPr>
            <a:r>
              <a:rPr sz="1000" spc="-45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itl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b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6620" y="3867150"/>
            <a:ext cx="731520" cy="182880"/>
          </a:xfrm>
          <a:prstGeom prst="rect">
            <a:avLst/>
          </a:prstGeom>
          <a:solidFill>
            <a:srgbClr val="FFFF98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15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80560" y="4028439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097279" h="182879">
                <a:moveTo>
                  <a:pt x="1097280" y="0"/>
                </a:moveTo>
                <a:lnTo>
                  <a:pt x="0" y="0"/>
                </a:lnTo>
                <a:lnTo>
                  <a:pt x="0" y="182880"/>
                </a:lnTo>
                <a:lnTo>
                  <a:pt x="1097280" y="182880"/>
                </a:lnTo>
                <a:lnTo>
                  <a:pt x="109728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0560" y="4028439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097279" h="182879">
                <a:moveTo>
                  <a:pt x="548640" y="182880"/>
                </a:moveTo>
                <a:lnTo>
                  <a:pt x="0" y="182880"/>
                </a:lnTo>
                <a:lnTo>
                  <a:pt x="0" y="0"/>
                </a:lnTo>
                <a:lnTo>
                  <a:pt x="1097280" y="0"/>
                </a:lnTo>
                <a:lnTo>
                  <a:pt x="1097280" y="182880"/>
                </a:lnTo>
                <a:lnTo>
                  <a:pt x="548640" y="18288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0560" y="4244339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097279" h="182879">
                <a:moveTo>
                  <a:pt x="1097280" y="0"/>
                </a:moveTo>
                <a:lnTo>
                  <a:pt x="0" y="0"/>
                </a:lnTo>
                <a:lnTo>
                  <a:pt x="0" y="182880"/>
                </a:lnTo>
                <a:lnTo>
                  <a:pt x="1097280" y="182880"/>
                </a:lnTo>
                <a:lnTo>
                  <a:pt x="109728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0560" y="4244339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097279" h="182879">
                <a:moveTo>
                  <a:pt x="548640" y="182880"/>
                </a:moveTo>
                <a:lnTo>
                  <a:pt x="0" y="182880"/>
                </a:lnTo>
                <a:lnTo>
                  <a:pt x="0" y="0"/>
                </a:lnTo>
                <a:lnTo>
                  <a:pt x="1097280" y="0"/>
                </a:lnTo>
                <a:lnTo>
                  <a:pt x="1097280" y="182880"/>
                </a:lnTo>
                <a:lnTo>
                  <a:pt x="548640" y="18288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00879" y="4051260"/>
            <a:ext cx="105473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720">
              <a:lnSpc>
                <a:spcPct val="141700"/>
              </a:lnSpc>
            </a:pPr>
            <a:r>
              <a:rPr sz="1000" spc="-5" dirty="0">
                <a:latin typeface="Arial"/>
                <a:cs typeface="Arial"/>
              </a:rPr>
              <a:t>St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oo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ar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ti</a:t>
            </a:r>
            <a:r>
              <a:rPr sz="1000" dirty="0">
                <a:latin typeface="Arial"/>
                <a:cs typeface="Arial"/>
              </a:rPr>
              <a:t>ng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6550" y="6207759"/>
            <a:ext cx="731520" cy="182880"/>
          </a:xfrm>
          <a:prstGeom prst="rect">
            <a:avLst/>
          </a:prstGeom>
          <a:solidFill>
            <a:srgbClr val="FFFF98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3619" y="5020309"/>
            <a:ext cx="731520" cy="182880"/>
          </a:xfrm>
          <a:custGeom>
            <a:avLst/>
            <a:gdLst/>
            <a:ahLst/>
            <a:cxnLst/>
            <a:rect l="l" t="t" r="r" b="b"/>
            <a:pathLst>
              <a:path w="731519" h="182879">
                <a:moveTo>
                  <a:pt x="731520" y="0"/>
                </a:moveTo>
                <a:lnTo>
                  <a:pt x="0" y="0"/>
                </a:lnTo>
                <a:lnTo>
                  <a:pt x="0" y="182880"/>
                </a:lnTo>
                <a:lnTo>
                  <a:pt x="731520" y="182880"/>
                </a:lnTo>
                <a:lnTo>
                  <a:pt x="73152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3619" y="5020309"/>
            <a:ext cx="731520" cy="182880"/>
          </a:xfrm>
          <a:custGeom>
            <a:avLst/>
            <a:gdLst/>
            <a:ahLst/>
            <a:cxnLst/>
            <a:rect l="l" t="t" r="r" b="b"/>
            <a:pathLst>
              <a:path w="731519" h="182879">
                <a:moveTo>
                  <a:pt x="365760" y="182880"/>
                </a:moveTo>
                <a:lnTo>
                  <a:pt x="0" y="182880"/>
                </a:lnTo>
                <a:lnTo>
                  <a:pt x="0" y="0"/>
                </a:lnTo>
                <a:lnTo>
                  <a:pt x="731520" y="0"/>
                </a:lnTo>
                <a:lnTo>
                  <a:pt x="731520" y="182880"/>
                </a:lnTo>
                <a:lnTo>
                  <a:pt x="365760" y="18288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87119" y="5041860"/>
            <a:ext cx="6045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ox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8719" y="4721859"/>
            <a:ext cx="0" cy="308610"/>
          </a:xfrm>
          <a:custGeom>
            <a:avLst/>
            <a:gdLst/>
            <a:ahLst/>
            <a:cxnLst/>
            <a:rect l="l" t="t" r="r" b="b"/>
            <a:pathLst>
              <a:path h="308610">
                <a:moveTo>
                  <a:pt x="0" y="30861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000" y="4592320"/>
            <a:ext cx="90170" cy="135890"/>
          </a:xfrm>
          <a:custGeom>
            <a:avLst/>
            <a:gdLst/>
            <a:ahLst/>
            <a:cxnLst/>
            <a:rect l="l" t="t" r="r" b="b"/>
            <a:pathLst>
              <a:path w="90169" h="135889">
                <a:moveTo>
                  <a:pt x="45720" y="0"/>
                </a:moveTo>
                <a:lnTo>
                  <a:pt x="0" y="135890"/>
                </a:lnTo>
                <a:lnTo>
                  <a:pt x="90170" y="13589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6350" y="5900420"/>
            <a:ext cx="996950" cy="154940"/>
          </a:xfrm>
          <a:custGeom>
            <a:avLst/>
            <a:gdLst/>
            <a:ahLst/>
            <a:cxnLst/>
            <a:rect l="l" t="t" r="r" b="b"/>
            <a:pathLst>
              <a:path w="996950" h="154939">
                <a:moveTo>
                  <a:pt x="996950" y="0"/>
                </a:moveTo>
                <a:lnTo>
                  <a:pt x="0" y="0"/>
                </a:lnTo>
                <a:lnTo>
                  <a:pt x="0" y="154940"/>
                </a:lnTo>
                <a:lnTo>
                  <a:pt x="996950" y="154940"/>
                </a:lnTo>
                <a:lnTo>
                  <a:pt x="99695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6350" y="5900420"/>
            <a:ext cx="996950" cy="154940"/>
          </a:xfrm>
          <a:custGeom>
            <a:avLst/>
            <a:gdLst/>
            <a:ahLst/>
            <a:cxnLst/>
            <a:rect l="l" t="t" r="r" b="b"/>
            <a:pathLst>
              <a:path w="996950" h="154939">
                <a:moveTo>
                  <a:pt x="497840" y="154940"/>
                </a:moveTo>
                <a:lnTo>
                  <a:pt x="0" y="154940"/>
                </a:lnTo>
                <a:lnTo>
                  <a:pt x="0" y="0"/>
                </a:lnTo>
                <a:lnTo>
                  <a:pt x="996950" y="0"/>
                </a:lnTo>
                <a:lnTo>
                  <a:pt x="996950" y="154940"/>
                </a:lnTo>
                <a:lnTo>
                  <a:pt x="497840" y="15494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88110" y="5909269"/>
            <a:ext cx="7727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ow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87650" y="5072379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097279" h="182879">
                <a:moveTo>
                  <a:pt x="1097280" y="0"/>
                </a:moveTo>
                <a:lnTo>
                  <a:pt x="0" y="0"/>
                </a:lnTo>
                <a:lnTo>
                  <a:pt x="0" y="182880"/>
                </a:lnTo>
                <a:lnTo>
                  <a:pt x="1097280" y="182880"/>
                </a:lnTo>
                <a:lnTo>
                  <a:pt x="109728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87650" y="5072379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097279" h="182879">
                <a:moveTo>
                  <a:pt x="548640" y="182880"/>
                </a:moveTo>
                <a:lnTo>
                  <a:pt x="0" y="182880"/>
                </a:lnTo>
                <a:lnTo>
                  <a:pt x="0" y="0"/>
                </a:lnTo>
                <a:lnTo>
                  <a:pt x="1097280" y="0"/>
                </a:lnTo>
                <a:lnTo>
                  <a:pt x="1097280" y="182880"/>
                </a:lnTo>
                <a:lnTo>
                  <a:pt x="548640" y="18288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57500" y="5095199"/>
            <a:ext cx="95694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13429" y="490982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1663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0090" y="4756150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53340" y="0"/>
                </a:moveTo>
                <a:lnTo>
                  <a:pt x="0" y="161290"/>
                </a:lnTo>
                <a:lnTo>
                  <a:pt x="107950" y="161290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8069" y="5963920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21209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4400" y="5909309"/>
            <a:ext cx="161290" cy="107950"/>
          </a:xfrm>
          <a:custGeom>
            <a:avLst/>
            <a:gdLst/>
            <a:ahLst/>
            <a:cxnLst/>
            <a:rect l="l" t="t" r="r" b="b"/>
            <a:pathLst>
              <a:path w="161290" h="107950">
                <a:moveTo>
                  <a:pt x="161290" y="0"/>
                </a:moveTo>
                <a:lnTo>
                  <a:pt x="0" y="54610"/>
                </a:lnTo>
                <a:lnTo>
                  <a:pt x="161290" y="107950"/>
                </a:lnTo>
                <a:lnTo>
                  <a:pt x="161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88489" y="4856479"/>
            <a:ext cx="763270" cy="182880"/>
          </a:xfrm>
          <a:prstGeom prst="rect">
            <a:avLst/>
          </a:prstGeom>
          <a:solidFill>
            <a:srgbClr val="FFFF98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Acti</a:t>
            </a:r>
            <a:r>
              <a:rPr sz="1000" dirty="0">
                <a:latin typeface="Arial"/>
                <a:cs typeface="Arial"/>
              </a:rPr>
              <a:t>ve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ce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62430" y="4931409"/>
            <a:ext cx="212090" cy="26670"/>
          </a:xfrm>
          <a:custGeom>
            <a:avLst/>
            <a:gdLst/>
            <a:ahLst/>
            <a:cxnLst/>
            <a:rect l="l" t="t" r="r" b="b"/>
            <a:pathLst>
              <a:path w="212089" h="26670">
                <a:moveTo>
                  <a:pt x="212090" y="2667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08760" y="4879339"/>
            <a:ext cx="166370" cy="106680"/>
          </a:xfrm>
          <a:custGeom>
            <a:avLst/>
            <a:gdLst/>
            <a:ahLst/>
            <a:cxnLst/>
            <a:rect l="l" t="t" r="r" b="b"/>
            <a:pathLst>
              <a:path w="166369" h="106679">
                <a:moveTo>
                  <a:pt x="166370" y="0"/>
                </a:moveTo>
                <a:lnTo>
                  <a:pt x="0" y="33020"/>
                </a:lnTo>
                <a:lnTo>
                  <a:pt x="153670" y="106680"/>
                </a:lnTo>
                <a:lnTo>
                  <a:pt x="166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851660" y="6117589"/>
            <a:ext cx="754380" cy="182880"/>
          </a:xfrm>
          <a:prstGeom prst="rect">
            <a:avLst/>
          </a:prstGeom>
          <a:solidFill>
            <a:srgbClr val="FFFF98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he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abs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18310" y="6283959"/>
            <a:ext cx="156210" cy="129539"/>
          </a:xfrm>
          <a:custGeom>
            <a:avLst/>
            <a:gdLst/>
            <a:ahLst/>
            <a:cxnLst/>
            <a:rect l="l" t="t" r="r" b="b"/>
            <a:pathLst>
              <a:path w="156210" h="129539">
                <a:moveTo>
                  <a:pt x="156210" y="0"/>
                </a:moveTo>
                <a:lnTo>
                  <a:pt x="0" y="1295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00200" y="6367779"/>
            <a:ext cx="158750" cy="144780"/>
          </a:xfrm>
          <a:custGeom>
            <a:avLst/>
            <a:gdLst/>
            <a:ahLst/>
            <a:cxnLst/>
            <a:rect l="l" t="t" r="r" b="b"/>
            <a:pathLst>
              <a:path w="158750" h="144779">
                <a:moveTo>
                  <a:pt x="88900" y="0"/>
                </a:moveTo>
                <a:lnTo>
                  <a:pt x="0" y="144780"/>
                </a:lnTo>
                <a:lnTo>
                  <a:pt x="158750" y="82550"/>
                </a:lnTo>
                <a:lnTo>
                  <a:pt x="88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075939" y="5972809"/>
            <a:ext cx="1097280" cy="182880"/>
          </a:xfrm>
          <a:prstGeom prst="rect">
            <a:avLst/>
          </a:prstGeom>
          <a:solidFill>
            <a:srgbClr val="FFFF98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9715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66160" y="6146800"/>
            <a:ext cx="163830" cy="361950"/>
          </a:xfrm>
          <a:custGeom>
            <a:avLst/>
            <a:gdLst/>
            <a:ahLst/>
            <a:cxnLst/>
            <a:rect l="l" t="t" r="r" b="b"/>
            <a:pathLst>
              <a:path w="163829" h="361950">
                <a:moveTo>
                  <a:pt x="0" y="0"/>
                </a:moveTo>
                <a:lnTo>
                  <a:pt x="163830" y="3619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77920" y="6479539"/>
            <a:ext cx="116839" cy="170180"/>
          </a:xfrm>
          <a:custGeom>
            <a:avLst/>
            <a:gdLst/>
            <a:ahLst/>
            <a:cxnLst/>
            <a:rect l="l" t="t" r="r" b="b"/>
            <a:pathLst>
              <a:path w="116839" h="170179">
                <a:moveTo>
                  <a:pt x="99060" y="0"/>
                </a:moveTo>
                <a:lnTo>
                  <a:pt x="0" y="44450"/>
                </a:lnTo>
                <a:lnTo>
                  <a:pt x="116840" y="170180"/>
                </a:lnTo>
                <a:lnTo>
                  <a:pt x="99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364229" y="4497070"/>
            <a:ext cx="887730" cy="182880"/>
          </a:xfrm>
          <a:prstGeom prst="rect">
            <a:avLst/>
          </a:prstGeom>
          <a:solidFill>
            <a:srgbClr val="FFFF98"/>
          </a:solidFill>
          <a:ln w="3175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b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6050" y="720089"/>
            <a:ext cx="4728210" cy="11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1886313"/>
            <a:ext cx="6133465" cy="199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866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2</a:t>
            </a:r>
            <a:r>
              <a:rPr sz="1100" i="1" spc="-5" dirty="0">
                <a:latin typeface="DejaVu Serif"/>
                <a:cs typeface="DejaVu Serif"/>
              </a:rPr>
              <a:t>.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A</a:t>
            </a:r>
            <a:r>
              <a:rPr sz="1100" i="1" dirty="0">
                <a:latin typeface="DejaVu Serif"/>
                <a:cs typeface="DejaVu Serif"/>
              </a:rPr>
              <a:t>p</a:t>
            </a:r>
            <a:r>
              <a:rPr sz="1100" i="1" spc="-5" dirty="0">
                <a:latin typeface="DejaVu Serif"/>
                <a:cs typeface="DejaVu Serif"/>
              </a:rPr>
              <a:t>p</a:t>
            </a:r>
            <a:r>
              <a:rPr sz="1100" i="1" spc="-10" dirty="0">
                <a:latin typeface="DejaVu Serif"/>
                <a:cs typeface="DejaVu Serif"/>
              </a:rPr>
              <a:t>ly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dirty="0">
                <a:latin typeface="DejaVu Serif"/>
                <a:cs typeface="DejaVu Serif"/>
              </a:rPr>
              <a:t>t</a:t>
            </a:r>
            <a:r>
              <a:rPr sz="1100" i="1" spc="-15" dirty="0">
                <a:latin typeface="DejaVu Serif"/>
                <a:cs typeface="DejaVu Serif"/>
              </a:rPr>
              <a:t>yle</a:t>
            </a:r>
            <a:r>
              <a:rPr sz="1100" i="1" spc="-5" dirty="0">
                <a:latin typeface="DejaVu Serif"/>
                <a:cs typeface="DejaVu Serif"/>
              </a:rPr>
              <a:t>,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75" dirty="0">
                <a:latin typeface="DejaVu Serif"/>
                <a:cs typeface="DejaVu Serif"/>
              </a:rPr>
              <a:t>F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spc="-10" dirty="0">
                <a:latin typeface="DejaVu Serif"/>
                <a:cs typeface="DejaVu Serif"/>
              </a:rPr>
              <a:t>nt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N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5" dirty="0">
                <a:latin typeface="DejaVu Serif"/>
                <a:cs typeface="DejaVu Serif"/>
              </a:rPr>
              <a:t>m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and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-75" dirty="0">
                <a:latin typeface="DejaVu Serif"/>
                <a:cs typeface="DejaVu Serif"/>
              </a:rPr>
              <a:t>F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spc="-10" dirty="0">
                <a:latin typeface="DejaVu Serif"/>
                <a:cs typeface="DejaVu Serif"/>
              </a:rPr>
              <a:t>nt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spc="-10" dirty="0">
                <a:latin typeface="DejaVu Serif"/>
                <a:cs typeface="DejaVu Serif"/>
              </a:rPr>
              <a:t>ize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li</a:t>
            </a:r>
            <a:r>
              <a:rPr sz="1100" i="1" spc="-5" dirty="0">
                <a:latin typeface="DejaVu Serif"/>
                <a:cs typeface="DejaVu Serif"/>
              </a:rPr>
              <a:t>s</a:t>
            </a:r>
            <a:r>
              <a:rPr sz="1100" i="1" dirty="0">
                <a:latin typeface="DejaVu Serif"/>
                <a:cs typeface="DejaVu Serif"/>
              </a:rPr>
              <a:t>ts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60" dirty="0">
                <a:solidFill>
                  <a:srgbClr val="0D84CD"/>
                </a:solidFill>
                <a:latin typeface="DejaVu Sans"/>
                <a:cs typeface="DejaVu Sans"/>
              </a:rPr>
              <a:t>F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or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m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ula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B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endParaRPr sz="1400">
              <a:latin typeface="DejaVu Sans"/>
              <a:cs typeface="DejaVu Sans"/>
            </a:endParaRPr>
          </a:p>
          <a:p>
            <a:pPr marL="12700" marR="137160">
              <a:lnSpc>
                <a:spcPts val="1280"/>
              </a:lnSpc>
              <a:spcBef>
                <a:spcPts val="645"/>
              </a:spcBef>
            </a:pP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-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x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10" dirty="0">
                <a:latin typeface="DejaVu Serif"/>
                <a:cs typeface="DejaVu Serif"/>
              </a:rPr>
              <a:t>lle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Nam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B</a:t>
            </a:r>
            <a:r>
              <a:rPr sz="1100" b="1" spc="-10" dirty="0">
                <a:latin typeface="DejaVu Sans"/>
                <a:cs typeface="DejaVu Sans"/>
              </a:rPr>
              <a:t>o</a:t>
            </a:r>
            <a:r>
              <a:rPr sz="1100" b="1" dirty="0">
                <a:latin typeface="DejaVu Sans"/>
                <a:cs typeface="DejaVu Sans"/>
              </a:rPr>
              <a:t>x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lette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DejaVu Serif"/>
                <a:cs typeface="DejaVu Serif"/>
              </a:rPr>
              <a:t>D</a:t>
            </a:r>
            <a:r>
              <a:rPr sz="1100" i="1" dirty="0">
                <a:latin typeface="DejaVu Serif"/>
                <a:cs typeface="DejaVu Serif"/>
              </a:rPr>
              <a:t>7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all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lette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DejaVu Sans"/>
                <a:cs typeface="DejaVu Sans"/>
              </a:rPr>
              <a:t>F</a:t>
            </a:r>
            <a:r>
              <a:rPr sz="1100" b="1" spc="-15" dirty="0">
                <a:latin typeface="DejaVu Sans"/>
                <a:cs typeface="DejaVu Sans"/>
              </a:rPr>
              <a:t>unc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0" dirty="0">
                <a:latin typeface="DejaVu Sans"/>
                <a:cs typeface="DejaVu Sans"/>
              </a:rPr>
              <a:t>n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Wiz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5" dirty="0">
                <a:latin typeface="DejaVu Sans"/>
                <a:cs typeface="DejaVu Sans"/>
              </a:rPr>
              <a:t>rd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um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DejaVu Sans"/>
                <a:cs typeface="DejaVu Sans"/>
              </a:rPr>
              <a:t>F</a:t>
            </a:r>
            <a:r>
              <a:rPr sz="1100" b="1" spc="-15" dirty="0">
                <a:latin typeface="DejaVu Sans"/>
                <a:cs typeface="DejaVu Sans"/>
              </a:rPr>
              <a:t>unc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0" dirty="0">
                <a:latin typeface="DejaVu Sans"/>
                <a:cs typeface="DejaVu Sans"/>
              </a:rPr>
              <a:t>n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755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DejaVu Sans"/>
                <a:cs typeface="DejaVu Sans"/>
              </a:rPr>
              <a:t>F</a:t>
            </a:r>
            <a:r>
              <a:rPr sz="1100" b="1" spc="-15" dirty="0">
                <a:latin typeface="DejaVu Sans"/>
                <a:cs typeface="DejaVu Sans"/>
              </a:rPr>
              <a:t>unc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0" dirty="0">
                <a:latin typeface="DejaVu Sans"/>
                <a:cs typeface="DejaVu Sans"/>
              </a:rPr>
              <a:t>n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Wiz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unc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is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fu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tte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8450" y="4022089"/>
            <a:ext cx="4423410" cy="108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9480" y="6936740"/>
            <a:ext cx="497840" cy="214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657" y="5154023"/>
            <a:ext cx="6094730" cy="422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106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3</a:t>
            </a:r>
            <a:r>
              <a:rPr sz="1100" i="1" spc="-5" dirty="0">
                <a:latin typeface="DejaVu Serif"/>
                <a:cs typeface="DejaVu Serif"/>
              </a:rPr>
              <a:t>.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75" dirty="0">
                <a:latin typeface="DejaVu Serif"/>
                <a:cs typeface="DejaVu Serif"/>
              </a:rPr>
              <a:t>F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r</a:t>
            </a:r>
            <a:r>
              <a:rPr sz="1100" i="1" spc="-5" dirty="0">
                <a:latin typeface="DejaVu Serif"/>
                <a:cs typeface="DejaVu Serif"/>
              </a:rPr>
              <a:t>m</a:t>
            </a:r>
            <a:r>
              <a:rPr sz="1100" i="1" spc="-10" dirty="0">
                <a:latin typeface="DejaVu Serif"/>
                <a:cs typeface="DejaVu Serif"/>
              </a:rPr>
              <a:t>ul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Ba</a:t>
            </a:r>
            <a:r>
              <a:rPr sz="1100" i="1" dirty="0">
                <a:latin typeface="DejaVu Serif"/>
                <a:cs typeface="DejaVu Serif"/>
              </a:rPr>
              <a:t>r</a:t>
            </a:r>
            <a:endParaRPr sz="1100">
              <a:latin typeface="DejaVu Serif"/>
              <a:cs typeface="DejaVu Serif"/>
            </a:endParaRPr>
          </a:p>
          <a:p>
            <a:pPr marL="12700" marR="575310">
              <a:lnSpc>
                <a:spcPts val="1280"/>
              </a:lnSpc>
              <a:spcBef>
                <a:spcPts val="735"/>
              </a:spcBef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rm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fu</a:t>
            </a:r>
            <a:r>
              <a:rPr sz="1100" i="1" spc="-10" dirty="0">
                <a:latin typeface="DejaVu Serif"/>
                <a:cs typeface="DejaVu Serif"/>
              </a:rPr>
              <a:t>n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10" dirty="0">
                <a:latin typeface="DejaVu Serif"/>
                <a:cs typeface="DejaVu Serif"/>
              </a:rPr>
              <a:t>ti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n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j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fu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7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DejaVu Serif"/>
                <a:cs typeface="DejaVu Serif"/>
              </a:rPr>
              <a:t>G</a:t>
            </a:r>
            <a:r>
              <a:rPr sz="1100" i="1" spc="-10" dirty="0">
                <a:latin typeface="DejaVu Serif"/>
                <a:cs typeface="DejaVu Serif"/>
              </a:rPr>
              <a:t>u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d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ls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514984">
              <a:lnSpc>
                <a:spcPts val="1280"/>
              </a:lnSpc>
              <a:spcBef>
                <a:spcPts val="600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5" dirty="0">
                <a:latin typeface="DejaVu Sans"/>
                <a:cs typeface="DejaVu Sans"/>
              </a:rPr>
              <a:t>um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243204">
              <a:lnSpc>
                <a:spcPts val="1280"/>
              </a:lnSpc>
              <a:spcBef>
                <a:spcPts val="600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b="1" spc="-55" dirty="0">
                <a:latin typeface="DejaVu Sans"/>
                <a:cs typeface="DejaVu Sans"/>
              </a:rPr>
              <a:t>F</a:t>
            </a:r>
            <a:r>
              <a:rPr sz="1100" b="1" spc="-15" dirty="0">
                <a:latin typeface="DejaVu Sans"/>
                <a:cs typeface="DejaVu Sans"/>
              </a:rPr>
              <a:t>unc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0" dirty="0">
                <a:latin typeface="DejaVu Sans"/>
                <a:cs typeface="DejaVu Sans"/>
              </a:rPr>
              <a:t>n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dirty="0">
                <a:latin typeface="DejaVu Serif"/>
                <a:cs typeface="DejaVu Serif"/>
              </a:rPr>
              <a:t>ua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(=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ts val="1300"/>
              </a:lnSpc>
              <a:spcBef>
                <a:spcPts val="520"/>
              </a:spcBef>
            </a:pPr>
            <a:r>
              <a:rPr sz="1100" spc="-20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Eq</a:t>
            </a:r>
            <a:r>
              <a:rPr sz="1100" dirty="0">
                <a:latin typeface="DejaVu Serif"/>
                <a:cs typeface="DejaVu Serif"/>
              </a:rPr>
              <a:t>ua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C</a:t>
            </a:r>
            <a:r>
              <a:rPr sz="1100" b="1" spc="-15" dirty="0">
                <a:latin typeface="DejaVu Sans"/>
                <a:cs typeface="DejaVu Sans"/>
              </a:rPr>
              <a:t>anc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endParaRPr sz="1100">
              <a:latin typeface="DejaVu Sans"/>
              <a:cs typeface="DejaVu Sans"/>
            </a:endParaRPr>
          </a:p>
          <a:p>
            <a:pPr marL="12700">
              <a:lnSpc>
                <a:spcPts val="1300"/>
              </a:lnSpc>
              <a:tabLst>
                <a:tab pos="1980564" algn="l"/>
              </a:tabLst>
            </a:pP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Acc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p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utt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32384">
              <a:lnSpc>
                <a:spcPct val="98900"/>
              </a:lnSpc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urr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unc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-10" dirty="0">
                <a:latin typeface="DejaVu Sans"/>
                <a:cs typeface="DejaVu Sans"/>
              </a:rPr>
              <a:t>p</a:t>
            </a:r>
            <a:r>
              <a:rPr sz="1100" b="1" spc="-15" dirty="0">
                <a:latin typeface="DejaVu Sans"/>
                <a:cs typeface="DejaVu Sans"/>
              </a:rPr>
              <a:t>u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spc="5" dirty="0">
                <a:latin typeface="DejaVu Sans"/>
                <a:cs typeface="DejaVu Sans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4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cell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j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1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-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I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divid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u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l</a:t>
            </a:r>
            <a:r>
              <a:rPr sz="1400" b="1" spc="14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ell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400">
              <a:latin typeface="DejaVu Sans"/>
              <a:cs typeface="DejaVu Sans"/>
            </a:endParaRPr>
          </a:p>
          <a:p>
            <a:pPr marL="12700" marR="93980">
              <a:lnSpc>
                <a:spcPts val="1280"/>
              </a:lnSpc>
              <a:spcBef>
                <a:spcPts val="645"/>
              </a:spcBef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d,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35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600"/>
              </a:spcBef>
            </a:pPr>
            <a:r>
              <a:rPr sz="1100" spc="-25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xe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ini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lette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1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go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7362" y="9828860"/>
            <a:ext cx="2566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7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239" y="8065769"/>
            <a:ext cx="3976370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3" y="725533"/>
            <a:ext cx="6117590" cy="2134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560">
              <a:lnSpc>
                <a:spcPts val="1280"/>
              </a:lnSpc>
            </a:pP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pp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B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(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3</a:t>
            </a:r>
            <a:r>
              <a:rPr sz="1100" spc="-5" dirty="0">
                <a:latin typeface="DejaVu Serif"/>
                <a:cs typeface="DejaVu Serif"/>
              </a:rPr>
              <a:t>)</a:t>
            </a:r>
            <a:r>
              <a:rPr sz="1100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tu</a:t>
            </a:r>
            <a:r>
              <a:rPr sz="1100" dirty="0">
                <a:latin typeface="DejaVu Serif"/>
                <a:cs typeface="DejaVu Serif"/>
              </a:rPr>
              <a:t>rn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b="1" spc="-35" dirty="0">
                <a:latin typeface="DejaVu Sans"/>
                <a:cs typeface="DejaVu Sans"/>
              </a:rPr>
              <a:t>V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Co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-15" dirty="0">
                <a:latin typeface="DejaVu Sans"/>
                <a:cs typeface="DejaVu Sans"/>
              </a:rPr>
              <a:t>u</a:t>
            </a:r>
            <a:r>
              <a:rPr sz="1100" b="1" spc="-10" dirty="0">
                <a:latin typeface="DejaVu Sans"/>
                <a:cs typeface="DejaVu Sans"/>
              </a:rPr>
              <a:t>mn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&amp;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R</a:t>
            </a:r>
            <a:r>
              <a:rPr sz="1100" b="1" spc="-10" dirty="0">
                <a:latin typeface="DejaVu Sans"/>
                <a:cs typeface="DejaVu Sans"/>
              </a:rPr>
              <a:t>o</a:t>
            </a:r>
            <a:r>
              <a:rPr sz="1100" b="1" spc="-15" dirty="0">
                <a:latin typeface="DejaVu Sans"/>
                <a:cs typeface="DejaVu Sans"/>
              </a:rPr>
              <a:t>w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H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10" dirty="0">
                <a:latin typeface="DejaVu Sans"/>
                <a:cs typeface="DejaVu Sans"/>
              </a:rPr>
              <a:t>d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5" dirty="0">
                <a:latin typeface="DejaVu Sans"/>
                <a:cs typeface="DejaVu Sans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h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ee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80" dirty="0">
                <a:solidFill>
                  <a:srgbClr val="0D84CD"/>
                </a:solidFill>
                <a:latin typeface="DejaVu Sans"/>
                <a:cs typeface="DejaVu Sans"/>
              </a:rPr>
              <a:t>T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-15" dirty="0">
                <a:solidFill>
                  <a:srgbClr val="0D84CD"/>
                </a:solidFill>
                <a:latin typeface="DejaVu Sans"/>
                <a:cs typeface="DejaVu Sans"/>
              </a:rPr>
              <a:t>b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endParaRPr sz="1400">
              <a:latin typeface="DejaVu Sans"/>
              <a:cs typeface="DejaVu Sans"/>
            </a:endParaRPr>
          </a:p>
          <a:p>
            <a:pPr marL="12700" marR="5080">
              <a:lnSpc>
                <a:spcPts val="1280"/>
              </a:lnSpc>
              <a:spcBef>
                <a:spcPts val="635"/>
              </a:spcBef>
            </a:pPr>
            <a:r>
              <a:rPr sz="1100" spc="-25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ach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ua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(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5" dirty="0">
                <a:latin typeface="DejaVu Serif"/>
                <a:cs typeface="DejaVu Serif"/>
              </a:rPr>
              <a:t>tive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ht-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12700" marR="215265">
              <a:lnSpc>
                <a:spcPts val="1280"/>
              </a:lnSpc>
              <a:spcBef>
                <a:spcPts val="600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ab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urns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hit</a:t>
            </a:r>
            <a:r>
              <a:rPr sz="1100" spc="-5" dirty="0">
                <a:latin typeface="DejaVu Serif"/>
                <a:cs typeface="DejaVu Serif"/>
              </a:rPr>
              <a:t>e.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ans"/>
                <a:cs typeface="DejaVu Sans"/>
              </a:rPr>
              <a:t>C</a:t>
            </a:r>
            <a:r>
              <a:rPr sz="1100" i="1" spc="-5" dirty="0">
                <a:latin typeface="DejaVu Sans"/>
                <a:cs typeface="DejaVu Sans"/>
              </a:rPr>
              <a:t>trl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na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6160" y="3006089"/>
            <a:ext cx="5506720" cy="313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8657" y="6189073"/>
            <a:ext cx="6108700" cy="173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>
              <a:lnSpc>
                <a:spcPct val="100000"/>
              </a:lnSpc>
            </a:pPr>
            <a:r>
              <a:rPr sz="1100" i="1" spc="-15" dirty="0">
                <a:latin typeface="DejaVu Serif"/>
                <a:cs typeface="DejaVu Serif"/>
              </a:rPr>
              <a:t>F</a:t>
            </a:r>
            <a:r>
              <a:rPr sz="1100" i="1" dirty="0">
                <a:latin typeface="DejaVu Serif"/>
                <a:cs typeface="DejaVu Serif"/>
              </a:rPr>
              <a:t>i</a:t>
            </a:r>
            <a:r>
              <a:rPr sz="1100" i="1" spc="-5" dirty="0">
                <a:latin typeface="DejaVu Serif"/>
                <a:cs typeface="DejaVu Serif"/>
              </a:rPr>
              <a:t>g</a:t>
            </a:r>
            <a:r>
              <a:rPr sz="1100" i="1" dirty="0">
                <a:latin typeface="DejaVu Serif"/>
                <a:cs typeface="DejaVu Serif"/>
              </a:rPr>
              <a:t>ur</a:t>
            </a:r>
            <a:r>
              <a:rPr sz="1100" i="1" spc="-10" dirty="0">
                <a:latin typeface="DejaVu Serif"/>
                <a:cs typeface="DejaVu Serif"/>
              </a:rPr>
              <a:t>e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4</a:t>
            </a:r>
            <a:r>
              <a:rPr sz="1100" i="1" spc="-5" dirty="0">
                <a:latin typeface="DejaVu Serif"/>
                <a:cs typeface="DejaVu Serif"/>
              </a:rPr>
              <a:t>: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DejaVu Serif"/>
                <a:cs typeface="DejaVu Serif"/>
              </a:rPr>
              <a:t>C</a:t>
            </a:r>
            <a:r>
              <a:rPr sz="1100" i="1" dirty="0">
                <a:latin typeface="DejaVu Serif"/>
                <a:cs typeface="DejaVu Serif"/>
              </a:rPr>
              <a:t>h</a:t>
            </a:r>
            <a:r>
              <a:rPr sz="1100" i="1" spc="-5" dirty="0">
                <a:latin typeface="DejaVu Serif"/>
                <a:cs typeface="DejaVu Serif"/>
              </a:rPr>
              <a:t>oos</a:t>
            </a:r>
            <a:r>
              <a:rPr sz="1100" i="1" spc="-10" dirty="0">
                <a:latin typeface="DejaVu Serif"/>
                <a:cs typeface="DejaVu Serif"/>
              </a:rPr>
              <a:t>i</a:t>
            </a:r>
            <a:r>
              <a:rPr sz="1100" i="1" spc="10" dirty="0">
                <a:latin typeface="DejaVu Serif"/>
                <a:cs typeface="DejaVu Serif"/>
              </a:rPr>
              <a:t>n</a:t>
            </a:r>
            <a:r>
              <a:rPr sz="1100" i="1" dirty="0">
                <a:latin typeface="DejaVu Serif"/>
                <a:cs typeface="DejaVu Serif"/>
              </a:rPr>
              <a:t>g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a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DejaVu Serif"/>
                <a:cs typeface="DejaVu Serif"/>
              </a:rPr>
              <a:t>t</a:t>
            </a:r>
            <a:r>
              <a:rPr sz="1100" i="1" dirty="0">
                <a:latin typeface="DejaVu Serif"/>
                <a:cs typeface="DejaVu Serif"/>
              </a:rPr>
              <a:t>ab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DejaVu Serif"/>
                <a:cs typeface="DejaVu Serif"/>
              </a:rPr>
              <a:t>c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spc="-10" dirty="0">
                <a:latin typeface="DejaVu Serif"/>
                <a:cs typeface="DejaVu Serif"/>
              </a:rPr>
              <a:t>l</a:t>
            </a:r>
            <a:r>
              <a:rPr sz="1100" i="1" spc="-5" dirty="0">
                <a:latin typeface="DejaVu Serif"/>
                <a:cs typeface="DejaVu Serif"/>
              </a:rPr>
              <a:t>o</a:t>
            </a:r>
            <a:r>
              <a:rPr sz="1100" i="1" dirty="0">
                <a:latin typeface="DejaVu Serif"/>
                <a:cs typeface="DejaVu Serif"/>
              </a:rPr>
              <a:t>r</a:t>
            </a:r>
            <a:endParaRPr sz="11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Sta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tu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B</a:t>
            </a: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r</a:t>
            </a:r>
            <a:endParaRPr sz="1400">
              <a:latin typeface="DejaVu Sans"/>
              <a:cs typeface="DejaVu Sans"/>
            </a:endParaRPr>
          </a:p>
          <a:p>
            <a:pPr marL="12700" marR="5080">
              <a:lnSpc>
                <a:spcPts val="1280"/>
              </a:lnSpc>
              <a:spcBef>
                <a:spcPts val="635"/>
              </a:spcBef>
            </a:pPr>
            <a:r>
              <a:rPr sz="1100" spc="-25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us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ds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spc="-10" dirty="0">
                <a:latin typeface="DejaVu Serif"/>
                <a:cs typeface="DejaVu Serif"/>
              </a:rPr>
              <a:t>nient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spc="-10" dirty="0">
                <a:latin typeface="DejaVu Serif"/>
                <a:cs typeface="DejaVu Serif"/>
              </a:rPr>
              <a:t>ui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kly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som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tu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ost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iel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Ap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0" dirty="0">
                <a:latin typeface="DejaVu Serif"/>
                <a:cs typeface="DejaVu Serif"/>
              </a:rPr>
              <a:t>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;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1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(I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od</a:t>
            </a:r>
            <a:r>
              <a:rPr sz="1100" dirty="0">
                <a:latin typeface="DejaVu Serif"/>
                <a:cs typeface="DejaVu Serif"/>
              </a:rPr>
              <a:t>uc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5" dirty="0">
                <a:latin typeface="DejaVu Serif"/>
                <a:cs typeface="DejaVu Serif"/>
              </a:rPr>
              <a:t>)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</a:t>
            </a:r>
            <a:r>
              <a:rPr sz="1100" dirty="0">
                <a:latin typeface="DejaVu Serif"/>
                <a:cs typeface="DejaVu Serif"/>
              </a:rPr>
              <a:t>-c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l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114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or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obj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25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b="1" dirty="0">
                <a:latin typeface="DejaVu Sans"/>
                <a:cs typeface="DejaVu Sans"/>
              </a:rPr>
              <a:t>fo</a:t>
            </a:r>
            <a:r>
              <a:rPr sz="1100" b="1" spc="-5" dirty="0">
                <a:latin typeface="DejaVu Sans"/>
                <a:cs typeface="DejaVu Sans"/>
              </a:rPr>
              <a:t>r</a:t>
            </a:r>
            <a:r>
              <a:rPr sz="1100" b="1" spc="-15" dirty="0">
                <a:latin typeface="DejaVu Sans"/>
                <a:cs typeface="DejaVu Sans"/>
              </a:rPr>
              <a:t>m</a:t>
            </a:r>
            <a:r>
              <a:rPr sz="1100" b="1" spc="-25" dirty="0">
                <a:latin typeface="DejaVu Sans"/>
                <a:cs typeface="DejaVu Sans"/>
              </a:rPr>
              <a:t>a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0" dirty="0">
                <a:latin typeface="DejaVu Sans"/>
                <a:cs typeface="DejaVu Sans"/>
              </a:rPr>
              <a:t>n</a:t>
            </a:r>
            <a:r>
              <a:rPr sz="1100" b="1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iel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up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fu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mm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ize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Amo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ve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ini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um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xi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dirty="0">
                <a:latin typeface="DejaVu Serif"/>
                <a:cs typeface="DejaVu Serif"/>
              </a:rPr>
              <a:t>ls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ult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ell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57" y="9828860"/>
            <a:ext cx="25634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8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spc="-10" dirty="0">
                <a:latin typeface="DejaVu Serif"/>
                <a:cs typeface="DejaVu Serif"/>
              </a:rPr>
              <a:t>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S</a:t>
            </a:r>
            <a:r>
              <a:rPr sz="1000" i="1" spc="-2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spc="-15" dirty="0">
                <a:latin typeface="DejaVu Serif"/>
                <a:cs typeface="DejaVu Serif"/>
              </a:rPr>
              <a:t>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wit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10" dirty="0">
                <a:latin typeface="DejaVu Serif"/>
                <a:cs typeface="DejaVu Serif"/>
              </a:rPr>
              <a:t>al</a:t>
            </a:r>
            <a:r>
              <a:rPr sz="1000" i="1" dirty="0">
                <a:latin typeface="DejaVu Serif"/>
                <a:cs typeface="DejaVu Serif"/>
              </a:rPr>
              <a:t>c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4930" y="718819"/>
            <a:ext cx="4828540" cy="1012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1999508"/>
            <a:ext cx="6133465" cy="5085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O</a:t>
            </a:r>
            <a:r>
              <a:rPr sz="1600" b="1" u="heavy" spc="-25" dirty="0">
                <a:solidFill>
                  <a:srgbClr val="0D84CD"/>
                </a:solidFill>
                <a:latin typeface="DejaVu Sans"/>
                <a:cs typeface="DejaVu Sans"/>
              </a:rPr>
              <a:t>p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ni</a:t>
            </a:r>
            <a:r>
              <a:rPr sz="1600" b="1" u="heavy" spc="-25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g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nd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 S</a:t>
            </a:r>
            <a:r>
              <a:rPr sz="1600" b="1" u="heavy" spc="-20" dirty="0">
                <a:solidFill>
                  <a:srgbClr val="0D84CD"/>
                </a:solidFill>
                <a:latin typeface="DejaVu Sans"/>
                <a:cs typeface="DejaVu Sans"/>
              </a:rPr>
              <a:t>av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0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600" b="1" u="heavy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600" b="1" u="heavy" spc="-15" dirty="0">
                <a:solidFill>
                  <a:srgbClr val="0D84CD"/>
                </a:solidFill>
                <a:latin typeface="DejaVu Sans"/>
                <a:cs typeface="DejaVu Sans"/>
              </a:rPr>
              <a:t>V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 </a:t>
            </a:r>
            <a:r>
              <a:rPr sz="1600" b="1" u="heavy" spc="-10" dirty="0">
                <a:solidFill>
                  <a:srgbClr val="0D84CD"/>
                </a:solidFill>
                <a:latin typeface="DejaVu Sans"/>
                <a:cs typeface="DejaVu Sans"/>
              </a:rPr>
              <a:t>fil</a:t>
            </a:r>
            <a:r>
              <a:rPr sz="1600" b="1" u="heavy" dirty="0">
                <a:solidFill>
                  <a:srgbClr val="0D84CD"/>
                </a:solidFill>
                <a:latin typeface="DejaVu Sans"/>
                <a:cs typeface="DejaVu Sans"/>
              </a:rPr>
              <a:t>es </a:t>
            </a:r>
            <a:endParaRPr sz="1600">
              <a:latin typeface="DejaVu Sans"/>
              <a:cs typeface="DejaVu Sans"/>
            </a:endParaRPr>
          </a:p>
          <a:p>
            <a:pPr marL="12700" marR="328295">
              <a:lnSpc>
                <a:spcPts val="1280"/>
              </a:lnSpc>
              <a:spcBef>
                <a:spcPts val="1055"/>
              </a:spcBef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1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(I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od</a:t>
            </a:r>
            <a:r>
              <a:rPr sz="1100" dirty="0">
                <a:latin typeface="DejaVu Serif"/>
                <a:cs typeface="DejaVu Serif"/>
              </a:rPr>
              <a:t>uc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Ap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che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do</a:t>
            </a:r>
            <a:r>
              <a:rPr sz="1100" dirty="0">
                <a:latin typeface="DejaVu Serif"/>
                <a:cs typeface="DejaVu Serif"/>
              </a:rPr>
              <a:t>cu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  <a:p>
            <a:pPr marL="12700" marR="5080">
              <a:lnSpc>
                <a:spcPts val="1280"/>
              </a:lnSpc>
              <a:spcBef>
                <a:spcPts val="310"/>
              </a:spcBef>
            </a:pP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vi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-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ara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-</a:t>
            </a:r>
            <a:r>
              <a:rPr sz="1100" spc="-2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(CSV)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dirty="0">
                <a:latin typeface="DejaVu Serif"/>
                <a:cs typeface="DejaVu Serif"/>
              </a:rPr>
              <a:t>ts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line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V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eet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Co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sem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cel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s.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xt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5" dirty="0">
                <a:latin typeface="DejaVu Serif"/>
                <a:cs typeface="DejaVu Serif"/>
              </a:rPr>
              <a:t>s,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nu</a:t>
            </a:r>
            <a:r>
              <a:rPr sz="1100" spc="-5" dirty="0">
                <a:latin typeface="DejaVu Serif"/>
                <a:cs typeface="DejaVu Serif"/>
              </a:rPr>
              <a:t>mb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q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ar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400" b="1" spc="-20" dirty="0">
                <a:solidFill>
                  <a:srgbClr val="0D84CD"/>
                </a:solidFill>
                <a:latin typeface="DejaVu Sans"/>
                <a:cs typeface="DejaVu Sans"/>
              </a:rPr>
              <a:t>Op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n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ing</a:t>
            </a:r>
            <a:r>
              <a:rPr sz="1400" b="1" spc="13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a</a:t>
            </a:r>
            <a:r>
              <a:rPr sz="1400" b="1" spc="130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spc="15" dirty="0">
                <a:solidFill>
                  <a:srgbClr val="0D84CD"/>
                </a:solidFill>
                <a:latin typeface="DejaVu Sans"/>
                <a:cs typeface="DejaVu Sans"/>
              </a:rPr>
              <a:t>C</a:t>
            </a:r>
            <a:r>
              <a:rPr sz="1400" b="1" spc="-5" dirty="0">
                <a:solidFill>
                  <a:srgbClr val="0D84CD"/>
                </a:solidFill>
                <a:latin typeface="DejaVu Sans"/>
                <a:cs typeface="DejaVu Sans"/>
              </a:rPr>
              <a:t>S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V</a:t>
            </a:r>
            <a:r>
              <a:rPr sz="1400" b="1" spc="125" dirty="0">
                <a:solidFill>
                  <a:srgbClr val="0D84C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F</a:t>
            </a:r>
            <a:r>
              <a:rPr sz="1400" b="1" spc="-10" dirty="0">
                <a:solidFill>
                  <a:srgbClr val="0D84CD"/>
                </a:solidFill>
                <a:latin typeface="DejaVu Sans"/>
                <a:cs typeface="DejaVu Sans"/>
              </a:rPr>
              <a:t>il</a:t>
            </a:r>
            <a:r>
              <a:rPr sz="1400" b="1" dirty="0">
                <a:solidFill>
                  <a:srgbClr val="0D84CD"/>
                </a:solidFill>
                <a:latin typeface="DejaVu Sans"/>
                <a:cs typeface="DejaVu Sans"/>
              </a:rPr>
              <a:t>e</a:t>
            </a:r>
            <a:endParaRPr sz="1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100" spc="-95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V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: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7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5" dirty="0">
                <a:latin typeface="DejaVu Serif"/>
                <a:cs typeface="DejaVu Serif"/>
              </a:rPr>
              <a:t>oos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F</a:t>
            </a:r>
            <a:r>
              <a:rPr sz="1100" b="1" spc="-15" dirty="0">
                <a:latin typeface="DejaVu Sans"/>
                <a:cs typeface="DejaVu Sans"/>
              </a:rPr>
              <a:t>i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&gt;</a:t>
            </a:r>
            <a:r>
              <a:rPr sz="1100" b="1" spc="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DejaVu Sans"/>
                <a:cs typeface="DejaVu Sans"/>
              </a:rPr>
              <a:t>Op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6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CS</a:t>
            </a:r>
            <a:r>
              <a:rPr sz="1100" dirty="0">
                <a:latin typeface="DejaVu Serif"/>
                <a:cs typeface="DejaVu Serif"/>
              </a:rPr>
              <a:t>V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file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ct val="100000"/>
              </a:lnSpc>
              <a:spcBef>
                <a:spcPts val="259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*</a:t>
            </a:r>
            <a:r>
              <a:rPr sz="1100" spc="-15" dirty="0">
                <a:latin typeface="DejaVu Serif"/>
                <a:cs typeface="DejaVu Serif"/>
              </a:rPr>
              <a:t>.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v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n,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lick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20" dirty="0">
                <a:latin typeface="DejaVu Sans"/>
                <a:cs typeface="DejaVu Sans"/>
              </a:rPr>
              <a:t>p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73025" indent="-251460">
              <a:lnSpc>
                <a:spcPts val="1280"/>
              </a:lnSpc>
              <a:spcBef>
                <a:spcPts val="335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has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20" dirty="0">
                <a:latin typeface="DejaVu Serif"/>
                <a:cs typeface="DejaVu Serif"/>
              </a:rPr>
              <a:t>x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*</a:t>
            </a:r>
            <a:r>
              <a:rPr sz="1100" spc="-15" dirty="0">
                <a:latin typeface="DejaVu Serif"/>
                <a:cs typeface="DejaVu Serif"/>
              </a:rPr>
              <a:t>.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x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)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b="1" spc="-155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0" dirty="0">
                <a:latin typeface="DejaVu Sans"/>
                <a:cs typeface="DejaVu Sans"/>
              </a:rPr>
              <a:t>x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DejaVu Sans"/>
                <a:cs typeface="DejaVu Sans"/>
              </a:rPr>
              <a:t>C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0" dirty="0">
                <a:latin typeface="DejaVu Sans"/>
                <a:cs typeface="DejaVu Sans"/>
              </a:rPr>
              <a:t>V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(*.</a:t>
            </a:r>
            <a:r>
              <a:rPr sz="1100" b="1" spc="-15" dirty="0">
                <a:latin typeface="DejaVu Sans"/>
                <a:cs typeface="DejaVu Sans"/>
              </a:rPr>
              <a:t>c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0" dirty="0">
                <a:latin typeface="DejaVu Sans"/>
                <a:cs typeface="DejaVu Sans"/>
              </a:rPr>
              <a:t>v;</a:t>
            </a:r>
            <a:r>
              <a:rPr sz="1100" b="1" spc="-20" dirty="0">
                <a:latin typeface="DejaVu Sans"/>
                <a:cs typeface="DejaVu Sans"/>
              </a:rPr>
              <a:t>*</a:t>
            </a:r>
            <a:r>
              <a:rPr sz="1100" b="1" spc="-5" dirty="0">
                <a:latin typeface="DejaVu Sans"/>
                <a:cs typeface="DejaVu Sans"/>
              </a:rPr>
              <a:t>.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-10" dirty="0">
                <a:latin typeface="DejaVu Sans"/>
                <a:cs typeface="DejaVu Sans"/>
              </a:rPr>
              <a:t>x</a:t>
            </a:r>
            <a:r>
              <a:rPr sz="1100" b="1" dirty="0">
                <a:latin typeface="DejaVu Sans"/>
                <a:cs typeface="DejaVu Sans"/>
              </a:rPr>
              <a:t>t)</a:t>
            </a:r>
            <a:r>
              <a:rPr sz="1100" b="1" spc="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b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(s</a:t>
            </a:r>
            <a:r>
              <a:rPr sz="1100" dirty="0">
                <a:latin typeface="DejaVu Serif"/>
                <a:cs typeface="DejaVu Serif"/>
              </a:rPr>
              <a:t>cr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it</a:t>
            </a:r>
            <a:r>
              <a:rPr sz="1100" dirty="0">
                <a:latin typeface="DejaVu Serif"/>
                <a:cs typeface="DejaVu Serif"/>
              </a:rPr>
              <a:t>)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2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20" dirty="0">
                <a:latin typeface="DejaVu Sans"/>
                <a:cs typeface="DejaVu Sans"/>
              </a:rPr>
              <a:t>p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30480" indent="-251460">
              <a:lnSpc>
                <a:spcPts val="1280"/>
              </a:lnSpc>
              <a:spcBef>
                <a:spcPts val="300"/>
              </a:spcBef>
              <a:buFont typeface="DejaVu Serif"/>
              <a:buAutoNum type="arabicParenR"/>
              <a:tabLst>
                <a:tab pos="481330" algn="l"/>
              </a:tabLst>
            </a:pP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po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DejaVu Serif"/>
                <a:cs typeface="DejaVu Serif"/>
              </a:rPr>
              <a:t>(</a:t>
            </a:r>
            <a:r>
              <a:rPr sz="1100" spc="-15" dirty="0">
                <a:latin typeface="DejaVu Serif"/>
                <a:cs typeface="DejaVu Serif"/>
              </a:rPr>
              <a:t>F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dirty="0">
                <a:latin typeface="DejaVu Serif"/>
                <a:cs typeface="DejaVu Serif"/>
              </a:rPr>
              <a:t>ur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DejaVu Serif"/>
                <a:cs typeface="DejaVu Serif"/>
              </a:rPr>
              <a:t>7</a:t>
            </a:r>
            <a:r>
              <a:rPr sz="1100" spc="-5" dirty="0">
                <a:latin typeface="DejaVu Serif"/>
                <a:cs typeface="DejaVu Serif"/>
              </a:rPr>
              <a:t>)</a:t>
            </a:r>
            <a:r>
              <a:rPr sz="1100" dirty="0">
                <a:latin typeface="DejaVu Serif"/>
                <a:cs typeface="DejaVu Serif"/>
              </a:rPr>
              <a:t>,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Sep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1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int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s.</a:t>
            </a:r>
            <a:endParaRPr sz="1100">
              <a:latin typeface="DejaVu Serif"/>
              <a:cs typeface="DejaVu Serif"/>
            </a:endParaRPr>
          </a:p>
          <a:p>
            <a:pPr marL="481330" marR="254000">
              <a:lnSpc>
                <a:spcPts val="1280"/>
              </a:lnSpc>
              <a:spcBef>
                <a:spcPts val="300"/>
              </a:spcBef>
            </a:pPr>
            <a:r>
              <a:rPr sz="1100" spc="-100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evie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ut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p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dirty="0">
                <a:latin typeface="DejaVu Serif"/>
                <a:cs typeface="DejaVu Serif"/>
              </a:rPr>
              <a:t>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m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g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Ri</a:t>
            </a:r>
            <a:r>
              <a:rPr sz="1100" spc="-5" dirty="0">
                <a:latin typeface="DejaVu Serif"/>
                <a:cs typeface="DejaVu Serif"/>
              </a:rPr>
              <a:t>g</a:t>
            </a:r>
            <a:r>
              <a:rPr sz="1100" spc="-10" dirty="0">
                <a:latin typeface="DejaVu Serif"/>
                <a:cs typeface="DejaVu Serif"/>
              </a:rPr>
              <a:t>ht-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p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evie</a:t>
            </a:r>
            <a:r>
              <a:rPr sz="1100" spc="-10" dirty="0">
                <a:latin typeface="DejaVu Serif"/>
                <a:cs typeface="DejaVu Serif"/>
              </a:rPr>
              <a:t>w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1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ele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D</a:t>
            </a:r>
            <a:r>
              <a:rPr sz="1100" b="1" spc="-10" dirty="0">
                <a:latin typeface="DejaVu Sans"/>
                <a:cs typeface="DejaVu Sans"/>
              </a:rPr>
              <a:t>e</a:t>
            </a:r>
            <a:r>
              <a:rPr sz="1100" b="1" dirty="0">
                <a:latin typeface="DejaVu Sans"/>
                <a:cs typeface="DejaVu Sans"/>
              </a:rPr>
              <a:t>te</a:t>
            </a:r>
            <a:r>
              <a:rPr sz="1100" b="1" spc="-15" dirty="0">
                <a:latin typeface="DejaVu Sans"/>
                <a:cs typeface="DejaVu Sans"/>
              </a:rPr>
              <a:t>c</a:t>
            </a:r>
            <a:r>
              <a:rPr sz="1100" b="1" dirty="0">
                <a:latin typeface="DejaVu Sans"/>
                <a:cs typeface="DejaVu Sans"/>
              </a:rPr>
              <a:t>t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DejaVu Sans"/>
                <a:cs typeface="DejaVu Sans"/>
              </a:rPr>
              <a:t>s</a:t>
            </a:r>
            <a:r>
              <a:rPr sz="1100" b="1" spc="-10" dirty="0">
                <a:latin typeface="DejaVu Sans"/>
                <a:cs typeface="DejaVu Sans"/>
              </a:rPr>
              <a:t>p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-15" dirty="0">
                <a:latin typeface="DejaVu Sans"/>
                <a:cs typeface="DejaVu Sans"/>
              </a:rPr>
              <a:t>c</a:t>
            </a:r>
            <a:r>
              <a:rPr sz="1100" b="1" spc="-5" dirty="0">
                <a:latin typeface="DejaVu Sans"/>
                <a:cs typeface="DejaVu Sans"/>
              </a:rPr>
              <a:t>i</a:t>
            </a:r>
            <a:r>
              <a:rPr sz="1100" b="1" spc="-15" dirty="0">
                <a:latin typeface="DejaVu Sans"/>
                <a:cs typeface="DejaVu Sans"/>
              </a:rPr>
              <a:t>a</a:t>
            </a:r>
            <a:r>
              <a:rPr sz="1100" b="1" spc="-5" dirty="0">
                <a:latin typeface="DejaVu Sans"/>
                <a:cs typeface="DejaVu Sans"/>
              </a:rPr>
              <a:t>l</a:t>
            </a:r>
            <a:r>
              <a:rPr sz="1100" b="1" spc="105" dirty="0">
                <a:latin typeface="Times New Roman"/>
                <a:cs typeface="Times New Roman"/>
              </a:rPr>
              <a:t> </a:t>
            </a:r>
            <a:r>
              <a:rPr sz="1100" b="1" spc="-15" dirty="0">
                <a:latin typeface="DejaVu Sans"/>
                <a:cs typeface="DejaVu Sans"/>
              </a:rPr>
              <a:t>num</a:t>
            </a:r>
            <a:r>
              <a:rPr sz="1100" b="1" spc="-20" dirty="0">
                <a:latin typeface="DejaVu Sans"/>
                <a:cs typeface="DejaVu Sans"/>
              </a:rPr>
              <a:t>b</a:t>
            </a:r>
            <a:r>
              <a:rPr sz="1100" b="1" dirty="0">
                <a:latin typeface="DejaVu Sans"/>
                <a:cs typeface="DejaVu Sans"/>
              </a:rPr>
              <a:t>e</a:t>
            </a:r>
            <a:r>
              <a:rPr sz="1100" b="1" spc="5" dirty="0">
                <a:latin typeface="DejaVu Sans"/>
                <a:cs typeface="DejaVu Sans"/>
              </a:rPr>
              <a:t>r</a:t>
            </a:r>
            <a:r>
              <a:rPr sz="1100" b="1" dirty="0">
                <a:latin typeface="DejaVu Sans"/>
                <a:cs typeface="DejaVu Sans"/>
              </a:rPr>
              <a:t>s</a:t>
            </a:r>
            <a:r>
              <a:rPr sz="1100" b="1" spc="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ll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DejaVu Serif"/>
                <a:cs typeface="DejaVu Serif"/>
              </a:rPr>
              <a:t>v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lu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uch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nc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y</a:t>
            </a:r>
            <a:r>
              <a:rPr sz="1100" spc="5" dirty="0">
                <a:latin typeface="DejaVu Serif"/>
                <a:cs typeface="DejaVu Serif"/>
              </a:rPr>
              <a:t>m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dirty="0">
                <a:latin typeface="DejaVu Serif"/>
                <a:cs typeface="DejaVu Serif"/>
              </a:rPr>
              <a:t>ls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5" dirty="0">
                <a:latin typeface="DejaVu Serif"/>
                <a:cs typeface="DejaVu Serif"/>
              </a:rPr>
              <a:t>o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rr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tl</a:t>
            </a:r>
            <a:r>
              <a:rPr sz="1100" spc="-155" dirty="0">
                <a:latin typeface="DejaVu Serif"/>
                <a:cs typeface="DejaVu Serif"/>
              </a:rPr>
              <a:t>y</a:t>
            </a:r>
            <a:r>
              <a:rPr sz="1100" spc="-5" dirty="0">
                <a:latin typeface="DejaVu Serif"/>
                <a:cs typeface="DejaVu Serif"/>
              </a:rPr>
              <a:t>.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wil</a:t>
            </a:r>
            <a:r>
              <a:rPr sz="1100" spc="-5" dirty="0">
                <a:latin typeface="DejaVu Serif"/>
                <a:cs typeface="DejaVu Serif"/>
              </a:rPr>
              <a:t>l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spc="-10" dirty="0">
                <a:latin typeface="DejaVu Serif"/>
                <a:cs typeface="DejaVu Serif"/>
              </a:rPr>
              <a:t>th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15" dirty="0">
                <a:latin typeface="DejaVu Serif"/>
                <a:cs typeface="DejaVu Serif"/>
              </a:rPr>
              <a:t>wi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ad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</a:t>
            </a:r>
            <a:r>
              <a:rPr sz="1100" spc="-10" dirty="0">
                <a:latin typeface="DejaVu Serif"/>
                <a:cs typeface="DejaVu Serif"/>
              </a:rPr>
              <a:t>hi</a:t>
            </a:r>
            <a:r>
              <a:rPr sz="1100" dirty="0">
                <a:latin typeface="DejaVu Serif"/>
                <a:cs typeface="DejaVu Serif"/>
              </a:rPr>
              <a:t>ch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5" dirty="0">
                <a:latin typeface="DejaVu Serif"/>
                <a:cs typeface="DejaVu Serif"/>
              </a:rPr>
              <a:t>ommo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so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ff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ulty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wit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bseq</a:t>
            </a:r>
            <a:r>
              <a:rPr sz="1100" spc="-10" dirty="0">
                <a:latin typeface="DejaVu Serif"/>
                <a:cs typeface="DejaVu Serif"/>
              </a:rPr>
              <a:t>u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10" dirty="0">
                <a:latin typeface="DejaVu Serif"/>
                <a:cs typeface="DejaVu Serif"/>
              </a:rPr>
              <a:t>nt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ca</a:t>
            </a:r>
            <a:r>
              <a:rPr sz="1100" spc="-20" dirty="0">
                <a:latin typeface="DejaVu Serif"/>
                <a:cs typeface="DejaVu Serif"/>
              </a:rPr>
              <a:t>l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ul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ti</a:t>
            </a:r>
            <a:r>
              <a:rPr sz="1100" spc="-5" dirty="0">
                <a:latin typeface="DejaVu Serif"/>
                <a:cs typeface="DejaVu Serif"/>
              </a:rPr>
              <a:t>o</a:t>
            </a:r>
            <a:r>
              <a:rPr sz="1100" dirty="0">
                <a:latin typeface="DejaVu Serif"/>
                <a:cs typeface="DejaVu Serif"/>
              </a:rPr>
              <a:t>ns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marR="106045">
              <a:lnSpc>
                <a:spcPts val="1280"/>
              </a:lnSpc>
            </a:pPr>
            <a:r>
              <a:rPr sz="1100" spc="-5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CS</a:t>
            </a:r>
            <a:r>
              <a:rPr sz="1100" dirty="0">
                <a:latin typeface="DejaVu Serif"/>
                <a:cs typeface="DejaVu Serif"/>
              </a:rPr>
              <a:t>V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u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tex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iti</a:t>
            </a:r>
            <a:r>
              <a:rPr sz="1100" dirty="0">
                <a:latin typeface="DejaVu Serif"/>
                <a:cs typeface="DejaVu Serif"/>
              </a:rPr>
              <a:t>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</a:t>
            </a:r>
            <a:r>
              <a:rPr sz="1100" dirty="0">
                <a:latin typeface="DejaVu Serif"/>
                <a:cs typeface="DejaVu Serif"/>
              </a:rPr>
              <a:t>h</a:t>
            </a:r>
            <a:r>
              <a:rPr sz="1100" spc="-10" dirty="0">
                <a:latin typeface="DejaVu Serif"/>
                <a:cs typeface="DejaVu Serif"/>
              </a:rPr>
              <a:t>a</a:t>
            </a:r>
            <a:r>
              <a:rPr sz="1100" dirty="0">
                <a:latin typeface="DejaVu Serif"/>
                <a:cs typeface="DejaVu Serif"/>
              </a:rPr>
              <a:t>rac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2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ha</a:t>
            </a:r>
            <a:r>
              <a:rPr sz="1100" spc="-5" dirty="0">
                <a:latin typeface="DejaVu Serif"/>
                <a:cs typeface="DejaVu Serif"/>
              </a:rPr>
              <a:t>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-5" dirty="0">
                <a:latin typeface="DejaVu Serif"/>
                <a:cs typeface="DejaVu Serif"/>
              </a:rPr>
              <a:t>ot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5" dirty="0">
                <a:latin typeface="DejaVu Serif"/>
                <a:cs typeface="DejaVu Serif"/>
              </a:rPr>
              <a:t>T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xt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d</a:t>
            </a:r>
            <a:r>
              <a:rPr sz="1100" spc="-10" dirty="0">
                <a:latin typeface="DejaVu Serif"/>
                <a:cs typeface="DejaVu Serif"/>
              </a:rPr>
              <a:t>el</a:t>
            </a:r>
            <a:r>
              <a:rPr sz="1100" dirty="0">
                <a:latin typeface="DejaVu Serif"/>
                <a:cs typeface="DejaVu Serif"/>
              </a:rPr>
              <a:t>i</a:t>
            </a:r>
            <a:r>
              <a:rPr sz="1100" spc="-5" dirty="0">
                <a:latin typeface="DejaVu Serif"/>
                <a:cs typeface="DejaVu Serif"/>
              </a:rPr>
              <a:t>m</a:t>
            </a:r>
            <a:r>
              <a:rPr sz="1100" spc="-10" dirty="0">
                <a:latin typeface="DejaVu Serif"/>
                <a:cs typeface="DejaVu Serif"/>
              </a:rPr>
              <a:t>ite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spc="-5" dirty="0">
                <a:latin typeface="DejaVu Serif"/>
                <a:cs typeface="DejaVu Serif"/>
              </a:rPr>
              <a:t>s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,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cli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i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DejaVu Serif"/>
                <a:cs typeface="DejaVu Serif"/>
              </a:rPr>
              <a:t>Ot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r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bo</a:t>
            </a:r>
            <a:r>
              <a:rPr sz="1100" spc="-10" dirty="0">
                <a:latin typeface="DejaVu Serif"/>
                <a:cs typeface="DejaVu Serif"/>
              </a:rPr>
              <a:t>x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and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spc="-5" dirty="0">
                <a:latin typeface="DejaVu Serif"/>
                <a:cs typeface="DejaVu Serif"/>
              </a:rPr>
              <a:t>yp</a:t>
            </a:r>
            <a:r>
              <a:rPr sz="1100" spc="-10" dirty="0">
                <a:latin typeface="DejaVu Serif"/>
                <a:cs typeface="DejaVu Serif"/>
              </a:rPr>
              <a:t>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h</a:t>
            </a:r>
            <a:r>
              <a:rPr sz="1100" dirty="0">
                <a:latin typeface="DejaVu Serif"/>
                <a:cs typeface="DejaVu Serif"/>
              </a:rPr>
              <a:t>a</a:t>
            </a:r>
            <a:r>
              <a:rPr sz="1100" spc="-10" dirty="0">
                <a:latin typeface="DejaVu Serif"/>
                <a:cs typeface="DejaVu Serif"/>
              </a:rPr>
              <a:t>r</a:t>
            </a:r>
            <a:r>
              <a:rPr sz="1100" dirty="0">
                <a:latin typeface="DejaVu Serif"/>
                <a:cs typeface="DejaVu Serif"/>
              </a:rPr>
              <a:t>ac</a:t>
            </a:r>
            <a:r>
              <a:rPr sz="1100" spc="-15" dirty="0">
                <a:latin typeface="DejaVu Serif"/>
                <a:cs typeface="DejaVu Serif"/>
              </a:rPr>
              <a:t>te</a:t>
            </a:r>
            <a:r>
              <a:rPr sz="1100" spc="-120" dirty="0">
                <a:latin typeface="DejaVu Serif"/>
                <a:cs typeface="DejaVu Serif"/>
              </a:rPr>
              <a:t>r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  <a:p>
            <a:pPr marL="481330" indent="-251460">
              <a:lnSpc>
                <a:spcPts val="1245"/>
              </a:lnSpc>
              <a:buFont typeface="DejaVu Serif"/>
              <a:buAutoNum type="arabicParenR" startAt="6"/>
              <a:tabLst>
                <a:tab pos="481330" algn="l"/>
              </a:tabLst>
            </a:pPr>
            <a:r>
              <a:rPr sz="1100" spc="-5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li</a:t>
            </a:r>
            <a:r>
              <a:rPr sz="1100" dirty="0">
                <a:latin typeface="DejaVu Serif"/>
                <a:cs typeface="DejaVu Serif"/>
              </a:rPr>
              <a:t>c</a:t>
            </a:r>
            <a:r>
              <a:rPr sz="1100" spc="-10" dirty="0">
                <a:latin typeface="DejaVu Serif"/>
                <a:cs typeface="DejaVu Serif"/>
              </a:rPr>
              <a:t>k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DejaVu Sans"/>
                <a:cs typeface="DejaVu Sans"/>
              </a:rPr>
              <a:t>O</a:t>
            </a:r>
            <a:r>
              <a:rPr sz="1100" b="1" spc="-10" dirty="0">
                <a:latin typeface="DejaVu Sans"/>
                <a:cs typeface="DejaVu Sans"/>
              </a:rPr>
              <a:t>K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</a:t>
            </a:r>
            <a:r>
              <a:rPr sz="1100" dirty="0">
                <a:latin typeface="DejaVu Serif"/>
                <a:cs typeface="DejaVu Serif"/>
              </a:rPr>
              <a:t>o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DejaVu Serif"/>
                <a:cs typeface="DejaVu Serif"/>
              </a:rPr>
              <a:t>op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dirty="0">
                <a:latin typeface="DejaVu Serif"/>
                <a:cs typeface="DejaVu Serif"/>
              </a:rPr>
              <a:t>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DejaVu Serif"/>
                <a:cs typeface="DejaVu Serif"/>
              </a:rPr>
              <a:t>the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DejaVu Serif"/>
                <a:cs typeface="DejaVu Serif"/>
              </a:rPr>
              <a:t>f</a:t>
            </a:r>
            <a:r>
              <a:rPr sz="1100" spc="-10" dirty="0">
                <a:latin typeface="DejaVu Serif"/>
                <a:cs typeface="DejaVu Serif"/>
              </a:rPr>
              <a:t>il</a:t>
            </a:r>
            <a:r>
              <a:rPr sz="1100" spc="-15" dirty="0">
                <a:latin typeface="DejaVu Serif"/>
                <a:cs typeface="DejaVu Serif"/>
              </a:rPr>
              <a:t>e</a:t>
            </a:r>
            <a:r>
              <a:rPr sz="1100" spc="-5" dirty="0">
                <a:latin typeface="DejaVu Serif"/>
                <a:cs typeface="DejaVu Serif"/>
              </a:rPr>
              <a:t>.</a:t>
            </a:r>
            <a:endParaRPr sz="1100">
              <a:latin typeface="DejaVu Serif"/>
              <a:cs typeface="DejaVu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7365" y="9828860"/>
            <a:ext cx="2566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-5" dirty="0">
                <a:latin typeface="DejaVu Serif"/>
                <a:cs typeface="DejaVu Serif"/>
              </a:rPr>
              <a:t>h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5" dirty="0">
                <a:latin typeface="DejaVu Serif"/>
                <a:cs typeface="DejaVu Serif"/>
              </a:rPr>
              <a:t>pte</a:t>
            </a:r>
            <a:r>
              <a:rPr sz="1000" i="1" dirty="0">
                <a:latin typeface="DejaVu Serif"/>
                <a:cs typeface="DejaVu Serif"/>
              </a:rPr>
              <a:t>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4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Getti</a:t>
            </a:r>
            <a:r>
              <a:rPr sz="1000" i="1" spc="-5" dirty="0">
                <a:latin typeface="DejaVu Serif"/>
                <a:cs typeface="DejaVu Serif"/>
              </a:rPr>
              <a:t>n</a:t>
            </a:r>
            <a:r>
              <a:rPr sz="1000" i="1" dirty="0">
                <a:latin typeface="DejaVu Serif"/>
                <a:cs typeface="DejaVu Serif"/>
              </a:rPr>
              <a:t>g</a:t>
            </a:r>
            <a:r>
              <a:rPr sz="1000" i="1" spc="7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S</a:t>
            </a:r>
            <a:r>
              <a:rPr sz="1000" i="1" spc="-10" dirty="0">
                <a:latin typeface="DejaVu Serif"/>
                <a:cs typeface="DejaVu Serif"/>
              </a:rPr>
              <a:t>t</a:t>
            </a:r>
            <a:r>
              <a:rPr sz="1000" i="1" dirty="0">
                <a:latin typeface="DejaVu Serif"/>
                <a:cs typeface="DejaVu Serif"/>
              </a:rPr>
              <a:t>ar</a:t>
            </a:r>
            <a:r>
              <a:rPr sz="1000" i="1" spc="-10" dirty="0">
                <a:latin typeface="DejaVu Serif"/>
                <a:cs typeface="DejaVu Serif"/>
              </a:rPr>
              <a:t>te</a:t>
            </a:r>
            <a:r>
              <a:rPr sz="1000" i="1" dirty="0">
                <a:latin typeface="DejaVu Serif"/>
                <a:cs typeface="DejaVu Serif"/>
              </a:rPr>
              <a:t>d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DejaVu Serif"/>
                <a:cs typeface="DejaVu Serif"/>
              </a:rPr>
              <a:t>w</a:t>
            </a:r>
            <a:r>
              <a:rPr sz="1000" i="1" spc="-10" dirty="0">
                <a:latin typeface="DejaVu Serif"/>
                <a:cs typeface="DejaVu Serif"/>
              </a:rPr>
              <a:t>it</a:t>
            </a:r>
            <a:r>
              <a:rPr sz="1000" i="1" dirty="0">
                <a:latin typeface="DejaVu Serif"/>
                <a:cs typeface="DejaVu Serif"/>
              </a:rPr>
              <a:t>h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DejaVu Serif"/>
                <a:cs typeface="DejaVu Serif"/>
              </a:rPr>
              <a:t>C</a:t>
            </a:r>
            <a:r>
              <a:rPr sz="1000" i="1" dirty="0">
                <a:latin typeface="DejaVu Serif"/>
                <a:cs typeface="DejaVu Serif"/>
              </a:rPr>
              <a:t>a</a:t>
            </a:r>
            <a:r>
              <a:rPr sz="1000" i="1" spc="-10" dirty="0">
                <a:latin typeface="DejaVu Serif"/>
                <a:cs typeface="DejaVu Serif"/>
              </a:rPr>
              <a:t>l</a:t>
            </a:r>
            <a:r>
              <a:rPr sz="1000" i="1" dirty="0">
                <a:latin typeface="DejaVu Serif"/>
                <a:cs typeface="DejaVu Serif"/>
              </a:rPr>
              <a:t>c</a:t>
            </a:r>
            <a:r>
              <a:rPr sz="1000" i="1" spc="8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DejaVu Serif"/>
                <a:cs typeface="DejaVu Serif"/>
              </a:rPr>
              <a:t>|</a:t>
            </a:r>
            <a:r>
              <a:rPr sz="1000" i="1" spc="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DejaVu Serif"/>
                <a:cs typeface="DejaVu Serif"/>
              </a:rPr>
              <a:t>9</a:t>
            </a:r>
            <a:endParaRPr sz="1000"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90" y="978852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>
                <a:moveTo>
                  <a:pt x="0" y="0"/>
                </a:moveTo>
                <a:lnTo>
                  <a:pt x="61201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7451</Words>
  <Application>Microsoft Office PowerPoint</Application>
  <PresentationFormat>Benutzerdefiniert</PresentationFormat>
  <Paragraphs>562</Paragraphs>
  <Slides>30</Slides>
  <Notes>30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Chapter 4 Getting Started with Calc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2023-05-30T18:28:22Z</dcterms:created>
  <dcterms:modified xsi:type="dcterms:W3CDTF">2023-05-30T16:28:27Z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2023-05-30T00:00:00Z</vt:filetime>
  </property>
  <property fmtid="{D5CDD505-2E9C-101B-9397-08002B2CF9AE}" pid="3" name="LastSaved">
    <vt:filetime>2023-05-30T00:00:00Z</vt:filetime>
  </property>
</Properties>
</file>