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2465-3BA7-0CE8-A31E-1EFD0959D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C3E9B-9FE3-F172-357C-64B08DB0D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31E84-38DE-85F0-3482-357BA352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068FD-A905-DE20-7BDA-B22219702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478DC-129B-CA19-8011-8A63CE01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6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812A-A423-EC3D-4022-9A8EBEA9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BFDFB-3F55-2956-B9CC-375FF76C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25D6-7605-0A48-4DB5-9A229055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F6D33-A684-8256-02B6-5A17F340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3273-46F5-DA3B-0C53-B155157D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1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22A57-21A5-96C1-90E8-B337E9A1F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089DF-D70C-8511-6D68-8F030ED33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50D8D-73E2-F1E1-5A8D-B8CFEB50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C351D-80E0-1009-5DEC-11330347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BB4A5-6F5F-EAC1-2B3B-B7E30D8D7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BBFC-DC07-4383-5047-A9CAB37C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C955D-EE05-EA88-A4F9-1B6B23F89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D3832-1AF1-0BE7-7EF2-9D706634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0DAD7-6328-6B80-AA3E-226A6360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8F25-BB9C-369E-6E0D-4CAA8F3A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C6542-BD05-0B7A-E976-3E57D3E1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404FF-0A05-0023-D66C-55B897C62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BCA1A-EC25-D173-17BC-1AD47E576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5EFA-5D45-8B98-693A-752DD0D1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67C72-D3C2-8D7A-D484-7B10507D6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3BF9F-1087-6B21-88D0-4587183C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6D709-BE2A-D071-91E5-BB1203D7C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E8DB8-B84B-A5F3-960A-1452B4C11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81842-F621-7BB5-9EF2-1EE01CCA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7D9DC-D593-E556-029F-DED72DD7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5F5B4-BAAE-899D-D6F8-50E4D220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2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8D82-193C-13A0-B6B5-0F9C5265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6CCD3-1FD4-24B1-EA7B-7C2987A86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5D27A-D836-6A52-621F-A5AAF3455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F3E79-0AED-E769-C91D-DA827FD1B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552D9-DB90-BB21-FFC0-3799DB79D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2A9F9-89B6-FA56-C4D3-772F9FE9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ACE045-905D-C351-B99C-C2E3FCF2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14BA7-8682-EB14-993F-823D7E35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96FA-3D57-496F-004B-B1DB86ED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A77E61-885F-D3D6-0BE8-C7D07671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9A271-8EE5-C86A-D32D-272FD927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3919C-B1ED-875F-9010-F25CF3B9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AA3179-24AD-B80C-151C-7C5AACA7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8760D-D55F-00FF-946E-80059BE5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4AC86-AC55-C2FB-748D-336494E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6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28D2-51C6-391C-20E3-F83D3693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3D7A5-B7A0-9034-ACC0-559A27423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3EE6B-7E80-0B24-E68D-7021AE13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2C9E3-4E2F-C84B-D20C-FD26066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236F1-953C-46EE-4B50-3C5C98A8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C482E-D503-D0ED-C4D1-8399B71C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EFE4-D5AE-38E6-20B6-111389AAA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63431-ACBF-A103-F5C4-97C9345128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F8936-76EF-026C-FB0F-423092DA7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23E3E-E1F1-A1FB-9071-DFFD25B6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8A190-5B0C-BDA7-6A3C-8A61B57A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D02A-EE4E-0073-906B-52D14549D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3199B-9400-569C-67CE-4A9DB3FC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446EB-684F-E155-3230-0F81677A7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D5A41-BC68-E66D-388E-CB85951F1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9D36-5AB1-4D09-90D9-CDEB724754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2F818-C699-4A91-832C-8A002EAF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A89B8-93F8-E3FE-4288-F700F2754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B73F-DCB6-4622-9C49-0684183B0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3679-3D37-C6A2-34C4-8E59F0B03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23"/>
            <a:ext cx="9144000" cy="503581"/>
          </a:xfrm>
        </p:spPr>
        <p:txBody>
          <a:bodyPr>
            <a:normAutofit/>
          </a:bodyPr>
          <a:lstStyle/>
          <a:p>
            <a:r>
              <a:rPr lang="en-US" sz="2800" b="1" dirty="0"/>
              <a:t>Application Areas of Animation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81C3F-FD13-6D4B-7E17-206D61273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043" y="636103"/>
            <a:ext cx="10402957" cy="6089373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1. </a:t>
            </a:r>
            <a:r>
              <a:rPr lang="en-US" sz="2000" b="1" dirty="0"/>
              <a:t>Education and Training</a:t>
            </a:r>
            <a:r>
              <a:rPr lang="en-US" sz="2000" dirty="0"/>
              <a:t>: Animation is used in school, colleges and training centers for </a:t>
            </a:r>
          </a:p>
          <a:p>
            <a:pPr algn="l"/>
            <a:r>
              <a:rPr lang="en-US" sz="2000" dirty="0"/>
              <a:t>education purpose. Flight simulators for aircraft are also animation based.</a:t>
            </a:r>
          </a:p>
          <a:p>
            <a:pPr algn="l"/>
            <a:r>
              <a:rPr lang="en-US" sz="2000" dirty="0"/>
              <a:t>2. </a:t>
            </a:r>
            <a:r>
              <a:rPr lang="en-US" sz="2000" b="1" dirty="0"/>
              <a:t>Entertainment:</a:t>
            </a:r>
            <a:r>
              <a:rPr lang="en-US" sz="2000" dirty="0"/>
              <a:t> Animation methods are now commonly used in making motion pictures, </a:t>
            </a:r>
          </a:p>
          <a:p>
            <a:pPr algn="l"/>
            <a:r>
              <a:rPr lang="en-US" sz="2000" dirty="0"/>
              <a:t>music videos and television shows, etc.</a:t>
            </a:r>
          </a:p>
          <a:p>
            <a:pPr algn="l"/>
            <a:r>
              <a:rPr lang="en-US" sz="2000" dirty="0"/>
              <a:t>3. </a:t>
            </a:r>
            <a:r>
              <a:rPr lang="en-US" sz="2000" b="1" dirty="0"/>
              <a:t>Computer Aided Design (CAD</a:t>
            </a:r>
            <a:r>
              <a:rPr lang="en-US" sz="2000" dirty="0"/>
              <a:t>): One of the best applications of computer animation is </a:t>
            </a:r>
          </a:p>
          <a:p>
            <a:pPr algn="l"/>
            <a:r>
              <a:rPr lang="en-US" sz="2000" dirty="0"/>
              <a:t>Computer Aided Design and is generally referred to as CAD. One of the earlier applications </a:t>
            </a:r>
          </a:p>
          <a:p>
            <a:pPr algn="l"/>
            <a:r>
              <a:rPr lang="en-US" sz="2000" dirty="0"/>
              <a:t>of CAD was automobile designing. But now almost all types of designing are done by using </a:t>
            </a:r>
          </a:p>
          <a:p>
            <a:pPr algn="l"/>
            <a:r>
              <a:rPr lang="en-US" sz="2000" dirty="0"/>
              <a:t>CAD application, and without animation, all these work can't be possible.</a:t>
            </a:r>
          </a:p>
          <a:p>
            <a:pPr algn="l"/>
            <a:r>
              <a:rPr lang="en-US" sz="2000" dirty="0"/>
              <a:t>4. </a:t>
            </a:r>
            <a:r>
              <a:rPr lang="en-US" sz="2000" b="1" dirty="0"/>
              <a:t>Advertising</a:t>
            </a:r>
            <a:r>
              <a:rPr lang="en-US" sz="2000" dirty="0"/>
              <a:t>: This is one of the significant applications of computer animation. The most </a:t>
            </a:r>
          </a:p>
          <a:p>
            <a:pPr algn="l"/>
            <a:r>
              <a:rPr lang="en-US" sz="2000" dirty="0"/>
              <a:t>important advantage of an animated advertisement is that it takes very less space and capture </a:t>
            </a:r>
          </a:p>
          <a:p>
            <a:pPr algn="l"/>
            <a:r>
              <a:rPr lang="en-US" sz="2000" dirty="0"/>
              <a:t>people attention.</a:t>
            </a:r>
          </a:p>
          <a:p>
            <a:pPr algn="l"/>
            <a:r>
              <a:rPr lang="en-US" sz="2000" dirty="0"/>
              <a:t>5. </a:t>
            </a:r>
            <a:r>
              <a:rPr lang="en-US" sz="2000" b="1" dirty="0"/>
              <a:t>Presentation: </a:t>
            </a:r>
            <a:r>
              <a:rPr lang="en-US" sz="2000" dirty="0"/>
              <a:t>Animated Presentation is the most effective way to represent an idea. It is </a:t>
            </a:r>
          </a:p>
          <a:p>
            <a:pPr algn="l"/>
            <a:r>
              <a:rPr lang="en-US" sz="2000" dirty="0"/>
              <a:t>used to describe financial, statistical, mathematical, scientific &amp; economic data.</a:t>
            </a:r>
          </a:p>
        </p:txBody>
      </p:sp>
    </p:spTree>
    <p:extLst>
      <p:ext uri="{BB962C8B-B14F-4D97-AF65-F5344CB8AC3E}">
        <p14:creationId xmlns:p14="http://schemas.microsoft.com/office/powerpoint/2010/main" val="173371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75FA-6170-0F02-979F-E976558E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The stages of making multimedia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B4E3-F383-7128-49ED-2195EE5C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681037"/>
            <a:ext cx="11208026" cy="587878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There are the four basic stages in any multimedia projects developing:-</a:t>
            </a:r>
          </a:p>
          <a:p>
            <a:r>
              <a:rPr lang="en-US" sz="2400" b="1" dirty="0"/>
              <a:t>1. Planning and costing:</a:t>
            </a:r>
          </a:p>
          <a:p>
            <a:r>
              <a:rPr lang="en-US" sz="2400" dirty="0"/>
              <a:t>A project always begins with an idea or a need that you then refine by outlining its messages </a:t>
            </a:r>
          </a:p>
          <a:p>
            <a:r>
              <a:rPr lang="en-US" sz="2400" dirty="0"/>
              <a:t>and objectives. Identify how you will make each message and objective work within your </a:t>
            </a:r>
          </a:p>
          <a:p>
            <a:r>
              <a:rPr lang="en-US" sz="2400" dirty="0"/>
              <a:t>authoring system. Before you being developing, plan out the writing skills, graphic art, </a:t>
            </a:r>
          </a:p>
          <a:p>
            <a:r>
              <a:rPr lang="en-US" sz="2400" dirty="0"/>
              <a:t>music, video, and other multimedia expertise that you will require.</a:t>
            </a:r>
          </a:p>
          <a:p>
            <a:r>
              <a:rPr lang="en-US" sz="2400" dirty="0"/>
              <a:t>Develop a creative graphic look and feel, as well as a structure and a navigational system that </a:t>
            </a:r>
          </a:p>
          <a:p>
            <a:r>
              <a:rPr lang="en-US" sz="2400" dirty="0"/>
              <a:t>will allow the viewer to visit the messages and content. Estimate the time you'll need to do all </a:t>
            </a:r>
          </a:p>
          <a:p>
            <a:r>
              <a:rPr lang="en-US" sz="2400" dirty="0"/>
              <a:t>the elements and then prepare a </a:t>
            </a:r>
            <a:r>
              <a:rPr lang="en-US" sz="2400" dirty="0" err="1"/>
              <a:t>budget.Work</a:t>
            </a:r>
            <a:r>
              <a:rPr lang="en-US" sz="2400" dirty="0"/>
              <a:t> up a shot prototype or proof of concept, a </a:t>
            </a:r>
          </a:p>
          <a:p>
            <a:r>
              <a:rPr lang="en-US" sz="2400" dirty="0"/>
              <a:t>simple working example to demonstrate whether or not your ide is feasible</a:t>
            </a:r>
          </a:p>
        </p:txBody>
      </p:sp>
    </p:spTree>
    <p:extLst>
      <p:ext uri="{BB962C8B-B14F-4D97-AF65-F5344CB8AC3E}">
        <p14:creationId xmlns:p14="http://schemas.microsoft.com/office/powerpoint/2010/main" val="134063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98E08-CBB5-7EFE-8F10-CB9A5B4BF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795"/>
            <a:ext cx="9144000" cy="423309"/>
          </a:xfrm>
        </p:spPr>
        <p:txBody>
          <a:bodyPr>
            <a:normAutofit/>
          </a:bodyPr>
          <a:lstStyle/>
          <a:p>
            <a:r>
              <a:rPr lang="en-US" sz="1400" dirty="0" err="1"/>
              <a:t>Contd</a:t>
            </a:r>
            <a:r>
              <a:rPr lang="en-US" sz="1400" dirty="0"/>
              <a:t>….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C6509-9FC9-4A61-7A98-CC0E930C6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779324"/>
            <a:ext cx="10124661" cy="5979285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The ease with which you can create materials with today's production and authoring tools </a:t>
            </a:r>
          </a:p>
          <a:p>
            <a:pPr algn="l"/>
            <a:r>
              <a:rPr lang="en-US" sz="2000" dirty="0"/>
              <a:t>tempts new developers to immediately move into production-jumping in before planning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.This often results in false starts and wasted time and, in the long run, higher development cost.</a:t>
            </a:r>
          </a:p>
          <a:p>
            <a:pPr algn="l"/>
            <a:r>
              <a:rPr lang="en-US" sz="2000" dirty="0"/>
              <a:t>The more time you spend getting a handle on your project by defining its content and </a:t>
            </a:r>
          </a:p>
          <a:p>
            <a:pPr algn="l"/>
            <a:r>
              <a:rPr lang="en-US" sz="2000" dirty="0"/>
              <a:t>structure in the beginning the faster you can later build it, and the less reworking and </a:t>
            </a:r>
          </a:p>
          <a:p>
            <a:pPr algn="l"/>
            <a:r>
              <a:rPr lang="en-US" sz="2000" dirty="0"/>
              <a:t>rearranging will be required midstream.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Think it through before you start! Your creative ideas and trails will grow into screens and </a:t>
            </a:r>
          </a:p>
          <a:p>
            <a:pPr algn="l"/>
            <a:r>
              <a:rPr lang="en-US" sz="2000" dirty="0"/>
              <a:t>buttons and your proof of concept will help you test whether your ideas will </a:t>
            </a:r>
            <a:r>
              <a:rPr lang="en-US" sz="2000" dirty="0" err="1"/>
              <a:t>work.You</a:t>
            </a:r>
            <a:r>
              <a:rPr lang="en-US" sz="2000" dirty="0"/>
              <a:t> may </a:t>
            </a:r>
          </a:p>
          <a:p>
            <a:pPr algn="l"/>
            <a:r>
              <a:rPr lang="en-US" sz="2000" dirty="0"/>
              <a:t>discover that by breaking the rules, you can invent something terrific!</a:t>
            </a:r>
          </a:p>
        </p:txBody>
      </p:sp>
    </p:spTree>
    <p:extLst>
      <p:ext uri="{BB962C8B-B14F-4D97-AF65-F5344CB8AC3E}">
        <p14:creationId xmlns:p14="http://schemas.microsoft.com/office/powerpoint/2010/main" val="360338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DE0D-9A9B-D176-02A5-CEBD83D0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/>
              <a:t>Contd</a:t>
            </a:r>
            <a:r>
              <a:rPr lang="en-US" sz="2400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88022-F53A-B653-6C2B-ABBA2A18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>
            <a:normAutofit/>
          </a:bodyPr>
          <a:lstStyle/>
          <a:p>
            <a:r>
              <a:rPr lang="en-US" sz="2400" b="1" dirty="0"/>
              <a:t>2. Designing and producing:</a:t>
            </a:r>
          </a:p>
          <a:p>
            <a:r>
              <a:rPr lang="en-US" sz="2400" dirty="0"/>
              <a:t>Perform each of the </a:t>
            </a:r>
            <a:r>
              <a:rPr lang="en-US" sz="2400" dirty="0" err="1"/>
              <a:t>palnned</a:t>
            </a:r>
            <a:r>
              <a:rPr lang="en-US" sz="2400" dirty="0"/>
              <a:t> tasks to create a finished product. During this stage, there may </a:t>
            </a:r>
          </a:p>
          <a:p>
            <a:r>
              <a:rPr lang="en-US" sz="2400" dirty="0"/>
              <a:t>be many feedback cycles with a client until the client is happy.</a:t>
            </a:r>
          </a:p>
          <a:p>
            <a:r>
              <a:rPr lang="en-US" sz="2400" b="1" dirty="0"/>
              <a:t>3. Testing:</a:t>
            </a:r>
          </a:p>
          <a:p>
            <a:r>
              <a:rPr lang="en-US" sz="2400" dirty="0"/>
              <a:t>Test your programs to make sure that they meet the objectives of your project, work properly </a:t>
            </a:r>
          </a:p>
          <a:p>
            <a:r>
              <a:rPr lang="en-US" sz="2400" dirty="0"/>
              <a:t>on the intended delivery platforms, and meet the needs of your client or end user.</a:t>
            </a:r>
          </a:p>
          <a:p>
            <a:r>
              <a:rPr lang="en-US" sz="2400" b="1" dirty="0"/>
              <a:t>4. Delivering:</a:t>
            </a:r>
          </a:p>
          <a:p>
            <a:r>
              <a:rPr lang="en-US" sz="2400" dirty="0"/>
              <a:t>Package and deliver the project to the end user.</a:t>
            </a:r>
          </a:p>
        </p:txBody>
      </p:sp>
    </p:spTree>
    <p:extLst>
      <p:ext uri="{BB962C8B-B14F-4D97-AF65-F5344CB8AC3E}">
        <p14:creationId xmlns:p14="http://schemas.microsoft.com/office/powerpoint/2010/main" val="48226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Application Areas of Animation</vt:lpstr>
      <vt:lpstr>The stages of making multimedia projects</vt:lpstr>
      <vt:lpstr>Contd….</vt:lpstr>
      <vt:lpstr>Contd…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Areas of Animation</dc:title>
  <dc:creator>hp</dc:creator>
  <cp:lastModifiedBy>hp</cp:lastModifiedBy>
  <cp:revision>1</cp:revision>
  <dcterms:created xsi:type="dcterms:W3CDTF">2022-05-04T08:24:07Z</dcterms:created>
  <dcterms:modified xsi:type="dcterms:W3CDTF">2022-05-04T08:24:10Z</dcterms:modified>
</cp:coreProperties>
</file>