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0" r:id="rId3"/>
    <p:sldId id="261" r:id="rId4"/>
    <p:sldId id="267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A5A4F-0900-4EC0-A3A8-ED26D1562C7F}" type="datetimeFigureOut">
              <a:rPr lang="en-US"/>
              <a:pPr>
                <a:defRPr/>
              </a:pPr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DD748-B0E3-4963-A286-91A84313B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0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DE9ED-3A92-4A24-A8B0-BBC610C5DA41}" type="datetimeFigureOut">
              <a:rPr lang="en-US"/>
              <a:pPr>
                <a:defRPr/>
              </a:pPr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688BC-431D-4FAB-ADCE-9A0FDD190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3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4976F-D3DA-4991-8B7F-9A110F185A2D}" type="datetimeFigureOut">
              <a:rPr lang="en-US"/>
              <a:pPr>
                <a:defRPr/>
              </a:pPr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DD640-50AC-4237-AEEC-29F8F46BE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5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92D09-877E-42A7-8A5B-9A084460A64E}" type="datetimeFigureOut">
              <a:rPr lang="en-US"/>
              <a:pPr>
                <a:defRPr/>
              </a:pPr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5DDA2-D30D-44A4-8F9B-1C7354210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3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5B11D-55DB-4B8B-84F3-31599F3817BA}" type="datetimeFigureOut">
              <a:rPr lang="en-US"/>
              <a:pPr>
                <a:defRPr/>
              </a:pPr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BA922-EC84-4C2E-A7E3-10F03F372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9D21D-9805-4D84-B43F-0B6B41CEB4AE}" type="datetimeFigureOut">
              <a:rPr lang="en-US"/>
              <a:pPr>
                <a:defRPr/>
              </a:pPr>
              <a:t>5/6/2022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97AAA-97F2-4FFF-9035-0C60B013E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26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674D3-9730-42B6-BBD7-2737D6A66919}" type="datetimeFigureOut">
              <a:rPr lang="en-US"/>
              <a:pPr>
                <a:defRPr/>
              </a:pPr>
              <a:t>5/6/2022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0FEAB-A071-443E-BC7F-AB6A9EF4F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C656D-DFDC-43F2-8BC4-4B75E8318345}" type="datetimeFigureOut">
              <a:rPr lang="en-US"/>
              <a:pPr>
                <a:defRPr/>
              </a:pPr>
              <a:t>5/6/2022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09D4F-7914-422B-ACE7-3DEAAFB7B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4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4ABBF-EC6C-433D-8F60-5C505163B278}" type="datetimeFigureOut">
              <a:rPr lang="en-US"/>
              <a:pPr>
                <a:defRPr/>
              </a:pPr>
              <a:t>5/6/2022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5EBC3-F9B1-42D3-9CB8-6C5B684CD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9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3B821-2792-42CE-B631-03AE32EDBB32}" type="datetimeFigureOut">
              <a:rPr lang="en-US"/>
              <a:pPr>
                <a:defRPr/>
              </a:pPr>
              <a:t>5/6/2022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F0126-1FD3-4B6C-8AB5-539BA271C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73648-B6C8-46F0-8A44-1CE9338948D0}" type="datetimeFigureOut">
              <a:rPr lang="en-US"/>
              <a:pPr>
                <a:defRPr/>
              </a:pPr>
              <a:t>5/6/2022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D215E-6A32-494E-A03E-DE3EA06B9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47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A354CD-2DDC-4D8F-A413-D531B516D40B}" type="datetimeFigureOut">
              <a:rPr lang="en-US"/>
              <a:pPr>
                <a:defRPr/>
              </a:pPr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521DE8-C013-420A-82AE-37C15790F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908050"/>
            <a:ext cx="7848600" cy="25923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Subject Name: Information System: Analysis Design &amp; 				Implementation</a:t>
            </a:r>
            <a:br>
              <a:rPr lang="en-GB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Subject Code : BCA 602 (N)</a:t>
            </a:r>
            <a:br>
              <a:rPr lang="en-GB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Topic :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CASE Architecture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4652963"/>
            <a:ext cx="6400800" cy="2016125"/>
          </a:xfrm>
        </p:spPr>
        <p:txBody>
          <a:bodyPr/>
          <a:lstStyle/>
          <a:p>
            <a:pPr algn="just" eaLnBrk="1" hangingPunct="1"/>
            <a:r>
              <a:rPr lang="en-GB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GB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HIMANSHU SHUKLA</a:t>
            </a:r>
          </a:p>
          <a:p>
            <a:pPr algn="just" eaLnBrk="1" hangingPunct="1"/>
            <a:r>
              <a:rPr lang="en-GB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Department of Computer Application</a:t>
            </a:r>
          </a:p>
          <a:p>
            <a:pPr algn="just" eaLnBrk="1" hangingPunct="1"/>
            <a:r>
              <a:rPr lang="en-GB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UIET, CSJM University, Kanpur</a:t>
            </a:r>
            <a:endParaRPr lang="en-IN" sz="2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44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Architecture of CASE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tool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304800" y="1524000"/>
            <a:ext cx="861060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User Interface :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A standard interface toolkit with common presentation protocol. The user interface contain software for human –computer interface management and library of display object.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It is communication medium between the interface and CASE.</a:t>
            </a:r>
          </a:p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Toolkit Layer: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It is a set of  tool management services with the CASE tools . Tool Management Services control the behaviour of tools within the environment. If multitasking is used during the execution of one or more tools TMS performs multitask synchronisation and communication , flow of information from repository and object management system OMS into the tool 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3400" y="228600"/>
            <a:ext cx="79248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Object Management Layer: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performs the configuration management function .It is framework that provides architecture mechanism for tools integration .Easy CASE tool is plugged onto object management layer  .</a:t>
            </a:r>
          </a:p>
          <a:p>
            <a:pPr algn="just"/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Repository Layer: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a CASE database and access control functions that enable the Object Management Layer t interact with database .Data integration is achieved by object management and shared repository layer.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830024"/>
            <a:ext cx="5791199" cy="6066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4954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Use of CASE Tools in Analysis Design &amp; Implementation of Information system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457200" y="1657350"/>
            <a:ext cx="85344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Diagramming Tools</a:t>
            </a:r>
          </a:p>
          <a:p>
            <a:pPr>
              <a:buFont typeface="Wingdings" pitchFamily="2" charset="2"/>
              <a:buChar char="Ø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Computer display and report generator tool</a:t>
            </a:r>
          </a:p>
          <a:p>
            <a:pPr>
              <a:buFont typeface="Wingdings" pitchFamily="2" charset="2"/>
              <a:buChar char="Ø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Analysis tool</a:t>
            </a:r>
          </a:p>
          <a:p>
            <a:pPr>
              <a:buFont typeface="Wingdings" pitchFamily="2" charset="2"/>
              <a:buChar char="Ø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Central Repository </a:t>
            </a:r>
          </a:p>
          <a:p>
            <a:pPr>
              <a:buFont typeface="Wingdings" pitchFamily="2" charset="2"/>
              <a:buChar char="Ø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Documentation generator</a:t>
            </a:r>
          </a:p>
          <a:p>
            <a:pPr>
              <a:buFont typeface="Wingdings" pitchFamily="2" charset="2"/>
              <a:buChar char="Ø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Code generator </a:t>
            </a:r>
          </a:p>
          <a:p>
            <a:pPr>
              <a:buFont typeface="Wingdings" pitchFamily="2" charset="2"/>
              <a:buChar char="Ø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Configuration management  tools</a:t>
            </a:r>
          </a:p>
          <a:p>
            <a:pPr>
              <a:buFont typeface="Wingdings" pitchFamily="2" charset="2"/>
              <a:buChar char="Ø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Programming tools</a:t>
            </a:r>
          </a:p>
          <a:p>
            <a:pPr>
              <a:buFont typeface="Wingdings" pitchFamily="2" charset="2"/>
              <a:buChar char="Ø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Prototyping tool</a:t>
            </a:r>
          </a:p>
          <a:p>
            <a:pPr>
              <a:buFont typeface="Wingdings" pitchFamily="2" charset="2"/>
              <a:buChar char="Ø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Web development tools</a:t>
            </a:r>
          </a:p>
          <a:p>
            <a:pPr>
              <a:buFont typeface="Wingdings" pitchFamily="2" charset="2"/>
              <a:buChar char="Ø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Quality assurance tool</a:t>
            </a:r>
          </a:p>
          <a:p>
            <a:pPr>
              <a:buFont typeface="Wingdings" pitchFamily="2" charset="2"/>
              <a:buChar char="Ø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Maintenance tool</a:t>
            </a:r>
          </a:p>
          <a:p>
            <a:pPr>
              <a:buFont typeface="Wingdings" pitchFamily="2" charset="2"/>
              <a:buChar char="Ø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Online help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smtClean="0">
                <a:latin typeface="Times New Roman" pitchFamily="18" charset="0"/>
                <a:cs typeface="Times New Roman" pitchFamily="18" charset="0"/>
              </a:rPr>
              <a:t>CASE Tools used within SDLC Phase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295400"/>
          <a:ext cx="8382000" cy="503422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590800"/>
                <a:gridCol w="2209800"/>
                <a:gridCol w="3581400"/>
              </a:tblGrid>
              <a:tr h="37081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SDLC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Phase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Activity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CASE Tool Usage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</a:tr>
              <a:tr h="118864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Project Identification and selection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Display and structure high level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organizational information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Diagramming and matrix tool to create and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structure information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</a:tr>
              <a:tr h="6400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Project initiation and planning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Develop project scope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feasibility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Repositories and documentation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develop plan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</a:tr>
              <a:tr h="6400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Analysis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Determine a structured system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Diagramming tool to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create process logic and data models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</a:tr>
              <a:tr h="91434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Design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Create new system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design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Form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report generation to prototype design , analysis and documentation to define specification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</a:tr>
              <a:tr h="6400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Implementation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Translate  design into information system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Code generator and analysis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</a:tr>
              <a:tr h="6400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Maintenance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Overall information system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All tools are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used according to SDLC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smtClean="0">
                <a:latin typeface="Times New Roman" pitchFamily="18" charset="0"/>
                <a:cs typeface="Times New Roman" pitchFamily="18" charset="0"/>
              </a:rPr>
              <a:t>Advantages of CASE Tools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457200" y="1676400"/>
            <a:ext cx="84582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0050" indent="-4000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CASE tools provide maintenance support as a result of storing system specification in central repositories.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Revision of system description easily and graphical representation.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Support system prototyping through the capability to change specification and determine the impact of system performance.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Disadvantages of CASE Tools</a:t>
            </a:r>
            <a:endParaRPr lang="en-US" b="1" u="sng" smtClean="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57200" y="1676400"/>
            <a:ext cx="8153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0050" indent="-4000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Conflicting use of diagrams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Human task remain critical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Limited function support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Absence of standard methodology support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2852</TotalTime>
  <Words>391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Subject Name: Information System: Analysis Design &amp;     Implementation  Subject Code : BCA 602 (N)  Topic : CASE Architecture </vt:lpstr>
      <vt:lpstr>Architecture of CASE tool</vt:lpstr>
      <vt:lpstr>PowerPoint Presentation</vt:lpstr>
      <vt:lpstr>PowerPoint Presentation</vt:lpstr>
      <vt:lpstr>Use of CASE Tools in Analysis Design &amp; Implementation of Information system</vt:lpstr>
      <vt:lpstr>CASE Tools used within SDLC Phase</vt:lpstr>
      <vt:lpstr>Advantages of CASE Tools</vt:lpstr>
      <vt:lpstr>Disadvantages of CASE Tools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:Computer Aided Software Engineering</dc:title>
  <dc:creator>satyam</dc:creator>
  <cp:lastModifiedBy>hp</cp:lastModifiedBy>
  <cp:revision>24</cp:revision>
  <dcterms:created xsi:type="dcterms:W3CDTF">2022-04-29T13:10:07Z</dcterms:created>
  <dcterms:modified xsi:type="dcterms:W3CDTF">2022-05-06T11:07:36Z</dcterms:modified>
</cp:coreProperties>
</file>