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6E260-90CF-4F03-BC35-B0C6A0CAA0CC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9597C-B4CD-4B44-9522-43BBAB140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4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AE31D-E704-4336-9E72-0925B5EC1D2A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35D6B-8789-4590-90AF-7A538E9BB5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6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4C091-3023-4FBD-AF64-D722B9FA1CFD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E1DD-CF73-4A45-B2CF-271B781F3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3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A01A9-9FDD-436C-929B-DC6F6C47B110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FE833-770D-47B0-932F-90F1B99F1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2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E419F-3565-4C9D-B8BD-D12288A40FE2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1DF10-0232-4DB4-8A26-1897F679D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1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D3573-68D2-4909-A718-5633363ABDDE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B90D4-013C-4007-A80A-1245260C8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5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0636D-C5D6-468C-91CA-8D4CD8C6379B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BE74-7A1D-422E-BA49-3BAC69C78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25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B68F4-2D1A-4D0E-942B-9ECB0F9249C7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90143-BEBE-4596-ADB9-27EF291DA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AF028-EAB7-4456-BCB1-86AC4C16A5CB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CCDA9-3DC7-4FB5-9364-28DDDCE23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7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A3835-F8CA-43CD-BCE3-F4F3258E03B3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D29D4-0D85-4E57-91BA-80AEB8ED4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6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17748-6D27-4BAB-A36A-21B8C82149DB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42BDC-E5FD-4720-BC87-DFEA03B96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0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CFF4A2-7F0C-467E-A6B5-56B1641FFC86}" type="datetimeFigureOut">
              <a:rPr lang="en-US"/>
              <a:pPr>
                <a:defRPr/>
              </a:pPr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35655D-92D7-4345-AAE2-0F4127010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908050"/>
            <a:ext cx="7848600" cy="25923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Subject Name: Information System: Analysis Design &amp; 				Implementation</a:t>
            </a:r>
            <a:br>
              <a:rPr lang="en-GB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Subject Code : BCA 602 (N)</a:t>
            </a:r>
            <a:br>
              <a:rPr lang="en-GB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Topic :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>CASE (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Computer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Aided Software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Engineering) </a:t>
            </a:r>
            <a:r>
              <a:rPr lang="en-GB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IN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371600" y="4652963"/>
            <a:ext cx="6400800" cy="2016125"/>
          </a:xfrm>
        </p:spPr>
        <p:txBody>
          <a:bodyPr/>
          <a:lstStyle/>
          <a:p>
            <a:pPr algn="just" eaLnBrk="1" hangingPunct="1"/>
            <a:r>
              <a:rPr lang="en-GB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GB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HIMANSHU SHUKLA</a:t>
            </a:r>
          </a:p>
          <a:p>
            <a:pPr algn="just" eaLnBrk="1" hangingPunct="1"/>
            <a:r>
              <a:rPr lang="en-GB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    Department of Computer Application</a:t>
            </a:r>
          </a:p>
          <a:p>
            <a:pPr algn="just" eaLnBrk="1" hangingPunct="1"/>
            <a:r>
              <a:rPr lang="en-GB" sz="2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UIET, CSJM University, Kanpur</a:t>
            </a:r>
            <a:endParaRPr lang="en-IN" sz="2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25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CASE :Computer Aided Software Engineering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381000" y="1752600"/>
            <a:ext cx="84582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CASE tool is used for development and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maintenace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of software project with the help of various automated software tools.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CASE tools are set of software application program which are used to automated SDLC activities .CASE tools are used by software project manager , system analysts, and engineers to develop software system 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Analysis tool , design tool , project management tools , DBMS tools and documentation tools are parts of CASE tools.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Characteristics of CASE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752600"/>
            <a:ext cx="815340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Standard methodologies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Flexibility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System integration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Integration with testing software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Support for reverse engineering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Online-help support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smtClean="0">
                <a:latin typeface="Times New Roman" pitchFamily="18" charset="0"/>
                <a:cs typeface="Times New Roman" pitchFamily="18" charset="0"/>
              </a:rPr>
              <a:t>Components of CASE Tools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676400"/>
            <a:ext cx="82296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CASE tools can be divided into following parts based on their use at a particular  SDLC stage 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Central Repository 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CASE tools require a central repository which can serve as a source of common , integrated and consistent information. Central repository is a central place of storage where production specification , requirement documents , related reports and diagrams , other useful information regarding management is stored .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Upper CASE tools: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Upper CASE tools are used in planning , analysis and design stages of SDLC.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Lower CASE tools 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Lower CASE tools are used in implementation , testing and maintenance.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381000"/>
            <a:ext cx="8001000" cy="3694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Integrated CASE Tools: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Integrated CASE tools are helpful in all the stages of SDLC from requirement gathering to testing and documentation.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1600200"/>
            <a:ext cx="251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9000" y="2365375"/>
            <a:ext cx="2514600" cy="454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29000" y="3124200"/>
            <a:ext cx="251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29000" y="3886200"/>
            <a:ext cx="2514600" cy="465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</a:rPr>
              <a:t>Implementation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429000" y="4724400"/>
            <a:ext cx="2514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43288" y="5562600"/>
            <a:ext cx="2514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ight Brace 11"/>
          <p:cNvSpPr/>
          <p:nvPr/>
        </p:nvSpPr>
        <p:spPr>
          <a:xfrm>
            <a:off x="6248400" y="1600200"/>
            <a:ext cx="685800" cy="1981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2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6248400" y="3886200"/>
            <a:ext cx="685800" cy="1866900"/>
          </a:xfrm>
          <a:prstGeom prst="rightBrace">
            <a:avLst>
              <a:gd name="adj1" fmla="val 8333"/>
              <a:gd name="adj2" fmla="val 4703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ight Brace 13"/>
          <p:cNvSpPr/>
          <p:nvPr/>
        </p:nvSpPr>
        <p:spPr>
          <a:xfrm>
            <a:off x="7772400" y="1600200"/>
            <a:ext cx="685800" cy="41529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086600" y="1600200"/>
            <a:ext cx="457200" cy="2076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Upper CASE Tools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086600" y="3886200"/>
            <a:ext cx="4572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/>
              <a:t>Loswer</a:t>
            </a:r>
            <a:r>
              <a:rPr lang="en-US" dirty="0"/>
              <a:t> CASE Tool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458200" y="1600200"/>
            <a:ext cx="457200" cy="434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Integrated CASE Tools</a:t>
            </a:r>
          </a:p>
        </p:txBody>
      </p:sp>
      <p:sp>
        <p:nvSpPr>
          <p:cNvPr id="5135" name="TextBox 18"/>
          <p:cNvSpPr txBox="1">
            <a:spLocks noChangeArrowheads="1"/>
          </p:cNvSpPr>
          <p:nvPr/>
        </p:nvSpPr>
        <p:spPr bwMode="auto">
          <a:xfrm>
            <a:off x="3443288" y="1676400"/>
            <a:ext cx="2424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             Planning</a:t>
            </a:r>
          </a:p>
        </p:txBody>
      </p:sp>
      <p:sp>
        <p:nvSpPr>
          <p:cNvPr id="5136" name="TextBox 19"/>
          <p:cNvSpPr txBox="1">
            <a:spLocks noChangeArrowheads="1"/>
          </p:cNvSpPr>
          <p:nvPr/>
        </p:nvSpPr>
        <p:spPr bwMode="auto">
          <a:xfrm>
            <a:off x="3581400" y="2365375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           Analysis</a:t>
            </a:r>
          </a:p>
        </p:txBody>
      </p:sp>
      <p:sp>
        <p:nvSpPr>
          <p:cNvPr id="5137" name="TextBox 20"/>
          <p:cNvSpPr txBox="1">
            <a:spLocks noChangeArrowheads="1"/>
          </p:cNvSpPr>
          <p:nvPr/>
        </p:nvSpPr>
        <p:spPr bwMode="auto">
          <a:xfrm>
            <a:off x="3443288" y="3124200"/>
            <a:ext cx="24241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               Design</a:t>
            </a:r>
          </a:p>
        </p:txBody>
      </p:sp>
      <p:sp>
        <p:nvSpPr>
          <p:cNvPr id="5138" name="TextBox 21"/>
          <p:cNvSpPr txBox="1">
            <a:spLocks noChangeArrowheads="1"/>
          </p:cNvSpPr>
          <p:nvPr/>
        </p:nvSpPr>
        <p:spPr bwMode="auto">
          <a:xfrm>
            <a:off x="3443288" y="4914900"/>
            <a:ext cx="2514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               Testing</a:t>
            </a:r>
          </a:p>
        </p:txBody>
      </p:sp>
      <p:sp>
        <p:nvSpPr>
          <p:cNvPr id="5139" name="TextBox 22"/>
          <p:cNvSpPr txBox="1">
            <a:spLocks noChangeArrowheads="1"/>
          </p:cNvSpPr>
          <p:nvPr/>
        </p:nvSpPr>
        <p:spPr bwMode="auto">
          <a:xfrm>
            <a:off x="3581400" y="5562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        Maintenance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8" y="981075"/>
            <a:ext cx="8640762" cy="5400675"/>
          </a:xfrm>
        </p:spPr>
        <p:txBody>
          <a:bodyPr/>
          <a:lstStyle/>
          <a:p>
            <a:pPr algn="l" eaLnBrk="1" hangingPunct="1">
              <a:defRPr/>
            </a:pPr>
            <a:endParaRPr lang="en-IN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defRPr/>
            </a:pPr>
            <a:r>
              <a:rPr lang="en-I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References:</a:t>
            </a:r>
          </a:p>
          <a:p>
            <a:pPr algn="l" eaLnBrk="1" hangingPunct="1">
              <a:defRPr/>
            </a:pP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www.tutorialspoint.com</a:t>
            </a:r>
          </a:p>
          <a:p>
            <a:pPr algn="l" eaLnBrk="1" hangingPunct="1">
              <a:defRPr/>
            </a:pP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www.javatpoint.com</a:t>
            </a:r>
          </a:p>
          <a:p>
            <a:pPr algn="l" eaLnBrk="1" hangingPunct="1">
              <a:defRPr/>
            </a:pP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V. Raja Raman : Analysis and Design of Information </a:t>
            </a: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Systems</a:t>
            </a:r>
          </a:p>
          <a:p>
            <a:pPr algn="l" eaLnBrk="1" hangingPunct="1">
              <a:defRPr/>
            </a:pP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Jeffrey L Whitten &amp; Lonnie D </a:t>
            </a:r>
            <a:r>
              <a:rPr lang="en-IN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Bently</a:t>
            </a:r>
            <a:r>
              <a:rPr lang="en-IN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System Analysis and Design Methods</a:t>
            </a:r>
          </a:p>
          <a:p>
            <a:pPr marL="514350" indent="-514350" algn="l" eaLnBrk="1" hangingPunct="1">
              <a:buFont typeface="Arial" charset="0"/>
              <a:buAutoNum type="arabicPeriod"/>
              <a:defRPr/>
            </a:pPr>
            <a:endParaRPr lang="en-IN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defRPr/>
            </a:pPr>
            <a:endParaRPr lang="en-IN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defRPr/>
            </a:pPr>
            <a:endParaRPr lang="en-IN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defRPr/>
            </a:pPr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0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2853</TotalTime>
  <Words>299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Subject Name: Information System: Analysis Design &amp;     Implementation  Subject Code : BCA 602 (N)  Topic : CASE (Computer Aided Software Engineering)  </vt:lpstr>
      <vt:lpstr>CASE :Computer Aided Software Engineering</vt:lpstr>
      <vt:lpstr>Characteristics of CASE</vt:lpstr>
      <vt:lpstr>Components of CASE Tools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:Computer Aided Software Engineering</dc:title>
  <dc:creator>satyam</dc:creator>
  <cp:lastModifiedBy>hp</cp:lastModifiedBy>
  <cp:revision>25</cp:revision>
  <dcterms:created xsi:type="dcterms:W3CDTF">2022-04-29T13:10:07Z</dcterms:created>
  <dcterms:modified xsi:type="dcterms:W3CDTF">2022-05-04T07:57:23Z</dcterms:modified>
</cp:coreProperties>
</file>