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001000" cy="3905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Semester: BP-405T, PHARMACOGNOSY-I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Fibers: Cotton, Jute, Hemp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Hallucinogens,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Teratogens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Natural allergens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5532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NISHA SHARMA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INSTITUTE OF PHARMACY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C.S.J.M. UNIVERSITY, KANPUR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TERATOGENS: Marijuana or Cannabis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B.S.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dried flowering tops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pistillate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Cannabis sativa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Linn., belonging to family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Cannabinaceae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C.C :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20%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resin,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important active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constituents present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cannabis are: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cannabidiol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cannabidolic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cannabichromene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trans-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tetrahydrocannbinol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Cannabis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contains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Cannabidiolic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cannabidiol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8, 9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tetrahydrocannabinol,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cannabinol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A9,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Tetrahydrocannabinol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(THC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volatile oil,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trigonelline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cholene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psychotive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tetrahydrocannbinol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8,9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tetrahydrocannbinol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crosses placenta &amp; persists in fetus for around 30 days. Growth retardation in first trimester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Uses: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Cannabis resin is tonic, sedative, analgesic, intoxicant, stomachic,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antispasmodic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antianxiety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anticonvulsant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antitussive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narcotic. Cannabis causes only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pshycic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dependence and act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upon the nervous system.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TERATOGENS: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Ergotamine from Ergot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Fenugreek: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Trigonella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foenum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Asparagus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racemosus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domestica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seeds of apple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Prunus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cerasus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cherry seeds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tuberosum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Solanum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melangena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Lycopersicon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esculentum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suspected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teratogens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solanidines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spirosolanes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Astragalus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Colchicum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autuminale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Vinca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rosea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Veratrum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Indigofera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spicata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stramonium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ETC.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NATURAL ALLERGENS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7912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Allergens are inciting agents of allergy, i.e. the substances capable of sensitizing the body in such a way that an unusual response occurs in hypersensitive person.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may be biologic, chemical or of synthetic origin.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Defined as a specific immunologic reaction to 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immunogen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—a normally harmless substance (allergen).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First defined in 1906 by von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Pirquet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who described allergy as changed or altered reaction in the body of an individual, in response to a substance or condition that is harmless to others.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NATURAL ALLERGENS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Types of Allergens  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Inhalant allergens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airborne substances as chemicals, include pollens, dust, mites, mould spores and animal allergy (epidermis or dander).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Pollens produced by plain looking plants, e.g. trees (oak, walnut); grasses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bermuda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grass and timothy) and weeds (ragweed, plantain). Alfalfa, almond, apple, acacia,  barley, blue grass, canary  grass, cherry, eucalyptus, gladiolus, hazelnut, juniper, mulberry, mustard, lemon and related species of citrus.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Ingestant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allergens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food stuff and swallowed: skin rash, puffed lips and tongue, migraine, rhinitis or symptoms like severe eczema of hand and feet.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Tomato rash, strawberry rash, eating oranges, chocolate or shellfish, walnut, cashew nut, etc. soy lecithin,  gluten, soy flour, rice flour, alfalfa, potato starch and gum acacia.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NATURAL ALLERGENS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Injectant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zallergens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Injectant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allergens cause symptoms similar to those of the antibiotics, e.g. penicillin, cephalosporin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penicillin, etc. natural sources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injectable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allergens are produced by the sting of bees, hornets and wasps.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Contactant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allergens: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Ancardiaceae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family, primarily the genus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Toxicodendron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Rhus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includes poison ivy, oak and sumac.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urushiols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compound) are found in the oleoresin fraction and are derivatives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pentadecylcatechol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heptadecylcatechol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Ruta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graveolens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asparagus, ornamental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‘dumb cane’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(Dieffenbachia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seguine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), buck wheat, butter cups,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catalpa leaves, chrysanthemums, ginkgo leaves, lobelia, marigolds etc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Infectant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allergens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caused by the metabolic product of living microorganism: bacteria,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protozoas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moulds, helminthes parasites</a:t>
            </a: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Natural allergens: Dieffenbachia </a:t>
            </a:r>
            <a:r>
              <a:rPr lang="en-US" sz="3300" i="1" dirty="0" err="1" smtClean="0">
                <a:latin typeface="Times New Roman" pitchFamily="18" charset="0"/>
                <a:cs typeface="Times New Roman" pitchFamily="18" charset="0"/>
              </a:rPr>
              <a:t>seguine</a:t>
            </a:r>
            <a:r>
              <a:rPr lang="en-US" sz="3300" i="1" dirty="0" smtClean="0">
                <a:latin typeface="Times New Roman" pitchFamily="18" charset="0"/>
                <a:cs typeface="Times New Roman" pitchFamily="18" charset="0"/>
              </a:rPr>
              <a:t> (dumb cane)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r>
              <a:rPr lang="en-US" dirty="0" smtClean="0"/>
              <a:t>It is the plant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Dieffenbachia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seguine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belonging to family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araceae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CC. </a:t>
            </a:r>
            <a:r>
              <a:rPr lang="en-US" dirty="0" err="1" smtClean="0"/>
              <a:t>proteolytic</a:t>
            </a:r>
            <a:r>
              <a:rPr lang="en-US" dirty="0" smtClean="0"/>
              <a:t> enzyme (named </a:t>
            </a:r>
            <a:r>
              <a:rPr lang="en-US" dirty="0" err="1" smtClean="0"/>
              <a:t>dumbcain</a:t>
            </a:r>
            <a:r>
              <a:rPr lang="en-US" dirty="0" smtClean="0"/>
              <a:t>), a </a:t>
            </a:r>
            <a:r>
              <a:rPr lang="en-US" dirty="0" err="1" smtClean="0"/>
              <a:t>cyanogenic</a:t>
            </a:r>
            <a:r>
              <a:rPr lang="en-US" dirty="0" smtClean="0"/>
              <a:t> glycoside, a substance which causes contraction of smooth muscles , </a:t>
            </a:r>
            <a:r>
              <a:rPr lang="en-US" dirty="0" err="1" smtClean="0"/>
              <a:t>asparagine</a:t>
            </a:r>
            <a:r>
              <a:rPr lang="en-US" dirty="0" smtClean="0"/>
              <a:t> </a:t>
            </a:r>
            <a:r>
              <a:rPr lang="en-US" dirty="0" err="1" smtClean="0"/>
              <a:t>protoaenomoine</a:t>
            </a:r>
            <a:r>
              <a:rPr lang="en-US" dirty="0" smtClean="0"/>
              <a:t>: swelling of larynx &amp; pharynx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Uses: </a:t>
            </a:r>
            <a:r>
              <a:rPr lang="en-US" dirty="0" smtClean="0"/>
              <a:t>treat gout, dropsy, sexual impotence, and frigidity </a:t>
            </a:r>
            <a:endParaRPr lang="en-US" dirty="0"/>
          </a:p>
        </p:txBody>
      </p:sp>
      <p:sp>
        <p:nvSpPr>
          <p:cNvPr id="1026" name="AutoShape 2" descr="Image result for Dieffenbachia segu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Dieffenbachia segu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PlantFiles Pictures: Dieffenbachia, Dumbcane, Dumb Can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648200"/>
            <a:ext cx="27432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Natural allergens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err="1" smtClean="0"/>
              <a:t>Ruta</a:t>
            </a:r>
            <a:r>
              <a:rPr lang="en-US" i="1" dirty="0" smtClean="0"/>
              <a:t> </a:t>
            </a:r>
            <a:r>
              <a:rPr lang="en-US" i="1" dirty="0" err="1" smtClean="0"/>
              <a:t>graveolens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Ruta</a:t>
            </a:r>
            <a:r>
              <a:rPr lang="en-US" i="1" dirty="0" smtClean="0"/>
              <a:t> </a:t>
            </a:r>
            <a:r>
              <a:rPr lang="en-US" i="1" dirty="0" err="1" smtClean="0"/>
              <a:t>graveolens</a:t>
            </a:r>
            <a:r>
              <a:rPr lang="en-US" dirty="0" smtClean="0"/>
              <a:t> L., is a odoriferous herb belonging to the family </a:t>
            </a:r>
            <a:r>
              <a:rPr lang="en-US" dirty="0" err="1" smtClean="0"/>
              <a:t>Rutaceae</a:t>
            </a:r>
            <a:r>
              <a:rPr lang="en-US" dirty="0" smtClean="0"/>
              <a:t>. </a:t>
            </a:r>
            <a:endParaRPr lang="en-US" dirty="0" smtClean="0"/>
          </a:p>
          <a:p>
            <a:r>
              <a:rPr lang="en-US" dirty="0" smtClean="0"/>
              <a:t>CC:</a:t>
            </a:r>
            <a:r>
              <a:rPr lang="en-US" dirty="0" smtClean="0"/>
              <a:t> </a:t>
            </a:r>
            <a:r>
              <a:rPr lang="en-US" dirty="0" err="1" smtClean="0"/>
              <a:t>acridone</a:t>
            </a:r>
            <a:r>
              <a:rPr lang="en-US" dirty="0" smtClean="0"/>
              <a:t> alkaloids, </a:t>
            </a:r>
            <a:r>
              <a:rPr lang="en-US" dirty="0" err="1" smtClean="0"/>
              <a:t>coumarins</a:t>
            </a:r>
            <a:r>
              <a:rPr lang="en-US" dirty="0" smtClean="0"/>
              <a:t>, essential oils, </a:t>
            </a:r>
            <a:r>
              <a:rPr lang="en-US" dirty="0" err="1" smtClean="0"/>
              <a:t>flavonoides</a:t>
            </a:r>
            <a:r>
              <a:rPr lang="en-US" dirty="0" smtClean="0"/>
              <a:t>, and </a:t>
            </a:r>
            <a:r>
              <a:rPr lang="en-US" dirty="0" err="1" smtClean="0"/>
              <a:t>fluoroquinolones</a:t>
            </a:r>
            <a:r>
              <a:rPr lang="en-US" dirty="0" smtClean="0"/>
              <a:t> have been found in the roots and aerial parts</a:t>
            </a:r>
            <a:endParaRPr lang="en-US" dirty="0" smtClean="0"/>
          </a:p>
          <a:p>
            <a:r>
              <a:rPr lang="en-US" dirty="0" smtClean="0"/>
              <a:t>USES:</a:t>
            </a:r>
            <a:r>
              <a:rPr lang="en-US" dirty="0" smtClean="0"/>
              <a:t> potassium channel </a:t>
            </a:r>
            <a:r>
              <a:rPr lang="en-US" dirty="0" smtClean="0"/>
              <a:t>blocker, </a:t>
            </a:r>
            <a:r>
              <a:rPr lang="en-US" dirty="0" smtClean="0"/>
              <a:t>neuromuscular </a:t>
            </a:r>
            <a:r>
              <a:rPr lang="en-US" dirty="0" smtClean="0"/>
              <a:t>problems,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antispasmodic </a:t>
            </a:r>
            <a:r>
              <a:rPr lang="en-US" dirty="0" smtClean="0"/>
              <a:t>effect </a:t>
            </a:r>
            <a:endParaRPr lang="en-US" dirty="0" smtClean="0"/>
          </a:p>
          <a:p>
            <a:r>
              <a:rPr lang="en-US" dirty="0" err="1" smtClean="0"/>
              <a:t>Abortifacient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Causes </a:t>
            </a:r>
            <a:r>
              <a:rPr lang="en-US" dirty="0" err="1" smtClean="0"/>
              <a:t>photodermatitis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8674" name="Picture 2" descr="Amazon.com : Earthcare Seeds Rue 150 Seeds (Ruta Graveolens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7386" y="4038600"/>
            <a:ext cx="2866614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Definition: Any hair-like raw material directly obtainable from an animal, vegetable, or mineral source and convertible into nonwoven fabrics such as felt or paper or, after spinning into yarns, into woven cloth.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 of Natural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based on origin: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The vegetable or cellulose-base: includes cotton, flax, and jute, banana, hemp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 The animal or protein-base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wool, silk.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Regenerated and synthetic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Nylon,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Terylene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Viscose, Alginate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Mineral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Asbestos, glass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Cotton : Absorbent/ Raw/purified cotton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Biological source: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Epidermal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trichomes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seeds of cultivated species of the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Gossypium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herbaceum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and other species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Gossypium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hirsutum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barbadense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freed from impurities, fats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sterilized, belonging to family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Malvaceae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 Constituents 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90% of cellulose, 7–8% of moisture, wax, fat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oil 0.5% and cell content about 0.5%. Purified cotton has almost cellulose and 6–7% of moisture.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 Tests: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Dry cotton + N/50 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+ 80% w/w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SO4  → Blue color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Dry cotton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ammon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Copper oxide → Dissolves with ballooning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Dry cotton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Phloroglucinol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→ No red color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USES: Used in surgical dressing, filtering media, insulation, absorbent cotton used for absorbing blood, mucus, pus.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JUTE : Gunny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Biological source: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consists of phloem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the stem of various species of the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Corchorus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; C.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capsularis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Linn, C.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olitorius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Linn,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species like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cunninghamii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C.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junodi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etc., belonging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family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Tiliaceae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 Constituents : composed of 50–53% cellulose, 20%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hemicellulose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10–11% lignin, moisture not more than 12–13%, fats, wax, and ash contributing to 1% each.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 Tests: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Middle lamella is lignified, gives red color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Phloroglucinol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USES: used in the manufacture of tows, padding splints, filtering, and straining medium. Jute is used for the preparation of coarse bags.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94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HEMP: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Biological source: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Hemp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pericyclic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obtained from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Cannabis sativa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Linn., belonging to family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Cannabinaceae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 Constituents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mainly consist of cellulose and lignin.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printing, inks, paints, varnishes, paper, bibles, bank notes, food,, textiles (the original Levi’s jeans were made from Hemp cloth), canvas and building materials. Due to its high tensile strength,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ideal for such specialized paper products as: tea bags, industrial filters, currency paper, or cigarette paper.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Not Just For Cows Anymore: New GMO Cottonseed Is Safe For Peopl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59071"/>
            <a:ext cx="3733800" cy="2098929"/>
          </a:xfrm>
          <a:prstGeom prst="rect">
            <a:avLst/>
          </a:prstGeom>
          <a:noFill/>
        </p:spPr>
      </p:pic>
      <p:pic>
        <p:nvPicPr>
          <p:cNvPr id="1028" name="Picture 4" descr="Jute Plant Stock Photos - Download 4,561 Royalty Free Phot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20149" y="4800601"/>
            <a:ext cx="2680651" cy="2057400"/>
          </a:xfrm>
          <a:prstGeom prst="rect">
            <a:avLst/>
          </a:prstGeom>
          <a:noFill/>
        </p:spPr>
      </p:pic>
      <p:pic>
        <p:nvPicPr>
          <p:cNvPr id="1030" name="Picture 6" descr="Why Industrial Hemp on the R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2093" y="5029200"/>
            <a:ext cx="2741907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4191000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COTTON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4343400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HEMP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4191000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JUTE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HALLUCINOGENS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Hallucinogens are natural and synthetic (synthesized) substances.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Taken into the body they alter state of consciousness.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Hallucinogenic compounds cause people to see/ think to see random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patterns, events and objects that do not exist.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names of hallucinogens are Cartoon acid, Microdot, California sunshine, Psilocybin, Magic mushrooms.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Marijuana and hashish—two substances derived from the hemp plant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Cannabis sativa)-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feeling of relaxation, faster heart rate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 of LSD first produced in 1938, Albert Hoffman, a Swiss research chemist at Sandoz Laboratories, synthesized many important ergot alkaloids (organic plant bases), including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Hydergine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LSD-25 and psilocybin.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LSD is so powerful that a tiny amount can have a hallucinogenic effect.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HALLUCINOGENS: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Biological source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consists of the dried leaves and flowering tops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D.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var.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fastuosa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Safford. It belongs to family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Solanaceae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contain not less than 0.20 per cent of total alkaloids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calculated as  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hyoscyamine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 Constituents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0.5 per cent of total alkaloids, among which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(scopolamine)  is the main alkaloid, while 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hyoscyamine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scopoline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atropine are present in very less quantities  (see belladonna herb).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its main alkaloid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parasympatholytic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anticholinergic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 central nervous system depressant effects. The drug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used in cerebral excitement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used in treatment of asthma and cough.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hydrobromide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used in motion sickness, gastric or duodenal ulcers.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HALLUCINOGENS: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BETEL NUT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Biological source: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dried ripe seeds of Areca catechu, belonging to family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Palmae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 Constituents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arecaine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arecoline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alkaloids which are comparable to nicotine in its stimulating, mildly intoxicating and appetite-suppressing effects on the mind. It also contains the alkaloids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arecaidine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arecolidine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guracine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guacine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guvacoline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Arecoline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parasympathomimetic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Sialogogue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properties, consumed as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masticatory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India. May cause oral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leukoplakia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anthelmentic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 and used as vermicide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taenifuge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veterinary  practice.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Hallucinogenics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KAVA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Henbane,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Belladona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Hyoscyamus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niger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Argemone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mexicana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etc.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318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TERATOGENS: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Teratogen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an agent that can disturb the development of embryo/ fetus. They halt pregnancy or produce a congenital malformation i.e. birth defect. Classes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teratogens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Radiation,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Tobacco: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consists of dried leaves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Nicotiana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tobaccum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belonging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Solanaceae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CC: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lkaloids nicotine,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nicotianin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nicotinine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nicoteine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nicoteline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After leaves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smoked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nicotine decomposes into pyridine,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furfurol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collidine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hydrocyanic acid, carbon monoxide, etc.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USES: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edative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diuretic, expectorant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discutient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sialagogue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Nicotine is vasoconstrictor, results in uterine vascular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cnstriction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intrauterine growth retardation.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Ciggarette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smoking during pregnancy results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mortality &amp; morbidity risk, CO from smoke crosses placenta &amp; ↑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blood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carboxyhemoglobin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long half life in fetal blood.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1539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4th Semester: BP-405T, PHARMACOGNOSY-I Unit V Fibers: Cotton, Jute, Hemp Hallucinogens, Teratogens, Natural allergens </vt:lpstr>
      <vt:lpstr>Fibers</vt:lpstr>
      <vt:lpstr>Cotton : Absorbent/ Raw/purified cotton </vt:lpstr>
      <vt:lpstr>JUTE : Gunny </vt:lpstr>
      <vt:lpstr>HEMP: </vt:lpstr>
      <vt:lpstr>HALLUCINOGENS</vt:lpstr>
      <vt:lpstr>HALLUCINOGENS: Datura</vt:lpstr>
      <vt:lpstr>HALLUCINOGENS: BETEL NUT</vt:lpstr>
      <vt:lpstr>TERATOGENS:</vt:lpstr>
      <vt:lpstr>TERATOGENS: Marijuana or Cannabis</vt:lpstr>
      <vt:lpstr>TERATOGENS:</vt:lpstr>
      <vt:lpstr>NATURAL ALLERGENS</vt:lpstr>
      <vt:lpstr>NATURAL ALLERGENS</vt:lpstr>
      <vt:lpstr>NATURAL ALLERGENS</vt:lpstr>
      <vt:lpstr>Natural allergens: Dieffenbachia seguine (dumb cane)</vt:lpstr>
      <vt:lpstr>Natural allergens :Ruta graveolens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 Fibers: Cotton, Jute, Hemp Hallucinogens, Teratogens, Natural allergens </dc:title>
  <dc:creator>admin</dc:creator>
  <cp:lastModifiedBy>admin</cp:lastModifiedBy>
  <cp:revision>28</cp:revision>
  <dcterms:created xsi:type="dcterms:W3CDTF">2006-08-16T00:00:00Z</dcterms:created>
  <dcterms:modified xsi:type="dcterms:W3CDTF">2020-04-21T16:49:33Z</dcterms:modified>
</cp:coreProperties>
</file>