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82C1-AD54-0C79-CAED-493370076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E1363-133E-3A9B-89FD-377333CAE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02067-B6F0-C48C-F19F-23439E27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75B7D-2E47-F694-531D-9C207255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3EB18-EBA1-6EF2-B6DC-37D5CBE69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8CDE-E424-8C5E-27AB-615BC1E9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3D2E0-B2F4-FDFB-83F2-3247D963E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E14F5-D045-B42D-1AD6-5B031B3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7F2DA-D96E-D18F-D632-828F0A6C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DC51F-009D-D577-CB85-8FD796DE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303DB-15A5-DCA5-B7B8-4C765C10E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E3B37-84AA-030C-6029-E90598113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53F7A-1518-8BB3-D55A-50F57837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2CC9-AF02-C720-A672-C7460DB6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027FA-6D68-B801-A4B3-CBD6CBAA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2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5E3B-A022-7ED7-DC6E-13477FA3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8BC5F-0066-AC01-0F20-071B8D454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37962-DC3A-FF72-8253-51D10667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9EE7B-447E-6AF5-566A-755ED56C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918B9-0E11-FFFC-C6C9-1DA12032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88DE6-F15F-ACB7-6462-EB1F20557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26FF5-9B51-C774-63F2-32ECEF689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41FB5-FAB1-C339-0F9D-A613BB1A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48EA-0ED1-79ED-30F5-E5341DBF6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F1ABB-1934-8A64-5558-F6796FE0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BCEE-EC05-AEA8-2DF9-81E359DF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84BA2-EADC-AD60-4665-63F268A18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DB611-FD4E-A69F-CCE2-2C06F01C2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685B9-A053-035A-7A77-D2CA8F02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1A3AA-6F80-FF16-C9B8-F5C8219F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4FB-CB35-262D-08A9-F847519E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5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C0B03-EB32-DFE4-EC95-DFABC652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95528-4E0F-6B57-A307-820E82CE7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EB72C-C713-1EE8-3B85-E4A413E80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8F2AC-FD78-4125-7A49-01CC9721D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4D486-9F66-98B4-2023-EAE3417BB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52B1A-A45F-55B8-38F4-55827AF0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9AABC-3D9D-BDEA-A450-FD442F63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7C5838-B0A3-3E3B-232A-D57598E2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3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D2DE-D6C6-6F66-538C-3A74A76C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008A6-30A7-9194-BB7B-CDEEA4E7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8AFC9-878C-1D5E-3CF8-575844FE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A0613-CACA-23EF-4C85-FC1C8D76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9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51F99-677B-1C81-CBA8-4D92947F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5DB70-04FE-2471-0B58-AF9A6E89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9195-5919-910E-7300-16C2FEB2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1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3283-A4A4-7D06-AAF0-09D540EE9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B4E79-485D-1439-ED38-B2BCDD5FA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F1001-D119-E031-6221-13DF6EFC6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F8AA9-3BCC-29BD-3E13-A7AEBBD0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13F05-193A-FB3F-66BA-F0BEAC94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E288F-51D9-AE6E-505A-57F0D868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8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3512-58CF-2E31-A8A7-103C3096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94A92-5A71-5057-73D8-A98B44836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4B45E-3EA0-C26D-28E7-F5153615A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8B220-0AFC-19B5-6DB7-F2DE5697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2CF56-F65B-F960-4F2A-33A5175B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4BDC8-AE08-1077-80FA-3E2ED95A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6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2A736-7183-27ED-D0BB-1D20AC256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E587A-4969-6F9A-6531-ABF2C5234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EC2C-DE84-13D1-3371-62F9FB19C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3FE97-AAD1-4C34-B682-5715D43C890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4D176-2C00-3BBA-FC1E-1C4CF79E8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AD4AB-DD2E-B53F-1780-35106B6C0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8454-2A63-43D6-B023-9171CDF9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7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5BBBD-6447-3875-8DB4-F341A8339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026"/>
            <a:ext cx="9144000" cy="543339"/>
          </a:xfrm>
        </p:spPr>
        <p:txBody>
          <a:bodyPr>
            <a:normAutofit/>
          </a:bodyPr>
          <a:lstStyle/>
          <a:p>
            <a:r>
              <a:rPr lang="en-US" sz="3200" dirty="0"/>
              <a:t>FILE HANDLING IN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EA20A-1DAC-33B9-01A8-B59A4234A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2" y="702365"/>
            <a:ext cx="11767930" cy="5817705"/>
          </a:xfrm>
        </p:spPr>
        <p:txBody>
          <a:bodyPr>
            <a:normAutofit/>
          </a:bodyPr>
          <a:lstStyle/>
          <a:p>
            <a:r>
              <a:rPr lang="en-US" sz="1600" b="1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C++ Files and Streams</a:t>
            </a:r>
          </a:p>
          <a:p>
            <a:pPr algn="l"/>
            <a:r>
              <a:rPr lang="en-US" sz="1600" b="1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1</a:t>
            </a:r>
            <a:r>
              <a:rPr lang="en-US" sz="1600" b="1" dirty="0">
                <a:solidFill>
                  <a:srgbClr val="303030"/>
                </a:solidFill>
                <a:latin typeface="Heebo" pitchFamily="2" charset="-79"/>
                <a:cs typeface="Heebo" pitchFamily="2" charset="-79"/>
              </a:rPr>
              <a:t>.</a:t>
            </a:r>
            <a:r>
              <a:rPr lang="en-US" sz="1600" b="1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ofstream</a:t>
            </a:r>
          </a:p>
          <a:p>
            <a:pPr algn="l"/>
            <a:endParaRPr lang="en-US" sz="1600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This data type represents the output file stream and is used to create files and to write information to files.</a:t>
            </a:r>
          </a:p>
          <a:p>
            <a:pPr algn="l"/>
            <a:endParaRPr lang="en-US" sz="1600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2</a:t>
            </a:r>
            <a:r>
              <a:rPr lang="en-US" sz="1600" dirty="0">
                <a:solidFill>
                  <a:srgbClr val="303030"/>
                </a:solidFill>
                <a:latin typeface="Heebo" pitchFamily="2" charset="-79"/>
                <a:cs typeface="Heebo" pitchFamily="2" charset="-79"/>
              </a:rPr>
              <a:t> .</a:t>
            </a:r>
            <a:r>
              <a:rPr lang="en-US" sz="1600" b="1" i="0" dirty="0" err="1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ifstream</a:t>
            </a:r>
            <a:endParaRPr lang="en-US" sz="1600" b="1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endParaRPr lang="en-US" sz="1600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This data type represents the input file stream and is used to read information from files.</a:t>
            </a:r>
          </a:p>
          <a:p>
            <a:pPr algn="l"/>
            <a:endParaRPr lang="en-US" sz="1600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3</a:t>
            </a:r>
            <a:r>
              <a:rPr lang="en-US" sz="1600" dirty="0">
                <a:solidFill>
                  <a:srgbClr val="303030"/>
                </a:solidFill>
                <a:latin typeface="Heebo" pitchFamily="2" charset="-79"/>
                <a:cs typeface="Heebo" pitchFamily="2" charset="-79"/>
              </a:rPr>
              <a:t>.</a:t>
            </a:r>
            <a:r>
              <a:rPr lang="en-US" sz="1600" b="1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fstream</a:t>
            </a:r>
          </a:p>
          <a:p>
            <a:pPr algn="l"/>
            <a:endParaRPr lang="en-US" sz="1600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This data type represents the file stream generally, and has the capabilities of both </a:t>
            </a:r>
            <a:r>
              <a:rPr lang="en-US" sz="1600" i="0" dirty="0" err="1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ofstream</a:t>
            </a:r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 and </a:t>
            </a:r>
            <a:r>
              <a:rPr lang="en-US" sz="1600" i="0" dirty="0" err="1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ifstream</a:t>
            </a:r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 which means it can create files, write information to files, and read information from files.</a:t>
            </a:r>
          </a:p>
          <a:p>
            <a:pPr algn="l"/>
            <a:endParaRPr lang="en-US" sz="1600" i="0" dirty="0">
              <a:solidFill>
                <a:srgbClr val="303030"/>
              </a:solidFill>
              <a:effectLst/>
              <a:latin typeface="Heebo" pitchFamily="2" charset="-79"/>
              <a:cs typeface="Heebo" pitchFamily="2" charset="-79"/>
            </a:endParaRPr>
          </a:p>
          <a:p>
            <a:pPr algn="l"/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To perform file processing in C++, header files &lt;iostream&gt; and &lt;</a:t>
            </a:r>
            <a:r>
              <a:rPr lang="en-US" sz="1600" i="0" dirty="0" err="1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fstream</a:t>
            </a:r>
            <a:r>
              <a:rPr lang="en-US" sz="1600" i="0" dirty="0">
                <a:solidFill>
                  <a:srgbClr val="303030"/>
                </a:solidFill>
                <a:effectLst/>
                <a:latin typeface="Heebo" pitchFamily="2" charset="-79"/>
                <a:cs typeface="Heebo" pitchFamily="2" charset="-79"/>
              </a:rPr>
              <a:t>&gt; must be included in your C++ source file.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74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B05A-A7C0-CA67-55D7-B8184583A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540"/>
            <a:ext cx="9144000" cy="397564"/>
          </a:xfrm>
        </p:spPr>
        <p:txBody>
          <a:bodyPr>
            <a:noAutofit/>
          </a:bodyPr>
          <a:lstStyle/>
          <a:p>
            <a:r>
              <a:rPr lang="en-US" sz="2800" b="1" dirty="0"/>
              <a:t>Opening a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621C1-D0C6-304B-4A6C-EEF8B9192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5" y="861392"/>
            <a:ext cx="10455965" cy="575806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file must be opened before you can read from it or write to it.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Either </a:t>
            </a:r>
            <a:r>
              <a:rPr lang="en-US" dirty="0" err="1"/>
              <a:t>ofstream</a:t>
            </a:r>
            <a:r>
              <a:rPr lang="en-US" dirty="0"/>
              <a:t> or </a:t>
            </a:r>
            <a:r>
              <a:rPr lang="en-US" dirty="0" err="1"/>
              <a:t>fstream</a:t>
            </a:r>
            <a:r>
              <a:rPr lang="en-US" dirty="0"/>
              <a:t> object may be used to open a file for writing.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And </a:t>
            </a:r>
            <a:r>
              <a:rPr lang="en-US" dirty="0" err="1"/>
              <a:t>ifstream</a:t>
            </a:r>
            <a:r>
              <a:rPr lang="en-US" dirty="0"/>
              <a:t> object is used to open a file for reading purpose only.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Following is the standard syntax for open() function, which is a member of </a:t>
            </a:r>
            <a:r>
              <a:rPr lang="en-US" dirty="0" err="1"/>
              <a:t>fstream</a:t>
            </a:r>
            <a:r>
              <a:rPr lang="en-US" dirty="0"/>
              <a:t>, </a:t>
            </a:r>
            <a:r>
              <a:rPr lang="en-US" dirty="0" err="1"/>
              <a:t>ifstream</a:t>
            </a:r>
            <a:r>
              <a:rPr lang="en-US" dirty="0"/>
              <a:t>, and </a:t>
            </a:r>
            <a:r>
              <a:rPr lang="en-US" dirty="0" err="1"/>
              <a:t>ofstream</a:t>
            </a:r>
            <a:r>
              <a:rPr lang="en-US" dirty="0"/>
              <a:t> objects.</a:t>
            </a:r>
          </a:p>
          <a:p>
            <a:r>
              <a:rPr lang="en-US" b="1" i="0" dirty="0">
                <a:solidFill>
                  <a:srgbClr val="222222"/>
                </a:solidFill>
                <a:effectLst/>
                <a:latin typeface="Source Sans Pro" panose="020B0604020202020204" pitchFamily="34" charset="0"/>
              </a:rPr>
              <a:t>How to Open Files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open (</a:t>
            </a:r>
            <a:r>
              <a:rPr lang="en-US" dirty="0" err="1"/>
              <a:t>file_name</a:t>
            </a:r>
            <a:r>
              <a:rPr lang="en-US" dirty="0"/>
              <a:t>, mode);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file_name</a:t>
            </a:r>
            <a:r>
              <a:rPr lang="en-US" dirty="0"/>
              <a:t> parameter denotes the name of the file to open.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mode parameter is optional. It can take any of the following values: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CC12A6-F841-0C96-4AEC-47BC668FA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3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68C0-5D4B-2407-0E4A-6D0CF820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65"/>
            <a:ext cx="10515600" cy="35780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FILE OPENING MODE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047863-F40A-BBBF-0F94-D2E8017E1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902367"/>
              </p:ext>
            </p:extLst>
          </p:nvPr>
        </p:nvGraphicFramePr>
        <p:xfrm>
          <a:off x="838200" y="984862"/>
          <a:ext cx="9233452" cy="4636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8843">
                  <a:extLst>
                    <a:ext uri="{9D8B030D-6E8A-4147-A177-3AD203B41FA5}">
                      <a16:colId xmlns:a16="http://schemas.microsoft.com/office/drawing/2014/main" val="1710399381"/>
                    </a:ext>
                  </a:extLst>
                </a:gridCol>
                <a:gridCol w="5234609">
                  <a:extLst>
                    <a:ext uri="{9D8B030D-6E8A-4147-A177-3AD203B41FA5}">
                      <a16:colId xmlns:a16="http://schemas.microsoft.com/office/drawing/2014/main" val="551462209"/>
                    </a:ext>
                  </a:extLst>
                </a:gridCol>
              </a:tblGrid>
              <a:tr h="11057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Value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Description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3591504"/>
                  </a:ext>
                </a:extLst>
              </a:tr>
              <a:tr h="427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ios:: app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Append mode. The output sent to the file is appended to it.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19564861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ios::ate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It opens the file for the output then moves the read and write control to file’s end.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01814579"/>
                  </a:ext>
                </a:extLst>
              </a:tr>
              <a:tr h="270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ios::in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It opens the file for a read.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86704633"/>
                  </a:ext>
                </a:extLst>
              </a:tr>
              <a:tr h="270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ios::out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It opens the file for a write.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12938858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ios::trunc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If a file exists, the file elements should be truncated prior to its opening.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1812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5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8BD5-E9A0-D80F-4D3B-E306F5DD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75"/>
            <a:ext cx="10515600" cy="463825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</a:br>
            <a:br>
              <a:rPr lang="en-US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3243-2701-7AE7-CE90-841B7B13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45775"/>
            <a:ext cx="11088757" cy="6566450"/>
          </a:xfrm>
        </p:spPr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Source Sans Pro" panose="020B0503030403020204" pitchFamily="34" charset="0"/>
              </a:rPr>
              <a:t>Example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&lt;iostream&gt;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#include &lt;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fstream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namespace std;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 main() {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fstream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my_file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my_file.open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my_file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::out);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if (!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my_file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"File not created!";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}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else {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cout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&lt;&lt; "File created successfully!";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my_file.close</a:t>
            </a: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}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return 0;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Output:  File created successfully.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9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Heebo</vt:lpstr>
      <vt:lpstr>Source Sans Pro</vt:lpstr>
      <vt:lpstr>Office Theme</vt:lpstr>
      <vt:lpstr>FILE HANDLING IN C++</vt:lpstr>
      <vt:lpstr>Opening a File</vt:lpstr>
      <vt:lpstr>FILE OPENING MODE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HANDLING IN C++</dc:title>
  <dc:creator>hp</dc:creator>
  <cp:lastModifiedBy>hp</cp:lastModifiedBy>
  <cp:revision>1</cp:revision>
  <dcterms:created xsi:type="dcterms:W3CDTF">2022-05-24T07:16:31Z</dcterms:created>
  <dcterms:modified xsi:type="dcterms:W3CDTF">2022-05-24T07:18:27Z</dcterms:modified>
</cp:coreProperties>
</file>