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80" r:id="rId3"/>
    <p:sldId id="274" r:id="rId4"/>
    <p:sldId id="276" r:id="rId5"/>
    <p:sldId id="275" r:id="rId6"/>
    <p:sldId id="277" r:id="rId7"/>
    <p:sldId id="278" r:id="rId8"/>
    <p:sldId id="281" r:id="rId9"/>
    <p:sldId id="279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252" y="1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F558655-0723-4F1B-9BEE-EC1B7C9C079F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191C6D9-171B-4C1A-AEC5-22AA88703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6957-3F04-49B4-83FD-00A241D3860C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01BE-9D38-41E2-BF57-D1F7FBC53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655638"/>
          </a:xfrm>
        </p:spPr>
        <p:txBody>
          <a:bodyPr>
            <a:norm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of plant secondary metabolites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derived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word: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”= yellow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polyphenolic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compounds which are found in fruits, flowers, seeds &amp; vegetable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possessing 15 carbon atoms; two benzene rings joined by a linear three carbon chain the skeleton can be represented as the C6 - C3 - C6 system.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Molecules | Free Full-Text | Quantitative Structure – Antioxidant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5486400"/>
            <a:ext cx="1939105" cy="13716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4724400" y="525780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77000" y="52578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>
            <a:off x="5715000" y="5486400"/>
            <a:ext cx="1524000" cy="3048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676106" y="5372100"/>
            <a:ext cx="2293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7048500" y="59817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579438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PROPERTIES OF FLAVONOIDS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211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Physical Properties</a:t>
            </a:r>
          </a:p>
          <a:p>
            <a:pPr marL="457200" indent="-457200">
              <a:buAutoNum type="arabi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Crystalline solids, sharp MP</a:t>
            </a:r>
          </a:p>
          <a:p>
            <a:pPr marL="457200" indent="-457200">
              <a:buAutoNum type="arabi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Solubility: in H2O &amp; alcohol (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Flavonoid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glycoside)</a:t>
            </a:r>
          </a:p>
          <a:p>
            <a:pPr marL="457200" indent="-45720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Non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flavonoid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Aglycon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part-sol. in organic solvents</a:t>
            </a:r>
          </a:p>
          <a:p>
            <a:pPr marL="457200" indent="-45720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3. Color: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Flavonones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Flavanol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Isoflavones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- Colorless</a:t>
            </a:r>
          </a:p>
          <a:p>
            <a:pPr marL="457200" indent="-457200"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Flavonols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Flavones: Yellow,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Chalchones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aurones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Y, Orange</a:t>
            </a:r>
          </a:p>
          <a:p>
            <a:pPr marL="457200" indent="-457200">
              <a:buNone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Anthocyanidine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acid med.: Red</a:t>
            </a:r>
          </a:p>
          <a:p>
            <a:pPr marL="457200" indent="-45720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 basic: Blue</a:t>
            </a:r>
          </a:p>
          <a:p>
            <a:pPr marL="457200" indent="-457200"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Flavanols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optically active</a:t>
            </a:r>
          </a:p>
          <a:p>
            <a:pPr marL="457200" indent="-457200">
              <a:buNone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914400"/>
            <a:ext cx="4495800" cy="5211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Chemical properties: </a:t>
            </a:r>
          </a:p>
          <a:p>
            <a:pPr marL="457200" indent="-457200">
              <a:buAutoNum type="arabi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15 C skeleton, 2 benzene linked by heterocyclic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pyran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ring</a:t>
            </a:r>
          </a:p>
          <a:p>
            <a:pPr marL="0" indent="463550">
              <a:buAutoNum type="arabicPeriod"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Being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dissolves in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alkalies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→ Yellow sol. +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→ colorless</a:t>
            </a:r>
          </a:p>
          <a:p>
            <a:pPr marL="0" indent="463550"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Glycosidic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linkage located at 3 or 7 C</a:t>
            </a:r>
          </a:p>
          <a:p>
            <a:pPr marL="0" indent="463550"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Flaonoes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are unstable compound , on oxidation →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leucocyanidines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63550">
              <a:buAutoNum type="arabicPeriod"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Flavonoid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+ FeCl</a:t>
            </a:r>
            <a:r>
              <a:rPr lang="en-US" sz="23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→ green/ purple/ red brown color </a:t>
            </a:r>
            <a:endParaRPr lang="en-US" sz="23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FLAVONOIDS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three-carbon (-C3-) may be included through an oxygen bond between the two phenyl rings into: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A five-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heterocyclic ring (furan) as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aurones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 A six-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heterocyclic ring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pyran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to give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which constitute the largest group.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flavonoid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aglycone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consists of a benzene ring (A) condensed with a six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ring (C)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pyran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ring, which at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position adds a phenyl ring (B) as a substituent. C6-C3-C6 structure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Aurone - Wikiwa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233671"/>
            <a:ext cx="3657600" cy="2624329"/>
          </a:xfrm>
          <a:prstGeom prst="rect">
            <a:avLst/>
          </a:prstGeom>
          <a:noFill/>
        </p:spPr>
      </p:pic>
      <p:pic>
        <p:nvPicPr>
          <p:cNvPr id="1028" name="Picture 4" descr="General structure of flavonoids. | Download Scientific Diagr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4114800"/>
            <a:ext cx="3752779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8975292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OF FLAVONOIDS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Depending on the carbon of the C ring on which B ring is attached, and the degree of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unsaturation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and oxidation of the C ring.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 ring is linked in position 3 of the ring C are called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isoavones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 ring is linked in position 4,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neoavonoids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B ring is linked in position 2 f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urther subdivided on the basis of the structural features of the C ring.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These subgroup are: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avones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avonols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avanones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avanonols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avanols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catechins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b="1" dirty="0" err="1" smtClean="0">
                <a:latin typeface="Times New Roman" pitchFamily="18" charset="0"/>
                <a:cs typeface="Times New Roman" pitchFamily="18" charset="0"/>
              </a:rPr>
              <a:t>anthocyanins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Finally,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avonoids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with open C ring are called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OF FLAVONOIDS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Flav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ones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2-phenylchromen-4-one)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Have a double bond between positions 2 and 3 and a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ketone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 position 4 of the C ring. ex:-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Apigenin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Luteolin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Flav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onols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3-hydroxy-2-phenylchromen-4-one)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Have a hydroxyl group in position 3 of the C ring, which may also be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glycosylated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Ex: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Kaempferol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Myricetin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Quercetin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Flav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anones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dihydroavones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(2,3-dihydro-2-phenylchromen-4- one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Have C ring saturated; the double bond between positions 2 and 3 is saturated, ex: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Hesperetin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Hespereidin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Naringenin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Subclassified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furanoavanones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prenylated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avanones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pyranoavanones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benzylated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avanones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Flav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anonols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dihydroavonols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)/ 3-hydroxy-2,3-dihydro-2-phenyl chromen-4-one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3-hydroxy derivatives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avanones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ex:Taxifolin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Silymarin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OF FLAVONOIDS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Isoflavones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phytoestrogens.3-Phenylchromen-4-one skeleton 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subgroup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avonoids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which the B ring is attached to position 3 of the C ring. have structural similarities to estrogens, such as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estradiol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Neoflavonoids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Isoflavonoids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Neoflavonoids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can be regarded as abnormal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have the B ring attached to position 4 of the C ring.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Flav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anols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or avan-3-ols or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catechins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Also referred to avan-3-ols as the hydroxyl group is bound to position 3 of C ring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Another important feature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avanols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particularly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epicatechin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is the ability to form polymers called as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proanthocyanidins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condensed tannins.  Ex: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Catechin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(β-OH) 2-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Epicatechin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(α-OH)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8. 	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Anthocyanidins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Flavylium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(2-Phenylchromenylium) ion skeleton 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Sugar units are bound mostly to position 3 of the C ring and they are often conjugated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phenolic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acids, such as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ferulic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acid.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Color of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anthocyanins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depends on pH,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methylation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acylation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at the hydroxyl groups on the A and B rings.  Ex: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Cyanidin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2-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Delphenidin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9.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dihydrochalcones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avonoids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open structure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.4.2020 April\Forth Sem\phyto\Classification-and-example-of-flavonoids-and-their-chemical-structures-Flavonoids-are_W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57912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03238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IDENTIFICATION OF FLAVONOIDS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Reaction with AlCl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Give yellow color with AlCl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fluoresce differently in UV as shown in the following table 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Lead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subacetate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all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flavonoids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give yellowish precipitate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subacetate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Shinoda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flavanones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flavonols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alcoholic solution + Mg metal ⁄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→ orange, red or violet color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Antimony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pentachloride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 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chalcones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alcoholic solution + SbCl5⁄ CCl4 → red or violet color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828800"/>
          <a:ext cx="7543800" cy="11125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85950"/>
                <a:gridCol w="1619250"/>
                <a:gridCol w="24384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Light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Flavones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Flavonols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Flavanones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Visible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Yellow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UV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Green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Yellowish- Yell. Green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Pale brown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</TotalTime>
  <Words>538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FLAVONOIDS</vt:lpstr>
      <vt:lpstr>PROPERTIES OF FLAVONOIDS</vt:lpstr>
      <vt:lpstr>FLAVONOIDS</vt:lpstr>
      <vt:lpstr>Slide 4</vt:lpstr>
      <vt:lpstr>CLASSIFICATION OF FLAVONOIDS</vt:lpstr>
      <vt:lpstr>CLASSIFICATION OF FLAVONOIDS</vt:lpstr>
      <vt:lpstr>CLASSIFICATION OF FLAVONOIDS</vt:lpstr>
      <vt:lpstr>Slide 8</vt:lpstr>
      <vt:lpstr>IDENTIFICATION OF FLAVONOIDS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41</cp:revision>
  <dcterms:created xsi:type="dcterms:W3CDTF">2020-04-10T08:42:29Z</dcterms:created>
  <dcterms:modified xsi:type="dcterms:W3CDTF">2020-04-13T10:15:21Z</dcterms:modified>
</cp:coreProperties>
</file>