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7500" autoAdjust="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6096000" cy="471314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4900" b="1" dirty="0" smtClean="0">
                <a:solidFill>
                  <a:srgbClr val="FF0000"/>
                </a:solidFill>
              </a:rPr>
              <a:t>General Planar motion of Rigid bodies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u="sng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5400000">
            <a:off x="-342900" y="1714500"/>
            <a:ext cx="1447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381000" y="2438400"/>
            <a:ext cx="1752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381000" y="1219200"/>
            <a:ext cx="1219200" cy="121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14400" y="16002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334010" y="118491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564477" y="239791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6200" y="9048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66850" y="24193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152400" y="1514475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657350" y="24384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0" y="1535668"/>
            <a:ext cx="401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A</a:t>
            </a:r>
            <a:endParaRPr lang="en-US" b="1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28850" y="226695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838200" y="21336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sp>
        <p:nvSpPr>
          <p:cNvPr id="82" name="Arc 81"/>
          <p:cNvSpPr/>
          <p:nvPr/>
        </p:nvSpPr>
        <p:spPr>
          <a:xfrm rot="14505386">
            <a:off x="1215230" y="2151855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c 83"/>
          <p:cNvSpPr/>
          <p:nvPr/>
        </p:nvSpPr>
        <p:spPr>
          <a:xfrm rot="6883295">
            <a:off x="290810" y="1205211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57200" y="16764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962400" y="228600"/>
            <a:ext cx="2823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Given,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B</a:t>
            </a:r>
            <a:r>
              <a:rPr lang="en-US" b="1" dirty="0" smtClean="0"/>
              <a:t> = 1 m/s</a:t>
            </a:r>
          </a:p>
          <a:p>
            <a:r>
              <a:rPr lang="en-US" dirty="0" smtClean="0"/>
              <a:t>AB = 1m</a:t>
            </a:r>
          </a:p>
          <a:p>
            <a:r>
              <a:rPr lang="en-US" dirty="0" smtClean="0"/>
              <a:t>Find the velocity of point A.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 rot="16200000" flipH="1">
            <a:off x="1640677" y="2476504"/>
            <a:ext cx="1219200" cy="1219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rc 96"/>
          <p:cNvSpPr/>
          <p:nvPr/>
        </p:nvSpPr>
        <p:spPr>
          <a:xfrm rot="4096224">
            <a:off x="1580992" y="2342991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981200" y="25146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600200" y="1447800"/>
            <a:ext cx="1143000" cy="990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6" idx="2"/>
          </p:cNvCxnSpPr>
          <p:nvPr/>
        </p:nvCxnSpPr>
        <p:spPr>
          <a:xfrm rot="16200000" flipH="1">
            <a:off x="2277536" y="1058338"/>
            <a:ext cx="621270" cy="15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066800" y="457200"/>
            <a:ext cx="288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perpendicular to link AB</a:t>
            </a:r>
            <a:endParaRPr 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 rot="5400000" flipH="1" flipV="1">
            <a:off x="2060028" y="3654974"/>
            <a:ext cx="685800" cy="386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295400" y="4191000"/>
            <a:ext cx="208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along to link AB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4038600" y="2209800"/>
            <a:ext cx="50318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Since rod AB is rigid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Velocity component of point A along AB is equal to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Velocity component of point B along AB.</a:t>
            </a:r>
          </a:p>
          <a:p>
            <a:endParaRPr lang="en-US" dirty="0" smtClean="0"/>
          </a:p>
          <a:p>
            <a:r>
              <a:rPr lang="en-US" dirty="0" smtClean="0"/>
              <a:t>Velocity component of point A along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A</a:t>
            </a:r>
            <a:r>
              <a:rPr lang="en-US" dirty="0" smtClean="0"/>
              <a:t> Cos (60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Velocity component of point B along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B</a:t>
            </a:r>
            <a:r>
              <a:rPr lang="en-US" dirty="0" smtClean="0"/>
              <a:t> Cos (30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Cos (60</a:t>
            </a:r>
            <a:r>
              <a:rPr lang="en-US" baseline="30000" dirty="0" smtClean="0"/>
              <a:t>0</a:t>
            </a:r>
            <a:r>
              <a:rPr lang="en-US" dirty="0" smtClean="0"/>
              <a:t>) = V</a:t>
            </a:r>
            <a:r>
              <a:rPr lang="en-US" baseline="-25000" dirty="0" smtClean="0"/>
              <a:t>B</a:t>
            </a:r>
            <a:r>
              <a:rPr lang="en-US" dirty="0" smtClean="0"/>
              <a:t> Cos (30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= ?? (</a:t>
            </a:r>
            <a:r>
              <a:rPr lang="en-US" b="1" dirty="0" smtClean="0"/>
              <a:t>Find your self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 rot="16200000" flipH="1">
            <a:off x="502919" y="3459481"/>
            <a:ext cx="6766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5400000">
            <a:off x="-342900" y="1714500"/>
            <a:ext cx="1447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381000" y="2438400"/>
            <a:ext cx="1752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H="1">
            <a:off x="381000" y="1219200"/>
            <a:ext cx="1219200" cy="1219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914400" y="16002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m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334010" y="118491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564477" y="2397915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6200" y="90487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66850" y="241935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152400" y="1514475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657350" y="24384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0" y="1535668"/>
            <a:ext cx="401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A</a:t>
            </a:r>
            <a:endParaRPr lang="en-US" b="1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2228850" y="226695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B</a:t>
            </a:r>
            <a:endParaRPr lang="en-US" b="1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838200" y="21336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sp>
        <p:nvSpPr>
          <p:cNvPr id="82" name="Arc 81"/>
          <p:cNvSpPr/>
          <p:nvPr/>
        </p:nvSpPr>
        <p:spPr>
          <a:xfrm rot="14505386">
            <a:off x="1215230" y="2151855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c 83"/>
          <p:cNvSpPr/>
          <p:nvPr/>
        </p:nvSpPr>
        <p:spPr>
          <a:xfrm rot="6883295">
            <a:off x="290810" y="1205211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457200" y="16764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3962400" y="228600"/>
            <a:ext cx="2823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Given,</a:t>
            </a:r>
          </a:p>
          <a:p>
            <a:r>
              <a:rPr lang="en-US" b="1" dirty="0" smtClean="0"/>
              <a:t>V</a:t>
            </a:r>
            <a:r>
              <a:rPr lang="en-US" b="1" baseline="-25000" dirty="0" smtClean="0"/>
              <a:t>B</a:t>
            </a:r>
            <a:r>
              <a:rPr lang="en-US" b="1" dirty="0" smtClean="0"/>
              <a:t> = 1 m/s</a:t>
            </a:r>
          </a:p>
          <a:p>
            <a:r>
              <a:rPr lang="en-US" dirty="0" smtClean="0"/>
              <a:t>AB = 1m</a:t>
            </a:r>
          </a:p>
          <a:p>
            <a:r>
              <a:rPr lang="en-US" dirty="0" smtClean="0"/>
              <a:t>Find the velocity of point A.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 rot="16200000" flipH="1">
            <a:off x="1640677" y="2476504"/>
            <a:ext cx="1219200" cy="1219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rc 96"/>
          <p:cNvSpPr/>
          <p:nvPr/>
        </p:nvSpPr>
        <p:spPr>
          <a:xfrm rot="4096224">
            <a:off x="1580992" y="2342991"/>
            <a:ext cx="381000" cy="3810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981200" y="2514600"/>
            <a:ext cx="428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600200" y="1447800"/>
            <a:ext cx="1143000" cy="9906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6" idx="2"/>
          </p:cNvCxnSpPr>
          <p:nvPr/>
        </p:nvCxnSpPr>
        <p:spPr>
          <a:xfrm rot="16200000" flipH="1">
            <a:off x="2277536" y="1058338"/>
            <a:ext cx="621270" cy="157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066800" y="457200"/>
            <a:ext cx="288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perpendicular to link AB</a:t>
            </a:r>
            <a:endParaRPr 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 rot="5400000" flipH="1" flipV="1">
            <a:off x="2060028" y="3654974"/>
            <a:ext cx="685800" cy="386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1295400" y="4191000"/>
            <a:ext cx="208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along to link AB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4038600" y="2209800"/>
            <a:ext cx="50318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Since rod AB is rigid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Velocity component of point A along AB is equal to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Velocity component of point B along AB.</a:t>
            </a:r>
          </a:p>
          <a:p>
            <a:endParaRPr lang="en-US" dirty="0" smtClean="0"/>
          </a:p>
          <a:p>
            <a:r>
              <a:rPr lang="en-US" dirty="0" smtClean="0"/>
              <a:t>Velocity component of point A along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A</a:t>
            </a:r>
            <a:r>
              <a:rPr lang="en-US" dirty="0" smtClean="0"/>
              <a:t> Cos (60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Velocity component of point B along AB</a:t>
            </a:r>
          </a:p>
          <a:p>
            <a:r>
              <a:rPr lang="en-US" dirty="0" smtClean="0"/>
              <a:t>= V</a:t>
            </a:r>
            <a:r>
              <a:rPr lang="en-US" baseline="-25000" dirty="0" smtClean="0"/>
              <a:t>B</a:t>
            </a:r>
            <a:r>
              <a:rPr lang="en-US" dirty="0" smtClean="0"/>
              <a:t> Cos (30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Cos (60</a:t>
            </a:r>
            <a:r>
              <a:rPr lang="en-US" baseline="30000" dirty="0" smtClean="0"/>
              <a:t>0</a:t>
            </a:r>
            <a:r>
              <a:rPr lang="en-US" dirty="0" smtClean="0"/>
              <a:t>) = V</a:t>
            </a:r>
            <a:r>
              <a:rPr lang="en-US" baseline="-25000" dirty="0" smtClean="0"/>
              <a:t>B</a:t>
            </a:r>
            <a:r>
              <a:rPr lang="en-US" dirty="0" smtClean="0"/>
              <a:t> Cos (30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 = ?? (</a:t>
            </a:r>
            <a:r>
              <a:rPr lang="en-US" b="1" dirty="0" smtClean="0"/>
              <a:t>Find your self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>
          <a:xfrm rot="16200000" flipH="1">
            <a:off x="502919" y="3459481"/>
            <a:ext cx="6766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208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    General Planar motion of Rigid bodies                     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63</cp:revision>
  <dcterms:created xsi:type="dcterms:W3CDTF">2020-01-11T05:25:05Z</dcterms:created>
  <dcterms:modified xsi:type="dcterms:W3CDTF">2022-02-02T10:12:40Z</dcterms:modified>
</cp:coreProperties>
</file>