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9283" autoAdjust="0"/>
  </p:normalViewPr>
  <p:slideViewPr>
    <p:cSldViewPr>
      <p:cViewPr varScale="1">
        <p:scale>
          <a:sx n="73" d="100"/>
          <a:sy n="73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B5B-9A7F-4873-AD0F-7E2B49494822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9DB5B-9A7F-4873-AD0F-7E2B49494822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D3D9-41B3-42C8-9752-919CA14B6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l 136"/>
          <p:cNvSpPr/>
          <p:nvPr/>
        </p:nvSpPr>
        <p:spPr>
          <a:xfrm>
            <a:off x="4114800" y="10972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3657600" y="10972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/>
          <a:srcRect l="51537" t="45833" r="27402" b="13542"/>
          <a:stretch>
            <a:fillRect/>
          </a:stretch>
        </p:blipFill>
        <p:spPr bwMode="auto">
          <a:xfrm>
            <a:off x="1447800" y="609600"/>
            <a:ext cx="5410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4" name="TextBox 83"/>
          <p:cNvSpPr txBox="1"/>
          <p:nvPr/>
        </p:nvSpPr>
        <p:spPr>
          <a:xfrm>
            <a:off x="7543800" y="1981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 = link-1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7543800" y="251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 = link-2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543800" y="3048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Slider  = link-3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543800" y="3581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  = link-4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7543800" y="4038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  = link-5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391400" y="4495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Slider S   = link-6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709159" y="27309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  <p:cxnSp>
        <p:nvCxnSpPr>
          <p:cNvPr id="108" name="Straight Arrow Connector 107"/>
          <p:cNvCxnSpPr/>
          <p:nvPr/>
        </p:nvCxnSpPr>
        <p:spPr>
          <a:xfrm rot="16200000" flipH="1">
            <a:off x="3657600" y="26670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5400000" flipH="1" flipV="1">
            <a:off x="2704011" y="1828800"/>
            <a:ext cx="2286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869474" y="16132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23</a:t>
            </a:r>
            <a:endParaRPr lang="en-US" b="1" dirty="0"/>
          </a:p>
        </p:txBody>
      </p:sp>
      <p:cxnSp>
        <p:nvCxnSpPr>
          <p:cNvPr id="117" name="Straight Arrow Connector 116"/>
          <p:cNvCxnSpPr/>
          <p:nvPr/>
        </p:nvCxnSpPr>
        <p:spPr>
          <a:xfrm rot="16200000" flipH="1">
            <a:off x="3657600" y="48768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744685" y="49290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</a:t>
            </a:r>
            <a:endParaRPr lang="en-US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2616926" y="685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45</a:t>
            </a:r>
            <a:endParaRPr lang="en-US" b="1" dirty="0"/>
          </a:p>
        </p:txBody>
      </p:sp>
      <p:cxnSp>
        <p:nvCxnSpPr>
          <p:cNvPr id="123" name="Straight Arrow Connector 122"/>
          <p:cNvCxnSpPr/>
          <p:nvPr/>
        </p:nvCxnSpPr>
        <p:spPr>
          <a:xfrm rot="5400000" flipH="1" flipV="1">
            <a:off x="2438400" y="914400"/>
            <a:ext cx="2286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6248400" y="1371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56</a:t>
            </a:r>
            <a:endParaRPr lang="en-US" b="1" dirty="0"/>
          </a:p>
        </p:txBody>
      </p:sp>
      <p:cxnSp>
        <p:nvCxnSpPr>
          <p:cNvPr id="127" name="Straight Arrow Connector 126"/>
          <p:cNvCxnSpPr>
            <a:endCxn id="125" idx="1"/>
          </p:cNvCxnSpPr>
          <p:nvPr/>
        </p:nvCxnSpPr>
        <p:spPr>
          <a:xfrm flipV="1">
            <a:off x="5867400" y="1556266"/>
            <a:ext cx="381000" cy="3487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4850674" y="990600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019800" y="0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 </a:t>
            </a:r>
            <a:endParaRPr lang="en-US" b="1" dirty="0"/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6439989" y="189411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790507" y="22553"/>
            <a:ext cx="837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infinity</a:t>
            </a:r>
            <a:endParaRPr lang="en-US" dirty="0"/>
          </a:p>
        </p:txBody>
      </p:sp>
      <p:cxnSp>
        <p:nvCxnSpPr>
          <p:cNvPr id="143" name="Straight Connector 142"/>
          <p:cNvCxnSpPr/>
          <p:nvPr/>
        </p:nvCxnSpPr>
        <p:spPr>
          <a:xfrm flipV="1">
            <a:off x="2743200" y="1143000"/>
            <a:ext cx="25146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rot="16200000" flipH="1">
            <a:off x="4572000" y="7620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657600" y="228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34</a:t>
            </a:r>
            <a:endParaRPr lang="en-US" b="1" dirty="0"/>
          </a:p>
        </p:txBody>
      </p:sp>
      <p:cxnSp>
        <p:nvCxnSpPr>
          <p:cNvPr id="153" name="Straight Arrow Connector 152"/>
          <p:cNvCxnSpPr/>
          <p:nvPr/>
        </p:nvCxnSpPr>
        <p:spPr>
          <a:xfrm>
            <a:off x="4038600" y="381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4419600" y="228600"/>
            <a:ext cx="837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infinity</a:t>
            </a:r>
            <a:endParaRPr lang="en-US" dirty="0"/>
          </a:p>
        </p:txBody>
      </p:sp>
      <p:graphicFrame>
        <p:nvGraphicFramePr>
          <p:cNvPr id="155" name="Table 154"/>
          <p:cNvGraphicFramePr>
            <a:graphicFrameLocks noGrp="1"/>
          </p:cNvGraphicFramePr>
          <p:nvPr/>
        </p:nvGraphicFramePr>
        <p:xfrm>
          <a:off x="112488" y="5656944"/>
          <a:ext cx="3657600" cy="1143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6" name="TextBox 155"/>
          <p:cNvSpPr txBox="1"/>
          <p:nvPr/>
        </p:nvSpPr>
        <p:spPr>
          <a:xfrm>
            <a:off x="685800" y="5029200"/>
            <a:ext cx="1437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inspection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l 136"/>
          <p:cNvSpPr/>
          <p:nvPr/>
        </p:nvSpPr>
        <p:spPr>
          <a:xfrm>
            <a:off x="4114800" y="10972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3657600" y="10972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/>
          <a:srcRect l="51537" t="45833" r="27402" b="13542"/>
          <a:stretch>
            <a:fillRect/>
          </a:stretch>
        </p:blipFill>
        <p:spPr bwMode="auto">
          <a:xfrm>
            <a:off x="1447800" y="609600"/>
            <a:ext cx="5410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" name="TextBox 104"/>
          <p:cNvSpPr txBox="1"/>
          <p:nvPr/>
        </p:nvSpPr>
        <p:spPr>
          <a:xfrm>
            <a:off x="3709159" y="27309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  <p:cxnSp>
        <p:nvCxnSpPr>
          <p:cNvPr id="108" name="Straight Arrow Connector 107"/>
          <p:cNvCxnSpPr/>
          <p:nvPr/>
        </p:nvCxnSpPr>
        <p:spPr>
          <a:xfrm rot="16200000" flipH="1">
            <a:off x="3657600" y="26670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5400000" flipH="1" flipV="1">
            <a:off x="2704011" y="1828800"/>
            <a:ext cx="2286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869474" y="16132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23</a:t>
            </a:r>
            <a:endParaRPr lang="en-US" b="1" dirty="0"/>
          </a:p>
        </p:txBody>
      </p:sp>
      <p:cxnSp>
        <p:nvCxnSpPr>
          <p:cNvPr id="117" name="Straight Arrow Connector 116"/>
          <p:cNvCxnSpPr/>
          <p:nvPr/>
        </p:nvCxnSpPr>
        <p:spPr>
          <a:xfrm rot="16200000" flipH="1">
            <a:off x="3657600" y="48768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744685" y="49290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</a:t>
            </a:r>
            <a:endParaRPr lang="en-US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2616926" y="685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45</a:t>
            </a:r>
            <a:endParaRPr lang="en-US" b="1" dirty="0"/>
          </a:p>
        </p:txBody>
      </p:sp>
      <p:cxnSp>
        <p:nvCxnSpPr>
          <p:cNvPr id="123" name="Straight Arrow Connector 122"/>
          <p:cNvCxnSpPr/>
          <p:nvPr/>
        </p:nvCxnSpPr>
        <p:spPr>
          <a:xfrm rot="5400000" flipH="1" flipV="1">
            <a:off x="2438400" y="914400"/>
            <a:ext cx="2286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6248400" y="1371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56</a:t>
            </a:r>
            <a:endParaRPr lang="en-US" b="1" dirty="0"/>
          </a:p>
        </p:txBody>
      </p:sp>
      <p:cxnSp>
        <p:nvCxnSpPr>
          <p:cNvPr id="127" name="Straight Arrow Connector 126"/>
          <p:cNvCxnSpPr>
            <a:endCxn id="125" idx="1"/>
          </p:cNvCxnSpPr>
          <p:nvPr/>
        </p:nvCxnSpPr>
        <p:spPr>
          <a:xfrm flipV="1">
            <a:off x="5867400" y="1556266"/>
            <a:ext cx="381000" cy="3487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4850674" y="990600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019800" y="0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 </a:t>
            </a:r>
            <a:endParaRPr lang="en-US" b="1" dirty="0"/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6439989" y="189411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790507" y="22553"/>
            <a:ext cx="837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infinity</a:t>
            </a:r>
            <a:endParaRPr lang="en-US" dirty="0"/>
          </a:p>
        </p:txBody>
      </p:sp>
      <p:cxnSp>
        <p:nvCxnSpPr>
          <p:cNvPr id="143" name="Straight Connector 142"/>
          <p:cNvCxnSpPr/>
          <p:nvPr/>
        </p:nvCxnSpPr>
        <p:spPr>
          <a:xfrm flipV="1">
            <a:off x="2743200" y="1143000"/>
            <a:ext cx="25146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rot="16200000" flipH="1">
            <a:off x="4572000" y="7620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657600" y="228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34</a:t>
            </a:r>
            <a:endParaRPr lang="en-US" b="1" dirty="0"/>
          </a:p>
        </p:txBody>
      </p:sp>
      <p:cxnSp>
        <p:nvCxnSpPr>
          <p:cNvPr id="153" name="Straight Arrow Connector 152"/>
          <p:cNvCxnSpPr/>
          <p:nvPr/>
        </p:nvCxnSpPr>
        <p:spPr>
          <a:xfrm>
            <a:off x="4038600" y="381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4419600" y="228600"/>
            <a:ext cx="837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infinity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685800" y="5029200"/>
            <a:ext cx="1437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inspection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20574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Locate 13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6019800" y="48768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867400" y="4800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924800" y="4800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486400" y="4572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8077200" y="4572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23</a:t>
            </a:r>
            <a:endParaRPr lang="en-US" b="1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019800" y="56388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867400" y="5562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924800" y="5562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486400" y="5334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8077200" y="5334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34</a:t>
            </a:r>
            <a:endParaRPr lang="en-US" b="1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2727960" y="2133600"/>
            <a:ext cx="3520440" cy="2057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581400" y="3886200"/>
            <a:ext cx="25146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791200" y="3886200"/>
            <a:ext cx="152400" cy="152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638800" y="3505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13</a:t>
            </a:r>
            <a:endParaRPr lang="en-US" b="1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0" y="5562600"/>
          <a:ext cx="3657600" cy="1143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6934200" y="2895600"/>
            <a:ext cx="2122119" cy="120032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Join 12 and 13 and</a:t>
            </a:r>
          </a:p>
          <a:p>
            <a:r>
              <a:rPr lang="en-US" dirty="0" smtClean="0"/>
              <a:t>Join 14 and 34</a:t>
            </a:r>
          </a:p>
          <a:p>
            <a:r>
              <a:rPr lang="en-US" dirty="0" smtClean="0"/>
              <a:t>Intersection of these</a:t>
            </a:r>
          </a:p>
          <a:p>
            <a:r>
              <a:rPr lang="en-US" dirty="0" smtClean="0"/>
              <a:t>Two line gives us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l 136"/>
          <p:cNvSpPr/>
          <p:nvPr/>
        </p:nvSpPr>
        <p:spPr>
          <a:xfrm>
            <a:off x="4114800" y="109728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3657600" y="10972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/>
          <a:srcRect l="51537" t="45833" r="27402" b="13542"/>
          <a:stretch>
            <a:fillRect/>
          </a:stretch>
        </p:blipFill>
        <p:spPr bwMode="auto">
          <a:xfrm>
            <a:off x="1447800" y="609600"/>
            <a:ext cx="5410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" name="TextBox 104"/>
          <p:cNvSpPr txBox="1"/>
          <p:nvPr/>
        </p:nvSpPr>
        <p:spPr>
          <a:xfrm>
            <a:off x="3709159" y="27309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  <p:cxnSp>
        <p:nvCxnSpPr>
          <p:cNvPr id="108" name="Straight Arrow Connector 107"/>
          <p:cNvCxnSpPr/>
          <p:nvPr/>
        </p:nvCxnSpPr>
        <p:spPr>
          <a:xfrm rot="16200000" flipH="1">
            <a:off x="3657600" y="26670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5400000" flipH="1" flipV="1">
            <a:off x="2704011" y="1828800"/>
            <a:ext cx="2286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869474" y="16132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23</a:t>
            </a:r>
            <a:endParaRPr lang="en-US" b="1" dirty="0"/>
          </a:p>
        </p:txBody>
      </p:sp>
      <p:cxnSp>
        <p:nvCxnSpPr>
          <p:cNvPr id="117" name="Straight Arrow Connector 116"/>
          <p:cNvCxnSpPr/>
          <p:nvPr/>
        </p:nvCxnSpPr>
        <p:spPr>
          <a:xfrm rot="16200000" flipH="1">
            <a:off x="3657600" y="48768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744685" y="49290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</a:t>
            </a:r>
            <a:endParaRPr lang="en-US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2616926" y="685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45</a:t>
            </a:r>
            <a:endParaRPr lang="en-US" b="1" dirty="0"/>
          </a:p>
        </p:txBody>
      </p:sp>
      <p:cxnSp>
        <p:nvCxnSpPr>
          <p:cNvPr id="123" name="Straight Arrow Connector 122"/>
          <p:cNvCxnSpPr/>
          <p:nvPr/>
        </p:nvCxnSpPr>
        <p:spPr>
          <a:xfrm rot="5400000" flipH="1" flipV="1">
            <a:off x="2438400" y="914400"/>
            <a:ext cx="2286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6248400" y="1371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56</a:t>
            </a:r>
            <a:endParaRPr lang="en-US" b="1" dirty="0"/>
          </a:p>
        </p:txBody>
      </p:sp>
      <p:cxnSp>
        <p:nvCxnSpPr>
          <p:cNvPr id="127" name="Straight Arrow Connector 126"/>
          <p:cNvCxnSpPr>
            <a:endCxn id="125" idx="1"/>
          </p:cNvCxnSpPr>
          <p:nvPr/>
        </p:nvCxnSpPr>
        <p:spPr>
          <a:xfrm flipV="1">
            <a:off x="5867400" y="1556266"/>
            <a:ext cx="381000" cy="3487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4850674" y="990600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019800" y="0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 </a:t>
            </a:r>
            <a:endParaRPr lang="en-US" b="1" dirty="0"/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6439989" y="189411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790507" y="22553"/>
            <a:ext cx="837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infinity</a:t>
            </a:r>
            <a:endParaRPr lang="en-US" dirty="0"/>
          </a:p>
        </p:txBody>
      </p:sp>
      <p:cxnSp>
        <p:nvCxnSpPr>
          <p:cNvPr id="143" name="Straight Connector 142"/>
          <p:cNvCxnSpPr/>
          <p:nvPr/>
        </p:nvCxnSpPr>
        <p:spPr>
          <a:xfrm flipV="1">
            <a:off x="2743200" y="1143000"/>
            <a:ext cx="2514600" cy="91440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rot="16200000" flipH="1">
            <a:off x="4572000" y="7620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657600" y="228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34</a:t>
            </a:r>
            <a:endParaRPr lang="en-US" b="1" dirty="0"/>
          </a:p>
        </p:txBody>
      </p:sp>
      <p:cxnSp>
        <p:nvCxnSpPr>
          <p:cNvPr id="153" name="Straight Arrow Connector 152"/>
          <p:cNvCxnSpPr/>
          <p:nvPr/>
        </p:nvCxnSpPr>
        <p:spPr>
          <a:xfrm>
            <a:off x="4038600" y="381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4419600" y="228600"/>
            <a:ext cx="837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infinity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20574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Locate 24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019800" y="48768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867400" y="4800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924800" y="4800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486400" y="4572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23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8077200" y="4572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34</a:t>
            </a:r>
            <a:endParaRPr lang="en-US" b="1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019800" y="56388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867400" y="5562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924800" y="5562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486400" y="5334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8077200" y="5334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</a:t>
            </a:r>
            <a:endParaRPr lang="en-US" b="1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2727960" y="2133600"/>
            <a:ext cx="3520440" cy="2057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581400" y="3886200"/>
            <a:ext cx="25146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791200" y="3886200"/>
            <a:ext cx="152400" cy="152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638800" y="3505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13</a:t>
            </a:r>
            <a:endParaRPr lang="en-US" b="1" dirty="0"/>
          </a:p>
        </p:txBody>
      </p:sp>
      <p:cxnSp>
        <p:nvCxnSpPr>
          <p:cNvPr id="44" name="Straight Connector 43"/>
          <p:cNvCxnSpPr/>
          <p:nvPr/>
        </p:nvCxnSpPr>
        <p:spPr>
          <a:xfrm rot="5400000" flipH="1" flipV="1">
            <a:off x="1676400" y="2819400"/>
            <a:ext cx="3810000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3505200" y="1676400"/>
            <a:ext cx="152400" cy="152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581400" y="1676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24</a:t>
            </a:r>
            <a:endParaRPr lang="en-US" b="1" dirty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39189" y="5693230"/>
          <a:ext cx="3657600" cy="1143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1143000" y="6019800"/>
            <a:ext cx="838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629400" y="6248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REST DO YOUR SELF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2000" y="5334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09600" y="457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457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228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12954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09600" y="121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121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990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45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990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56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1143000" y="1981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90600" y="251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Locate 46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4800" y="3429000"/>
          <a:ext cx="3657600" cy="1143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5562600" y="6096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410200" y="533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467600" y="533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29200" y="304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0" y="304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</a:t>
            </a:r>
            <a:endParaRPr lang="en-US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5562600" y="13716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410200" y="1295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467600" y="1295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29200" y="1066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24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0" y="1066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46</a:t>
            </a:r>
            <a:endParaRPr lang="en-US" b="1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5943600" y="2057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91200" y="259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Locate 26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953000" y="3505200"/>
          <a:ext cx="3657600" cy="1143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2000" y="5334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09600" y="457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457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13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228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12954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09600" y="121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121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990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23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990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26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1143000" y="1981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90600" y="251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Locate 36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562600" y="6096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410200" y="533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467600" y="533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29200" y="304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0" y="304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45</a:t>
            </a:r>
            <a:endParaRPr lang="en-US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5562600" y="13716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410200" y="1295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467600" y="1295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29200" y="1066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0" y="1066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56</a:t>
            </a:r>
            <a:endParaRPr lang="en-US" b="1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5943600" y="2057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91200" y="259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Locate 15</a:t>
            </a:r>
            <a:endParaRPr lang="en-US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228600" y="3352800"/>
          <a:ext cx="3657600" cy="1143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648200" y="3352800"/>
          <a:ext cx="3657600" cy="1143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5562600" y="6096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410200" y="533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467600" y="533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29200" y="304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13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0" y="304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</a:t>
            </a:r>
            <a:endParaRPr lang="en-US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5562600" y="13716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410200" y="1295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467600" y="1295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29200" y="1066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34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0" y="1066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45</a:t>
            </a:r>
            <a:endParaRPr lang="en-US" b="1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5943600" y="2057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91200" y="259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Locate 35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800600" y="3352800"/>
          <a:ext cx="3657600" cy="1143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667000" y="5410200"/>
            <a:ext cx="1717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Rest do yourself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290</Words>
  <Application>Microsoft Office PowerPoint</Application>
  <PresentationFormat>On-screen Show (4:3)</PresentationFormat>
  <Paragraphs>250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180</cp:revision>
  <dcterms:created xsi:type="dcterms:W3CDTF">2022-01-29T05:39:13Z</dcterms:created>
  <dcterms:modified xsi:type="dcterms:W3CDTF">2022-01-31T10:42:55Z</dcterms:modified>
</cp:coreProperties>
</file>