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8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0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1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2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5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3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2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E798-7516-4801-8862-1C3A046ECEA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02AB-2D37-4B53-B92B-1D6DF3462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5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763000" cy="3200400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Subject Name: Information System: Analysis Design &amp; Implementation</a:t>
            </a:r>
            <a:br>
              <a:rPr lang="en-GB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Subject Code : BCA 602 (N)</a:t>
            </a:r>
            <a:br>
              <a:rPr lang="en-GB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Topic : Information Engineering &amp;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Structured System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	Design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Methodology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2016224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GB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HIMANSHU </a:t>
            </a:r>
            <a:r>
              <a:rPr lang="en-GB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SHUKLA</a:t>
            </a:r>
          </a:p>
          <a:p>
            <a:pPr algn="just"/>
            <a:r>
              <a:rPr lang="en-GB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Assistant Professor</a:t>
            </a:r>
            <a:endParaRPr lang="en-GB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	   </a:t>
            </a:r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Computer Application</a:t>
            </a:r>
          </a:p>
          <a:p>
            <a:pPr algn="just"/>
            <a:r>
              <a:rPr lang="en-GB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UIET, CSJM University, Kanpur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Information Engineering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Information engineering is the discipline that deals with generation , distribution, analysis and use of information data and knowledge in the system. Information Engineering is a methodology  for designing and developing new system 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an architectural approach to planning , analyzing , designing and implementing application with an enterprise.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It aims to enable an enterprise to improve the management of its resources including capital, people and information system to support the achievement of its business objectives.</a:t>
            </a:r>
          </a:p>
          <a:p>
            <a:pPr algn="just">
              <a:buFont typeface="Wingdings" pitchFamily="2" charset="2"/>
              <a:buChar char="Ø"/>
            </a:pP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5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1"/>
            <a:ext cx="9067800" cy="114299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Characteristics of Information Engineering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15400" cy="53340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Structural based engineering defined with module basis.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Information engineering  progress in a top-down approach with following stages :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Enterprise strategic planning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Enterprise information planning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Business area analysis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Construction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 over</a:t>
            </a:r>
          </a:p>
          <a:p>
            <a:pPr marL="342900" indent="-342900" algn="just">
              <a:buAutoNum type="arabicPeriod" startAt="3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data process model and system design are also involved in information engineering.</a:t>
            </a:r>
          </a:p>
          <a:p>
            <a:pPr marL="342900" indent="-342900" algn="just">
              <a:buAutoNum type="arabicPeriod" startAt="3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Information  engineering identify how computing  can best fit and strategic  objective  achieved for the system.</a:t>
            </a: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861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914400"/>
            <a:ext cx="87518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Techniques used in information engineering projects are :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Function Analysis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Process logic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Entity type life cycle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Matrix cross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checking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Normalization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Cluster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sz="4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 Engineering</a:t>
            </a:r>
            <a:endParaRPr lang="en-IN" sz="4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Structured System Analysis and Design Methodology (SSADM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Characteristics of SSADM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Divide a project into small module with well defined objective 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SSADM is useful during requirement specification and system design phase.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Graphical representation and other modeling techniques involved in SSADM 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simple and easily understandable by the client and developer.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Performing activities in sequence.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Components of SSADM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Structured standard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Procedural standard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Documentation standard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78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SSADM Techniques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1600200"/>
            <a:ext cx="829887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Logical data modeling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flow modeling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Entity- behavior modeling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Stages of SSADM :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Feasibility study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Investigation of current environment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Business system option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Technical system option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Requirement specification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Logical design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Physical design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2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4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Advantages and Disadvantages of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SSADM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399" y="1447800"/>
            <a:ext cx="830580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Advantages of SSADM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Usability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Better quality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Cuts cost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Effective use of  skill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Timelines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Disadvantages of SSADM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consuming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 consistency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High cost of trained people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www.javatpoint.com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www.techopedia.com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www.javatpoint.com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8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339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Subject Name: Information System: Analysis Design &amp; Implementation  Subject Code : BCA 602 (N)  Topic : Information Engineering &amp; Structured System Analysis and                      Design Methodology  </vt:lpstr>
      <vt:lpstr>Information Engineering</vt:lpstr>
      <vt:lpstr>Characteristics of Information Engineering</vt:lpstr>
      <vt:lpstr>Information Engineering</vt:lpstr>
      <vt:lpstr>Structured System Analysis and Design Methodology (SSADM)</vt:lpstr>
      <vt:lpstr>SSADM Techniques</vt:lpstr>
      <vt:lpstr>Advantages and Disadvantages of SSADM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satyam</dc:creator>
  <cp:lastModifiedBy>hp</cp:lastModifiedBy>
  <cp:revision>21</cp:revision>
  <dcterms:created xsi:type="dcterms:W3CDTF">2022-04-22T11:52:39Z</dcterms:created>
  <dcterms:modified xsi:type="dcterms:W3CDTF">2022-04-28T08:18:55Z</dcterms:modified>
</cp:coreProperties>
</file>