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5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7500" autoAdjust="0"/>
    <p:restoredTop sz="94660"/>
  </p:normalViewPr>
  <p:slideViewPr>
    <p:cSldViewPr>
      <p:cViewPr>
        <p:scale>
          <a:sx n="75" d="100"/>
          <a:sy n="75" d="100"/>
        </p:scale>
        <p:origin x="-173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641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07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6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767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591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416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0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2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13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5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7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6096000" cy="471314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6000" b="1" dirty="0">
                <a:solidFill>
                  <a:srgbClr val="FF0000"/>
                </a:solidFill>
              </a:rPr>
              <a:t/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4900" b="1" dirty="0" smtClean="0">
                <a:solidFill>
                  <a:srgbClr val="FF0000"/>
                </a:solidFill>
              </a:rPr>
              <a:t>Principal directions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u="sng" dirty="0"/>
          </a:p>
        </p:txBody>
      </p:sp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533400" y="381000"/>
            <a:ext cx="8352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 learn how to calculate principal direction</a:t>
            </a:r>
            <a:endParaRPr lang="en-US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914400" y="1371600"/>
            <a:ext cx="2638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2D-stress state</a:t>
            </a:r>
            <a:endParaRPr lang="en-US" sz="3200" dirty="0"/>
          </a:p>
        </p:txBody>
      </p:sp>
      <p:sp>
        <p:nvSpPr>
          <p:cNvPr id="54" name="Rectangle 53"/>
          <p:cNvSpPr/>
          <p:nvPr/>
        </p:nvSpPr>
        <p:spPr>
          <a:xfrm>
            <a:off x="4191000" y="3124200"/>
            <a:ext cx="990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>
            <a:stCxn id="54" idx="3"/>
          </p:cNvCxnSpPr>
          <p:nvPr/>
        </p:nvCxnSpPr>
        <p:spPr>
          <a:xfrm flipV="1">
            <a:off x="5181600" y="3505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019800" y="3352800"/>
            <a:ext cx="124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smtClean="0"/>
              <a:t>x</a:t>
            </a:r>
            <a:r>
              <a:rPr lang="en-US" dirty="0" smtClean="0"/>
              <a:t>  = 5 </a:t>
            </a:r>
            <a:r>
              <a:rPr lang="en-US" dirty="0" err="1" smtClean="0"/>
              <a:t>MPa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4344194" y="2818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191000" y="2133600"/>
            <a:ext cx="124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smtClean="0"/>
              <a:t>y</a:t>
            </a:r>
            <a:r>
              <a:rPr lang="en-US" dirty="0" smtClean="0"/>
              <a:t>  = 3 </a:t>
            </a:r>
            <a:r>
              <a:rPr lang="en-US" dirty="0" err="1" smtClean="0"/>
              <a:t>MPa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rot="5400000">
            <a:off x="4420394" y="4190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14800" y="4419600"/>
            <a:ext cx="124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smtClean="0"/>
              <a:t>y</a:t>
            </a:r>
            <a:r>
              <a:rPr lang="en-US" dirty="0" smtClean="0"/>
              <a:t>  = 3 </a:t>
            </a:r>
            <a:r>
              <a:rPr lang="en-US" dirty="0" err="1" smtClean="0"/>
              <a:t>MPa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 rot="10800000">
            <a:off x="35814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362200" y="3352800"/>
            <a:ext cx="124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smtClean="0"/>
              <a:t>x</a:t>
            </a:r>
            <a:r>
              <a:rPr lang="en-US" dirty="0" smtClean="0"/>
              <a:t>  = 5 </a:t>
            </a:r>
            <a:r>
              <a:rPr lang="en-US" dirty="0" err="1" smtClean="0"/>
              <a:t>MPa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 rot="5400000" flipH="1" flipV="1">
            <a:off x="50292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410200" y="2971800"/>
            <a:ext cx="127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err="1" smtClean="0"/>
              <a:t>xy</a:t>
            </a:r>
            <a:r>
              <a:rPr lang="en-US" dirty="0" smtClean="0"/>
              <a:t>  = 2 </a:t>
            </a:r>
            <a:r>
              <a:rPr lang="en-US" dirty="0" err="1" smtClean="0"/>
              <a:t>MPa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4343400" y="3048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876800" y="2667000"/>
            <a:ext cx="127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err="1" smtClean="0"/>
              <a:t>yx</a:t>
            </a:r>
            <a:r>
              <a:rPr lang="en-US" dirty="0" smtClean="0"/>
              <a:t>  = 2 </a:t>
            </a:r>
            <a:r>
              <a:rPr lang="en-US" dirty="0" err="1" smtClean="0"/>
              <a:t>MPa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 rot="10800000">
            <a:off x="4343400" y="4038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733800" y="4114800"/>
            <a:ext cx="127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err="1" smtClean="0"/>
              <a:t>yx</a:t>
            </a:r>
            <a:r>
              <a:rPr lang="en-US" dirty="0" smtClean="0"/>
              <a:t>  = 2 </a:t>
            </a:r>
            <a:r>
              <a:rPr lang="en-US" dirty="0" err="1" smtClean="0"/>
              <a:t>MPa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 rot="5400000">
            <a:off x="3735388" y="3579812"/>
            <a:ext cx="6080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819400" y="3733800"/>
            <a:ext cx="127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err="1" smtClean="0"/>
              <a:t>xy</a:t>
            </a:r>
            <a:r>
              <a:rPr lang="en-US" dirty="0" smtClean="0"/>
              <a:t>  = 2 </a:t>
            </a:r>
            <a:r>
              <a:rPr lang="en-US" dirty="0" err="1" smtClean="0"/>
              <a:t>MPa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3470" t="21875" r="49982" b="8333"/>
          <a:stretch>
            <a:fillRect/>
          </a:stretch>
        </p:blipFill>
        <p:spPr bwMode="auto">
          <a:xfrm>
            <a:off x="990600" y="0"/>
            <a:ext cx="6174764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0967" t="21875" r="13909" b="8333"/>
          <a:stretch>
            <a:fillRect/>
          </a:stretch>
        </p:blipFill>
        <p:spPr bwMode="auto">
          <a:xfrm>
            <a:off x="1828800" y="152400"/>
            <a:ext cx="5638800" cy="6299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70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 smtClean="0"/>
              <a:t>How to calculate principal stress at a point</a:t>
            </a:r>
            <a:r>
              <a:rPr lang="en-IN" dirty="0" smtClean="0"/>
              <a:t>?</a:t>
            </a:r>
            <a:br>
              <a:rPr lang="en-IN" dirty="0" smtClean="0"/>
            </a:br>
            <a:r>
              <a:rPr lang="en-IN" dirty="0" smtClean="0"/>
              <a:t>Answer:</a:t>
            </a:r>
            <a:br>
              <a:rPr lang="en-IN" dirty="0" smtClean="0"/>
            </a:br>
            <a:r>
              <a:rPr lang="en-IN" b="1" dirty="0" smtClean="0"/>
              <a:t>1</a:t>
            </a:r>
            <a:r>
              <a:rPr lang="en-IN" dirty="0" smtClean="0"/>
              <a:t>. </a:t>
            </a:r>
            <a:r>
              <a:rPr lang="en-IN" dirty="0" err="1" smtClean="0"/>
              <a:t>Eigenvalues</a:t>
            </a:r>
            <a:r>
              <a:rPr lang="en-IN" dirty="0" smtClean="0"/>
              <a:t> </a:t>
            </a:r>
            <a:r>
              <a:rPr lang="en-IN" dirty="0" smtClean="0"/>
              <a:t>of stress matrix represent principal stress at a point.</a:t>
            </a:r>
            <a:br>
              <a:rPr lang="en-IN" dirty="0" smtClean="0"/>
            </a:br>
            <a:r>
              <a:rPr lang="en-IN" b="1" dirty="0" smtClean="0"/>
              <a:t>2</a:t>
            </a:r>
            <a:r>
              <a:rPr lang="en-IN" dirty="0" smtClean="0"/>
              <a:t>. At each point no of principal stress is always equal to 3.</a:t>
            </a:r>
            <a:br>
              <a:rPr lang="en-IN" dirty="0" smtClean="0"/>
            </a:br>
            <a:r>
              <a:rPr lang="en-IN" b="1" dirty="0" smtClean="0"/>
              <a:t>3</a:t>
            </a:r>
            <a:r>
              <a:rPr lang="en-IN" dirty="0" smtClean="0"/>
              <a:t>. Shear stress at principal plane is equal to zero.</a:t>
            </a:r>
            <a:br>
              <a:rPr lang="en-IN" dirty="0" smtClean="0"/>
            </a:br>
            <a:r>
              <a:rPr lang="en-IN" b="1" dirty="0" smtClean="0"/>
              <a:t>4</a:t>
            </a:r>
            <a:r>
              <a:rPr lang="en-IN" dirty="0" smtClean="0"/>
              <a:t>. Maximum shear stress at a point is equal to </a:t>
            </a:r>
            <a:endParaRPr lang="en-IN" dirty="0" smtClean="0"/>
          </a:p>
          <a:p>
            <a:pPr>
              <a:lnSpc>
                <a:spcPct val="150000"/>
              </a:lnSpc>
            </a:pPr>
            <a:r>
              <a:rPr lang="en-IN" smtClean="0"/>
              <a:t> </a:t>
            </a:r>
            <a:r>
              <a:rPr lang="en-IN" smtClean="0"/>
              <a:t>   ( </a:t>
            </a:r>
            <a:r>
              <a:rPr lang="en-IN" dirty="0" smtClean="0"/>
              <a:t>maximum principal stress- minimum principal stress)/2.</a:t>
            </a:r>
            <a:br>
              <a:rPr lang="en-IN" dirty="0" smtClean="0"/>
            </a:br>
            <a:r>
              <a:rPr lang="en-IN" b="1" dirty="0" smtClean="0"/>
              <a:t>5</a:t>
            </a:r>
            <a:r>
              <a:rPr lang="en-IN" dirty="0" smtClean="0"/>
              <a:t>. </a:t>
            </a:r>
            <a:r>
              <a:rPr lang="en-IN" dirty="0" smtClean="0"/>
              <a:t>Eigenvector of stress matrix represent principal plane normal direction.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58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    Principal directions              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Four-bar mechanism</dc:title>
  <dc:creator>CAD LAB</dc:creator>
  <cp:lastModifiedBy>Administrator</cp:lastModifiedBy>
  <cp:revision>117</cp:revision>
  <dcterms:created xsi:type="dcterms:W3CDTF">2020-01-11T05:25:05Z</dcterms:created>
  <dcterms:modified xsi:type="dcterms:W3CDTF">2022-02-03T06:16:31Z</dcterms:modified>
</cp:coreProperties>
</file>