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MONOLITHIC 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Somesh Kr </a:t>
            </a:r>
            <a:r>
              <a:rPr lang="en-US" dirty="0" err="1"/>
              <a:t>Malhotra,Assistant</a:t>
            </a:r>
            <a:r>
              <a:rPr lang="en-US" dirty="0"/>
              <a:t> </a:t>
            </a:r>
            <a:r>
              <a:rPr lang="en-US" dirty="0" err="1"/>
              <a:t>Professor,ECE</a:t>
            </a:r>
            <a:r>
              <a:rPr lang="en-US" dirty="0"/>
              <a:t> </a:t>
            </a:r>
            <a:r>
              <a:rPr lang="en-US" dirty="0" err="1"/>
              <a:t>DEPARTment,UIET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3866-73D9-9EBD-C202-1F9CDA98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178C7-42FD-3130-AFA7-8D6A7FFB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675" y="2039815"/>
            <a:ext cx="11029616" cy="4511710"/>
          </a:xfrm>
        </p:spPr>
      </p:pic>
    </p:spTree>
    <p:extLst>
      <p:ext uri="{BB962C8B-B14F-4D97-AF65-F5344CB8AC3E}">
        <p14:creationId xmlns:p14="http://schemas.microsoft.com/office/powerpoint/2010/main" val="305844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774A-3EC4-656A-3989-B9F73469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</a:t>
            </a:r>
            <a:r>
              <a:rPr lang="en-US" dirty="0" err="1"/>
              <a:t>ic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4FEB0-5F57-ED2B-885B-2671CED89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683" y="2341563"/>
            <a:ext cx="9880634" cy="3633787"/>
          </a:xfrm>
        </p:spPr>
      </p:pic>
    </p:spTree>
    <p:extLst>
      <p:ext uri="{BB962C8B-B14F-4D97-AF65-F5344CB8AC3E}">
        <p14:creationId xmlns:p14="http://schemas.microsoft.com/office/powerpoint/2010/main" val="224541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5AFC-CEFF-EB3A-88E1-71AECFE1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integrated circuit</a:t>
            </a: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C2F05E-CD3C-67F2-1271-DFC109392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799" y="2341563"/>
            <a:ext cx="4882401" cy="3633787"/>
          </a:xfrm>
        </p:spPr>
      </p:pic>
    </p:spTree>
    <p:extLst>
      <p:ext uri="{BB962C8B-B14F-4D97-AF65-F5344CB8AC3E}">
        <p14:creationId xmlns:p14="http://schemas.microsoft.com/office/powerpoint/2010/main" val="40290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38E0-3F70-AAD9-AB67-778EB7E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IC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4B95A-083B-109E-70AB-04D1C52F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944" y="2341563"/>
            <a:ext cx="7076112" cy="3633787"/>
          </a:xfrm>
        </p:spPr>
      </p:pic>
    </p:spTree>
    <p:extLst>
      <p:ext uri="{BB962C8B-B14F-4D97-AF65-F5344CB8AC3E}">
        <p14:creationId xmlns:p14="http://schemas.microsoft.com/office/powerpoint/2010/main" val="233609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AD42-FD1F-DC2C-94F6-A47CE74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IC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F70A8-8B41-40EB-98D9-0E2C5396D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205" y="1890876"/>
            <a:ext cx="5569294" cy="4793388"/>
          </a:xfrm>
        </p:spPr>
      </p:pic>
    </p:spTree>
    <p:extLst>
      <p:ext uri="{BB962C8B-B14F-4D97-AF65-F5344CB8AC3E}">
        <p14:creationId xmlns:p14="http://schemas.microsoft.com/office/powerpoint/2010/main" val="31573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DE61-65AD-B2C0-EC21-4CE01E7F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process of monolithic </a:t>
            </a:r>
            <a:r>
              <a:rPr lang="en-US" dirty="0" err="1"/>
              <a:t>ic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6BBAE-04A4-FD29-71B2-28EF9A835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752" y="2341563"/>
            <a:ext cx="6064495" cy="3633787"/>
          </a:xfrm>
        </p:spPr>
      </p:pic>
    </p:spTree>
    <p:extLst>
      <p:ext uri="{BB962C8B-B14F-4D97-AF65-F5344CB8AC3E}">
        <p14:creationId xmlns:p14="http://schemas.microsoft.com/office/powerpoint/2010/main" val="162698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C64559-40FD-C9AD-0907-952BC54AC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61" r="348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87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{C70A0A86-19CC-43F5-9C55-6B9963309D4E}tf33552983_win32</Template>
  <TotalTime>8</TotalTime>
  <Words>31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Franklin Gothic Demi</vt:lpstr>
      <vt:lpstr>Wingdings 2</vt:lpstr>
      <vt:lpstr>DividendVTI</vt:lpstr>
      <vt:lpstr>MONOLITHIC IC</vt:lpstr>
      <vt:lpstr>Introduction</vt:lpstr>
      <vt:lpstr>Monolithic ic</vt:lpstr>
      <vt:lpstr>Advantage of integrated circuit</vt:lpstr>
      <vt:lpstr>Classification of IC</vt:lpstr>
      <vt:lpstr>Classification of IC</vt:lpstr>
      <vt:lpstr>Manufacturing process of monolithic ic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somesh malhotra</dc:creator>
  <cp:lastModifiedBy>somesh malhotra</cp:lastModifiedBy>
  <cp:revision>1</cp:revision>
  <dcterms:created xsi:type="dcterms:W3CDTF">2025-01-13T05:51:10Z</dcterms:created>
  <dcterms:modified xsi:type="dcterms:W3CDTF">2025-01-13T05:59:51Z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