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102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5964E-FC65-400E-89B6-5DE0EDC6E285}" type="datetimeFigureOut">
              <a:rPr lang="en-IN" smtClean="0"/>
              <a:t>21-02-2023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F6A0D-433A-4651-B32C-537B919BA76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19745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5964E-FC65-400E-89B6-5DE0EDC6E285}" type="datetimeFigureOut">
              <a:rPr lang="en-IN" smtClean="0"/>
              <a:t>21-02-2023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F6A0D-433A-4651-B32C-537B919BA76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27805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5964E-FC65-400E-89B6-5DE0EDC6E285}" type="datetimeFigureOut">
              <a:rPr lang="en-IN" smtClean="0"/>
              <a:t>21-02-2023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F6A0D-433A-4651-B32C-537B919BA76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72951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5964E-FC65-400E-89B6-5DE0EDC6E285}" type="datetimeFigureOut">
              <a:rPr lang="en-IN" smtClean="0"/>
              <a:t>21-02-2023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F6A0D-433A-4651-B32C-537B919BA76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23711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5964E-FC65-400E-89B6-5DE0EDC6E285}" type="datetimeFigureOut">
              <a:rPr lang="en-IN" smtClean="0"/>
              <a:t>21-02-2023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F6A0D-433A-4651-B32C-537B919BA76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57206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5964E-FC65-400E-89B6-5DE0EDC6E285}" type="datetimeFigureOut">
              <a:rPr lang="en-IN" smtClean="0"/>
              <a:t>21-02-2023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F6A0D-433A-4651-B32C-537B919BA76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40761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5964E-FC65-400E-89B6-5DE0EDC6E285}" type="datetimeFigureOut">
              <a:rPr lang="en-IN" smtClean="0"/>
              <a:t>21-02-2023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F6A0D-433A-4651-B32C-537B919BA76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2352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5964E-FC65-400E-89B6-5DE0EDC6E285}" type="datetimeFigureOut">
              <a:rPr lang="en-IN" smtClean="0"/>
              <a:t>21-02-2023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F6A0D-433A-4651-B32C-537B919BA76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82211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5964E-FC65-400E-89B6-5DE0EDC6E285}" type="datetimeFigureOut">
              <a:rPr lang="en-IN" smtClean="0"/>
              <a:t>21-02-2023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F6A0D-433A-4651-B32C-537B919BA76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37426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5964E-FC65-400E-89B6-5DE0EDC6E285}" type="datetimeFigureOut">
              <a:rPr lang="en-IN" smtClean="0"/>
              <a:t>21-02-2023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F6A0D-433A-4651-B32C-537B919BA76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86886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5964E-FC65-400E-89B6-5DE0EDC6E285}" type="datetimeFigureOut">
              <a:rPr lang="en-IN" smtClean="0"/>
              <a:t>21-02-2023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F6A0D-433A-4651-B32C-537B919BA76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15667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5964E-FC65-400E-89B6-5DE0EDC6E285}" type="datetimeFigureOut">
              <a:rPr lang="en-IN" smtClean="0"/>
              <a:t>21-02-2023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F6A0D-433A-4651-B32C-537B919BA76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7873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9436" t="24515" r="28790" b="11972"/>
          <a:stretch/>
        </p:blipFill>
        <p:spPr>
          <a:xfrm rot="16200000">
            <a:off x="2359742" y="1160207"/>
            <a:ext cx="6312310" cy="435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081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9919" t="29534" r="32339" b="7813"/>
          <a:stretch/>
        </p:blipFill>
        <p:spPr>
          <a:xfrm>
            <a:off x="1848465" y="206477"/>
            <a:ext cx="8760542" cy="646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251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3065" t="16775" r="36210" b="15269"/>
          <a:stretch/>
        </p:blipFill>
        <p:spPr>
          <a:xfrm rot="16200000">
            <a:off x="2694845" y="48354"/>
            <a:ext cx="6336892" cy="701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862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1</cp:revision>
  <dcterms:created xsi:type="dcterms:W3CDTF">2023-02-21T07:22:58Z</dcterms:created>
  <dcterms:modified xsi:type="dcterms:W3CDTF">2023-02-21T07:26:45Z</dcterms:modified>
</cp:coreProperties>
</file>