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E8B06-A78B-1D45-7244-6AD0E7DBE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380E4-A1CB-EB7B-80CD-AADE985A5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F98B3-87F4-479D-1A0A-57BDB2F7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26D3-9F7F-4DB4-B6EF-1E93D9F4D1C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90C52-A72F-538E-5CC1-3CE10C554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2B4B0-EA21-D19E-98DE-59C473CDC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86E2-16F4-42AF-A7D3-0BD23EB6C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7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91E6-25A6-585F-20E1-663116E2C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B6CB2-34B5-D20A-D332-D767B2F2C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A81BA-362C-EE3B-DDEB-124B1879A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26D3-9F7F-4DB4-B6EF-1E93D9F4D1C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0617F-69AC-124A-6417-6356B08EB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45331-4A53-51A2-A39A-40CA1E58B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86E2-16F4-42AF-A7D3-0BD23EB6C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2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DE436-F51F-4C66-3766-3EC4CD2C40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DAA6-566D-9F3F-86AC-65ECC5C74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04665-D0E7-9B4C-1EFF-83255617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26D3-9F7F-4DB4-B6EF-1E93D9F4D1C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BE111-BBFF-F93B-45B7-E379D1B55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CA63A-0AC7-A026-A593-7FB4D116D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86E2-16F4-42AF-A7D3-0BD23EB6C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8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CCA59-C692-D62A-615F-61636F2A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79FB9-AC6B-623D-27BD-6B62A3822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8DA0D-4754-8EFD-0973-36348D55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26D3-9F7F-4DB4-B6EF-1E93D9F4D1C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8651C-2DFE-C175-436C-0EBA2E96B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8717A-D862-8B2C-B39A-268EF33D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86E2-16F4-42AF-A7D3-0BD23EB6C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9D542-2D04-6820-3CF6-A3B9951EB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ECD23-FAEB-F024-84FA-2AAD8925F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532F2-6E2F-273C-2A5C-F58250B48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26D3-9F7F-4DB4-B6EF-1E93D9F4D1C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E4F4F-7E6F-60BB-B6AB-B15C88BAF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E8316-72C5-7888-9BAD-378FEE013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86E2-16F4-42AF-A7D3-0BD23EB6C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7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114F-7EF2-EC64-6552-9D8684745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7F7F0-6F96-FA30-B2B6-EEC6743F4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206E9-924B-9F5C-243A-60BD7C257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6ABF7-287F-7E10-8BBE-4E36E355C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26D3-9F7F-4DB4-B6EF-1E93D9F4D1C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477A6-8F28-5544-B7EC-293BE2D01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4855D-3126-2DC2-6F72-51C31E01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86E2-16F4-42AF-A7D3-0BD23EB6C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6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29B33-9B8E-6089-8191-11CC3919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3BDB3-070C-B447-AAF3-F4506DE01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16CEB-AE42-4131-55CF-3FF5DACD6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43F85-0D7C-5D9F-B36C-155C04F248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6F0A1-849C-595B-040D-2325661359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D2CF3E-797A-25CF-4EBB-4BE65C71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26D3-9F7F-4DB4-B6EF-1E93D9F4D1C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CC1D88-3388-716F-BD14-42A64DB8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B634EA-0F5A-A73C-5CF3-4BE9599D1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86E2-16F4-42AF-A7D3-0BD23EB6C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5978B-8092-AC36-424F-FCDE6DED2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DC7100-844E-64E0-9529-85158CE9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26D3-9F7F-4DB4-B6EF-1E93D9F4D1C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A844A2-5E1E-506F-C7FD-33CE108A4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70AE0-52C2-CAAC-77E9-55862733E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86E2-16F4-42AF-A7D3-0BD23EB6C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818B25-964C-9A91-8EBA-046CE3F5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26D3-9F7F-4DB4-B6EF-1E93D9F4D1C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206043-A9F7-5EC9-405F-AD47286AE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268BB-C37A-B909-2F5E-E2991EB2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86E2-16F4-42AF-A7D3-0BD23EB6C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6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E24FA-A854-5469-ADB9-0D7A12D11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08FDA-0D78-EB92-1AD8-4F99E097C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13E17-5CBF-4B0B-1782-96D10C017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72FB6-C6E2-EEF9-E8BA-F8896539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26D3-9F7F-4DB4-B6EF-1E93D9F4D1C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03AA3-23FC-80D1-6EED-AC0FAFF3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AD7A6-094D-5B3B-D92E-FF15A80E2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86E2-16F4-42AF-A7D3-0BD23EB6C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997E-4BD8-B631-4890-D3356E37E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D53ED-F85F-DB5B-CE92-13BD11081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9F2CD-8130-E596-D42C-11C6ACF88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CEC6E-A099-C5E8-11E7-E31B3664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26D3-9F7F-4DB4-B6EF-1E93D9F4D1C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8B7F9-CBE8-90AA-C6FE-AC8C12643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28EB9-DE9B-107E-C135-4EFDF3643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F86E2-16F4-42AF-A7D3-0BD23EB6C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4C9ACB-8378-4656-C45A-E37A075A0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80B7B-C572-8363-9750-4A930D8B7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A19A1-C266-D8C2-9BDC-672F74508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E26D3-9F7F-4DB4-B6EF-1E93D9F4D1C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5A638-0820-723C-8558-88DCF3249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B38E5-6879-1D03-951E-8310715B5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F86E2-16F4-42AF-A7D3-0BD23EB6C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2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86A3C-8904-C01E-EA28-49C7230C4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2523"/>
            <a:ext cx="9144000" cy="596348"/>
          </a:xfrm>
        </p:spPr>
        <p:txBody>
          <a:bodyPr>
            <a:normAutofit/>
          </a:bodyPr>
          <a:lstStyle/>
          <a:p>
            <a:r>
              <a:rPr lang="en-US" sz="2400" b="1" dirty="0"/>
              <a:t>OPERATOR OVERLOADING IN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150B2-3140-0690-12B4-6F59F81EC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1" y="901147"/>
            <a:ext cx="11383617" cy="5824329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C++ Operators Overloading</a:t>
            </a:r>
          </a:p>
          <a:p>
            <a:pPr algn="l"/>
            <a:r>
              <a:rPr lang="en-US" sz="2000" dirty="0"/>
              <a:t>Operator overloading is a compile-time polymorphism in which the operator is overloaded to provide the special meaning to the user-defined data type. </a:t>
            </a:r>
          </a:p>
          <a:p>
            <a:pPr algn="l"/>
            <a:r>
              <a:rPr lang="en-US" sz="2000" dirty="0"/>
              <a:t>Operator overloading is used to overload or redefines most of the operators available in C++. </a:t>
            </a:r>
          </a:p>
          <a:p>
            <a:pPr algn="l"/>
            <a:r>
              <a:rPr lang="en-US" sz="2000" dirty="0"/>
              <a:t>It is used to perform the operation on the user-defined data type. </a:t>
            </a:r>
          </a:p>
          <a:p>
            <a:pPr algn="l"/>
            <a:r>
              <a:rPr lang="en-US" sz="2000" dirty="0"/>
              <a:t>For example, C++ provides the ability to add the variables of the user-defined data type that is applied to the built-in data types.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The advantage of Operators overloading is to perform different operations on the same operand.</a:t>
            </a:r>
          </a:p>
          <a:p>
            <a:pPr algn="l"/>
            <a:r>
              <a:rPr lang="en-US" sz="1800" dirty="0"/>
              <a:t>Operator that cannot be overloaded are as follows:</a:t>
            </a:r>
          </a:p>
          <a:p>
            <a:pPr algn="l"/>
            <a:endParaRPr lang="en-US" sz="1800" dirty="0"/>
          </a:p>
          <a:p>
            <a:pPr algn="l"/>
            <a:r>
              <a:rPr lang="en-US" sz="2000" dirty="0"/>
              <a:t>Scope operator (::)</a:t>
            </a:r>
          </a:p>
          <a:p>
            <a:pPr algn="l"/>
            <a:r>
              <a:rPr lang="en-US" sz="2000" dirty="0" err="1"/>
              <a:t>Sizeof</a:t>
            </a:r>
            <a:endParaRPr lang="en-US" sz="2000" dirty="0"/>
          </a:p>
          <a:p>
            <a:pPr algn="l"/>
            <a:r>
              <a:rPr lang="en-US" sz="2000" dirty="0"/>
              <a:t>member selector(.)</a:t>
            </a:r>
          </a:p>
          <a:p>
            <a:pPr algn="l"/>
            <a:r>
              <a:rPr lang="en-US" sz="2000" dirty="0"/>
              <a:t>member pointer selector(*)</a:t>
            </a:r>
          </a:p>
          <a:p>
            <a:pPr algn="l"/>
            <a:r>
              <a:rPr lang="en-US" sz="2000" dirty="0"/>
              <a:t>ternary operator(?:)</a:t>
            </a:r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806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DCC73-E2A1-DC47-149C-CDF33616B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530"/>
            <a:ext cx="9144000" cy="463827"/>
          </a:xfrm>
        </p:spPr>
        <p:txBody>
          <a:bodyPr>
            <a:noAutofit/>
          </a:bodyPr>
          <a:lstStyle/>
          <a:p>
            <a:r>
              <a:rPr lang="en-US" sz="2800" b="1" dirty="0"/>
              <a:t>Syntax of Operator Overloading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47323-76E8-F59C-F77B-4215A05C0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5861" y="927652"/>
            <a:ext cx="11131826" cy="5618922"/>
          </a:xfrm>
        </p:spPr>
        <p:txBody>
          <a:bodyPr/>
          <a:lstStyle/>
          <a:p>
            <a:r>
              <a:rPr lang="en-US" dirty="0" err="1"/>
              <a:t>return_type</a:t>
            </a:r>
            <a:r>
              <a:rPr lang="en-US" dirty="0"/>
              <a:t> </a:t>
            </a:r>
            <a:r>
              <a:rPr lang="en-US" dirty="0" err="1"/>
              <a:t>class_name</a:t>
            </a:r>
            <a:r>
              <a:rPr lang="en-US" dirty="0"/>
              <a:t>  : : operator op(</a:t>
            </a:r>
            <a:r>
              <a:rPr lang="en-US" dirty="0" err="1"/>
              <a:t>argument_list</a:t>
            </a:r>
            <a:r>
              <a:rPr lang="en-US" dirty="0"/>
              <a:t>)  </a:t>
            </a:r>
          </a:p>
          <a:p>
            <a:r>
              <a:rPr lang="en-US" dirty="0"/>
              <a:t>{  </a:t>
            </a:r>
          </a:p>
          <a:p>
            <a:r>
              <a:rPr lang="en-US" dirty="0"/>
              <a:t>     // body of the function.  </a:t>
            </a:r>
          </a:p>
          <a:p>
            <a:r>
              <a:rPr lang="en-US" dirty="0"/>
              <a:t>}  </a:t>
            </a:r>
          </a:p>
          <a:p>
            <a:r>
              <a:rPr lang="en-US" dirty="0"/>
              <a:t>Where the return type is the type of value returned by the function.</a:t>
            </a:r>
          </a:p>
          <a:p>
            <a:endParaRPr lang="en-US" dirty="0"/>
          </a:p>
          <a:p>
            <a:r>
              <a:rPr lang="en-US" dirty="0" err="1"/>
              <a:t>class_name</a:t>
            </a:r>
            <a:r>
              <a:rPr lang="en-US" dirty="0"/>
              <a:t> is the name of the class.</a:t>
            </a:r>
          </a:p>
          <a:p>
            <a:endParaRPr lang="en-US" dirty="0"/>
          </a:p>
          <a:p>
            <a:r>
              <a:rPr lang="en-US" dirty="0"/>
              <a:t>operator op is an operator function where op is the operator being overloaded, and the operator is the keyword.</a:t>
            </a:r>
          </a:p>
        </p:txBody>
      </p:sp>
    </p:spTree>
    <p:extLst>
      <p:ext uri="{BB962C8B-B14F-4D97-AF65-F5344CB8AC3E}">
        <p14:creationId xmlns:p14="http://schemas.microsoft.com/office/powerpoint/2010/main" val="290872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311F4-2ADE-C8EF-D1B1-6095B7C45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775"/>
            <a:ext cx="9144000" cy="596347"/>
          </a:xfrm>
        </p:spPr>
        <p:txBody>
          <a:bodyPr>
            <a:normAutofit/>
          </a:bodyPr>
          <a:lstStyle/>
          <a:p>
            <a:r>
              <a:rPr lang="en-US" sz="2800" b="1" dirty="0"/>
              <a:t>Rules for Operator Overloading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B95287-3775-C11E-6F59-703232E05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1" y="901148"/>
            <a:ext cx="10866782" cy="547314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Existing operators can only be overloaded, but the new operators cannot be overloaded.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overloaded operator contains </a:t>
            </a:r>
            <a:r>
              <a:rPr lang="en-US" dirty="0" err="1"/>
              <a:t>atleast</a:t>
            </a:r>
            <a:r>
              <a:rPr lang="en-US" dirty="0"/>
              <a:t> one operand of the user-defined data type.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We cannot use friend function to overload certain operators. However, the member function can be used to overload those operators.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When unary operators are overloaded through a member function take no explicit arguments, but, if they are overloaded by a friend function, takes one argument.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When binary operators are overloaded through a member function takes one explicit argument, and if they are overloaded through a friend function takes two explicit arguments.</a:t>
            </a:r>
          </a:p>
        </p:txBody>
      </p:sp>
    </p:spTree>
    <p:extLst>
      <p:ext uri="{BB962C8B-B14F-4D97-AF65-F5344CB8AC3E}">
        <p14:creationId xmlns:p14="http://schemas.microsoft.com/office/powerpoint/2010/main" val="340833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310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OPERATOR OVERLOADING IN C++</vt:lpstr>
      <vt:lpstr>Syntax of Operator Overloading</vt:lpstr>
      <vt:lpstr>Rules for Operator Overloading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 OVERLOADING IN C++</dc:title>
  <dc:creator>hp</dc:creator>
  <cp:lastModifiedBy>hp</cp:lastModifiedBy>
  <cp:revision>1</cp:revision>
  <dcterms:created xsi:type="dcterms:W3CDTF">2022-04-29T08:19:23Z</dcterms:created>
  <dcterms:modified xsi:type="dcterms:W3CDTF">2022-04-29T08:26:04Z</dcterms:modified>
</cp:coreProperties>
</file>