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47" r:id="rId2"/>
    <p:sldId id="272" r:id="rId3"/>
    <p:sldId id="340" r:id="rId4"/>
    <p:sldId id="341" r:id="rId5"/>
    <p:sldId id="342" r:id="rId6"/>
    <p:sldId id="343" r:id="rId7"/>
    <p:sldId id="344" r:id="rId8"/>
    <p:sldId id="345" r:id="rId9"/>
    <p:sldId id="337" r:id="rId10"/>
    <p:sldId id="346" r:id="rId11"/>
  </p:sldIdLst>
  <p:sldSz cx="9144000" cy="6858000" type="screen4x3"/>
  <p:notesSz cx="7105650" cy="10236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21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E6691-4E8F-4F52-8255-E524773DAF1F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A0085-D56F-4F1C-8F49-A820F7ED0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2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E97FA-FE71-4D68-A4FF-76685F676403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D2A7E-F2BD-4375-8836-F6F1506712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1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C7135-B30D-49F6-955A-41E019B1ED0E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EF47C-E1B3-4A31-99D7-6A07FA26E1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EAA5C-4EBE-45F3-91EC-4793730AC3DF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D9BCE-CC9E-4146-8141-D7AB0ACBCB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6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F721FF-ACCF-4B40-B430-A8516BD53D0D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023AD-2C13-4D61-8BBA-E8FEB4EC99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4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63966D-463B-4030-A1D7-67295209AFCF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C59A3-95FB-4C16-BC66-0D23DF81A6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4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8AFBAA-8867-4F8B-89C2-FFAA8A9D67B2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9D853-727E-4057-9A91-8DBF5F5E41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3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6241B-5A0A-4B93-B6DD-E30CF7220B74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2583E-CF47-46C1-86B7-C48A215250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9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92B92-060F-4C17-BC93-4797FBA18200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849CD-B5AF-4A76-AAD8-2D5FBEC878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2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25354-624E-44EB-A7EB-36713CB91F95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FF6B1-DF1E-4C33-99CD-57B003B8F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6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E50CD-2727-4F3F-A173-2740942923C9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B4EE-5BA6-477B-AC9E-17552FBBFB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5F27EE-7CBE-4D0E-BA5A-B9B51BC8648A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4205B0-503B-43C9-845B-29085E62D1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8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848600" cy="25923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Name: Information System: Analysis Design &amp; 				Implementation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Code : BCA 602 (N)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Topic 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Object Oriented Design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400800" cy="2016125"/>
          </a:xfrm>
        </p:spPr>
        <p:txBody>
          <a:bodyPr/>
          <a:lstStyle/>
          <a:p>
            <a:pPr algn="just" eaLnBrk="1" hangingPunct="1"/>
            <a:r>
              <a:rPr lang="en-GB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HIMANSHU SHUKLA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Department of Computer Application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UIET, CSJM University, Kanpur</a:t>
            </a:r>
            <a:endParaRPr lang="en-IN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981075"/>
            <a:ext cx="8640762" cy="5400675"/>
          </a:xfrm>
        </p:spPr>
        <p:txBody>
          <a:bodyPr/>
          <a:lstStyle/>
          <a:p>
            <a:pPr algn="l" eaLnBrk="1" hangingPunct="1">
              <a:defRPr/>
            </a:pP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l" eaLnBrk="1" hangingPunct="1">
              <a:buAutoNum type="arabicPeriod"/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www.tutorialspoint.com</a:t>
            </a:r>
          </a:p>
          <a:p>
            <a:pPr marL="457200" indent="-457200" algn="l">
              <a:buAutoNum type="arabicPeriod"/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www.geeksforgeeks.org</a:t>
            </a:r>
          </a:p>
          <a:p>
            <a:pPr marL="457200" indent="-457200" algn="l">
              <a:buAutoNum type="arabicPeriod"/>
              <a:defRPr/>
            </a:pP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www.javatpoint.com</a:t>
            </a:r>
          </a:p>
          <a:p>
            <a:pPr marL="457200" indent="-457200" algn="l">
              <a:buFont typeface="Arial" pitchFamily="34" charset="0"/>
              <a:buAutoNum type="arabicPeriod"/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Raja Raman : Analysis and Design of Information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</a:p>
          <a:p>
            <a:pPr marL="457200" indent="-457200" algn="l">
              <a:buFont typeface="Arial" pitchFamily="34" charset="0"/>
              <a:buAutoNum type="arabicPeriod"/>
              <a:defRPr/>
            </a:pP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Jeffrey L Whitten &amp; Lonnie D </a:t>
            </a:r>
            <a:r>
              <a:rPr lang="en-IN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Bently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System Analysis and Design Methods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1114425"/>
            <a:ext cx="875188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After the analysis phase, the conceptual model is developed further into an object-oriented model using object-oriented design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Object Oriented Design,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technology-independent concepts in the analysis model are mapped onto implementing classes, constraints are identified, and interfaces are designed, resulting in a model for the solution domain.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detailed description is constructed specifying how the system is to be built on concrete technologies.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Design is concerned with the mapping of objects in the problem space into objects in solution space and creating an overall structure and computational model of the system.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 Oriented Design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Steps in the Analysis and Design of an Object Oriented System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9262"/>
            <a:ext cx="8829735" cy="526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80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1.Create a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case model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step in the analysis and design of an object-oriented system is to recognize the actors interlinked with the system. After that, create the use case and draw the use case diagram.</a:t>
            </a:r>
            <a:b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 fontAlgn="base"/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Draw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activity diagram (If required)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activity Diagram demonstrates the dynamic nature of a system by creating the flow of control form activity. An activity addresses a procedure on some class in the framework that outcomes in an adjustment of the condition of the system. The below figure shows the activity graph handling a request to convey a few products.</a:t>
            </a:r>
          </a:p>
          <a:p>
            <a:pPr algn="l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1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629400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Draw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interaction diagram :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interaction diagram shows a collaboration, comprising a bunch of articles and their relationship, including the messages that might be dispatched among them. Interaction diagram address the unique perspective on a system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/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drawing interaction diagrams :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Initially, we ought to distinguish that the objects as for each use case.</a:t>
            </a:r>
          </a:p>
          <a:p>
            <a:pPr algn="just" fontAlgn="base"/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we draw the sequence diagrams for each use case.</a:t>
            </a:r>
          </a:p>
          <a:p>
            <a:pPr algn="just" fontAlgn="base"/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we draw the collaboration diagrams for each use case.</a:t>
            </a:r>
          </a:p>
          <a:p>
            <a:pPr algn="l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5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Draw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class diagram :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The class diagram is responsible for showing the relationship between the classes. There are four types of relationships available in class diagrams 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semantic connection between classes. At the point when an association associates two classes, each class can send messages to the next in sequence or a collaboration diagram. They may be bi-directional or unidirectional in nature.</a:t>
            </a:r>
          </a:p>
          <a:p>
            <a:pPr algn="just" fontAlgn="base"/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Dependencies –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connect two classes and are always unidirectional in nature and display that one class, depends on the definitions of another class.</a:t>
            </a:r>
          </a:p>
          <a:p>
            <a:pPr algn="just" fontAlgn="base"/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Aggregations –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are a stronger form of association that shows the relationship between a whole and its parts.</a:t>
            </a:r>
          </a:p>
          <a:p>
            <a:pPr algn="just" fontAlgn="base"/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Generalizations –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are used to display an inheritance relationship between the two classes.</a:t>
            </a:r>
          </a:p>
          <a:p>
            <a:pPr algn="just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23622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5. Design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of State chart diagrams :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 state chart is utilized to show the state space of a given class, the occasion that influences progress starting with one state then onto the next, and the activity that outcome from a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state change.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 state change graph for a “book” in the library management system is shown below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6224"/>
            <a:ext cx="8458200" cy="3608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10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991600" cy="6324600"/>
          </a:xfrm>
        </p:spPr>
        <p:txBody>
          <a:bodyPr/>
          <a:lstStyle/>
          <a:p>
            <a:pPr algn="l"/>
            <a:r>
              <a:rPr lang="en-GB" dirty="0"/>
              <a:t> </a:t>
            </a:r>
            <a:endParaRPr lang="en-GB" dirty="0" smtClean="0"/>
          </a:p>
          <a:p>
            <a:pPr algn="l"/>
            <a:endParaRPr lang="en-GB" dirty="0"/>
          </a:p>
          <a:p>
            <a:pPr algn="just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Draw component and development diagram : 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diagrams address the static execution perspective on a system they are identified with class diagrams in that a segment ordinarily guides to at least one class, interface, or coordinated effort.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3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IN" sz="2800" b="1" u="sng" smtClean="0">
                <a:solidFill>
                  <a:srgbClr val="002060"/>
                </a:solidFill>
              </a:rPr>
              <a:t>Object Oriented Design Vs Function Oriented Design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305800" cy="50292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</TotalTime>
  <Words>148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Algerian</vt:lpstr>
      <vt:lpstr>Times New Roman</vt:lpstr>
      <vt:lpstr>Wingdings</vt:lpstr>
      <vt:lpstr>Office Theme</vt:lpstr>
      <vt:lpstr>Subject Name: Information System: Analysis Design &amp;     Implementation  Subject Code : BCA 602 (N)  Topic : Object Oriented Design </vt:lpstr>
      <vt:lpstr>Object Oriented Design </vt:lpstr>
      <vt:lpstr>Steps in the Analysis and Design of an Object Oriented System</vt:lpstr>
      <vt:lpstr>PowerPoint Presentation</vt:lpstr>
      <vt:lpstr>PowerPoint Presentation</vt:lpstr>
      <vt:lpstr>PowerPoint Presentation</vt:lpstr>
      <vt:lpstr>5. Design of State chart diagrams :  A state chart is utilized to show the state space of a given class, the occasion that influences progress starting with one state then onto the next, and the activity that outcome from a state change. A state change graph for a “book” in the library management system is shown below</vt:lpstr>
      <vt:lpstr>PowerPoint Presentation</vt:lpstr>
      <vt:lpstr>Object Oriented Design Vs Function Oriented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Model</dc:title>
  <dc:creator>Manjima</dc:creator>
  <cp:lastModifiedBy>hp</cp:lastModifiedBy>
  <cp:revision>156</cp:revision>
  <dcterms:created xsi:type="dcterms:W3CDTF">2012-02-10T14:36:52Z</dcterms:created>
  <dcterms:modified xsi:type="dcterms:W3CDTF">2022-05-14T06:00:17Z</dcterms:modified>
</cp:coreProperties>
</file>