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A5DB8-D94F-65E4-0557-3759B49A8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812FA-CC7C-AEC3-98E1-F63E929AB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A388-F98B-9125-A3B5-2BBEDE2AA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7A5A7-A1A4-AD87-38EE-E22D276F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C933C-B6CD-E65F-0FBC-52DD9BB7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0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00374-A134-401E-0443-902A54FD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C69DF3-EE10-E6E9-DE02-9C01DB029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5FF7-45C1-AAF8-20C2-5068588A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27EA2-3B3B-2E02-83EC-F9C6C466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B8454-65A8-094A-5991-FDD3227F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8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18BAB-03A2-68F2-A9FA-2E21299DEF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C5E1A-CA6B-D846-3138-E35C708FB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896A1-BD35-0905-308B-D00DF5E6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A13D5-F9D3-48AD-84DF-9757050B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2B9E4-CE5F-F361-88BB-2BA68E57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A1454-7541-BCAA-D3CB-6E9EFB6A1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03364-B5EE-8CFB-4F32-40FA2EABE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BCCD9-DB92-E9FD-4E1E-BF335E402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1AE02-6D9E-9A2C-9303-22D0B731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F736A-F424-00E0-CDF7-73DDF0AAD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0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172F9-D606-4807-EADB-4C4067B4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5BD23-1D5D-0D06-5D0D-A6CDBBB4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9F042-B918-9411-3B0E-12A40413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01928-E938-7AAE-EAFA-02D051F8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D779C-49C4-3632-EF1A-4D9E20C73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8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60A88-6478-BB5C-032A-D26B4696B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74C99-A8A2-374E-5A1F-C9EE81D8B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C9F3A-24BD-6721-E8BC-706FFAAD1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9F3E1-A77E-674E-49BB-52B592447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2E138-BBBC-151B-B1A3-B35873BF8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F2AA8-7728-0E2F-24FF-6EB1ECCB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6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D2A32-9827-94BF-6F70-47253EC3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291D5-9E7C-64EE-46A8-20810FE02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5C2BD4-9A5B-88D3-9CB8-C763A33F2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CF883-FD4C-1522-F5F9-C28138639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44C01-4861-1CE7-03C9-A3EF3ED28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AA1664-B34F-EB62-D060-CFA14573A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F84A3-7BA9-12A4-E7D4-7CC713E8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F38826-AC29-33A4-FB7D-DD1DB332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1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35BEB-5989-A094-60B9-6A127301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EE77D8-83B2-6FA5-4D01-79F712AA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DA5E5-B80C-F855-300C-BD24F817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0C6C3-28F1-9080-ED6E-26A56BE3B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6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C57E0-AF06-A2EB-52F3-832154A81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1AD0E3-7440-A330-13D4-4248A2E5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E6891-477D-EFFA-0C14-F02C9B3D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2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00AF5-0F9E-B446-BD6A-11B891B9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76368-DFA2-2737-7B88-1CE1CD2C6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65C4C-088D-5113-9707-C5EBEA804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02C70-E4CB-B9A7-0187-3D5C9BCC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659F4-B4F6-6960-16A3-26EDBCCC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1FBB9-9A6C-6B32-F372-E4575C75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6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6338-8FF9-7AF1-17F0-C1FAD7B4E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F80F6E-B392-A81A-5C7B-A7C59F1542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886C4-70EB-831E-8874-639450625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B119D-AADF-22BC-DE59-997083B8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C8DA6-33ED-6D48-7582-1E02EA70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5689C-1752-E64D-8FB2-3BD323C5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9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3FBEA6-796D-B351-213F-F7C96949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BEA4A-971F-73C2-3463-6E10F59FF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D72C6-62FE-CCE1-37EB-C65D91438B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4C2C4-B6A7-4EC2-A53C-D251BE5D25E3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A37FC-5E21-0B31-131B-9CD265085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D711F-8B16-62FF-47B5-CA484365B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6AEAE-F880-4F42-8595-6AEB3DA01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0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5893C-6DE0-7399-D890-9E59642AE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702364"/>
          </a:xfrm>
        </p:spPr>
        <p:txBody>
          <a:bodyPr>
            <a:normAutofit/>
          </a:bodyPr>
          <a:lstStyle/>
          <a:p>
            <a:r>
              <a:rPr lang="en-US" sz="2400" b="1" dirty="0"/>
              <a:t>POINTER TO OBJECT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C2FD0-4B8A-A058-E9A7-ED6DFD5AC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70" y="702365"/>
            <a:ext cx="10548730" cy="587071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You can access an object either directly, or by using a pointer to the object.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To access an element of an object when using the actual object itself, use the dot operator.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To access a specific element of an object when using a pointer to the object, you must use the arrow operator.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To declare an object pointer, you use the same declaration syntax that you would use for any other pointer type.</a:t>
            </a:r>
          </a:p>
        </p:txBody>
      </p:sp>
    </p:spTree>
    <p:extLst>
      <p:ext uri="{BB962C8B-B14F-4D97-AF65-F5344CB8AC3E}">
        <p14:creationId xmlns:p14="http://schemas.microsoft.com/office/powerpoint/2010/main" val="393237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F40B-98B5-5DC1-75AD-961EB7082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742121"/>
          </a:xfrm>
        </p:spPr>
        <p:txBody>
          <a:bodyPr>
            <a:normAutofit/>
          </a:bodyPr>
          <a:lstStyle/>
          <a:p>
            <a:r>
              <a:rPr lang="en-US" sz="2400" dirty="0"/>
              <a:t>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650DF-6B72-CCBE-9746-35FB7A1B5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296" y="649357"/>
            <a:ext cx="11118574" cy="5897217"/>
          </a:xfrm>
        </p:spPr>
        <p:txBody>
          <a:bodyPr>
            <a:normAutofit fontScale="32500" lnSpcReduction="20000"/>
          </a:bodyPr>
          <a:lstStyle/>
          <a:p>
            <a:endParaRPr lang="en-US" sz="1800" dirty="0"/>
          </a:p>
          <a:p>
            <a:pPr algn="l"/>
            <a:r>
              <a:rPr lang="en-US" sz="8000" dirty="0"/>
              <a:t>#include &lt;iostream&gt;</a:t>
            </a:r>
          </a:p>
          <a:p>
            <a:pPr algn="l"/>
            <a:r>
              <a:rPr lang="en-US" sz="8000" dirty="0"/>
              <a:t>using namespace std;</a:t>
            </a:r>
          </a:p>
          <a:p>
            <a:pPr algn="l"/>
            <a:endParaRPr lang="en-US" sz="8000" dirty="0"/>
          </a:p>
          <a:p>
            <a:pPr algn="l"/>
            <a:r>
              <a:rPr lang="en-US" sz="8000" dirty="0"/>
              <a:t>class </a:t>
            </a:r>
            <a:r>
              <a:rPr lang="en-US" sz="8000" dirty="0" err="1"/>
              <a:t>My_Class</a:t>
            </a:r>
            <a:r>
              <a:rPr lang="en-US" sz="8000" dirty="0"/>
              <a:t> </a:t>
            </a:r>
          </a:p>
          <a:p>
            <a:pPr algn="l"/>
            <a:r>
              <a:rPr lang="en-US" sz="8000" dirty="0"/>
              <a:t>  int num;</a:t>
            </a:r>
          </a:p>
          <a:p>
            <a:pPr algn="l"/>
            <a:r>
              <a:rPr lang="en-US" sz="8000" dirty="0"/>
              <a:t>public:</a:t>
            </a:r>
          </a:p>
          <a:p>
            <a:pPr algn="l"/>
            <a:r>
              <a:rPr lang="en-US" sz="8000" dirty="0"/>
              <a:t>  void </a:t>
            </a:r>
            <a:r>
              <a:rPr lang="en-US" sz="8000" dirty="0" err="1"/>
              <a:t>set_num</a:t>
            </a:r>
            <a:r>
              <a:rPr lang="en-US" sz="8000" dirty="0"/>
              <a:t>(int </a:t>
            </a:r>
            <a:r>
              <a:rPr lang="en-US" sz="8000" dirty="0" err="1"/>
              <a:t>val</a:t>
            </a:r>
            <a:r>
              <a:rPr lang="en-US" sz="8000" dirty="0"/>
              <a:t>) {num = </a:t>
            </a:r>
            <a:r>
              <a:rPr lang="en-US" sz="8000" dirty="0" err="1"/>
              <a:t>val</a:t>
            </a:r>
            <a:r>
              <a:rPr lang="en-US" sz="8000" dirty="0"/>
              <a:t>;}</a:t>
            </a:r>
          </a:p>
          <a:p>
            <a:pPr algn="l"/>
            <a:r>
              <a:rPr lang="en-US" sz="8000" dirty="0"/>
              <a:t>  void </a:t>
            </a:r>
            <a:r>
              <a:rPr lang="en-US" sz="8000" dirty="0" err="1"/>
              <a:t>show_num</a:t>
            </a:r>
            <a:r>
              <a:rPr lang="en-US" sz="8000" dirty="0"/>
              <a:t>();</a:t>
            </a:r>
          </a:p>
          <a:p>
            <a:pPr algn="l"/>
            <a:r>
              <a:rPr lang="en-US" sz="8000" dirty="0"/>
              <a:t>};</a:t>
            </a:r>
          </a:p>
          <a:p>
            <a:pPr algn="l"/>
            <a:endParaRPr lang="en-US" sz="8000" dirty="0"/>
          </a:p>
          <a:p>
            <a:pPr algn="l"/>
            <a:r>
              <a:rPr lang="en-US" sz="8000" dirty="0"/>
              <a:t>void </a:t>
            </a:r>
            <a:r>
              <a:rPr lang="en-US" sz="8000" dirty="0" err="1"/>
              <a:t>My_Class</a:t>
            </a:r>
            <a:r>
              <a:rPr lang="en-US" sz="8000" dirty="0"/>
              <a:t>::</a:t>
            </a:r>
            <a:r>
              <a:rPr lang="en-US" sz="8000" dirty="0" err="1"/>
              <a:t>show_num</a:t>
            </a:r>
            <a:r>
              <a:rPr lang="en-US" sz="8000" dirty="0"/>
              <a:t>()</a:t>
            </a:r>
          </a:p>
          <a:p>
            <a:pPr algn="l"/>
            <a:r>
              <a:rPr lang="en-US" sz="8000" dirty="0"/>
              <a:t>{</a:t>
            </a:r>
          </a:p>
          <a:p>
            <a:pPr algn="l"/>
            <a:r>
              <a:rPr lang="en-US" sz="8000" dirty="0"/>
              <a:t>  </a:t>
            </a:r>
            <a:r>
              <a:rPr lang="en-US" sz="8000" dirty="0" err="1"/>
              <a:t>cout</a:t>
            </a:r>
            <a:r>
              <a:rPr lang="en-US" sz="8000" dirty="0"/>
              <a:t> &lt;&lt; num &lt;&lt; "\n";</a:t>
            </a:r>
          </a:p>
          <a:p>
            <a:pPr algn="l"/>
            <a:r>
              <a:rPr lang="en-US" sz="8000" dirty="0"/>
              <a:t>}</a:t>
            </a:r>
          </a:p>
          <a:p>
            <a:endParaRPr lang="en-US" sz="8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244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A39E-556C-5EAC-82A9-8DCE1AE2F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036"/>
            <a:ext cx="9144000" cy="331304"/>
          </a:xfrm>
        </p:spPr>
        <p:txBody>
          <a:bodyPr>
            <a:noAutofit/>
          </a:bodyPr>
          <a:lstStyle/>
          <a:p>
            <a:r>
              <a:rPr lang="en-US" sz="1800" dirty="0"/>
              <a:t>CONTD..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0C995-87D8-1A3A-175A-DC53EE2B5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548" y="543340"/>
            <a:ext cx="10376452" cy="610262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int main()</a:t>
            </a:r>
          </a:p>
          <a:p>
            <a:pPr algn="l"/>
            <a:r>
              <a:rPr lang="en-US" dirty="0"/>
              <a:t>{</a:t>
            </a:r>
          </a:p>
          <a:p>
            <a:pPr algn="l"/>
            <a:r>
              <a:rPr lang="en-US" dirty="0"/>
              <a:t>  </a:t>
            </a:r>
            <a:r>
              <a:rPr lang="en-US" dirty="0" err="1"/>
              <a:t>My_Class</a:t>
            </a:r>
            <a:r>
              <a:rPr lang="en-US" dirty="0"/>
              <a:t> </a:t>
            </a:r>
            <a:r>
              <a:rPr lang="en-US" dirty="0" err="1"/>
              <a:t>ob</a:t>
            </a:r>
            <a:r>
              <a:rPr lang="en-US" dirty="0"/>
              <a:t>[2], *p;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</a:t>
            </a:r>
            <a:r>
              <a:rPr lang="en-US" dirty="0" err="1"/>
              <a:t>ob</a:t>
            </a:r>
            <a:r>
              <a:rPr lang="en-US" dirty="0"/>
              <a:t>[0].</a:t>
            </a:r>
            <a:r>
              <a:rPr lang="en-US" dirty="0" err="1"/>
              <a:t>set_num</a:t>
            </a:r>
            <a:r>
              <a:rPr lang="en-US" dirty="0"/>
              <a:t>(10);  // access objects directly</a:t>
            </a:r>
          </a:p>
          <a:p>
            <a:pPr algn="l"/>
            <a:r>
              <a:rPr lang="en-US" dirty="0"/>
              <a:t>  </a:t>
            </a:r>
            <a:r>
              <a:rPr lang="en-US" dirty="0" err="1"/>
              <a:t>ob</a:t>
            </a:r>
            <a:r>
              <a:rPr lang="en-US" dirty="0"/>
              <a:t>[1].</a:t>
            </a:r>
            <a:r>
              <a:rPr lang="en-US" dirty="0" err="1"/>
              <a:t>set_num</a:t>
            </a:r>
            <a:r>
              <a:rPr lang="en-US" dirty="0"/>
              <a:t>(20);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p = &amp;</a:t>
            </a:r>
            <a:r>
              <a:rPr lang="en-US" dirty="0" err="1"/>
              <a:t>ob</a:t>
            </a:r>
            <a:r>
              <a:rPr lang="en-US" dirty="0"/>
              <a:t>[0];  // obtain pointer to first element</a:t>
            </a:r>
          </a:p>
          <a:p>
            <a:pPr algn="l"/>
            <a:r>
              <a:rPr lang="en-US" dirty="0"/>
              <a:t>  p-&gt;</a:t>
            </a:r>
            <a:r>
              <a:rPr lang="en-US" dirty="0" err="1"/>
              <a:t>show_num</a:t>
            </a:r>
            <a:r>
              <a:rPr lang="en-US" dirty="0"/>
              <a:t>(); // show value of </a:t>
            </a:r>
            <a:r>
              <a:rPr lang="en-US" dirty="0" err="1"/>
              <a:t>ob</a:t>
            </a:r>
            <a:r>
              <a:rPr lang="en-US" dirty="0"/>
              <a:t>[0] using pointer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p++;  // advance to next object</a:t>
            </a:r>
          </a:p>
          <a:p>
            <a:pPr algn="l"/>
            <a:r>
              <a:rPr lang="en-US" dirty="0"/>
              <a:t>  p-&gt;</a:t>
            </a:r>
            <a:r>
              <a:rPr lang="en-US" dirty="0" err="1"/>
              <a:t>show_num</a:t>
            </a:r>
            <a:r>
              <a:rPr lang="en-US" dirty="0"/>
              <a:t>(); // show value of </a:t>
            </a:r>
            <a:r>
              <a:rPr lang="en-US" dirty="0" err="1"/>
              <a:t>ob</a:t>
            </a:r>
            <a:r>
              <a:rPr lang="en-US" dirty="0"/>
              <a:t>[1] using pointer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p--;  // retreat to previous object</a:t>
            </a:r>
          </a:p>
          <a:p>
            <a:pPr algn="l"/>
            <a:r>
              <a:rPr lang="en-US" dirty="0"/>
              <a:t>  p-&gt;</a:t>
            </a:r>
            <a:r>
              <a:rPr lang="en-US" dirty="0" err="1"/>
              <a:t>show_num</a:t>
            </a:r>
            <a:r>
              <a:rPr lang="en-US" dirty="0"/>
              <a:t>(); // again show value of </a:t>
            </a:r>
            <a:r>
              <a:rPr lang="en-US" dirty="0" err="1"/>
              <a:t>ob</a:t>
            </a:r>
            <a:r>
              <a:rPr lang="en-US" dirty="0"/>
              <a:t>[0]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 return 0;</a:t>
            </a:r>
          </a:p>
          <a:p>
            <a:pPr algn="l"/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4050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POINTER TO OBJECT</vt:lpstr>
      <vt:lpstr>Example</vt:lpstr>
      <vt:lpstr>CONTD..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TO OBJECT</dc:title>
  <dc:creator>hp</dc:creator>
  <cp:lastModifiedBy>hp</cp:lastModifiedBy>
  <cp:revision>1</cp:revision>
  <dcterms:created xsi:type="dcterms:W3CDTF">2022-05-04T10:37:43Z</dcterms:created>
  <dcterms:modified xsi:type="dcterms:W3CDTF">2022-05-04T10:37:46Z</dcterms:modified>
</cp:coreProperties>
</file>