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8D91-5B6A-4DA2-25DB-AD9DF85C7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5F9CDC-2B01-8228-21E6-8AEB16B786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54925-671E-C999-33B8-1E13B97FC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9467B-437A-4C39-ACC5-F8D6D15E1A2C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80B2-F87B-FCB1-0CEB-1AC96E336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DBE7E-545F-A85A-21C0-7C9A13970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EA9-D75E-4BDC-B1AE-C16C4390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36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6C768-A004-C6E7-F64A-B9C9A8B3C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279AEF-7728-C514-8A56-23B29B392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6AB88-CA3E-B2C5-AE4F-2D5F4AC1D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9467B-437A-4C39-ACC5-F8D6D15E1A2C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DB83B-A445-AB32-F128-B50C9422A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373D6-281C-0BAD-FF03-D3B59D4F8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EA9-D75E-4BDC-B1AE-C16C4390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45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4C29FB-E3A7-B9EC-0850-FDD6F22698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E236A3-401C-E742-77CB-5202DC7034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C826D-0073-D580-0D24-DCD87C1D8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9467B-437A-4C39-ACC5-F8D6D15E1A2C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6CD64-FC32-D9C2-9439-F4AE80929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EA03E-A73D-5C12-62E5-D82212DCC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EA9-D75E-4BDC-B1AE-C16C4390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7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F48AE-E87A-9B60-33C2-9A94E5327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351D2-A985-418E-D59A-5A8DB8B3E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59ADF-3685-5456-D416-30CE99D43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9467B-437A-4C39-ACC5-F8D6D15E1A2C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7C871-46E6-B04B-A15A-8894BF6C4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C93FC-9EB3-2D3F-E3AF-37FF5CA4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EA9-D75E-4BDC-B1AE-C16C4390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0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416EE-D0BC-EA07-6641-560692A99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D26096-0ACA-9BC7-22B4-0C0CAD162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17E3D-9521-3D41-7E60-1431246C4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9467B-437A-4C39-ACC5-F8D6D15E1A2C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8A173-C1B0-C0B0-35F3-385F4F9B4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67AEA-6E6C-149E-378F-ACDC17964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EA9-D75E-4BDC-B1AE-C16C4390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14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809D4-22DC-BA8B-59E1-BA03901C0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AC23E-BBB4-1218-181D-778AF53727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793739-FDC0-DD2B-6D4A-A57158237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4294D-7FBC-1482-57CC-B056EE713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9467B-437A-4C39-ACC5-F8D6D15E1A2C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886D41-03F4-E178-6031-DE1B84060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283A11-7D68-3C1D-3269-583B3AE50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EA9-D75E-4BDC-B1AE-C16C4390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5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A5712-A09B-7D9A-7442-6925168D3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A72D7-E7F8-6F0B-51D3-383AF9703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3CD360-F908-B095-599E-8EFE8D7AF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D614C1-E596-9272-B2F4-60F59CCFB7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541A8D-501F-6836-145A-40AECBC9DA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C49031-171E-F3FB-24AE-6D2A8A06E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9467B-437A-4C39-ACC5-F8D6D15E1A2C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6FA861-42E2-33AD-1D17-A1D2E91C3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255A52-2FFA-8052-DD2C-0FB5FA8C4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EA9-D75E-4BDC-B1AE-C16C4390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2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5ED32-4695-F4F4-5F29-46AE9ED1B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171C87-6799-BC6D-7588-EB368E037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9467B-437A-4C39-ACC5-F8D6D15E1A2C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FC3FFB-B8D8-03BE-1076-098DF325F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6841E0-D8E5-9B39-D300-4DE294E9D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EA9-D75E-4BDC-B1AE-C16C4390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4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402B0C-202E-6167-AF8A-EB98C6185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9467B-437A-4C39-ACC5-F8D6D15E1A2C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EBBF14-B6FD-01F7-0D34-9BEFB377F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8101D0-7CB1-F39E-A654-1007929F7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EA9-D75E-4BDC-B1AE-C16C4390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9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2081C-7A8F-4B67-79A9-53B6638AA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0602A-BFA1-368C-44C4-40A049D5F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6DB4A1-61B7-C36E-C7B0-064C279B8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A7FB75-385C-6599-49CF-6AB8B1449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9467B-437A-4C39-ACC5-F8D6D15E1A2C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24654E-9F4B-6811-14E8-5FCFDA551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A4A3EA-DF09-BBA5-7875-7F0A9601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EA9-D75E-4BDC-B1AE-C16C4390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1E166-4ACA-166C-A4E5-E873F1612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979BA7-046F-36E0-342A-B2F5E5C056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1D1FB2-DCB4-343D-CD6F-41D35DC0D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2A4DF-6A49-94DF-5FC0-5516F0C3B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9467B-437A-4C39-ACC5-F8D6D15E1A2C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38C7F-4819-F464-038B-D03C0EDE2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F78503-8BEA-C6C4-EA7B-7D4D6245D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EA9-D75E-4BDC-B1AE-C16C4390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97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0C8A8E-7072-3ED0-4017-C48775F8A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F3C8CA-C43E-74BD-46C8-F820A396D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CCDE5-C02E-9271-E867-F5960653DF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9467B-437A-4C39-ACC5-F8D6D15E1A2C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4E84C-272E-0443-687C-ABDDDAC60C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3819C-81DE-9C02-808F-9A6D4B97DF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2AEA9-D75E-4BDC-B1AE-C16C4390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6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7F35D-0BA8-D5AA-91F0-1B116265E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0029"/>
            <a:ext cx="9144000" cy="582336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/>
              <a:t>Application of multimedia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E51B2A-C1FD-AED4-87D5-B883494CC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8053" y="808383"/>
            <a:ext cx="10349948" cy="5685182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Nowadays the application of Multimedia are observed in various fields such as Education, </a:t>
            </a:r>
          </a:p>
          <a:p>
            <a:pPr algn="l"/>
            <a:r>
              <a:rPr lang="en-US" sz="2000" dirty="0" err="1"/>
              <a:t>Entertainment,Business</a:t>
            </a:r>
            <a:r>
              <a:rPr lang="en-US" sz="2000" dirty="0"/>
              <a:t> and so on. To communicate the message in the form of picture, </a:t>
            </a:r>
          </a:p>
          <a:p>
            <a:pPr algn="l"/>
            <a:r>
              <a:rPr lang="en-US" sz="2000" dirty="0"/>
              <a:t>sound, video, animation is the primary role of multimedia. Some of the application of </a:t>
            </a:r>
          </a:p>
          <a:p>
            <a:pPr algn="l"/>
            <a:r>
              <a:rPr lang="en-US" sz="2000" dirty="0"/>
              <a:t>multimedia are as follows:</a:t>
            </a:r>
          </a:p>
          <a:p>
            <a:pPr algn="l"/>
            <a:r>
              <a:rPr lang="en-US" sz="2000" dirty="0"/>
              <a:t>1</a:t>
            </a:r>
            <a:r>
              <a:rPr lang="en-US" sz="2000" b="1" dirty="0"/>
              <a:t>) Multimedia in Education</a:t>
            </a:r>
            <a:r>
              <a:rPr lang="en-US" sz="2000" dirty="0"/>
              <a:t>: Multimedia is becoming popular in the field of education. It is </a:t>
            </a:r>
          </a:p>
          <a:p>
            <a:pPr algn="l"/>
            <a:r>
              <a:rPr lang="en-US" sz="2000" dirty="0"/>
              <a:t>commonly used to prepare study material for the students and also provide them proper </a:t>
            </a:r>
          </a:p>
          <a:p>
            <a:pPr algn="l"/>
            <a:r>
              <a:rPr lang="en-US" sz="2000" dirty="0"/>
              <a:t>understanding of different </a:t>
            </a:r>
            <a:r>
              <a:rPr lang="en-US" sz="2000" dirty="0" err="1"/>
              <a:t>subjects.Nowadays</a:t>
            </a:r>
            <a:r>
              <a:rPr lang="en-US" sz="2000" dirty="0"/>
              <a:t> Edutainment, a combination of Education and </a:t>
            </a:r>
          </a:p>
          <a:p>
            <a:pPr algn="l"/>
            <a:r>
              <a:rPr lang="en-US" sz="2000" dirty="0"/>
              <a:t>Entertainment has become very popular. This system provides learning as well as provides </a:t>
            </a:r>
          </a:p>
          <a:p>
            <a:pPr algn="l"/>
            <a:r>
              <a:rPr lang="en-US" sz="2000" dirty="0"/>
              <a:t>entertainment to the user.</a:t>
            </a:r>
          </a:p>
          <a:p>
            <a:pPr algn="l"/>
            <a:r>
              <a:rPr lang="en-US" sz="2000" dirty="0"/>
              <a:t>2</a:t>
            </a:r>
            <a:r>
              <a:rPr lang="en-US" sz="2000" b="1" dirty="0"/>
              <a:t>) Multimedia in Entertainment</a:t>
            </a:r>
            <a:r>
              <a:rPr lang="en-US" sz="2000" dirty="0"/>
              <a:t>: Computer graphics techniques are now commonly use in </a:t>
            </a:r>
          </a:p>
          <a:p>
            <a:pPr algn="l"/>
            <a:r>
              <a:rPr lang="en-US" sz="2000" dirty="0"/>
              <a:t>making movies and games. this increase the growth of multimedia.</a:t>
            </a:r>
          </a:p>
          <a:p>
            <a:pPr algn="l"/>
            <a:r>
              <a:rPr lang="en-US" sz="2000" dirty="0" err="1"/>
              <a:t>i</a:t>
            </a:r>
            <a:r>
              <a:rPr lang="en-US" sz="2000" dirty="0"/>
              <a:t>) </a:t>
            </a:r>
            <a:r>
              <a:rPr lang="en-US" sz="2000" b="1" dirty="0"/>
              <a:t>Movies</a:t>
            </a:r>
            <a:r>
              <a:rPr lang="en-US" sz="2000" dirty="0"/>
              <a:t>: Multimedia used in movies gives a special audio and video effect. Today </a:t>
            </a:r>
          </a:p>
          <a:p>
            <a:pPr algn="l"/>
            <a:r>
              <a:rPr lang="en-US" sz="2000" dirty="0"/>
              <a:t>multimedia has totally changed the art of making movies in the world. Difficult effect, action </a:t>
            </a:r>
          </a:p>
          <a:p>
            <a:pPr algn="l"/>
            <a:r>
              <a:rPr lang="en-US" sz="2000" dirty="0"/>
              <a:t>are only possible through multimedia.                                                                                  </a:t>
            </a:r>
            <a:r>
              <a:rPr lang="en-US" sz="2000" dirty="0" err="1"/>
              <a:t>contd</a:t>
            </a:r>
            <a:r>
              <a:rPr lang="en-US" sz="2000" dirty="0"/>
              <a:t>…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7063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39E6C-24C9-E220-58DE-473372A19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522"/>
            <a:ext cx="10515600" cy="54851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Application of Multimedia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D5176-C2FD-9EFF-F91D-A1DD432DB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4" y="681038"/>
            <a:ext cx="11022496" cy="6044440"/>
          </a:xfrm>
        </p:spPr>
        <p:txBody>
          <a:bodyPr>
            <a:normAutofit/>
          </a:bodyPr>
          <a:lstStyle/>
          <a:p>
            <a:r>
              <a:rPr lang="en-US" sz="2000" dirty="0"/>
              <a:t>ii)</a:t>
            </a:r>
            <a:r>
              <a:rPr lang="en-US" sz="2000" b="1" dirty="0"/>
              <a:t>Games</a:t>
            </a:r>
            <a:r>
              <a:rPr lang="en-US" sz="2000" dirty="0"/>
              <a:t>: Multimedia used in games by using computer graphics, animation, videos have </a:t>
            </a:r>
          </a:p>
          <a:p>
            <a:r>
              <a:rPr lang="en-US" sz="2000" dirty="0"/>
              <a:t>changed the gaming experience. Presently, games provides fast action, 3-D effects and high </a:t>
            </a:r>
          </a:p>
          <a:p>
            <a:r>
              <a:rPr lang="en-US" sz="2000" dirty="0"/>
              <a:t>quality sound effects which is only possible through multimedia.</a:t>
            </a:r>
          </a:p>
          <a:p>
            <a:r>
              <a:rPr lang="en-US" sz="2000" dirty="0"/>
              <a:t>3)</a:t>
            </a:r>
            <a:r>
              <a:rPr lang="en-US" sz="2000" b="1" dirty="0"/>
              <a:t>Multimedia in Business</a:t>
            </a:r>
            <a:r>
              <a:rPr lang="en-US" sz="2000" dirty="0"/>
              <a:t>: Today multimedia is used in every aspect of business. These are </a:t>
            </a:r>
          </a:p>
          <a:p>
            <a:r>
              <a:rPr lang="en-US" sz="2000" dirty="0"/>
              <a:t>some of the applications:</a:t>
            </a:r>
          </a:p>
          <a:p>
            <a:r>
              <a:rPr lang="en-US" sz="2000" dirty="0" err="1"/>
              <a:t>i</a:t>
            </a:r>
            <a:r>
              <a:rPr lang="en-US" sz="2000" dirty="0"/>
              <a:t>)</a:t>
            </a:r>
            <a:r>
              <a:rPr lang="en-US" sz="2000" b="1" dirty="0"/>
              <a:t>Videoconferencing</a:t>
            </a:r>
            <a:r>
              <a:rPr lang="en-US" sz="2000" dirty="0"/>
              <a:t>: This system enables to communicate using audio and video between </a:t>
            </a:r>
          </a:p>
          <a:p>
            <a:r>
              <a:rPr lang="en-US" sz="2000" dirty="0"/>
              <a:t>two different locations through their </a:t>
            </a:r>
            <a:r>
              <a:rPr lang="en-US" sz="2000" dirty="0" err="1"/>
              <a:t>computers.When</a:t>
            </a:r>
            <a:r>
              <a:rPr lang="en-US" sz="2000" dirty="0"/>
              <a:t> the information is sent across the </a:t>
            </a:r>
          </a:p>
          <a:p>
            <a:r>
              <a:rPr lang="en-US" sz="2000" dirty="0"/>
              <a:t>world, this technology provides cost benefits to the business which saves their time, energy </a:t>
            </a:r>
          </a:p>
          <a:p>
            <a:r>
              <a:rPr lang="en-US" sz="2000" dirty="0"/>
              <a:t>and money.</a:t>
            </a:r>
          </a:p>
          <a:p>
            <a:r>
              <a:rPr lang="en-US" sz="2000" dirty="0"/>
              <a:t>ii)</a:t>
            </a:r>
            <a:r>
              <a:rPr lang="en-US" sz="2000" b="1" dirty="0"/>
              <a:t>Marketing and advertisement</a:t>
            </a:r>
            <a:r>
              <a:rPr lang="en-US" sz="2000" dirty="0"/>
              <a:t>: Nowadays different advertisement and marketing ideas </a:t>
            </a:r>
          </a:p>
          <a:p>
            <a:r>
              <a:rPr lang="en-US" sz="2000" dirty="0"/>
              <a:t>about any product on television and internet is possible with multimedia</a:t>
            </a:r>
          </a:p>
        </p:txBody>
      </p:sp>
    </p:spTree>
    <p:extLst>
      <p:ext uri="{BB962C8B-B14F-4D97-AF65-F5344CB8AC3E}">
        <p14:creationId xmlns:p14="http://schemas.microsoft.com/office/powerpoint/2010/main" val="843349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B80A1-C47F-D940-9BC4-5C8F3BB50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6753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/>
              <a:t>MULTIMEDIA HIGHWAY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FEB9A-DD67-B370-4A50-2581C3D61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901148"/>
            <a:ext cx="11820939" cy="5844209"/>
          </a:xfrm>
        </p:spPr>
        <p:txBody>
          <a:bodyPr>
            <a:normAutofit/>
          </a:bodyPr>
          <a:lstStyle/>
          <a:p>
            <a:r>
              <a:rPr lang="en-US" sz="1800" dirty="0"/>
              <a:t>Now, that telecommunications networks are global, and when information provides and </a:t>
            </a:r>
          </a:p>
          <a:p>
            <a:r>
              <a:rPr lang="en-US" sz="1800" dirty="0"/>
              <a:t>content owners determines the worth of theirs products and how to charge money for them, </a:t>
            </a:r>
          </a:p>
          <a:p>
            <a:r>
              <a:rPr lang="en-US" sz="1800" dirty="0"/>
              <a:t>information elements will ultimately link up </a:t>
            </a:r>
            <a:r>
              <a:rPr lang="en-US" sz="1800" dirty="0" err="1"/>
              <a:t>online's</a:t>
            </a:r>
            <a:r>
              <a:rPr lang="en-US" sz="1800" dirty="0"/>
              <a:t> as distributed resources on a data </a:t>
            </a:r>
          </a:p>
          <a:p>
            <a:r>
              <a:rPr lang="en-US" sz="1800" dirty="0"/>
              <a:t>highway (actually more like a toll road). Where you will pay to acquire and use </a:t>
            </a:r>
            <a:r>
              <a:rPr lang="en-US" sz="1800" dirty="0" err="1"/>
              <a:t>multimediabased</a:t>
            </a:r>
            <a:r>
              <a:rPr lang="en-US" sz="1800" dirty="0"/>
              <a:t> information.</a:t>
            </a:r>
          </a:p>
          <a:p>
            <a:r>
              <a:rPr lang="en-US" sz="1800" dirty="0"/>
              <a:t>Curiously, the actual glass Fiber cables that makes up much of the physical backbone of the </a:t>
            </a:r>
          </a:p>
          <a:p>
            <a:r>
              <a:rPr lang="en-US" sz="1800" dirty="0"/>
              <a:t>data highway are, in many cases. Owned by railroad and pipelines companies who simply </a:t>
            </a:r>
          </a:p>
          <a:p>
            <a:r>
              <a:rPr lang="en-US" sz="1800" dirty="0"/>
              <a:t>buried the cables on existing rights of way where no special permits and environmental </a:t>
            </a:r>
          </a:p>
          <a:p>
            <a:r>
              <a:rPr lang="en-US" sz="1800" dirty="0"/>
              <a:t>reports are necessary. One railroad in the United States invested more than a million dollars </a:t>
            </a:r>
          </a:p>
          <a:p>
            <a:r>
              <a:rPr lang="en-US" sz="1800" dirty="0"/>
              <a:t>in a special cable laying trenching car; in the United Kingdom, there is talk of placing a </a:t>
            </a:r>
            <a:r>
              <a:rPr lang="en-US" sz="1800" dirty="0" err="1"/>
              <a:t>fiberoptic</a:t>
            </a:r>
            <a:r>
              <a:rPr lang="en-US" sz="1800" dirty="0"/>
              <a:t> cables backbone along the decaying 19th century canal and barge system. Bandwidth </a:t>
            </a:r>
          </a:p>
          <a:p>
            <a:r>
              <a:rPr lang="en-US" sz="1800" dirty="0"/>
              <a:t>on these lines is leased to other, so competing retailers such as AT&amp;T, MCI, and Sprint may </a:t>
            </a:r>
          </a:p>
          <a:p>
            <a:r>
              <a:rPr lang="en-US" sz="1800" dirty="0"/>
              <a:t>even share the same cable. Full-text content from books and magazines is accessible by </a:t>
            </a:r>
          </a:p>
          <a:p>
            <a:r>
              <a:rPr lang="en-US" sz="1800" dirty="0"/>
              <a:t>modem and electronic link; features movies are played at home; real-time new reports from </a:t>
            </a:r>
          </a:p>
          <a:p>
            <a:r>
              <a:rPr lang="en-US" sz="1800" dirty="0"/>
              <a:t>anywhere on earth are available; lectures from participating universities are monitored for </a:t>
            </a:r>
          </a:p>
          <a:p>
            <a:r>
              <a:rPr lang="en-US" sz="1800" dirty="0"/>
              <a:t>education credits; street maps of any city are view-able with recommendations for </a:t>
            </a:r>
          </a:p>
          <a:p>
            <a:r>
              <a:rPr lang="en-US" sz="1800" dirty="0"/>
              <a:t>restaurants, in any language-and online travelogues include testimonials and video tracks. 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36292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584</Words>
  <Application>Microsoft Office PowerPoint</Application>
  <PresentationFormat>Widescreen</PresentationFormat>
  <Paragraphs>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 Application of multimedia</vt:lpstr>
      <vt:lpstr>Application of Multimedia</vt:lpstr>
      <vt:lpstr>MULTIMEDIA HIGHWAY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Application of multimedia</dc:title>
  <dc:creator>hp</dc:creator>
  <cp:lastModifiedBy>hp</cp:lastModifiedBy>
  <cp:revision>1</cp:revision>
  <dcterms:created xsi:type="dcterms:W3CDTF">2022-04-29T06:20:41Z</dcterms:created>
  <dcterms:modified xsi:type="dcterms:W3CDTF">2022-04-29T06:20:46Z</dcterms:modified>
</cp:coreProperties>
</file>