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4" r:id="rId3"/>
    <p:sldId id="352" r:id="rId4"/>
    <p:sldId id="354" r:id="rId5"/>
    <p:sldId id="355" r:id="rId6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1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A4909-A2D4-4D05-AB38-65C2B5E388C1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31B6E-A5D9-4F4C-B0DB-C15CD04FC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84C84-CEC9-4E6E-8D76-3E23CEA36FAF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80DF8-3EE0-4F1E-B7B7-E99D6A2903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0528-5FD0-4325-AD06-B3C7A6F1479D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A8ADE-A9F5-454F-B298-A743C3774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3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723BC-6770-4129-BE24-070989B595D3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A0FED-4FCB-43B0-9810-B2C4A7B200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DFFC2-D94B-429C-A051-394368C010C2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EF518-8F11-4DE7-A541-434521EA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177C5-FD52-4B1C-9762-A19D6EF42D84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00A9F-3A2C-4910-BF7E-448427B07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7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9A9833-A8D2-45A6-90A0-57CB56803255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4F191-1F1B-4269-9806-380CA1F69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7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12607-6F60-4E71-8B13-9952267AE458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94C33-F1B7-452A-9E7B-97AC931E1C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4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C9C45-9B82-40C9-899E-2B18B3261397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9DDAA-5131-4901-B0AA-AE4FFAD9D8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6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4F416-34AC-40FE-917B-856A98E146D3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FC10C-D21A-48C6-8DE2-DB41CD3A29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00A23-85BE-4271-91D7-9C7BB6DFEDFE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80915-F6E0-4AD6-B297-43C34B7DF3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07460C-1227-4ED8-9E90-479C94228D35}" type="datetimeFigureOut">
              <a:rPr lang="en-US" smtClean="0"/>
              <a:pPr>
                <a:defRPr/>
              </a:pPr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C2D74C-842A-40EE-AA23-6EE270913B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3058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N" sz="6000" dirty="0" smtClean="0">
                <a:latin typeface="Times New Roman" pitchFamily="18" charset="0"/>
                <a:cs typeface="Times New Roman" pitchFamily="18" charset="0"/>
              </a:rPr>
              <a:t>Project Cost Estimation Technique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838200"/>
            <a:ext cx="8828087" cy="50783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discussed various parameters involving project estimation such as size, effort, time and cost.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manager can estimate the listed factors using two broadly recognized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techniques 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+mj-lt"/>
              <a:buAutoNum type="arabicParenR"/>
              <a:defRPr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+mj-lt"/>
              <a:buAutoNum type="arabicParenR"/>
              <a:defRPr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Technique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This technique assumes the software as a product of various compositions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two main models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I. Line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Code( LOC )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Estimation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is done on behalf of number of line of codes in the software product.</a:t>
            </a:r>
          </a:p>
          <a:p>
            <a:pPr marL="0" indent="0">
              <a:defRPr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II. Function Points ( FPs )</a:t>
            </a:r>
            <a:endParaRPr lang="en-IN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Estimation is done on behalf of number of function points in the software product.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planning may include the following:</a:t>
            </a:r>
          </a:p>
          <a:p>
            <a:pPr marL="0" indent="0" algn="just" eaLnBrk="1" hangingPunct="1"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 Estimate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some basic attributes of project.</a:t>
            </a:r>
          </a:p>
          <a:p>
            <a:pPr marL="914400" lvl="1" indent="-514350" algn="just" eaLnBrk="1" hangingPunct="1">
              <a:buFont typeface="+mj-lt"/>
              <a:buAutoNum type="alphaLcParenR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Cost ( Budget )</a:t>
            </a:r>
          </a:p>
          <a:p>
            <a:pPr marL="914400" lvl="1" indent="-514350" algn="just" eaLnBrk="1" hangingPunct="1">
              <a:buFont typeface="+mj-lt"/>
              <a:buAutoNum type="alphaLcParenR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Time ( Duration )</a:t>
            </a:r>
          </a:p>
          <a:p>
            <a:pPr marL="914400" lvl="1" indent="-514350" algn="just" eaLnBrk="1" hangingPunct="1">
              <a:buFont typeface="+mj-lt"/>
              <a:buAutoNum type="alphaLcParenR"/>
              <a:defRPr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Effort ( Manpower )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Project Cost Estimation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838200"/>
            <a:ext cx="8751887" cy="6062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n-IN" sz="2800" b="1" u="sng" dirty="0" smtClean="0">
                <a:latin typeface="Times New Roman" pitchFamily="18" charset="0"/>
                <a:cs typeface="Times New Roman" pitchFamily="18" charset="0"/>
              </a:rPr>
              <a:t>2) Empirical </a:t>
            </a:r>
            <a:r>
              <a:rPr lang="en-IN" sz="2800" b="1" u="sng" dirty="0">
                <a:latin typeface="Times New Roman" pitchFamily="18" charset="0"/>
                <a:cs typeface="Times New Roman" pitchFamily="18" charset="0"/>
              </a:rPr>
              <a:t>Estimation Technique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technique uses empirically derived formulae to make estimation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These formulae are based on LOC or FPs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are two main models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400" b="1" u="sng" dirty="0">
                <a:latin typeface="Times New Roman" pitchFamily="18" charset="0"/>
                <a:cs typeface="Times New Roman" pitchFamily="18" charset="0"/>
              </a:rPr>
              <a:t>. Putnam Model </a:t>
            </a:r>
            <a:endParaRPr lang="en-I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This model is made by Lawrence H. Putnam, which is based on Norden’s frequency distribution (Rayleigh curve). Putnam model maps time and efforts required with software size.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II. COCOMO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COCOMO stands for COnstructive COst MOdel, developed by Barry W. Boehm. It divides the software product into three categories of software: organic, semi-detached and embedded. 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Project Cost Estimation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3513" y="1201738"/>
            <a:ext cx="8751887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Putnam Model is 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theoretical multivariable dynamic model.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Proposed by Lawrence Putnam in 1977. The Lawrence Putnam model describes the time and effort requires finishing a software project of a specified size.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Based on data around 4000 projects consisting 70000 LOC.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Shows relationship between effort and size is non linear.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One of the distinguishing features of the Putnam model is that total effort decreases as the time to complete the project is extended.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PUTNAM Estimation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3513" y="1174750"/>
            <a:ext cx="8751887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IN" sz="2800" b="1" u="sng" dirty="0">
                <a:latin typeface="Times New Roman" pitchFamily="18" charset="0"/>
                <a:cs typeface="Times New Roman" pitchFamily="18" charset="0"/>
              </a:rPr>
              <a:t>Putnam Equation :</a:t>
            </a:r>
          </a:p>
          <a:p>
            <a:pPr algn="just" eaLnBrk="1" hangingPunct="1"/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IN" sz="2800" b="1" u="sng" dirty="0">
                <a:latin typeface="Times New Roman" pitchFamily="18" charset="0"/>
                <a:cs typeface="Times New Roman" pitchFamily="18" charset="0"/>
              </a:rPr>
              <a:t>Putnam Model Curve 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Putnam makes a use of a so-called 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Norden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/Rayleigh Curve to estimate project effort, schedule &amp; defect rate.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PUTNAM Estimation Model</a:t>
            </a:r>
          </a:p>
        </p:txBody>
      </p:sp>
      <p:pic>
        <p:nvPicPr>
          <p:cNvPr id="6148" name="Picture 3" descr="putnam mo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29200"/>
            <a:ext cx="541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putnam equ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543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</TotalTime>
  <Words>349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Project Cost Estimation Technique</vt:lpstr>
      <vt:lpstr>Project Cost Estimation Techniques</vt:lpstr>
      <vt:lpstr>Project Cost Estimation Techniques</vt:lpstr>
      <vt:lpstr>PUTNAM Estimation Model</vt:lpstr>
      <vt:lpstr>PUTNAM Estimation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Model</dc:title>
  <dc:creator>Manjima</dc:creator>
  <cp:lastModifiedBy>hp</cp:lastModifiedBy>
  <cp:revision>198</cp:revision>
  <dcterms:created xsi:type="dcterms:W3CDTF">2012-02-10T14:36:52Z</dcterms:created>
  <dcterms:modified xsi:type="dcterms:W3CDTF">2022-06-04T08:00:54Z</dcterms:modified>
</cp:coreProperties>
</file>