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4" r:id="rId3"/>
    <p:sldId id="352" r:id="rId4"/>
    <p:sldId id="354" r:id="rId5"/>
    <p:sldId id="369" r:id="rId6"/>
  </p:sldIdLst>
  <p:sldSz cx="9144000" cy="6858000" type="screen4x3"/>
  <p:notesSz cx="7105650" cy="10236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1" autoAdjust="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46D844-53F6-48CD-BEBC-D39187CC1155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E8F3F-1CEA-4207-BCDD-02322233345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1E0E8E-8CDA-4080-B6C0-B70864906881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D77860-BAD7-4971-B8B7-2289520F89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9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BAD8A-B626-4D49-8347-6571CEB7963B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11F85C-1ECA-4BB6-A4B6-BF3FF1CD7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D359A7-7B46-41BB-BE6E-922874459F76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79519-65F7-4548-9710-D1F48C491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2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C86424-A4C2-4002-A4AB-9BF2A4C2B5E0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BF0DF8-393A-4FA5-AD8D-5ED989287C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3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CA7573-C9C6-40AF-9A6D-B4F9993F8BD1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E9F605-18CA-4F69-B3B4-5588B62CD8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0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E5DAF6-89AA-4B3A-A693-4BCAEF5AE0C8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2DAAF-8398-4C0F-A948-9EB7D1A4C6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2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7E33A-7541-42F8-8AB9-B45991DB65A3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9C0A11-1481-4466-836D-D803C97284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1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3D5D5A-C3D7-4471-A6CF-AC9CFC9FBB37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AD04B-82C1-4EA3-B9DE-A166113F70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3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912524-EA59-44DC-B31D-A612A53C51D6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8696B2-9676-4776-B9A1-BCA18DA358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92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C1772C-792C-4CCA-A311-7BAA3FB0AB86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D6832-7200-4A36-B9A8-5EE5DB1FE5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B74249-B2F4-4591-A1A3-0F29AA74478D}" type="datetimeFigureOut">
              <a:rPr lang="en-US" smtClean="0"/>
              <a:pPr>
                <a:defRPr/>
              </a:pPr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ECC5EC-00BA-4BFB-BBA3-14897E5A7B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7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2590800"/>
            <a:ext cx="8305800" cy="1470025"/>
          </a:xfrm>
        </p:spPr>
        <p:txBody>
          <a:bodyPr/>
          <a:lstStyle/>
          <a:p>
            <a:pPr eaLnBrk="1" hangingPunct="1"/>
            <a:r>
              <a:rPr lang="en-IN" sz="6000" dirty="0" smtClean="0">
                <a:latin typeface="Times New Roman" pitchFamily="18" charset="0"/>
                <a:cs typeface="Times New Roman" pitchFamily="18" charset="0"/>
              </a:rPr>
              <a:t>Project Scheduling</a:t>
            </a: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1125538"/>
            <a:ext cx="8751887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Project Scheduling in a project refers to roadmap of all activities to be done with specified order and within time slot allotted to each activity.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Project managers tend to define various tasks, and project milestones and arrange them keeping various factors in mind.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They look for tasks lie in critical path in the schedule, which are necessary to complete in specific manner (because of task interdependency) and strictly within the time allocated.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Arrangement of tasks which lies out of critical path are less likely to impact over all schedule of the project.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Project Scheduling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63513" y="838200"/>
            <a:ext cx="8751887" cy="60023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 eaLnBrk="1" hangingPunct="1"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schedule the project plan, a software project manager wants to do the following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all the functions required to complete the project.</a:t>
            </a: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Break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down large functions into small activities.</a:t>
            </a: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dependency among various activities.</a:t>
            </a: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Establish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most likely size for the time duration required to complete the activities.</a:t>
            </a: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Allocate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resources to activities.</a:t>
            </a: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Plan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beginning and ending dates for different activities.</a:t>
            </a: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buFont typeface="+mj-lt"/>
              <a:buAutoNum type="arabicParenR"/>
              <a:defRPr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Determine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critical path. 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How to schedule Project 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63513" y="914400"/>
            <a:ext cx="87518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Work breakdown structure (WBS) in project management is a method for completing a complex, multi-step project. It's a way to divide and conquer large projects to get things done faster and more efficiently.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The goal of a WBS is to make a large project more manageable. Breaking it down into smaller chunks means work can be done simultaneously by different team members, leading to better team productivity and easier project management.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Work Breakdown Structure ( WBS )</a:t>
            </a:r>
          </a:p>
        </p:txBody>
      </p:sp>
      <p:pic>
        <p:nvPicPr>
          <p:cNvPr id="5124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33800"/>
            <a:ext cx="7467600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163513" y="914400"/>
            <a:ext cx="8751887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Gantt charts was devised by Henry Gantt (1917).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represents project schedule with respect to time periods. 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It is a horizontal bar chart with bars representing activities and time scheduled for the project activities.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This are mainly used to allocate resources to activities.</a:t>
            </a: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23863" y="0"/>
            <a:ext cx="8229600" cy="1143000"/>
          </a:xfrm>
        </p:spPr>
        <p:txBody>
          <a:bodyPr/>
          <a:lstStyle/>
          <a:p>
            <a:r>
              <a:rPr lang="en-IN" sz="3600" b="1" u="sng" dirty="0" smtClean="0">
                <a:latin typeface="Times New Roman" pitchFamily="18" charset="0"/>
                <a:cs typeface="Times New Roman" pitchFamily="18" charset="0"/>
              </a:rPr>
              <a:t>Gantt Chart</a:t>
            </a:r>
          </a:p>
        </p:txBody>
      </p:sp>
      <p:pic>
        <p:nvPicPr>
          <p:cNvPr id="6150" name="Picture 6" descr="Development process through Gantt chart (Project Scheduling) | Download  Scientific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3714750"/>
            <a:ext cx="875188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320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Project Scheduling</vt:lpstr>
      <vt:lpstr>Project Scheduling</vt:lpstr>
      <vt:lpstr>How to schedule Project Plan</vt:lpstr>
      <vt:lpstr>Work Breakdown Structure ( WBS )</vt:lpstr>
      <vt:lpstr>Gantt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Model</dc:title>
  <dc:creator>Manjima</dc:creator>
  <cp:lastModifiedBy>hp</cp:lastModifiedBy>
  <cp:revision>205</cp:revision>
  <dcterms:created xsi:type="dcterms:W3CDTF">2012-02-10T14:36:52Z</dcterms:created>
  <dcterms:modified xsi:type="dcterms:W3CDTF">2022-06-03T08:02:03Z</dcterms:modified>
</cp:coreProperties>
</file>